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1E8E-2A83-4EBD-8704-B85577107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Device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8C203-7357-488B-BE56-D3F0D7637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Nate Bachmeier</a:t>
            </a:r>
          </a:p>
          <a:p>
            <a:r>
              <a:rPr lang="en-US" dirty="0"/>
              <a:t>TIM-7030: Managing Risks, Privacy and Security</a:t>
            </a:r>
          </a:p>
          <a:p>
            <a:r>
              <a:rPr lang="en-US" dirty="0"/>
              <a:t>July 19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88932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6467-C5E3-4475-A5C0-C91CE04E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8215E-0392-4797-8A88-2E44052D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How did we get here …</a:t>
            </a:r>
          </a:p>
          <a:p>
            <a:r>
              <a:rPr lang="en-US" dirty="0"/>
              <a:t>Regulatory and Legislative Requirements</a:t>
            </a:r>
          </a:p>
          <a:p>
            <a:pPr lvl="1"/>
            <a:r>
              <a:rPr lang="en-US" dirty="0"/>
              <a:t>GDPR, SOX, HIPAA, …</a:t>
            </a:r>
          </a:p>
          <a:p>
            <a:r>
              <a:rPr lang="en-US" dirty="0"/>
              <a:t>Risks Associated with Mobility</a:t>
            </a:r>
          </a:p>
          <a:p>
            <a:pPr lvl="1"/>
            <a:r>
              <a:rPr lang="en-US" dirty="0"/>
              <a:t>Physical, Virtual, Privacy…</a:t>
            </a:r>
          </a:p>
          <a:p>
            <a:r>
              <a:rPr lang="en-US" dirty="0"/>
              <a:t>Build framework around these issues</a:t>
            </a:r>
          </a:p>
          <a:p>
            <a:pPr lvl="1"/>
            <a:r>
              <a:rPr lang="en-US" dirty="0"/>
              <a:t>Addressing, Tooling, Integrating…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1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47B9-ADAF-450D-AF00-10261D48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7AC8-2767-4305-BF32-5BEA0BDE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Data Management</a:t>
            </a:r>
          </a:p>
          <a:p>
            <a:pPr lvl="1"/>
            <a:r>
              <a:rPr lang="en-US" dirty="0"/>
              <a:t>Sharing business entities to enable business workflows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Traditional environments are highly controlled</a:t>
            </a:r>
          </a:p>
          <a:p>
            <a:pPr lvl="1"/>
            <a:r>
              <a:rPr lang="en-US" dirty="0"/>
              <a:t>Client Management Tooling (CMT)</a:t>
            </a:r>
          </a:p>
          <a:p>
            <a:pPr lvl="1"/>
            <a:r>
              <a:rPr lang="en-US" dirty="0"/>
              <a:t>Administrators have full control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Modern </a:t>
            </a:r>
            <a:r>
              <a:rPr lang="en-US"/>
              <a:t>environments include BYOD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440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94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Mobile Device Management</vt:lpstr>
      <vt:lpstr>Agenda</vt:lpstr>
      <vt:lpstr>How Did We Get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Device Management</dc:title>
  <dc:creator>Nate Bachmeier</dc:creator>
  <cp:lastModifiedBy>Nate Bachmeier</cp:lastModifiedBy>
  <cp:revision>2</cp:revision>
  <dcterms:created xsi:type="dcterms:W3CDTF">2020-07-19T17:25:13Z</dcterms:created>
  <dcterms:modified xsi:type="dcterms:W3CDTF">2020-07-19T17:33:36Z</dcterms:modified>
</cp:coreProperties>
</file>