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1821" autoAdjust="0"/>
  </p:normalViewPr>
  <p:slideViewPr>
    <p:cSldViewPr snapToGrid="0">
      <p:cViewPr varScale="1">
        <p:scale>
          <a:sx n="84" d="100"/>
          <a:sy n="84" d="100"/>
        </p:scale>
        <p:origin x="1734" y="8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90FC8-453E-4B31-94DD-17A52F1618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34AF63-8947-4A42-BE5B-F674B20FCFE7}">
      <dgm:prSet/>
      <dgm:spPr/>
      <dgm:t>
        <a:bodyPr/>
        <a:lstStyle/>
        <a:p>
          <a:pPr>
            <a:lnSpc>
              <a:spcPct val="100000"/>
            </a:lnSpc>
          </a:pPr>
          <a:r>
            <a:rPr lang="en-US"/>
            <a:t>Introduction</a:t>
          </a:r>
        </a:p>
      </dgm:t>
    </dgm:pt>
    <dgm:pt modelId="{7200471E-E1C4-441C-80C4-B746C8EF0361}" type="parTrans" cxnId="{6C1B7DC8-2D10-458D-BA99-E057A0D2979E}">
      <dgm:prSet/>
      <dgm:spPr/>
      <dgm:t>
        <a:bodyPr/>
        <a:lstStyle/>
        <a:p>
          <a:endParaRPr lang="en-US"/>
        </a:p>
      </dgm:t>
    </dgm:pt>
    <dgm:pt modelId="{1C63713D-5038-4DA4-A176-CA67B28FA876}" type="sibTrans" cxnId="{6C1B7DC8-2D10-458D-BA99-E057A0D2979E}">
      <dgm:prSet/>
      <dgm:spPr/>
      <dgm:t>
        <a:bodyPr/>
        <a:lstStyle/>
        <a:p>
          <a:endParaRPr lang="en-US"/>
        </a:p>
      </dgm:t>
    </dgm:pt>
    <dgm:pt modelId="{1F350D0B-C137-49FE-A8B5-BCC12415B032}">
      <dgm:prSet/>
      <dgm:spPr/>
      <dgm:t>
        <a:bodyPr/>
        <a:lstStyle/>
        <a:p>
          <a:pPr>
            <a:lnSpc>
              <a:spcPct val="100000"/>
            </a:lnSpc>
          </a:pPr>
          <a:r>
            <a:rPr lang="en-US"/>
            <a:t>Risks Associated with Mobility</a:t>
          </a:r>
          <a:endParaRPr lang="en-US" dirty="0"/>
        </a:p>
      </dgm:t>
    </dgm:pt>
    <dgm:pt modelId="{7720BE98-FC8E-4239-95BC-1CCA9CA188F9}" type="parTrans" cxnId="{C6DCBC0B-B12F-45D1-950C-DFAEA06CFE3A}">
      <dgm:prSet/>
      <dgm:spPr/>
      <dgm:t>
        <a:bodyPr/>
        <a:lstStyle/>
        <a:p>
          <a:endParaRPr lang="en-US"/>
        </a:p>
      </dgm:t>
    </dgm:pt>
    <dgm:pt modelId="{0D2E3463-4BBA-4E01-8DAF-BD6DCAB0C0D4}" type="sibTrans" cxnId="{C6DCBC0B-B12F-45D1-950C-DFAEA06CFE3A}">
      <dgm:prSet/>
      <dgm:spPr/>
      <dgm:t>
        <a:bodyPr/>
        <a:lstStyle/>
        <a:p>
          <a:endParaRPr lang="en-US"/>
        </a:p>
      </dgm:t>
    </dgm:pt>
    <dgm:pt modelId="{BB7F434A-EF5D-40CC-B0E4-E79D27952882}">
      <dgm:prSet/>
      <dgm:spPr/>
      <dgm:t>
        <a:bodyPr/>
        <a:lstStyle/>
        <a:p>
          <a:pPr>
            <a:lnSpc>
              <a:spcPct val="100000"/>
            </a:lnSpc>
          </a:pPr>
          <a:r>
            <a:rPr lang="en-US" dirty="0"/>
            <a:t>Frameworks and Tooling</a:t>
          </a:r>
        </a:p>
      </dgm:t>
    </dgm:pt>
    <dgm:pt modelId="{AD25C0E2-8574-4C03-BD5A-CB80DE359572}" type="parTrans" cxnId="{B5EC1191-04CF-4F8C-9C9F-62925531029D}">
      <dgm:prSet/>
      <dgm:spPr/>
      <dgm:t>
        <a:bodyPr/>
        <a:lstStyle/>
        <a:p>
          <a:endParaRPr lang="en-US"/>
        </a:p>
      </dgm:t>
    </dgm:pt>
    <dgm:pt modelId="{2C096101-0420-422D-8D29-BE016304DD64}" type="sibTrans" cxnId="{B5EC1191-04CF-4F8C-9C9F-62925531029D}">
      <dgm:prSet/>
      <dgm:spPr/>
      <dgm:t>
        <a:bodyPr/>
        <a:lstStyle/>
        <a:p>
          <a:endParaRPr lang="en-US"/>
        </a:p>
      </dgm:t>
    </dgm:pt>
    <dgm:pt modelId="{6D13B57E-DB56-4A9A-A8A2-CFEDE79AA370}">
      <dgm:prSet/>
      <dgm:spPr/>
      <dgm:t>
        <a:bodyPr/>
        <a:lstStyle/>
        <a:p>
          <a:pPr>
            <a:lnSpc>
              <a:spcPct val="100000"/>
            </a:lnSpc>
          </a:pPr>
          <a:r>
            <a:rPr lang="en-US"/>
            <a:t>Conclusion</a:t>
          </a:r>
          <a:endParaRPr lang="en-US" dirty="0"/>
        </a:p>
      </dgm:t>
    </dgm:pt>
    <dgm:pt modelId="{1EBA3276-3446-471B-BB96-5BC1D407938D}" type="parTrans" cxnId="{26E13BE2-CB7D-4F73-9784-C702A6B756FF}">
      <dgm:prSet/>
      <dgm:spPr/>
      <dgm:t>
        <a:bodyPr/>
        <a:lstStyle/>
        <a:p>
          <a:endParaRPr lang="en-US"/>
        </a:p>
      </dgm:t>
    </dgm:pt>
    <dgm:pt modelId="{EF15D06F-CA55-47AB-8112-99788DD1F7CE}" type="sibTrans" cxnId="{26E13BE2-CB7D-4F73-9784-C702A6B756FF}">
      <dgm:prSet/>
      <dgm:spPr/>
      <dgm:t>
        <a:bodyPr/>
        <a:lstStyle/>
        <a:p>
          <a:endParaRPr lang="en-US"/>
        </a:p>
      </dgm:t>
    </dgm:pt>
    <dgm:pt modelId="{124DEBA9-D0BF-4F06-AE0F-681786C97B1F}">
      <dgm:prSet/>
      <dgm:spPr/>
      <dgm:t>
        <a:bodyPr/>
        <a:lstStyle/>
        <a:p>
          <a:pPr>
            <a:lnSpc>
              <a:spcPct val="100000"/>
            </a:lnSpc>
          </a:pPr>
          <a:r>
            <a:rPr lang="en-US"/>
            <a:t>Legal Frameworks</a:t>
          </a:r>
          <a:endParaRPr lang="en-US" dirty="0"/>
        </a:p>
      </dgm:t>
    </dgm:pt>
    <dgm:pt modelId="{AF8F29C1-16A7-4F34-8F0B-07A1AE20BBD1}" type="sibTrans" cxnId="{3552DE2E-4404-4553-9A6E-CB6AF0AF700A}">
      <dgm:prSet/>
      <dgm:spPr/>
      <dgm:t>
        <a:bodyPr/>
        <a:lstStyle/>
        <a:p>
          <a:endParaRPr lang="en-US"/>
        </a:p>
      </dgm:t>
    </dgm:pt>
    <dgm:pt modelId="{1D8F2DC6-BEBC-4814-A02A-DF36D66A0BA6}" type="parTrans" cxnId="{3552DE2E-4404-4553-9A6E-CB6AF0AF700A}">
      <dgm:prSet/>
      <dgm:spPr/>
      <dgm:t>
        <a:bodyPr/>
        <a:lstStyle/>
        <a:p>
          <a:endParaRPr lang="en-US"/>
        </a:p>
      </dgm:t>
    </dgm:pt>
    <dgm:pt modelId="{C7B5A8D8-2D23-4A58-923D-1CDE1243BF8B}" type="pres">
      <dgm:prSet presAssocID="{C1190FC8-453E-4B31-94DD-17A52F1618A3}" presName="linear" presStyleCnt="0">
        <dgm:presLayoutVars>
          <dgm:animLvl val="lvl"/>
          <dgm:resizeHandles val="exact"/>
        </dgm:presLayoutVars>
      </dgm:prSet>
      <dgm:spPr/>
    </dgm:pt>
    <dgm:pt modelId="{1120F27E-2980-4010-9FD8-1CA8E15D718A}" type="pres">
      <dgm:prSet presAssocID="{F334AF63-8947-4A42-BE5B-F674B20FCFE7}" presName="parentText" presStyleLbl="node1" presStyleIdx="0" presStyleCnt="5">
        <dgm:presLayoutVars>
          <dgm:chMax val="0"/>
          <dgm:bulletEnabled val="1"/>
        </dgm:presLayoutVars>
      </dgm:prSet>
      <dgm:spPr/>
    </dgm:pt>
    <dgm:pt modelId="{06A534C9-4481-4E6F-BB8E-F3B8BC32AF29}" type="pres">
      <dgm:prSet presAssocID="{1C63713D-5038-4DA4-A176-CA67B28FA876}" presName="spacer" presStyleCnt="0"/>
      <dgm:spPr/>
    </dgm:pt>
    <dgm:pt modelId="{84129243-62E3-4D4F-908A-1C914E165749}" type="pres">
      <dgm:prSet presAssocID="{124DEBA9-D0BF-4F06-AE0F-681786C97B1F}" presName="parentText" presStyleLbl="node1" presStyleIdx="1" presStyleCnt="5">
        <dgm:presLayoutVars>
          <dgm:chMax val="0"/>
          <dgm:bulletEnabled val="1"/>
        </dgm:presLayoutVars>
      </dgm:prSet>
      <dgm:spPr/>
    </dgm:pt>
    <dgm:pt modelId="{25C8108C-EFD4-4184-B30F-C4B3B45E2FD1}" type="pres">
      <dgm:prSet presAssocID="{AF8F29C1-16A7-4F34-8F0B-07A1AE20BBD1}" presName="spacer" presStyleCnt="0"/>
      <dgm:spPr/>
    </dgm:pt>
    <dgm:pt modelId="{A2A2F2A8-8EE3-416F-A37E-60611DB07441}" type="pres">
      <dgm:prSet presAssocID="{1F350D0B-C137-49FE-A8B5-BCC12415B032}" presName="parentText" presStyleLbl="node1" presStyleIdx="2" presStyleCnt="5">
        <dgm:presLayoutVars>
          <dgm:chMax val="0"/>
          <dgm:bulletEnabled val="1"/>
        </dgm:presLayoutVars>
      </dgm:prSet>
      <dgm:spPr/>
    </dgm:pt>
    <dgm:pt modelId="{9394C479-2CAF-4AA0-9B6F-B0D3CF0334B9}" type="pres">
      <dgm:prSet presAssocID="{0D2E3463-4BBA-4E01-8DAF-BD6DCAB0C0D4}" presName="spacer" presStyleCnt="0"/>
      <dgm:spPr/>
    </dgm:pt>
    <dgm:pt modelId="{FDF9968C-DA67-47E6-B80A-57DAADF36318}" type="pres">
      <dgm:prSet presAssocID="{BB7F434A-EF5D-40CC-B0E4-E79D27952882}" presName="parentText" presStyleLbl="node1" presStyleIdx="3" presStyleCnt="5">
        <dgm:presLayoutVars>
          <dgm:chMax val="0"/>
          <dgm:bulletEnabled val="1"/>
        </dgm:presLayoutVars>
      </dgm:prSet>
      <dgm:spPr/>
    </dgm:pt>
    <dgm:pt modelId="{26A60704-8127-45B7-AF98-FA9C33F1CAD0}" type="pres">
      <dgm:prSet presAssocID="{2C096101-0420-422D-8D29-BE016304DD64}" presName="spacer" presStyleCnt="0"/>
      <dgm:spPr/>
    </dgm:pt>
    <dgm:pt modelId="{FAC60CEA-85D4-466B-8374-3157BBBACC60}" type="pres">
      <dgm:prSet presAssocID="{6D13B57E-DB56-4A9A-A8A2-CFEDE79AA370}" presName="parentText" presStyleLbl="node1" presStyleIdx="4" presStyleCnt="5">
        <dgm:presLayoutVars>
          <dgm:chMax val="0"/>
          <dgm:bulletEnabled val="1"/>
        </dgm:presLayoutVars>
      </dgm:prSet>
      <dgm:spPr/>
    </dgm:pt>
  </dgm:ptLst>
  <dgm:cxnLst>
    <dgm:cxn modelId="{C6DCBC0B-B12F-45D1-950C-DFAEA06CFE3A}" srcId="{C1190FC8-453E-4B31-94DD-17A52F1618A3}" destId="{1F350D0B-C137-49FE-A8B5-BCC12415B032}" srcOrd="2" destOrd="0" parTransId="{7720BE98-FC8E-4239-95BC-1CCA9CA188F9}" sibTransId="{0D2E3463-4BBA-4E01-8DAF-BD6DCAB0C0D4}"/>
    <dgm:cxn modelId="{157E3025-CE7B-46AB-9438-6C9E4CB32E34}" type="presOf" srcId="{C1190FC8-453E-4B31-94DD-17A52F1618A3}" destId="{C7B5A8D8-2D23-4A58-923D-1CDE1243BF8B}" srcOrd="0" destOrd="0" presId="urn:microsoft.com/office/officeart/2005/8/layout/vList2"/>
    <dgm:cxn modelId="{3552DE2E-4404-4553-9A6E-CB6AF0AF700A}" srcId="{C1190FC8-453E-4B31-94DD-17A52F1618A3}" destId="{124DEBA9-D0BF-4F06-AE0F-681786C97B1F}" srcOrd="1" destOrd="0" parTransId="{1D8F2DC6-BEBC-4814-A02A-DF36D66A0BA6}" sibTransId="{AF8F29C1-16A7-4F34-8F0B-07A1AE20BBD1}"/>
    <dgm:cxn modelId="{1EDDEC2F-097E-43D9-9947-73D08DBE144B}" type="presOf" srcId="{1F350D0B-C137-49FE-A8B5-BCC12415B032}" destId="{A2A2F2A8-8EE3-416F-A37E-60611DB07441}" srcOrd="0" destOrd="0" presId="urn:microsoft.com/office/officeart/2005/8/layout/vList2"/>
    <dgm:cxn modelId="{0B1C6469-D9E2-4DE1-945F-8615C7BF18DE}" type="presOf" srcId="{BB7F434A-EF5D-40CC-B0E4-E79D27952882}" destId="{FDF9968C-DA67-47E6-B80A-57DAADF36318}" srcOrd="0" destOrd="0" presId="urn:microsoft.com/office/officeart/2005/8/layout/vList2"/>
    <dgm:cxn modelId="{511BE478-1BD0-4BB1-AB30-A93D645A4C2E}" type="presOf" srcId="{F334AF63-8947-4A42-BE5B-F674B20FCFE7}" destId="{1120F27E-2980-4010-9FD8-1CA8E15D718A}" srcOrd="0" destOrd="0" presId="urn:microsoft.com/office/officeart/2005/8/layout/vList2"/>
    <dgm:cxn modelId="{F9A9F57A-B07F-46C6-A2A2-5F0D2DBF9DBD}" type="presOf" srcId="{6D13B57E-DB56-4A9A-A8A2-CFEDE79AA370}" destId="{FAC60CEA-85D4-466B-8374-3157BBBACC60}" srcOrd="0" destOrd="0" presId="urn:microsoft.com/office/officeart/2005/8/layout/vList2"/>
    <dgm:cxn modelId="{B5EC1191-04CF-4F8C-9C9F-62925531029D}" srcId="{C1190FC8-453E-4B31-94DD-17A52F1618A3}" destId="{BB7F434A-EF5D-40CC-B0E4-E79D27952882}" srcOrd="3" destOrd="0" parTransId="{AD25C0E2-8574-4C03-BD5A-CB80DE359572}" sibTransId="{2C096101-0420-422D-8D29-BE016304DD64}"/>
    <dgm:cxn modelId="{A2FD06A1-F39E-4309-864E-54FA6B98C1FA}" type="presOf" srcId="{124DEBA9-D0BF-4F06-AE0F-681786C97B1F}" destId="{84129243-62E3-4D4F-908A-1C914E165749}" srcOrd="0" destOrd="0" presId="urn:microsoft.com/office/officeart/2005/8/layout/vList2"/>
    <dgm:cxn modelId="{6C1B7DC8-2D10-458D-BA99-E057A0D2979E}" srcId="{C1190FC8-453E-4B31-94DD-17A52F1618A3}" destId="{F334AF63-8947-4A42-BE5B-F674B20FCFE7}" srcOrd="0" destOrd="0" parTransId="{7200471E-E1C4-441C-80C4-B746C8EF0361}" sibTransId="{1C63713D-5038-4DA4-A176-CA67B28FA876}"/>
    <dgm:cxn modelId="{26E13BE2-CB7D-4F73-9784-C702A6B756FF}" srcId="{C1190FC8-453E-4B31-94DD-17A52F1618A3}" destId="{6D13B57E-DB56-4A9A-A8A2-CFEDE79AA370}" srcOrd="4" destOrd="0" parTransId="{1EBA3276-3446-471B-BB96-5BC1D407938D}" sibTransId="{EF15D06F-CA55-47AB-8112-99788DD1F7CE}"/>
    <dgm:cxn modelId="{D71BFF43-962F-4072-8D45-51AA38B7EA1C}" type="presParOf" srcId="{C7B5A8D8-2D23-4A58-923D-1CDE1243BF8B}" destId="{1120F27E-2980-4010-9FD8-1CA8E15D718A}" srcOrd="0" destOrd="0" presId="urn:microsoft.com/office/officeart/2005/8/layout/vList2"/>
    <dgm:cxn modelId="{76C477D1-1271-4BB7-9A56-26F526D18BAE}" type="presParOf" srcId="{C7B5A8D8-2D23-4A58-923D-1CDE1243BF8B}" destId="{06A534C9-4481-4E6F-BB8E-F3B8BC32AF29}" srcOrd="1" destOrd="0" presId="urn:microsoft.com/office/officeart/2005/8/layout/vList2"/>
    <dgm:cxn modelId="{FF7A6511-3579-4A9C-B289-6FF2F41465C7}" type="presParOf" srcId="{C7B5A8D8-2D23-4A58-923D-1CDE1243BF8B}" destId="{84129243-62E3-4D4F-908A-1C914E165749}" srcOrd="2" destOrd="0" presId="urn:microsoft.com/office/officeart/2005/8/layout/vList2"/>
    <dgm:cxn modelId="{B6CD1F7A-6F99-4B6F-9C29-D1030C547722}" type="presParOf" srcId="{C7B5A8D8-2D23-4A58-923D-1CDE1243BF8B}" destId="{25C8108C-EFD4-4184-B30F-C4B3B45E2FD1}" srcOrd="3" destOrd="0" presId="urn:microsoft.com/office/officeart/2005/8/layout/vList2"/>
    <dgm:cxn modelId="{533CE276-561A-4B63-8068-DB6CE2ECC3A6}" type="presParOf" srcId="{C7B5A8D8-2D23-4A58-923D-1CDE1243BF8B}" destId="{A2A2F2A8-8EE3-416F-A37E-60611DB07441}" srcOrd="4" destOrd="0" presId="urn:microsoft.com/office/officeart/2005/8/layout/vList2"/>
    <dgm:cxn modelId="{71EFBB70-78CC-4268-A5F4-3BC42E34EE93}" type="presParOf" srcId="{C7B5A8D8-2D23-4A58-923D-1CDE1243BF8B}" destId="{9394C479-2CAF-4AA0-9B6F-B0D3CF0334B9}" srcOrd="5" destOrd="0" presId="urn:microsoft.com/office/officeart/2005/8/layout/vList2"/>
    <dgm:cxn modelId="{E47902A7-2A2A-4A84-B9FE-344D7EA60167}" type="presParOf" srcId="{C7B5A8D8-2D23-4A58-923D-1CDE1243BF8B}" destId="{FDF9968C-DA67-47E6-B80A-57DAADF36318}" srcOrd="6" destOrd="0" presId="urn:microsoft.com/office/officeart/2005/8/layout/vList2"/>
    <dgm:cxn modelId="{2031CC70-A93D-4F21-A318-E1B16B6F7124}" type="presParOf" srcId="{C7B5A8D8-2D23-4A58-923D-1CDE1243BF8B}" destId="{26A60704-8127-45B7-AF98-FA9C33F1CAD0}" srcOrd="7" destOrd="0" presId="urn:microsoft.com/office/officeart/2005/8/layout/vList2"/>
    <dgm:cxn modelId="{A49531BD-8D96-4886-B3C8-BA9064042F60}" type="presParOf" srcId="{C7B5A8D8-2D23-4A58-923D-1CDE1243BF8B}" destId="{FAC60CEA-85D4-466B-8374-3157BBBACC6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67E0F-078A-46B0-9FD4-76CAFB19F65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0CB3E7F-2AF6-4028-87D8-EEBE72F769C9}">
      <dgm:prSet/>
      <dgm:spPr/>
      <dgm:t>
        <a:bodyPr/>
        <a:lstStyle/>
        <a:p>
          <a:pPr>
            <a:lnSpc>
              <a:spcPct val="100000"/>
            </a:lnSpc>
          </a:pPr>
          <a:r>
            <a:rPr lang="en-US"/>
            <a:t>Master Data Management</a:t>
          </a:r>
          <a:endParaRPr lang="en-US" dirty="0"/>
        </a:p>
      </dgm:t>
    </dgm:pt>
    <dgm:pt modelId="{F1E6DF51-0BB0-429C-A67C-C4204F714B01}" type="parTrans" cxnId="{FBA8ADAB-E03D-42E6-95D7-D31041F5C9A0}">
      <dgm:prSet/>
      <dgm:spPr/>
      <dgm:t>
        <a:bodyPr/>
        <a:lstStyle/>
        <a:p>
          <a:endParaRPr lang="en-US"/>
        </a:p>
      </dgm:t>
    </dgm:pt>
    <dgm:pt modelId="{9F504EF2-7C3C-408B-9D56-C4F5C399ABBF}" type="sibTrans" cxnId="{FBA8ADAB-E03D-42E6-95D7-D31041F5C9A0}">
      <dgm:prSet/>
      <dgm:spPr/>
      <dgm:t>
        <a:bodyPr/>
        <a:lstStyle/>
        <a:p>
          <a:endParaRPr lang="en-US"/>
        </a:p>
      </dgm:t>
    </dgm:pt>
    <dgm:pt modelId="{A6648A01-26F3-43D6-A489-561F367BD4BD}">
      <dgm:prSet/>
      <dgm:spPr/>
      <dgm:t>
        <a:bodyPr/>
        <a:lstStyle/>
        <a:p>
          <a:pPr>
            <a:lnSpc>
              <a:spcPct val="100000"/>
            </a:lnSpc>
          </a:pPr>
          <a:r>
            <a:rPr lang="en-US"/>
            <a:t>Sharing business entities to enable business workflows</a:t>
          </a:r>
          <a:endParaRPr lang="en-US" dirty="0"/>
        </a:p>
      </dgm:t>
    </dgm:pt>
    <dgm:pt modelId="{A2A93498-6439-4BBC-8D18-32E08B462C5B}" type="parTrans" cxnId="{A6EDBE53-3B60-4416-A36F-CE5DD8700ACE}">
      <dgm:prSet/>
      <dgm:spPr/>
      <dgm:t>
        <a:bodyPr/>
        <a:lstStyle/>
        <a:p>
          <a:endParaRPr lang="en-US"/>
        </a:p>
      </dgm:t>
    </dgm:pt>
    <dgm:pt modelId="{6BFA4723-C199-442B-8822-4F9AC1A697CD}" type="sibTrans" cxnId="{A6EDBE53-3B60-4416-A36F-CE5DD8700ACE}">
      <dgm:prSet/>
      <dgm:spPr/>
      <dgm:t>
        <a:bodyPr/>
        <a:lstStyle/>
        <a:p>
          <a:endParaRPr lang="en-US"/>
        </a:p>
      </dgm:t>
    </dgm:pt>
    <dgm:pt modelId="{DC7B61BD-E2D8-42E1-B5B3-F02A96679C39}">
      <dgm:prSet/>
      <dgm:spPr/>
      <dgm:t>
        <a:bodyPr/>
        <a:lstStyle/>
        <a:p>
          <a:pPr>
            <a:lnSpc>
              <a:spcPct val="100000"/>
            </a:lnSpc>
          </a:pPr>
          <a:r>
            <a:rPr lang="en-US"/>
            <a:t>Traditional environments are highly controlled</a:t>
          </a:r>
        </a:p>
      </dgm:t>
    </dgm:pt>
    <dgm:pt modelId="{479C90CE-5E82-4A52-9AB8-F828457EFFEF}" type="parTrans" cxnId="{B48147B7-2802-4E03-914E-48C1D1DA7EBF}">
      <dgm:prSet/>
      <dgm:spPr/>
      <dgm:t>
        <a:bodyPr/>
        <a:lstStyle/>
        <a:p>
          <a:endParaRPr lang="en-US"/>
        </a:p>
      </dgm:t>
    </dgm:pt>
    <dgm:pt modelId="{CA31602C-704F-4C7D-9008-8FF2D04EB8C7}" type="sibTrans" cxnId="{B48147B7-2802-4E03-914E-48C1D1DA7EBF}">
      <dgm:prSet/>
      <dgm:spPr/>
      <dgm:t>
        <a:bodyPr/>
        <a:lstStyle/>
        <a:p>
          <a:endParaRPr lang="en-US"/>
        </a:p>
      </dgm:t>
    </dgm:pt>
    <dgm:pt modelId="{4B986159-A904-4341-838B-2ACED22408D4}">
      <dgm:prSet/>
      <dgm:spPr/>
      <dgm:t>
        <a:bodyPr/>
        <a:lstStyle/>
        <a:p>
          <a:pPr>
            <a:lnSpc>
              <a:spcPct val="100000"/>
            </a:lnSpc>
          </a:pPr>
          <a:r>
            <a:rPr lang="en-US"/>
            <a:t>Client Management Tooling (CMT)</a:t>
          </a:r>
        </a:p>
      </dgm:t>
    </dgm:pt>
    <dgm:pt modelId="{7BAE265A-97B4-47E0-B95A-42852F6051D7}" type="parTrans" cxnId="{0B59FD8D-517A-4B99-B7CB-5904262FBC1E}">
      <dgm:prSet/>
      <dgm:spPr/>
      <dgm:t>
        <a:bodyPr/>
        <a:lstStyle/>
        <a:p>
          <a:endParaRPr lang="en-US"/>
        </a:p>
      </dgm:t>
    </dgm:pt>
    <dgm:pt modelId="{5A3D5F8D-32CF-43D6-9E67-3FEB90B0E199}" type="sibTrans" cxnId="{0B59FD8D-517A-4B99-B7CB-5904262FBC1E}">
      <dgm:prSet/>
      <dgm:spPr/>
      <dgm:t>
        <a:bodyPr/>
        <a:lstStyle/>
        <a:p>
          <a:endParaRPr lang="en-US"/>
        </a:p>
      </dgm:t>
    </dgm:pt>
    <dgm:pt modelId="{D4941F80-6BBC-443C-925C-C497047C166D}">
      <dgm:prSet/>
      <dgm:spPr/>
      <dgm:t>
        <a:bodyPr/>
        <a:lstStyle/>
        <a:p>
          <a:pPr>
            <a:lnSpc>
              <a:spcPct val="100000"/>
            </a:lnSpc>
          </a:pPr>
          <a:r>
            <a:rPr lang="en-US"/>
            <a:t>Administrators have full control</a:t>
          </a:r>
          <a:br>
            <a:rPr lang="en-US"/>
          </a:br>
          <a:endParaRPr lang="en-US"/>
        </a:p>
      </dgm:t>
    </dgm:pt>
    <dgm:pt modelId="{F3142173-9904-431C-BA20-F05709637F94}" type="parTrans" cxnId="{03B60402-07A6-498D-A294-F84BACF17AC8}">
      <dgm:prSet/>
      <dgm:spPr/>
      <dgm:t>
        <a:bodyPr/>
        <a:lstStyle/>
        <a:p>
          <a:endParaRPr lang="en-US"/>
        </a:p>
      </dgm:t>
    </dgm:pt>
    <dgm:pt modelId="{68D7467B-74E3-4949-BA99-FCF8CEFC26EC}" type="sibTrans" cxnId="{03B60402-07A6-498D-A294-F84BACF17AC8}">
      <dgm:prSet/>
      <dgm:spPr/>
      <dgm:t>
        <a:bodyPr/>
        <a:lstStyle/>
        <a:p>
          <a:endParaRPr lang="en-US"/>
        </a:p>
      </dgm:t>
    </dgm:pt>
    <dgm:pt modelId="{AD7B22C3-62FF-4240-9A8E-B681D9CA4CBD}">
      <dgm:prSet/>
      <dgm:spPr/>
      <dgm:t>
        <a:bodyPr/>
        <a:lstStyle/>
        <a:p>
          <a:pPr>
            <a:lnSpc>
              <a:spcPct val="100000"/>
            </a:lnSpc>
          </a:pPr>
          <a:r>
            <a:rPr lang="en-US"/>
            <a:t>Modern environments include BYOD</a:t>
          </a:r>
        </a:p>
      </dgm:t>
    </dgm:pt>
    <dgm:pt modelId="{462E440D-EECD-4578-BB5D-4312FB23049F}" type="parTrans" cxnId="{B956C2A9-FF73-42A4-B08A-56D474013873}">
      <dgm:prSet/>
      <dgm:spPr/>
      <dgm:t>
        <a:bodyPr/>
        <a:lstStyle/>
        <a:p>
          <a:endParaRPr lang="en-US"/>
        </a:p>
      </dgm:t>
    </dgm:pt>
    <dgm:pt modelId="{90A0763C-B625-4AC0-8D89-D60FFE429F78}" type="sibTrans" cxnId="{B956C2A9-FF73-42A4-B08A-56D474013873}">
      <dgm:prSet/>
      <dgm:spPr/>
      <dgm:t>
        <a:bodyPr/>
        <a:lstStyle/>
        <a:p>
          <a:endParaRPr lang="en-US"/>
        </a:p>
      </dgm:t>
    </dgm:pt>
    <dgm:pt modelId="{E7D0F2ED-7925-43F8-AFEE-8FE911DEA9DC}">
      <dgm:prSet/>
      <dgm:spPr/>
      <dgm:t>
        <a:bodyPr/>
        <a:lstStyle/>
        <a:p>
          <a:pPr>
            <a:lnSpc>
              <a:spcPct val="100000"/>
            </a:lnSpc>
          </a:pPr>
          <a:r>
            <a:rPr lang="en-US"/>
            <a:t>System and Data owner are different people</a:t>
          </a:r>
        </a:p>
      </dgm:t>
    </dgm:pt>
    <dgm:pt modelId="{7BD4EC99-6EED-4380-959C-00C468D1A4F7}" type="parTrans" cxnId="{ED5B419C-2C24-4758-AC11-372DC9B192EC}">
      <dgm:prSet/>
      <dgm:spPr/>
      <dgm:t>
        <a:bodyPr/>
        <a:lstStyle/>
        <a:p>
          <a:endParaRPr lang="en-US"/>
        </a:p>
      </dgm:t>
    </dgm:pt>
    <dgm:pt modelId="{5E340C89-83D0-40E9-BCC2-8032B89705B4}" type="sibTrans" cxnId="{ED5B419C-2C24-4758-AC11-372DC9B192EC}">
      <dgm:prSet/>
      <dgm:spPr/>
      <dgm:t>
        <a:bodyPr/>
        <a:lstStyle/>
        <a:p>
          <a:endParaRPr lang="en-US"/>
        </a:p>
      </dgm:t>
    </dgm:pt>
    <dgm:pt modelId="{E0B384D1-4B44-4E89-9C54-441F81F2708E}">
      <dgm:prSet/>
      <dgm:spPr/>
      <dgm:t>
        <a:bodyPr/>
        <a:lstStyle/>
        <a:p>
          <a:pPr>
            <a:lnSpc>
              <a:spcPct val="100000"/>
            </a:lnSpc>
          </a:pPr>
          <a:r>
            <a:rPr lang="en-US"/>
            <a:t>Ecosystem becomes highly diverse</a:t>
          </a:r>
        </a:p>
      </dgm:t>
    </dgm:pt>
    <dgm:pt modelId="{7BB5A24E-FAD6-4C0A-AA1E-5176D9D01989}" type="parTrans" cxnId="{CA0FABA0-A28D-46A3-B10B-F620F13D5FCE}">
      <dgm:prSet/>
      <dgm:spPr/>
      <dgm:t>
        <a:bodyPr/>
        <a:lstStyle/>
        <a:p>
          <a:endParaRPr lang="en-US"/>
        </a:p>
      </dgm:t>
    </dgm:pt>
    <dgm:pt modelId="{47D38C78-93B1-4C67-B06F-95FFF3ABB2EB}" type="sibTrans" cxnId="{CA0FABA0-A28D-46A3-B10B-F620F13D5FCE}">
      <dgm:prSet/>
      <dgm:spPr/>
      <dgm:t>
        <a:bodyPr/>
        <a:lstStyle/>
        <a:p>
          <a:endParaRPr lang="en-US"/>
        </a:p>
      </dgm:t>
    </dgm:pt>
    <dgm:pt modelId="{F6C9F479-6194-4A55-ACE3-C7477D97A534}">
      <dgm:prSet/>
      <dgm:spPr/>
      <dgm:t>
        <a:bodyPr/>
        <a:lstStyle/>
        <a:p>
          <a:pPr>
            <a:lnSpc>
              <a:spcPct val="100000"/>
            </a:lnSpc>
          </a:pPr>
          <a:r>
            <a:rPr lang="en-US"/>
            <a:t>Partially trusted clients becomes the norm</a:t>
          </a:r>
          <a:endParaRPr lang="en-US" dirty="0"/>
        </a:p>
      </dgm:t>
    </dgm:pt>
    <dgm:pt modelId="{1A0E1F56-09BA-46B2-8644-69CC475965A4}" type="parTrans" cxnId="{FFCD2DE0-9C9F-4962-8A58-4A4B5B60D8FD}">
      <dgm:prSet/>
      <dgm:spPr/>
      <dgm:t>
        <a:bodyPr/>
        <a:lstStyle/>
        <a:p>
          <a:endParaRPr lang="en-US"/>
        </a:p>
      </dgm:t>
    </dgm:pt>
    <dgm:pt modelId="{753D321F-CFBC-47AE-A8C6-8B76E98D85CC}" type="sibTrans" cxnId="{FFCD2DE0-9C9F-4962-8A58-4A4B5B60D8FD}">
      <dgm:prSet/>
      <dgm:spPr/>
      <dgm:t>
        <a:bodyPr/>
        <a:lstStyle/>
        <a:p>
          <a:endParaRPr lang="en-US"/>
        </a:p>
      </dgm:t>
    </dgm:pt>
    <dgm:pt modelId="{A3DD9B0E-F5F7-4DAB-98BE-CDD5B93C3600}">
      <dgm:prSet/>
      <dgm:spPr/>
      <dgm:t>
        <a:bodyPr/>
        <a:lstStyle/>
        <a:p>
          <a:pPr>
            <a:lnSpc>
              <a:spcPct val="100000"/>
            </a:lnSpc>
          </a:pPr>
          <a:r>
            <a:rPr lang="en-US"/>
            <a:t>Information becomes portable and decentralized</a:t>
          </a:r>
          <a:br>
            <a:rPr lang="en-US"/>
          </a:br>
          <a:endParaRPr lang="en-US" dirty="0"/>
        </a:p>
      </dgm:t>
    </dgm:pt>
    <dgm:pt modelId="{FBC7D31E-A8B7-4E77-8004-92D6E43CFC9C}" type="parTrans" cxnId="{4705BC70-C10F-4E95-ABBE-7EB782032E06}">
      <dgm:prSet/>
      <dgm:spPr/>
      <dgm:t>
        <a:bodyPr/>
        <a:lstStyle/>
        <a:p>
          <a:endParaRPr lang="en-US"/>
        </a:p>
      </dgm:t>
    </dgm:pt>
    <dgm:pt modelId="{47DAA418-EC80-4A54-9E9C-1FA217FDA30B}" type="sibTrans" cxnId="{4705BC70-C10F-4E95-ABBE-7EB782032E06}">
      <dgm:prSet/>
      <dgm:spPr/>
    </dgm:pt>
    <dgm:pt modelId="{193D77D5-5B09-44BB-878B-DA7EA745E30A}">
      <dgm:prSet/>
      <dgm:spPr/>
      <dgm:t>
        <a:bodyPr/>
        <a:lstStyle/>
        <a:p>
          <a:pPr>
            <a:lnSpc>
              <a:spcPct val="100000"/>
            </a:lnSpc>
          </a:pPr>
          <a:r>
            <a:rPr lang="en-US"/>
            <a:t>Mainframes and Data warehouses</a:t>
          </a:r>
          <a:endParaRPr lang="en-US" dirty="0"/>
        </a:p>
      </dgm:t>
    </dgm:pt>
    <dgm:pt modelId="{3637D2D2-1B06-42B3-8CCE-F1D2F93841AF}" type="parTrans" cxnId="{AD4FBE7F-9F6C-4890-A892-4E7D6C72B3D8}">
      <dgm:prSet/>
      <dgm:spPr/>
      <dgm:t>
        <a:bodyPr/>
        <a:lstStyle/>
        <a:p>
          <a:endParaRPr lang="en-US"/>
        </a:p>
      </dgm:t>
    </dgm:pt>
    <dgm:pt modelId="{1B48D156-30FE-4BEA-AA63-5538EE45CAD0}" type="sibTrans" cxnId="{AD4FBE7F-9F6C-4890-A892-4E7D6C72B3D8}">
      <dgm:prSet/>
      <dgm:spPr/>
      <dgm:t>
        <a:bodyPr/>
        <a:lstStyle/>
        <a:p>
          <a:endParaRPr lang="en-US"/>
        </a:p>
      </dgm:t>
    </dgm:pt>
    <dgm:pt modelId="{667C759C-2990-4AE1-96D2-4782F199B51B}">
      <dgm:prSet/>
      <dgm:spPr/>
      <dgm:t>
        <a:bodyPr/>
        <a:lstStyle/>
        <a:p>
          <a:pPr>
            <a:lnSpc>
              <a:spcPct val="100000"/>
            </a:lnSpc>
          </a:pPr>
          <a:r>
            <a:rPr lang="en-US"/>
            <a:t>Centralize single sourced</a:t>
          </a:r>
          <a:endParaRPr lang="en-US" dirty="0"/>
        </a:p>
      </dgm:t>
    </dgm:pt>
    <dgm:pt modelId="{654033B4-B7E9-47F6-9956-A3B91500E41D}" type="parTrans" cxnId="{CF90839B-F28D-49A6-82B7-84D55572FD65}">
      <dgm:prSet/>
      <dgm:spPr/>
      <dgm:t>
        <a:bodyPr/>
        <a:lstStyle/>
        <a:p>
          <a:endParaRPr lang="en-US"/>
        </a:p>
      </dgm:t>
    </dgm:pt>
    <dgm:pt modelId="{70CF29A9-A183-4120-B5F7-78544381BDA0}" type="sibTrans" cxnId="{CF90839B-F28D-49A6-82B7-84D55572FD65}">
      <dgm:prSet/>
      <dgm:spPr/>
      <dgm:t>
        <a:bodyPr/>
        <a:lstStyle/>
        <a:p>
          <a:endParaRPr lang="en-US"/>
        </a:p>
      </dgm:t>
    </dgm:pt>
    <dgm:pt modelId="{8A3E40B4-9A61-4006-94C8-A6BFC59DEAAE}">
      <dgm:prSet/>
      <dgm:spPr/>
      <dgm:t>
        <a:bodyPr/>
        <a:lstStyle/>
        <a:p>
          <a:pPr>
            <a:lnSpc>
              <a:spcPct val="100000"/>
            </a:lnSpc>
          </a:pPr>
          <a:r>
            <a:rPr lang="en-US" dirty="0"/>
            <a:t>Easy to manage through boarder security</a:t>
          </a:r>
        </a:p>
      </dgm:t>
    </dgm:pt>
    <dgm:pt modelId="{98022190-66E5-4E68-A5E7-1C379D3B42AC}" type="parTrans" cxnId="{6AF535C3-B5B7-4F53-881C-6732CD02926C}">
      <dgm:prSet/>
      <dgm:spPr/>
      <dgm:t>
        <a:bodyPr/>
        <a:lstStyle/>
        <a:p>
          <a:endParaRPr lang="en-US"/>
        </a:p>
      </dgm:t>
    </dgm:pt>
    <dgm:pt modelId="{A2248C73-DDF9-48CA-B8F2-BE7153E7FB25}" type="sibTrans" cxnId="{6AF535C3-B5B7-4F53-881C-6732CD02926C}">
      <dgm:prSet/>
      <dgm:spPr/>
      <dgm:t>
        <a:bodyPr/>
        <a:lstStyle/>
        <a:p>
          <a:endParaRPr lang="en-US"/>
        </a:p>
      </dgm:t>
    </dgm:pt>
    <dgm:pt modelId="{FAB61EDF-5DF9-4AE9-AFD9-9D075034EE5F}" type="pres">
      <dgm:prSet presAssocID="{8F467E0F-078A-46B0-9FD4-76CAFB19F654}" presName="Name0" presStyleCnt="0">
        <dgm:presLayoutVars>
          <dgm:dir/>
          <dgm:animLvl val="lvl"/>
          <dgm:resizeHandles val="exact"/>
        </dgm:presLayoutVars>
      </dgm:prSet>
      <dgm:spPr/>
    </dgm:pt>
    <dgm:pt modelId="{5138CC13-B927-439B-9BB2-3608A259DE5F}" type="pres">
      <dgm:prSet presAssocID="{AD7B22C3-62FF-4240-9A8E-B681D9CA4CBD}" presName="boxAndChildren" presStyleCnt="0"/>
      <dgm:spPr/>
    </dgm:pt>
    <dgm:pt modelId="{C49C736A-68C2-4078-87A3-ED8E15579E00}" type="pres">
      <dgm:prSet presAssocID="{AD7B22C3-62FF-4240-9A8E-B681D9CA4CBD}" presName="parentTextBox" presStyleLbl="alignNode1" presStyleIdx="0" presStyleCnt="4"/>
      <dgm:spPr/>
    </dgm:pt>
    <dgm:pt modelId="{8EB0E6A6-0E4F-4102-88DB-E53700B3B072}" type="pres">
      <dgm:prSet presAssocID="{AD7B22C3-62FF-4240-9A8E-B681D9CA4CBD}" presName="descendantBox" presStyleLbl="bgAccFollowNode1" presStyleIdx="0" presStyleCnt="4"/>
      <dgm:spPr/>
    </dgm:pt>
    <dgm:pt modelId="{974E88C6-74ED-4075-9F0F-9A01D950F9B9}" type="pres">
      <dgm:prSet presAssocID="{CA31602C-704F-4C7D-9008-8FF2D04EB8C7}" presName="sp" presStyleCnt="0"/>
      <dgm:spPr/>
    </dgm:pt>
    <dgm:pt modelId="{2F72255D-B073-409D-886F-5104420CFC9E}" type="pres">
      <dgm:prSet presAssocID="{DC7B61BD-E2D8-42E1-B5B3-F02A96679C39}" presName="arrowAndChildren" presStyleCnt="0"/>
      <dgm:spPr/>
    </dgm:pt>
    <dgm:pt modelId="{5E9DDA84-B39D-4C25-B385-3CE83FC7E309}" type="pres">
      <dgm:prSet presAssocID="{DC7B61BD-E2D8-42E1-B5B3-F02A96679C39}" presName="parentTextArrow" presStyleLbl="node1" presStyleIdx="0" presStyleCnt="0"/>
      <dgm:spPr/>
    </dgm:pt>
    <dgm:pt modelId="{DD0547F1-4605-4048-8593-8CCCAD929466}" type="pres">
      <dgm:prSet presAssocID="{DC7B61BD-E2D8-42E1-B5B3-F02A96679C39}" presName="arrow" presStyleLbl="alignNode1" presStyleIdx="1" presStyleCnt="4"/>
      <dgm:spPr/>
    </dgm:pt>
    <dgm:pt modelId="{1994D7F9-37D2-4C2C-9D37-D93B04D95140}" type="pres">
      <dgm:prSet presAssocID="{DC7B61BD-E2D8-42E1-B5B3-F02A96679C39}" presName="descendantArrow" presStyleLbl="bgAccFollowNode1" presStyleIdx="1" presStyleCnt="4"/>
      <dgm:spPr/>
    </dgm:pt>
    <dgm:pt modelId="{A08E90FF-A50E-4D1F-93FD-7E2EC635CCDD}" type="pres">
      <dgm:prSet presAssocID="{9F504EF2-7C3C-408B-9D56-C4F5C399ABBF}" presName="sp" presStyleCnt="0"/>
      <dgm:spPr/>
    </dgm:pt>
    <dgm:pt modelId="{BDA0B9E5-E136-4D6B-9EE7-989841C1F919}" type="pres">
      <dgm:prSet presAssocID="{60CB3E7F-2AF6-4028-87D8-EEBE72F769C9}" presName="arrowAndChildren" presStyleCnt="0"/>
      <dgm:spPr/>
    </dgm:pt>
    <dgm:pt modelId="{E1BD8028-D4B4-4808-A028-B3660301D5B8}" type="pres">
      <dgm:prSet presAssocID="{60CB3E7F-2AF6-4028-87D8-EEBE72F769C9}" presName="parentTextArrow" presStyleLbl="node1" presStyleIdx="0" presStyleCnt="0"/>
      <dgm:spPr/>
    </dgm:pt>
    <dgm:pt modelId="{0B8C9B41-B938-4F62-94A6-CBEE448CD564}" type="pres">
      <dgm:prSet presAssocID="{60CB3E7F-2AF6-4028-87D8-EEBE72F769C9}" presName="arrow" presStyleLbl="alignNode1" presStyleIdx="2" presStyleCnt="4"/>
      <dgm:spPr/>
    </dgm:pt>
    <dgm:pt modelId="{56DDED8B-1034-442C-BFDD-FC4A509E662F}" type="pres">
      <dgm:prSet presAssocID="{60CB3E7F-2AF6-4028-87D8-EEBE72F769C9}" presName="descendantArrow" presStyleLbl="bgAccFollowNode1" presStyleIdx="2" presStyleCnt="4"/>
      <dgm:spPr/>
    </dgm:pt>
    <dgm:pt modelId="{7F4E247E-6808-4D3C-9E7A-8FB49E0B58F3}" type="pres">
      <dgm:prSet presAssocID="{1B48D156-30FE-4BEA-AA63-5538EE45CAD0}" presName="sp" presStyleCnt="0"/>
      <dgm:spPr/>
    </dgm:pt>
    <dgm:pt modelId="{B2A3017F-FFDF-460E-BADD-532975D1282A}" type="pres">
      <dgm:prSet presAssocID="{193D77D5-5B09-44BB-878B-DA7EA745E30A}" presName="arrowAndChildren" presStyleCnt="0"/>
      <dgm:spPr/>
    </dgm:pt>
    <dgm:pt modelId="{0D0AF31C-F2AA-4CC4-A2D1-12D05E60B6F4}" type="pres">
      <dgm:prSet presAssocID="{193D77D5-5B09-44BB-878B-DA7EA745E30A}" presName="parentTextArrow" presStyleLbl="node1" presStyleIdx="0" presStyleCnt="0"/>
      <dgm:spPr/>
    </dgm:pt>
    <dgm:pt modelId="{275DC252-2F96-45CD-9560-E2C478E03B35}" type="pres">
      <dgm:prSet presAssocID="{193D77D5-5B09-44BB-878B-DA7EA745E30A}" presName="arrow" presStyleLbl="alignNode1" presStyleIdx="3" presStyleCnt="4"/>
      <dgm:spPr/>
    </dgm:pt>
    <dgm:pt modelId="{6093AF76-5407-4005-8E22-4F7152F53309}" type="pres">
      <dgm:prSet presAssocID="{193D77D5-5B09-44BB-878B-DA7EA745E30A}" presName="descendantArrow" presStyleLbl="bgAccFollowNode1" presStyleIdx="3" presStyleCnt="4"/>
      <dgm:spPr/>
    </dgm:pt>
  </dgm:ptLst>
  <dgm:cxnLst>
    <dgm:cxn modelId="{03B60402-07A6-498D-A294-F84BACF17AC8}" srcId="{DC7B61BD-E2D8-42E1-B5B3-F02A96679C39}" destId="{D4941F80-6BBC-443C-925C-C497047C166D}" srcOrd="1" destOrd="0" parTransId="{F3142173-9904-431C-BA20-F05709637F94}" sibTransId="{68D7467B-74E3-4949-BA99-FCF8CEFC26EC}"/>
    <dgm:cxn modelId="{1E035E06-F677-4071-B920-F5B31CED2513}" type="presOf" srcId="{E0B384D1-4B44-4E89-9C54-441F81F2708E}" destId="{8EB0E6A6-0E4F-4102-88DB-E53700B3B072}" srcOrd="0" destOrd="1" presId="urn:microsoft.com/office/officeart/2016/7/layout/VerticalDownArrowProcess"/>
    <dgm:cxn modelId="{77DA7F11-675E-474A-81DD-1FA43F43DF83}" type="presOf" srcId="{E7D0F2ED-7925-43F8-AFEE-8FE911DEA9DC}" destId="{8EB0E6A6-0E4F-4102-88DB-E53700B3B072}" srcOrd="0" destOrd="0" presId="urn:microsoft.com/office/officeart/2016/7/layout/VerticalDownArrowProcess"/>
    <dgm:cxn modelId="{6764EC24-8D39-412F-A472-982C3DF4D647}" type="presOf" srcId="{667C759C-2990-4AE1-96D2-4782F199B51B}" destId="{6093AF76-5407-4005-8E22-4F7152F53309}" srcOrd="0" destOrd="0" presId="urn:microsoft.com/office/officeart/2016/7/layout/VerticalDownArrowProcess"/>
    <dgm:cxn modelId="{23D95A25-90F4-41D9-97EC-A270A7FB43B1}" type="presOf" srcId="{60CB3E7F-2AF6-4028-87D8-EEBE72F769C9}" destId="{E1BD8028-D4B4-4808-A028-B3660301D5B8}" srcOrd="0" destOrd="0" presId="urn:microsoft.com/office/officeart/2016/7/layout/VerticalDownArrowProcess"/>
    <dgm:cxn modelId="{5609BB28-7B3F-4108-B978-5BDEE400BE6C}" type="presOf" srcId="{4B986159-A904-4341-838B-2ACED22408D4}" destId="{1994D7F9-37D2-4C2C-9D37-D93B04D95140}" srcOrd="0" destOrd="0" presId="urn:microsoft.com/office/officeart/2016/7/layout/VerticalDownArrowProcess"/>
    <dgm:cxn modelId="{A5CA752C-B800-41D7-95E6-90741032042C}" type="presOf" srcId="{60CB3E7F-2AF6-4028-87D8-EEBE72F769C9}" destId="{0B8C9B41-B938-4F62-94A6-CBEE448CD564}" srcOrd="1" destOrd="0" presId="urn:microsoft.com/office/officeart/2016/7/layout/VerticalDownArrowProcess"/>
    <dgm:cxn modelId="{BD7F9040-F29F-4D98-83A3-54B25AF6CCFD}" type="presOf" srcId="{8A3E40B4-9A61-4006-94C8-A6BFC59DEAAE}" destId="{6093AF76-5407-4005-8E22-4F7152F53309}" srcOrd="0" destOrd="1" presId="urn:microsoft.com/office/officeart/2016/7/layout/VerticalDownArrowProcess"/>
    <dgm:cxn modelId="{4E9CAC5B-3B47-4E8B-8372-88AA37183856}" type="presOf" srcId="{F6C9F479-6194-4A55-ACE3-C7477D97A534}" destId="{8EB0E6A6-0E4F-4102-88DB-E53700B3B072}" srcOrd="0" destOrd="2" presId="urn:microsoft.com/office/officeart/2016/7/layout/VerticalDownArrowProcess"/>
    <dgm:cxn modelId="{4705BC70-C10F-4E95-ABBE-7EB782032E06}" srcId="{60CB3E7F-2AF6-4028-87D8-EEBE72F769C9}" destId="{A3DD9B0E-F5F7-4DAB-98BE-CDD5B93C3600}" srcOrd="1" destOrd="0" parTransId="{FBC7D31E-A8B7-4E77-8004-92D6E43CFC9C}" sibTransId="{47DAA418-EC80-4A54-9E9C-1FA217FDA30B}"/>
    <dgm:cxn modelId="{A6EDBE53-3B60-4416-A36F-CE5DD8700ACE}" srcId="{60CB3E7F-2AF6-4028-87D8-EEBE72F769C9}" destId="{A6648A01-26F3-43D6-A489-561F367BD4BD}" srcOrd="0" destOrd="0" parTransId="{A2A93498-6439-4BBC-8D18-32E08B462C5B}" sibTransId="{6BFA4723-C199-442B-8822-4F9AC1A697CD}"/>
    <dgm:cxn modelId="{AD4FBE7F-9F6C-4890-A892-4E7D6C72B3D8}" srcId="{8F467E0F-078A-46B0-9FD4-76CAFB19F654}" destId="{193D77D5-5B09-44BB-878B-DA7EA745E30A}" srcOrd="0" destOrd="0" parTransId="{3637D2D2-1B06-42B3-8CCE-F1D2F93841AF}" sibTransId="{1B48D156-30FE-4BEA-AA63-5538EE45CAD0}"/>
    <dgm:cxn modelId="{0D0FBF89-A32D-4ABB-B84F-894B26F5FE80}" type="presOf" srcId="{DC7B61BD-E2D8-42E1-B5B3-F02A96679C39}" destId="{5E9DDA84-B39D-4C25-B385-3CE83FC7E309}" srcOrd="0" destOrd="0" presId="urn:microsoft.com/office/officeart/2016/7/layout/VerticalDownArrowProcess"/>
    <dgm:cxn modelId="{0B59FD8D-517A-4B99-B7CB-5904262FBC1E}" srcId="{DC7B61BD-E2D8-42E1-B5B3-F02A96679C39}" destId="{4B986159-A904-4341-838B-2ACED22408D4}" srcOrd="0" destOrd="0" parTransId="{7BAE265A-97B4-47E0-B95A-42852F6051D7}" sibTransId="{5A3D5F8D-32CF-43D6-9E67-3FEB90B0E199}"/>
    <dgm:cxn modelId="{CF90839B-F28D-49A6-82B7-84D55572FD65}" srcId="{193D77D5-5B09-44BB-878B-DA7EA745E30A}" destId="{667C759C-2990-4AE1-96D2-4782F199B51B}" srcOrd="0" destOrd="0" parTransId="{654033B4-B7E9-47F6-9956-A3B91500E41D}" sibTransId="{70CF29A9-A183-4120-B5F7-78544381BDA0}"/>
    <dgm:cxn modelId="{ED5B419C-2C24-4758-AC11-372DC9B192EC}" srcId="{AD7B22C3-62FF-4240-9A8E-B681D9CA4CBD}" destId="{E7D0F2ED-7925-43F8-AFEE-8FE911DEA9DC}" srcOrd="0" destOrd="0" parTransId="{7BD4EC99-6EED-4380-959C-00C468D1A4F7}" sibTransId="{5E340C89-83D0-40E9-BCC2-8032B89705B4}"/>
    <dgm:cxn modelId="{CA0FABA0-A28D-46A3-B10B-F620F13D5FCE}" srcId="{AD7B22C3-62FF-4240-9A8E-B681D9CA4CBD}" destId="{E0B384D1-4B44-4E89-9C54-441F81F2708E}" srcOrd="1" destOrd="0" parTransId="{7BB5A24E-FAD6-4C0A-AA1E-5176D9D01989}" sibTransId="{47D38C78-93B1-4C67-B06F-95FFF3ABB2EB}"/>
    <dgm:cxn modelId="{FC1127A3-EF09-4918-8795-ADEF67B5F950}" type="presOf" srcId="{D4941F80-6BBC-443C-925C-C497047C166D}" destId="{1994D7F9-37D2-4C2C-9D37-D93B04D95140}" srcOrd="0" destOrd="1" presId="urn:microsoft.com/office/officeart/2016/7/layout/VerticalDownArrowProcess"/>
    <dgm:cxn modelId="{062286A7-555F-4F5C-B8F8-8E68CC578B68}" type="presOf" srcId="{193D77D5-5B09-44BB-878B-DA7EA745E30A}" destId="{275DC252-2F96-45CD-9560-E2C478E03B35}" srcOrd="1" destOrd="0" presId="urn:microsoft.com/office/officeart/2016/7/layout/VerticalDownArrowProcess"/>
    <dgm:cxn modelId="{B956C2A9-FF73-42A4-B08A-56D474013873}" srcId="{8F467E0F-078A-46B0-9FD4-76CAFB19F654}" destId="{AD7B22C3-62FF-4240-9A8E-B681D9CA4CBD}" srcOrd="3" destOrd="0" parTransId="{462E440D-EECD-4578-BB5D-4312FB23049F}" sibTransId="{90A0763C-B625-4AC0-8D89-D60FFE429F78}"/>
    <dgm:cxn modelId="{FBA8ADAB-E03D-42E6-95D7-D31041F5C9A0}" srcId="{8F467E0F-078A-46B0-9FD4-76CAFB19F654}" destId="{60CB3E7F-2AF6-4028-87D8-EEBE72F769C9}" srcOrd="1" destOrd="0" parTransId="{F1E6DF51-0BB0-429C-A67C-C4204F714B01}" sibTransId="{9F504EF2-7C3C-408B-9D56-C4F5C399ABBF}"/>
    <dgm:cxn modelId="{E436A9B3-3B20-48A9-97EC-118D0D600BA8}" type="presOf" srcId="{AD7B22C3-62FF-4240-9A8E-B681D9CA4CBD}" destId="{C49C736A-68C2-4078-87A3-ED8E15579E00}" srcOrd="0" destOrd="0" presId="urn:microsoft.com/office/officeart/2016/7/layout/VerticalDownArrowProcess"/>
    <dgm:cxn modelId="{B48147B7-2802-4E03-914E-48C1D1DA7EBF}" srcId="{8F467E0F-078A-46B0-9FD4-76CAFB19F654}" destId="{DC7B61BD-E2D8-42E1-B5B3-F02A96679C39}" srcOrd="2" destOrd="0" parTransId="{479C90CE-5E82-4A52-9AB8-F828457EFFEF}" sibTransId="{CA31602C-704F-4C7D-9008-8FF2D04EB8C7}"/>
    <dgm:cxn modelId="{6AF535C3-B5B7-4F53-881C-6732CD02926C}" srcId="{193D77D5-5B09-44BB-878B-DA7EA745E30A}" destId="{8A3E40B4-9A61-4006-94C8-A6BFC59DEAAE}" srcOrd="1" destOrd="0" parTransId="{98022190-66E5-4E68-A5E7-1C379D3B42AC}" sibTransId="{A2248C73-DDF9-48CA-B8F2-BE7153E7FB25}"/>
    <dgm:cxn modelId="{719783DA-0956-4E88-AF73-711BA359450F}" type="presOf" srcId="{DC7B61BD-E2D8-42E1-B5B3-F02A96679C39}" destId="{DD0547F1-4605-4048-8593-8CCCAD929466}" srcOrd="1" destOrd="0" presId="urn:microsoft.com/office/officeart/2016/7/layout/VerticalDownArrowProcess"/>
    <dgm:cxn modelId="{FFCD2DE0-9C9F-4962-8A58-4A4B5B60D8FD}" srcId="{AD7B22C3-62FF-4240-9A8E-B681D9CA4CBD}" destId="{F6C9F479-6194-4A55-ACE3-C7477D97A534}" srcOrd="2" destOrd="0" parTransId="{1A0E1F56-09BA-46B2-8644-69CC475965A4}" sibTransId="{753D321F-CFBC-47AE-A8C6-8B76E98D85CC}"/>
    <dgm:cxn modelId="{C04FB4F4-B970-42A5-B25A-D001433A94AA}" type="presOf" srcId="{A6648A01-26F3-43D6-A489-561F367BD4BD}" destId="{56DDED8B-1034-442C-BFDD-FC4A509E662F}" srcOrd="0" destOrd="0" presId="urn:microsoft.com/office/officeart/2016/7/layout/VerticalDownArrowProcess"/>
    <dgm:cxn modelId="{BFF94FFD-2F5B-4214-9C20-50F695BD93E8}" type="presOf" srcId="{A3DD9B0E-F5F7-4DAB-98BE-CDD5B93C3600}" destId="{56DDED8B-1034-442C-BFDD-FC4A509E662F}" srcOrd="0" destOrd="1" presId="urn:microsoft.com/office/officeart/2016/7/layout/VerticalDownArrowProcess"/>
    <dgm:cxn modelId="{E5B1A6FD-EC69-4EE4-ABC2-3838BC6E7628}" type="presOf" srcId="{193D77D5-5B09-44BB-878B-DA7EA745E30A}" destId="{0D0AF31C-F2AA-4CC4-A2D1-12D05E60B6F4}" srcOrd="0" destOrd="0" presId="urn:microsoft.com/office/officeart/2016/7/layout/VerticalDownArrowProcess"/>
    <dgm:cxn modelId="{81F0B0FF-FB94-4928-A0AF-ECA724C97623}" type="presOf" srcId="{8F467E0F-078A-46B0-9FD4-76CAFB19F654}" destId="{FAB61EDF-5DF9-4AE9-AFD9-9D075034EE5F}" srcOrd="0" destOrd="0" presId="urn:microsoft.com/office/officeart/2016/7/layout/VerticalDownArrowProcess"/>
    <dgm:cxn modelId="{9154A4C7-179A-4C7C-8C99-5B7AE218F5FF}" type="presParOf" srcId="{FAB61EDF-5DF9-4AE9-AFD9-9D075034EE5F}" destId="{5138CC13-B927-439B-9BB2-3608A259DE5F}" srcOrd="0" destOrd="0" presId="urn:microsoft.com/office/officeart/2016/7/layout/VerticalDownArrowProcess"/>
    <dgm:cxn modelId="{F5BD12A5-3425-49FC-82B3-620D0BBDDEF7}" type="presParOf" srcId="{5138CC13-B927-439B-9BB2-3608A259DE5F}" destId="{C49C736A-68C2-4078-87A3-ED8E15579E00}" srcOrd="0" destOrd="0" presId="urn:microsoft.com/office/officeart/2016/7/layout/VerticalDownArrowProcess"/>
    <dgm:cxn modelId="{F71DF0E5-6D83-425F-AB93-A9A6BFBD2470}" type="presParOf" srcId="{5138CC13-B927-439B-9BB2-3608A259DE5F}" destId="{8EB0E6A6-0E4F-4102-88DB-E53700B3B072}" srcOrd="1" destOrd="0" presId="urn:microsoft.com/office/officeart/2016/7/layout/VerticalDownArrowProcess"/>
    <dgm:cxn modelId="{18A191B0-14BF-4C80-A1F1-06D16FAD6C45}" type="presParOf" srcId="{FAB61EDF-5DF9-4AE9-AFD9-9D075034EE5F}" destId="{974E88C6-74ED-4075-9F0F-9A01D950F9B9}" srcOrd="1" destOrd="0" presId="urn:microsoft.com/office/officeart/2016/7/layout/VerticalDownArrowProcess"/>
    <dgm:cxn modelId="{C22E3735-7930-420A-AB80-C16D2CEA4289}" type="presParOf" srcId="{FAB61EDF-5DF9-4AE9-AFD9-9D075034EE5F}" destId="{2F72255D-B073-409D-886F-5104420CFC9E}" srcOrd="2" destOrd="0" presId="urn:microsoft.com/office/officeart/2016/7/layout/VerticalDownArrowProcess"/>
    <dgm:cxn modelId="{9A5A159E-D78D-4557-939B-57B2A26EDF21}" type="presParOf" srcId="{2F72255D-B073-409D-886F-5104420CFC9E}" destId="{5E9DDA84-B39D-4C25-B385-3CE83FC7E309}" srcOrd="0" destOrd="0" presId="urn:microsoft.com/office/officeart/2016/7/layout/VerticalDownArrowProcess"/>
    <dgm:cxn modelId="{3A829193-BF77-42D4-A2F3-FE53B7D2C18C}" type="presParOf" srcId="{2F72255D-B073-409D-886F-5104420CFC9E}" destId="{DD0547F1-4605-4048-8593-8CCCAD929466}" srcOrd="1" destOrd="0" presId="urn:microsoft.com/office/officeart/2016/7/layout/VerticalDownArrowProcess"/>
    <dgm:cxn modelId="{119BD45A-EB58-400A-9125-9AC3ED2C52D8}" type="presParOf" srcId="{2F72255D-B073-409D-886F-5104420CFC9E}" destId="{1994D7F9-37D2-4C2C-9D37-D93B04D95140}" srcOrd="2" destOrd="0" presId="urn:microsoft.com/office/officeart/2016/7/layout/VerticalDownArrowProcess"/>
    <dgm:cxn modelId="{EBAA204D-E48B-4692-AAA7-49F0253925A8}" type="presParOf" srcId="{FAB61EDF-5DF9-4AE9-AFD9-9D075034EE5F}" destId="{A08E90FF-A50E-4D1F-93FD-7E2EC635CCDD}" srcOrd="3" destOrd="0" presId="urn:microsoft.com/office/officeart/2016/7/layout/VerticalDownArrowProcess"/>
    <dgm:cxn modelId="{A213C9FD-4DC4-4E49-83D1-D5B3EBB25C49}" type="presParOf" srcId="{FAB61EDF-5DF9-4AE9-AFD9-9D075034EE5F}" destId="{BDA0B9E5-E136-4D6B-9EE7-989841C1F919}" srcOrd="4" destOrd="0" presId="urn:microsoft.com/office/officeart/2016/7/layout/VerticalDownArrowProcess"/>
    <dgm:cxn modelId="{0162F46F-7371-4707-AE2D-BFAECB86FE3D}" type="presParOf" srcId="{BDA0B9E5-E136-4D6B-9EE7-989841C1F919}" destId="{E1BD8028-D4B4-4808-A028-B3660301D5B8}" srcOrd="0" destOrd="0" presId="urn:microsoft.com/office/officeart/2016/7/layout/VerticalDownArrowProcess"/>
    <dgm:cxn modelId="{16DCF9FB-1373-4BB4-8AD5-BBE210DE5D19}" type="presParOf" srcId="{BDA0B9E5-E136-4D6B-9EE7-989841C1F919}" destId="{0B8C9B41-B938-4F62-94A6-CBEE448CD564}" srcOrd="1" destOrd="0" presId="urn:microsoft.com/office/officeart/2016/7/layout/VerticalDownArrowProcess"/>
    <dgm:cxn modelId="{E806983A-AFC0-4E85-A1F0-39091AC856D5}" type="presParOf" srcId="{BDA0B9E5-E136-4D6B-9EE7-989841C1F919}" destId="{56DDED8B-1034-442C-BFDD-FC4A509E662F}" srcOrd="2" destOrd="0" presId="urn:microsoft.com/office/officeart/2016/7/layout/VerticalDownArrowProcess"/>
    <dgm:cxn modelId="{1BF9FC79-304D-4BCB-BE35-E7773742EB83}" type="presParOf" srcId="{FAB61EDF-5DF9-4AE9-AFD9-9D075034EE5F}" destId="{7F4E247E-6808-4D3C-9E7A-8FB49E0B58F3}" srcOrd="5" destOrd="0" presId="urn:microsoft.com/office/officeart/2016/7/layout/VerticalDownArrowProcess"/>
    <dgm:cxn modelId="{590CFA7E-E426-4675-953E-9A427D78477C}" type="presParOf" srcId="{FAB61EDF-5DF9-4AE9-AFD9-9D075034EE5F}" destId="{B2A3017F-FFDF-460E-BADD-532975D1282A}" srcOrd="6" destOrd="0" presId="urn:microsoft.com/office/officeart/2016/7/layout/VerticalDownArrowProcess"/>
    <dgm:cxn modelId="{D3B495FB-3291-427E-B442-0B7A6F6F737D}" type="presParOf" srcId="{B2A3017F-FFDF-460E-BADD-532975D1282A}" destId="{0D0AF31C-F2AA-4CC4-A2D1-12D05E60B6F4}" srcOrd="0" destOrd="0" presId="urn:microsoft.com/office/officeart/2016/7/layout/VerticalDownArrowProcess"/>
    <dgm:cxn modelId="{DABAC5A6-8DA7-43EA-8A8C-C7033F0475D5}" type="presParOf" srcId="{B2A3017F-FFDF-460E-BADD-532975D1282A}" destId="{275DC252-2F96-45CD-9560-E2C478E03B35}" srcOrd="1" destOrd="0" presId="urn:microsoft.com/office/officeart/2016/7/layout/VerticalDownArrowProcess"/>
    <dgm:cxn modelId="{8C4FD74F-02E6-4C42-BF2B-13F0A682ED49}" type="presParOf" srcId="{B2A3017F-FFDF-460E-BADD-532975D1282A}" destId="{6093AF76-5407-4005-8E22-4F7152F53309}"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4B563-7B0F-4108-A5DC-241689EC17A9}" type="doc">
      <dgm:prSet loTypeId="urn:microsoft.com/office/officeart/2017/3/layout/HorizontalPathTimeline" loCatId="process" qsTypeId="urn:microsoft.com/office/officeart/2005/8/quickstyle/simple5" qsCatId="simple" csTypeId="urn:microsoft.com/office/officeart/2005/8/colors/colorful5" csCatId="colorful" phldr="1"/>
      <dgm:spPr/>
      <dgm:t>
        <a:bodyPr/>
        <a:lstStyle/>
        <a:p>
          <a:endParaRPr lang="en-US"/>
        </a:p>
      </dgm:t>
    </dgm:pt>
    <dgm:pt modelId="{D4B22829-DAF4-4EBA-A3EB-173EEA8CC58A}">
      <dgm:prSet/>
      <dgm:spPr/>
      <dgm:t>
        <a:bodyPr/>
        <a:lstStyle/>
        <a:p>
          <a:pPr>
            <a:defRPr b="1"/>
          </a:pPr>
          <a:r>
            <a:rPr lang="en-US"/>
            <a:t>1996</a:t>
          </a:r>
        </a:p>
      </dgm:t>
    </dgm:pt>
    <dgm:pt modelId="{87C55E65-8B3A-4DFA-B1B8-C9A331DD4007}" type="parTrans" cxnId="{AE8D976A-292A-4A90-8181-2D17706C1A60}">
      <dgm:prSet/>
      <dgm:spPr/>
      <dgm:t>
        <a:bodyPr/>
        <a:lstStyle/>
        <a:p>
          <a:endParaRPr lang="en-US"/>
        </a:p>
      </dgm:t>
    </dgm:pt>
    <dgm:pt modelId="{30CC880A-275E-4977-9DB4-428DD7BD7EC0}" type="sibTrans" cxnId="{AE8D976A-292A-4A90-8181-2D17706C1A60}">
      <dgm:prSet/>
      <dgm:spPr/>
      <dgm:t>
        <a:bodyPr/>
        <a:lstStyle/>
        <a:p>
          <a:endParaRPr lang="en-US"/>
        </a:p>
      </dgm:t>
    </dgm:pt>
    <dgm:pt modelId="{0CA1AA82-78AA-482C-8D73-49A9F79BF95D}">
      <dgm:prSet/>
      <dgm:spPr/>
      <dgm:t>
        <a:bodyPr/>
        <a:lstStyle/>
        <a:p>
          <a:r>
            <a:rPr lang="en-US"/>
            <a:t>Health Insurance Portability and Accountability Act (HIPAA)</a:t>
          </a:r>
        </a:p>
      </dgm:t>
    </dgm:pt>
    <dgm:pt modelId="{6B2DAD20-6E0A-4E73-98D7-5414AC9C30C1}" type="parTrans" cxnId="{3E2C29C3-A3B8-4422-8DC4-2E19252F3EF9}">
      <dgm:prSet/>
      <dgm:spPr/>
      <dgm:t>
        <a:bodyPr/>
        <a:lstStyle/>
        <a:p>
          <a:endParaRPr lang="en-US"/>
        </a:p>
      </dgm:t>
    </dgm:pt>
    <dgm:pt modelId="{46006A3D-F46C-48ED-98E5-C49CF5BC6895}" type="sibTrans" cxnId="{3E2C29C3-A3B8-4422-8DC4-2E19252F3EF9}">
      <dgm:prSet/>
      <dgm:spPr/>
      <dgm:t>
        <a:bodyPr/>
        <a:lstStyle/>
        <a:p>
          <a:endParaRPr lang="en-US"/>
        </a:p>
      </dgm:t>
    </dgm:pt>
    <dgm:pt modelId="{E29B2DD0-D6CE-4235-82F9-B552773DE73F}">
      <dgm:prSet/>
      <dgm:spPr/>
      <dgm:t>
        <a:bodyPr/>
        <a:lstStyle/>
        <a:p>
          <a:r>
            <a:rPr lang="en-US"/>
            <a:t>Protects patient confidentiality</a:t>
          </a:r>
        </a:p>
      </dgm:t>
    </dgm:pt>
    <dgm:pt modelId="{518A39FF-B5EF-4B6B-8928-5E2D7F604827}" type="parTrans" cxnId="{8BE2092D-1480-4040-BF4C-14F9D6F1BBCB}">
      <dgm:prSet/>
      <dgm:spPr/>
      <dgm:t>
        <a:bodyPr/>
        <a:lstStyle/>
        <a:p>
          <a:endParaRPr lang="en-US"/>
        </a:p>
      </dgm:t>
    </dgm:pt>
    <dgm:pt modelId="{39FDE2F5-6480-401E-8946-28872C60C172}" type="sibTrans" cxnId="{8BE2092D-1480-4040-BF4C-14F9D6F1BBCB}">
      <dgm:prSet/>
      <dgm:spPr/>
      <dgm:t>
        <a:bodyPr/>
        <a:lstStyle/>
        <a:p>
          <a:endParaRPr lang="en-US"/>
        </a:p>
      </dgm:t>
    </dgm:pt>
    <dgm:pt modelId="{AEAF0446-34FC-4A0F-AD39-A692068A7CA8}">
      <dgm:prSet/>
      <dgm:spPr/>
      <dgm:t>
        <a:bodyPr/>
        <a:lstStyle/>
        <a:p>
          <a:r>
            <a:rPr lang="en-US"/>
            <a:t>Modernizes Health Care Information Flow</a:t>
          </a:r>
          <a:br>
            <a:rPr lang="en-US"/>
          </a:br>
          <a:endParaRPr lang="en-US"/>
        </a:p>
      </dgm:t>
    </dgm:pt>
    <dgm:pt modelId="{78BD39A8-9619-4331-936C-F738F3E5C415}" type="parTrans" cxnId="{82BBDF05-1D77-47C8-A856-C79F754AB02F}">
      <dgm:prSet/>
      <dgm:spPr/>
      <dgm:t>
        <a:bodyPr/>
        <a:lstStyle/>
        <a:p>
          <a:endParaRPr lang="en-US"/>
        </a:p>
      </dgm:t>
    </dgm:pt>
    <dgm:pt modelId="{A760C1C5-A6F0-4D9E-829F-E2B70C3D42C2}" type="sibTrans" cxnId="{82BBDF05-1D77-47C8-A856-C79F754AB02F}">
      <dgm:prSet/>
      <dgm:spPr/>
      <dgm:t>
        <a:bodyPr/>
        <a:lstStyle/>
        <a:p>
          <a:endParaRPr lang="en-US"/>
        </a:p>
      </dgm:t>
    </dgm:pt>
    <dgm:pt modelId="{123711BA-0B52-44EB-AFF0-0C2F3F10C891}">
      <dgm:prSet/>
      <dgm:spPr/>
      <dgm:t>
        <a:bodyPr/>
        <a:lstStyle/>
        <a:p>
          <a:pPr>
            <a:defRPr b="1"/>
          </a:pPr>
          <a:r>
            <a:rPr lang="en-US"/>
            <a:t>2009</a:t>
          </a:r>
        </a:p>
      </dgm:t>
    </dgm:pt>
    <dgm:pt modelId="{7C53ECAC-BE99-4330-B0DD-D2D93C0E12ED}" type="parTrans" cxnId="{CA1C8F15-982A-46FD-A200-8370816E38F3}">
      <dgm:prSet/>
      <dgm:spPr/>
      <dgm:t>
        <a:bodyPr/>
        <a:lstStyle/>
        <a:p>
          <a:endParaRPr lang="en-US"/>
        </a:p>
      </dgm:t>
    </dgm:pt>
    <dgm:pt modelId="{62EEBA21-E044-420B-92FA-05A75694E0E0}" type="sibTrans" cxnId="{CA1C8F15-982A-46FD-A200-8370816E38F3}">
      <dgm:prSet/>
      <dgm:spPr/>
      <dgm:t>
        <a:bodyPr/>
        <a:lstStyle/>
        <a:p>
          <a:endParaRPr lang="en-US"/>
        </a:p>
      </dgm:t>
    </dgm:pt>
    <dgm:pt modelId="{15FE52E4-B36E-4447-BF74-DB09C1727643}">
      <dgm:prSet/>
      <dgm:spPr/>
      <dgm:t>
        <a:bodyPr/>
        <a:lstStyle/>
        <a:p>
          <a:r>
            <a:rPr lang="en-US"/>
            <a:t>Health Information Technology for Economic and Clinical Health Care (HITECH)</a:t>
          </a:r>
        </a:p>
      </dgm:t>
    </dgm:pt>
    <dgm:pt modelId="{4992DEBB-E443-438B-A217-7553E55500D7}" type="parTrans" cxnId="{587095C2-450B-4480-95C2-B3753B3C4E4E}">
      <dgm:prSet/>
      <dgm:spPr/>
      <dgm:t>
        <a:bodyPr/>
        <a:lstStyle/>
        <a:p>
          <a:endParaRPr lang="en-US"/>
        </a:p>
      </dgm:t>
    </dgm:pt>
    <dgm:pt modelId="{54966E58-17D2-4260-81FE-0F844D728001}" type="sibTrans" cxnId="{587095C2-450B-4480-95C2-B3753B3C4E4E}">
      <dgm:prSet/>
      <dgm:spPr/>
      <dgm:t>
        <a:bodyPr/>
        <a:lstStyle/>
        <a:p>
          <a:endParaRPr lang="en-US"/>
        </a:p>
      </dgm:t>
    </dgm:pt>
    <dgm:pt modelId="{300CBC5D-CF78-42A5-97B6-9B092E1313A5}">
      <dgm:prSet/>
      <dgm:spPr/>
      <dgm:t>
        <a:bodyPr/>
        <a:lstStyle/>
        <a:p>
          <a:r>
            <a:rPr lang="en-US" dirty="0"/>
            <a:t>Removes several loop-holes in HIPAA</a:t>
          </a:r>
        </a:p>
      </dgm:t>
    </dgm:pt>
    <dgm:pt modelId="{0991D68A-AE98-4EBE-8CA6-C04AB9835779}" type="parTrans" cxnId="{5F23D4B2-1D5E-4815-B72E-0643FCE58C68}">
      <dgm:prSet/>
      <dgm:spPr/>
      <dgm:t>
        <a:bodyPr/>
        <a:lstStyle/>
        <a:p>
          <a:endParaRPr lang="en-US"/>
        </a:p>
      </dgm:t>
    </dgm:pt>
    <dgm:pt modelId="{677A0F64-7125-4087-9C90-C0B79E3F0934}" type="sibTrans" cxnId="{5F23D4B2-1D5E-4815-B72E-0643FCE58C68}">
      <dgm:prSet/>
      <dgm:spPr/>
      <dgm:t>
        <a:bodyPr/>
        <a:lstStyle/>
        <a:p>
          <a:endParaRPr lang="en-US"/>
        </a:p>
      </dgm:t>
    </dgm:pt>
    <dgm:pt modelId="{C6132694-A341-4F42-B173-5E57DD772746}">
      <dgm:prSet/>
      <dgm:spPr/>
      <dgm:t>
        <a:bodyPr/>
        <a:lstStyle/>
        <a:p>
          <a:r>
            <a:rPr lang="en-US"/>
            <a:t>Highly incentives adoption of Electronic Medial Records (EMR)</a:t>
          </a:r>
          <a:br>
            <a:rPr lang="en-US"/>
          </a:br>
          <a:endParaRPr lang="en-US"/>
        </a:p>
      </dgm:t>
    </dgm:pt>
    <dgm:pt modelId="{170EB6C1-FA6F-4ED9-B05A-07A04047B411}" type="parTrans" cxnId="{FD9BC433-BF27-4E75-AB3D-DFBDBDC74341}">
      <dgm:prSet/>
      <dgm:spPr/>
      <dgm:t>
        <a:bodyPr/>
        <a:lstStyle/>
        <a:p>
          <a:endParaRPr lang="en-US"/>
        </a:p>
      </dgm:t>
    </dgm:pt>
    <dgm:pt modelId="{21F26178-2E80-45C8-BC2A-62D5B92D3B9F}" type="sibTrans" cxnId="{FD9BC433-BF27-4E75-AB3D-DFBDBDC74341}">
      <dgm:prSet/>
      <dgm:spPr/>
      <dgm:t>
        <a:bodyPr/>
        <a:lstStyle/>
        <a:p>
          <a:endParaRPr lang="en-US"/>
        </a:p>
      </dgm:t>
    </dgm:pt>
    <dgm:pt modelId="{8F6524A0-33EF-47FC-9885-93FFB7027A80}">
      <dgm:prSet/>
      <dgm:spPr/>
      <dgm:t>
        <a:bodyPr/>
        <a:lstStyle/>
        <a:p>
          <a:pPr>
            <a:defRPr b="1"/>
          </a:pPr>
          <a:r>
            <a:rPr lang="en-US"/>
            <a:t>2014</a:t>
          </a:r>
        </a:p>
      </dgm:t>
    </dgm:pt>
    <dgm:pt modelId="{F7FB9647-8F77-4C96-B1C1-B47594F83619}" type="parTrans" cxnId="{38E1AE99-8A6B-4443-82E0-3AB452A07E2F}">
      <dgm:prSet/>
      <dgm:spPr/>
      <dgm:t>
        <a:bodyPr/>
        <a:lstStyle/>
        <a:p>
          <a:endParaRPr lang="en-US"/>
        </a:p>
      </dgm:t>
    </dgm:pt>
    <dgm:pt modelId="{436EFE83-AD9A-4F10-8372-82235AB74301}" type="sibTrans" cxnId="{38E1AE99-8A6B-4443-82E0-3AB452A07E2F}">
      <dgm:prSet/>
      <dgm:spPr/>
      <dgm:t>
        <a:bodyPr/>
        <a:lstStyle/>
        <a:p>
          <a:endParaRPr lang="en-US"/>
        </a:p>
      </dgm:t>
    </dgm:pt>
    <dgm:pt modelId="{E7668EBF-8976-4300-9D83-5DDB59BC3AD1}">
      <dgm:prSet/>
      <dgm:spPr/>
      <dgm:t>
        <a:bodyPr/>
        <a:lstStyle/>
        <a:p>
          <a:r>
            <a:rPr lang="en-US"/>
            <a:t>Omnibus Rule</a:t>
          </a:r>
        </a:p>
      </dgm:t>
    </dgm:pt>
    <dgm:pt modelId="{C40E2234-20AB-46EA-831B-A4AE91F88340}" type="parTrans" cxnId="{00425F97-01D1-4D8C-BEF0-86575B089E05}">
      <dgm:prSet/>
      <dgm:spPr/>
      <dgm:t>
        <a:bodyPr/>
        <a:lstStyle/>
        <a:p>
          <a:endParaRPr lang="en-US"/>
        </a:p>
      </dgm:t>
    </dgm:pt>
    <dgm:pt modelId="{4FD0497F-3B72-4A64-82DF-B1C9A9497B4D}" type="sibTrans" cxnId="{00425F97-01D1-4D8C-BEF0-86575B089E05}">
      <dgm:prSet/>
      <dgm:spPr/>
      <dgm:t>
        <a:bodyPr/>
        <a:lstStyle/>
        <a:p>
          <a:endParaRPr lang="en-US"/>
        </a:p>
      </dgm:t>
    </dgm:pt>
    <dgm:pt modelId="{A460623E-2432-4B93-93ED-1948401745A6}">
      <dgm:prSet/>
      <dgm:spPr/>
      <dgm:t>
        <a:bodyPr/>
        <a:lstStyle/>
        <a:p>
          <a:r>
            <a:rPr lang="en-US" dirty="0"/>
            <a:t>PHI is confidential for 50years after death</a:t>
          </a:r>
        </a:p>
      </dgm:t>
    </dgm:pt>
    <dgm:pt modelId="{8C978DEB-0498-40EB-8E72-C4160C061E44}" type="parTrans" cxnId="{B2066796-897B-4FF8-8CC2-919CC6424016}">
      <dgm:prSet/>
      <dgm:spPr/>
      <dgm:t>
        <a:bodyPr/>
        <a:lstStyle/>
        <a:p>
          <a:endParaRPr lang="en-US"/>
        </a:p>
      </dgm:t>
    </dgm:pt>
    <dgm:pt modelId="{23DD89E9-CD64-48BD-9342-1E7F4927BD79}" type="sibTrans" cxnId="{B2066796-897B-4FF8-8CC2-919CC6424016}">
      <dgm:prSet/>
      <dgm:spPr/>
      <dgm:t>
        <a:bodyPr/>
        <a:lstStyle/>
        <a:p>
          <a:endParaRPr lang="en-US"/>
        </a:p>
      </dgm:t>
    </dgm:pt>
    <dgm:pt modelId="{248F8B59-9398-47B3-8786-E5A6688B6265}">
      <dgm:prSet/>
      <dgm:spPr/>
      <dgm:t>
        <a:bodyPr/>
        <a:lstStyle/>
        <a:p>
          <a:r>
            <a:rPr lang="en-US"/>
            <a:t>Exceptions center around billing scenarios</a:t>
          </a:r>
        </a:p>
      </dgm:t>
    </dgm:pt>
    <dgm:pt modelId="{BC20DB77-6FC3-45F0-B56B-F163E13F69F3}" type="parTrans" cxnId="{E556322A-E7EF-4917-925F-9A53A63F1345}">
      <dgm:prSet/>
      <dgm:spPr/>
      <dgm:t>
        <a:bodyPr/>
        <a:lstStyle/>
        <a:p>
          <a:endParaRPr lang="en-US"/>
        </a:p>
      </dgm:t>
    </dgm:pt>
    <dgm:pt modelId="{F656156E-BC5E-4B19-ABA6-D4C7358F12A9}" type="sibTrans" cxnId="{E556322A-E7EF-4917-925F-9A53A63F1345}">
      <dgm:prSet/>
      <dgm:spPr/>
      <dgm:t>
        <a:bodyPr/>
        <a:lstStyle/>
        <a:p>
          <a:endParaRPr lang="en-US"/>
        </a:p>
      </dgm:t>
    </dgm:pt>
    <dgm:pt modelId="{F6E68E7D-F4D4-421B-AADB-BBF0687C3124}" type="pres">
      <dgm:prSet presAssocID="{7A84B563-7B0F-4108-A5DC-241689EC17A9}" presName="root" presStyleCnt="0">
        <dgm:presLayoutVars>
          <dgm:chMax/>
          <dgm:chPref/>
          <dgm:animLvl val="lvl"/>
        </dgm:presLayoutVars>
      </dgm:prSet>
      <dgm:spPr/>
    </dgm:pt>
    <dgm:pt modelId="{CC12B89B-3367-4347-9E33-02DEA6520B8D}" type="pres">
      <dgm:prSet presAssocID="{7A84B563-7B0F-4108-A5DC-241689EC17A9}" presName="divider" presStyleLbl="node1" presStyleIdx="0" presStyleCnt="1"/>
      <dgm:spPr/>
    </dgm:pt>
    <dgm:pt modelId="{789DA816-F0A6-4E83-8FC7-952AAB2AEB56}" type="pres">
      <dgm:prSet presAssocID="{7A84B563-7B0F-4108-A5DC-241689EC17A9}" presName="nodes" presStyleCnt="0">
        <dgm:presLayoutVars>
          <dgm:chMax/>
          <dgm:chPref/>
          <dgm:animLvl val="lvl"/>
        </dgm:presLayoutVars>
      </dgm:prSet>
      <dgm:spPr/>
    </dgm:pt>
    <dgm:pt modelId="{D78BEC9A-29E9-474D-9D67-A337FC1FEE81}" type="pres">
      <dgm:prSet presAssocID="{D4B22829-DAF4-4EBA-A3EB-173EEA8CC58A}" presName="composite" presStyleCnt="0"/>
      <dgm:spPr/>
    </dgm:pt>
    <dgm:pt modelId="{CBB62218-DAEB-4B3F-9E69-1605C5BBC134}" type="pres">
      <dgm:prSet presAssocID="{D4B22829-DAF4-4EBA-A3EB-173EEA8CC58A}" presName="L1TextContainer" presStyleLbl="revTx" presStyleIdx="0" presStyleCnt="3">
        <dgm:presLayoutVars>
          <dgm:chMax val="1"/>
          <dgm:chPref val="1"/>
          <dgm:bulletEnabled val="1"/>
        </dgm:presLayoutVars>
      </dgm:prSet>
      <dgm:spPr/>
    </dgm:pt>
    <dgm:pt modelId="{F7BD2242-8561-4ACC-9C4F-99676FA15825}" type="pres">
      <dgm:prSet presAssocID="{D4B22829-DAF4-4EBA-A3EB-173EEA8CC58A}" presName="L2TextContainerWrapper" presStyleCnt="0">
        <dgm:presLayoutVars>
          <dgm:chMax val="0"/>
          <dgm:chPref val="0"/>
          <dgm:bulletEnabled val="1"/>
        </dgm:presLayoutVars>
      </dgm:prSet>
      <dgm:spPr/>
    </dgm:pt>
    <dgm:pt modelId="{C1EA9B4D-3BCA-41D1-8A10-0448A38B8EA9}" type="pres">
      <dgm:prSet presAssocID="{D4B22829-DAF4-4EBA-A3EB-173EEA8CC58A}" presName="L2TextContainer" presStyleLbl="bgAccFollowNode1" presStyleIdx="0" presStyleCnt="3"/>
      <dgm:spPr/>
    </dgm:pt>
    <dgm:pt modelId="{FB0F02B9-EF50-4FF4-8765-2FA39F1D1C1C}" type="pres">
      <dgm:prSet presAssocID="{D4B22829-DAF4-4EBA-A3EB-173EEA8CC58A}" presName="FlexibleEmptyPlaceHolder" presStyleCnt="0"/>
      <dgm:spPr/>
    </dgm:pt>
    <dgm:pt modelId="{FB98E724-E501-4C12-8739-B5F0B406556E}" type="pres">
      <dgm:prSet presAssocID="{D4B22829-DAF4-4EBA-A3EB-173EEA8CC58A}" presName="ConnectLine" presStyleLbl="alignNode1" presStyleIdx="0"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gm:spPr>
    </dgm:pt>
    <dgm:pt modelId="{A1A2D003-6EE5-43A4-8984-1648FA956A15}" type="pres">
      <dgm:prSet presAssocID="{D4B22829-DAF4-4EBA-A3EB-173EEA8CC58A}" presName="ConnectorPoint" presStyleLbl="fgAcc1" presStyleIdx="0"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A95DFBF8-2C79-43A3-9D33-6A859CC95827}" type="pres">
      <dgm:prSet presAssocID="{D4B22829-DAF4-4EBA-A3EB-173EEA8CC58A}" presName="EmptyPlaceHolder" presStyleCnt="0"/>
      <dgm:spPr/>
    </dgm:pt>
    <dgm:pt modelId="{ABC12725-EFE5-44C3-B187-9AF888151A08}" type="pres">
      <dgm:prSet presAssocID="{30CC880A-275E-4977-9DB4-428DD7BD7EC0}" presName="spaceBetweenRectangles" presStyleCnt="0"/>
      <dgm:spPr/>
    </dgm:pt>
    <dgm:pt modelId="{28052795-717C-4A12-BB31-F34ADAB6D4B8}" type="pres">
      <dgm:prSet presAssocID="{123711BA-0B52-44EB-AFF0-0C2F3F10C891}" presName="composite" presStyleCnt="0"/>
      <dgm:spPr/>
    </dgm:pt>
    <dgm:pt modelId="{5DD9E209-443C-450C-A787-C0A642BBF9C1}" type="pres">
      <dgm:prSet presAssocID="{123711BA-0B52-44EB-AFF0-0C2F3F10C891}" presName="L1TextContainer" presStyleLbl="revTx" presStyleIdx="1" presStyleCnt="3">
        <dgm:presLayoutVars>
          <dgm:chMax val="1"/>
          <dgm:chPref val="1"/>
          <dgm:bulletEnabled val="1"/>
        </dgm:presLayoutVars>
      </dgm:prSet>
      <dgm:spPr/>
    </dgm:pt>
    <dgm:pt modelId="{3299385A-EB26-4885-BB8E-33760717BD25}" type="pres">
      <dgm:prSet presAssocID="{123711BA-0B52-44EB-AFF0-0C2F3F10C891}" presName="L2TextContainerWrapper" presStyleCnt="0">
        <dgm:presLayoutVars>
          <dgm:chMax val="0"/>
          <dgm:chPref val="0"/>
          <dgm:bulletEnabled val="1"/>
        </dgm:presLayoutVars>
      </dgm:prSet>
      <dgm:spPr/>
    </dgm:pt>
    <dgm:pt modelId="{8EDF7AE7-5A2F-4D3D-9082-F0D7E2169B64}" type="pres">
      <dgm:prSet presAssocID="{123711BA-0B52-44EB-AFF0-0C2F3F10C891}" presName="L2TextContainer" presStyleLbl="bgAccFollowNode1" presStyleIdx="1" presStyleCnt="3"/>
      <dgm:spPr/>
    </dgm:pt>
    <dgm:pt modelId="{A4757C2B-157B-4710-AE27-F46F89F4226A}" type="pres">
      <dgm:prSet presAssocID="{123711BA-0B52-44EB-AFF0-0C2F3F10C891}" presName="FlexibleEmptyPlaceHolder" presStyleCnt="0"/>
      <dgm:spPr/>
    </dgm:pt>
    <dgm:pt modelId="{0ABE7373-248A-44AB-8C25-8D96C77763A4}" type="pres">
      <dgm:prSet presAssocID="{123711BA-0B52-44EB-AFF0-0C2F3F10C891}" presName="ConnectLine" presStyleLbl="alignNode1" presStyleIdx="1"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gm:spPr>
    </dgm:pt>
    <dgm:pt modelId="{A5993DE9-474B-45C6-A409-8035623A4C3C}" type="pres">
      <dgm:prSet presAssocID="{123711BA-0B52-44EB-AFF0-0C2F3F10C891}" presName="ConnectorPoint" presStyleLbl="fgAcc1" presStyleIdx="1"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4C2FF5A4-6380-4540-B25A-AC89D4FF21B8}" type="pres">
      <dgm:prSet presAssocID="{123711BA-0B52-44EB-AFF0-0C2F3F10C891}" presName="EmptyPlaceHolder" presStyleCnt="0"/>
      <dgm:spPr/>
    </dgm:pt>
    <dgm:pt modelId="{16444272-9DC4-49A2-8D76-4D51A53BBBDB}" type="pres">
      <dgm:prSet presAssocID="{62EEBA21-E044-420B-92FA-05A75694E0E0}" presName="spaceBetweenRectangles" presStyleCnt="0"/>
      <dgm:spPr/>
    </dgm:pt>
    <dgm:pt modelId="{A3338945-DF13-43BB-8BA5-CCC4BEC270F5}" type="pres">
      <dgm:prSet presAssocID="{8F6524A0-33EF-47FC-9885-93FFB7027A80}" presName="composite" presStyleCnt="0"/>
      <dgm:spPr/>
    </dgm:pt>
    <dgm:pt modelId="{7256DAB2-5992-47E6-8CB9-A84277FD92E4}" type="pres">
      <dgm:prSet presAssocID="{8F6524A0-33EF-47FC-9885-93FFB7027A80}" presName="L1TextContainer" presStyleLbl="revTx" presStyleIdx="2" presStyleCnt="3">
        <dgm:presLayoutVars>
          <dgm:chMax val="1"/>
          <dgm:chPref val="1"/>
          <dgm:bulletEnabled val="1"/>
        </dgm:presLayoutVars>
      </dgm:prSet>
      <dgm:spPr/>
    </dgm:pt>
    <dgm:pt modelId="{2F5A1762-3FB7-4387-995D-23AAD6221662}" type="pres">
      <dgm:prSet presAssocID="{8F6524A0-33EF-47FC-9885-93FFB7027A80}" presName="L2TextContainerWrapper" presStyleCnt="0">
        <dgm:presLayoutVars>
          <dgm:chMax val="0"/>
          <dgm:chPref val="0"/>
          <dgm:bulletEnabled val="1"/>
        </dgm:presLayoutVars>
      </dgm:prSet>
      <dgm:spPr/>
    </dgm:pt>
    <dgm:pt modelId="{E3446FA5-201F-4FF2-A1F3-4DDA779C3E99}" type="pres">
      <dgm:prSet presAssocID="{8F6524A0-33EF-47FC-9885-93FFB7027A80}" presName="L2TextContainer" presStyleLbl="bgAccFollowNode1" presStyleIdx="2" presStyleCnt="3"/>
      <dgm:spPr/>
    </dgm:pt>
    <dgm:pt modelId="{A34CE569-4300-406E-A301-64682F4C28AA}" type="pres">
      <dgm:prSet presAssocID="{8F6524A0-33EF-47FC-9885-93FFB7027A80}" presName="FlexibleEmptyPlaceHolder" presStyleCnt="0"/>
      <dgm:spPr/>
    </dgm:pt>
    <dgm:pt modelId="{66FD2AA8-7029-4853-A9E2-9D809024B4A7}" type="pres">
      <dgm:prSet presAssocID="{8F6524A0-33EF-47FC-9885-93FFB7027A80}" presName="ConnectLine" presStyleLbl="alignNode1" presStyleIdx="2"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gm:spPr>
    </dgm:pt>
    <dgm:pt modelId="{60EBF2E2-80CA-4C4A-9FF7-2DDB0A69E4A6}" type="pres">
      <dgm:prSet presAssocID="{8F6524A0-33EF-47FC-9885-93FFB7027A80}" presName="ConnectorPoint" presStyleLbl="fgAcc1" presStyleIdx="2"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2C18C495-271E-48F5-A53F-6D432D611F94}" type="pres">
      <dgm:prSet presAssocID="{8F6524A0-33EF-47FC-9885-93FFB7027A80}" presName="EmptyPlaceHolder" presStyleCnt="0"/>
      <dgm:spPr/>
    </dgm:pt>
  </dgm:ptLst>
  <dgm:cxnLst>
    <dgm:cxn modelId="{82BBDF05-1D77-47C8-A856-C79F754AB02F}" srcId="{0CA1AA82-78AA-482C-8D73-49A9F79BF95D}" destId="{AEAF0446-34FC-4A0F-AD39-A692068A7CA8}" srcOrd="1" destOrd="0" parTransId="{78BD39A8-9619-4331-936C-F738F3E5C415}" sibTransId="{A760C1C5-A6F0-4D9E-829F-E2B70C3D42C2}"/>
    <dgm:cxn modelId="{C90E1A11-7A29-4E90-BF11-B0EEC4D0ED63}" type="presOf" srcId="{300CBC5D-CF78-42A5-97B6-9B092E1313A5}" destId="{8EDF7AE7-5A2F-4D3D-9082-F0D7E2169B64}" srcOrd="0" destOrd="1" presId="urn:microsoft.com/office/officeart/2017/3/layout/HorizontalPathTimeline"/>
    <dgm:cxn modelId="{62908213-1B52-41FC-8FBE-E087451EC984}" type="presOf" srcId="{E7668EBF-8976-4300-9D83-5DDB59BC3AD1}" destId="{E3446FA5-201F-4FF2-A1F3-4DDA779C3E99}" srcOrd="0" destOrd="0" presId="urn:microsoft.com/office/officeart/2017/3/layout/HorizontalPathTimeline"/>
    <dgm:cxn modelId="{CA1C8F15-982A-46FD-A200-8370816E38F3}" srcId="{7A84B563-7B0F-4108-A5DC-241689EC17A9}" destId="{123711BA-0B52-44EB-AFF0-0C2F3F10C891}" srcOrd="1" destOrd="0" parTransId="{7C53ECAC-BE99-4330-B0DD-D2D93C0E12ED}" sibTransId="{62EEBA21-E044-420B-92FA-05A75694E0E0}"/>
    <dgm:cxn modelId="{E071AC18-0125-48DE-BB93-851ECDA818D7}" type="presOf" srcId="{AEAF0446-34FC-4A0F-AD39-A692068A7CA8}" destId="{C1EA9B4D-3BCA-41D1-8A10-0448A38B8EA9}" srcOrd="0" destOrd="2" presId="urn:microsoft.com/office/officeart/2017/3/layout/HorizontalPathTimeline"/>
    <dgm:cxn modelId="{54C78D22-EE1E-48B6-98A2-A10D1C6A6F7B}" type="presOf" srcId="{A460623E-2432-4B93-93ED-1948401745A6}" destId="{E3446FA5-201F-4FF2-A1F3-4DDA779C3E99}" srcOrd="0" destOrd="1" presId="urn:microsoft.com/office/officeart/2017/3/layout/HorizontalPathTimeline"/>
    <dgm:cxn modelId="{E556322A-E7EF-4917-925F-9A53A63F1345}" srcId="{E7668EBF-8976-4300-9D83-5DDB59BC3AD1}" destId="{248F8B59-9398-47B3-8786-E5A6688B6265}" srcOrd="1" destOrd="0" parTransId="{BC20DB77-6FC3-45F0-B56B-F163E13F69F3}" sibTransId="{F656156E-BC5E-4B19-ABA6-D4C7358F12A9}"/>
    <dgm:cxn modelId="{8BE2092D-1480-4040-BF4C-14F9D6F1BBCB}" srcId="{0CA1AA82-78AA-482C-8D73-49A9F79BF95D}" destId="{E29B2DD0-D6CE-4235-82F9-B552773DE73F}" srcOrd="0" destOrd="0" parTransId="{518A39FF-B5EF-4B6B-8928-5E2D7F604827}" sibTransId="{39FDE2F5-6480-401E-8946-28872C60C172}"/>
    <dgm:cxn modelId="{FD9BC433-BF27-4E75-AB3D-DFBDBDC74341}" srcId="{15FE52E4-B36E-4447-BF74-DB09C1727643}" destId="{C6132694-A341-4F42-B173-5E57DD772746}" srcOrd="1" destOrd="0" parTransId="{170EB6C1-FA6F-4ED9-B05A-07A04047B411}" sibTransId="{21F26178-2E80-45C8-BC2A-62D5B92D3B9F}"/>
    <dgm:cxn modelId="{AE8D976A-292A-4A90-8181-2D17706C1A60}" srcId="{7A84B563-7B0F-4108-A5DC-241689EC17A9}" destId="{D4B22829-DAF4-4EBA-A3EB-173EEA8CC58A}" srcOrd="0" destOrd="0" parTransId="{87C55E65-8B3A-4DFA-B1B8-C9A331DD4007}" sibTransId="{30CC880A-275E-4977-9DB4-428DD7BD7EC0}"/>
    <dgm:cxn modelId="{F19FD34E-1A51-4EB8-9599-946C172CC780}" type="presOf" srcId="{7A84B563-7B0F-4108-A5DC-241689EC17A9}" destId="{F6E68E7D-F4D4-421B-AADB-BBF0687C3124}" srcOrd="0" destOrd="0" presId="urn:microsoft.com/office/officeart/2017/3/layout/HorizontalPathTimeline"/>
    <dgm:cxn modelId="{2C88DD74-D4AC-4839-BD13-45AE3E14E74C}" type="presOf" srcId="{0CA1AA82-78AA-482C-8D73-49A9F79BF95D}" destId="{C1EA9B4D-3BCA-41D1-8A10-0448A38B8EA9}" srcOrd="0" destOrd="0" presId="urn:microsoft.com/office/officeart/2017/3/layout/HorizontalPathTimeline"/>
    <dgm:cxn modelId="{29479590-B14B-4D5F-92F1-95FD035DAA2A}" type="presOf" srcId="{D4B22829-DAF4-4EBA-A3EB-173EEA8CC58A}" destId="{CBB62218-DAEB-4B3F-9E69-1605C5BBC134}" srcOrd="0" destOrd="0" presId="urn:microsoft.com/office/officeart/2017/3/layout/HorizontalPathTimeline"/>
    <dgm:cxn modelId="{B2066796-897B-4FF8-8CC2-919CC6424016}" srcId="{E7668EBF-8976-4300-9D83-5DDB59BC3AD1}" destId="{A460623E-2432-4B93-93ED-1948401745A6}" srcOrd="0" destOrd="0" parTransId="{8C978DEB-0498-40EB-8E72-C4160C061E44}" sibTransId="{23DD89E9-CD64-48BD-9342-1E7F4927BD79}"/>
    <dgm:cxn modelId="{00425F97-01D1-4D8C-BEF0-86575B089E05}" srcId="{8F6524A0-33EF-47FC-9885-93FFB7027A80}" destId="{E7668EBF-8976-4300-9D83-5DDB59BC3AD1}" srcOrd="0" destOrd="0" parTransId="{C40E2234-20AB-46EA-831B-A4AE91F88340}" sibTransId="{4FD0497F-3B72-4A64-82DF-B1C9A9497B4D}"/>
    <dgm:cxn modelId="{38E1AE99-8A6B-4443-82E0-3AB452A07E2F}" srcId="{7A84B563-7B0F-4108-A5DC-241689EC17A9}" destId="{8F6524A0-33EF-47FC-9885-93FFB7027A80}" srcOrd="2" destOrd="0" parTransId="{F7FB9647-8F77-4C96-B1C1-B47594F83619}" sibTransId="{436EFE83-AD9A-4F10-8372-82235AB74301}"/>
    <dgm:cxn modelId="{AFB225AC-C791-4FFE-82B2-2F5F3F420D18}" type="presOf" srcId="{15FE52E4-B36E-4447-BF74-DB09C1727643}" destId="{8EDF7AE7-5A2F-4D3D-9082-F0D7E2169B64}" srcOrd="0" destOrd="0" presId="urn:microsoft.com/office/officeart/2017/3/layout/HorizontalPathTimeline"/>
    <dgm:cxn modelId="{5F23D4B2-1D5E-4815-B72E-0643FCE58C68}" srcId="{15FE52E4-B36E-4447-BF74-DB09C1727643}" destId="{300CBC5D-CF78-42A5-97B6-9B092E1313A5}" srcOrd="0" destOrd="0" parTransId="{0991D68A-AE98-4EBE-8CA6-C04AB9835779}" sibTransId="{677A0F64-7125-4087-9C90-C0B79E3F0934}"/>
    <dgm:cxn modelId="{587095C2-450B-4480-95C2-B3753B3C4E4E}" srcId="{123711BA-0B52-44EB-AFF0-0C2F3F10C891}" destId="{15FE52E4-B36E-4447-BF74-DB09C1727643}" srcOrd="0" destOrd="0" parTransId="{4992DEBB-E443-438B-A217-7553E55500D7}" sibTransId="{54966E58-17D2-4260-81FE-0F844D728001}"/>
    <dgm:cxn modelId="{3E2C29C3-A3B8-4422-8DC4-2E19252F3EF9}" srcId="{D4B22829-DAF4-4EBA-A3EB-173EEA8CC58A}" destId="{0CA1AA82-78AA-482C-8D73-49A9F79BF95D}" srcOrd="0" destOrd="0" parTransId="{6B2DAD20-6E0A-4E73-98D7-5414AC9C30C1}" sibTransId="{46006A3D-F46C-48ED-98E5-C49CF5BC6895}"/>
    <dgm:cxn modelId="{048617C5-BE85-411B-AC6D-7467164B3B6F}" type="presOf" srcId="{8F6524A0-33EF-47FC-9885-93FFB7027A80}" destId="{7256DAB2-5992-47E6-8CB9-A84277FD92E4}" srcOrd="0" destOrd="0" presId="urn:microsoft.com/office/officeart/2017/3/layout/HorizontalPathTimeline"/>
    <dgm:cxn modelId="{EABC8FD8-21E8-4B25-8FEC-EC635FC9A600}" type="presOf" srcId="{C6132694-A341-4F42-B173-5E57DD772746}" destId="{8EDF7AE7-5A2F-4D3D-9082-F0D7E2169B64}" srcOrd="0" destOrd="2" presId="urn:microsoft.com/office/officeart/2017/3/layout/HorizontalPathTimeline"/>
    <dgm:cxn modelId="{2C81EFE3-6958-4000-9175-1571E840EC53}" type="presOf" srcId="{E29B2DD0-D6CE-4235-82F9-B552773DE73F}" destId="{C1EA9B4D-3BCA-41D1-8A10-0448A38B8EA9}" srcOrd="0" destOrd="1" presId="urn:microsoft.com/office/officeart/2017/3/layout/HorizontalPathTimeline"/>
    <dgm:cxn modelId="{845215EF-315B-4382-98DB-2C41DBA5029D}" type="presOf" srcId="{248F8B59-9398-47B3-8786-E5A6688B6265}" destId="{E3446FA5-201F-4FF2-A1F3-4DDA779C3E99}" srcOrd="0" destOrd="2" presId="urn:microsoft.com/office/officeart/2017/3/layout/HorizontalPathTimeline"/>
    <dgm:cxn modelId="{73962CFF-C53E-4AF7-A946-E303F41A2E0C}" type="presOf" srcId="{123711BA-0B52-44EB-AFF0-0C2F3F10C891}" destId="{5DD9E209-443C-450C-A787-C0A642BBF9C1}" srcOrd="0" destOrd="0" presId="urn:microsoft.com/office/officeart/2017/3/layout/HorizontalPathTimeline"/>
    <dgm:cxn modelId="{BE6CF23B-DBD1-4A1A-8A43-8ADFC8F6BF13}" type="presParOf" srcId="{F6E68E7D-F4D4-421B-AADB-BBF0687C3124}" destId="{CC12B89B-3367-4347-9E33-02DEA6520B8D}" srcOrd="0" destOrd="0" presId="urn:microsoft.com/office/officeart/2017/3/layout/HorizontalPathTimeline"/>
    <dgm:cxn modelId="{42843027-247F-4C58-A13B-1621F6543AD7}" type="presParOf" srcId="{F6E68E7D-F4D4-421B-AADB-BBF0687C3124}" destId="{789DA816-F0A6-4E83-8FC7-952AAB2AEB56}" srcOrd="1" destOrd="0" presId="urn:microsoft.com/office/officeart/2017/3/layout/HorizontalPathTimeline"/>
    <dgm:cxn modelId="{3CF71E21-A65B-4A38-9BB3-67AA426730B0}" type="presParOf" srcId="{789DA816-F0A6-4E83-8FC7-952AAB2AEB56}" destId="{D78BEC9A-29E9-474D-9D67-A337FC1FEE81}" srcOrd="0" destOrd="0" presId="urn:microsoft.com/office/officeart/2017/3/layout/HorizontalPathTimeline"/>
    <dgm:cxn modelId="{2E095095-9B14-4ADC-8CC4-5DC4E6286CEB}" type="presParOf" srcId="{D78BEC9A-29E9-474D-9D67-A337FC1FEE81}" destId="{CBB62218-DAEB-4B3F-9E69-1605C5BBC134}" srcOrd="0" destOrd="0" presId="urn:microsoft.com/office/officeart/2017/3/layout/HorizontalPathTimeline"/>
    <dgm:cxn modelId="{A4D3D9F1-090C-49CF-9CF8-A2ECF7F410AC}" type="presParOf" srcId="{D78BEC9A-29E9-474D-9D67-A337FC1FEE81}" destId="{F7BD2242-8561-4ACC-9C4F-99676FA15825}" srcOrd="1" destOrd="0" presId="urn:microsoft.com/office/officeart/2017/3/layout/HorizontalPathTimeline"/>
    <dgm:cxn modelId="{9B268692-C6D1-4B6C-845A-B37595B5BC99}" type="presParOf" srcId="{F7BD2242-8561-4ACC-9C4F-99676FA15825}" destId="{C1EA9B4D-3BCA-41D1-8A10-0448A38B8EA9}" srcOrd="0" destOrd="0" presId="urn:microsoft.com/office/officeart/2017/3/layout/HorizontalPathTimeline"/>
    <dgm:cxn modelId="{19AAAAD3-BF74-4719-A978-9D8449C0EDD9}" type="presParOf" srcId="{F7BD2242-8561-4ACC-9C4F-99676FA15825}" destId="{FB0F02B9-EF50-4FF4-8765-2FA39F1D1C1C}" srcOrd="1" destOrd="0" presId="urn:microsoft.com/office/officeart/2017/3/layout/HorizontalPathTimeline"/>
    <dgm:cxn modelId="{4EB6CD7B-0F73-4407-8348-BF98736A3D71}" type="presParOf" srcId="{D78BEC9A-29E9-474D-9D67-A337FC1FEE81}" destId="{FB98E724-E501-4C12-8739-B5F0B406556E}" srcOrd="2" destOrd="0" presId="urn:microsoft.com/office/officeart/2017/3/layout/HorizontalPathTimeline"/>
    <dgm:cxn modelId="{599ACB9A-F987-4A9F-B0D3-3D6000ED4D6F}" type="presParOf" srcId="{D78BEC9A-29E9-474D-9D67-A337FC1FEE81}" destId="{A1A2D003-6EE5-43A4-8984-1648FA956A15}" srcOrd="3" destOrd="0" presId="urn:microsoft.com/office/officeart/2017/3/layout/HorizontalPathTimeline"/>
    <dgm:cxn modelId="{D9557C06-13EC-402C-BE85-C13948D67A1C}" type="presParOf" srcId="{D78BEC9A-29E9-474D-9D67-A337FC1FEE81}" destId="{A95DFBF8-2C79-43A3-9D33-6A859CC95827}" srcOrd="4" destOrd="0" presId="urn:microsoft.com/office/officeart/2017/3/layout/HorizontalPathTimeline"/>
    <dgm:cxn modelId="{F6A919D9-0B41-47A0-8E51-8925116943CE}" type="presParOf" srcId="{789DA816-F0A6-4E83-8FC7-952AAB2AEB56}" destId="{ABC12725-EFE5-44C3-B187-9AF888151A08}" srcOrd="1" destOrd="0" presId="urn:microsoft.com/office/officeart/2017/3/layout/HorizontalPathTimeline"/>
    <dgm:cxn modelId="{D181D58A-DFE8-43BF-ABE1-47BF17313C7A}" type="presParOf" srcId="{789DA816-F0A6-4E83-8FC7-952AAB2AEB56}" destId="{28052795-717C-4A12-BB31-F34ADAB6D4B8}" srcOrd="2" destOrd="0" presId="urn:microsoft.com/office/officeart/2017/3/layout/HorizontalPathTimeline"/>
    <dgm:cxn modelId="{F991DDB7-9EE2-46D9-BF08-9841469F128D}" type="presParOf" srcId="{28052795-717C-4A12-BB31-F34ADAB6D4B8}" destId="{5DD9E209-443C-450C-A787-C0A642BBF9C1}" srcOrd="0" destOrd="0" presId="urn:microsoft.com/office/officeart/2017/3/layout/HorizontalPathTimeline"/>
    <dgm:cxn modelId="{C2778765-997A-4D6D-827C-9373DBD93C47}" type="presParOf" srcId="{28052795-717C-4A12-BB31-F34ADAB6D4B8}" destId="{3299385A-EB26-4885-BB8E-33760717BD25}" srcOrd="1" destOrd="0" presId="urn:microsoft.com/office/officeart/2017/3/layout/HorizontalPathTimeline"/>
    <dgm:cxn modelId="{350F0503-8DBB-4BBD-9F44-83E181DB7912}" type="presParOf" srcId="{3299385A-EB26-4885-BB8E-33760717BD25}" destId="{8EDF7AE7-5A2F-4D3D-9082-F0D7E2169B64}" srcOrd="0" destOrd="0" presId="urn:microsoft.com/office/officeart/2017/3/layout/HorizontalPathTimeline"/>
    <dgm:cxn modelId="{2AB58259-61BE-424C-B496-ED42A68A806E}" type="presParOf" srcId="{3299385A-EB26-4885-BB8E-33760717BD25}" destId="{A4757C2B-157B-4710-AE27-F46F89F4226A}" srcOrd="1" destOrd="0" presId="urn:microsoft.com/office/officeart/2017/3/layout/HorizontalPathTimeline"/>
    <dgm:cxn modelId="{74CF0DE2-4DDD-4461-AA07-D2AFD16ABABF}" type="presParOf" srcId="{28052795-717C-4A12-BB31-F34ADAB6D4B8}" destId="{0ABE7373-248A-44AB-8C25-8D96C77763A4}" srcOrd="2" destOrd="0" presId="urn:microsoft.com/office/officeart/2017/3/layout/HorizontalPathTimeline"/>
    <dgm:cxn modelId="{C869A79C-4743-491D-A9EE-FD63BD5830F3}" type="presParOf" srcId="{28052795-717C-4A12-BB31-F34ADAB6D4B8}" destId="{A5993DE9-474B-45C6-A409-8035623A4C3C}" srcOrd="3" destOrd="0" presId="urn:microsoft.com/office/officeart/2017/3/layout/HorizontalPathTimeline"/>
    <dgm:cxn modelId="{CD7E2A79-DF06-4547-9E25-D6593085E360}" type="presParOf" srcId="{28052795-717C-4A12-BB31-F34ADAB6D4B8}" destId="{4C2FF5A4-6380-4540-B25A-AC89D4FF21B8}" srcOrd="4" destOrd="0" presId="urn:microsoft.com/office/officeart/2017/3/layout/HorizontalPathTimeline"/>
    <dgm:cxn modelId="{43E6DEF1-E6E5-4D7E-9FA3-4B133D686D96}" type="presParOf" srcId="{789DA816-F0A6-4E83-8FC7-952AAB2AEB56}" destId="{16444272-9DC4-49A2-8D76-4D51A53BBBDB}" srcOrd="3" destOrd="0" presId="urn:microsoft.com/office/officeart/2017/3/layout/HorizontalPathTimeline"/>
    <dgm:cxn modelId="{8A3E2CED-F673-4F46-97CD-140844687A77}" type="presParOf" srcId="{789DA816-F0A6-4E83-8FC7-952AAB2AEB56}" destId="{A3338945-DF13-43BB-8BA5-CCC4BEC270F5}" srcOrd="4" destOrd="0" presId="urn:microsoft.com/office/officeart/2017/3/layout/HorizontalPathTimeline"/>
    <dgm:cxn modelId="{506F65AD-E83C-4470-9FD2-7352517F87DF}" type="presParOf" srcId="{A3338945-DF13-43BB-8BA5-CCC4BEC270F5}" destId="{7256DAB2-5992-47E6-8CB9-A84277FD92E4}" srcOrd="0" destOrd="0" presId="urn:microsoft.com/office/officeart/2017/3/layout/HorizontalPathTimeline"/>
    <dgm:cxn modelId="{F33C3BFD-6E20-4FA5-8359-67879DFB7CE8}" type="presParOf" srcId="{A3338945-DF13-43BB-8BA5-CCC4BEC270F5}" destId="{2F5A1762-3FB7-4387-995D-23AAD6221662}" srcOrd="1" destOrd="0" presId="urn:microsoft.com/office/officeart/2017/3/layout/HorizontalPathTimeline"/>
    <dgm:cxn modelId="{A9E47A31-EE49-439A-A9F5-AF90FF4AEF44}" type="presParOf" srcId="{2F5A1762-3FB7-4387-995D-23AAD6221662}" destId="{E3446FA5-201F-4FF2-A1F3-4DDA779C3E99}" srcOrd="0" destOrd="0" presId="urn:microsoft.com/office/officeart/2017/3/layout/HorizontalPathTimeline"/>
    <dgm:cxn modelId="{51299CFA-C6FC-4660-84BB-0E4C759AC657}" type="presParOf" srcId="{2F5A1762-3FB7-4387-995D-23AAD6221662}" destId="{A34CE569-4300-406E-A301-64682F4C28AA}" srcOrd="1" destOrd="0" presId="urn:microsoft.com/office/officeart/2017/3/layout/HorizontalPathTimeline"/>
    <dgm:cxn modelId="{A58A508A-242A-43A0-9A4A-91D1DEEB7BF7}" type="presParOf" srcId="{A3338945-DF13-43BB-8BA5-CCC4BEC270F5}" destId="{66FD2AA8-7029-4853-A9E2-9D809024B4A7}" srcOrd="2" destOrd="0" presId="urn:microsoft.com/office/officeart/2017/3/layout/HorizontalPathTimeline"/>
    <dgm:cxn modelId="{36904F84-30CB-42E0-AAFE-C131A9E1682D}" type="presParOf" srcId="{A3338945-DF13-43BB-8BA5-CCC4BEC270F5}" destId="{60EBF2E2-80CA-4C4A-9FF7-2DDB0A69E4A6}" srcOrd="3" destOrd="0" presId="urn:microsoft.com/office/officeart/2017/3/layout/HorizontalPathTimeline"/>
    <dgm:cxn modelId="{CA192C3F-04E3-4FDB-8F9F-3EECDB6236EA}" type="presParOf" srcId="{A3338945-DF13-43BB-8BA5-CCC4BEC270F5}" destId="{2C18C495-271E-48F5-A53F-6D432D611F94}"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E6FF09-EABF-4C16-9558-7E059F40C406}" type="doc">
      <dgm:prSet loTypeId="urn:microsoft.com/office/officeart/2016/7/layout/VerticalSolidActionList" loCatId="List" qsTypeId="urn:microsoft.com/office/officeart/2005/8/quickstyle/simple4" qsCatId="simple" csTypeId="urn:microsoft.com/office/officeart/2005/8/colors/accent0_3" csCatId="mainScheme" phldr="1"/>
      <dgm:spPr/>
      <dgm:t>
        <a:bodyPr/>
        <a:lstStyle/>
        <a:p>
          <a:endParaRPr lang="en-US"/>
        </a:p>
      </dgm:t>
    </dgm:pt>
    <dgm:pt modelId="{9E419809-FD4E-488D-A4E8-3A0CD0093CD5}">
      <dgm:prSet phldrT="[Text]"/>
      <dgm:spPr/>
      <dgm:t>
        <a:bodyPr/>
        <a:lstStyle/>
        <a:p>
          <a:r>
            <a:rPr lang="en-US" dirty="0"/>
            <a:t>Organizational Commitment</a:t>
          </a:r>
        </a:p>
      </dgm:t>
    </dgm:pt>
    <dgm:pt modelId="{2F034379-AECD-4E15-8908-C2D343CCA6B8}" type="parTrans" cxnId="{8C3AEE69-715B-4686-9BA9-A3525208D8D6}">
      <dgm:prSet/>
      <dgm:spPr/>
      <dgm:t>
        <a:bodyPr/>
        <a:lstStyle/>
        <a:p>
          <a:endParaRPr lang="en-US"/>
        </a:p>
      </dgm:t>
    </dgm:pt>
    <dgm:pt modelId="{503A7C2B-E493-434D-899E-9EFECFD1985F}" type="sibTrans" cxnId="{8C3AEE69-715B-4686-9BA9-A3525208D8D6}">
      <dgm:prSet/>
      <dgm:spPr/>
      <dgm:t>
        <a:bodyPr/>
        <a:lstStyle/>
        <a:p>
          <a:endParaRPr lang="en-US"/>
        </a:p>
      </dgm:t>
    </dgm:pt>
    <dgm:pt modelId="{E3E27CDD-0D61-4E0B-B9CB-7B0A52A84E80}">
      <dgm:prSet phldrT="[Text]"/>
      <dgm:spPr/>
      <dgm:t>
        <a:bodyPr/>
        <a:lstStyle/>
        <a:p>
          <a:r>
            <a:rPr lang="en-US" dirty="0"/>
            <a:t>Policy Enforcement</a:t>
          </a:r>
        </a:p>
      </dgm:t>
    </dgm:pt>
    <dgm:pt modelId="{A9B8D65E-BE32-4460-8D4C-30A4743B23D4}" type="parTrans" cxnId="{7210ED29-0489-4EED-8CAD-811CA9EDF76D}">
      <dgm:prSet/>
      <dgm:spPr/>
      <dgm:t>
        <a:bodyPr/>
        <a:lstStyle/>
        <a:p>
          <a:endParaRPr lang="en-US"/>
        </a:p>
      </dgm:t>
    </dgm:pt>
    <dgm:pt modelId="{C3BB0946-6CEA-430F-BA1E-F2E7927DFC32}" type="sibTrans" cxnId="{7210ED29-0489-4EED-8CAD-811CA9EDF76D}">
      <dgm:prSet/>
      <dgm:spPr/>
      <dgm:t>
        <a:bodyPr/>
        <a:lstStyle/>
        <a:p>
          <a:endParaRPr lang="en-US"/>
        </a:p>
      </dgm:t>
    </dgm:pt>
    <dgm:pt modelId="{BCE3903C-7412-491E-807C-E65DCBC085C4}">
      <dgm:prSet phldrT="[Text]"/>
      <dgm:spPr/>
      <dgm:t>
        <a:bodyPr/>
        <a:lstStyle/>
        <a:p>
          <a:r>
            <a:rPr lang="en-US" dirty="0"/>
            <a:t>Systems of Oversight</a:t>
          </a:r>
        </a:p>
      </dgm:t>
    </dgm:pt>
    <dgm:pt modelId="{6ECE21BF-0FFB-4B91-9536-A99CD9E3E3E3}" type="parTrans" cxnId="{F4FDEA2E-D038-4555-8DCD-F3D6788FFFBC}">
      <dgm:prSet/>
      <dgm:spPr/>
      <dgm:t>
        <a:bodyPr/>
        <a:lstStyle/>
        <a:p>
          <a:endParaRPr lang="en-US"/>
        </a:p>
      </dgm:t>
    </dgm:pt>
    <dgm:pt modelId="{021B22E2-5526-4EED-BA96-0403AB932DCB}" type="sibTrans" cxnId="{F4FDEA2E-D038-4555-8DCD-F3D6788FFFBC}">
      <dgm:prSet/>
      <dgm:spPr/>
      <dgm:t>
        <a:bodyPr/>
        <a:lstStyle/>
        <a:p>
          <a:endParaRPr lang="en-US"/>
        </a:p>
      </dgm:t>
    </dgm:pt>
    <dgm:pt modelId="{6686298E-78CC-4722-A9EA-377506B828E5}">
      <dgm:prSet phldrT="[Text]"/>
      <dgm:spPr/>
      <dgm:t>
        <a:bodyPr/>
        <a:lstStyle/>
        <a:p>
          <a:r>
            <a:rPr lang="en-US" dirty="0"/>
            <a:t>Executive sponsorship and accountability</a:t>
          </a:r>
        </a:p>
      </dgm:t>
    </dgm:pt>
    <dgm:pt modelId="{C28659BC-5FC3-49C8-8B09-EFA5FC2D483D}" type="parTrans" cxnId="{0E2183DF-EAB9-43B4-99CE-2F9905D93CF8}">
      <dgm:prSet/>
      <dgm:spPr/>
      <dgm:t>
        <a:bodyPr/>
        <a:lstStyle/>
        <a:p>
          <a:endParaRPr lang="en-US"/>
        </a:p>
      </dgm:t>
    </dgm:pt>
    <dgm:pt modelId="{A44FC249-F36E-42BD-9976-2AC755C506CE}" type="sibTrans" cxnId="{0E2183DF-EAB9-43B4-99CE-2F9905D93CF8}">
      <dgm:prSet/>
      <dgm:spPr/>
      <dgm:t>
        <a:bodyPr/>
        <a:lstStyle/>
        <a:p>
          <a:endParaRPr lang="en-US"/>
        </a:p>
      </dgm:t>
    </dgm:pt>
    <dgm:pt modelId="{D4E63D79-57DB-45F2-8F7E-739250EFF645}">
      <dgm:prSet phldrT="[Text]"/>
      <dgm:spPr/>
      <dgm:t>
        <a:bodyPr/>
        <a:lstStyle/>
        <a:p>
          <a:r>
            <a:rPr lang="en-US" dirty="0"/>
            <a:t>People, Processes, and Products</a:t>
          </a:r>
        </a:p>
      </dgm:t>
    </dgm:pt>
    <dgm:pt modelId="{EEB7A93F-1BE1-40D9-9741-D90170A25DCE}" type="parTrans" cxnId="{D8C6498E-BC1C-4935-8243-402F69A11FAB}">
      <dgm:prSet/>
      <dgm:spPr/>
      <dgm:t>
        <a:bodyPr/>
        <a:lstStyle/>
        <a:p>
          <a:endParaRPr lang="en-US"/>
        </a:p>
      </dgm:t>
    </dgm:pt>
    <dgm:pt modelId="{99A80C27-785D-45E5-A177-CDA0182BC627}" type="sibTrans" cxnId="{D8C6498E-BC1C-4935-8243-402F69A11FAB}">
      <dgm:prSet/>
      <dgm:spPr/>
      <dgm:t>
        <a:bodyPr/>
        <a:lstStyle/>
        <a:p>
          <a:endParaRPr lang="en-US"/>
        </a:p>
      </dgm:t>
    </dgm:pt>
    <dgm:pt modelId="{147EBC46-E773-4D8E-8DF3-5B028833D498}">
      <dgm:prSet phldrT="[Text]"/>
      <dgm:spPr/>
      <dgm:t>
        <a:bodyPr/>
        <a:lstStyle/>
        <a:p>
          <a:r>
            <a:rPr lang="en-US" dirty="0"/>
            <a:t>Internal stakeholders and external auditors can inspect the process</a:t>
          </a:r>
        </a:p>
      </dgm:t>
    </dgm:pt>
    <dgm:pt modelId="{FD593C92-F4FF-45EA-A1B0-AE905AE945AB}" type="parTrans" cxnId="{F27A363F-F141-4F0E-A2DE-2B332FFCBD92}">
      <dgm:prSet/>
      <dgm:spPr/>
      <dgm:t>
        <a:bodyPr/>
        <a:lstStyle/>
        <a:p>
          <a:endParaRPr lang="en-US"/>
        </a:p>
      </dgm:t>
    </dgm:pt>
    <dgm:pt modelId="{412CA162-134F-4C0B-A8FE-E2AEC407B3E3}" type="sibTrans" cxnId="{F27A363F-F141-4F0E-A2DE-2B332FFCBD92}">
      <dgm:prSet/>
      <dgm:spPr/>
      <dgm:t>
        <a:bodyPr/>
        <a:lstStyle/>
        <a:p>
          <a:endParaRPr lang="en-US"/>
        </a:p>
      </dgm:t>
    </dgm:pt>
    <dgm:pt modelId="{4F9D9E6B-4D29-4915-9B4C-EC1DAC724ED6}">
      <dgm:prSet phldrT="[Text]"/>
      <dgm:spPr/>
      <dgm:t>
        <a:bodyPr/>
        <a:lstStyle/>
        <a:p>
          <a:r>
            <a:rPr lang="en-US" dirty="0"/>
            <a:t>Service Transparency</a:t>
          </a:r>
        </a:p>
      </dgm:t>
    </dgm:pt>
    <dgm:pt modelId="{2C8D53A4-B96F-42C7-BD4B-802E7EA6E869}" type="parTrans" cxnId="{4DCEA1A2-1D9A-46DC-A2AE-4939EBA54272}">
      <dgm:prSet/>
      <dgm:spPr/>
      <dgm:t>
        <a:bodyPr/>
        <a:lstStyle/>
        <a:p>
          <a:endParaRPr lang="en-US"/>
        </a:p>
      </dgm:t>
    </dgm:pt>
    <dgm:pt modelId="{712349AF-CF87-43D3-98B9-2CEDFEE3CC83}" type="sibTrans" cxnId="{4DCEA1A2-1D9A-46DC-A2AE-4939EBA54272}">
      <dgm:prSet/>
      <dgm:spPr/>
      <dgm:t>
        <a:bodyPr/>
        <a:lstStyle/>
        <a:p>
          <a:endParaRPr lang="en-US"/>
        </a:p>
      </dgm:t>
    </dgm:pt>
    <dgm:pt modelId="{EE02B97B-978B-4BC5-9184-EF76F435B063}">
      <dgm:prSet phldrT="[Text]"/>
      <dgm:spPr/>
      <dgm:t>
        <a:bodyPr/>
        <a:lstStyle/>
        <a:p>
          <a:r>
            <a:rPr lang="en-US" dirty="0"/>
            <a:t>Individuals can assess the data collection details and intent</a:t>
          </a:r>
        </a:p>
      </dgm:t>
    </dgm:pt>
    <dgm:pt modelId="{C9C90AC6-F096-45EE-8424-C3F574871C99}" type="parTrans" cxnId="{5674C82B-E595-4CC1-85CE-BFBC60DB1B38}">
      <dgm:prSet/>
      <dgm:spPr/>
      <dgm:t>
        <a:bodyPr/>
        <a:lstStyle/>
        <a:p>
          <a:endParaRPr lang="en-US"/>
        </a:p>
      </dgm:t>
    </dgm:pt>
    <dgm:pt modelId="{FCE0B2B8-FB7B-44FD-B256-3750EA47D82F}" type="sibTrans" cxnId="{5674C82B-E595-4CC1-85CE-BFBC60DB1B38}">
      <dgm:prSet/>
      <dgm:spPr/>
      <dgm:t>
        <a:bodyPr/>
        <a:lstStyle/>
        <a:p>
          <a:endParaRPr lang="en-US"/>
        </a:p>
      </dgm:t>
    </dgm:pt>
    <dgm:pt modelId="{55B4943B-942F-4CB8-9FB9-4434D5AECFA1}">
      <dgm:prSet phldrT="[Text]"/>
      <dgm:spPr/>
      <dgm:t>
        <a:bodyPr/>
        <a:lstStyle/>
        <a:p>
          <a:r>
            <a:rPr lang="en-US" dirty="0"/>
            <a:t>Remediation Strategies</a:t>
          </a:r>
        </a:p>
      </dgm:t>
    </dgm:pt>
    <dgm:pt modelId="{11D12E44-E035-4F30-BABC-913F0A3D62EE}" type="parTrans" cxnId="{8491C16A-A18B-46DA-BA16-C70CB875F47F}">
      <dgm:prSet/>
      <dgm:spPr/>
      <dgm:t>
        <a:bodyPr/>
        <a:lstStyle/>
        <a:p>
          <a:endParaRPr lang="en-US"/>
        </a:p>
      </dgm:t>
    </dgm:pt>
    <dgm:pt modelId="{543D1733-9AD0-4755-9B5F-628C01896200}" type="sibTrans" cxnId="{8491C16A-A18B-46DA-BA16-C70CB875F47F}">
      <dgm:prSet/>
      <dgm:spPr/>
      <dgm:t>
        <a:bodyPr/>
        <a:lstStyle/>
        <a:p>
          <a:endParaRPr lang="en-US"/>
        </a:p>
      </dgm:t>
    </dgm:pt>
    <dgm:pt modelId="{6112FEE5-51DB-44FD-BB61-655B80722FD4}">
      <dgm:prSet phldrT="[Text]"/>
      <dgm:spPr/>
      <dgm:t>
        <a:bodyPr/>
        <a:lstStyle/>
        <a:p>
          <a:r>
            <a:rPr lang="en-US" dirty="0"/>
            <a:t>Policy violations can be corrected through repeatable processes</a:t>
          </a:r>
        </a:p>
      </dgm:t>
    </dgm:pt>
    <dgm:pt modelId="{37C4F4DA-9F80-469B-B0E4-801420C9A072}" type="parTrans" cxnId="{3436EDE1-342E-48CB-A6D5-FFFD065ED632}">
      <dgm:prSet/>
      <dgm:spPr/>
      <dgm:t>
        <a:bodyPr/>
        <a:lstStyle/>
        <a:p>
          <a:endParaRPr lang="en-US"/>
        </a:p>
      </dgm:t>
    </dgm:pt>
    <dgm:pt modelId="{FA47833F-3328-4F2E-963E-B62DCFD9DCE7}" type="sibTrans" cxnId="{3436EDE1-342E-48CB-A6D5-FFFD065ED632}">
      <dgm:prSet/>
      <dgm:spPr/>
      <dgm:t>
        <a:bodyPr/>
        <a:lstStyle/>
        <a:p>
          <a:endParaRPr lang="en-US"/>
        </a:p>
      </dgm:t>
    </dgm:pt>
    <dgm:pt modelId="{8DC50751-9387-4AD8-A3F9-193217B51401}" type="pres">
      <dgm:prSet presAssocID="{3BE6FF09-EABF-4C16-9558-7E059F40C406}" presName="Name0" presStyleCnt="0">
        <dgm:presLayoutVars>
          <dgm:dir/>
          <dgm:animLvl val="lvl"/>
          <dgm:resizeHandles val="exact"/>
        </dgm:presLayoutVars>
      </dgm:prSet>
      <dgm:spPr/>
    </dgm:pt>
    <dgm:pt modelId="{CC1EDDCC-FE56-4BC4-9F17-3090CAFFED16}" type="pres">
      <dgm:prSet presAssocID="{9E419809-FD4E-488D-A4E8-3A0CD0093CD5}" presName="linNode" presStyleCnt="0"/>
      <dgm:spPr/>
    </dgm:pt>
    <dgm:pt modelId="{07C22115-B938-43C4-B6E7-E88493FD6F3B}" type="pres">
      <dgm:prSet presAssocID="{9E419809-FD4E-488D-A4E8-3A0CD0093CD5}" presName="parentText" presStyleLbl="alignNode1" presStyleIdx="0" presStyleCnt="5">
        <dgm:presLayoutVars>
          <dgm:chMax val="1"/>
          <dgm:bulletEnabled/>
        </dgm:presLayoutVars>
      </dgm:prSet>
      <dgm:spPr/>
    </dgm:pt>
    <dgm:pt modelId="{069FBACB-01DE-4E0B-8996-3E7D73CA815C}" type="pres">
      <dgm:prSet presAssocID="{9E419809-FD4E-488D-A4E8-3A0CD0093CD5}" presName="descendantText" presStyleLbl="alignAccFollowNode1" presStyleIdx="0" presStyleCnt="5">
        <dgm:presLayoutVars>
          <dgm:bulletEnabled/>
        </dgm:presLayoutVars>
      </dgm:prSet>
      <dgm:spPr/>
    </dgm:pt>
    <dgm:pt modelId="{B62E4D12-DEF1-41B0-A9EC-6DA55866EE0A}" type="pres">
      <dgm:prSet presAssocID="{503A7C2B-E493-434D-899E-9EFECFD1985F}" presName="sp" presStyleCnt="0"/>
      <dgm:spPr/>
    </dgm:pt>
    <dgm:pt modelId="{F8319BA1-7A80-4294-A78B-0346B7E1AE13}" type="pres">
      <dgm:prSet presAssocID="{E3E27CDD-0D61-4E0B-B9CB-7B0A52A84E80}" presName="linNode" presStyleCnt="0"/>
      <dgm:spPr/>
    </dgm:pt>
    <dgm:pt modelId="{2A8487B3-CD65-48C3-ACAC-7A340E671416}" type="pres">
      <dgm:prSet presAssocID="{E3E27CDD-0D61-4E0B-B9CB-7B0A52A84E80}" presName="parentText" presStyleLbl="alignNode1" presStyleIdx="1" presStyleCnt="5">
        <dgm:presLayoutVars>
          <dgm:chMax val="1"/>
          <dgm:bulletEnabled/>
        </dgm:presLayoutVars>
      </dgm:prSet>
      <dgm:spPr/>
    </dgm:pt>
    <dgm:pt modelId="{E51C5EA6-1551-4B24-A3D2-6254CD6C15B6}" type="pres">
      <dgm:prSet presAssocID="{E3E27CDD-0D61-4E0B-B9CB-7B0A52A84E80}" presName="descendantText" presStyleLbl="alignAccFollowNode1" presStyleIdx="1" presStyleCnt="5">
        <dgm:presLayoutVars>
          <dgm:bulletEnabled/>
        </dgm:presLayoutVars>
      </dgm:prSet>
      <dgm:spPr/>
    </dgm:pt>
    <dgm:pt modelId="{78BE98FA-06D9-4FFD-9594-62E9FA64B4EC}" type="pres">
      <dgm:prSet presAssocID="{C3BB0946-6CEA-430F-BA1E-F2E7927DFC32}" presName="sp" presStyleCnt="0"/>
      <dgm:spPr/>
    </dgm:pt>
    <dgm:pt modelId="{4960D30E-FA5D-4239-8F35-442C1016AB6E}" type="pres">
      <dgm:prSet presAssocID="{BCE3903C-7412-491E-807C-E65DCBC085C4}" presName="linNode" presStyleCnt="0"/>
      <dgm:spPr/>
    </dgm:pt>
    <dgm:pt modelId="{11515080-190C-4AA1-8300-D3158C2185B3}" type="pres">
      <dgm:prSet presAssocID="{BCE3903C-7412-491E-807C-E65DCBC085C4}" presName="parentText" presStyleLbl="alignNode1" presStyleIdx="2" presStyleCnt="5">
        <dgm:presLayoutVars>
          <dgm:chMax val="1"/>
          <dgm:bulletEnabled/>
        </dgm:presLayoutVars>
      </dgm:prSet>
      <dgm:spPr/>
    </dgm:pt>
    <dgm:pt modelId="{0BC356FE-D938-445D-9E6A-7300FD518E6C}" type="pres">
      <dgm:prSet presAssocID="{BCE3903C-7412-491E-807C-E65DCBC085C4}" presName="descendantText" presStyleLbl="alignAccFollowNode1" presStyleIdx="2" presStyleCnt="5">
        <dgm:presLayoutVars>
          <dgm:bulletEnabled/>
        </dgm:presLayoutVars>
      </dgm:prSet>
      <dgm:spPr/>
    </dgm:pt>
    <dgm:pt modelId="{1C16FA8C-ED07-445B-A7D4-04D63D4CEA86}" type="pres">
      <dgm:prSet presAssocID="{021B22E2-5526-4EED-BA96-0403AB932DCB}" presName="sp" presStyleCnt="0"/>
      <dgm:spPr/>
    </dgm:pt>
    <dgm:pt modelId="{26E40945-8776-4CED-AE51-E83F7042AE8E}" type="pres">
      <dgm:prSet presAssocID="{4F9D9E6B-4D29-4915-9B4C-EC1DAC724ED6}" presName="linNode" presStyleCnt="0"/>
      <dgm:spPr/>
    </dgm:pt>
    <dgm:pt modelId="{7034B2B0-EFA3-4439-9129-3EFCADF5478B}" type="pres">
      <dgm:prSet presAssocID="{4F9D9E6B-4D29-4915-9B4C-EC1DAC724ED6}" presName="parentText" presStyleLbl="alignNode1" presStyleIdx="3" presStyleCnt="5">
        <dgm:presLayoutVars>
          <dgm:chMax val="1"/>
          <dgm:bulletEnabled/>
        </dgm:presLayoutVars>
      </dgm:prSet>
      <dgm:spPr/>
    </dgm:pt>
    <dgm:pt modelId="{29589163-1E49-4DD9-8E4C-4063E2BFA184}" type="pres">
      <dgm:prSet presAssocID="{4F9D9E6B-4D29-4915-9B4C-EC1DAC724ED6}" presName="descendantText" presStyleLbl="alignAccFollowNode1" presStyleIdx="3" presStyleCnt="5">
        <dgm:presLayoutVars>
          <dgm:bulletEnabled/>
        </dgm:presLayoutVars>
      </dgm:prSet>
      <dgm:spPr/>
    </dgm:pt>
    <dgm:pt modelId="{737AD5B6-ED3B-4436-BFEE-01D162D9AE1C}" type="pres">
      <dgm:prSet presAssocID="{712349AF-CF87-43D3-98B9-2CEDFEE3CC83}" presName="sp" presStyleCnt="0"/>
      <dgm:spPr/>
    </dgm:pt>
    <dgm:pt modelId="{61E68731-5C58-4792-8E28-F9407382D908}" type="pres">
      <dgm:prSet presAssocID="{55B4943B-942F-4CB8-9FB9-4434D5AECFA1}" presName="linNode" presStyleCnt="0"/>
      <dgm:spPr/>
    </dgm:pt>
    <dgm:pt modelId="{EF8DC689-A7FD-4E77-A084-A4F68FD50705}" type="pres">
      <dgm:prSet presAssocID="{55B4943B-942F-4CB8-9FB9-4434D5AECFA1}" presName="parentText" presStyleLbl="alignNode1" presStyleIdx="4" presStyleCnt="5">
        <dgm:presLayoutVars>
          <dgm:chMax val="1"/>
          <dgm:bulletEnabled/>
        </dgm:presLayoutVars>
      </dgm:prSet>
      <dgm:spPr/>
    </dgm:pt>
    <dgm:pt modelId="{37D62EA2-BABE-437A-B144-FC7787595AEA}" type="pres">
      <dgm:prSet presAssocID="{55B4943B-942F-4CB8-9FB9-4434D5AECFA1}" presName="descendantText" presStyleLbl="alignAccFollowNode1" presStyleIdx="4" presStyleCnt="5">
        <dgm:presLayoutVars>
          <dgm:bulletEnabled/>
        </dgm:presLayoutVars>
      </dgm:prSet>
      <dgm:spPr/>
    </dgm:pt>
  </dgm:ptLst>
  <dgm:cxnLst>
    <dgm:cxn modelId="{08773E02-86CB-4987-840C-06E3D2C426DE}" type="presOf" srcId="{E3E27CDD-0D61-4E0B-B9CB-7B0A52A84E80}" destId="{2A8487B3-CD65-48C3-ACAC-7A340E671416}" srcOrd="0" destOrd="0" presId="urn:microsoft.com/office/officeart/2016/7/layout/VerticalSolidActionList"/>
    <dgm:cxn modelId="{D222741A-08CD-40DB-B4C6-7BF1F9DFEEA4}" type="presOf" srcId="{55B4943B-942F-4CB8-9FB9-4434D5AECFA1}" destId="{EF8DC689-A7FD-4E77-A084-A4F68FD50705}" srcOrd="0" destOrd="0" presId="urn:microsoft.com/office/officeart/2016/7/layout/VerticalSolidActionList"/>
    <dgm:cxn modelId="{7210ED29-0489-4EED-8CAD-811CA9EDF76D}" srcId="{3BE6FF09-EABF-4C16-9558-7E059F40C406}" destId="{E3E27CDD-0D61-4E0B-B9CB-7B0A52A84E80}" srcOrd="1" destOrd="0" parTransId="{A9B8D65E-BE32-4460-8D4C-30A4743B23D4}" sibTransId="{C3BB0946-6CEA-430F-BA1E-F2E7927DFC32}"/>
    <dgm:cxn modelId="{5674C82B-E595-4CC1-85CE-BFBC60DB1B38}" srcId="{4F9D9E6B-4D29-4915-9B4C-EC1DAC724ED6}" destId="{EE02B97B-978B-4BC5-9184-EF76F435B063}" srcOrd="0" destOrd="0" parTransId="{C9C90AC6-F096-45EE-8424-C3F574871C99}" sibTransId="{FCE0B2B8-FB7B-44FD-B256-3750EA47D82F}"/>
    <dgm:cxn modelId="{F4FDEA2E-D038-4555-8DCD-F3D6788FFFBC}" srcId="{3BE6FF09-EABF-4C16-9558-7E059F40C406}" destId="{BCE3903C-7412-491E-807C-E65DCBC085C4}" srcOrd="2" destOrd="0" parTransId="{6ECE21BF-0FFB-4B91-9536-A99CD9E3E3E3}" sibTransId="{021B22E2-5526-4EED-BA96-0403AB932DCB}"/>
    <dgm:cxn modelId="{CC9E6E34-30C5-471C-8AFD-CBD739BDD296}" type="presOf" srcId="{D4E63D79-57DB-45F2-8F7E-739250EFF645}" destId="{E51C5EA6-1551-4B24-A3D2-6254CD6C15B6}" srcOrd="0" destOrd="0" presId="urn:microsoft.com/office/officeart/2016/7/layout/VerticalSolidActionList"/>
    <dgm:cxn modelId="{F27A363F-F141-4F0E-A2DE-2B332FFCBD92}" srcId="{BCE3903C-7412-491E-807C-E65DCBC085C4}" destId="{147EBC46-E773-4D8E-8DF3-5B028833D498}" srcOrd="0" destOrd="0" parTransId="{FD593C92-F4FF-45EA-A1B0-AE905AE945AB}" sibTransId="{412CA162-134F-4C0B-A8FE-E2AEC407B3E3}"/>
    <dgm:cxn modelId="{0C15AB67-60DC-470B-B97D-3E58DB88A6EA}" type="presOf" srcId="{147EBC46-E773-4D8E-8DF3-5B028833D498}" destId="{0BC356FE-D938-445D-9E6A-7300FD518E6C}" srcOrd="0" destOrd="0" presId="urn:microsoft.com/office/officeart/2016/7/layout/VerticalSolidActionList"/>
    <dgm:cxn modelId="{8C3AEE69-715B-4686-9BA9-A3525208D8D6}" srcId="{3BE6FF09-EABF-4C16-9558-7E059F40C406}" destId="{9E419809-FD4E-488D-A4E8-3A0CD0093CD5}" srcOrd="0" destOrd="0" parTransId="{2F034379-AECD-4E15-8908-C2D343CCA6B8}" sibTransId="{503A7C2B-E493-434D-899E-9EFECFD1985F}"/>
    <dgm:cxn modelId="{8491C16A-A18B-46DA-BA16-C70CB875F47F}" srcId="{3BE6FF09-EABF-4C16-9558-7E059F40C406}" destId="{55B4943B-942F-4CB8-9FB9-4434D5AECFA1}" srcOrd="4" destOrd="0" parTransId="{11D12E44-E035-4F30-BABC-913F0A3D62EE}" sibTransId="{543D1733-9AD0-4755-9B5F-628C01896200}"/>
    <dgm:cxn modelId="{A0F0E853-9F9F-447C-B73E-DA00E16BD573}" type="presOf" srcId="{9E419809-FD4E-488D-A4E8-3A0CD0093CD5}" destId="{07C22115-B938-43C4-B6E7-E88493FD6F3B}" srcOrd="0" destOrd="0" presId="urn:microsoft.com/office/officeart/2016/7/layout/VerticalSolidActionList"/>
    <dgm:cxn modelId="{75ED4276-5905-496F-BFD1-77356ED5CB3B}" type="presOf" srcId="{BCE3903C-7412-491E-807C-E65DCBC085C4}" destId="{11515080-190C-4AA1-8300-D3158C2185B3}" srcOrd="0" destOrd="0" presId="urn:microsoft.com/office/officeart/2016/7/layout/VerticalSolidActionList"/>
    <dgm:cxn modelId="{84C83A7C-40D3-4F26-9709-F5DA8745D36E}" type="presOf" srcId="{6112FEE5-51DB-44FD-BB61-655B80722FD4}" destId="{37D62EA2-BABE-437A-B144-FC7787595AEA}" srcOrd="0" destOrd="0" presId="urn:microsoft.com/office/officeart/2016/7/layout/VerticalSolidActionList"/>
    <dgm:cxn modelId="{D8C6498E-BC1C-4935-8243-402F69A11FAB}" srcId="{E3E27CDD-0D61-4E0B-B9CB-7B0A52A84E80}" destId="{D4E63D79-57DB-45F2-8F7E-739250EFF645}" srcOrd="0" destOrd="0" parTransId="{EEB7A93F-1BE1-40D9-9741-D90170A25DCE}" sibTransId="{99A80C27-785D-45E5-A177-CDA0182BC627}"/>
    <dgm:cxn modelId="{4DCEA1A2-1D9A-46DC-A2AE-4939EBA54272}" srcId="{3BE6FF09-EABF-4C16-9558-7E059F40C406}" destId="{4F9D9E6B-4D29-4915-9B4C-EC1DAC724ED6}" srcOrd="3" destOrd="0" parTransId="{2C8D53A4-B96F-42C7-BD4B-802E7EA6E869}" sibTransId="{712349AF-CF87-43D3-98B9-2CEDFEE3CC83}"/>
    <dgm:cxn modelId="{620175D8-8889-4666-B019-258744547497}" type="presOf" srcId="{EE02B97B-978B-4BC5-9184-EF76F435B063}" destId="{29589163-1E49-4DD9-8E4C-4063E2BFA184}" srcOrd="0" destOrd="0" presId="urn:microsoft.com/office/officeart/2016/7/layout/VerticalSolidActionList"/>
    <dgm:cxn modelId="{272384DE-F85E-4863-BEAA-3E0D129DCAA6}" type="presOf" srcId="{6686298E-78CC-4722-A9EA-377506B828E5}" destId="{069FBACB-01DE-4E0B-8996-3E7D73CA815C}" srcOrd="0" destOrd="0" presId="urn:microsoft.com/office/officeart/2016/7/layout/VerticalSolidActionList"/>
    <dgm:cxn modelId="{0E2183DF-EAB9-43B4-99CE-2F9905D93CF8}" srcId="{9E419809-FD4E-488D-A4E8-3A0CD0093CD5}" destId="{6686298E-78CC-4722-A9EA-377506B828E5}" srcOrd="0" destOrd="0" parTransId="{C28659BC-5FC3-49C8-8B09-EFA5FC2D483D}" sibTransId="{A44FC249-F36E-42BD-9976-2AC755C506CE}"/>
    <dgm:cxn modelId="{3436EDE1-342E-48CB-A6D5-FFFD065ED632}" srcId="{55B4943B-942F-4CB8-9FB9-4434D5AECFA1}" destId="{6112FEE5-51DB-44FD-BB61-655B80722FD4}" srcOrd="0" destOrd="0" parTransId="{37C4F4DA-9F80-469B-B0E4-801420C9A072}" sibTransId="{FA47833F-3328-4F2E-963E-B62DCFD9DCE7}"/>
    <dgm:cxn modelId="{7EE93DE7-BCA6-4964-99B2-2372DB892A03}" type="presOf" srcId="{4F9D9E6B-4D29-4915-9B4C-EC1DAC724ED6}" destId="{7034B2B0-EFA3-4439-9129-3EFCADF5478B}" srcOrd="0" destOrd="0" presId="urn:microsoft.com/office/officeart/2016/7/layout/VerticalSolidActionList"/>
    <dgm:cxn modelId="{283C03F5-A28B-4749-BA74-11F3496CBB30}" type="presOf" srcId="{3BE6FF09-EABF-4C16-9558-7E059F40C406}" destId="{8DC50751-9387-4AD8-A3F9-193217B51401}" srcOrd="0" destOrd="0" presId="urn:microsoft.com/office/officeart/2016/7/layout/VerticalSolidActionList"/>
    <dgm:cxn modelId="{A04AC8BF-7D71-4568-906C-B3FFF0A5633B}" type="presParOf" srcId="{8DC50751-9387-4AD8-A3F9-193217B51401}" destId="{CC1EDDCC-FE56-4BC4-9F17-3090CAFFED16}" srcOrd="0" destOrd="0" presId="urn:microsoft.com/office/officeart/2016/7/layout/VerticalSolidActionList"/>
    <dgm:cxn modelId="{443333D9-E1B9-444B-A6C7-FEF4438D9E2E}" type="presParOf" srcId="{CC1EDDCC-FE56-4BC4-9F17-3090CAFFED16}" destId="{07C22115-B938-43C4-B6E7-E88493FD6F3B}" srcOrd="0" destOrd="0" presId="urn:microsoft.com/office/officeart/2016/7/layout/VerticalSolidActionList"/>
    <dgm:cxn modelId="{757FF84C-428C-42B8-8E15-FD21A2B352AC}" type="presParOf" srcId="{CC1EDDCC-FE56-4BC4-9F17-3090CAFFED16}" destId="{069FBACB-01DE-4E0B-8996-3E7D73CA815C}" srcOrd="1" destOrd="0" presId="urn:microsoft.com/office/officeart/2016/7/layout/VerticalSolidActionList"/>
    <dgm:cxn modelId="{E1AA7F05-4DC6-4C73-9BA3-5C5C0BF02D7D}" type="presParOf" srcId="{8DC50751-9387-4AD8-A3F9-193217B51401}" destId="{B62E4D12-DEF1-41B0-A9EC-6DA55866EE0A}" srcOrd="1" destOrd="0" presId="urn:microsoft.com/office/officeart/2016/7/layout/VerticalSolidActionList"/>
    <dgm:cxn modelId="{D8EAE370-3AA2-4367-8D3A-21F6FC196E3F}" type="presParOf" srcId="{8DC50751-9387-4AD8-A3F9-193217B51401}" destId="{F8319BA1-7A80-4294-A78B-0346B7E1AE13}" srcOrd="2" destOrd="0" presId="urn:microsoft.com/office/officeart/2016/7/layout/VerticalSolidActionList"/>
    <dgm:cxn modelId="{543117E7-A907-4818-BB56-6DA2F338854C}" type="presParOf" srcId="{F8319BA1-7A80-4294-A78B-0346B7E1AE13}" destId="{2A8487B3-CD65-48C3-ACAC-7A340E671416}" srcOrd="0" destOrd="0" presId="urn:microsoft.com/office/officeart/2016/7/layout/VerticalSolidActionList"/>
    <dgm:cxn modelId="{E4951829-AC0C-4713-B4C5-3FB51AC65588}" type="presParOf" srcId="{F8319BA1-7A80-4294-A78B-0346B7E1AE13}" destId="{E51C5EA6-1551-4B24-A3D2-6254CD6C15B6}" srcOrd="1" destOrd="0" presId="urn:microsoft.com/office/officeart/2016/7/layout/VerticalSolidActionList"/>
    <dgm:cxn modelId="{8F49852D-5EF7-4530-A55D-DCB988AF4682}" type="presParOf" srcId="{8DC50751-9387-4AD8-A3F9-193217B51401}" destId="{78BE98FA-06D9-4FFD-9594-62E9FA64B4EC}" srcOrd="3" destOrd="0" presId="urn:microsoft.com/office/officeart/2016/7/layout/VerticalSolidActionList"/>
    <dgm:cxn modelId="{565B97C3-BDE3-4FD1-93AF-5819C3C5323D}" type="presParOf" srcId="{8DC50751-9387-4AD8-A3F9-193217B51401}" destId="{4960D30E-FA5D-4239-8F35-442C1016AB6E}" srcOrd="4" destOrd="0" presId="urn:microsoft.com/office/officeart/2016/7/layout/VerticalSolidActionList"/>
    <dgm:cxn modelId="{41AC69CC-07B1-41FF-970E-9B356420BBAE}" type="presParOf" srcId="{4960D30E-FA5D-4239-8F35-442C1016AB6E}" destId="{11515080-190C-4AA1-8300-D3158C2185B3}" srcOrd="0" destOrd="0" presId="urn:microsoft.com/office/officeart/2016/7/layout/VerticalSolidActionList"/>
    <dgm:cxn modelId="{DFC3B9BE-EA91-432F-9BDF-9DE80426895B}" type="presParOf" srcId="{4960D30E-FA5D-4239-8F35-442C1016AB6E}" destId="{0BC356FE-D938-445D-9E6A-7300FD518E6C}" srcOrd="1" destOrd="0" presId="urn:microsoft.com/office/officeart/2016/7/layout/VerticalSolidActionList"/>
    <dgm:cxn modelId="{4338323F-72DB-44DE-88B6-3445AB3AA95B}" type="presParOf" srcId="{8DC50751-9387-4AD8-A3F9-193217B51401}" destId="{1C16FA8C-ED07-445B-A7D4-04D63D4CEA86}" srcOrd="5" destOrd="0" presId="urn:microsoft.com/office/officeart/2016/7/layout/VerticalSolidActionList"/>
    <dgm:cxn modelId="{5C5CDD2D-A35E-496F-811E-148973DF7C37}" type="presParOf" srcId="{8DC50751-9387-4AD8-A3F9-193217B51401}" destId="{26E40945-8776-4CED-AE51-E83F7042AE8E}" srcOrd="6" destOrd="0" presId="urn:microsoft.com/office/officeart/2016/7/layout/VerticalSolidActionList"/>
    <dgm:cxn modelId="{E4E63D94-9815-408F-A3AE-7E2DFEE1AE0E}" type="presParOf" srcId="{26E40945-8776-4CED-AE51-E83F7042AE8E}" destId="{7034B2B0-EFA3-4439-9129-3EFCADF5478B}" srcOrd="0" destOrd="0" presId="urn:microsoft.com/office/officeart/2016/7/layout/VerticalSolidActionList"/>
    <dgm:cxn modelId="{0AC2982E-0EA0-47B7-9850-74EFD05D5C47}" type="presParOf" srcId="{26E40945-8776-4CED-AE51-E83F7042AE8E}" destId="{29589163-1E49-4DD9-8E4C-4063E2BFA184}" srcOrd="1" destOrd="0" presId="urn:microsoft.com/office/officeart/2016/7/layout/VerticalSolidActionList"/>
    <dgm:cxn modelId="{4E32DD18-3C47-4087-9787-41F619012A7B}" type="presParOf" srcId="{8DC50751-9387-4AD8-A3F9-193217B51401}" destId="{737AD5B6-ED3B-4436-BFEE-01D162D9AE1C}" srcOrd="7" destOrd="0" presId="urn:microsoft.com/office/officeart/2016/7/layout/VerticalSolidActionList"/>
    <dgm:cxn modelId="{E67B4453-AD5D-49DB-A6BA-59060DB105D1}" type="presParOf" srcId="{8DC50751-9387-4AD8-A3F9-193217B51401}" destId="{61E68731-5C58-4792-8E28-F9407382D908}" srcOrd="8" destOrd="0" presId="urn:microsoft.com/office/officeart/2016/7/layout/VerticalSolidActionList"/>
    <dgm:cxn modelId="{0E16DE51-F552-42A3-94AF-14913E640CFB}" type="presParOf" srcId="{61E68731-5C58-4792-8E28-F9407382D908}" destId="{EF8DC689-A7FD-4E77-A084-A4F68FD50705}" srcOrd="0" destOrd="0" presId="urn:microsoft.com/office/officeart/2016/7/layout/VerticalSolidActionList"/>
    <dgm:cxn modelId="{68F6A1AF-BB2F-4F8C-9D8D-F84636B9D920}" type="presParOf" srcId="{61E68731-5C58-4792-8E28-F9407382D908}" destId="{37D62EA2-BABE-437A-B144-FC7787595AEA}"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463E47-BDA0-4EC7-9CBC-5C84F6FA00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CB5566-7019-4FB3-9746-752E106DA090}">
      <dgm:prSet phldrT="[Text]"/>
      <dgm:spPr/>
      <dgm:t>
        <a:bodyPr/>
        <a:lstStyle/>
        <a:p>
          <a:pPr>
            <a:lnSpc>
              <a:spcPct val="100000"/>
            </a:lnSpc>
          </a:pPr>
          <a:r>
            <a:rPr lang="en-US" dirty="0"/>
            <a:t>Identity</a:t>
          </a:r>
        </a:p>
      </dgm:t>
    </dgm:pt>
    <dgm:pt modelId="{99878B4B-1A9E-40F2-A00F-D38C51254143}" type="parTrans" cxnId="{2F60EA80-A402-40A4-9301-4AB049546AF4}">
      <dgm:prSet/>
      <dgm:spPr/>
      <dgm:t>
        <a:bodyPr/>
        <a:lstStyle/>
        <a:p>
          <a:endParaRPr lang="en-US"/>
        </a:p>
      </dgm:t>
    </dgm:pt>
    <dgm:pt modelId="{4D4EF1F3-ED0B-422A-BDAF-8CC3D8DFB20A}" type="sibTrans" cxnId="{2F60EA80-A402-40A4-9301-4AB049546AF4}">
      <dgm:prSet/>
      <dgm:spPr/>
      <dgm:t>
        <a:bodyPr/>
        <a:lstStyle/>
        <a:p>
          <a:endParaRPr lang="en-US"/>
        </a:p>
      </dgm:t>
    </dgm:pt>
    <dgm:pt modelId="{63FD127C-FA20-4BF6-9DD0-A7812EE34F5D}">
      <dgm:prSet phldrT="[Text]"/>
      <dgm:spPr/>
      <dgm:t>
        <a:bodyPr/>
        <a:lstStyle/>
        <a:p>
          <a:pPr>
            <a:lnSpc>
              <a:spcPct val="100000"/>
            </a:lnSpc>
          </a:pPr>
          <a:r>
            <a:rPr lang="en-US" dirty="0"/>
            <a:t>Plan</a:t>
          </a:r>
        </a:p>
      </dgm:t>
    </dgm:pt>
    <dgm:pt modelId="{47D17223-FB9D-4381-8581-D74A1A4CA583}" type="parTrans" cxnId="{72B174F4-D762-44F6-A8FF-E87DA876AF6B}">
      <dgm:prSet/>
      <dgm:spPr/>
      <dgm:t>
        <a:bodyPr/>
        <a:lstStyle/>
        <a:p>
          <a:endParaRPr lang="en-US"/>
        </a:p>
      </dgm:t>
    </dgm:pt>
    <dgm:pt modelId="{29D082D3-2F4C-4735-A95E-148EA593542E}" type="sibTrans" cxnId="{72B174F4-D762-44F6-A8FF-E87DA876AF6B}">
      <dgm:prSet/>
      <dgm:spPr/>
      <dgm:t>
        <a:bodyPr/>
        <a:lstStyle/>
        <a:p>
          <a:endParaRPr lang="en-US"/>
        </a:p>
      </dgm:t>
    </dgm:pt>
    <dgm:pt modelId="{0E5CA5DA-DACD-452D-9D47-309A006FF313}">
      <dgm:prSet phldrT="[Text]"/>
      <dgm:spPr/>
      <dgm:t>
        <a:bodyPr/>
        <a:lstStyle/>
        <a:p>
          <a:pPr>
            <a:lnSpc>
              <a:spcPct val="100000"/>
            </a:lnSpc>
          </a:pPr>
          <a:r>
            <a:rPr lang="en-US" dirty="0"/>
            <a:t>Act</a:t>
          </a:r>
        </a:p>
      </dgm:t>
    </dgm:pt>
    <dgm:pt modelId="{66F9F41B-E894-4E04-88E5-E2C3E0F094A0}" type="parTrans" cxnId="{7DC9E79C-72BD-44B6-BC8A-260C93070DB9}">
      <dgm:prSet/>
      <dgm:spPr/>
      <dgm:t>
        <a:bodyPr/>
        <a:lstStyle/>
        <a:p>
          <a:endParaRPr lang="en-US"/>
        </a:p>
      </dgm:t>
    </dgm:pt>
    <dgm:pt modelId="{72F96D37-DCA3-467C-84E9-BB477A3192FA}" type="sibTrans" cxnId="{7DC9E79C-72BD-44B6-BC8A-260C93070DB9}">
      <dgm:prSet/>
      <dgm:spPr/>
      <dgm:t>
        <a:bodyPr/>
        <a:lstStyle/>
        <a:p>
          <a:endParaRPr lang="en-US"/>
        </a:p>
      </dgm:t>
    </dgm:pt>
    <dgm:pt modelId="{06332657-053E-4F0E-8305-1DBEB23BC7A3}">
      <dgm:prSet phldrT="[Text]"/>
      <dgm:spPr/>
      <dgm:t>
        <a:bodyPr/>
        <a:lstStyle/>
        <a:p>
          <a:pPr>
            <a:lnSpc>
              <a:spcPct val="100000"/>
            </a:lnSpc>
          </a:pPr>
          <a:r>
            <a:rPr lang="en-US" dirty="0"/>
            <a:t>Check</a:t>
          </a:r>
        </a:p>
      </dgm:t>
    </dgm:pt>
    <dgm:pt modelId="{6B8CBF02-7210-4B3E-B8A3-8619A01CC4B7}" type="parTrans" cxnId="{2C6262F7-AAD2-4418-A24B-C14B24B8BE20}">
      <dgm:prSet/>
      <dgm:spPr/>
      <dgm:t>
        <a:bodyPr/>
        <a:lstStyle/>
        <a:p>
          <a:endParaRPr lang="en-US"/>
        </a:p>
      </dgm:t>
    </dgm:pt>
    <dgm:pt modelId="{7B5C868F-C75B-4451-A2F7-7751C07CAB63}" type="sibTrans" cxnId="{2C6262F7-AAD2-4418-A24B-C14B24B8BE20}">
      <dgm:prSet/>
      <dgm:spPr/>
      <dgm:t>
        <a:bodyPr/>
        <a:lstStyle/>
        <a:p>
          <a:endParaRPr lang="en-US"/>
        </a:p>
      </dgm:t>
    </dgm:pt>
    <dgm:pt modelId="{456D9BE1-0661-4C8C-B378-A809E35D2B9F}">
      <dgm:prSet phldrT="[Text]"/>
      <dgm:spPr/>
      <dgm:t>
        <a:bodyPr/>
        <a:lstStyle/>
        <a:p>
          <a:pPr>
            <a:lnSpc>
              <a:spcPct val="100000"/>
            </a:lnSpc>
          </a:pPr>
          <a:r>
            <a:rPr lang="en-US" dirty="0"/>
            <a:t>What is the threat or issue</a:t>
          </a:r>
        </a:p>
      </dgm:t>
    </dgm:pt>
    <dgm:pt modelId="{9EF1A525-EAA0-4670-A896-F6B9BD7A01E9}" type="parTrans" cxnId="{0625E671-9EFD-4FEF-86E0-B52C5AFB7EAB}">
      <dgm:prSet/>
      <dgm:spPr/>
      <dgm:t>
        <a:bodyPr/>
        <a:lstStyle/>
        <a:p>
          <a:endParaRPr lang="en-US"/>
        </a:p>
      </dgm:t>
    </dgm:pt>
    <dgm:pt modelId="{DC0B3A8F-7333-4783-A9AE-2E58283EC0A6}" type="sibTrans" cxnId="{0625E671-9EFD-4FEF-86E0-B52C5AFB7EAB}">
      <dgm:prSet/>
      <dgm:spPr/>
    </dgm:pt>
    <dgm:pt modelId="{3C035F94-8167-4663-8B84-8245855BF249}">
      <dgm:prSet phldrT="[Text]"/>
      <dgm:spPr/>
      <dgm:t>
        <a:bodyPr/>
        <a:lstStyle/>
        <a:p>
          <a:pPr>
            <a:lnSpc>
              <a:spcPct val="100000"/>
            </a:lnSpc>
          </a:pPr>
          <a:r>
            <a:rPr lang="en-US" dirty="0"/>
            <a:t>Determine appropriate responses</a:t>
          </a:r>
        </a:p>
      </dgm:t>
    </dgm:pt>
    <dgm:pt modelId="{629AA14F-EF25-4B73-9A28-4977E7BEBD50}" type="parTrans" cxnId="{9BE2F649-A63B-41C0-9283-6DDABEDBFEC7}">
      <dgm:prSet/>
      <dgm:spPr/>
      <dgm:t>
        <a:bodyPr/>
        <a:lstStyle/>
        <a:p>
          <a:endParaRPr lang="en-US"/>
        </a:p>
      </dgm:t>
    </dgm:pt>
    <dgm:pt modelId="{D414AA9D-0B23-4D2E-B566-0FFD303CF51F}" type="sibTrans" cxnId="{9BE2F649-A63B-41C0-9283-6DDABEDBFEC7}">
      <dgm:prSet/>
      <dgm:spPr/>
    </dgm:pt>
    <dgm:pt modelId="{C81A4555-25E4-4356-8F46-8EB7E6AA77D3}">
      <dgm:prSet phldrT="[Text]"/>
      <dgm:spPr/>
      <dgm:t>
        <a:bodyPr/>
        <a:lstStyle/>
        <a:p>
          <a:pPr>
            <a:lnSpc>
              <a:spcPct val="100000"/>
            </a:lnSpc>
          </a:pPr>
          <a:r>
            <a:rPr lang="en-US" dirty="0"/>
            <a:t>Implement the plan</a:t>
          </a:r>
        </a:p>
      </dgm:t>
    </dgm:pt>
    <dgm:pt modelId="{C12425A2-0D89-45D3-9B8D-B810CDFF94F0}" type="parTrans" cxnId="{713902F4-1019-45B0-A60E-BBBF1ADC3C59}">
      <dgm:prSet/>
      <dgm:spPr/>
      <dgm:t>
        <a:bodyPr/>
        <a:lstStyle/>
        <a:p>
          <a:endParaRPr lang="en-US"/>
        </a:p>
      </dgm:t>
    </dgm:pt>
    <dgm:pt modelId="{0CCEFDA0-30BB-4853-8624-79B4665DD3FA}" type="sibTrans" cxnId="{713902F4-1019-45B0-A60E-BBBF1ADC3C59}">
      <dgm:prSet/>
      <dgm:spPr/>
    </dgm:pt>
    <dgm:pt modelId="{B5318BEF-D068-4898-9682-8D0E5E177206}">
      <dgm:prSet phldrT="[Text]"/>
      <dgm:spPr/>
      <dgm:t>
        <a:bodyPr/>
        <a:lstStyle/>
        <a:p>
          <a:pPr>
            <a:lnSpc>
              <a:spcPct val="100000"/>
            </a:lnSpc>
          </a:pPr>
          <a:r>
            <a:rPr lang="en-US" dirty="0"/>
            <a:t>Confirm the response is sufficient</a:t>
          </a:r>
        </a:p>
      </dgm:t>
    </dgm:pt>
    <dgm:pt modelId="{162339A7-2CBE-4D28-AE50-6B55B6FFA08D}" type="parTrans" cxnId="{58E71E8F-61BD-40A0-AFF0-0C5E00C9AF09}">
      <dgm:prSet/>
      <dgm:spPr/>
      <dgm:t>
        <a:bodyPr/>
        <a:lstStyle/>
        <a:p>
          <a:endParaRPr lang="en-US"/>
        </a:p>
      </dgm:t>
    </dgm:pt>
    <dgm:pt modelId="{658BE6E5-0F75-4290-AF97-CAA1D9253E92}" type="sibTrans" cxnId="{58E71E8F-61BD-40A0-AFF0-0C5E00C9AF09}">
      <dgm:prSet/>
      <dgm:spPr/>
    </dgm:pt>
    <dgm:pt modelId="{9DD21822-9758-4B04-A47E-E4FDF6BFB962}" type="pres">
      <dgm:prSet presAssocID="{3F463E47-BDA0-4EC7-9CBC-5C84F6FA005D}" presName="root" presStyleCnt="0">
        <dgm:presLayoutVars>
          <dgm:dir/>
          <dgm:resizeHandles val="exact"/>
        </dgm:presLayoutVars>
      </dgm:prSet>
      <dgm:spPr/>
    </dgm:pt>
    <dgm:pt modelId="{640CF7E3-A96A-4761-A73B-7A281ECC2210}" type="pres">
      <dgm:prSet presAssocID="{DDCB5566-7019-4FB3-9746-752E106DA090}" presName="compNode" presStyleCnt="0"/>
      <dgm:spPr/>
    </dgm:pt>
    <dgm:pt modelId="{985713DE-C205-4F79-9826-B0F5C8D54208}" type="pres">
      <dgm:prSet presAssocID="{DDCB5566-7019-4FB3-9746-752E106DA090}" presName="bgRect" presStyleLbl="bgShp" presStyleIdx="0" presStyleCnt="4"/>
      <dgm:spPr/>
    </dgm:pt>
    <dgm:pt modelId="{02C1128D-2DD9-409D-B8B1-8167D1418CB9}" type="pres">
      <dgm:prSet presAssocID="{DDCB5566-7019-4FB3-9746-752E106DA0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7FA14438-2C79-4DF5-913C-CE75ECFC5468}" type="pres">
      <dgm:prSet presAssocID="{DDCB5566-7019-4FB3-9746-752E106DA090}" presName="spaceRect" presStyleCnt="0"/>
      <dgm:spPr/>
    </dgm:pt>
    <dgm:pt modelId="{CB3B6849-DEA3-4216-A6A6-34D6A868D51A}" type="pres">
      <dgm:prSet presAssocID="{DDCB5566-7019-4FB3-9746-752E106DA090}" presName="parTx" presStyleLbl="revTx" presStyleIdx="0" presStyleCnt="8">
        <dgm:presLayoutVars>
          <dgm:chMax val="0"/>
          <dgm:chPref val="0"/>
        </dgm:presLayoutVars>
      </dgm:prSet>
      <dgm:spPr/>
    </dgm:pt>
    <dgm:pt modelId="{98845165-ADFA-4EF7-BA31-B4EA2AB33EB8}" type="pres">
      <dgm:prSet presAssocID="{DDCB5566-7019-4FB3-9746-752E106DA090}" presName="desTx" presStyleLbl="revTx" presStyleIdx="1" presStyleCnt="8">
        <dgm:presLayoutVars/>
      </dgm:prSet>
      <dgm:spPr/>
    </dgm:pt>
    <dgm:pt modelId="{F405C2F5-28DB-4F4E-931E-FDA6175EAADD}" type="pres">
      <dgm:prSet presAssocID="{4D4EF1F3-ED0B-422A-BDAF-8CC3D8DFB20A}" presName="sibTrans" presStyleCnt="0"/>
      <dgm:spPr/>
    </dgm:pt>
    <dgm:pt modelId="{C19C1B83-3F35-4A1A-BCBF-F99838C761C4}" type="pres">
      <dgm:prSet presAssocID="{63FD127C-FA20-4BF6-9DD0-A7812EE34F5D}" presName="compNode" presStyleCnt="0"/>
      <dgm:spPr/>
    </dgm:pt>
    <dgm:pt modelId="{C6606E59-EC18-47F7-91A1-39C6D267DCC6}" type="pres">
      <dgm:prSet presAssocID="{63FD127C-FA20-4BF6-9DD0-A7812EE34F5D}" presName="bgRect" presStyleLbl="bgShp" presStyleIdx="1" presStyleCnt="4"/>
      <dgm:spPr/>
    </dgm:pt>
    <dgm:pt modelId="{82E307B5-82C0-40DF-AA53-F9B3B9A2ED12}" type="pres">
      <dgm:prSet presAssocID="{63FD127C-FA20-4BF6-9DD0-A7812EE34F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6FB781F-8A17-43C6-81CB-B1E213891CC1}" type="pres">
      <dgm:prSet presAssocID="{63FD127C-FA20-4BF6-9DD0-A7812EE34F5D}" presName="spaceRect" presStyleCnt="0"/>
      <dgm:spPr/>
    </dgm:pt>
    <dgm:pt modelId="{1A7DF329-A409-4BAF-8F0D-3F9C343A49AC}" type="pres">
      <dgm:prSet presAssocID="{63FD127C-FA20-4BF6-9DD0-A7812EE34F5D}" presName="parTx" presStyleLbl="revTx" presStyleIdx="2" presStyleCnt="8">
        <dgm:presLayoutVars>
          <dgm:chMax val="0"/>
          <dgm:chPref val="0"/>
        </dgm:presLayoutVars>
      </dgm:prSet>
      <dgm:spPr/>
    </dgm:pt>
    <dgm:pt modelId="{19BB6E5F-A11F-4FE3-AEB8-B88085F1369D}" type="pres">
      <dgm:prSet presAssocID="{63FD127C-FA20-4BF6-9DD0-A7812EE34F5D}" presName="desTx" presStyleLbl="revTx" presStyleIdx="3" presStyleCnt="8">
        <dgm:presLayoutVars/>
      </dgm:prSet>
      <dgm:spPr/>
    </dgm:pt>
    <dgm:pt modelId="{96CAA459-6BCD-4D9C-B703-A2F2B816FDCE}" type="pres">
      <dgm:prSet presAssocID="{29D082D3-2F4C-4735-A95E-148EA593542E}" presName="sibTrans" presStyleCnt="0"/>
      <dgm:spPr/>
    </dgm:pt>
    <dgm:pt modelId="{23B9F9DF-5EE2-4A09-BE85-49287BDEA1AF}" type="pres">
      <dgm:prSet presAssocID="{0E5CA5DA-DACD-452D-9D47-309A006FF313}" presName="compNode" presStyleCnt="0"/>
      <dgm:spPr/>
    </dgm:pt>
    <dgm:pt modelId="{5BC17322-664E-430A-9DE3-79B4F5DBA3A2}" type="pres">
      <dgm:prSet presAssocID="{0E5CA5DA-DACD-452D-9D47-309A006FF313}" presName="bgRect" presStyleLbl="bgShp" presStyleIdx="2" presStyleCnt="4"/>
      <dgm:spPr/>
    </dgm:pt>
    <dgm:pt modelId="{4E714C16-610A-4EAC-9CA3-85B784D28A60}" type="pres">
      <dgm:prSet presAssocID="{0E5CA5DA-DACD-452D-9D47-309A006FF3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BB9F754-03A9-4D92-9911-5129E2F105EA}" type="pres">
      <dgm:prSet presAssocID="{0E5CA5DA-DACD-452D-9D47-309A006FF313}" presName="spaceRect" presStyleCnt="0"/>
      <dgm:spPr/>
    </dgm:pt>
    <dgm:pt modelId="{88EC4FBD-33CF-4E29-B84B-84F4B64CF8E4}" type="pres">
      <dgm:prSet presAssocID="{0E5CA5DA-DACD-452D-9D47-309A006FF313}" presName="parTx" presStyleLbl="revTx" presStyleIdx="4" presStyleCnt="8">
        <dgm:presLayoutVars>
          <dgm:chMax val="0"/>
          <dgm:chPref val="0"/>
        </dgm:presLayoutVars>
      </dgm:prSet>
      <dgm:spPr/>
    </dgm:pt>
    <dgm:pt modelId="{4C8A5F5E-11D5-49E8-9BA6-FB0C3E2EFC24}" type="pres">
      <dgm:prSet presAssocID="{0E5CA5DA-DACD-452D-9D47-309A006FF313}" presName="desTx" presStyleLbl="revTx" presStyleIdx="5" presStyleCnt="8">
        <dgm:presLayoutVars/>
      </dgm:prSet>
      <dgm:spPr/>
    </dgm:pt>
    <dgm:pt modelId="{7C26E420-E62C-4F77-8993-CB0AF528229E}" type="pres">
      <dgm:prSet presAssocID="{72F96D37-DCA3-467C-84E9-BB477A3192FA}" presName="sibTrans" presStyleCnt="0"/>
      <dgm:spPr/>
    </dgm:pt>
    <dgm:pt modelId="{5C0351F8-3CF9-4889-A66A-91CEC5F8BB05}" type="pres">
      <dgm:prSet presAssocID="{06332657-053E-4F0E-8305-1DBEB23BC7A3}" presName="compNode" presStyleCnt="0"/>
      <dgm:spPr/>
    </dgm:pt>
    <dgm:pt modelId="{A7AD2A86-DF9E-4EBC-A99D-9D0C1CAEBA29}" type="pres">
      <dgm:prSet presAssocID="{06332657-053E-4F0E-8305-1DBEB23BC7A3}" presName="bgRect" presStyleLbl="bgShp" presStyleIdx="3" presStyleCnt="4"/>
      <dgm:spPr/>
    </dgm:pt>
    <dgm:pt modelId="{3E28EA8C-B93F-4E60-9D42-061C52DE82A0}" type="pres">
      <dgm:prSet presAssocID="{06332657-053E-4F0E-8305-1DBEB23BC7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DAC1E9EC-A73D-4DD2-B4DF-4ED0D819D715}" type="pres">
      <dgm:prSet presAssocID="{06332657-053E-4F0E-8305-1DBEB23BC7A3}" presName="spaceRect" presStyleCnt="0"/>
      <dgm:spPr/>
    </dgm:pt>
    <dgm:pt modelId="{A4621C78-E2D9-40CB-8C00-F97A3C8E2E1F}" type="pres">
      <dgm:prSet presAssocID="{06332657-053E-4F0E-8305-1DBEB23BC7A3}" presName="parTx" presStyleLbl="revTx" presStyleIdx="6" presStyleCnt="8">
        <dgm:presLayoutVars>
          <dgm:chMax val="0"/>
          <dgm:chPref val="0"/>
        </dgm:presLayoutVars>
      </dgm:prSet>
      <dgm:spPr/>
    </dgm:pt>
    <dgm:pt modelId="{D8A735C6-7C25-4D52-B3F8-E7243DD0AB54}" type="pres">
      <dgm:prSet presAssocID="{06332657-053E-4F0E-8305-1DBEB23BC7A3}" presName="desTx" presStyleLbl="revTx" presStyleIdx="7" presStyleCnt="8">
        <dgm:presLayoutVars/>
      </dgm:prSet>
      <dgm:spPr/>
    </dgm:pt>
  </dgm:ptLst>
  <dgm:cxnLst>
    <dgm:cxn modelId="{DC5F7F0B-73D4-4023-A3DD-D47AA03E8655}" type="presOf" srcId="{63FD127C-FA20-4BF6-9DD0-A7812EE34F5D}" destId="{1A7DF329-A409-4BAF-8F0D-3F9C343A49AC}" srcOrd="0" destOrd="0" presId="urn:microsoft.com/office/officeart/2018/2/layout/IconVerticalSolidList"/>
    <dgm:cxn modelId="{49B51B26-E86F-419F-80E1-AFEC9EDA8BF4}" type="presOf" srcId="{06332657-053E-4F0E-8305-1DBEB23BC7A3}" destId="{A4621C78-E2D9-40CB-8C00-F97A3C8E2E1F}" srcOrd="0" destOrd="0" presId="urn:microsoft.com/office/officeart/2018/2/layout/IconVerticalSolidList"/>
    <dgm:cxn modelId="{F26D245E-8221-4FF3-B208-073E6206B859}" type="presOf" srcId="{B5318BEF-D068-4898-9682-8D0E5E177206}" destId="{D8A735C6-7C25-4D52-B3F8-E7243DD0AB54}" srcOrd="0" destOrd="0" presId="urn:microsoft.com/office/officeart/2018/2/layout/IconVerticalSolidList"/>
    <dgm:cxn modelId="{86650864-697A-42B7-B4AC-345552F90EC2}" type="presOf" srcId="{DDCB5566-7019-4FB3-9746-752E106DA090}" destId="{CB3B6849-DEA3-4216-A6A6-34D6A868D51A}" srcOrd="0" destOrd="0" presId="urn:microsoft.com/office/officeart/2018/2/layout/IconVerticalSolidList"/>
    <dgm:cxn modelId="{9BE2F649-A63B-41C0-9283-6DDABEDBFEC7}" srcId="{63FD127C-FA20-4BF6-9DD0-A7812EE34F5D}" destId="{3C035F94-8167-4663-8B84-8245855BF249}" srcOrd="0" destOrd="0" parTransId="{629AA14F-EF25-4B73-9A28-4977E7BEBD50}" sibTransId="{D414AA9D-0B23-4D2E-B566-0FFD303CF51F}"/>
    <dgm:cxn modelId="{87BD376B-FE47-4976-BED5-F991727D8E22}" type="presOf" srcId="{0E5CA5DA-DACD-452D-9D47-309A006FF313}" destId="{88EC4FBD-33CF-4E29-B84B-84F4B64CF8E4}" srcOrd="0" destOrd="0" presId="urn:microsoft.com/office/officeart/2018/2/layout/IconVerticalSolidList"/>
    <dgm:cxn modelId="{0625E671-9EFD-4FEF-86E0-B52C5AFB7EAB}" srcId="{DDCB5566-7019-4FB3-9746-752E106DA090}" destId="{456D9BE1-0661-4C8C-B378-A809E35D2B9F}" srcOrd="0" destOrd="0" parTransId="{9EF1A525-EAA0-4670-A896-F6B9BD7A01E9}" sibTransId="{DC0B3A8F-7333-4783-A9AE-2E58283EC0A6}"/>
    <dgm:cxn modelId="{0D87177B-34D2-41A2-A8CD-BAD28688182E}" type="presOf" srcId="{3F463E47-BDA0-4EC7-9CBC-5C84F6FA005D}" destId="{9DD21822-9758-4B04-A47E-E4FDF6BFB962}" srcOrd="0" destOrd="0" presId="urn:microsoft.com/office/officeart/2018/2/layout/IconVerticalSolidList"/>
    <dgm:cxn modelId="{2F60EA80-A402-40A4-9301-4AB049546AF4}" srcId="{3F463E47-BDA0-4EC7-9CBC-5C84F6FA005D}" destId="{DDCB5566-7019-4FB3-9746-752E106DA090}" srcOrd="0" destOrd="0" parTransId="{99878B4B-1A9E-40F2-A00F-D38C51254143}" sibTransId="{4D4EF1F3-ED0B-422A-BDAF-8CC3D8DFB20A}"/>
    <dgm:cxn modelId="{58E71E8F-61BD-40A0-AFF0-0C5E00C9AF09}" srcId="{06332657-053E-4F0E-8305-1DBEB23BC7A3}" destId="{B5318BEF-D068-4898-9682-8D0E5E177206}" srcOrd="0" destOrd="0" parTransId="{162339A7-2CBE-4D28-AE50-6B55B6FFA08D}" sibTransId="{658BE6E5-0F75-4290-AF97-CAA1D9253E92}"/>
    <dgm:cxn modelId="{7DC9E79C-72BD-44B6-BC8A-260C93070DB9}" srcId="{3F463E47-BDA0-4EC7-9CBC-5C84F6FA005D}" destId="{0E5CA5DA-DACD-452D-9D47-309A006FF313}" srcOrd="2" destOrd="0" parTransId="{66F9F41B-E894-4E04-88E5-E2C3E0F094A0}" sibTransId="{72F96D37-DCA3-467C-84E9-BB477A3192FA}"/>
    <dgm:cxn modelId="{1A1A20A3-2107-4D3B-957E-CAAFFD18BECA}" type="presOf" srcId="{3C035F94-8167-4663-8B84-8245855BF249}" destId="{19BB6E5F-A11F-4FE3-AEB8-B88085F1369D}" srcOrd="0" destOrd="0" presId="urn:microsoft.com/office/officeart/2018/2/layout/IconVerticalSolidList"/>
    <dgm:cxn modelId="{1DB52DE3-2279-4A73-AAD9-D4F7BFC86677}" type="presOf" srcId="{456D9BE1-0661-4C8C-B378-A809E35D2B9F}" destId="{98845165-ADFA-4EF7-BA31-B4EA2AB33EB8}" srcOrd="0" destOrd="0" presId="urn:microsoft.com/office/officeart/2018/2/layout/IconVerticalSolidList"/>
    <dgm:cxn modelId="{713902F4-1019-45B0-A60E-BBBF1ADC3C59}" srcId="{0E5CA5DA-DACD-452D-9D47-309A006FF313}" destId="{C81A4555-25E4-4356-8F46-8EB7E6AA77D3}" srcOrd="0" destOrd="0" parTransId="{C12425A2-0D89-45D3-9B8D-B810CDFF94F0}" sibTransId="{0CCEFDA0-30BB-4853-8624-79B4665DD3FA}"/>
    <dgm:cxn modelId="{72B174F4-D762-44F6-A8FF-E87DA876AF6B}" srcId="{3F463E47-BDA0-4EC7-9CBC-5C84F6FA005D}" destId="{63FD127C-FA20-4BF6-9DD0-A7812EE34F5D}" srcOrd="1" destOrd="0" parTransId="{47D17223-FB9D-4381-8581-D74A1A4CA583}" sibTransId="{29D082D3-2F4C-4735-A95E-148EA593542E}"/>
    <dgm:cxn modelId="{2C6262F7-AAD2-4418-A24B-C14B24B8BE20}" srcId="{3F463E47-BDA0-4EC7-9CBC-5C84F6FA005D}" destId="{06332657-053E-4F0E-8305-1DBEB23BC7A3}" srcOrd="3" destOrd="0" parTransId="{6B8CBF02-7210-4B3E-B8A3-8619A01CC4B7}" sibTransId="{7B5C868F-C75B-4451-A2F7-7751C07CAB63}"/>
    <dgm:cxn modelId="{EAD598FE-435C-4AA5-855F-F4508434FCC0}" type="presOf" srcId="{C81A4555-25E4-4356-8F46-8EB7E6AA77D3}" destId="{4C8A5F5E-11D5-49E8-9BA6-FB0C3E2EFC24}" srcOrd="0" destOrd="0" presId="urn:microsoft.com/office/officeart/2018/2/layout/IconVerticalSolidList"/>
    <dgm:cxn modelId="{6FB40E0A-C9DC-4C82-877D-6E41E3FCCD77}" type="presParOf" srcId="{9DD21822-9758-4B04-A47E-E4FDF6BFB962}" destId="{640CF7E3-A96A-4761-A73B-7A281ECC2210}" srcOrd="0" destOrd="0" presId="urn:microsoft.com/office/officeart/2018/2/layout/IconVerticalSolidList"/>
    <dgm:cxn modelId="{57BDBEF6-6507-46B8-84EB-625539BFFC1A}" type="presParOf" srcId="{640CF7E3-A96A-4761-A73B-7A281ECC2210}" destId="{985713DE-C205-4F79-9826-B0F5C8D54208}" srcOrd="0" destOrd="0" presId="urn:microsoft.com/office/officeart/2018/2/layout/IconVerticalSolidList"/>
    <dgm:cxn modelId="{75996C40-7EEF-4F11-8418-8061F62DE59C}" type="presParOf" srcId="{640CF7E3-A96A-4761-A73B-7A281ECC2210}" destId="{02C1128D-2DD9-409D-B8B1-8167D1418CB9}" srcOrd="1" destOrd="0" presId="urn:microsoft.com/office/officeart/2018/2/layout/IconVerticalSolidList"/>
    <dgm:cxn modelId="{6F69763C-D49D-4503-B54F-39BBB81D71DB}" type="presParOf" srcId="{640CF7E3-A96A-4761-A73B-7A281ECC2210}" destId="{7FA14438-2C79-4DF5-913C-CE75ECFC5468}" srcOrd="2" destOrd="0" presId="urn:microsoft.com/office/officeart/2018/2/layout/IconVerticalSolidList"/>
    <dgm:cxn modelId="{3BDBB691-4A25-492A-ACEB-045CA4DB7809}" type="presParOf" srcId="{640CF7E3-A96A-4761-A73B-7A281ECC2210}" destId="{CB3B6849-DEA3-4216-A6A6-34D6A868D51A}" srcOrd="3" destOrd="0" presId="urn:microsoft.com/office/officeart/2018/2/layout/IconVerticalSolidList"/>
    <dgm:cxn modelId="{988ED71F-C464-4D26-94A2-998FD725D36F}" type="presParOf" srcId="{640CF7E3-A96A-4761-A73B-7A281ECC2210}" destId="{98845165-ADFA-4EF7-BA31-B4EA2AB33EB8}" srcOrd="4" destOrd="0" presId="urn:microsoft.com/office/officeart/2018/2/layout/IconVerticalSolidList"/>
    <dgm:cxn modelId="{67C0E4B2-DF23-4CAF-A190-3601758DEDBD}" type="presParOf" srcId="{9DD21822-9758-4B04-A47E-E4FDF6BFB962}" destId="{F405C2F5-28DB-4F4E-931E-FDA6175EAADD}" srcOrd="1" destOrd="0" presId="urn:microsoft.com/office/officeart/2018/2/layout/IconVerticalSolidList"/>
    <dgm:cxn modelId="{74D3994E-5A88-4670-9B5B-8750FB88EB24}" type="presParOf" srcId="{9DD21822-9758-4B04-A47E-E4FDF6BFB962}" destId="{C19C1B83-3F35-4A1A-BCBF-F99838C761C4}" srcOrd="2" destOrd="0" presId="urn:microsoft.com/office/officeart/2018/2/layout/IconVerticalSolidList"/>
    <dgm:cxn modelId="{B459DAA2-E175-4A28-B158-EDD1C681F390}" type="presParOf" srcId="{C19C1B83-3F35-4A1A-BCBF-F99838C761C4}" destId="{C6606E59-EC18-47F7-91A1-39C6D267DCC6}" srcOrd="0" destOrd="0" presId="urn:microsoft.com/office/officeart/2018/2/layout/IconVerticalSolidList"/>
    <dgm:cxn modelId="{AD159EA4-6AD3-4225-877C-A46C54A538B7}" type="presParOf" srcId="{C19C1B83-3F35-4A1A-BCBF-F99838C761C4}" destId="{82E307B5-82C0-40DF-AA53-F9B3B9A2ED12}" srcOrd="1" destOrd="0" presId="urn:microsoft.com/office/officeart/2018/2/layout/IconVerticalSolidList"/>
    <dgm:cxn modelId="{77AE98B4-FB10-4088-AEC0-EA3A361AEB4B}" type="presParOf" srcId="{C19C1B83-3F35-4A1A-BCBF-F99838C761C4}" destId="{D6FB781F-8A17-43C6-81CB-B1E213891CC1}" srcOrd="2" destOrd="0" presId="urn:microsoft.com/office/officeart/2018/2/layout/IconVerticalSolidList"/>
    <dgm:cxn modelId="{3ABC7A69-2AB8-401F-963C-1CE96DB244C2}" type="presParOf" srcId="{C19C1B83-3F35-4A1A-BCBF-F99838C761C4}" destId="{1A7DF329-A409-4BAF-8F0D-3F9C343A49AC}" srcOrd="3" destOrd="0" presId="urn:microsoft.com/office/officeart/2018/2/layout/IconVerticalSolidList"/>
    <dgm:cxn modelId="{F5F51AD1-3812-4FB3-8C25-80B62B505EE5}" type="presParOf" srcId="{C19C1B83-3F35-4A1A-BCBF-F99838C761C4}" destId="{19BB6E5F-A11F-4FE3-AEB8-B88085F1369D}" srcOrd="4" destOrd="0" presId="urn:microsoft.com/office/officeart/2018/2/layout/IconVerticalSolidList"/>
    <dgm:cxn modelId="{A1620564-6017-4508-94DF-49519462840B}" type="presParOf" srcId="{9DD21822-9758-4B04-A47E-E4FDF6BFB962}" destId="{96CAA459-6BCD-4D9C-B703-A2F2B816FDCE}" srcOrd="3" destOrd="0" presId="urn:microsoft.com/office/officeart/2018/2/layout/IconVerticalSolidList"/>
    <dgm:cxn modelId="{7B21E5E8-CC35-4D28-80F2-5EE9C617CDF7}" type="presParOf" srcId="{9DD21822-9758-4B04-A47E-E4FDF6BFB962}" destId="{23B9F9DF-5EE2-4A09-BE85-49287BDEA1AF}" srcOrd="4" destOrd="0" presId="urn:microsoft.com/office/officeart/2018/2/layout/IconVerticalSolidList"/>
    <dgm:cxn modelId="{DB7BE45A-3416-4605-A99A-D669766CEB11}" type="presParOf" srcId="{23B9F9DF-5EE2-4A09-BE85-49287BDEA1AF}" destId="{5BC17322-664E-430A-9DE3-79B4F5DBA3A2}" srcOrd="0" destOrd="0" presId="urn:microsoft.com/office/officeart/2018/2/layout/IconVerticalSolidList"/>
    <dgm:cxn modelId="{CFAE451D-8E21-445B-98FE-B53C90A96043}" type="presParOf" srcId="{23B9F9DF-5EE2-4A09-BE85-49287BDEA1AF}" destId="{4E714C16-610A-4EAC-9CA3-85B784D28A60}" srcOrd="1" destOrd="0" presId="urn:microsoft.com/office/officeart/2018/2/layout/IconVerticalSolidList"/>
    <dgm:cxn modelId="{F51F9D28-0954-4C2D-8073-85B6C99DEB28}" type="presParOf" srcId="{23B9F9DF-5EE2-4A09-BE85-49287BDEA1AF}" destId="{0BB9F754-03A9-4D92-9911-5129E2F105EA}" srcOrd="2" destOrd="0" presId="urn:microsoft.com/office/officeart/2018/2/layout/IconVerticalSolidList"/>
    <dgm:cxn modelId="{49715CB3-4E65-4B85-897C-5AB6D6C0FD18}" type="presParOf" srcId="{23B9F9DF-5EE2-4A09-BE85-49287BDEA1AF}" destId="{88EC4FBD-33CF-4E29-B84B-84F4B64CF8E4}" srcOrd="3" destOrd="0" presId="urn:microsoft.com/office/officeart/2018/2/layout/IconVerticalSolidList"/>
    <dgm:cxn modelId="{E1AA1956-772F-4730-BED7-CD4B1D25B9D5}" type="presParOf" srcId="{23B9F9DF-5EE2-4A09-BE85-49287BDEA1AF}" destId="{4C8A5F5E-11D5-49E8-9BA6-FB0C3E2EFC24}" srcOrd="4" destOrd="0" presId="urn:microsoft.com/office/officeart/2018/2/layout/IconVerticalSolidList"/>
    <dgm:cxn modelId="{184E5C1C-78BF-4DA1-98FF-C0B233E292DD}" type="presParOf" srcId="{9DD21822-9758-4B04-A47E-E4FDF6BFB962}" destId="{7C26E420-E62C-4F77-8993-CB0AF528229E}" srcOrd="5" destOrd="0" presId="urn:microsoft.com/office/officeart/2018/2/layout/IconVerticalSolidList"/>
    <dgm:cxn modelId="{CE55315E-4849-4EFF-8838-22C2C7A5C611}" type="presParOf" srcId="{9DD21822-9758-4B04-A47E-E4FDF6BFB962}" destId="{5C0351F8-3CF9-4889-A66A-91CEC5F8BB05}" srcOrd="6" destOrd="0" presId="urn:microsoft.com/office/officeart/2018/2/layout/IconVerticalSolidList"/>
    <dgm:cxn modelId="{D3E7B66E-3B05-497B-9A1C-DA6613D22A7D}" type="presParOf" srcId="{5C0351F8-3CF9-4889-A66A-91CEC5F8BB05}" destId="{A7AD2A86-DF9E-4EBC-A99D-9D0C1CAEBA29}" srcOrd="0" destOrd="0" presId="urn:microsoft.com/office/officeart/2018/2/layout/IconVerticalSolidList"/>
    <dgm:cxn modelId="{70FFE461-3978-43FB-A9EE-BC9CEB6E84F9}" type="presParOf" srcId="{5C0351F8-3CF9-4889-A66A-91CEC5F8BB05}" destId="{3E28EA8C-B93F-4E60-9D42-061C52DE82A0}" srcOrd="1" destOrd="0" presId="urn:microsoft.com/office/officeart/2018/2/layout/IconVerticalSolidList"/>
    <dgm:cxn modelId="{67CE363F-EEB1-4569-8E6D-6760CB1764F7}" type="presParOf" srcId="{5C0351F8-3CF9-4889-A66A-91CEC5F8BB05}" destId="{DAC1E9EC-A73D-4DD2-B4DF-4ED0D819D715}" srcOrd="2" destOrd="0" presId="urn:microsoft.com/office/officeart/2018/2/layout/IconVerticalSolidList"/>
    <dgm:cxn modelId="{A079711C-FF7E-459B-9183-02117729DE24}" type="presParOf" srcId="{5C0351F8-3CF9-4889-A66A-91CEC5F8BB05}" destId="{A4621C78-E2D9-40CB-8C00-F97A3C8E2E1F}" srcOrd="3" destOrd="0" presId="urn:microsoft.com/office/officeart/2018/2/layout/IconVerticalSolidList"/>
    <dgm:cxn modelId="{F43BAF43-B003-43B6-B4F4-C3A9D3A10D44}" type="presParOf" srcId="{5C0351F8-3CF9-4889-A66A-91CEC5F8BB05}" destId="{D8A735C6-7C25-4D52-B3F8-E7243DD0AB5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15D9B9-D04E-4B0D-BD92-6806D2465FD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E5F23F9-2C30-4A44-A766-429779D5D299}">
      <dgm:prSet phldrT="[Text]"/>
      <dgm:spPr/>
      <dgm:t>
        <a:bodyPr/>
        <a:lstStyle/>
        <a:p>
          <a:r>
            <a:rPr lang="en-US" dirty="0"/>
            <a:t>Technology is evolving</a:t>
          </a:r>
        </a:p>
      </dgm:t>
    </dgm:pt>
    <dgm:pt modelId="{7A6083EB-2E20-4683-BDCF-11983478DE36}" type="parTrans" cxnId="{1E125D28-79E7-41D2-960F-C570E2F0BFA2}">
      <dgm:prSet/>
      <dgm:spPr/>
      <dgm:t>
        <a:bodyPr/>
        <a:lstStyle/>
        <a:p>
          <a:endParaRPr lang="en-US"/>
        </a:p>
      </dgm:t>
    </dgm:pt>
    <dgm:pt modelId="{6A301670-FA99-4D55-9C6E-222F6DF6F076}" type="sibTrans" cxnId="{1E125D28-79E7-41D2-960F-C570E2F0BFA2}">
      <dgm:prSet/>
      <dgm:spPr/>
      <dgm:t>
        <a:bodyPr/>
        <a:lstStyle/>
        <a:p>
          <a:endParaRPr lang="en-US"/>
        </a:p>
      </dgm:t>
    </dgm:pt>
    <dgm:pt modelId="{167888B9-7C3F-436A-BA17-E61B8D53FCE5}">
      <dgm:prSet phldrT="[Text]"/>
      <dgm:spPr/>
      <dgm:t>
        <a:bodyPr/>
        <a:lstStyle/>
        <a:p>
          <a:r>
            <a:rPr lang="en-US" dirty="0"/>
            <a:t>Privacy critical design</a:t>
          </a:r>
        </a:p>
      </dgm:t>
    </dgm:pt>
    <dgm:pt modelId="{E4EFA3C2-D3AD-48D5-9F80-72F205293E94}" type="parTrans" cxnId="{68009D66-5B31-4722-8054-7D4AF21ADFD6}">
      <dgm:prSet/>
      <dgm:spPr/>
      <dgm:t>
        <a:bodyPr/>
        <a:lstStyle/>
        <a:p>
          <a:endParaRPr lang="en-US"/>
        </a:p>
      </dgm:t>
    </dgm:pt>
    <dgm:pt modelId="{3096BB83-EC66-4976-BE56-51683463D62B}" type="sibTrans" cxnId="{68009D66-5B31-4722-8054-7D4AF21ADFD6}">
      <dgm:prSet/>
      <dgm:spPr/>
      <dgm:t>
        <a:bodyPr/>
        <a:lstStyle/>
        <a:p>
          <a:endParaRPr lang="en-US"/>
        </a:p>
      </dgm:t>
    </dgm:pt>
    <dgm:pt modelId="{A69C7923-4406-4F10-B3F8-8237580761B0}">
      <dgm:prSet phldrT="[Text]"/>
      <dgm:spPr/>
      <dgm:t>
        <a:bodyPr/>
        <a:lstStyle/>
        <a:p>
          <a:r>
            <a:rPr lang="en-US" dirty="0"/>
            <a:t>Data is becoming decentralized</a:t>
          </a:r>
        </a:p>
      </dgm:t>
    </dgm:pt>
    <dgm:pt modelId="{DD001440-108C-482C-95D2-E8AA155088E6}" type="parTrans" cxnId="{2784F8D6-97F4-4F2B-8EFF-626582673800}">
      <dgm:prSet/>
      <dgm:spPr/>
    </dgm:pt>
    <dgm:pt modelId="{BDB17F56-9798-486F-A0F8-9DF68A8D8C3D}" type="sibTrans" cxnId="{2784F8D6-97F4-4F2B-8EFF-626582673800}">
      <dgm:prSet/>
      <dgm:spPr/>
    </dgm:pt>
    <dgm:pt modelId="{798BBBDB-A9EA-4773-BF4E-55D6895C226B}">
      <dgm:prSet phldrT="[Text]"/>
      <dgm:spPr/>
      <dgm:t>
        <a:bodyPr/>
        <a:lstStyle/>
        <a:p>
          <a:r>
            <a:rPr lang="en-US" dirty="0"/>
            <a:t>Business devices are becoming heterogeneous</a:t>
          </a:r>
        </a:p>
      </dgm:t>
    </dgm:pt>
    <dgm:pt modelId="{643A7060-2E01-4B30-BF26-70DBDDD3C321}" type="parTrans" cxnId="{C0F403FA-4691-4BD7-A088-4C71AAB40174}">
      <dgm:prSet/>
      <dgm:spPr/>
    </dgm:pt>
    <dgm:pt modelId="{F0734AD8-A997-41F8-8177-C326170172B6}" type="sibTrans" cxnId="{C0F403FA-4691-4BD7-A088-4C71AAB40174}">
      <dgm:prSet/>
      <dgm:spPr/>
    </dgm:pt>
    <dgm:pt modelId="{0B203A9C-5370-44A6-85DF-F8A2EB2ACC80}">
      <dgm:prSet phldrT="[Text]"/>
      <dgm:spPr/>
      <dgm:t>
        <a:bodyPr/>
        <a:lstStyle/>
        <a:p>
          <a:r>
            <a:rPr lang="en-US" dirty="0"/>
            <a:t>Partial trust models are becoming the norm</a:t>
          </a:r>
        </a:p>
      </dgm:t>
    </dgm:pt>
    <dgm:pt modelId="{5E3F6EA2-AA77-4F2A-979B-03E05DB0C26B}" type="parTrans" cxnId="{0E62A5B3-0299-4411-BD84-103E0FDA9DC6}">
      <dgm:prSet/>
      <dgm:spPr/>
    </dgm:pt>
    <dgm:pt modelId="{C633D7C6-C242-4480-A865-1F0754E820BA}" type="sibTrans" cxnId="{0E62A5B3-0299-4411-BD84-103E0FDA9DC6}">
      <dgm:prSet/>
      <dgm:spPr/>
    </dgm:pt>
    <dgm:pt modelId="{EB67BB08-CA76-43E3-8319-A021DE70684D}">
      <dgm:prSet phldrT="[Text]"/>
      <dgm:spPr/>
      <dgm:t>
        <a:bodyPr/>
        <a:lstStyle/>
        <a:p>
          <a:r>
            <a:rPr lang="en-US" dirty="0"/>
            <a:t>Users own their information</a:t>
          </a:r>
        </a:p>
      </dgm:t>
    </dgm:pt>
    <dgm:pt modelId="{6FB250AC-7091-41D5-A63D-A6545D67FA74}" type="parTrans" cxnId="{BC560C94-19B1-46C4-8F95-E825C70E1C24}">
      <dgm:prSet/>
      <dgm:spPr/>
    </dgm:pt>
    <dgm:pt modelId="{4071ECA5-0F54-45F6-81ED-1F50A04A809D}" type="sibTrans" cxnId="{BC560C94-19B1-46C4-8F95-E825C70E1C24}">
      <dgm:prSet/>
      <dgm:spPr/>
    </dgm:pt>
    <dgm:pt modelId="{531160B3-D6BB-4D2D-95B4-516A78600D84}">
      <dgm:prSet phldrT="[Text]"/>
      <dgm:spPr/>
      <dgm:t>
        <a:bodyPr/>
        <a:lstStyle/>
        <a:p>
          <a:r>
            <a:rPr lang="en-US" dirty="0"/>
            <a:t>The scope of that ownership is very broad</a:t>
          </a:r>
        </a:p>
      </dgm:t>
    </dgm:pt>
    <dgm:pt modelId="{B27858E7-DFC5-4700-A2A5-2A043C17FBBD}" type="parTrans" cxnId="{9928E59B-A5C0-46FB-B1A2-EBCB5F1B0894}">
      <dgm:prSet/>
      <dgm:spPr/>
    </dgm:pt>
    <dgm:pt modelId="{02BE09AE-4471-4534-9C8D-3D54A9D2FCEE}" type="sibTrans" cxnId="{9928E59B-A5C0-46FB-B1A2-EBCB5F1B0894}">
      <dgm:prSet/>
      <dgm:spPr/>
    </dgm:pt>
    <dgm:pt modelId="{9CC196D4-184C-48AE-9CE9-6781FA851EA2}">
      <dgm:prSet phldrT="[Text]"/>
      <dgm:spPr/>
      <dgm:t>
        <a:bodyPr/>
        <a:lstStyle/>
        <a:p>
          <a:r>
            <a:rPr lang="en-US" dirty="0"/>
            <a:t>Legal and ethical dilemma exist around implement designs</a:t>
          </a:r>
        </a:p>
      </dgm:t>
    </dgm:pt>
    <dgm:pt modelId="{DD9F4BDB-665D-4029-B23E-A765EA162895}" type="parTrans" cxnId="{09FFC26B-B2DC-4784-8FBE-A5382EF3820B}">
      <dgm:prSet/>
      <dgm:spPr/>
    </dgm:pt>
    <dgm:pt modelId="{E1842FB9-02E5-4DA6-A215-2F4053AD541A}" type="sibTrans" cxnId="{09FFC26B-B2DC-4784-8FBE-A5382EF3820B}">
      <dgm:prSet/>
      <dgm:spPr/>
    </dgm:pt>
    <dgm:pt modelId="{B96794CC-4C0B-4CB6-A861-306193981210}">
      <dgm:prSet phldrT="[Text]"/>
      <dgm:spPr/>
      <dgm:t>
        <a:bodyPr/>
        <a:lstStyle/>
        <a:p>
          <a:r>
            <a:rPr lang="en-US" dirty="0"/>
            <a:t>Risk exists with Mobile Devices</a:t>
          </a:r>
        </a:p>
      </dgm:t>
    </dgm:pt>
    <dgm:pt modelId="{62401DE5-287D-4421-B87D-7B42A81FAAB7}" type="parTrans" cxnId="{2E8DA108-0A71-418F-8F33-77E1BF0D0320}">
      <dgm:prSet/>
      <dgm:spPr/>
    </dgm:pt>
    <dgm:pt modelId="{CDE58398-8F73-451B-BD9F-FCE32EFA3051}" type="sibTrans" cxnId="{2E8DA108-0A71-418F-8F33-77E1BF0D0320}">
      <dgm:prSet/>
      <dgm:spPr/>
    </dgm:pt>
    <dgm:pt modelId="{2C984026-D3D7-4348-9115-E3679BB887C4}">
      <dgm:prSet phldrT="[Text]"/>
      <dgm:spPr/>
      <dgm:t>
        <a:bodyPr/>
        <a:lstStyle/>
        <a:p>
          <a:r>
            <a:rPr lang="en-US" dirty="0"/>
            <a:t>Malicious and negligent scenarios result in loss of control</a:t>
          </a:r>
        </a:p>
      </dgm:t>
    </dgm:pt>
    <dgm:pt modelId="{425E6B08-3322-4625-8EDA-8DCB67E5A218}" type="parTrans" cxnId="{70136837-BDD9-46C5-8ED4-8EF46C287562}">
      <dgm:prSet/>
      <dgm:spPr/>
    </dgm:pt>
    <dgm:pt modelId="{1C1FCA66-E9BD-403C-9F2B-DC6B26615596}" type="sibTrans" cxnId="{70136837-BDD9-46C5-8ED4-8EF46C287562}">
      <dgm:prSet/>
      <dgm:spPr/>
    </dgm:pt>
    <dgm:pt modelId="{E988DC36-21B6-4CC9-ACA6-028A054C65F1}">
      <dgm:prSet phldrT="[Text]"/>
      <dgm:spPr/>
      <dgm:t>
        <a:bodyPr/>
        <a:lstStyle/>
        <a:p>
          <a:r>
            <a:rPr lang="en-US" dirty="0"/>
            <a:t>Systems are used in multiple context (e.g., business and pleasure)</a:t>
          </a:r>
        </a:p>
      </dgm:t>
    </dgm:pt>
    <dgm:pt modelId="{CB059B36-281E-4D06-8A57-1F5F1D77CD92}" type="parTrans" cxnId="{B6478CB4-04F0-449D-A700-3C50FB38A071}">
      <dgm:prSet/>
      <dgm:spPr/>
    </dgm:pt>
    <dgm:pt modelId="{2C2A0E40-A4C4-4E89-8B3B-0B3E5242EB35}" type="sibTrans" cxnId="{B6478CB4-04F0-449D-A700-3C50FB38A071}">
      <dgm:prSet/>
      <dgm:spPr/>
    </dgm:pt>
    <dgm:pt modelId="{1A4C393D-0702-4747-B778-1FA23503C0FF}">
      <dgm:prSet phldrT="[Text]"/>
      <dgm:spPr/>
      <dgm:t>
        <a:bodyPr/>
        <a:lstStyle/>
        <a:p>
          <a:r>
            <a:rPr lang="en-US" dirty="0"/>
            <a:t>Mobile Device Management can improve these </a:t>
          </a:r>
          <a:r>
            <a:rPr lang="en-US" dirty="0" err="1"/>
            <a:t>situtations</a:t>
          </a:r>
          <a:endParaRPr lang="en-US" dirty="0"/>
        </a:p>
      </dgm:t>
    </dgm:pt>
    <dgm:pt modelId="{892240DA-AF34-45F6-82A9-17EC0C22DB33}" type="parTrans" cxnId="{4DF751B5-B32F-4E8F-9349-88FC11B0F99A}">
      <dgm:prSet/>
      <dgm:spPr/>
    </dgm:pt>
    <dgm:pt modelId="{A1C18578-6F4A-4094-A6D7-D4CA52470C8C}" type="sibTrans" cxnId="{4DF751B5-B32F-4E8F-9349-88FC11B0F99A}">
      <dgm:prSet/>
      <dgm:spPr/>
    </dgm:pt>
    <dgm:pt modelId="{B3DB9629-D02A-4DD0-A4BF-2A12CE9D2149}" type="pres">
      <dgm:prSet presAssocID="{FF15D9B9-D04E-4B0D-BD92-6806D2465FD5}" presName="linear" presStyleCnt="0">
        <dgm:presLayoutVars>
          <dgm:dir/>
          <dgm:animLvl val="lvl"/>
          <dgm:resizeHandles val="exact"/>
        </dgm:presLayoutVars>
      </dgm:prSet>
      <dgm:spPr/>
    </dgm:pt>
    <dgm:pt modelId="{2CFDF938-5C64-4F8C-80D1-ABEFDE1EB09F}" type="pres">
      <dgm:prSet presAssocID="{1E5F23F9-2C30-4A44-A766-429779D5D299}" presName="parentLin" presStyleCnt="0"/>
      <dgm:spPr/>
    </dgm:pt>
    <dgm:pt modelId="{971FC498-76FE-4613-8A70-45B0F9C972A8}" type="pres">
      <dgm:prSet presAssocID="{1E5F23F9-2C30-4A44-A766-429779D5D299}" presName="parentLeftMargin" presStyleLbl="node1" presStyleIdx="0" presStyleCnt="3"/>
      <dgm:spPr/>
    </dgm:pt>
    <dgm:pt modelId="{EDAE28DC-75CF-43C4-A5F8-043B38C381BE}" type="pres">
      <dgm:prSet presAssocID="{1E5F23F9-2C30-4A44-A766-429779D5D299}" presName="parentText" presStyleLbl="node1" presStyleIdx="0" presStyleCnt="3">
        <dgm:presLayoutVars>
          <dgm:chMax val="0"/>
          <dgm:bulletEnabled val="1"/>
        </dgm:presLayoutVars>
      </dgm:prSet>
      <dgm:spPr/>
    </dgm:pt>
    <dgm:pt modelId="{0A865D8D-A397-426E-B397-B6198909B92C}" type="pres">
      <dgm:prSet presAssocID="{1E5F23F9-2C30-4A44-A766-429779D5D299}" presName="negativeSpace" presStyleCnt="0"/>
      <dgm:spPr/>
    </dgm:pt>
    <dgm:pt modelId="{4B6462D9-F6C2-4537-A3A9-6EA842F37E7F}" type="pres">
      <dgm:prSet presAssocID="{1E5F23F9-2C30-4A44-A766-429779D5D299}" presName="childText" presStyleLbl="conFgAcc1" presStyleIdx="0" presStyleCnt="3">
        <dgm:presLayoutVars>
          <dgm:bulletEnabled val="1"/>
        </dgm:presLayoutVars>
      </dgm:prSet>
      <dgm:spPr/>
    </dgm:pt>
    <dgm:pt modelId="{D09A1ACB-ED27-4146-957E-C4E17C4DBD96}" type="pres">
      <dgm:prSet presAssocID="{6A301670-FA99-4D55-9C6E-222F6DF6F076}" presName="spaceBetweenRectangles" presStyleCnt="0"/>
      <dgm:spPr/>
    </dgm:pt>
    <dgm:pt modelId="{B48D5F6B-58E3-4CAA-A66F-6C733C1372AD}" type="pres">
      <dgm:prSet presAssocID="{167888B9-7C3F-436A-BA17-E61B8D53FCE5}" presName="parentLin" presStyleCnt="0"/>
      <dgm:spPr/>
    </dgm:pt>
    <dgm:pt modelId="{F3A37EEE-774F-4C01-9520-761C4DE7A79F}" type="pres">
      <dgm:prSet presAssocID="{167888B9-7C3F-436A-BA17-E61B8D53FCE5}" presName="parentLeftMargin" presStyleLbl="node1" presStyleIdx="0" presStyleCnt="3"/>
      <dgm:spPr/>
    </dgm:pt>
    <dgm:pt modelId="{F9E397DF-0E54-467E-ADF2-9ABE2DC31040}" type="pres">
      <dgm:prSet presAssocID="{167888B9-7C3F-436A-BA17-E61B8D53FCE5}" presName="parentText" presStyleLbl="node1" presStyleIdx="1" presStyleCnt="3">
        <dgm:presLayoutVars>
          <dgm:chMax val="0"/>
          <dgm:bulletEnabled val="1"/>
        </dgm:presLayoutVars>
      </dgm:prSet>
      <dgm:spPr/>
    </dgm:pt>
    <dgm:pt modelId="{BEA7FE46-F5F7-427C-A64C-6798E3EA48E2}" type="pres">
      <dgm:prSet presAssocID="{167888B9-7C3F-436A-BA17-E61B8D53FCE5}" presName="negativeSpace" presStyleCnt="0"/>
      <dgm:spPr/>
    </dgm:pt>
    <dgm:pt modelId="{CAF164C7-9C67-4890-A097-BA620F5B06D7}" type="pres">
      <dgm:prSet presAssocID="{167888B9-7C3F-436A-BA17-E61B8D53FCE5}" presName="childText" presStyleLbl="conFgAcc1" presStyleIdx="1" presStyleCnt="3">
        <dgm:presLayoutVars>
          <dgm:bulletEnabled val="1"/>
        </dgm:presLayoutVars>
      </dgm:prSet>
      <dgm:spPr/>
    </dgm:pt>
    <dgm:pt modelId="{C22A6E98-5B73-473B-822B-C9F6B8A0B19E}" type="pres">
      <dgm:prSet presAssocID="{3096BB83-EC66-4976-BE56-51683463D62B}" presName="spaceBetweenRectangles" presStyleCnt="0"/>
      <dgm:spPr/>
    </dgm:pt>
    <dgm:pt modelId="{F17A6B6F-AD50-4313-AE80-11E364D9C8C5}" type="pres">
      <dgm:prSet presAssocID="{B96794CC-4C0B-4CB6-A861-306193981210}" presName="parentLin" presStyleCnt="0"/>
      <dgm:spPr/>
    </dgm:pt>
    <dgm:pt modelId="{AF41C437-4F6F-4E3B-9A76-787A1C771C12}" type="pres">
      <dgm:prSet presAssocID="{B96794CC-4C0B-4CB6-A861-306193981210}" presName="parentLeftMargin" presStyleLbl="node1" presStyleIdx="1" presStyleCnt="3"/>
      <dgm:spPr/>
    </dgm:pt>
    <dgm:pt modelId="{D3C8BBEA-52D3-47FD-804A-D3C5B16C9CE8}" type="pres">
      <dgm:prSet presAssocID="{B96794CC-4C0B-4CB6-A861-306193981210}" presName="parentText" presStyleLbl="node1" presStyleIdx="2" presStyleCnt="3">
        <dgm:presLayoutVars>
          <dgm:chMax val="0"/>
          <dgm:bulletEnabled val="1"/>
        </dgm:presLayoutVars>
      </dgm:prSet>
      <dgm:spPr/>
    </dgm:pt>
    <dgm:pt modelId="{178B1C93-49F4-49B5-BAB4-9EE11836451C}" type="pres">
      <dgm:prSet presAssocID="{B96794CC-4C0B-4CB6-A861-306193981210}" presName="negativeSpace" presStyleCnt="0"/>
      <dgm:spPr/>
    </dgm:pt>
    <dgm:pt modelId="{41BEF75A-99BD-488D-B2E6-92E3CBE9F4C9}" type="pres">
      <dgm:prSet presAssocID="{B96794CC-4C0B-4CB6-A861-306193981210}" presName="childText" presStyleLbl="conFgAcc1" presStyleIdx="2" presStyleCnt="3">
        <dgm:presLayoutVars>
          <dgm:bulletEnabled val="1"/>
        </dgm:presLayoutVars>
      </dgm:prSet>
      <dgm:spPr/>
    </dgm:pt>
  </dgm:ptLst>
  <dgm:cxnLst>
    <dgm:cxn modelId="{5BE49A03-570E-4AFC-B795-9530FD7CDAA0}" type="presOf" srcId="{9CC196D4-184C-48AE-9CE9-6781FA851EA2}" destId="{CAF164C7-9C67-4890-A097-BA620F5B06D7}" srcOrd="0" destOrd="2" presId="urn:microsoft.com/office/officeart/2005/8/layout/list1"/>
    <dgm:cxn modelId="{2E8DA108-0A71-418F-8F33-77E1BF0D0320}" srcId="{FF15D9B9-D04E-4B0D-BD92-6806D2465FD5}" destId="{B96794CC-4C0B-4CB6-A861-306193981210}" srcOrd="2" destOrd="0" parTransId="{62401DE5-287D-4421-B87D-7B42A81FAAB7}" sibTransId="{CDE58398-8F73-451B-BD9F-FCE32EFA3051}"/>
    <dgm:cxn modelId="{4A4A6B0C-850E-49B1-9D02-78DE407BE512}" type="presOf" srcId="{A69C7923-4406-4F10-B3F8-8237580761B0}" destId="{4B6462D9-F6C2-4537-A3A9-6EA842F37E7F}" srcOrd="0" destOrd="0" presId="urn:microsoft.com/office/officeart/2005/8/layout/list1"/>
    <dgm:cxn modelId="{FE490324-C3F8-4E9B-9A62-2D802F625072}" type="presOf" srcId="{1E5F23F9-2C30-4A44-A766-429779D5D299}" destId="{EDAE28DC-75CF-43C4-A5F8-043B38C381BE}" srcOrd="1" destOrd="0" presId="urn:microsoft.com/office/officeart/2005/8/layout/list1"/>
    <dgm:cxn modelId="{1E125D28-79E7-41D2-960F-C570E2F0BFA2}" srcId="{FF15D9B9-D04E-4B0D-BD92-6806D2465FD5}" destId="{1E5F23F9-2C30-4A44-A766-429779D5D299}" srcOrd="0" destOrd="0" parTransId="{7A6083EB-2E20-4683-BDCF-11983478DE36}" sibTransId="{6A301670-FA99-4D55-9C6E-222F6DF6F076}"/>
    <dgm:cxn modelId="{4B963C2E-BC73-4872-8C3F-38EFC9142CDB}" type="presOf" srcId="{167888B9-7C3F-436A-BA17-E61B8D53FCE5}" destId="{F9E397DF-0E54-467E-ADF2-9ABE2DC31040}" srcOrd="1" destOrd="0" presId="urn:microsoft.com/office/officeart/2005/8/layout/list1"/>
    <dgm:cxn modelId="{70136837-BDD9-46C5-8ED4-8EF46C287562}" srcId="{B96794CC-4C0B-4CB6-A861-306193981210}" destId="{2C984026-D3D7-4348-9115-E3679BB887C4}" srcOrd="0" destOrd="0" parTransId="{425E6B08-3322-4625-8EDA-8DCB67E5A218}" sibTransId="{1C1FCA66-E9BD-403C-9F2B-DC6B26615596}"/>
    <dgm:cxn modelId="{68009D66-5B31-4722-8054-7D4AF21ADFD6}" srcId="{FF15D9B9-D04E-4B0D-BD92-6806D2465FD5}" destId="{167888B9-7C3F-436A-BA17-E61B8D53FCE5}" srcOrd="1" destOrd="0" parTransId="{E4EFA3C2-D3AD-48D5-9F80-72F205293E94}" sibTransId="{3096BB83-EC66-4976-BE56-51683463D62B}"/>
    <dgm:cxn modelId="{FF64B669-5AF6-429E-8460-E043810F9FFB}" type="presOf" srcId="{B96794CC-4C0B-4CB6-A861-306193981210}" destId="{D3C8BBEA-52D3-47FD-804A-D3C5B16C9CE8}" srcOrd="1" destOrd="0" presId="urn:microsoft.com/office/officeart/2005/8/layout/list1"/>
    <dgm:cxn modelId="{09FFC26B-B2DC-4784-8FBE-A5382EF3820B}" srcId="{167888B9-7C3F-436A-BA17-E61B8D53FCE5}" destId="{9CC196D4-184C-48AE-9CE9-6781FA851EA2}" srcOrd="2" destOrd="0" parTransId="{DD9F4BDB-665D-4029-B23E-A765EA162895}" sibTransId="{E1842FB9-02E5-4DA6-A215-2F4053AD541A}"/>
    <dgm:cxn modelId="{07DB4E70-45F8-436C-A702-5A899CF6FB80}" type="presOf" srcId="{798BBBDB-A9EA-4773-BF4E-55D6895C226B}" destId="{4B6462D9-F6C2-4537-A3A9-6EA842F37E7F}" srcOrd="0" destOrd="1" presId="urn:microsoft.com/office/officeart/2005/8/layout/list1"/>
    <dgm:cxn modelId="{82A3CA88-0ECA-452E-9D02-7B0AE634108F}" type="presOf" srcId="{531160B3-D6BB-4D2D-95B4-516A78600D84}" destId="{CAF164C7-9C67-4890-A097-BA620F5B06D7}" srcOrd="0" destOrd="1" presId="urn:microsoft.com/office/officeart/2005/8/layout/list1"/>
    <dgm:cxn modelId="{BC560C94-19B1-46C4-8F95-E825C70E1C24}" srcId="{167888B9-7C3F-436A-BA17-E61B8D53FCE5}" destId="{EB67BB08-CA76-43E3-8319-A021DE70684D}" srcOrd="0" destOrd="0" parTransId="{6FB250AC-7091-41D5-A63D-A6545D67FA74}" sibTransId="{4071ECA5-0F54-45F6-81ED-1F50A04A809D}"/>
    <dgm:cxn modelId="{A6BF7F9A-C3C5-424A-BC75-5293F65CCE03}" type="presOf" srcId="{167888B9-7C3F-436A-BA17-E61B8D53FCE5}" destId="{F3A37EEE-774F-4C01-9520-761C4DE7A79F}" srcOrd="0" destOrd="0" presId="urn:microsoft.com/office/officeart/2005/8/layout/list1"/>
    <dgm:cxn modelId="{8698C89B-B1D3-4C55-AE7F-31148D16A3CA}" type="presOf" srcId="{EB67BB08-CA76-43E3-8319-A021DE70684D}" destId="{CAF164C7-9C67-4890-A097-BA620F5B06D7}" srcOrd="0" destOrd="0" presId="urn:microsoft.com/office/officeart/2005/8/layout/list1"/>
    <dgm:cxn modelId="{9928E59B-A5C0-46FB-B1A2-EBCB5F1B0894}" srcId="{167888B9-7C3F-436A-BA17-E61B8D53FCE5}" destId="{531160B3-D6BB-4D2D-95B4-516A78600D84}" srcOrd="1" destOrd="0" parTransId="{B27858E7-DFC5-4700-A2A5-2A043C17FBBD}" sibTransId="{02BE09AE-4471-4534-9C8D-3D54A9D2FCEE}"/>
    <dgm:cxn modelId="{DB876DA1-51A4-429D-89FF-8143639F73A0}" type="presOf" srcId="{FF15D9B9-D04E-4B0D-BD92-6806D2465FD5}" destId="{B3DB9629-D02A-4DD0-A4BF-2A12CE9D2149}" srcOrd="0" destOrd="0" presId="urn:microsoft.com/office/officeart/2005/8/layout/list1"/>
    <dgm:cxn modelId="{9DF7BDA1-E3B1-4659-858C-B4838C1B28F1}" type="presOf" srcId="{B96794CC-4C0B-4CB6-A861-306193981210}" destId="{AF41C437-4F6F-4E3B-9A76-787A1C771C12}" srcOrd="0" destOrd="0" presId="urn:microsoft.com/office/officeart/2005/8/layout/list1"/>
    <dgm:cxn modelId="{2B670BA5-9CEB-405C-84AC-C0546C312347}" type="presOf" srcId="{2C984026-D3D7-4348-9115-E3679BB887C4}" destId="{41BEF75A-99BD-488D-B2E6-92E3CBE9F4C9}" srcOrd="0" destOrd="0" presId="urn:microsoft.com/office/officeart/2005/8/layout/list1"/>
    <dgm:cxn modelId="{0E62A5B3-0299-4411-BD84-103E0FDA9DC6}" srcId="{1E5F23F9-2C30-4A44-A766-429779D5D299}" destId="{0B203A9C-5370-44A6-85DF-F8A2EB2ACC80}" srcOrd="2" destOrd="0" parTransId="{5E3F6EA2-AA77-4F2A-979B-03E05DB0C26B}" sibTransId="{C633D7C6-C242-4480-A865-1F0754E820BA}"/>
    <dgm:cxn modelId="{B6478CB4-04F0-449D-A700-3C50FB38A071}" srcId="{B96794CC-4C0B-4CB6-A861-306193981210}" destId="{E988DC36-21B6-4CC9-ACA6-028A054C65F1}" srcOrd="1" destOrd="0" parTransId="{CB059B36-281E-4D06-8A57-1F5F1D77CD92}" sibTransId="{2C2A0E40-A4C4-4E89-8B3B-0B3E5242EB35}"/>
    <dgm:cxn modelId="{4DF751B5-B32F-4E8F-9349-88FC11B0F99A}" srcId="{B96794CC-4C0B-4CB6-A861-306193981210}" destId="{1A4C393D-0702-4747-B778-1FA23503C0FF}" srcOrd="2" destOrd="0" parTransId="{892240DA-AF34-45F6-82A9-17EC0C22DB33}" sibTransId="{A1C18578-6F4A-4094-A6D7-D4CA52470C8C}"/>
    <dgm:cxn modelId="{2508A0CD-D5DB-4033-890F-57ACC037833D}" type="presOf" srcId="{1A4C393D-0702-4747-B778-1FA23503C0FF}" destId="{41BEF75A-99BD-488D-B2E6-92E3CBE9F4C9}" srcOrd="0" destOrd="2" presId="urn:microsoft.com/office/officeart/2005/8/layout/list1"/>
    <dgm:cxn modelId="{2784F8D6-97F4-4F2B-8EFF-626582673800}" srcId="{1E5F23F9-2C30-4A44-A766-429779D5D299}" destId="{A69C7923-4406-4F10-B3F8-8237580761B0}" srcOrd="0" destOrd="0" parTransId="{DD001440-108C-482C-95D2-E8AA155088E6}" sibTransId="{BDB17F56-9798-486F-A0F8-9DF68A8D8C3D}"/>
    <dgm:cxn modelId="{B4503BF1-F35F-4692-9E73-F18A5C79E40B}" type="presOf" srcId="{0B203A9C-5370-44A6-85DF-F8A2EB2ACC80}" destId="{4B6462D9-F6C2-4537-A3A9-6EA842F37E7F}" srcOrd="0" destOrd="2" presId="urn:microsoft.com/office/officeart/2005/8/layout/list1"/>
    <dgm:cxn modelId="{E9D03DF2-12A6-4A81-AEC5-7EFD126C80DB}" type="presOf" srcId="{E988DC36-21B6-4CC9-ACA6-028A054C65F1}" destId="{41BEF75A-99BD-488D-B2E6-92E3CBE9F4C9}" srcOrd="0" destOrd="1" presId="urn:microsoft.com/office/officeart/2005/8/layout/list1"/>
    <dgm:cxn modelId="{D84E90F7-E987-4C9B-9D18-E2930B1C84EA}" type="presOf" srcId="{1E5F23F9-2C30-4A44-A766-429779D5D299}" destId="{971FC498-76FE-4613-8A70-45B0F9C972A8}" srcOrd="0" destOrd="0" presId="urn:microsoft.com/office/officeart/2005/8/layout/list1"/>
    <dgm:cxn modelId="{C0F403FA-4691-4BD7-A088-4C71AAB40174}" srcId="{1E5F23F9-2C30-4A44-A766-429779D5D299}" destId="{798BBBDB-A9EA-4773-BF4E-55D6895C226B}" srcOrd="1" destOrd="0" parTransId="{643A7060-2E01-4B30-BF26-70DBDDD3C321}" sibTransId="{F0734AD8-A997-41F8-8177-C326170172B6}"/>
    <dgm:cxn modelId="{3328330E-F3D0-4575-ACC9-CCE0E774FAB6}" type="presParOf" srcId="{B3DB9629-D02A-4DD0-A4BF-2A12CE9D2149}" destId="{2CFDF938-5C64-4F8C-80D1-ABEFDE1EB09F}" srcOrd="0" destOrd="0" presId="urn:microsoft.com/office/officeart/2005/8/layout/list1"/>
    <dgm:cxn modelId="{32985A03-F3D2-44F8-AB06-13F847EC08DB}" type="presParOf" srcId="{2CFDF938-5C64-4F8C-80D1-ABEFDE1EB09F}" destId="{971FC498-76FE-4613-8A70-45B0F9C972A8}" srcOrd="0" destOrd="0" presId="urn:microsoft.com/office/officeart/2005/8/layout/list1"/>
    <dgm:cxn modelId="{F9F4ADC3-AD52-44DC-A237-C13CE306F224}" type="presParOf" srcId="{2CFDF938-5C64-4F8C-80D1-ABEFDE1EB09F}" destId="{EDAE28DC-75CF-43C4-A5F8-043B38C381BE}" srcOrd="1" destOrd="0" presId="urn:microsoft.com/office/officeart/2005/8/layout/list1"/>
    <dgm:cxn modelId="{1E454A21-1542-4D9D-9F43-AC0907BBA209}" type="presParOf" srcId="{B3DB9629-D02A-4DD0-A4BF-2A12CE9D2149}" destId="{0A865D8D-A397-426E-B397-B6198909B92C}" srcOrd="1" destOrd="0" presId="urn:microsoft.com/office/officeart/2005/8/layout/list1"/>
    <dgm:cxn modelId="{67C45B0C-8D2B-45E1-87D9-30785B25E1FE}" type="presParOf" srcId="{B3DB9629-D02A-4DD0-A4BF-2A12CE9D2149}" destId="{4B6462D9-F6C2-4537-A3A9-6EA842F37E7F}" srcOrd="2" destOrd="0" presId="urn:microsoft.com/office/officeart/2005/8/layout/list1"/>
    <dgm:cxn modelId="{39FB1BB9-C2E1-468E-8056-DFD8EA0030F3}" type="presParOf" srcId="{B3DB9629-D02A-4DD0-A4BF-2A12CE9D2149}" destId="{D09A1ACB-ED27-4146-957E-C4E17C4DBD96}" srcOrd="3" destOrd="0" presId="urn:microsoft.com/office/officeart/2005/8/layout/list1"/>
    <dgm:cxn modelId="{2955F05C-954F-4CBB-84C1-2FEE8A9ABB1A}" type="presParOf" srcId="{B3DB9629-D02A-4DD0-A4BF-2A12CE9D2149}" destId="{B48D5F6B-58E3-4CAA-A66F-6C733C1372AD}" srcOrd="4" destOrd="0" presId="urn:microsoft.com/office/officeart/2005/8/layout/list1"/>
    <dgm:cxn modelId="{C255603E-0A5E-498E-875D-63A85D07AC6D}" type="presParOf" srcId="{B48D5F6B-58E3-4CAA-A66F-6C733C1372AD}" destId="{F3A37EEE-774F-4C01-9520-761C4DE7A79F}" srcOrd="0" destOrd="0" presId="urn:microsoft.com/office/officeart/2005/8/layout/list1"/>
    <dgm:cxn modelId="{048F46FD-BDEC-45F4-9643-C95B5607D143}" type="presParOf" srcId="{B48D5F6B-58E3-4CAA-A66F-6C733C1372AD}" destId="{F9E397DF-0E54-467E-ADF2-9ABE2DC31040}" srcOrd="1" destOrd="0" presId="urn:microsoft.com/office/officeart/2005/8/layout/list1"/>
    <dgm:cxn modelId="{61905AFC-B506-4A0E-B391-4289D6325A2D}" type="presParOf" srcId="{B3DB9629-D02A-4DD0-A4BF-2A12CE9D2149}" destId="{BEA7FE46-F5F7-427C-A64C-6798E3EA48E2}" srcOrd="5" destOrd="0" presId="urn:microsoft.com/office/officeart/2005/8/layout/list1"/>
    <dgm:cxn modelId="{2B2EF447-DA1D-4216-8855-886A72FA19D7}" type="presParOf" srcId="{B3DB9629-D02A-4DD0-A4BF-2A12CE9D2149}" destId="{CAF164C7-9C67-4890-A097-BA620F5B06D7}" srcOrd="6" destOrd="0" presId="urn:microsoft.com/office/officeart/2005/8/layout/list1"/>
    <dgm:cxn modelId="{23015656-AC48-4206-AD96-D1377EBDE087}" type="presParOf" srcId="{B3DB9629-D02A-4DD0-A4BF-2A12CE9D2149}" destId="{C22A6E98-5B73-473B-822B-C9F6B8A0B19E}" srcOrd="7" destOrd="0" presId="urn:microsoft.com/office/officeart/2005/8/layout/list1"/>
    <dgm:cxn modelId="{73C664BE-2FC0-4683-8500-EACB151B1A8C}" type="presParOf" srcId="{B3DB9629-D02A-4DD0-A4BF-2A12CE9D2149}" destId="{F17A6B6F-AD50-4313-AE80-11E364D9C8C5}" srcOrd="8" destOrd="0" presId="urn:microsoft.com/office/officeart/2005/8/layout/list1"/>
    <dgm:cxn modelId="{8F729D80-B08E-4010-A814-212086EF763A}" type="presParOf" srcId="{F17A6B6F-AD50-4313-AE80-11E364D9C8C5}" destId="{AF41C437-4F6F-4E3B-9A76-787A1C771C12}" srcOrd="0" destOrd="0" presId="urn:microsoft.com/office/officeart/2005/8/layout/list1"/>
    <dgm:cxn modelId="{7D722D92-0946-4F4D-A760-57585EA0A684}" type="presParOf" srcId="{F17A6B6F-AD50-4313-AE80-11E364D9C8C5}" destId="{D3C8BBEA-52D3-47FD-804A-D3C5B16C9CE8}" srcOrd="1" destOrd="0" presId="urn:microsoft.com/office/officeart/2005/8/layout/list1"/>
    <dgm:cxn modelId="{FDF23838-6FD5-4973-B8BC-F3F1095DAB85}" type="presParOf" srcId="{B3DB9629-D02A-4DD0-A4BF-2A12CE9D2149}" destId="{178B1C93-49F4-49B5-BAB4-9EE11836451C}" srcOrd="9" destOrd="0" presId="urn:microsoft.com/office/officeart/2005/8/layout/list1"/>
    <dgm:cxn modelId="{F2E5E5F6-B402-4833-9C57-440FFBC1630A}" type="presParOf" srcId="{B3DB9629-D02A-4DD0-A4BF-2A12CE9D2149}" destId="{41BEF75A-99BD-488D-B2E6-92E3CBE9F4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0F27E-2980-4010-9FD8-1CA8E15D718A}">
      <dsp:nvSpPr>
        <dsp:cNvPr id="0" name=""/>
        <dsp:cNvSpPr/>
      </dsp:nvSpPr>
      <dsp:spPr>
        <a:xfrm>
          <a:off x="0" y="108429"/>
          <a:ext cx="6832212" cy="9266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Introduction</a:t>
          </a:r>
        </a:p>
      </dsp:txBody>
      <dsp:txXfrm>
        <a:off x="45235" y="153664"/>
        <a:ext cx="6741742" cy="836170"/>
      </dsp:txXfrm>
    </dsp:sp>
    <dsp:sp modelId="{84129243-62E3-4D4F-908A-1C914E165749}">
      <dsp:nvSpPr>
        <dsp:cNvPr id="0" name=""/>
        <dsp:cNvSpPr/>
      </dsp:nvSpPr>
      <dsp:spPr>
        <a:xfrm>
          <a:off x="0" y="1138749"/>
          <a:ext cx="6832212" cy="926640"/>
        </a:xfrm>
        <a:prstGeom prst="roundRect">
          <a:avLst/>
        </a:prstGeom>
        <a:gradFill rotWithShape="0">
          <a:gsLst>
            <a:gs pos="0">
              <a:schemeClr val="accent2">
                <a:hueOff val="222396"/>
                <a:satOff val="-4971"/>
                <a:lumOff val="-4706"/>
                <a:alphaOff val="0"/>
                <a:tint val="96000"/>
                <a:lumMod val="104000"/>
              </a:schemeClr>
            </a:gs>
            <a:gs pos="100000">
              <a:schemeClr val="accent2">
                <a:hueOff val="222396"/>
                <a:satOff val="-4971"/>
                <a:lumOff val="-4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Legal Frameworks</a:t>
          </a:r>
          <a:endParaRPr lang="en-US" sz="3600" kern="1200" dirty="0"/>
        </a:p>
      </dsp:txBody>
      <dsp:txXfrm>
        <a:off x="45235" y="1183984"/>
        <a:ext cx="6741742" cy="836170"/>
      </dsp:txXfrm>
    </dsp:sp>
    <dsp:sp modelId="{A2A2F2A8-8EE3-416F-A37E-60611DB07441}">
      <dsp:nvSpPr>
        <dsp:cNvPr id="0" name=""/>
        <dsp:cNvSpPr/>
      </dsp:nvSpPr>
      <dsp:spPr>
        <a:xfrm>
          <a:off x="0" y="2169069"/>
          <a:ext cx="6832212" cy="926640"/>
        </a:xfrm>
        <a:prstGeom prst="roundRect">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Risks Associated with Mobility</a:t>
          </a:r>
          <a:endParaRPr lang="en-US" sz="3600" kern="1200" dirty="0"/>
        </a:p>
      </dsp:txBody>
      <dsp:txXfrm>
        <a:off x="45235" y="2214304"/>
        <a:ext cx="6741742" cy="836170"/>
      </dsp:txXfrm>
    </dsp:sp>
    <dsp:sp modelId="{FDF9968C-DA67-47E6-B80A-57DAADF36318}">
      <dsp:nvSpPr>
        <dsp:cNvPr id="0" name=""/>
        <dsp:cNvSpPr/>
      </dsp:nvSpPr>
      <dsp:spPr>
        <a:xfrm>
          <a:off x="0" y="3199389"/>
          <a:ext cx="6832212" cy="926640"/>
        </a:xfrm>
        <a:prstGeom prst="roundRect">
          <a:avLst/>
        </a:prstGeom>
        <a:gradFill rotWithShape="0">
          <a:gsLst>
            <a:gs pos="0">
              <a:schemeClr val="accent2">
                <a:hueOff val="667189"/>
                <a:satOff val="-14912"/>
                <a:lumOff val="-14117"/>
                <a:alphaOff val="0"/>
                <a:tint val="96000"/>
                <a:lumMod val="104000"/>
              </a:schemeClr>
            </a:gs>
            <a:gs pos="100000">
              <a:schemeClr val="accent2">
                <a:hueOff val="667189"/>
                <a:satOff val="-14912"/>
                <a:lumOff val="-1411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dirty="0"/>
            <a:t>Frameworks and Tooling</a:t>
          </a:r>
        </a:p>
      </dsp:txBody>
      <dsp:txXfrm>
        <a:off x="45235" y="3244624"/>
        <a:ext cx="6741742" cy="836170"/>
      </dsp:txXfrm>
    </dsp:sp>
    <dsp:sp modelId="{FAC60CEA-85D4-466B-8374-3157BBBACC60}">
      <dsp:nvSpPr>
        <dsp:cNvPr id="0" name=""/>
        <dsp:cNvSpPr/>
      </dsp:nvSpPr>
      <dsp:spPr>
        <a:xfrm>
          <a:off x="0" y="4229709"/>
          <a:ext cx="6832212" cy="926640"/>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Conclusion</a:t>
          </a:r>
          <a:endParaRPr lang="en-US" sz="3600" kern="1200" dirty="0"/>
        </a:p>
      </dsp:txBody>
      <dsp:txXfrm>
        <a:off x="45235" y="4274944"/>
        <a:ext cx="6741742"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736A-68C2-4078-87A3-ED8E15579E00}">
      <dsp:nvSpPr>
        <dsp:cNvPr id="0" name=""/>
        <dsp:cNvSpPr/>
      </dsp:nvSpPr>
      <dsp:spPr>
        <a:xfrm>
          <a:off x="0" y="4318259"/>
          <a:ext cx="1708053" cy="94472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Modern environments include BYOD</a:t>
          </a:r>
        </a:p>
      </dsp:txBody>
      <dsp:txXfrm>
        <a:off x="0" y="4318259"/>
        <a:ext cx="1708053" cy="944729"/>
      </dsp:txXfrm>
    </dsp:sp>
    <dsp:sp modelId="{8EB0E6A6-0E4F-4102-88DB-E53700B3B072}">
      <dsp:nvSpPr>
        <dsp:cNvPr id="0" name=""/>
        <dsp:cNvSpPr/>
      </dsp:nvSpPr>
      <dsp:spPr>
        <a:xfrm>
          <a:off x="1708052" y="4318259"/>
          <a:ext cx="5124159" cy="94472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System and Data owner are different people</a:t>
          </a:r>
        </a:p>
        <a:p>
          <a:pPr marL="0" lvl="0" indent="0" algn="l" defTabSz="488950">
            <a:lnSpc>
              <a:spcPct val="100000"/>
            </a:lnSpc>
            <a:spcBef>
              <a:spcPct val="0"/>
            </a:spcBef>
            <a:spcAft>
              <a:spcPct val="35000"/>
            </a:spcAft>
            <a:buNone/>
          </a:pPr>
          <a:r>
            <a:rPr lang="en-US" sz="1100" kern="1200"/>
            <a:t>Ecosystem becomes highly diverse</a:t>
          </a:r>
        </a:p>
        <a:p>
          <a:pPr marL="0" lvl="0" indent="0" algn="l" defTabSz="488950">
            <a:lnSpc>
              <a:spcPct val="100000"/>
            </a:lnSpc>
            <a:spcBef>
              <a:spcPct val="0"/>
            </a:spcBef>
            <a:spcAft>
              <a:spcPct val="35000"/>
            </a:spcAft>
            <a:buNone/>
          </a:pPr>
          <a:r>
            <a:rPr lang="en-US" sz="1100" kern="1200"/>
            <a:t>Partially trusted clients becomes the norm</a:t>
          </a:r>
          <a:endParaRPr lang="en-US" sz="1100" kern="1200" dirty="0"/>
        </a:p>
      </dsp:txBody>
      <dsp:txXfrm>
        <a:off x="1708052" y="4318259"/>
        <a:ext cx="5124159" cy="944729"/>
      </dsp:txXfrm>
    </dsp:sp>
    <dsp:sp modelId="{DD0547F1-4605-4048-8593-8CCCAD929466}">
      <dsp:nvSpPr>
        <dsp:cNvPr id="0" name=""/>
        <dsp:cNvSpPr/>
      </dsp:nvSpPr>
      <dsp:spPr>
        <a:xfrm rot="10800000">
          <a:off x="0" y="2879436"/>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Traditional environments are highly controlled</a:t>
          </a:r>
        </a:p>
      </dsp:txBody>
      <dsp:txXfrm rot="-10800000">
        <a:off x="0" y="2879436"/>
        <a:ext cx="1708053" cy="944446"/>
      </dsp:txXfrm>
    </dsp:sp>
    <dsp:sp modelId="{1994D7F9-37D2-4C2C-9D37-D93B04D95140}">
      <dsp:nvSpPr>
        <dsp:cNvPr id="0" name=""/>
        <dsp:cNvSpPr/>
      </dsp:nvSpPr>
      <dsp:spPr>
        <a:xfrm>
          <a:off x="1708052" y="2879436"/>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Client Management Tooling (CMT)</a:t>
          </a:r>
        </a:p>
        <a:p>
          <a:pPr marL="0" lvl="0" indent="0" algn="l" defTabSz="488950">
            <a:lnSpc>
              <a:spcPct val="100000"/>
            </a:lnSpc>
            <a:spcBef>
              <a:spcPct val="0"/>
            </a:spcBef>
            <a:spcAft>
              <a:spcPct val="35000"/>
            </a:spcAft>
            <a:buNone/>
          </a:pPr>
          <a:r>
            <a:rPr lang="en-US" sz="1100" kern="1200"/>
            <a:t>Administrators have full control</a:t>
          </a:r>
          <a:br>
            <a:rPr lang="en-US" sz="1100" kern="1200"/>
          </a:br>
          <a:endParaRPr lang="en-US" sz="1100" kern="1200"/>
        </a:p>
      </dsp:txBody>
      <dsp:txXfrm>
        <a:off x="1708052" y="2879436"/>
        <a:ext cx="5124159" cy="944446"/>
      </dsp:txXfrm>
    </dsp:sp>
    <dsp:sp modelId="{0B8C9B41-B938-4F62-94A6-CBEE448CD564}">
      <dsp:nvSpPr>
        <dsp:cNvPr id="0" name=""/>
        <dsp:cNvSpPr/>
      </dsp:nvSpPr>
      <dsp:spPr>
        <a:xfrm rot="10800000">
          <a:off x="0" y="1440613"/>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Master Data Management</a:t>
          </a:r>
          <a:endParaRPr lang="en-US" sz="1300" kern="1200" dirty="0"/>
        </a:p>
      </dsp:txBody>
      <dsp:txXfrm rot="-10800000">
        <a:off x="0" y="1440613"/>
        <a:ext cx="1708053" cy="944446"/>
      </dsp:txXfrm>
    </dsp:sp>
    <dsp:sp modelId="{56DDED8B-1034-442C-BFDD-FC4A509E662F}">
      <dsp:nvSpPr>
        <dsp:cNvPr id="0" name=""/>
        <dsp:cNvSpPr/>
      </dsp:nvSpPr>
      <dsp:spPr>
        <a:xfrm>
          <a:off x="1708052" y="1440613"/>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Sharing business entities to enable business workflows</a:t>
          </a:r>
          <a:endParaRPr lang="en-US" sz="1100" kern="1200" dirty="0"/>
        </a:p>
        <a:p>
          <a:pPr marL="0" lvl="0" indent="0" algn="l" defTabSz="488950">
            <a:lnSpc>
              <a:spcPct val="100000"/>
            </a:lnSpc>
            <a:spcBef>
              <a:spcPct val="0"/>
            </a:spcBef>
            <a:spcAft>
              <a:spcPct val="35000"/>
            </a:spcAft>
            <a:buNone/>
          </a:pPr>
          <a:r>
            <a:rPr lang="en-US" sz="1100" kern="1200"/>
            <a:t>Information becomes portable and decentralized</a:t>
          </a:r>
          <a:br>
            <a:rPr lang="en-US" sz="1100" kern="1200"/>
          </a:br>
          <a:endParaRPr lang="en-US" sz="1100" kern="1200" dirty="0"/>
        </a:p>
      </dsp:txBody>
      <dsp:txXfrm>
        <a:off x="1708052" y="1440613"/>
        <a:ext cx="5124159" cy="944446"/>
      </dsp:txXfrm>
    </dsp:sp>
    <dsp:sp modelId="{275DC252-2F96-45CD-9560-E2C478E03B35}">
      <dsp:nvSpPr>
        <dsp:cNvPr id="0" name=""/>
        <dsp:cNvSpPr/>
      </dsp:nvSpPr>
      <dsp:spPr>
        <a:xfrm rot="10800000">
          <a:off x="0" y="1789"/>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Mainframes and Data warehouses</a:t>
          </a:r>
          <a:endParaRPr lang="en-US" sz="1300" kern="1200" dirty="0"/>
        </a:p>
      </dsp:txBody>
      <dsp:txXfrm rot="-10800000">
        <a:off x="0" y="1789"/>
        <a:ext cx="1708053" cy="944446"/>
      </dsp:txXfrm>
    </dsp:sp>
    <dsp:sp modelId="{6093AF76-5407-4005-8E22-4F7152F53309}">
      <dsp:nvSpPr>
        <dsp:cNvPr id="0" name=""/>
        <dsp:cNvSpPr/>
      </dsp:nvSpPr>
      <dsp:spPr>
        <a:xfrm>
          <a:off x="1708052" y="1789"/>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Centralize single sourced</a:t>
          </a:r>
          <a:endParaRPr lang="en-US" sz="1100" kern="1200" dirty="0"/>
        </a:p>
        <a:p>
          <a:pPr marL="0" lvl="0" indent="0" algn="l" defTabSz="488950">
            <a:lnSpc>
              <a:spcPct val="100000"/>
            </a:lnSpc>
            <a:spcBef>
              <a:spcPct val="0"/>
            </a:spcBef>
            <a:spcAft>
              <a:spcPct val="35000"/>
            </a:spcAft>
            <a:buNone/>
          </a:pPr>
          <a:r>
            <a:rPr lang="en-US" sz="1100" kern="1200" dirty="0"/>
            <a:t>Easy to manage through boarder security</a:t>
          </a:r>
        </a:p>
      </dsp:txBody>
      <dsp:txXfrm>
        <a:off x="1708052" y="1789"/>
        <a:ext cx="5124159" cy="944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62218-DAEB-4B3F-9E69-1605C5BBC134}">
      <dsp:nvSpPr>
        <dsp:cNvPr id="0" name=""/>
        <dsp:cNvSpPr/>
      </dsp:nvSpPr>
      <dsp:spPr>
        <a:xfrm>
          <a:off x="485649"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1996</a:t>
          </a:r>
        </a:p>
      </dsp:txBody>
      <dsp:txXfrm>
        <a:off x="485649" y="2153857"/>
        <a:ext cx="3885199" cy="453232"/>
      </dsp:txXfrm>
    </dsp:sp>
    <dsp:sp modelId="{CC12B89B-3367-4347-9E33-02DEA6520B8D}">
      <dsp:nvSpPr>
        <dsp:cNvPr id="0" name=""/>
        <dsp:cNvSpPr/>
      </dsp:nvSpPr>
      <dsp:spPr>
        <a:xfrm>
          <a:off x="0" y="1925235"/>
          <a:ext cx="9712998" cy="16043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1EA9B4D-3BCA-41D1-8A10-0448A38B8EA9}">
      <dsp:nvSpPr>
        <dsp:cNvPr id="0" name=""/>
        <dsp:cNvSpPr/>
      </dsp:nvSpPr>
      <dsp:spPr>
        <a:xfrm>
          <a:off x="291389" y="106853"/>
          <a:ext cx="4273719" cy="1136528"/>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Insurance Portability and Accountability Act (HIPAA)</a:t>
          </a:r>
        </a:p>
        <a:p>
          <a:pPr marL="57150" lvl="1" indent="-57150" algn="l" defTabSz="444500">
            <a:lnSpc>
              <a:spcPct val="90000"/>
            </a:lnSpc>
            <a:spcBef>
              <a:spcPct val="0"/>
            </a:spcBef>
            <a:spcAft>
              <a:spcPct val="15000"/>
            </a:spcAft>
            <a:buChar char="•"/>
          </a:pPr>
          <a:r>
            <a:rPr lang="en-US" sz="1000" kern="1200"/>
            <a:t>Protects patient confidentiality</a:t>
          </a:r>
        </a:p>
        <a:p>
          <a:pPr marL="57150" lvl="1" indent="-57150" algn="l" defTabSz="444500">
            <a:lnSpc>
              <a:spcPct val="90000"/>
            </a:lnSpc>
            <a:spcBef>
              <a:spcPct val="0"/>
            </a:spcBef>
            <a:spcAft>
              <a:spcPct val="15000"/>
            </a:spcAft>
            <a:buChar char="•"/>
          </a:pPr>
          <a:r>
            <a:rPr lang="en-US" sz="1000" kern="1200"/>
            <a:t>Modernizes Health Care Information Flow</a:t>
          </a:r>
          <a:br>
            <a:rPr lang="en-US" sz="1000" kern="1200"/>
          </a:br>
          <a:endParaRPr lang="en-US" sz="1000" kern="1200"/>
        </a:p>
      </dsp:txBody>
      <dsp:txXfrm>
        <a:off x="291389" y="106853"/>
        <a:ext cx="4273719" cy="1136528"/>
      </dsp:txXfrm>
    </dsp:sp>
    <dsp:sp modelId="{FB98E724-E501-4C12-8739-B5F0B406556E}">
      <dsp:nvSpPr>
        <dsp:cNvPr id="0" name=""/>
        <dsp:cNvSpPr/>
      </dsp:nvSpPr>
      <dsp:spPr>
        <a:xfrm>
          <a:off x="2428249"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D9E209-443C-450C-A787-C0A642BBF9C1}">
      <dsp:nvSpPr>
        <dsp:cNvPr id="0" name=""/>
        <dsp:cNvSpPr/>
      </dsp:nvSpPr>
      <dsp:spPr>
        <a:xfrm>
          <a:off x="2913899" y="140381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2009</a:t>
          </a:r>
        </a:p>
      </dsp:txBody>
      <dsp:txXfrm>
        <a:off x="2913899" y="1403817"/>
        <a:ext cx="3885199" cy="453232"/>
      </dsp:txXfrm>
    </dsp:sp>
    <dsp:sp modelId="{8EDF7AE7-5A2F-4D3D-9082-F0D7E2169B64}">
      <dsp:nvSpPr>
        <dsp:cNvPr id="0" name=""/>
        <dsp:cNvSpPr/>
      </dsp:nvSpPr>
      <dsp:spPr>
        <a:xfrm>
          <a:off x="2719639" y="2767525"/>
          <a:ext cx="4273719" cy="1154013"/>
        </a:xfrm>
        <a:prstGeom prst="rect">
          <a:avLst/>
        </a:prstGeom>
        <a:solidFill>
          <a:schemeClr val="accent5">
            <a:tint val="40000"/>
            <a:alpha val="90000"/>
            <a:hueOff val="1311434"/>
            <a:satOff val="-732"/>
            <a:lumOff val="38"/>
            <a:alphaOff val="0"/>
          </a:schemeClr>
        </a:solidFill>
        <a:ln w="9525" cap="rnd" cmpd="sng" algn="ctr">
          <a:solidFill>
            <a:schemeClr val="accent5">
              <a:tint val="40000"/>
              <a:alpha val="90000"/>
              <a:hueOff val="1311434"/>
              <a:satOff val="-732"/>
              <a:lumOff val="3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Information Technology for Economic and Clinical Health Care (HITECH)</a:t>
          </a:r>
        </a:p>
        <a:p>
          <a:pPr marL="57150" lvl="1" indent="-57150" algn="l" defTabSz="444500">
            <a:lnSpc>
              <a:spcPct val="90000"/>
            </a:lnSpc>
            <a:spcBef>
              <a:spcPct val="0"/>
            </a:spcBef>
            <a:spcAft>
              <a:spcPct val="15000"/>
            </a:spcAft>
            <a:buChar char="•"/>
          </a:pPr>
          <a:r>
            <a:rPr lang="en-US" sz="1000" kern="1200" dirty="0"/>
            <a:t>Removes several loop-holes in HIPAA</a:t>
          </a:r>
        </a:p>
        <a:p>
          <a:pPr marL="57150" lvl="1" indent="-57150" algn="l" defTabSz="444500">
            <a:lnSpc>
              <a:spcPct val="90000"/>
            </a:lnSpc>
            <a:spcBef>
              <a:spcPct val="0"/>
            </a:spcBef>
            <a:spcAft>
              <a:spcPct val="15000"/>
            </a:spcAft>
            <a:buChar char="•"/>
          </a:pPr>
          <a:r>
            <a:rPr lang="en-US" sz="1000" kern="1200"/>
            <a:t>Highly incentives adoption of Electronic Medial Records (EMR)</a:t>
          </a:r>
          <a:br>
            <a:rPr lang="en-US" sz="1000" kern="1200"/>
          </a:br>
          <a:endParaRPr lang="en-US" sz="1000" kern="1200"/>
        </a:p>
      </dsp:txBody>
      <dsp:txXfrm>
        <a:off x="2719639" y="2767525"/>
        <a:ext cx="4273719" cy="1154013"/>
      </dsp:txXfrm>
    </dsp:sp>
    <dsp:sp modelId="{0ABE7373-248A-44AB-8C25-8D96C77763A4}">
      <dsp:nvSpPr>
        <dsp:cNvPr id="0" name=""/>
        <dsp:cNvSpPr/>
      </dsp:nvSpPr>
      <dsp:spPr>
        <a:xfrm>
          <a:off x="4856499" y="208567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1A2D003-6EE5-43A4-8984-1648FA956A15}">
      <dsp:nvSpPr>
        <dsp:cNvPr id="0" name=""/>
        <dsp:cNvSpPr/>
      </dsp:nvSpPr>
      <dsp:spPr>
        <a:xfrm>
          <a:off x="2378113"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5993DE9-474B-45C6-A409-8035623A4C3C}">
      <dsp:nvSpPr>
        <dsp:cNvPr id="0" name=""/>
        <dsp:cNvSpPr/>
      </dsp:nvSpPr>
      <dsp:spPr>
        <a:xfrm>
          <a:off x="480636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7256DAB2-5992-47E6-8CB9-A84277FD92E4}">
      <dsp:nvSpPr>
        <dsp:cNvPr id="0" name=""/>
        <dsp:cNvSpPr/>
      </dsp:nvSpPr>
      <dsp:spPr>
        <a:xfrm>
          <a:off x="5342148"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2014</a:t>
          </a:r>
        </a:p>
      </dsp:txBody>
      <dsp:txXfrm>
        <a:off x="5342148" y="2153857"/>
        <a:ext cx="3885199" cy="453232"/>
      </dsp:txXfrm>
    </dsp:sp>
    <dsp:sp modelId="{E3446FA5-201F-4FF2-A1F3-4DDA779C3E99}">
      <dsp:nvSpPr>
        <dsp:cNvPr id="0" name=""/>
        <dsp:cNvSpPr/>
      </dsp:nvSpPr>
      <dsp:spPr>
        <a:xfrm>
          <a:off x="5147888" y="439068"/>
          <a:ext cx="4273719" cy="804312"/>
        </a:xfrm>
        <a:prstGeom prst="rect">
          <a:avLst/>
        </a:prstGeom>
        <a:solidFill>
          <a:schemeClr val="accent5">
            <a:tint val="40000"/>
            <a:alpha val="90000"/>
            <a:hueOff val="2622869"/>
            <a:satOff val="-1464"/>
            <a:lumOff val="77"/>
            <a:alphaOff val="0"/>
          </a:schemeClr>
        </a:solidFill>
        <a:ln w="9525" cap="rnd" cmpd="sng" algn="ctr">
          <a:solidFill>
            <a:schemeClr val="accent5">
              <a:tint val="40000"/>
              <a:alpha val="90000"/>
              <a:hueOff val="2622869"/>
              <a:satOff val="-1464"/>
              <a:lumOff val="77"/>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Omnibus Rule</a:t>
          </a:r>
        </a:p>
        <a:p>
          <a:pPr marL="57150" lvl="1" indent="-57150" algn="l" defTabSz="444500">
            <a:lnSpc>
              <a:spcPct val="90000"/>
            </a:lnSpc>
            <a:spcBef>
              <a:spcPct val="0"/>
            </a:spcBef>
            <a:spcAft>
              <a:spcPct val="15000"/>
            </a:spcAft>
            <a:buChar char="•"/>
          </a:pPr>
          <a:r>
            <a:rPr lang="en-US" sz="1000" kern="1200" dirty="0"/>
            <a:t>PHI is confidential for 50years after death</a:t>
          </a:r>
        </a:p>
        <a:p>
          <a:pPr marL="57150" lvl="1" indent="-57150" algn="l" defTabSz="444500">
            <a:lnSpc>
              <a:spcPct val="90000"/>
            </a:lnSpc>
            <a:spcBef>
              <a:spcPct val="0"/>
            </a:spcBef>
            <a:spcAft>
              <a:spcPct val="15000"/>
            </a:spcAft>
            <a:buChar char="•"/>
          </a:pPr>
          <a:r>
            <a:rPr lang="en-US" sz="1000" kern="1200"/>
            <a:t>Exceptions center around billing scenarios</a:t>
          </a:r>
        </a:p>
      </dsp:txBody>
      <dsp:txXfrm>
        <a:off x="5147888" y="439068"/>
        <a:ext cx="4273719" cy="804312"/>
      </dsp:txXfrm>
    </dsp:sp>
    <dsp:sp modelId="{66FD2AA8-7029-4853-A9E2-9D809024B4A7}">
      <dsp:nvSpPr>
        <dsp:cNvPr id="0" name=""/>
        <dsp:cNvSpPr/>
      </dsp:nvSpPr>
      <dsp:spPr>
        <a:xfrm>
          <a:off x="7284748"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0EBF2E2-80CA-4C4A-9FF7-2DDB0A69E4A6}">
      <dsp:nvSpPr>
        <dsp:cNvPr id="0" name=""/>
        <dsp:cNvSpPr/>
      </dsp:nvSpPr>
      <dsp:spPr>
        <a:xfrm>
          <a:off x="723461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FBACB-01DE-4E0B-8996-3E7D73CA815C}">
      <dsp:nvSpPr>
        <dsp:cNvPr id="0" name=""/>
        <dsp:cNvSpPr/>
      </dsp:nvSpPr>
      <dsp:spPr>
        <a:xfrm>
          <a:off x="2053157" y="1287"/>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Executive sponsorship and accountability</a:t>
          </a:r>
        </a:p>
      </dsp:txBody>
      <dsp:txXfrm>
        <a:off x="2053157" y="1287"/>
        <a:ext cx="8212628" cy="564775"/>
      </dsp:txXfrm>
    </dsp:sp>
    <dsp:sp modelId="{07C22115-B938-43C4-B6E7-E88493FD6F3B}">
      <dsp:nvSpPr>
        <dsp:cNvPr id="0" name=""/>
        <dsp:cNvSpPr/>
      </dsp:nvSpPr>
      <dsp:spPr>
        <a:xfrm>
          <a:off x="0" y="1287"/>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Organizational Commitment</a:t>
          </a:r>
        </a:p>
      </dsp:txBody>
      <dsp:txXfrm>
        <a:off x="0" y="1287"/>
        <a:ext cx="2053157" cy="564775"/>
      </dsp:txXfrm>
    </dsp:sp>
    <dsp:sp modelId="{E51C5EA6-1551-4B24-A3D2-6254CD6C15B6}">
      <dsp:nvSpPr>
        <dsp:cNvPr id="0" name=""/>
        <dsp:cNvSpPr/>
      </dsp:nvSpPr>
      <dsp:spPr>
        <a:xfrm>
          <a:off x="2053157" y="599948"/>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People, Processes, and Products</a:t>
          </a:r>
        </a:p>
      </dsp:txBody>
      <dsp:txXfrm>
        <a:off x="2053157" y="599948"/>
        <a:ext cx="8212628" cy="564775"/>
      </dsp:txXfrm>
    </dsp:sp>
    <dsp:sp modelId="{2A8487B3-CD65-48C3-ACAC-7A340E671416}">
      <dsp:nvSpPr>
        <dsp:cNvPr id="0" name=""/>
        <dsp:cNvSpPr/>
      </dsp:nvSpPr>
      <dsp:spPr>
        <a:xfrm>
          <a:off x="0" y="599948"/>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Policy Enforcement</a:t>
          </a:r>
        </a:p>
      </dsp:txBody>
      <dsp:txXfrm>
        <a:off x="0" y="599948"/>
        <a:ext cx="2053157" cy="564775"/>
      </dsp:txXfrm>
    </dsp:sp>
    <dsp:sp modelId="{0BC356FE-D938-445D-9E6A-7300FD518E6C}">
      <dsp:nvSpPr>
        <dsp:cNvPr id="0" name=""/>
        <dsp:cNvSpPr/>
      </dsp:nvSpPr>
      <dsp:spPr>
        <a:xfrm>
          <a:off x="2053157" y="1198610"/>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Internal stakeholders and external auditors can inspect the process</a:t>
          </a:r>
        </a:p>
      </dsp:txBody>
      <dsp:txXfrm>
        <a:off x="2053157" y="1198610"/>
        <a:ext cx="8212628" cy="564775"/>
      </dsp:txXfrm>
    </dsp:sp>
    <dsp:sp modelId="{11515080-190C-4AA1-8300-D3158C2185B3}">
      <dsp:nvSpPr>
        <dsp:cNvPr id="0" name=""/>
        <dsp:cNvSpPr/>
      </dsp:nvSpPr>
      <dsp:spPr>
        <a:xfrm>
          <a:off x="0" y="1198610"/>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Systems of Oversight</a:t>
          </a:r>
        </a:p>
      </dsp:txBody>
      <dsp:txXfrm>
        <a:off x="0" y="1198610"/>
        <a:ext cx="2053157" cy="564775"/>
      </dsp:txXfrm>
    </dsp:sp>
    <dsp:sp modelId="{29589163-1E49-4DD9-8E4C-4063E2BFA184}">
      <dsp:nvSpPr>
        <dsp:cNvPr id="0" name=""/>
        <dsp:cNvSpPr/>
      </dsp:nvSpPr>
      <dsp:spPr>
        <a:xfrm>
          <a:off x="2053157" y="1797272"/>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Individuals can assess the data collection details and intent</a:t>
          </a:r>
        </a:p>
      </dsp:txBody>
      <dsp:txXfrm>
        <a:off x="2053157" y="1797272"/>
        <a:ext cx="8212628" cy="564775"/>
      </dsp:txXfrm>
    </dsp:sp>
    <dsp:sp modelId="{7034B2B0-EFA3-4439-9129-3EFCADF5478B}">
      <dsp:nvSpPr>
        <dsp:cNvPr id="0" name=""/>
        <dsp:cNvSpPr/>
      </dsp:nvSpPr>
      <dsp:spPr>
        <a:xfrm>
          <a:off x="0" y="1797272"/>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Service Transparency</a:t>
          </a:r>
        </a:p>
      </dsp:txBody>
      <dsp:txXfrm>
        <a:off x="0" y="1797272"/>
        <a:ext cx="2053157" cy="564775"/>
      </dsp:txXfrm>
    </dsp:sp>
    <dsp:sp modelId="{37D62EA2-BABE-437A-B144-FC7787595AEA}">
      <dsp:nvSpPr>
        <dsp:cNvPr id="0" name=""/>
        <dsp:cNvSpPr/>
      </dsp:nvSpPr>
      <dsp:spPr>
        <a:xfrm>
          <a:off x="2053157" y="2395933"/>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Policy violations can be corrected through repeatable processes</a:t>
          </a:r>
        </a:p>
      </dsp:txBody>
      <dsp:txXfrm>
        <a:off x="2053157" y="2395933"/>
        <a:ext cx="8212628" cy="564775"/>
      </dsp:txXfrm>
    </dsp:sp>
    <dsp:sp modelId="{EF8DC689-A7FD-4E77-A084-A4F68FD50705}">
      <dsp:nvSpPr>
        <dsp:cNvPr id="0" name=""/>
        <dsp:cNvSpPr/>
      </dsp:nvSpPr>
      <dsp:spPr>
        <a:xfrm>
          <a:off x="0" y="2395933"/>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Remediation Strategies</a:t>
          </a:r>
        </a:p>
      </dsp:txBody>
      <dsp:txXfrm>
        <a:off x="0" y="2395933"/>
        <a:ext cx="2053157" cy="5647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13DE-C205-4F79-9826-B0F5C8D54208}">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1128D-2DD9-409D-B8B1-8167D1418CB9}">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B6849-DEA3-4216-A6A6-34D6A868D51A}">
      <dsp:nvSpPr>
        <dsp:cNvPr id="0" name=""/>
        <dsp:cNvSpPr/>
      </dsp:nvSpPr>
      <dsp:spPr>
        <a:xfrm>
          <a:off x="1279109" y="2185"/>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Identity</a:t>
          </a:r>
        </a:p>
      </dsp:txBody>
      <dsp:txXfrm>
        <a:off x="1279109" y="2185"/>
        <a:ext cx="3074495" cy="1107454"/>
      </dsp:txXfrm>
    </dsp:sp>
    <dsp:sp modelId="{98845165-ADFA-4EF7-BA31-B4EA2AB33EB8}">
      <dsp:nvSpPr>
        <dsp:cNvPr id="0" name=""/>
        <dsp:cNvSpPr/>
      </dsp:nvSpPr>
      <dsp:spPr>
        <a:xfrm>
          <a:off x="4353605" y="2185"/>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What is the threat or issue</a:t>
          </a:r>
        </a:p>
      </dsp:txBody>
      <dsp:txXfrm>
        <a:off x="4353605" y="2185"/>
        <a:ext cx="2478606" cy="1107454"/>
      </dsp:txXfrm>
    </dsp:sp>
    <dsp:sp modelId="{C6606E59-EC18-47F7-91A1-39C6D267DCC6}">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307B5-82C0-40DF-AA53-F9B3B9A2ED12}">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7DF329-A409-4BAF-8F0D-3F9C343A49AC}">
      <dsp:nvSpPr>
        <dsp:cNvPr id="0" name=""/>
        <dsp:cNvSpPr/>
      </dsp:nvSpPr>
      <dsp:spPr>
        <a:xfrm>
          <a:off x="1279109" y="1386503"/>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Plan</a:t>
          </a:r>
        </a:p>
      </dsp:txBody>
      <dsp:txXfrm>
        <a:off x="1279109" y="1386503"/>
        <a:ext cx="3074495" cy="1107454"/>
      </dsp:txXfrm>
    </dsp:sp>
    <dsp:sp modelId="{19BB6E5F-A11F-4FE3-AEB8-B88085F1369D}">
      <dsp:nvSpPr>
        <dsp:cNvPr id="0" name=""/>
        <dsp:cNvSpPr/>
      </dsp:nvSpPr>
      <dsp:spPr>
        <a:xfrm>
          <a:off x="4353605" y="1386503"/>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Determine appropriate responses</a:t>
          </a:r>
        </a:p>
      </dsp:txBody>
      <dsp:txXfrm>
        <a:off x="4353605" y="1386503"/>
        <a:ext cx="2478606" cy="1107454"/>
      </dsp:txXfrm>
    </dsp:sp>
    <dsp:sp modelId="{5BC17322-664E-430A-9DE3-79B4F5DBA3A2}">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14C16-610A-4EAC-9CA3-85B784D28A60}">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EC4FBD-33CF-4E29-B84B-84F4B64CF8E4}">
      <dsp:nvSpPr>
        <dsp:cNvPr id="0" name=""/>
        <dsp:cNvSpPr/>
      </dsp:nvSpPr>
      <dsp:spPr>
        <a:xfrm>
          <a:off x="1279109" y="2770821"/>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Act</a:t>
          </a:r>
        </a:p>
      </dsp:txBody>
      <dsp:txXfrm>
        <a:off x="1279109" y="2770821"/>
        <a:ext cx="3074495" cy="1107454"/>
      </dsp:txXfrm>
    </dsp:sp>
    <dsp:sp modelId="{4C8A5F5E-11D5-49E8-9BA6-FB0C3E2EFC24}">
      <dsp:nvSpPr>
        <dsp:cNvPr id="0" name=""/>
        <dsp:cNvSpPr/>
      </dsp:nvSpPr>
      <dsp:spPr>
        <a:xfrm>
          <a:off x="4353605" y="2770821"/>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Implement the plan</a:t>
          </a:r>
        </a:p>
      </dsp:txBody>
      <dsp:txXfrm>
        <a:off x="4353605" y="2770821"/>
        <a:ext cx="2478606" cy="1107454"/>
      </dsp:txXfrm>
    </dsp:sp>
    <dsp:sp modelId="{A7AD2A86-DF9E-4EBC-A99D-9D0C1CAEBA29}">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8EA8C-B93F-4E60-9D42-061C52DE82A0}">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621C78-E2D9-40CB-8C00-F97A3C8E2E1F}">
      <dsp:nvSpPr>
        <dsp:cNvPr id="0" name=""/>
        <dsp:cNvSpPr/>
      </dsp:nvSpPr>
      <dsp:spPr>
        <a:xfrm>
          <a:off x="1279109" y="4155139"/>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Check</a:t>
          </a:r>
        </a:p>
      </dsp:txBody>
      <dsp:txXfrm>
        <a:off x="1279109" y="4155139"/>
        <a:ext cx="3074495" cy="1107454"/>
      </dsp:txXfrm>
    </dsp:sp>
    <dsp:sp modelId="{D8A735C6-7C25-4D52-B3F8-E7243DD0AB54}">
      <dsp:nvSpPr>
        <dsp:cNvPr id="0" name=""/>
        <dsp:cNvSpPr/>
      </dsp:nvSpPr>
      <dsp:spPr>
        <a:xfrm>
          <a:off x="4353605" y="4155139"/>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Confirm the response is sufficient</a:t>
          </a:r>
        </a:p>
      </dsp:txBody>
      <dsp:txXfrm>
        <a:off x="4353605" y="4155139"/>
        <a:ext cx="2478606" cy="1107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462D9-F6C2-4537-A3A9-6EA842F37E7F}">
      <dsp:nvSpPr>
        <dsp:cNvPr id="0" name=""/>
        <dsp:cNvSpPr/>
      </dsp:nvSpPr>
      <dsp:spPr>
        <a:xfrm>
          <a:off x="0" y="248784"/>
          <a:ext cx="8915400" cy="98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270764" rIns="69193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Data is becoming decentralized</a:t>
          </a:r>
        </a:p>
        <a:p>
          <a:pPr marL="114300" lvl="1" indent="-114300" algn="l" defTabSz="577850">
            <a:lnSpc>
              <a:spcPct val="90000"/>
            </a:lnSpc>
            <a:spcBef>
              <a:spcPct val="0"/>
            </a:spcBef>
            <a:spcAft>
              <a:spcPct val="15000"/>
            </a:spcAft>
            <a:buChar char="•"/>
          </a:pPr>
          <a:r>
            <a:rPr lang="en-US" sz="1300" kern="1200" dirty="0"/>
            <a:t>Business devices are becoming heterogeneous</a:t>
          </a:r>
        </a:p>
        <a:p>
          <a:pPr marL="114300" lvl="1" indent="-114300" algn="l" defTabSz="577850">
            <a:lnSpc>
              <a:spcPct val="90000"/>
            </a:lnSpc>
            <a:spcBef>
              <a:spcPct val="0"/>
            </a:spcBef>
            <a:spcAft>
              <a:spcPct val="15000"/>
            </a:spcAft>
            <a:buChar char="•"/>
          </a:pPr>
          <a:r>
            <a:rPr lang="en-US" sz="1300" kern="1200" dirty="0"/>
            <a:t>Partial trust models are becoming the norm</a:t>
          </a:r>
        </a:p>
      </dsp:txBody>
      <dsp:txXfrm>
        <a:off x="0" y="248784"/>
        <a:ext cx="8915400" cy="982800"/>
      </dsp:txXfrm>
    </dsp:sp>
    <dsp:sp modelId="{EDAE28DC-75CF-43C4-A5F8-043B38C381BE}">
      <dsp:nvSpPr>
        <dsp:cNvPr id="0" name=""/>
        <dsp:cNvSpPr/>
      </dsp:nvSpPr>
      <dsp:spPr>
        <a:xfrm>
          <a:off x="445770" y="56904"/>
          <a:ext cx="6240780"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marL="0" lvl="0" indent="0" algn="l" defTabSz="577850">
            <a:lnSpc>
              <a:spcPct val="90000"/>
            </a:lnSpc>
            <a:spcBef>
              <a:spcPct val="0"/>
            </a:spcBef>
            <a:spcAft>
              <a:spcPct val="35000"/>
            </a:spcAft>
            <a:buNone/>
          </a:pPr>
          <a:r>
            <a:rPr lang="en-US" sz="1300" kern="1200" dirty="0"/>
            <a:t>Technology is evolving</a:t>
          </a:r>
        </a:p>
      </dsp:txBody>
      <dsp:txXfrm>
        <a:off x="464504" y="75638"/>
        <a:ext cx="6203312" cy="346292"/>
      </dsp:txXfrm>
    </dsp:sp>
    <dsp:sp modelId="{CAF164C7-9C67-4890-A097-BA620F5B06D7}">
      <dsp:nvSpPr>
        <dsp:cNvPr id="0" name=""/>
        <dsp:cNvSpPr/>
      </dsp:nvSpPr>
      <dsp:spPr>
        <a:xfrm>
          <a:off x="0" y="1493665"/>
          <a:ext cx="8915400" cy="98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270764" rIns="69193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Users own their information</a:t>
          </a:r>
        </a:p>
        <a:p>
          <a:pPr marL="114300" lvl="1" indent="-114300" algn="l" defTabSz="577850">
            <a:lnSpc>
              <a:spcPct val="90000"/>
            </a:lnSpc>
            <a:spcBef>
              <a:spcPct val="0"/>
            </a:spcBef>
            <a:spcAft>
              <a:spcPct val="15000"/>
            </a:spcAft>
            <a:buChar char="•"/>
          </a:pPr>
          <a:r>
            <a:rPr lang="en-US" sz="1300" kern="1200" dirty="0"/>
            <a:t>The scope of that ownership is very broad</a:t>
          </a:r>
        </a:p>
        <a:p>
          <a:pPr marL="114300" lvl="1" indent="-114300" algn="l" defTabSz="577850">
            <a:lnSpc>
              <a:spcPct val="90000"/>
            </a:lnSpc>
            <a:spcBef>
              <a:spcPct val="0"/>
            </a:spcBef>
            <a:spcAft>
              <a:spcPct val="15000"/>
            </a:spcAft>
            <a:buChar char="•"/>
          </a:pPr>
          <a:r>
            <a:rPr lang="en-US" sz="1300" kern="1200" dirty="0"/>
            <a:t>Legal and ethical dilemma exist around implement designs</a:t>
          </a:r>
        </a:p>
      </dsp:txBody>
      <dsp:txXfrm>
        <a:off x="0" y="1493665"/>
        <a:ext cx="8915400" cy="982800"/>
      </dsp:txXfrm>
    </dsp:sp>
    <dsp:sp modelId="{F9E397DF-0E54-467E-ADF2-9ABE2DC31040}">
      <dsp:nvSpPr>
        <dsp:cNvPr id="0" name=""/>
        <dsp:cNvSpPr/>
      </dsp:nvSpPr>
      <dsp:spPr>
        <a:xfrm>
          <a:off x="445770" y="1301784"/>
          <a:ext cx="6240780"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marL="0" lvl="0" indent="0" algn="l" defTabSz="577850">
            <a:lnSpc>
              <a:spcPct val="90000"/>
            </a:lnSpc>
            <a:spcBef>
              <a:spcPct val="0"/>
            </a:spcBef>
            <a:spcAft>
              <a:spcPct val="35000"/>
            </a:spcAft>
            <a:buNone/>
          </a:pPr>
          <a:r>
            <a:rPr lang="en-US" sz="1300" kern="1200" dirty="0"/>
            <a:t>Privacy critical design</a:t>
          </a:r>
        </a:p>
      </dsp:txBody>
      <dsp:txXfrm>
        <a:off x="464504" y="1320518"/>
        <a:ext cx="6203312" cy="346292"/>
      </dsp:txXfrm>
    </dsp:sp>
    <dsp:sp modelId="{41BEF75A-99BD-488D-B2E6-92E3CBE9F4C9}">
      <dsp:nvSpPr>
        <dsp:cNvPr id="0" name=""/>
        <dsp:cNvSpPr/>
      </dsp:nvSpPr>
      <dsp:spPr>
        <a:xfrm>
          <a:off x="0" y="2738545"/>
          <a:ext cx="8915400" cy="98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270764" rIns="69193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Malicious and negligent scenarios result in loss of control</a:t>
          </a:r>
        </a:p>
        <a:p>
          <a:pPr marL="114300" lvl="1" indent="-114300" algn="l" defTabSz="577850">
            <a:lnSpc>
              <a:spcPct val="90000"/>
            </a:lnSpc>
            <a:spcBef>
              <a:spcPct val="0"/>
            </a:spcBef>
            <a:spcAft>
              <a:spcPct val="15000"/>
            </a:spcAft>
            <a:buChar char="•"/>
          </a:pPr>
          <a:r>
            <a:rPr lang="en-US" sz="1300" kern="1200" dirty="0"/>
            <a:t>Systems are used in multiple context (e.g., business and pleasure)</a:t>
          </a:r>
        </a:p>
        <a:p>
          <a:pPr marL="114300" lvl="1" indent="-114300" algn="l" defTabSz="577850">
            <a:lnSpc>
              <a:spcPct val="90000"/>
            </a:lnSpc>
            <a:spcBef>
              <a:spcPct val="0"/>
            </a:spcBef>
            <a:spcAft>
              <a:spcPct val="15000"/>
            </a:spcAft>
            <a:buChar char="•"/>
          </a:pPr>
          <a:r>
            <a:rPr lang="en-US" sz="1300" kern="1200" dirty="0"/>
            <a:t>Mobile Device Management can improve these </a:t>
          </a:r>
          <a:r>
            <a:rPr lang="en-US" sz="1300" kern="1200" dirty="0" err="1"/>
            <a:t>situtations</a:t>
          </a:r>
          <a:endParaRPr lang="en-US" sz="1300" kern="1200" dirty="0"/>
        </a:p>
      </dsp:txBody>
      <dsp:txXfrm>
        <a:off x="0" y="2738545"/>
        <a:ext cx="8915400" cy="982800"/>
      </dsp:txXfrm>
    </dsp:sp>
    <dsp:sp modelId="{D3C8BBEA-52D3-47FD-804A-D3C5B16C9CE8}">
      <dsp:nvSpPr>
        <dsp:cNvPr id="0" name=""/>
        <dsp:cNvSpPr/>
      </dsp:nvSpPr>
      <dsp:spPr>
        <a:xfrm>
          <a:off x="445770" y="2546665"/>
          <a:ext cx="6240780"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marL="0" lvl="0" indent="0" algn="l" defTabSz="577850">
            <a:lnSpc>
              <a:spcPct val="90000"/>
            </a:lnSpc>
            <a:spcBef>
              <a:spcPct val="0"/>
            </a:spcBef>
            <a:spcAft>
              <a:spcPct val="35000"/>
            </a:spcAft>
            <a:buNone/>
          </a:pPr>
          <a:r>
            <a:rPr lang="en-US" sz="1300" kern="1200" dirty="0"/>
            <a:t>Risk exists with Mobile Devices</a:t>
          </a:r>
        </a:p>
      </dsp:txBody>
      <dsp:txXfrm>
        <a:off x="464504" y="2565399"/>
        <a:ext cx="620331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31B88-78DA-4A48-99E2-DE0AAE9483BF}" type="datetimeFigureOut">
              <a:rPr lang="en-US" smtClean="0"/>
              <a:t>7/19/2020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88F23-DDBA-4A74-8B22-2613224FF2EC}" type="slidenum">
              <a:rPr lang="en-US" smtClean="0"/>
              <a:t>‹#›</a:t>
            </a:fld>
            <a:endParaRPr lang="en-US"/>
          </a:p>
        </p:txBody>
      </p:sp>
    </p:spTree>
    <p:extLst>
      <p:ext uri="{BB962C8B-B14F-4D97-AF65-F5344CB8AC3E}">
        <p14:creationId xmlns:p14="http://schemas.microsoft.com/office/powerpoint/2010/main" val="385485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Good afternoon, today, we are going to discuss the challenges and opportunities that exist around mobile device management.  This discussion will begin with a brief history lesson and an analysis of the legal frameworks that are shaping our journey forward.  Afterward, an assessment of the risks specific to mobile device management will guide the conversation toward tooling and frameworks for constraining those threats.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2</a:t>
            </a:fld>
            <a:endParaRPr lang="en-US"/>
          </a:p>
        </p:txBody>
      </p:sp>
    </p:spTree>
    <p:extLst>
      <p:ext uri="{BB962C8B-B14F-4D97-AF65-F5344CB8AC3E}">
        <p14:creationId xmlns:p14="http://schemas.microsoft.com/office/powerpoint/2010/main" val="302317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service providers are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Gartner (2019) enumerates several MDM vendors and calls out strengths and weaknesses among their offerings.  Of these providers, Microsoft’s Intune stands out for being both a SaaS-based solution and supportability for most mainstream devices.  Service integrations allow connecting existing on-premise CMT solutions like Microsoft Configuration Manager.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alternatives were considered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Administrators can enjoy a wide range of scenario-specific configuration templates and extensive reporting capabilities.  Other market leaders include MobileIron, IBM, and VMWare, which come with similar feature sets and unique challenges.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11</a:t>
            </a:fld>
            <a:endParaRPr lang="en-US"/>
          </a:p>
        </p:txBody>
      </p:sp>
    </p:spTree>
    <p:extLst>
      <p:ext uri="{BB962C8B-B14F-4D97-AF65-F5344CB8AC3E}">
        <p14:creationId xmlns:p14="http://schemas.microsoft.com/office/powerpoint/2010/main" val="11527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Building accountable information policy requires sponsorship, transparency, auditability, and the ability to remediate non-compliance (Jackson &amp; Walshe, 2013).  These foundational components require executive sponsorship to ensure data collection strategies align with corporate values.  For instance, a school district might be sensitive to any appearance of encroaching on student privacy or infringing FERPA norms (Langlois, 2014).  These values might limit data assemblage within software inventory reports on those devices.</a:t>
            </a:r>
          </a:p>
          <a:p>
            <a:endParaRPr lang="en-US" dirty="0"/>
          </a:p>
          <a:p>
            <a:r>
              <a:rPr lang="en-US" b="1" dirty="0"/>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people, processes, and products of the institution must also be aware of these values and understand how to apply them.  This awareness starts with training about industry-specific requirements and the rationale behind these ideas.  Next processes, must leverage that training to incorporate the best practices into every business workflow.  For example, the business might have various categorizations of customer data, with each category requiring retention durations and access policies.  Documentation needs to record these decisions and relevant controls for internal and external auditing.  Processes that are auditable and transparent encourages staff to make ethical decisions, knowing action scrutiny will follow later.  Finally, no business workflow is perfect, and mistakes are bound to happen.  Remediation strategies must be possible to need to correct erroneous behaviors and restore compliance.</a:t>
            </a:r>
          </a:p>
          <a:p>
            <a:endParaRPr lang="en-US" b="1" dirty="0"/>
          </a:p>
        </p:txBody>
      </p:sp>
      <p:sp>
        <p:nvSpPr>
          <p:cNvPr id="4" name="Slide Number Placeholder 3"/>
          <p:cNvSpPr>
            <a:spLocks noGrp="1"/>
          </p:cNvSpPr>
          <p:nvPr>
            <p:ph type="sldNum" sz="quarter" idx="5"/>
          </p:nvPr>
        </p:nvSpPr>
        <p:spPr/>
        <p:txBody>
          <a:bodyPr/>
          <a:lstStyle/>
          <a:p>
            <a:fld id="{6A188F23-DDBA-4A74-8B22-2613224FF2EC}" type="slidenum">
              <a:rPr lang="en-US" smtClean="0"/>
              <a:t>12</a:t>
            </a:fld>
            <a:endParaRPr lang="en-US"/>
          </a:p>
        </p:txBody>
      </p:sp>
    </p:spTree>
    <p:extLst>
      <p:ext uri="{BB962C8B-B14F-4D97-AF65-F5344CB8AC3E}">
        <p14:creationId xmlns:p14="http://schemas.microsoft.com/office/powerpoint/2010/main" val="574540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Calibri" panose="020F0502020204030204" pitchFamily="34" charset="0"/>
              </a:rPr>
              <a:t>Approach</a:t>
            </a:r>
          </a:p>
          <a:p>
            <a:endParaRPr lang="en-US" sz="1800" b="1"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Risk management systems, like COBIT and NIST Cybersecurity Framework, follow feedback loops that identify threats, plan a response, implements that plan, and confirm the resolution (Baskerville, Rowe, &amp; Wolff, 2018).  Each cycle through this process addresses a distinct problem and then mitigates it.  Handling privacy and mobility concerns can follow a similar workflow.  For example, the organization wants to expand its mobile device management to cover a subsidy in a foreign nation.</a:t>
            </a:r>
          </a:p>
          <a:p>
            <a:endParaRPr lang="en-US" sz="1800" dirty="0">
              <a:effectLst/>
              <a:latin typeface="Times New Roman" panose="02020603050405020304" pitchFamily="18" charset="0"/>
            </a:endParaRPr>
          </a:p>
          <a:p>
            <a:r>
              <a:rPr lang="en-US" sz="1800" b="1" dirty="0">
                <a:effectLst/>
                <a:latin typeface="Times New Roman" panose="02020603050405020304" pitchFamily="18" charset="0"/>
              </a:rPr>
              <a:t>Example Scenario</a:t>
            </a:r>
          </a:p>
          <a:p>
            <a:endParaRPr lang="en-US" sz="1800" b="1"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First, the leadership team needs to identify any privacy and related laws for that region.  This step might involve hiring or contracting a specialist to navigate the overseas legal systems.  Second, following the results to guide a response strategy that influences policies and data collection across those team members.  After implementing the plan, there needs to be an audit and process validation with experts to confirm the solution meets the specification.  Finally, periodic assessments must identify any policy changes that justify executing another loop iteration.</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13</a:t>
            </a:fld>
            <a:endParaRPr lang="en-US"/>
          </a:p>
        </p:txBody>
      </p:sp>
    </p:spTree>
    <p:extLst>
      <p:ext uri="{BB962C8B-B14F-4D97-AF65-F5344CB8AC3E}">
        <p14:creationId xmlns:p14="http://schemas.microsoft.com/office/powerpoint/2010/main" val="3487709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Technology is Evolving</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core objective of any organization is to deliver on efficiently deliver on its mission.  Over the last fifty years, technology has viciously evolved to meet these needs from its humble beginnings with centralized data warehouses.  These business entities escaped onto workstations that traditional client management tooling (CMT) could manage through rigid policy.  One of the challenges with this model is the tooling restricts innovation by forcing homogenous device configurations across the ecosystem versus exploiting IT to provide the best tool for the job.  The BYOD movement instead takes the position that employees should choose the device that enables them to be most productive.  Administrators must overcome the challenges from these variations and approach it from a position of policy governance, not a mandate.  The critical difference comes from businesses no longer explicitly owning the underlying hardware used by their employees and contractors.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Privacy Critical Design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When the service administrator and device owner are different people, this introduces substantial risk to breach privacy norms.  After reviewing a cross-section of international, financial, health care, and educational privacy policies—themes begin to form.  These themes state that data from a user is the property of that person, and the scope of that statement is more extensive than one might initially think.  Failure to approach privacy from this perspective can cause legal or ethical challenges, neither are favorable to the organization.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Risks across Mobility</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Along with these privacy concerns are several risks that come from partially trusted devices and mobile platforms storing sensitive information.  These systems must run over hostile networks and handle being lost or stolen.  Outside of malicious scenarios, negligence can occur from using the machine in multiple contexts (e.g., business and pleasure).  Businesses can purchase MDM tooling like Intune to provide essential remediations to these challenges.  However, a holistic solution must go further and integrate into existing risk </a:t>
            </a:r>
            <a:r>
              <a:rPr lang="en-US" sz="1800">
                <a:effectLst/>
                <a:latin typeface="Times New Roman" panose="02020603050405020304" pitchFamily="18" charset="0"/>
                <a:ea typeface="Calibri" panose="020F0502020204030204" pitchFamily="34" charset="0"/>
              </a:rPr>
              <a:t>management frameworks.</a:t>
            </a:r>
            <a:endParaRPr lang="en-US" sz="18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14</a:t>
            </a:fld>
            <a:endParaRPr lang="en-US"/>
          </a:p>
        </p:txBody>
      </p:sp>
    </p:spTree>
    <p:extLst>
      <p:ext uri="{BB962C8B-B14F-4D97-AF65-F5344CB8AC3E}">
        <p14:creationId xmlns:p14="http://schemas.microsoft.com/office/powerpoint/2010/main" val="796285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AHIMA. (2014, February 14). </a:t>
            </a:r>
            <a:r>
              <a:rPr lang="en-US" sz="1800" i="1" dirty="0">
                <a:effectLst/>
                <a:latin typeface="Times New Roman" panose="02020603050405020304" pitchFamily="18" charset="0"/>
                <a:ea typeface="Calibri" panose="020F0502020204030204" pitchFamily="34" charset="0"/>
              </a:rPr>
              <a:t>HITECH HIPAA Omnibus Rule’s Most Frequently Asked Questions</a:t>
            </a:r>
            <a:r>
              <a:rPr lang="en-US" sz="1800" dirty="0">
                <a:effectLst/>
                <a:latin typeface="Times New Roman" panose="02020603050405020304" pitchFamily="18" charset="0"/>
                <a:ea typeface="Calibri" panose="020F0502020204030204" pitchFamily="34" charset="0"/>
              </a:rPr>
              <a:t>. (American Health and Information Management Association) Retrieved from YouTube: https://www.youtube.com/watch?v=TyjUbMIJ26U</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Astani</a:t>
            </a:r>
            <a:r>
              <a:rPr lang="en-US" sz="1800" dirty="0">
                <a:effectLst/>
                <a:latin typeface="Times New Roman" panose="02020603050405020304" pitchFamily="18" charset="0"/>
                <a:ea typeface="Calibri" panose="020F0502020204030204" pitchFamily="34" charset="0"/>
              </a:rPr>
              <a:t>, M., &amp; Ready, K. (2016). Trends and preventive strategies for mitigating cybersecurity breaches in organizations. </a:t>
            </a:r>
            <a:r>
              <a:rPr lang="en-US" sz="1800" i="1" dirty="0">
                <a:effectLst/>
                <a:latin typeface="Times New Roman" panose="02020603050405020304" pitchFamily="18" charset="0"/>
                <a:ea typeface="Calibri" panose="020F0502020204030204" pitchFamily="34" charset="0"/>
              </a:rPr>
              <a:t>Issues in Information Systems, 17</a:t>
            </a:r>
            <a:r>
              <a:rPr lang="en-US" sz="1800" dirty="0">
                <a:effectLst/>
                <a:latin typeface="Times New Roman" panose="02020603050405020304" pitchFamily="18" charset="0"/>
                <a:ea typeface="Calibri" panose="020F0502020204030204" pitchFamily="34" charset="0"/>
              </a:rPr>
              <a:t>(2), 208-214. Retrieved May 9, 2020, from https://iacis.org/iis/2016/2_iis_2016_208-214.pdf</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Banks, W. (2017). Cyber espionage and electronic surveillance: beyond the media coverage. </a:t>
            </a:r>
            <a:r>
              <a:rPr lang="en-US" sz="1800" i="1" dirty="0">
                <a:effectLst/>
                <a:latin typeface="Times New Roman" panose="02020603050405020304" pitchFamily="18" charset="0"/>
                <a:ea typeface="Calibri" panose="020F0502020204030204" pitchFamily="34" charset="0"/>
              </a:rPr>
              <a:t>Emory Law Journal, 66</a:t>
            </a:r>
            <a:r>
              <a:rPr lang="en-US" sz="1800" dirty="0">
                <a:effectLst/>
                <a:latin typeface="Times New Roman" panose="02020603050405020304" pitchFamily="18" charset="0"/>
                <a:ea typeface="Calibri" panose="020F0502020204030204" pitchFamily="34" charset="0"/>
              </a:rPr>
              <a:t>(3), 513-525. Retrieved from https://search-ebscohost-com.proxy1.ncu.edu/login.aspx?direct=true&amp;db=ofs&amp;AN=121933698&amp;site=eds-live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Baskerville, R., Rowe, F., &amp; Wolff, F. (2018). Integration of information systems and cybersecurity countermeasures. </a:t>
            </a:r>
            <a:r>
              <a:rPr lang="en-US" sz="1800" i="1" dirty="0">
                <a:effectLst/>
                <a:latin typeface="Times New Roman" panose="02020603050405020304" pitchFamily="18" charset="0"/>
                <a:ea typeface="Calibri" panose="020F0502020204030204" pitchFamily="34" charset="0"/>
              </a:rPr>
              <a:t>SIGMIS Database. 49</a:t>
            </a:r>
            <a:r>
              <a:rPr lang="en-US" sz="1800" dirty="0">
                <a:effectLst/>
                <a:latin typeface="Times New Roman" panose="02020603050405020304" pitchFamily="18" charset="0"/>
                <a:ea typeface="Calibri" panose="020F0502020204030204" pitchFamily="34" charset="0"/>
              </a:rPr>
              <a:t>, 33-52.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://doi.org/10.1145/3184444.3184448.</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Busby, J., Green, B., &amp; Hutchison, D. (2017). Analysis of Affordance, Time, and Adaptation in the Assessment of Industrial Control System Cybersecurity Risk. </a:t>
            </a:r>
            <a:r>
              <a:rPr lang="en-US" sz="1800" i="1" dirty="0">
                <a:effectLst/>
                <a:latin typeface="Times New Roman" panose="02020603050405020304" pitchFamily="18" charset="0"/>
                <a:ea typeface="Calibri" panose="020F0502020204030204" pitchFamily="34" charset="0"/>
              </a:rPr>
              <a:t>Risk Analysis: An International Journal, 37</a:t>
            </a:r>
            <a:r>
              <a:rPr lang="en-US" sz="1800" dirty="0">
                <a:effectLst/>
                <a:latin typeface="Times New Roman" panose="02020603050405020304" pitchFamily="18" charset="0"/>
                <a:ea typeface="Calibri" panose="020F0502020204030204" pitchFamily="34" charset="0"/>
              </a:rPr>
              <a:t>(7), 1298-1314.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://doi-org.proxy1.ncu.edu/10.1111/risa.12681</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EDUStaff</a:t>
            </a:r>
            <a:r>
              <a:rPr lang="en-US" sz="1800" dirty="0">
                <a:effectLst/>
                <a:latin typeface="Times New Roman" panose="02020603050405020304" pitchFamily="18" charset="0"/>
                <a:ea typeface="Calibri" panose="020F0502020204030204" pitchFamily="34" charset="0"/>
              </a:rPr>
              <a:t>. (2016, May 3). </a:t>
            </a:r>
            <a:r>
              <a:rPr lang="en-US" sz="1800" i="1" dirty="0" err="1">
                <a:effectLst/>
                <a:latin typeface="Times New Roman" panose="02020603050405020304" pitchFamily="18" charset="0"/>
                <a:ea typeface="Calibri" panose="020F0502020204030204" pitchFamily="34" charset="0"/>
              </a:rPr>
              <a:t>SubTalk</a:t>
            </a:r>
            <a:r>
              <a:rPr lang="en-US" sz="1800" i="1" dirty="0">
                <a:effectLst/>
                <a:latin typeface="Times New Roman" panose="02020603050405020304" pitchFamily="18" charset="0"/>
                <a:ea typeface="Calibri" panose="020F0502020204030204" pitchFamily="34" charset="0"/>
              </a:rPr>
              <a:t>: FERPA What You Should Know</a:t>
            </a:r>
            <a:r>
              <a:rPr lang="en-US" sz="1800" dirty="0">
                <a:effectLst/>
                <a:latin typeface="Times New Roman" panose="02020603050405020304" pitchFamily="18" charset="0"/>
                <a:ea typeface="Calibri" panose="020F0502020204030204" pitchFamily="34" charset="0"/>
              </a:rPr>
              <a:t>. Retrieved from YouTube: https://www.youtube.com/watch?v=eIOmskTvp08</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ERM Initiative Faculty. (2014). </a:t>
            </a:r>
            <a:r>
              <a:rPr lang="en-US" sz="1800" i="1" dirty="0">
                <a:effectLst/>
                <a:latin typeface="Times New Roman" panose="02020603050405020304" pitchFamily="18" charset="0"/>
                <a:ea typeface="Calibri" panose="020F0502020204030204" pitchFamily="34" charset="0"/>
              </a:rPr>
              <a:t>Managing risks of the mobile enterprise</a:t>
            </a:r>
            <a:r>
              <a:rPr lang="en-US" sz="1800" dirty="0">
                <a:effectLst/>
                <a:latin typeface="Times New Roman" panose="02020603050405020304" pitchFamily="18" charset="0"/>
                <a:ea typeface="Calibri" panose="020F0502020204030204" pitchFamily="34" charset="0"/>
              </a:rPr>
              <a:t>. Retrieved July 19, 2020, from NC State: Enterprise Risk Management Initiative: https://erm.ncsu.edu/library/article/manage-risks-mobile-enterprise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Grimes, S., &amp; Wirth, A. (2017). Holding the line: events that shaped healthcare cybersecurity. </a:t>
            </a:r>
            <a:r>
              <a:rPr lang="en-US" sz="1800" i="1" dirty="0">
                <a:effectLst/>
                <a:latin typeface="Times New Roman" panose="02020603050405020304" pitchFamily="18" charset="0"/>
                <a:ea typeface="Calibri" panose="020F0502020204030204" pitchFamily="34" charset="0"/>
              </a:rPr>
              <a:t>Biomedical Instrumentation &amp; Technology, 51</a:t>
            </a:r>
            <a:r>
              <a:rPr lang="en-US" sz="1800" dirty="0">
                <a:effectLst/>
                <a:latin typeface="Times New Roman" panose="02020603050405020304" pitchFamily="18" charset="0"/>
                <a:ea typeface="Calibri" panose="020F0502020204030204" pitchFamily="34" charset="0"/>
              </a:rPr>
              <a:t>(S6), 30-32.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://doi-org.proxy1.ncu.edu/10.2345/0899-8205-51.s6.30</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HIPAA Journal. (2014). </a:t>
            </a:r>
            <a:r>
              <a:rPr lang="en-US" sz="1800" i="1" dirty="0">
                <a:effectLst/>
                <a:latin typeface="Times New Roman" panose="02020603050405020304" pitchFamily="18" charset="0"/>
                <a:ea typeface="Calibri" panose="020F0502020204030204" pitchFamily="34" charset="0"/>
              </a:rPr>
              <a:t>What is the HITECH Act</a:t>
            </a:r>
            <a:r>
              <a:rPr lang="en-US" sz="1800" dirty="0">
                <a:effectLst/>
                <a:latin typeface="Times New Roman" panose="02020603050405020304" pitchFamily="18" charset="0"/>
                <a:ea typeface="Calibri" panose="020F0502020204030204" pitchFamily="34" charset="0"/>
              </a:rPr>
              <a:t>? Retrieved July 19, 2020, from HIPAA Journal: https://www.hipaajournal.com/what-is-the-hitech-act/</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Jackson, N., &amp; Walshe, P. (2013, January). </a:t>
            </a:r>
            <a:r>
              <a:rPr lang="en-US" sz="1800" i="1" dirty="0">
                <a:effectLst/>
                <a:latin typeface="Times New Roman" panose="02020603050405020304" pitchFamily="18" charset="0"/>
                <a:ea typeface="Calibri" panose="020F0502020204030204" pitchFamily="34" charset="0"/>
              </a:rPr>
              <a:t>The accountability framework for the implementation of the GSMA privacy design guidelines for mobile app development</a:t>
            </a:r>
            <a:r>
              <a:rPr lang="en-US" sz="1800" dirty="0">
                <a:effectLst/>
                <a:latin typeface="Times New Roman" panose="02020603050405020304" pitchFamily="18" charset="0"/>
                <a:ea typeface="Calibri" panose="020F0502020204030204" pitchFamily="34" charset="0"/>
              </a:rPr>
              <a:t>. Retrieved from Global System for Mobile Communications Association: https://www.gsma.com/publicpolicy/wp-content/uploads/2013/01/Accountability-framework-final.pdf</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Kovacs, L. (2017). Cybersecurity policy and strategy in the European Union and NATO. </a:t>
            </a:r>
            <a:r>
              <a:rPr lang="en-US" sz="1800" i="1" dirty="0" err="1">
                <a:effectLst/>
                <a:latin typeface="Times New Roman" panose="02020603050405020304" pitchFamily="18" charset="0"/>
                <a:ea typeface="Calibri" panose="020F0502020204030204" pitchFamily="34" charset="0"/>
              </a:rPr>
              <a:t>Revista</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Academiei</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Fortelor</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Terestre</a:t>
            </a:r>
            <a:r>
              <a:rPr lang="en-US" sz="1800" i="1" dirty="0">
                <a:effectLst/>
                <a:latin typeface="Times New Roman" panose="02020603050405020304" pitchFamily="18" charset="0"/>
                <a:ea typeface="Calibri" panose="020F0502020204030204" pitchFamily="34" charset="0"/>
              </a:rPr>
              <a:t>, 23</a:t>
            </a:r>
            <a:r>
              <a:rPr lang="en-US" sz="1800" dirty="0">
                <a:effectLst/>
                <a:latin typeface="Times New Roman" panose="02020603050405020304" pitchFamily="18" charset="0"/>
                <a:ea typeface="Calibri" panose="020F0502020204030204" pitchFamily="34" charset="0"/>
              </a:rPr>
              <a:t>(1), 16-24. Retrieved from https://search-ebscohost-com.proxy1.ncu.edu/login.aspx?direct=true&amp;db=a9h&amp;AN=128789540&amp;site=eds-live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Lamolle</a:t>
            </a:r>
            <a:r>
              <a:rPr lang="en-US" sz="1800" dirty="0">
                <a:effectLst/>
                <a:latin typeface="Times New Roman" panose="02020603050405020304" pitchFamily="18" charset="0"/>
                <a:ea typeface="Calibri" panose="020F0502020204030204" pitchFamily="34" charset="0"/>
              </a:rPr>
              <a:t>, M., </a:t>
            </a:r>
            <a:r>
              <a:rPr lang="en-US" sz="1800" dirty="0" err="1">
                <a:effectLst/>
                <a:latin typeface="Times New Roman" panose="02020603050405020304" pitchFamily="18" charset="0"/>
                <a:ea typeface="Calibri" panose="020F0502020204030204" pitchFamily="34" charset="0"/>
              </a:rPr>
              <a:t>Menet</a:t>
            </a:r>
            <a:r>
              <a:rPr lang="en-US" sz="1800" dirty="0">
                <a:effectLst/>
                <a:latin typeface="Times New Roman" panose="02020603050405020304" pitchFamily="18" charset="0"/>
                <a:ea typeface="Calibri" panose="020F0502020204030204" pitchFamily="34" charset="0"/>
              </a:rPr>
              <a:t>, L., &amp; Le Duc, C. (2015). Incremental checking of Master Data Management model based on contextual graphs. </a:t>
            </a:r>
            <a:r>
              <a:rPr lang="en-US" sz="1800" i="1" dirty="0">
                <a:effectLst/>
                <a:latin typeface="Times New Roman" panose="02020603050405020304" pitchFamily="18" charset="0"/>
                <a:ea typeface="Calibri" panose="020F0502020204030204" pitchFamily="34" charset="0"/>
              </a:rPr>
              <a:t>Enterprise Information Systems, 9</a:t>
            </a:r>
            <a:r>
              <a:rPr lang="en-US" sz="1800" dirty="0">
                <a:effectLst/>
                <a:latin typeface="Times New Roman" panose="02020603050405020304" pitchFamily="18" charset="0"/>
                <a:ea typeface="Calibri" panose="020F0502020204030204" pitchFamily="34" charset="0"/>
              </a:rPr>
              <a:t>(7), 681-708.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://doi.org/10.1080/17517575.2013.792395</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Langlois, S. (2014, June 5). </a:t>
            </a:r>
            <a:r>
              <a:rPr lang="en-US" sz="1800" i="1" dirty="0">
                <a:effectLst/>
                <a:latin typeface="Times New Roman" panose="02020603050405020304" pitchFamily="18" charset="0"/>
                <a:ea typeface="Calibri" panose="020F0502020204030204" pitchFamily="34" charset="0"/>
              </a:rPr>
              <a:t>FERPA rules and responsibilities training</a:t>
            </a:r>
            <a:r>
              <a:rPr lang="en-US" sz="1800" dirty="0">
                <a:effectLst/>
                <a:latin typeface="Times New Roman" panose="02020603050405020304" pitchFamily="18" charset="0"/>
                <a:ea typeface="Calibri" panose="020F0502020204030204" pitchFamily="34" charset="0"/>
              </a:rPr>
              <a:t>. Retrieved from Harrison County Department of Education: https://www.youtube.com/watch?v=2TkEHLXLhK0</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Mallor</a:t>
            </a:r>
            <a:r>
              <a:rPr lang="en-US" sz="1800" dirty="0">
                <a:effectLst/>
                <a:latin typeface="Times New Roman" panose="02020603050405020304" pitchFamily="18" charset="0"/>
                <a:ea typeface="Calibri" panose="020F0502020204030204" pitchFamily="34" charset="0"/>
              </a:rPr>
              <a:t>, J., </a:t>
            </a:r>
            <a:r>
              <a:rPr lang="en-US" sz="1800" dirty="0" err="1">
                <a:effectLst/>
                <a:latin typeface="Times New Roman" panose="02020603050405020304" pitchFamily="18" charset="0"/>
                <a:ea typeface="Calibri" panose="020F0502020204030204" pitchFamily="34" charset="0"/>
              </a:rPr>
              <a:t>Prenkert</a:t>
            </a:r>
            <a:r>
              <a:rPr lang="en-US" sz="1800" dirty="0">
                <a:effectLst/>
                <a:latin typeface="Times New Roman" panose="02020603050405020304" pitchFamily="18" charset="0"/>
                <a:ea typeface="Calibri" panose="020F0502020204030204" pitchFamily="34" charset="0"/>
              </a:rPr>
              <a:t>, J., Barnes, A., </a:t>
            </a:r>
            <a:r>
              <a:rPr lang="en-US" sz="1800" dirty="0" err="1">
                <a:effectLst/>
                <a:latin typeface="Times New Roman" panose="02020603050405020304" pitchFamily="18" charset="0"/>
                <a:ea typeface="Calibri" panose="020F0502020204030204" pitchFamily="34" charset="0"/>
              </a:rPr>
              <a:t>Langvardt</a:t>
            </a:r>
            <a:r>
              <a:rPr lang="en-US" sz="1800" dirty="0">
                <a:effectLst/>
                <a:latin typeface="Times New Roman" panose="02020603050405020304" pitchFamily="18" charset="0"/>
                <a:ea typeface="Calibri" panose="020F0502020204030204" pitchFamily="34" charset="0"/>
              </a:rPr>
              <a:t>, A., &amp; McCrory, M. (2013). </a:t>
            </a:r>
            <a:r>
              <a:rPr lang="en-US" sz="1800" i="1" dirty="0">
                <a:effectLst/>
                <a:latin typeface="Times New Roman" panose="02020603050405020304" pitchFamily="18" charset="0"/>
                <a:ea typeface="Calibri" panose="020F0502020204030204" pitchFamily="34" charset="0"/>
              </a:rPr>
              <a:t>Business Law, Sixteenth Edition.</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MobileIron. (2020, June 29). </a:t>
            </a:r>
            <a:r>
              <a:rPr lang="en-US" sz="1800" i="1" dirty="0">
                <a:effectLst/>
                <a:latin typeface="Times New Roman" panose="02020603050405020304" pitchFamily="18" charset="0"/>
                <a:ea typeface="Calibri" panose="020F0502020204030204" pitchFamily="34" charset="0"/>
              </a:rPr>
              <a:t>How does MobileIron work</a:t>
            </a:r>
            <a:r>
              <a:rPr lang="en-US" sz="1800" dirty="0">
                <a:effectLst/>
                <a:latin typeface="Times New Roman" panose="02020603050405020304" pitchFamily="18" charset="0"/>
                <a:ea typeface="Calibri" panose="020F0502020204030204" pitchFamily="34" charset="0"/>
              </a:rPr>
              <a:t>? Retrieved from YouTube: https://www.youtube.com/watch?v=00T5A1qj18E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Rivas, B., Caballero, M., Serrano, M., &amp; </a:t>
            </a:r>
            <a:r>
              <a:rPr lang="en-US" sz="1800" dirty="0" err="1">
                <a:effectLst/>
                <a:latin typeface="Times New Roman" panose="02020603050405020304" pitchFamily="18" charset="0"/>
                <a:ea typeface="Calibri" panose="020F0502020204030204" pitchFamily="34" charset="0"/>
              </a:rPr>
              <a:t>Pattini</a:t>
            </a:r>
            <a:r>
              <a:rPr lang="en-US" sz="1800" dirty="0">
                <a:effectLst/>
                <a:latin typeface="Times New Roman" panose="02020603050405020304" pitchFamily="18" charset="0"/>
                <a:ea typeface="Calibri" panose="020F0502020204030204" pitchFamily="34" charset="0"/>
              </a:rPr>
              <a:t>, M. (2017, November). Towards a service architecture for master data exchange. </a:t>
            </a:r>
            <a:r>
              <a:rPr lang="en-US" sz="1800" i="1" dirty="0">
                <a:effectLst/>
                <a:latin typeface="Times New Roman" panose="02020603050405020304" pitchFamily="18" charset="0"/>
                <a:ea typeface="Calibri" panose="020F0502020204030204" pitchFamily="34" charset="0"/>
              </a:rPr>
              <a:t>Computer Standards &amp; Interfaces, 54</a:t>
            </a:r>
            <a:r>
              <a:rPr lang="en-US" sz="1800" dirty="0">
                <a:effectLst/>
                <a:latin typeface="Times New Roman" panose="02020603050405020304" pitchFamily="18" charset="0"/>
                <a:ea typeface="Calibri" panose="020F0502020204030204" pitchFamily="34" charset="0"/>
              </a:rPr>
              <a:t>(2), 94-104.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://doi.org/10.1016/j.csi.2016.10.004</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Silva, C., Bhat, M., Doheny, R., &amp; Smith, R. (2019, August 6). </a:t>
            </a:r>
            <a:r>
              <a:rPr lang="en-US" sz="1800" i="1" dirty="0">
                <a:effectLst/>
                <a:latin typeface="Times New Roman" panose="02020603050405020304" pitchFamily="18" charset="0"/>
                <a:ea typeface="Calibri" panose="020F0502020204030204" pitchFamily="34" charset="0"/>
              </a:rPr>
              <a:t>Magic Quadrant for Unified Endpoint Management Tools</a:t>
            </a:r>
            <a:r>
              <a:rPr lang="en-US" sz="1800" dirty="0">
                <a:effectLst/>
                <a:latin typeface="Times New Roman" panose="02020603050405020304" pitchFamily="18" charset="0"/>
                <a:ea typeface="Calibri" panose="020F0502020204030204" pitchFamily="34" charset="0"/>
              </a:rPr>
              <a:t>. Retrieved July 19, 2020, from Gartner: https://www.gartner.com/doc/reprints?id=1-1ODRVFHP&amp;ct=190812&amp;st=sb</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Soseman</a:t>
            </a:r>
            <a:r>
              <a:rPr lang="en-US" sz="1800" dirty="0">
                <a:effectLst/>
                <a:latin typeface="Times New Roman" panose="02020603050405020304" pitchFamily="18" charset="0"/>
                <a:ea typeface="Calibri" panose="020F0502020204030204" pitchFamily="34" charset="0"/>
              </a:rPr>
              <a:t>, M. (2019, January 31). </a:t>
            </a:r>
            <a:r>
              <a:rPr lang="en-US" sz="1800" i="1" dirty="0">
                <a:effectLst/>
                <a:latin typeface="Times New Roman" panose="02020603050405020304" pitchFamily="18" charset="0"/>
                <a:ea typeface="Calibri" panose="020F0502020204030204" pitchFamily="34" charset="0"/>
              </a:rPr>
              <a:t>Intune for mobile device management</a:t>
            </a:r>
            <a:r>
              <a:rPr lang="en-US" sz="1800" dirty="0">
                <a:effectLst/>
                <a:latin typeface="Times New Roman" panose="02020603050405020304" pitchFamily="18" charset="0"/>
                <a:ea typeface="Calibri" panose="020F0502020204030204" pitchFamily="34" charset="0"/>
              </a:rPr>
              <a:t>. Retrieved from Agile IT: https://www.youtube.com/watch?v=00T5A1qj18E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Tarzey</a:t>
            </a:r>
            <a:r>
              <a:rPr lang="en-US" sz="1800" dirty="0">
                <a:effectLst/>
                <a:latin typeface="Times New Roman" panose="02020603050405020304" pitchFamily="18" charset="0"/>
                <a:ea typeface="Calibri" panose="020F0502020204030204" pitchFamily="34" charset="0"/>
              </a:rPr>
              <a:t>, B. (2018, August). The value of unified endpoint management. </a:t>
            </a:r>
            <a:r>
              <a:rPr lang="en-US" sz="1800" i="1" dirty="0">
                <a:effectLst/>
                <a:latin typeface="Times New Roman" panose="02020603050405020304" pitchFamily="18" charset="0"/>
                <a:ea typeface="Calibri" panose="020F0502020204030204" pitchFamily="34" charset="0"/>
              </a:rPr>
              <a:t>Computer Weekly, 16</a:t>
            </a:r>
            <a:r>
              <a:rPr lang="en-US" sz="1800" dirty="0">
                <a:effectLst/>
                <a:latin typeface="Times New Roman" panose="02020603050405020304" pitchFamily="18" charset="0"/>
                <a:ea typeface="Calibri" panose="020F0502020204030204" pitchFamily="34" charset="0"/>
              </a:rPr>
              <a:t>. Retrieved from https://search-ebscohost-com.proxy1.ncu.edu/login.aspx?direct=true&amp;db=edb&amp;AN=131123396&amp;site=eds-live</a:t>
            </a:r>
          </a:p>
          <a:p>
            <a:endParaRPr lang="en-US" sz="1800" dirty="0">
              <a:effectLst/>
              <a:latin typeface="Times New Roman" panose="02020603050405020304" pitchFamily="18" charset="0"/>
              <a:ea typeface="Calibri" panose="020F0502020204030204" pitchFamily="34" charset="0"/>
            </a:endParaRPr>
          </a:p>
          <a:p>
            <a:r>
              <a:rPr lang="en-US" sz="1800" dirty="0" err="1">
                <a:effectLst/>
                <a:latin typeface="Times New Roman" panose="02020603050405020304" pitchFamily="18" charset="0"/>
                <a:ea typeface="Calibri" panose="020F0502020204030204" pitchFamily="34" charset="0"/>
              </a:rPr>
              <a:t>Yamin</a:t>
            </a:r>
            <a:r>
              <a:rPr lang="en-US" sz="1800" dirty="0">
                <a:effectLst/>
                <a:latin typeface="Times New Roman" panose="02020603050405020304" pitchFamily="18" charset="0"/>
                <a:ea typeface="Calibri" panose="020F0502020204030204" pitchFamily="34" charset="0"/>
              </a:rPr>
              <a:t>, M., &amp; </a:t>
            </a:r>
            <a:r>
              <a:rPr lang="en-US" sz="1800" dirty="0" err="1">
                <a:effectLst/>
                <a:latin typeface="Times New Roman" panose="02020603050405020304" pitchFamily="18" charset="0"/>
                <a:ea typeface="Calibri" panose="020F0502020204030204" pitchFamily="34" charset="0"/>
              </a:rPr>
              <a:t>Katt</a:t>
            </a:r>
            <a:r>
              <a:rPr lang="en-US" sz="1800" dirty="0">
                <a:effectLst/>
                <a:latin typeface="Times New Roman" panose="02020603050405020304" pitchFamily="18" charset="0"/>
                <a:ea typeface="Calibri" panose="020F0502020204030204" pitchFamily="34" charset="0"/>
              </a:rPr>
              <a:t>, B. (2019). Mobile device management (MDM) technologies, issues, and challenges. </a:t>
            </a:r>
            <a:r>
              <a:rPr lang="en-US" sz="1800" i="1" dirty="0">
                <a:effectLst/>
                <a:latin typeface="Times New Roman" panose="02020603050405020304" pitchFamily="18" charset="0"/>
                <a:ea typeface="Calibri" panose="020F0502020204030204" pitchFamily="34" charset="0"/>
              </a:rPr>
              <a:t>Proceedings of the 3rd International Conference on Cryptography.</a:t>
            </a:r>
            <a:r>
              <a:rPr lang="en-US" sz="1800" dirty="0">
                <a:effectLst/>
                <a:latin typeface="Times New Roman" panose="02020603050405020304" pitchFamily="18" charset="0"/>
                <a:ea typeface="Calibri" panose="020F0502020204030204" pitchFamily="34" charset="0"/>
              </a:rPr>
              <a:t> New York, NY, USA: Association for Computing Machinery.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://doi.org/10.1145/3309074.3309103</a:t>
            </a:r>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15</a:t>
            </a:fld>
            <a:endParaRPr lang="en-US"/>
          </a:p>
        </p:txBody>
      </p:sp>
    </p:spTree>
    <p:extLst>
      <p:ext uri="{BB962C8B-B14F-4D97-AF65-F5344CB8AC3E}">
        <p14:creationId xmlns:p14="http://schemas.microsoft.com/office/powerpoint/2010/main" val="320778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Mainframe and Data warehouses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Legacy network environments heavily rely on centralizing information into a single mainframe or data warehouse.  Network security teams could protect these resources through border security solutions, such as firewalls and other network access controls.  However, this model lacks the convenience and data portability that users expect  (</a:t>
            </a:r>
            <a:r>
              <a:rPr lang="en-US" sz="1800" dirty="0" err="1">
                <a:effectLst/>
                <a:latin typeface="Times New Roman" panose="02020603050405020304" pitchFamily="18" charset="0"/>
                <a:ea typeface="Calibri" panose="020F0502020204030204" pitchFamily="34" charset="0"/>
              </a:rPr>
              <a:t>Astani</a:t>
            </a:r>
            <a:r>
              <a:rPr lang="en-US" sz="1800" dirty="0">
                <a:effectLst/>
                <a:latin typeface="Times New Roman" panose="02020603050405020304" pitchFamily="18" charset="0"/>
                <a:ea typeface="Calibri" panose="020F0502020204030204" pitchFamily="34" charset="0"/>
              </a:rPr>
              <a:t> &amp; Ready, 2016), leading to the adoption of Master Data Management systems (</a:t>
            </a:r>
            <a:r>
              <a:rPr lang="en-US" sz="1800" dirty="0" err="1">
                <a:effectLst/>
                <a:latin typeface="Times New Roman" panose="02020603050405020304" pitchFamily="18" charset="0"/>
                <a:ea typeface="Calibri" panose="020F0502020204030204" pitchFamily="34" charset="0"/>
              </a:rPr>
              <a:t>MaDaMgmt</a:t>
            </a:r>
            <a:r>
              <a:rPr lang="en-US" sz="1800" dirty="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Master Data Management</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objective of </a:t>
            </a:r>
            <a:r>
              <a:rPr lang="en-US" sz="1800" dirty="0" err="1">
                <a:effectLst/>
                <a:latin typeface="Times New Roman" panose="02020603050405020304" pitchFamily="18" charset="0"/>
                <a:ea typeface="Calibri" panose="020F0502020204030204" pitchFamily="34" charset="0"/>
              </a:rPr>
              <a:t>MaDaMgmt</a:t>
            </a:r>
            <a:r>
              <a:rPr lang="en-US" sz="1800" dirty="0">
                <a:effectLst/>
                <a:latin typeface="Times New Roman" panose="02020603050405020304" pitchFamily="18" charset="0"/>
                <a:ea typeface="Calibri" panose="020F0502020204030204" pitchFamily="34" charset="0"/>
              </a:rPr>
              <a:t> is to enable the sharing of business entities and related feeds across the organization (Rivas, Caballero, Serrano, &amp; </a:t>
            </a:r>
            <a:r>
              <a:rPr lang="en-US" sz="1800" dirty="0" err="1">
                <a:effectLst/>
                <a:latin typeface="Times New Roman" panose="02020603050405020304" pitchFamily="18" charset="0"/>
                <a:ea typeface="Calibri" panose="020F0502020204030204" pitchFamily="34" charset="0"/>
              </a:rPr>
              <a:t>Pattini</a:t>
            </a:r>
            <a:r>
              <a:rPr lang="en-US" sz="1800" dirty="0">
                <a:effectLst/>
                <a:latin typeface="Times New Roman" panose="02020603050405020304" pitchFamily="18" charset="0"/>
                <a:ea typeface="Calibri" panose="020F0502020204030204" pitchFamily="34" charset="0"/>
              </a:rPr>
              <a:t>, 2017).  Now that employees could locally cache information on their corporate laptops and workstations, productivity increased, but ensuring data confidentiality and integrity became more complex.  Deploying client management tooling (CMT) allows the administrators to enforce security policy across these edge devices (</a:t>
            </a:r>
            <a:r>
              <a:rPr lang="en-US" sz="1800" dirty="0" err="1">
                <a:effectLst/>
                <a:latin typeface="Times New Roman" panose="02020603050405020304" pitchFamily="18" charset="0"/>
                <a:ea typeface="Calibri" panose="020F0502020204030204" pitchFamily="34" charset="0"/>
              </a:rPr>
              <a:t>Tarzey</a:t>
            </a:r>
            <a:r>
              <a:rPr lang="en-US" sz="1800" dirty="0">
                <a:effectLst/>
                <a:latin typeface="Times New Roman" panose="02020603050405020304" pitchFamily="18" charset="0"/>
                <a:ea typeface="Calibri" panose="020F0502020204030204" pitchFamily="34" charset="0"/>
              </a:rPr>
              <a:t>, 2018).  However, these CMT products tend to specialize in specific platforms and scenarios, which limits the device supportability matrix for corporate Information Technology (IT) departments.  Due to these restrictions, rigid homogenous topologies became the norm instead of allowing the best tool for the job.</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Modern BYOD</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Modern networks believe that IT enables the business, not stifles innovation.  The emersion of the Bring-Your-Own-Device (BYOD) makes this perspective front and center (</a:t>
            </a:r>
            <a:r>
              <a:rPr lang="en-US" sz="1800" dirty="0" err="1">
                <a:effectLst/>
                <a:latin typeface="Times New Roman" panose="02020603050405020304" pitchFamily="18" charset="0"/>
                <a:ea typeface="Calibri" panose="020F0502020204030204" pitchFamily="34" charset="0"/>
              </a:rPr>
              <a:t>Lamolle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Menet</a:t>
            </a:r>
            <a:r>
              <a:rPr lang="en-US" sz="1800" dirty="0">
                <a:effectLst/>
                <a:latin typeface="Times New Roman" panose="02020603050405020304" pitchFamily="18" charset="0"/>
                <a:ea typeface="Calibri" panose="020F0502020204030204" pitchFamily="34" charset="0"/>
              </a:rPr>
              <a:t>, &amp; Le Duc, 2015).  When employees are free to use the best tool for their role, it results in highly diverse compute environments that span multiple technology stacks, such as Windows, iOS, and Android.  That freedom improves productivity, though comes with the cost that sensitive information must reside on devices not controlled by the organization and partially trusted at best.</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3</a:t>
            </a:fld>
            <a:endParaRPr lang="en-US"/>
          </a:p>
        </p:txBody>
      </p:sp>
    </p:spTree>
    <p:extLst>
      <p:ext uri="{BB962C8B-B14F-4D97-AF65-F5344CB8AC3E}">
        <p14:creationId xmlns:p14="http://schemas.microsoft.com/office/powerpoint/2010/main" val="287862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Birthing Group of GDPR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2013, the European Security Strategy set out to achieve cyber-resilience, reduce cybercrime, and define policies that promote its core values (Kovacs, 2017).  The security posture of the EU continues to evolve from these expectations to include policies like the General Data Protection Regulation (GDPR).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does GDPR Provide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This legal framework requires that the infrastructure for services offered to their citizen to reside in Europe, allowing enforcement over the Union’s sovereignty.  It uses these legislative teeth to force businesses to take customer privacy seriously.  When a business violates the public trust or negligently handles data, the government can issue severe fines for non-compliance (Kovacs, 2017).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Who owns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GDPR also declares that information about a user is the property of that person, not the service provider.  Since the user owns the data, they can request a copy or its destruction at any time.</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4</a:t>
            </a:fld>
            <a:endParaRPr lang="en-US"/>
          </a:p>
        </p:txBody>
      </p:sp>
    </p:spTree>
    <p:extLst>
      <p:ext uri="{BB962C8B-B14F-4D97-AF65-F5344CB8AC3E}">
        <p14:creationId xmlns:p14="http://schemas.microsoft.com/office/powerpoint/2010/main" val="255100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Why did we need SOX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2002, several high-profile accounting scandals rocked the financial world (e.g., WorldCom and Enron) intentionally and maliciously falsified documents.  A general sense of mistrust began to form across the American investment community  (</a:t>
            </a:r>
            <a:r>
              <a:rPr lang="en-US" sz="1800" dirty="0" err="1">
                <a:effectLst/>
                <a:latin typeface="Times New Roman" panose="02020603050405020304" pitchFamily="18" charset="0"/>
                <a:ea typeface="Calibri" panose="020F0502020204030204" pitchFamily="34" charset="0"/>
              </a:rPr>
              <a:t>Mallor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Prenkert</a:t>
            </a:r>
            <a:r>
              <a:rPr lang="en-US" sz="1800" dirty="0">
                <a:effectLst/>
                <a:latin typeface="Times New Roman" panose="02020603050405020304" pitchFamily="18" charset="0"/>
                <a:ea typeface="Calibri" panose="020F0502020204030204" pitchFamily="34" charset="0"/>
              </a:rPr>
              <a:t>, Barnes, </a:t>
            </a:r>
            <a:r>
              <a:rPr lang="en-US" sz="1800" dirty="0" err="1">
                <a:effectLst/>
                <a:latin typeface="Times New Roman" panose="02020603050405020304" pitchFamily="18" charset="0"/>
                <a:ea typeface="Calibri" panose="020F0502020204030204" pitchFamily="34" charset="0"/>
              </a:rPr>
              <a:t>Langvardt</a:t>
            </a:r>
            <a:r>
              <a:rPr lang="en-US" sz="1800" dirty="0">
                <a:effectLst/>
                <a:latin typeface="Times New Roman" panose="02020603050405020304" pitchFamily="18" charset="0"/>
                <a:ea typeface="Calibri" panose="020F0502020204030204" pitchFamily="34" charset="0"/>
              </a:rPr>
              <a:t>, &amp; McCrory, 2013).  The SOX Act was a direct response to these challenges by mandating internal controls and external auditing procedures.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How does it enforce these rules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Executives leadership teams must also produce documentation about these controls and are personally accountable for inaccuracies.  This accountability is punishable by fines or even jail sentences in egregious situations.  Along with these official repercussions, shareholders are quick to sell their investment in untrustworthy businesses empowering the free-market to gain its pound of flesh. </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5</a:t>
            </a:fld>
            <a:endParaRPr lang="en-US"/>
          </a:p>
        </p:txBody>
      </p:sp>
    </p:spTree>
    <p:extLst>
      <p:ext uri="{BB962C8B-B14F-4D97-AF65-F5344CB8AC3E}">
        <p14:creationId xmlns:p14="http://schemas.microsoft.com/office/powerpoint/2010/main" val="302690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0"/>
              </a:spcAft>
              <a:buFont typeface="Symbol" panose="05050102010706020507" pitchFamily="18" charset="2"/>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HIPAA</a:t>
            </a:r>
          </a:p>
          <a:p>
            <a:pPr marL="0" marR="0" lvl="0" indent="0">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1996, the Health Insurance Portability and Accountability Act, came into existence to protect patient confidentiality and modernize the health care information flow (Grimes &amp; Wirth, 2017).  </a:t>
            </a:r>
          </a:p>
          <a:p>
            <a:pPr marL="0" marR="0" lvl="0" indent="0">
              <a:lnSpc>
                <a:spcPct val="200000"/>
              </a:lnSpc>
              <a:spcBef>
                <a:spcPts val="0"/>
              </a:spcBef>
              <a:spcAft>
                <a:spcPts val="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0"/>
              </a:spcAft>
              <a:buFont typeface="Symbol" panose="05050102010706020507" pitchFamily="18" charset="2"/>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HITECH</a:t>
            </a:r>
          </a:p>
          <a:p>
            <a:pPr marL="0" marR="0" lvl="0" indent="0">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2009, the Health Information Technology for Economic and Clinical Health Act removes loop-holes in HIPAA compliance and forces medical facilities to adopt Electronic Medical Records (EMR) (HIPAA Journal, 2014).  </a:t>
            </a:r>
          </a:p>
          <a:p>
            <a:pPr marL="0" marR="0" lvl="0" indent="0">
              <a:lnSpc>
                <a:spcPct val="200000"/>
              </a:lnSpc>
              <a:spcBef>
                <a:spcPts val="0"/>
              </a:spcBef>
              <a:spcAft>
                <a:spcPts val="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0"/>
              </a:spcAft>
              <a:buFont typeface="Symbol" panose="05050102010706020507" pitchFamily="18" charset="2"/>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OMNIBUS RULE</a:t>
            </a:r>
          </a:p>
          <a:p>
            <a:pPr marL="0" marR="0" lvl="0" indent="0">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2014, an amendment to the HITECH legislation expanded the definition of Personal Health Information (PHI) by protecting individuals’ privacy for fifty years after being deceased (AHIMA, 2014).  AHIMA states there are exceptions to this rule, such as a request from the person’s caregiver, provided a written request for confidentiality does not exist.  Other exceptions allow release for insurance billing and payment scenarios.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6</a:t>
            </a:fld>
            <a:endParaRPr lang="en-US"/>
          </a:p>
        </p:txBody>
      </p:sp>
    </p:spTree>
    <p:extLst>
      <p:ext uri="{BB962C8B-B14F-4D97-AF65-F5344CB8AC3E}">
        <p14:creationId xmlns:p14="http://schemas.microsoft.com/office/powerpoint/2010/main" val="137371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does FERPA Offer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1974, the Family Education Rights and Privacy Act gave parents the ability to (1) access; (2) amend; and (3) limit disclosure -- of their child’s educational data (</a:t>
            </a:r>
            <a:r>
              <a:rPr lang="en-US" sz="1800" dirty="0" err="1">
                <a:effectLst/>
                <a:latin typeface="Times New Roman" panose="02020603050405020304" pitchFamily="18" charset="0"/>
                <a:ea typeface="Calibri" panose="020F0502020204030204" pitchFamily="34" charset="0"/>
              </a:rPr>
              <a:t>EDUStaff</a:t>
            </a:r>
            <a:r>
              <a:rPr lang="en-US" sz="1800" dirty="0">
                <a:effectLst/>
                <a:latin typeface="Times New Roman" panose="02020603050405020304" pitchFamily="18" charset="0"/>
                <a:ea typeface="Calibri" panose="020F0502020204030204" pitchFamily="34" charset="0"/>
              </a:rPr>
              <a:t>, 2016).  These controls cover any student’s Personally Identifiable Information (PII) and educational records.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enforcements exist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According to Langlois (2014), these rules apply to any organization that accepts federal funds.  She also notes that FERPA is the federal minimum bar, and places like Texas go further with state-level requirements.  When a school district violates FERPA, no penalizations exist outside of potentially losing its federal funding.  However, the parents are free to file civil suits and seek damages caused by negligence and maliciousness.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7</a:t>
            </a:fld>
            <a:endParaRPr lang="en-US"/>
          </a:p>
        </p:txBody>
      </p:sp>
    </p:spTree>
    <p:extLst>
      <p:ext uri="{BB962C8B-B14F-4D97-AF65-F5344CB8AC3E}">
        <p14:creationId xmlns:p14="http://schemas.microsoft.com/office/powerpoint/2010/main" val="406523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themes exist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User privacy is a critical design component across these various legal frameworks.  Two reoccurring themes state that the user owns their data and that ownership is relatively broad.  Administrators need to be cognizant of this net while defining and implementing mobile device management strategies, especially in BYOD scenarios.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challenges does it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right to privacy can come at odds with personalization and system functionality, forcing a discussion around trade-offs within specific locales  (Busby, Green, &amp; Hutchison, 2017).   Depending on the region, local regulation can create substantial economic incentives to respect the customer’s privacy (Banks, 2017).  Where those laws are less strict, the business still has an ethical obligation to protect data about those individuals.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8</a:t>
            </a:fld>
            <a:endParaRPr lang="en-US"/>
          </a:p>
        </p:txBody>
      </p:sp>
    </p:spTree>
    <p:extLst>
      <p:ext uri="{BB962C8B-B14F-4D97-AF65-F5344CB8AC3E}">
        <p14:creationId xmlns:p14="http://schemas.microsoft.com/office/powerpoint/2010/main" val="44252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Maliciousness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download sensitive information onto their mobile devices and laptops, then leave the safety of the corporate environment.  This departure opens these machines up to a series of risks that would not exist on stationary workstations (ERM Initiative Faculty, 2014).  For instance, the device is roaming around the open world and can be lost or stolen.  Other risks come from the system connecting over untrusted and potentially hostile networks, enabling hackers to violate the confidentiality, integrity, and availability of classified information.  Additionally, these devices retain the attack surface of traditional workstations and can fall victim to malware and software exploitation.</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Negligence</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Enforcing mobile security must expand beyond malicious scenarios and cover the prevention of negligence (</a:t>
            </a:r>
            <a:r>
              <a:rPr lang="en-US" sz="1800" dirty="0" err="1">
                <a:effectLst/>
                <a:latin typeface="Times New Roman" panose="02020603050405020304" pitchFamily="18" charset="0"/>
                <a:ea typeface="Calibri" panose="020F0502020204030204" pitchFamily="34" charset="0"/>
              </a:rPr>
              <a:t>Yamin</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Katt</a:t>
            </a:r>
            <a:r>
              <a:rPr lang="en-US" sz="1800" dirty="0">
                <a:effectLst/>
                <a:latin typeface="Times New Roman" panose="02020603050405020304" pitchFamily="18" charset="0"/>
                <a:ea typeface="Calibri" panose="020F0502020204030204" pitchFamily="34" charset="0"/>
              </a:rPr>
              <a:t>, 2019).  Employees use their devices for both official and personal tasks and mixing context can cause information leaks.  For instance, the user might download an e-mail attachment onto their iPhone device, which automatically backed up to Apple’s iCloud.  Now through no intentional action that communication is entirely outside of the managed ecosystem.  Specific businesses might desire to track these interactions, but this can lead to privacy concerns and future litigation.</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9</a:t>
            </a:fld>
            <a:endParaRPr lang="en-US"/>
          </a:p>
        </p:txBody>
      </p:sp>
    </p:spTree>
    <p:extLst>
      <p:ext uri="{BB962C8B-B14F-4D97-AF65-F5344CB8AC3E}">
        <p14:creationId xmlns:p14="http://schemas.microsoft.com/office/powerpoint/2010/main" val="238768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Evolution into UEM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Client management tools give the system administrators the ability to define policy centrally and then target groups of workstations.  Effective device management needs a similar mechanism that accounts for platform-specific variations.  Unified Endpoint Management (UEM) addresses these issues by creating an abstraction layer that can translate corporate governance and policies into device-specific configurations (</a:t>
            </a:r>
            <a:r>
              <a:rPr lang="en-US" sz="1800" dirty="0" err="1">
                <a:effectLst/>
                <a:latin typeface="Times New Roman" panose="02020603050405020304" pitchFamily="18" charset="0"/>
                <a:ea typeface="Calibri" panose="020F0502020204030204" pitchFamily="34" charset="0"/>
              </a:rPr>
              <a:t>Tarzey</a:t>
            </a:r>
            <a:r>
              <a:rPr lang="en-US" sz="1800" dirty="0">
                <a:effectLst/>
                <a:latin typeface="Times New Roman" panose="02020603050405020304" pitchFamily="18" charset="0"/>
                <a:ea typeface="Calibri" panose="020F0502020204030204" pitchFamily="34" charset="0"/>
              </a:rPr>
              <a:t>,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How does UEM address these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For instance, the administrator can mandate the installation of all critical operating system patches.  The implementation of this action varies between Windows desktops, Apple iPhones, and Android Chromebooks—though the intent remains consistent.  In addition to desired configuration and patch management, UEM platforms can perform operations like remotely wiping the device or requesting inventory reports.  These actions enable the administrators to address specific challenges like the lost and stolen device scenarios.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What else can UEM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Advanced solutions like Microsoft Intune and MobileIron, support sandbox technologies that prevent mixing personal and corporate data (</a:t>
            </a:r>
            <a:r>
              <a:rPr lang="en-US" sz="1800" dirty="0" err="1">
                <a:effectLst/>
                <a:latin typeface="Times New Roman" panose="02020603050405020304" pitchFamily="18" charset="0"/>
                <a:ea typeface="Calibri" panose="020F0502020204030204" pitchFamily="34" charset="0"/>
              </a:rPr>
              <a:t>Soseman</a:t>
            </a:r>
            <a:r>
              <a:rPr lang="en-US" sz="1800" dirty="0">
                <a:effectLst/>
                <a:latin typeface="Times New Roman" panose="02020603050405020304" pitchFamily="18" charset="0"/>
                <a:ea typeface="Calibri" panose="020F0502020204030204" pitchFamily="34" charset="0"/>
              </a:rPr>
              <a:t>, 2019; MobileIron 2020).  The data context tagging also opens the door for smarter remote wipe scenarios that do not touch personal data like family pictures.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10</a:t>
            </a:fld>
            <a:endParaRPr lang="en-US"/>
          </a:p>
        </p:txBody>
      </p:sp>
    </p:spTree>
    <p:extLst>
      <p:ext uri="{BB962C8B-B14F-4D97-AF65-F5344CB8AC3E}">
        <p14:creationId xmlns:p14="http://schemas.microsoft.com/office/powerpoint/2010/main" val="193615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E8E-2A83-4EBD-8704-B855771077F2}"/>
              </a:ext>
            </a:extLst>
          </p:cNvPr>
          <p:cNvSpPr>
            <a:spLocks noGrp="1"/>
          </p:cNvSpPr>
          <p:nvPr>
            <p:ph type="ctrTitle"/>
          </p:nvPr>
        </p:nvSpPr>
        <p:spPr/>
        <p:txBody>
          <a:bodyPr/>
          <a:lstStyle/>
          <a:p>
            <a:r>
              <a:rPr lang="en-US" dirty="0"/>
              <a:t>Mobile Device Management</a:t>
            </a:r>
          </a:p>
        </p:txBody>
      </p:sp>
      <p:sp>
        <p:nvSpPr>
          <p:cNvPr id="3" name="Subtitle 2">
            <a:extLst>
              <a:ext uri="{FF2B5EF4-FFF2-40B4-BE49-F238E27FC236}">
                <a16:creationId xmlns:a16="http://schemas.microsoft.com/office/drawing/2014/main" id="{C018C203-7357-488B-BE56-D3F0D7637BCE}"/>
              </a:ext>
            </a:extLst>
          </p:cNvPr>
          <p:cNvSpPr>
            <a:spLocks noGrp="1"/>
          </p:cNvSpPr>
          <p:nvPr>
            <p:ph type="subTitle" idx="1"/>
          </p:nvPr>
        </p:nvSpPr>
        <p:spPr/>
        <p:txBody>
          <a:bodyPr>
            <a:normAutofit lnSpcReduction="10000"/>
          </a:bodyPr>
          <a:lstStyle/>
          <a:p>
            <a:r>
              <a:rPr lang="en-US" dirty="0"/>
              <a:t>Nate Bachmeier</a:t>
            </a:r>
          </a:p>
          <a:p>
            <a:r>
              <a:rPr lang="en-US" dirty="0"/>
              <a:t>TIM-7030: Managing Risks, Privacy and Security</a:t>
            </a:r>
          </a:p>
          <a:p>
            <a:r>
              <a:rPr lang="en-US" dirty="0"/>
              <a:t>July 19</a:t>
            </a:r>
            <a:r>
              <a:rPr lang="en-US" baseline="30000" dirty="0"/>
              <a:t>th</a:t>
            </a:r>
            <a:r>
              <a:rPr lang="en-US" dirty="0"/>
              <a:t>, 2020</a:t>
            </a:r>
          </a:p>
        </p:txBody>
      </p:sp>
    </p:spTree>
    <p:extLst>
      <p:ext uri="{BB962C8B-B14F-4D97-AF65-F5344CB8AC3E}">
        <p14:creationId xmlns:p14="http://schemas.microsoft.com/office/powerpoint/2010/main" val="8893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381A1">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7243AF-3661-46D2-98D1-912E2F469EF1}"/>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Addressing these issues</a:t>
            </a:r>
          </a:p>
        </p:txBody>
      </p:sp>
      <p:sp>
        <p:nvSpPr>
          <p:cNvPr id="3" name="Content Placeholder 2">
            <a:extLst>
              <a:ext uri="{FF2B5EF4-FFF2-40B4-BE49-F238E27FC236}">
                <a16:creationId xmlns:a16="http://schemas.microsoft.com/office/drawing/2014/main" id="{647623A9-4319-47BF-9B2D-B69396E9C24B}"/>
              </a:ext>
            </a:extLst>
          </p:cNvPr>
          <p:cNvSpPr>
            <a:spLocks noGrp="1"/>
          </p:cNvSpPr>
          <p:nvPr>
            <p:ph idx="1"/>
          </p:nvPr>
        </p:nvSpPr>
        <p:spPr>
          <a:xfrm>
            <a:off x="541866" y="2032000"/>
            <a:ext cx="7145867" cy="3879222"/>
          </a:xfrm>
        </p:spPr>
        <p:txBody>
          <a:bodyPr>
            <a:normAutofit/>
          </a:bodyPr>
          <a:lstStyle/>
          <a:p>
            <a:pPr>
              <a:buClr>
                <a:srgbClr val="FEC165"/>
              </a:buClr>
            </a:pPr>
            <a:r>
              <a:rPr lang="en-US" dirty="0">
                <a:solidFill>
                  <a:srgbClr val="FEFFFF"/>
                </a:solidFill>
              </a:rPr>
              <a:t>Unified Endpoint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Data Context Isolation</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Remote Locking/Wiping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Patch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Asset Inventory Reporting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Desired Configuration Management</a:t>
            </a:r>
          </a:p>
        </p:txBody>
      </p:sp>
      <p:pic>
        <p:nvPicPr>
          <p:cNvPr id="4" name="Picture 3">
            <a:extLst>
              <a:ext uri="{FF2B5EF4-FFF2-40B4-BE49-F238E27FC236}">
                <a16:creationId xmlns:a16="http://schemas.microsoft.com/office/drawing/2014/main" id="{AB002F61-CA38-4F05-B862-4054A05AC05B}"/>
              </a:ext>
            </a:extLst>
          </p:cNvPr>
          <p:cNvPicPr>
            <a:picLocks noChangeAspect="1"/>
          </p:cNvPicPr>
          <p:nvPr/>
        </p:nvPicPr>
        <p:blipFill>
          <a:blip r:embed="rId3"/>
          <a:stretch>
            <a:fillRect/>
          </a:stretch>
        </p:blipFill>
        <p:spPr>
          <a:xfrm>
            <a:off x="6958836" y="1941238"/>
            <a:ext cx="4167710" cy="4669702"/>
          </a:xfrm>
          <a:prstGeom prst="rect">
            <a:avLst/>
          </a:prstGeom>
        </p:spPr>
      </p:pic>
    </p:spTree>
    <p:extLst>
      <p:ext uri="{BB962C8B-B14F-4D97-AF65-F5344CB8AC3E}">
        <p14:creationId xmlns:p14="http://schemas.microsoft.com/office/powerpoint/2010/main" val="13107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A70F7B7-4FBC-4FEF-95B6-1DBDD82A17C0}"/>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Mobile Device Management Solutions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4" name="Content Placeholder 3">
            <a:extLst>
              <a:ext uri="{FF2B5EF4-FFF2-40B4-BE49-F238E27FC236}">
                <a16:creationId xmlns:a16="http://schemas.microsoft.com/office/drawing/2014/main" id="{812DC877-9B23-4BAB-A777-5AED7C6BBE3E}"/>
              </a:ext>
            </a:extLst>
          </p:cNvPr>
          <p:cNvGraphicFramePr>
            <a:graphicFrameLocks noGrp="1"/>
          </p:cNvGraphicFramePr>
          <p:nvPr>
            <p:ph idx="1"/>
            <p:extLst>
              <p:ext uri="{D42A27DB-BD31-4B8C-83A1-F6EECF244321}">
                <p14:modId xmlns:p14="http://schemas.microsoft.com/office/powerpoint/2010/main" val="1985313652"/>
              </p:ext>
            </p:extLst>
          </p:nvPr>
        </p:nvGraphicFramePr>
        <p:xfrm>
          <a:off x="1489166" y="2930805"/>
          <a:ext cx="10006147" cy="3212818"/>
        </p:xfrm>
        <a:graphic>
          <a:graphicData uri="http://schemas.openxmlformats.org/drawingml/2006/table">
            <a:tbl>
              <a:tblPr/>
              <a:tblGrid>
                <a:gridCol w="1353276">
                  <a:extLst>
                    <a:ext uri="{9D8B030D-6E8A-4147-A177-3AD203B41FA5}">
                      <a16:colId xmlns:a16="http://schemas.microsoft.com/office/drawing/2014/main" val="4018584201"/>
                    </a:ext>
                  </a:extLst>
                </a:gridCol>
                <a:gridCol w="1268637">
                  <a:extLst>
                    <a:ext uri="{9D8B030D-6E8A-4147-A177-3AD203B41FA5}">
                      <a16:colId xmlns:a16="http://schemas.microsoft.com/office/drawing/2014/main" val="654433266"/>
                    </a:ext>
                  </a:extLst>
                </a:gridCol>
                <a:gridCol w="2994320">
                  <a:extLst>
                    <a:ext uri="{9D8B030D-6E8A-4147-A177-3AD203B41FA5}">
                      <a16:colId xmlns:a16="http://schemas.microsoft.com/office/drawing/2014/main" val="1655294681"/>
                    </a:ext>
                  </a:extLst>
                </a:gridCol>
                <a:gridCol w="2359531">
                  <a:extLst>
                    <a:ext uri="{9D8B030D-6E8A-4147-A177-3AD203B41FA5}">
                      <a16:colId xmlns:a16="http://schemas.microsoft.com/office/drawing/2014/main" val="1127327001"/>
                    </a:ext>
                  </a:extLst>
                </a:gridCol>
                <a:gridCol w="2030383">
                  <a:extLst>
                    <a:ext uri="{9D8B030D-6E8A-4147-A177-3AD203B41FA5}">
                      <a16:colId xmlns:a16="http://schemas.microsoft.com/office/drawing/2014/main" val="1616536556"/>
                    </a:ext>
                  </a:extLst>
                </a:gridCol>
              </a:tblGrid>
              <a:tr h="316182">
                <a:tc>
                  <a:txBody>
                    <a:bodyPr/>
                    <a:lstStyle/>
                    <a:p>
                      <a:pPr algn="l" fontAlgn="ctr">
                        <a:spcBef>
                          <a:spcPts val="0"/>
                        </a:spcBef>
                        <a:spcAft>
                          <a:spcPts val="0"/>
                        </a:spcAft>
                      </a:pPr>
                      <a:r>
                        <a:rPr lang="en-US" sz="1200" b="1" i="0" u="none" strike="noStrike" dirty="0">
                          <a:effectLst/>
                          <a:latin typeface="Arial" panose="020B0604020202020204" pitchFamily="34" charset="0"/>
                        </a:rPr>
                        <a:t>Manufacturer</a:t>
                      </a:r>
                      <a:endParaRPr lang="en-US" sz="1200" b="0" i="0" u="none" strike="noStrike" dirty="0">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Product</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Description</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Strengths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Weaknesses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91012870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Microsoft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Intune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Azure Based solution that manages 100M+ devices of all shapes and sizes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Tight integration into Microsoft ecosystem (e.g., ConfigMgr)</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No ChromeOs or 3rd party identity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56745651"/>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MobileIron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Unified Endpoint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Cloud solution for segmenting and protecting corp data on personal devices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High quality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Inconsistent release schedules and slowing vendor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101432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IBM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Enterprise Mobility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Integration for MaaS360 with Watson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Lots of templates and SaaS make easy to get started</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MaaS360 has limited international availability</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853595295"/>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VMWare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Workspace ONE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AirLift platform has strong focus on migrating from legacy client management to UEM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Partnership with Microsoft. Device Compliance focus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dirty="0">
                          <a:effectLst/>
                          <a:latin typeface="Arial" panose="020B0604020202020204" pitchFamily="34" charset="0"/>
                        </a:rPr>
                        <a:t>Requires purchasing virtualization and UEM licenses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50781542"/>
                  </a:ext>
                </a:extLst>
              </a:tr>
            </a:tbl>
          </a:graphicData>
        </a:graphic>
      </p:graphicFrame>
    </p:spTree>
    <p:extLst>
      <p:ext uri="{BB962C8B-B14F-4D97-AF65-F5344CB8AC3E}">
        <p14:creationId xmlns:p14="http://schemas.microsoft.com/office/powerpoint/2010/main" val="19104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2C48BF4-8F75-4612-A97A-EED510270602}"/>
              </a:ext>
            </a:extLst>
          </p:cNvPr>
          <p:cNvSpPr>
            <a:spLocks noGrp="1"/>
          </p:cNvSpPr>
          <p:nvPr>
            <p:ph type="title"/>
          </p:nvPr>
        </p:nvSpPr>
        <p:spPr>
          <a:xfrm>
            <a:off x="1843391" y="624110"/>
            <a:ext cx="9383408" cy="1280890"/>
          </a:xfrm>
        </p:spPr>
        <p:txBody>
          <a:bodyPr>
            <a:normAutofit/>
          </a:bodyPr>
          <a:lstStyle/>
          <a:p>
            <a:r>
              <a:rPr lang="en-US">
                <a:solidFill>
                  <a:schemeClr val="bg1"/>
                </a:solidFill>
              </a:rPr>
              <a:t>Building a Privacy First Framework</a:t>
            </a:r>
          </a:p>
        </p:txBody>
      </p:sp>
      <p:sp>
        <p:nvSpPr>
          <p:cNvPr id="15"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 name="Content Placeholder 2">
            <a:extLst>
              <a:ext uri="{FF2B5EF4-FFF2-40B4-BE49-F238E27FC236}">
                <a16:creationId xmlns:a16="http://schemas.microsoft.com/office/drawing/2014/main" id="{D30A074E-85F8-4024-9A6B-9F0D9E5BEFDA}"/>
              </a:ext>
            </a:extLst>
          </p:cNvPr>
          <p:cNvSpPr txBox="1">
            <a:spLocks/>
          </p:cNvSpPr>
          <p:nvPr/>
        </p:nvSpPr>
        <p:spPr>
          <a:xfrm>
            <a:off x="6096000" y="2100044"/>
            <a:ext cx="366058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6" name="Content Placeholder 5">
            <a:extLst>
              <a:ext uri="{FF2B5EF4-FFF2-40B4-BE49-F238E27FC236}">
                <a16:creationId xmlns:a16="http://schemas.microsoft.com/office/drawing/2014/main" id="{E15A84FB-EF73-4F3D-8D2A-88C99875532F}"/>
              </a:ext>
            </a:extLst>
          </p:cNvPr>
          <p:cNvGraphicFramePr>
            <a:graphicFrameLocks noGrp="1"/>
          </p:cNvGraphicFramePr>
          <p:nvPr>
            <p:ph idx="1"/>
            <p:extLst>
              <p:ext uri="{D42A27DB-BD31-4B8C-83A1-F6EECF244321}">
                <p14:modId xmlns:p14="http://schemas.microsoft.com/office/powerpoint/2010/main" val="7630500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3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CB925-5D99-49B9-99EB-559A16B3B004}"/>
              </a:ext>
            </a:extLst>
          </p:cNvPr>
          <p:cNvSpPr>
            <a:spLocks noGrp="1"/>
          </p:cNvSpPr>
          <p:nvPr>
            <p:ph type="title"/>
          </p:nvPr>
        </p:nvSpPr>
        <p:spPr>
          <a:xfrm>
            <a:off x="1261295" y="2648511"/>
            <a:ext cx="2454052" cy="1803416"/>
          </a:xfrm>
        </p:spPr>
        <p:txBody>
          <a:bodyPr>
            <a:normAutofit/>
          </a:bodyPr>
          <a:lstStyle/>
          <a:p>
            <a:r>
              <a:rPr lang="en-US" sz="2500" dirty="0">
                <a:solidFill>
                  <a:schemeClr val="bg1"/>
                </a:solidFill>
              </a:rPr>
              <a:t>Integrating Existing Risk Management Frameworks</a:t>
            </a:r>
          </a:p>
        </p:txBody>
      </p:sp>
      <p:sp>
        <p:nvSpPr>
          <p:cNvPr id="2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26" name="Rectangle 25">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A3F64B9-20A0-4FA6-A487-1DF3ED2328BC}"/>
              </a:ext>
            </a:extLst>
          </p:cNvPr>
          <p:cNvGraphicFramePr>
            <a:graphicFrameLocks noGrp="1"/>
          </p:cNvGraphicFramePr>
          <p:nvPr>
            <p:ph idx="1"/>
            <p:extLst>
              <p:ext uri="{D42A27DB-BD31-4B8C-83A1-F6EECF244321}">
                <p14:modId xmlns:p14="http://schemas.microsoft.com/office/powerpoint/2010/main" val="370721285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1D8E-96A2-4FB8-9552-5D60937584E8}"/>
              </a:ext>
            </a:extLst>
          </p:cNvPr>
          <p:cNvSpPr>
            <a:spLocks noGrp="1"/>
          </p:cNvSpPr>
          <p:nvPr>
            <p:ph type="title"/>
          </p:nvPr>
        </p:nvSpPr>
        <p:spPr/>
        <p:txBody>
          <a:bodyPr/>
          <a:lstStyle/>
          <a:p>
            <a:r>
              <a:rPr lang="en-US" dirty="0"/>
              <a:t>Key Take-aways and conclusions</a:t>
            </a:r>
          </a:p>
        </p:txBody>
      </p:sp>
      <p:graphicFrame>
        <p:nvGraphicFramePr>
          <p:cNvPr id="4" name="Content Placeholder 3">
            <a:extLst>
              <a:ext uri="{FF2B5EF4-FFF2-40B4-BE49-F238E27FC236}">
                <a16:creationId xmlns:a16="http://schemas.microsoft.com/office/drawing/2014/main" id="{610415AD-514D-4DA9-AF37-539576B53FAF}"/>
              </a:ext>
            </a:extLst>
          </p:cNvPr>
          <p:cNvGraphicFramePr>
            <a:graphicFrameLocks noGrp="1"/>
          </p:cNvGraphicFramePr>
          <p:nvPr>
            <p:ph idx="1"/>
            <p:extLst>
              <p:ext uri="{D42A27DB-BD31-4B8C-83A1-F6EECF244321}">
                <p14:modId xmlns:p14="http://schemas.microsoft.com/office/powerpoint/2010/main" val="216250838"/>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12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7"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3"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75"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32E1-137B-4EF1-808B-2F39921CC2A4}"/>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See speaker notes.</a:t>
            </a:r>
          </a:p>
        </p:txBody>
      </p:sp>
      <p:sp>
        <p:nvSpPr>
          <p:cNvPr id="2" name="Title 1">
            <a:extLst>
              <a:ext uri="{FF2B5EF4-FFF2-40B4-BE49-F238E27FC236}">
                <a16:creationId xmlns:a16="http://schemas.microsoft.com/office/drawing/2014/main" id="{317E1158-DF8E-452E-A60B-165340B5321A}"/>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References…</a:t>
            </a:r>
          </a:p>
        </p:txBody>
      </p:sp>
      <p:sp>
        <p:nvSpPr>
          <p:cNvPr id="76"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5514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96467-C5E3-4475-A5C0-C91CE04EB26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3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35" name="Rectangle 30">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A19659-210E-4D5D-9BC8-3C8889556A4F}"/>
              </a:ext>
            </a:extLst>
          </p:cNvPr>
          <p:cNvGraphicFramePr>
            <a:graphicFrameLocks noGrp="1"/>
          </p:cNvGraphicFramePr>
          <p:nvPr>
            <p:ph idx="1"/>
            <p:extLst>
              <p:ext uri="{D42A27DB-BD31-4B8C-83A1-F6EECF244321}">
                <p14:modId xmlns:p14="http://schemas.microsoft.com/office/powerpoint/2010/main" val="3557512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7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47B9-ADAF-450D-AF00-10261D485A67}"/>
              </a:ext>
            </a:extLst>
          </p:cNvPr>
          <p:cNvSpPr>
            <a:spLocks noGrp="1"/>
          </p:cNvSpPr>
          <p:nvPr>
            <p:ph type="title"/>
          </p:nvPr>
        </p:nvSpPr>
        <p:spPr>
          <a:xfrm>
            <a:off x="9355868" y="2179295"/>
            <a:ext cx="2454052" cy="3029344"/>
          </a:xfrm>
        </p:spPr>
        <p:txBody>
          <a:bodyPr>
            <a:normAutofit/>
          </a:bodyPr>
          <a:lstStyle/>
          <a:p>
            <a:r>
              <a:rPr lang="en-US" sz="3200" dirty="0">
                <a:solidFill>
                  <a:schemeClr val="bg1"/>
                </a:solidFill>
              </a:rPr>
              <a:t>How Did We Get Here?</a:t>
            </a:r>
          </a:p>
        </p:txBody>
      </p:sp>
      <p:sp>
        <p:nvSpPr>
          <p:cNvPr id="28" name="Freeform: Shape 23">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3133EB8E-9653-4BBA-A506-4A4F82D1A1DA}"/>
              </a:ext>
            </a:extLst>
          </p:cNvPr>
          <p:cNvGraphicFramePr>
            <a:graphicFrameLocks noGrp="1"/>
          </p:cNvGraphicFramePr>
          <p:nvPr>
            <p:ph idx="1"/>
            <p:extLst>
              <p:ext uri="{D42A27DB-BD31-4B8C-83A1-F6EECF244321}">
                <p14:modId xmlns:p14="http://schemas.microsoft.com/office/powerpoint/2010/main" val="3052772435"/>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7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3A96111A-ABCB-4E54-968E-B336324C7E8B}"/>
              </a:ext>
            </a:extLst>
          </p:cNvPr>
          <p:cNvSpPr>
            <a:spLocks noGrp="1"/>
          </p:cNvSpPr>
          <p:nvPr>
            <p:ph type="title"/>
          </p:nvPr>
        </p:nvSpPr>
        <p:spPr>
          <a:xfrm>
            <a:off x="7839756" y="1159566"/>
            <a:ext cx="3662939" cy="4568264"/>
          </a:xfrm>
        </p:spPr>
        <p:txBody>
          <a:bodyPr anchor="ctr">
            <a:normAutofit/>
          </a:bodyPr>
          <a:lstStyle/>
          <a:p>
            <a:r>
              <a:rPr lang="en-US" dirty="0">
                <a:solidFill>
                  <a:schemeClr val="bg1">
                    <a:lumMod val="95000"/>
                    <a:lumOff val="5000"/>
                  </a:schemeClr>
                </a:solidFill>
              </a:rPr>
              <a:t>General Data Protection Regulations</a:t>
            </a:r>
          </a:p>
        </p:txBody>
      </p:sp>
      <p:sp>
        <p:nvSpPr>
          <p:cNvPr id="3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3" name="Content Placeholder 2">
            <a:extLst>
              <a:ext uri="{FF2B5EF4-FFF2-40B4-BE49-F238E27FC236}">
                <a16:creationId xmlns:a16="http://schemas.microsoft.com/office/drawing/2014/main" id="{A0D4C273-3588-4687-8DF5-6442C70BABB4}"/>
              </a:ext>
            </a:extLst>
          </p:cNvPr>
          <p:cNvSpPr>
            <a:spLocks noGrp="1"/>
          </p:cNvSpPr>
          <p:nvPr>
            <p:ph idx="1"/>
          </p:nvPr>
        </p:nvSpPr>
        <p:spPr>
          <a:xfrm>
            <a:off x="637310" y="1286934"/>
            <a:ext cx="5292436" cy="4284134"/>
          </a:xfrm>
        </p:spPr>
        <p:txBody>
          <a:bodyPr anchor="ctr">
            <a:normAutofit/>
          </a:bodyPr>
          <a:lstStyle/>
          <a:p>
            <a:r>
              <a:rPr lang="en-US" dirty="0">
                <a:solidFill>
                  <a:srgbClr val="FFFFFF"/>
                </a:solidFill>
              </a:rPr>
              <a:t>European law that gives users control over their information</a:t>
            </a:r>
            <a:br>
              <a:rPr lang="en-US" dirty="0">
                <a:solidFill>
                  <a:srgbClr val="FFFFFF"/>
                </a:solidFill>
              </a:rPr>
            </a:br>
            <a:endParaRPr lang="en-US" dirty="0">
              <a:solidFill>
                <a:srgbClr val="FFFFFF"/>
              </a:solidFill>
            </a:endParaRPr>
          </a:p>
          <a:p>
            <a:r>
              <a:rPr lang="en-US" dirty="0">
                <a:solidFill>
                  <a:srgbClr val="FFFFFF"/>
                </a:solidFill>
              </a:rPr>
              <a:t>Establishes mandatory fines for negligently handling information</a:t>
            </a:r>
            <a:br>
              <a:rPr lang="en-US" dirty="0">
                <a:solidFill>
                  <a:srgbClr val="FFFFFF"/>
                </a:solidFill>
              </a:rPr>
            </a:br>
            <a:endParaRPr lang="en-US" dirty="0">
              <a:solidFill>
                <a:srgbClr val="FFFFFF"/>
              </a:solidFill>
            </a:endParaRPr>
          </a:p>
          <a:p>
            <a:r>
              <a:rPr lang="en-US" dirty="0">
                <a:solidFill>
                  <a:srgbClr val="FFFFFF"/>
                </a:solidFill>
              </a:rPr>
              <a:t>Users own the data</a:t>
            </a:r>
          </a:p>
          <a:p>
            <a:pPr lvl="1"/>
            <a:r>
              <a:rPr lang="en-US" dirty="0">
                <a:solidFill>
                  <a:srgbClr val="FFFFFF"/>
                </a:solidFill>
              </a:rPr>
              <a:t>Right to be Forgotten</a:t>
            </a:r>
          </a:p>
          <a:p>
            <a:pPr lvl="1"/>
            <a:r>
              <a:rPr lang="en-US" dirty="0">
                <a:solidFill>
                  <a:srgbClr val="FFFFFF"/>
                </a:solidFill>
              </a:rPr>
              <a:t>Right for digital copy</a:t>
            </a:r>
          </a:p>
        </p:txBody>
      </p:sp>
    </p:spTree>
    <p:extLst>
      <p:ext uri="{BB962C8B-B14F-4D97-AF65-F5344CB8AC3E}">
        <p14:creationId xmlns:p14="http://schemas.microsoft.com/office/powerpoint/2010/main" val="2118650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868C2-6B47-4CA1-8327-E5F07A72615B}"/>
              </a:ext>
            </a:extLst>
          </p:cNvPr>
          <p:cNvSpPr>
            <a:spLocks noGrp="1"/>
          </p:cNvSpPr>
          <p:nvPr>
            <p:ph type="title"/>
          </p:nvPr>
        </p:nvSpPr>
        <p:spPr>
          <a:xfrm>
            <a:off x="1098035" y="1735800"/>
            <a:ext cx="2454052" cy="3029344"/>
          </a:xfrm>
        </p:spPr>
        <p:txBody>
          <a:bodyPr>
            <a:normAutofit/>
          </a:bodyPr>
          <a:lstStyle/>
          <a:p>
            <a:r>
              <a:rPr lang="en-US" sz="3200" dirty="0">
                <a:solidFill>
                  <a:schemeClr val="bg1"/>
                </a:solidFill>
              </a:rPr>
              <a:t>Financial and Internal Process Controls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49"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9A71F-3F81-4F4E-A0BF-20FEAD42A9CE}"/>
              </a:ext>
            </a:extLst>
          </p:cNvPr>
          <p:cNvSpPr>
            <a:spLocks noGrp="1"/>
          </p:cNvSpPr>
          <p:nvPr>
            <p:ph idx="1"/>
          </p:nvPr>
        </p:nvSpPr>
        <p:spPr>
          <a:xfrm>
            <a:off x="4706578" y="589722"/>
            <a:ext cx="6798033" cy="5321500"/>
          </a:xfrm>
        </p:spPr>
        <p:txBody>
          <a:bodyPr anchor="ctr">
            <a:normAutofit/>
          </a:bodyPr>
          <a:lstStyle/>
          <a:p>
            <a:r>
              <a:rPr lang="en-US" dirty="0"/>
              <a:t>Sarbanes Oxley (SOX) created in 2002</a:t>
            </a:r>
          </a:p>
          <a:p>
            <a:pPr lvl="1"/>
            <a:r>
              <a:rPr lang="en-US" dirty="0"/>
              <a:t>Response to several high-profile scandals</a:t>
            </a:r>
          </a:p>
          <a:p>
            <a:pPr lvl="2"/>
            <a:r>
              <a:rPr lang="en-US" dirty="0"/>
              <a:t>WorldCom</a:t>
            </a:r>
          </a:p>
          <a:p>
            <a:pPr lvl="2"/>
            <a:r>
              <a:rPr lang="en-US" dirty="0"/>
              <a:t>Enron</a:t>
            </a:r>
            <a:br>
              <a:rPr lang="en-US" dirty="0"/>
            </a:br>
            <a:endParaRPr lang="en-US" dirty="0"/>
          </a:p>
          <a:p>
            <a:r>
              <a:rPr lang="en-US" dirty="0"/>
              <a:t>Creates a strong emphasis on</a:t>
            </a:r>
          </a:p>
          <a:p>
            <a:pPr lvl="1"/>
            <a:r>
              <a:rPr lang="en-US" dirty="0"/>
              <a:t>Process Auditing</a:t>
            </a:r>
          </a:p>
          <a:p>
            <a:pPr lvl="1"/>
            <a:r>
              <a:rPr lang="en-US" dirty="0"/>
              <a:t>Internal Controls</a:t>
            </a:r>
            <a:br>
              <a:rPr lang="en-US" dirty="0"/>
            </a:br>
            <a:endParaRPr lang="en-US" dirty="0"/>
          </a:p>
          <a:p>
            <a:r>
              <a:rPr lang="en-US" dirty="0"/>
              <a:t>Enforceable through</a:t>
            </a:r>
          </a:p>
          <a:p>
            <a:pPr lvl="1"/>
            <a:r>
              <a:rPr lang="en-US" dirty="0"/>
              <a:t>Holding executives personally accountable</a:t>
            </a:r>
          </a:p>
          <a:p>
            <a:pPr lvl="1"/>
            <a:r>
              <a:rPr lang="en-US" dirty="0"/>
              <a:t>Monetary fines for non-compliance</a:t>
            </a:r>
          </a:p>
          <a:p>
            <a:pPr lvl="1"/>
            <a:r>
              <a:rPr lang="en-US" dirty="0"/>
              <a:t>Shareholders discard investments</a:t>
            </a:r>
            <a:br>
              <a:rPr lang="en-US" dirty="0"/>
            </a:br>
            <a:endParaRPr lang="en-US" dirty="0"/>
          </a:p>
          <a:p>
            <a:endParaRPr lang="en-US" dirty="0"/>
          </a:p>
        </p:txBody>
      </p:sp>
    </p:spTree>
    <p:extLst>
      <p:ext uri="{BB962C8B-B14F-4D97-AF65-F5344CB8AC3E}">
        <p14:creationId xmlns:p14="http://schemas.microsoft.com/office/powerpoint/2010/main" val="166462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0E3859-A5D7-4553-9893-916AAE9C74A8}"/>
              </a:ext>
            </a:extLst>
          </p:cNvPr>
          <p:cNvSpPr>
            <a:spLocks noGrp="1"/>
          </p:cNvSpPr>
          <p:nvPr>
            <p:ph type="title"/>
          </p:nvPr>
        </p:nvSpPr>
        <p:spPr>
          <a:xfrm>
            <a:off x="1794897" y="624110"/>
            <a:ext cx="9712998" cy="1280890"/>
          </a:xfrm>
        </p:spPr>
        <p:txBody>
          <a:bodyPr>
            <a:normAutofit/>
          </a:bodyPr>
          <a:lstStyle/>
          <a:p>
            <a:r>
              <a:rPr lang="en-US" dirty="0"/>
              <a:t>Health Care Privacy Reform</a:t>
            </a:r>
          </a:p>
        </p:txBody>
      </p:sp>
      <p:sp>
        <p:nvSpPr>
          <p:cNvPr id="32" name="Rectangle 19">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34" name="Content Placeholder 2">
            <a:extLst>
              <a:ext uri="{FF2B5EF4-FFF2-40B4-BE49-F238E27FC236}">
                <a16:creationId xmlns:a16="http://schemas.microsoft.com/office/drawing/2014/main" id="{A9A2EFE7-76E1-4D73-B922-522C5AAE2CD3}"/>
              </a:ext>
            </a:extLst>
          </p:cNvPr>
          <p:cNvGraphicFramePr>
            <a:graphicFrameLocks noGrp="1"/>
          </p:cNvGraphicFramePr>
          <p:nvPr>
            <p:ph idx="1"/>
            <p:extLst>
              <p:ext uri="{D42A27DB-BD31-4B8C-83A1-F6EECF244321}">
                <p14:modId xmlns:p14="http://schemas.microsoft.com/office/powerpoint/2010/main" val="1763451421"/>
              </p:ext>
            </p:extLst>
          </p:nvPr>
        </p:nvGraphicFramePr>
        <p:xfrm>
          <a:off x="1794897" y="2222983"/>
          <a:ext cx="9712998" cy="4010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321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8330A-CEFC-4C85-A0EB-356FC9E20644}"/>
              </a:ext>
            </a:extLst>
          </p:cNvPr>
          <p:cNvSpPr>
            <a:spLocks noGrp="1"/>
          </p:cNvSpPr>
          <p:nvPr>
            <p:ph type="title"/>
          </p:nvPr>
        </p:nvSpPr>
        <p:spPr>
          <a:xfrm>
            <a:off x="3373062" y="624110"/>
            <a:ext cx="8131550" cy="1280890"/>
          </a:xfrm>
        </p:spPr>
        <p:txBody>
          <a:bodyPr>
            <a:normAutofit/>
          </a:bodyPr>
          <a:lstStyle/>
          <a:p>
            <a:r>
              <a:rPr lang="en-US" dirty="0"/>
              <a:t>Educational Privacy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CB29288A-2A7C-4A31-A8FB-836DB69ACE43}"/>
              </a:ext>
            </a:extLst>
          </p:cNvPr>
          <p:cNvSpPr>
            <a:spLocks noGrp="1"/>
          </p:cNvSpPr>
          <p:nvPr>
            <p:ph idx="1"/>
          </p:nvPr>
        </p:nvSpPr>
        <p:spPr>
          <a:xfrm>
            <a:off x="3373062" y="2133600"/>
            <a:ext cx="8131550" cy="3777622"/>
          </a:xfrm>
        </p:spPr>
        <p:txBody>
          <a:bodyPr>
            <a:normAutofit/>
          </a:bodyPr>
          <a:lstStyle/>
          <a:p>
            <a:r>
              <a:rPr lang="en-US" dirty="0"/>
              <a:t>Family Education Rights and Privacy Act enables parents/guardians</a:t>
            </a:r>
          </a:p>
          <a:p>
            <a:pPr lvl="1"/>
            <a:r>
              <a:rPr lang="en-US" dirty="0"/>
              <a:t>Access to child assessment records</a:t>
            </a:r>
          </a:p>
          <a:p>
            <a:pPr lvl="1"/>
            <a:r>
              <a:rPr lang="en-US" dirty="0"/>
              <a:t>Ability to amend files</a:t>
            </a:r>
          </a:p>
          <a:p>
            <a:pPr lvl="1"/>
            <a:r>
              <a:rPr lang="en-US" dirty="0"/>
              <a:t>Control over disclosure</a:t>
            </a:r>
          </a:p>
          <a:p>
            <a:r>
              <a:rPr lang="en-US" dirty="0"/>
              <a:t>Establishes the minimum bar for student data</a:t>
            </a:r>
          </a:p>
          <a:p>
            <a:pPr lvl="1"/>
            <a:r>
              <a:rPr lang="en-US" dirty="0"/>
              <a:t>Individual states can increase requirements</a:t>
            </a:r>
          </a:p>
          <a:p>
            <a:r>
              <a:rPr lang="en-US" dirty="0"/>
              <a:t>Penalties can include</a:t>
            </a:r>
          </a:p>
          <a:p>
            <a:pPr lvl="1"/>
            <a:r>
              <a:rPr lang="en-US" dirty="0"/>
              <a:t>Loss of federal funding</a:t>
            </a:r>
          </a:p>
          <a:p>
            <a:pPr lvl="1"/>
            <a:r>
              <a:rPr lang="en-US" dirty="0"/>
              <a:t>Civil suits on behalf of the student</a:t>
            </a:r>
          </a:p>
        </p:txBody>
      </p:sp>
    </p:spTree>
    <p:extLst>
      <p:ext uri="{BB962C8B-B14F-4D97-AF65-F5344CB8AC3E}">
        <p14:creationId xmlns:p14="http://schemas.microsoft.com/office/powerpoint/2010/main" val="200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B70005-73D2-4191-AF31-EB94307281B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Legal Mandates Themes</a:t>
            </a:r>
          </a:p>
        </p:txBody>
      </p:sp>
      <p:sp>
        <p:nvSpPr>
          <p:cNvPr id="29" name="Content Placeholder 2">
            <a:extLst>
              <a:ext uri="{FF2B5EF4-FFF2-40B4-BE49-F238E27FC236}">
                <a16:creationId xmlns:a16="http://schemas.microsoft.com/office/drawing/2014/main" id="{9E0D9DA7-AA57-4BB7-8D14-7DDC66AA4F2C}"/>
              </a:ext>
            </a:extLst>
          </p:cNvPr>
          <p:cNvSpPr>
            <a:spLocks noGrp="1"/>
          </p:cNvSpPr>
          <p:nvPr>
            <p:ph idx="1"/>
          </p:nvPr>
        </p:nvSpPr>
        <p:spPr>
          <a:xfrm>
            <a:off x="541866" y="2032000"/>
            <a:ext cx="7145867" cy="3879222"/>
          </a:xfrm>
        </p:spPr>
        <p:txBody>
          <a:bodyPr>
            <a:normAutofit/>
          </a:bodyPr>
          <a:lstStyle/>
          <a:p>
            <a:r>
              <a:rPr lang="en-US">
                <a:solidFill>
                  <a:srgbClr val="FEFFFF"/>
                </a:solidFill>
              </a:rPr>
              <a:t>User privacy is critical design aspect</a:t>
            </a:r>
            <a:br>
              <a:rPr lang="en-US">
                <a:solidFill>
                  <a:srgbClr val="FEFFFF"/>
                </a:solidFill>
              </a:rPr>
            </a:br>
            <a:endParaRPr lang="en-US">
              <a:solidFill>
                <a:srgbClr val="FEFFFF"/>
              </a:solidFill>
            </a:endParaRPr>
          </a:p>
          <a:p>
            <a:r>
              <a:rPr lang="en-US">
                <a:solidFill>
                  <a:srgbClr val="FEFFFF"/>
                </a:solidFill>
              </a:rPr>
              <a:t>User privacy is very broad</a:t>
            </a:r>
            <a:br>
              <a:rPr lang="en-US">
                <a:solidFill>
                  <a:srgbClr val="FEFFFF"/>
                </a:solidFill>
              </a:rPr>
            </a:br>
            <a:endParaRPr lang="en-US">
              <a:solidFill>
                <a:srgbClr val="FEFFFF"/>
              </a:solidFill>
            </a:endParaRPr>
          </a:p>
          <a:p>
            <a:r>
              <a:rPr lang="en-US">
                <a:solidFill>
                  <a:srgbClr val="FEFFFF"/>
                </a:solidFill>
              </a:rPr>
              <a:t>This creates a challenges between</a:t>
            </a:r>
          </a:p>
          <a:p>
            <a:pPr lvl="1"/>
            <a:r>
              <a:rPr lang="en-US">
                <a:solidFill>
                  <a:srgbClr val="FEFFFF"/>
                </a:solidFill>
              </a:rPr>
              <a:t>Personalization</a:t>
            </a:r>
          </a:p>
          <a:p>
            <a:pPr lvl="1"/>
            <a:r>
              <a:rPr lang="en-US">
                <a:solidFill>
                  <a:srgbClr val="FEFFFF"/>
                </a:solidFill>
              </a:rPr>
              <a:t>Functionality</a:t>
            </a:r>
          </a:p>
          <a:p>
            <a:pPr lvl="1"/>
            <a:r>
              <a:rPr lang="en-US">
                <a:solidFill>
                  <a:srgbClr val="FEFFFF"/>
                </a:solidFill>
              </a:rPr>
              <a:t>User Privacy</a:t>
            </a:r>
          </a:p>
        </p:txBody>
      </p:sp>
      <p:pic>
        <p:nvPicPr>
          <p:cNvPr id="30" name="Graphic 6" descr="Scales of justice">
            <a:extLst>
              <a:ext uri="{FF2B5EF4-FFF2-40B4-BE49-F238E27FC236}">
                <a16:creationId xmlns:a16="http://schemas.microsoft.com/office/drawing/2014/main" id="{90352513-4E4C-4F9F-9FB9-97124F8E39C3}"/>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8713057" y="2462282"/>
            <a:ext cx="3001931" cy="3001931"/>
          </a:xfrm>
          <a:prstGeom prst="rect">
            <a:avLst/>
          </a:prstGeom>
        </p:spPr>
      </p:pic>
    </p:spTree>
    <p:extLst>
      <p:ext uri="{BB962C8B-B14F-4D97-AF65-F5344CB8AC3E}">
        <p14:creationId xmlns:p14="http://schemas.microsoft.com/office/powerpoint/2010/main" val="23831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06E70-1B94-4300-AEDA-B8233BE61D9C}"/>
              </a:ext>
            </a:extLst>
          </p:cNvPr>
          <p:cNvSpPr>
            <a:spLocks noGrp="1"/>
          </p:cNvSpPr>
          <p:nvPr>
            <p:ph type="title"/>
          </p:nvPr>
        </p:nvSpPr>
        <p:spPr>
          <a:xfrm>
            <a:off x="7855527" y="685800"/>
            <a:ext cx="3649085" cy="5225422"/>
          </a:xfrm>
        </p:spPr>
        <p:txBody>
          <a:bodyPr anchor="ctr">
            <a:normAutofit/>
          </a:bodyPr>
          <a:lstStyle/>
          <a:p>
            <a:r>
              <a:rPr lang="en-US"/>
              <a:t>Common Risks with Mobile Devices </a:t>
            </a:r>
          </a:p>
        </p:txBody>
      </p:sp>
      <p:sp>
        <p:nvSpPr>
          <p:cNvPr id="43" name="Rectangle 42">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77942E5-A468-42B3-AF4B-5BDF0FE78F59}"/>
              </a:ext>
            </a:extLst>
          </p:cNvPr>
          <p:cNvSpPr>
            <a:spLocks noGrp="1"/>
          </p:cNvSpPr>
          <p:nvPr>
            <p:ph idx="1"/>
          </p:nvPr>
        </p:nvSpPr>
        <p:spPr>
          <a:xfrm>
            <a:off x="1101554" y="685800"/>
            <a:ext cx="5970162" cy="5225422"/>
          </a:xfrm>
        </p:spPr>
        <p:txBody>
          <a:bodyPr anchor="ctr">
            <a:normAutofit/>
          </a:bodyPr>
          <a:lstStyle/>
          <a:p>
            <a:r>
              <a:rPr lang="en-US" dirty="0"/>
              <a:t>Maliciousness</a:t>
            </a:r>
          </a:p>
          <a:p>
            <a:pPr lvl="1"/>
            <a:r>
              <a:rPr lang="en-US" dirty="0"/>
              <a:t>Stolen Device</a:t>
            </a:r>
          </a:p>
          <a:p>
            <a:pPr lvl="1"/>
            <a:r>
              <a:rPr lang="en-US" dirty="0"/>
              <a:t>Mobile Malware and Vulnerabilities</a:t>
            </a:r>
          </a:p>
          <a:p>
            <a:pPr lvl="1"/>
            <a:r>
              <a:rPr lang="en-US" dirty="0"/>
              <a:t>Advanced Threats</a:t>
            </a:r>
            <a:br>
              <a:rPr lang="en-US" dirty="0"/>
            </a:br>
            <a:endParaRPr lang="en-US" dirty="0"/>
          </a:p>
          <a:p>
            <a:r>
              <a:rPr lang="en-US" dirty="0"/>
              <a:t>Negligence</a:t>
            </a:r>
          </a:p>
          <a:p>
            <a:pPr lvl="1"/>
            <a:r>
              <a:rPr lang="en-US" dirty="0"/>
              <a:t>Lost Device</a:t>
            </a:r>
          </a:p>
          <a:p>
            <a:pPr lvl="1"/>
            <a:r>
              <a:rPr lang="en-US" dirty="0"/>
              <a:t>Multiple Usage Context</a:t>
            </a:r>
          </a:p>
          <a:p>
            <a:pPr lvl="1"/>
            <a:r>
              <a:rPr lang="en-US" dirty="0"/>
              <a:t>User Behavior and Monitoring</a:t>
            </a:r>
          </a:p>
          <a:p>
            <a:pPr lvl="1"/>
            <a:endParaRPr lang="en-US" dirty="0"/>
          </a:p>
        </p:txBody>
      </p:sp>
      <p:cxnSp>
        <p:nvCxnSpPr>
          <p:cNvPr id="45" name="Straight Connector 44">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794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3981</Words>
  <Application>Microsoft Office PowerPoint</Application>
  <PresentationFormat>Widescreen</PresentationFormat>
  <Paragraphs>282</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Symbol</vt:lpstr>
      <vt:lpstr>Times New Roman</vt:lpstr>
      <vt:lpstr>Wingdings 3</vt:lpstr>
      <vt:lpstr>Wisp</vt:lpstr>
      <vt:lpstr>Mobile Device Management</vt:lpstr>
      <vt:lpstr>Agenda</vt:lpstr>
      <vt:lpstr>How Did We Get Here?</vt:lpstr>
      <vt:lpstr>General Data Protection Regulations</vt:lpstr>
      <vt:lpstr>Financial and Internal Process Controls</vt:lpstr>
      <vt:lpstr>Health Care Privacy Reform</vt:lpstr>
      <vt:lpstr>Educational Privacy</vt:lpstr>
      <vt:lpstr>Legal Mandates Themes</vt:lpstr>
      <vt:lpstr>Common Risks with Mobile Devices </vt:lpstr>
      <vt:lpstr>Addressing these issues</vt:lpstr>
      <vt:lpstr>Mobile Device Management Solutions</vt:lpstr>
      <vt:lpstr>Building a Privacy First Framework</vt:lpstr>
      <vt:lpstr>Integrating Existing Risk Management Frameworks</vt:lpstr>
      <vt:lpstr>Key Take-aways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dc:title>
  <dc:creator>Nate Bachmeier</dc:creator>
  <cp:lastModifiedBy>Nate Bachmeier</cp:lastModifiedBy>
  <cp:revision>17</cp:revision>
  <dcterms:created xsi:type="dcterms:W3CDTF">2020-07-19T23:30:49Z</dcterms:created>
  <dcterms:modified xsi:type="dcterms:W3CDTF">2020-07-20T02:52:27Z</dcterms:modified>
</cp:coreProperties>
</file>