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90FC8-453E-4B31-94DD-17A52F1618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34AF63-8947-4A42-BE5B-F674B20FCFE7}">
      <dgm:prSet/>
      <dgm:spPr/>
      <dgm:t>
        <a:bodyPr/>
        <a:lstStyle/>
        <a:p>
          <a:pPr>
            <a:lnSpc>
              <a:spcPct val="100000"/>
            </a:lnSpc>
          </a:pPr>
          <a:r>
            <a:rPr lang="en-US"/>
            <a:t>Introduction</a:t>
          </a:r>
        </a:p>
      </dgm:t>
    </dgm:pt>
    <dgm:pt modelId="{7200471E-E1C4-441C-80C4-B746C8EF0361}" type="parTrans" cxnId="{6C1B7DC8-2D10-458D-BA99-E057A0D2979E}">
      <dgm:prSet/>
      <dgm:spPr/>
      <dgm:t>
        <a:bodyPr/>
        <a:lstStyle/>
        <a:p>
          <a:endParaRPr lang="en-US"/>
        </a:p>
      </dgm:t>
    </dgm:pt>
    <dgm:pt modelId="{1C63713D-5038-4DA4-A176-CA67B28FA876}" type="sibTrans" cxnId="{6C1B7DC8-2D10-458D-BA99-E057A0D2979E}">
      <dgm:prSet/>
      <dgm:spPr/>
      <dgm:t>
        <a:bodyPr/>
        <a:lstStyle/>
        <a:p>
          <a:endParaRPr lang="en-US"/>
        </a:p>
      </dgm:t>
    </dgm:pt>
    <dgm:pt modelId="{1F350D0B-C137-49FE-A8B5-BCC12415B032}">
      <dgm:prSet/>
      <dgm:spPr/>
      <dgm:t>
        <a:bodyPr/>
        <a:lstStyle/>
        <a:p>
          <a:pPr>
            <a:lnSpc>
              <a:spcPct val="100000"/>
            </a:lnSpc>
          </a:pPr>
          <a:r>
            <a:rPr lang="en-US"/>
            <a:t>Risks Associated with Mobility</a:t>
          </a:r>
          <a:endParaRPr lang="en-US" dirty="0"/>
        </a:p>
      </dgm:t>
    </dgm:pt>
    <dgm:pt modelId="{7720BE98-FC8E-4239-95BC-1CCA9CA188F9}" type="parTrans" cxnId="{C6DCBC0B-B12F-45D1-950C-DFAEA06CFE3A}">
      <dgm:prSet/>
      <dgm:spPr/>
      <dgm:t>
        <a:bodyPr/>
        <a:lstStyle/>
        <a:p>
          <a:endParaRPr lang="en-US"/>
        </a:p>
      </dgm:t>
    </dgm:pt>
    <dgm:pt modelId="{0D2E3463-4BBA-4E01-8DAF-BD6DCAB0C0D4}" type="sibTrans" cxnId="{C6DCBC0B-B12F-45D1-950C-DFAEA06CFE3A}">
      <dgm:prSet/>
      <dgm:spPr/>
      <dgm:t>
        <a:bodyPr/>
        <a:lstStyle/>
        <a:p>
          <a:endParaRPr lang="en-US"/>
        </a:p>
      </dgm:t>
    </dgm:pt>
    <dgm:pt modelId="{BB7F434A-EF5D-40CC-B0E4-E79D27952882}">
      <dgm:prSet/>
      <dgm:spPr/>
      <dgm:t>
        <a:bodyPr/>
        <a:lstStyle/>
        <a:p>
          <a:pPr>
            <a:lnSpc>
              <a:spcPct val="100000"/>
            </a:lnSpc>
          </a:pPr>
          <a:r>
            <a:rPr lang="en-US" dirty="0"/>
            <a:t>Frameworks and Tooling</a:t>
          </a:r>
        </a:p>
      </dgm:t>
    </dgm:pt>
    <dgm:pt modelId="{AD25C0E2-8574-4C03-BD5A-CB80DE359572}" type="parTrans" cxnId="{B5EC1191-04CF-4F8C-9C9F-62925531029D}">
      <dgm:prSet/>
      <dgm:spPr/>
      <dgm:t>
        <a:bodyPr/>
        <a:lstStyle/>
        <a:p>
          <a:endParaRPr lang="en-US"/>
        </a:p>
      </dgm:t>
    </dgm:pt>
    <dgm:pt modelId="{2C096101-0420-422D-8D29-BE016304DD64}" type="sibTrans" cxnId="{B5EC1191-04CF-4F8C-9C9F-62925531029D}">
      <dgm:prSet/>
      <dgm:spPr/>
      <dgm:t>
        <a:bodyPr/>
        <a:lstStyle/>
        <a:p>
          <a:endParaRPr lang="en-US"/>
        </a:p>
      </dgm:t>
    </dgm:pt>
    <dgm:pt modelId="{6D13B57E-DB56-4A9A-A8A2-CFEDE79AA370}">
      <dgm:prSet/>
      <dgm:spPr/>
      <dgm:t>
        <a:bodyPr/>
        <a:lstStyle/>
        <a:p>
          <a:pPr>
            <a:lnSpc>
              <a:spcPct val="100000"/>
            </a:lnSpc>
          </a:pPr>
          <a:r>
            <a:rPr lang="en-US"/>
            <a:t>Conclusion</a:t>
          </a:r>
          <a:endParaRPr lang="en-US" dirty="0"/>
        </a:p>
      </dgm:t>
    </dgm:pt>
    <dgm:pt modelId="{1EBA3276-3446-471B-BB96-5BC1D407938D}" type="parTrans" cxnId="{26E13BE2-CB7D-4F73-9784-C702A6B756FF}">
      <dgm:prSet/>
      <dgm:spPr/>
      <dgm:t>
        <a:bodyPr/>
        <a:lstStyle/>
        <a:p>
          <a:endParaRPr lang="en-US"/>
        </a:p>
      </dgm:t>
    </dgm:pt>
    <dgm:pt modelId="{EF15D06F-CA55-47AB-8112-99788DD1F7CE}" type="sibTrans" cxnId="{26E13BE2-CB7D-4F73-9784-C702A6B756FF}">
      <dgm:prSet/>
      <dgm:spPr/>
      <dgm:t>
        <a:bodyPr/>
        <a:lstStyle/>
        <a:p>
          <a:endParaRPr lang="en-US"/>
        </a:p>
      </dgm:t>
    </dgm:pt>
    <dgm:pt modelId="{124DEBA9-D0BF-4F06-AE0F-681786C97B1F}">
      <dgm:prSet/>
      <dgm:spPr/>
      <dgm:t>
        <a:bodyPr/>
        <a:lstStyle/>
        <a:p>
          <a:pPr>
            <a:lnSpc>
              <a:spcPct val="100000"/>
            </a:lnSpc>
          </a:pPr>
          <a:r>
            <a:rPr lang="en-US"/>
            <a:t>Legal Frameworks</a:t>
          </a:r>
          <a:endParaRPr lang="en-US" dirty="0"/>
        </a:p>
      </dgm:t>
    </dgm:pt>
    <dgm:pt modelId="{AF8F29C1-16A7-4F34-8F0B-07A1AE20BBD1}" type="sibTrans" cxnId="{3552DE2E-4404-4553-9A6E-CB6AF0AF700A}">
      <dgm:prSet/>
      <dgm:spPr/>
      <dgm:t>
        <a:bodyPr/>
        <a:lstStyle/>
        <a:p>
          <a:endParaRPr lang="en-US"/>
        </a:p>
      </dgm:t>
    </dgm:pt>
    <dgm:pt modelId="{1D8F2DC6-BEBC-4814-A02A-DF36D66A0BA6}" type="parTrans" cxnId="{3552DE2E-4404-4553-9A6E-CB6AF0AF700A}">
      <dgm:prSet/>
      <dgm:spPr/>
      <dgm:t>
        <a:bodyPr/>
        <a:lstStyle/>
        <a:p>
          <a:endParaRPr lang="en-US"/>
        </a:p>
      </dgm:t>
    </dgm:pt>
    <dgm:pt modelId="{C7B5A8D8-2D23-4A58-923D-1CDE1243BF8B}" type="pres">
      <dgm:prSet presAssocID="{C1190FC8-453E-4B31-94DD-17A52F1618A3}" presName="linear" presStyleCnt="0">
        <dgm:presLayoutVars>
          <dgm:animLvl val="lvl"/>
          <dgm:resizeHandles val="exact"/>
        </dgm:presLayoutVars>
      </dgm:prSet>
      <dgm:spPr/>
    </dgm:pt>
    <dgm:pt modelId="{1120F27E-2980-4010-9FD8-1CA8E15D718A}" type="pres">
      <dgm:prSet presAssocID="{F334AF63-8947-4A42-BE5B-F674B20FCFE7}" presName="parentText" presStyleLbl="node1" presStyleIdx="0" presStyleCnt="5">
        <dgm:presLayoutVars>
          <dgm:chMax val="0"/>
          <dgm:bulletEnabled val="1"/>
        </dgm:presLayoutVars>
      </dgm:prSet>
      <dgm:spPr/>
    </dgm:pt>
    <dgm:pt modelId="{06A534C9-4481-4E6F-BB8E-F3B8BC32AF29}" type="pres">
      <dgm:prSet presAssocID="{1C63713D-5038-4DA4-A176-CA67B28FA876}" presName="spacer" presStyleCnt="0"/>
      <dgm:spPr/>
    </dgm:pt>
    <dgm:pt modelId="{84129243-62E3-4D4F-908A-1C914E165749}" type="pres">
      <dgm:prSet presAssocID="{124DEBA9-D0BF-4F06-AE0F-681786C97B1F}" presName="parentText" presStyleLbl="node1" presStyleIdx="1" presStyleCnt="5">
        <dgm:presLayoutVars>
          <dgm:chMax val="0"/>
          <dgm:bulletEnabled val="1"/>
        </dgm:presLayoutVars>
      </dgm:prSet>
      <dgm:spPr/>
    </dgm:pt>
    <dgm:pt modelId="{25C8108C-EFD4-4184-B30F-C4B3B45E2FD1}" type="pres">
      <dgm:prSet presAssocID="{AF8F29C1-16A7-4F34-8F0B-07A1AE20BBD1}" presName="spacer" presStyleCnt="0"/>
      <dgm:spPr/>
    </dgm:pt>
    <dgm:pt modelId="{A2A2F2A8-8EE3-416F-A37E-60611DB07441}" type="pres">
      <dgm:prSet presAssocID="{1F350D0B-C137-49FE-A8B5-BCC12415B032}" presName="parentText" presStyleLbl="node1" presStyleIdx="2" presStyleCnt="5">
        <dgm:presLayoutVars>
          <dgm:chMax val="0"/>
          <dgm:bulletEnabled val="1"/>
        </dgm:presLayoutVars>
      </dgm:prSet>
      <dgm:spPr/>
    </dgm:pt>
    <dgm:pt modelId="{9394C479-2CAF-4AA0-9B6F-B0D3CF0334B9}" type="pres">
      <dgm:prSet presAssocID="{0D2E3463-4BBA-4E01-8DAF-BD6DCAB0C0D4}" presName="spacer" presStyleCnt="0"/>
      <dgm:spPr/>
    </dgm:pt>
    <dgm:pt modelId="{FDF9968C-DA67-47E6-B80A-57DAADF36318}" type="pres">
      <dgm:prSet presAssocID="{BB7F434A-EF5D-40CC-B0E4-E79D27952882}" presName="parentText" presStyleLbl="node1" presStyleIdx="3" presStyleCnt="5">
        <dgm:presLayoutVars>
          <dgm:chMax val="0"/>
          <dgm:bulletEnabled val="1"/>
        </dgm:presLayoutVars>
      </dgm:prSet>
      <dgm:spPr/>
    </dgm:pt>
    <dgm:pt modelId="{26A60704-8127-45B7-AF98-FA9C33F1CAD0}" type="pres">
      <dgm:prSet presAssocID="{2C096101-0420-422D-8D29-BE016304DD64}" presName="spacer" presStyleCnt="0"/>
      <dgm:spPr/>
    </dgm:pt>
    <dgm:pt modelId="{FAC60CEA-85D4-466B-8374-3157BBBACC60}" type="pres">
      <dgm:prSet presAssocID="{6D13B57E-DB56-4A9A-A8A2-CFEDE79AA370}" presName="parentText" presStyleLbl="node1" presStyleIdx="4" presStyleCnt="5">
        <dgm:presLayoutVars>
          <dgm:chMax val="0"/>
          <dgm:bulletEnabled val="1"/>
        </dgm:presLayoutVars>
      </dgm:prSet>
      <dgm:spPr/>
    </dgm:pt>
  </dgm:ptLst>
  <dgm:cxnLst>
    <dgm:cxn modelId="{C6DCBC0B-B12F-45D1-950C-DFAEA06CFE3A}" srcId="{C1190FC8-453E-4B31-94DD-17A52F1618A3}" destId="{1F350D0B-C137-49FE-A8B5-BCC12415B032}" srcOrd="2" destOrd="0" parTransId="{7720BE98-FC8E-4239-95BC-1CCA9CA188F9}" sibTransId="{0D2E3463-4BBA-4E01-8DAF-BD6DCAB0C0D4}"/>
    <dgm:cxn modelId="{157E3025-CE7B-46AB-9438-6C9E4CB32E34}" type="presOf" srcId="{C1190FC8-453E-4B31-94DD-17A52F1618A3}" destId="{C7B5A8D8-2D23-4A58-923D-1CDE1243BF8B}" srcOrd="0" destOrd="0" presId="urn:microsoft.com/office/officeart/2005/8/layout/vList2"/>
    <dgm:cxn modelId="{3552DE2E-4404-4553-9A6E-CB6AF0AF700A}" srcId="{C1190FC8-453E-4B31-94DD-17A52F1618A3}" destId="{124DEBA9-D0BF-4F06-AE0F-681786C97B1F}" srcOrd="1" destOrd="0" parTransId="{1D8F2DC6-BEBC-4814-A02A-DF36D66A0BA6}" sibTransId="{AF8F29C1-16A7-4F34-8F0B-07A1AE20BBD1}"/>
    <dgm:cxn modelId="{1EDDEC2F-097E-43D9-9947-73D08DBE144B}" type="presOf" srcId="{1F350D0B-C137-49FE-A8B5-BCC12415B032}" destId="{A2A2F2A8-8EE3-416F-A37E-60611DB07441}" srcOrd="0" destOrd="0" presId="urn:microsoft.com/office/officeart/2005/8/layout/vList2"/>
    <dgm:cxn modelId="{0B1C6469-D9E2-4DE1-945F-8615C7BF18DE}" type="presOf" srcId="{BB7F434A-EF5D-40CC-B0E4-E79D27952882}" destId="{FDF9968C-DA67-47E6-B80A-57DAADF36318}" srcOrd="0" destOrd="0" presId="urn:microsoft.com/office/officeart/2005/8/layout/vList2"/>
    <dgm:cxn modelId="{511BE478-1BD0-4BB1-AB30-A93D645A4C2E}" type="presOf" srcId="{F334AF63-8947-4A42-BE5B-F674B20FCFE7}" destId="{1120F27E-2980-4010-9FD8-1CA8E15D718A}" srcOrd="0" destOrd="0" presId="urn:microsoft.com/office/officeart/2005/8/layout/vList2"/>
    <dgm:cxn modelId="{F9A9F57A-B07F-46C6-A2A2-5F0D2DBF9DBD}" type="presOf" srcId="{6D13B57E-DB56-4A9A-A8A2-CFEDE79AA370}" destId="{FAC60CEA-85D4-466B-8374-3157BBBACC60}" srcOrd="0" destOrd="0" presId="urn:microsoft.com/office/officeart/2005/8/layout/vList2"/>
    <dgm:cxn modelId="{B5EC1191-04CF-4F8C-9C9F-62925531029D}" srcId="{C1190FC8-453E-4B31-94DD-17A52F1618A3}" destId="{BB7F434A-EF5D-40CC-B0E4-E79D27952882}" srcOrd="3" destOrd="0" parTransId="{AD25C0E2-8574-4C03-BD5A-CB80DE359572}" sibTransId="{2C096101-0420-422D-8D29-BE016304DD64}"/>
    <dgm:cxn modelId="{A2FD06A1-F39E-4309-864E-54FA6B98C1FA}" type="presOf" srcId="{124DEBA9-D0BF-4F06-AE0F-681786C97B1F}" destId="{84129243-62E3-4D4F-908A-1C914E165749}" srcOrd="0" destOrd="0" presId="urn:microsoft.com/office/officeart/2005/8/layout/vList2"/>
    <dgm:cxn modelId="{6C1B7DC8-2D10-458D-BA99-E057A0D2979E}" srcId="{C1190FC8-453E-4B31-94DD-17A52F1618A3}" destId="{F334AF63-8947-4A42-BE5B-F674B20FCFE7}" srcOrd="0" destOrd="0" parTransId="{7200471E-E1C4-441C-80C4-B746C8EF0361}" sibTransId="{1C63713D-5038-4DA4-A176-CA67B28FA876}"/>
    <dgm:cxn modelId="{26E13BE2-CB7D-4F73-9784-C702A6B756FF}" srcId="{C1190FC8-453E-4B31-94DD-17A52F1618A3}" destId="{6D13B57E-DB56-4A9A-A8A2-CFEDE79AA370}" srcOrd="4" destOrd="0" parTransId="{1EBA3276-3446-471B-BB96-5BC1D407938D}" sibTransId="{EF15D06F-CA55-47AB-8112-99788DD1F7CE}"/>
    <dgm:cxn modelId="{D71BFF43-962F-4072-8D45-51AA38B7EA1C}" type="presParOf" srcId="{C7B5A8D8-2D23-4A58-923D-1CDE1243BF8B}" destId="{1120F27E-2980-4010-9FD8-1CA8E15D718A}" srcOrd="0" destOrd="0" presId="urn:microsoft.com/office/officeart/2005/8/layout/vList2"/>
    <dgm:cxn modelId="{76C477D1-1271-4BB7-9A56-26F526D18BAE}" type="presParOf" srcId="{C7B5A8D8-2D23-4A58-923D-1CDE1243BF8B}" destId="{06A534C9-4481-4E6F-BB8E-F3B8BC32AF29}" srcOrd="1" destOrd="0" presId="urn:microsoft.com/office/officeart/2005/8/layout/vList2"/>
    <dgm:cxn modelId="{FF7A6511-3579-4A9C-B289-6FF2F41465C7}" type="presParOf" srcId="{C7B5A8D8-2D23-4A58-923D-1CDE1243BF8B}" destId="{84129243-62E3-4D4F-908A-1C914E165749}" srcOrd="2" destOrd="0" presId="urn:microsoft.com/office/officeart/2005/8/layout/vList2"/>
    <dgm:cxn modelId="{B6CD1F7A-6F99-4B6F-9C29-D1030C547722}" type="presParOf" srcId="{C7B5A8D8-2D23-4A58-923D-1CDE1243BF8B}" destId="{25C8108C-EFD4-4184-B30F-C4B3B45E2FD1}" srcOrd="3" destOrd="0" presId="urn:microsoft.com/office/officeart/2005/8/layout/vList2"/>
    <dgm:cxn modelId="{533CE276-561A-4B63-8068-DB6CE2ECC3A6}" type="presParOf" srcId="{C7B5A8D8-2D23-4A58-923D-1CDE1243BF8B}" destId="{A2A2F2A8-8EE3-416F-A37E-60611DB07441}" srcOrd="4" destOrd="0" presId="urn:microsoft.com/office/officeart/2005/8/layout/vList2"/>
    <dgm:cxn modelId="{71EFBB70-78CC-4268-A5F4-3BC42E34EE93}" type="presParOf" srcId="{C7B5A8D8-2D23-4A58-923D-1CDE1243BF8B}" destId="{9394C479-2CAF-4AA0-9B6F-B0D3CF0334B9}" srcOrd="5" destOrd="0" presId="urn:microsoft.com/office/officeart/2005/8/layout/vList2"/>
    <dgm:cxn modelId="{E47902A7-2A2A-4A84-B9FE-344D7EA60167}" type="presParOf" srcId="{C7B5A8D8-2D23-4A58-923D-1CDE1243BF8B}" destId="{FDF9968C-DA67-47E6-B80A-57DAADF36318}" srcOrd="6" destOrd="0" presId="urn:microsoft.com/office/officeart/2005/8/layout/vList2"/>
    <dgm:cxn modelId="{2031CC70-A93D-4F21-A318-E1B16B6F7124}" type="presParOf" srcId="{C7B5A8D8-2D23-4A58-923D-1CDE1243BF8B}" destId="{26A60704-8127-45B7-AF98-FA9C33F1CAD0}" srcOrd="7" destOrd="0" presId="urn:microsoft.com/office/officeart/2005/8/layout/vList2"/>
    <dgm:cxn modelId="{A49531BD-8D96-4886-B3C8-BA9064042F60}" type="presParOf" srcId="{C7B5A8D8-2D23-4A58-923D-1CDE1243BF8B}" destId="{FAC60CEA-85D4-466B-8374-3157BBBACC6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67E0F-078A-46B0-9FD4-76CAFB19F65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60CB3E7F-2AF6-4028-87D8-EEBE72F769C9}">
      <dgm:prSet/>
      <dgm:spPr/>
      <dgm:t>
        <a:bodyPr/>
        <a:lstStyle/>
        <a:p>
          <a:pPr>
            <a:lnSpc>
              <a:spcPct val="100000"/>
            </a:lnSpc>
          </a:pPr>
          <a:r>
            <a:rPr lang="en-US"/>
            <a:t>Master Data Management</a:t>
          </a:r>
          <a:endParaRPr lang="en-US" dirty="0"/>
        </a:p>
      </dgm:t>
    </dgm:pt>
    <dgm:pt modelId="{F1E6DF51-0BB0-429C-A67C-C4204F714B01}" type="parTrans" cxnId="{FBA8ADAB-E03D-42E6-95D7-D31041F5C9A0}">
      <dgm:prSet/>
      <dgm:spPr/>
      <dgm:t>
        <a:bodyPr/>
        <a:lstStyle/>
        <a:p>
          <a:endParaRPr lang="en-US"/>
        </a:p>
      </dgm:t>
    </dgm:pt>
    <dgm:pt modelId="{9F504EF2-7C3C-408B-9D56-C4F5C399ABBF}" type="sibTrans" cxnId="{FBA8ADAB-E03D-42E6-95D7-D31041F5C9A0}">
      <dgm:prSet/>
      <dgm:spPr/>
      <dgm:t>
        <a:bodyPr/>
        <a:lstStyle/>
        <a:p>
          <a:endParaRPr lang="en-US"/>
        </a:p>
      </dgm:t>
    </dgm:pt>
    <dgm:pt modelId="{A6648A01-26F3-43D6-A489-561F367BD4BD}">
      <dgm:prSet/>
      <dgm:spPr/>
      <dgm:t>
        <a:bodyPr/>
        <a:lstStyle/>
        <a:p>
          <a:pPr>
            <a:lnSpc>
              <a:spcPct val="100000"/>
            </a:lnSpc>
          </a:pPr>
          <a:r>
            <a:rPr lang="en-US"/>
            <a:t>Sharing business entities to enable business workflows</a:t>
          </a:r>
          <a:endParaRPr lang="en-US" dirty="0"/>
        </a:p>
      </dgm:t>
    </dgm:pt>
    <dgm:pt modelId="{A2A93498-6439-4BBC-8D18-32E08B462C5B}" type="parTrans" cxnId="{A6EDBE53-3B60-4416-A36F-CE5DD8700ACE}">
      <dgm:prSet/>
      <dgm:spPr/>
      <dgm:t>
        <a:bodyPr/>
        <a:lstStyle/>
        <a:p>
          <a:endParaRPr lang="en-US"/>
        </a:p>
      </dgm:t>
    </dgm:pt>
    <dgm:pt modelId="{6BFA4723-C199-442B-8822-4F9AC1A697CD}" type="sibTrans" cxnId="{A6EDBE53-3B60-4416-A36F-CE5DD8700ACE}">
      <dgm:prSet/>
      <dgm:spPr/>
      <dgm:t>
        <a:bodyPr/>
        <a:lstStyle/>
        <a:p>
          <a:endParaRPr lang="en-US"/>
        </a:p>
      </dgm:t>
    </dgm:pt>
    <dgm:pt modelId="{DC7B61BD-E2D8-42E1-B5B3-F02A96679C39}">
      <dgm:prSet/>
      <dgm:spPr/>
      <dgm:t>
        <a:bodyPr/>
        <a:lstStyle/>
        <a:p>
          <a:pPr>
            <a:lnSpc>
              <a:spcPct val="100000"/>
            </a:lnSpc>
          </a:pPr>
          <a:r>
            <a:rPr lang="en-US"/>
            <a:t>Traditional environments are highly controlled</a:t>
          </a:r>
        </a:p>
      </dgm:t>
    </dgm:pt>
    <dgm:pt modelId="{479C90CE-5E82-4A52-9AB8-F828457EFFEF}" type="parTrans" cxnId="{B48147B7-2802-4E03-914E-48C1D1DA7EBF}">
      <dgm:prSet/>
      <dgm:spPr/>
      <dgm:t>
        <a:bodyPr/>
        <a:lstStyle/>
        <a:p>
          <a:endParaRPr lang="en-US"/>
        </a:p>
      </dgm:t>
    </dgm:pt>
    <dgm:pt modelId="{CA31602C-704F-4C7D-9008-8FF2D04EB8C7}" type="sibTrans" cxnId="{B48147B7-2802-4E03-914E-48C1D1DA7EBF}">
      <dgm:prSet/>
      <dgm:spPr/>
      <dgm:t>
        <a:bodyPr/>
        <a:lstStyle/>
        <a:p>
          <a:endParaRPr lang="en-US"/>
        </a:p>
      </dgm:t>
    </dgm:pt>
    <dgm:pt modelId="{4B986159-A904-4341-838B-2ACED22408D4}">
      <dgm:prSet/>
      <dgm:spPr/>
      <dgm:t>
        <a:bodyPr/>
        <a:lstStyle/>
        <a:p>
          <a:pPr>
            <a:lnSpc>
              <a:spcPct val="100000"/>
            </a:lnSpc>
          </a:pPr>
          <a:r>
            <a:rPr lang="en-US"/>
            <a:t>Client Management Tooling (CMT)</a:t>
          </a:r>
        </a:p>
      </dgm:t>
    </dgm:pt>
    <dgm:pt modelId="{7BAE265A-97B4-47E0-B95A-42852F6051D7}" type="parTrans" cxnId="{0B59FD8D-517A-4B99-B7CB-5904262FBC1E}">
      <dgm:prSet/>
      <dgm:spPr/>
      <dgm:t>
        <a:bodyPr/>
        <a:lstStyle/>
        <a:p>
          <a:endParaRPr lang="en-US"/>
        </a:p>
      </dgm:t>
    </dgm:pt>
    <dgm:pt modelId="{5A3D5F8D-32CF-43D6-9E67-3FEB90B0E199}" type="sibTrans" cxnId="{0B59FD8D-517A-4B99-B7CB-5904262FBC1E}">
      <dgm:prSet/>
      <dgm:spPr/>
      <dgm:t>
        <a:bodyPr/>
        <a:lstStyle/>
        <a:p>
          <a:endParaRPr lang="en-US"/>
        </a:p>
      </dgm:t>
    </dgm:pt>
    <dgm:pt modelId="{D4941F80-6BBC-443C-925C-C497047C166D}">
      <dgm:prSet/>
      <dgm:spPr/>
      <dgm:t>
        <a:bodyPr/>
        <a:lstStyle/>
        <a:p>
          <a:pPr>
            <a:lnSpc>
              <a:spcPct val="100000"/>
            </a:lnSpc>
          </a:pPr>
          <a:r>
            <a:rPr lang="en-US"/>
            <a:t>Administrators have full control</a:t>
          </a:r>
          <a:br>
            <a:rPr lang="en-US"/>
          </a:br>
          <a:endParaRPr lang="en-US"/>
        </a:p>
      </dgm:t>
    </dgm:pt>
    <dgm:pt modelId="{F3142173-9904-431C-BA20-F05709637F94}" type="parTrans" cxnId="{03B60402-07A6-498D-A294-F84BACF17AC8}">
      <dgm:prSet/>
      <dgm:spPr/>
      <dgm:t>
        <a:bodyPr/>
        <a:lstStyle/>
        <a:p>
          <a:endParaRPr lang="en-US"/>
        </a:p>
      </dgm:t>
    </dgm:pt>
    <dgm:pt modelId="{68D7467B-74E3-4949-BA99-FCF8CEFC26EC}" type="sibTrans" cxnId="{03B60402-07A6-498D-A294-F84BACF17AC8}">
      <dgm:prSet/>
      <dgm:spPr/>
      <dgm:t>
        <a:bodyPr/>
        <a:lstStyle/>
        <a:p>
          <a:endParaRPr lang="en-US"/>
        </a:p>
      </dgm:t>
    </dgm:pt>
    <dgm:pt modelId="{AD7B22C3-62FF-4240-9A8E-B681D9CA4CBD}">
      <dgm:prSet/>
      <dgm:spPr/>
      <dgm:t>
        <a:bodyPr/>
        <a:lstStyle/>
        <a:p>
          <a:pPr>
            <a:lnSpc>
              <a:spcPct val="100000"/>
            </a:lnSpc>
          </a:pPr>
          <a:r>
            <a:rPr lang="en-US"/>
            <a:t>Modern environments include BYOD</a:t>
          </a:r>
        </a:p>
      </dgm:t>
    </dgm:pt>
    <dgm:pt modelId="{462E440D-EECD-4578-BB5D-4312FB23049F}" type="parTrans" cxnId="{B956C2A9-FF73-42A4-B08A-56D474013873}">
      <dgm:prSet/>
      <dgm:spPr/>
      <dgm:t>
        <a:bodyPr/>
        <a:lstStyle/>
        <a:p>
          <a:endParaRPr lang="en-US"/>
        </a:p>
      </dgm:t>
    </dgm:pt>
    <dgm:pt modelId="{90A0763C-B625-4AC0-8D89-D60FFE429F78}" type="sibTrans" cxnId="{B956C2A9-FF73-42A4-B08A-56D474013873}">
      <dgm:prSet/>
      <dgm:spPr/>
      <dgm:t>
        <a:bodyPr/>
        <a:lstStyle/>
        <a:p>
          <a:endParaRPr lang="en-US"/>
        </a:p>
      </dgm:t>
    </dgm:pt>
    <dgm:pt modelId="{E7D0F2ED-7925-43F8-AFEE-8FE911DEA9DC}">
      <dgm:prSet/>
      <dgm:spPr/>
      <dgm:t>
        <a:bodyPr/>
        <a:lstStyle/>
        <a:p>
          <a:pPr>
            <a:lnSpc>
              <a:spcPct val="100000"/>
            </a:lnSpc>
          </a:pPr>
          <a:r>
            <a:rPr lang="en-US"/>
            <a:t>System and Data owner are different people</a:t>
          </a:r>
        </a:p>
      </dgm:t>
    </dgm:pt>
    <dgm:pt modelId="{7BD4EC99-6EED-4380-959C-00C468D1A4F7}" type="parTrans" cxnId="{ED5B419C-2C24-4758-AC11-372DC9B192EC}">
      <dgm:prSet/>
      <dgm:spPr/>
      <dgm:t>
        <a:bodyPr/>
        <a:lstStyle/>
        <a:p>
          <a:endParaRPr lang="en-US"/>
        </a:p>
      </dgm:t>
    </dgm:pt>
    <dgm:pt modelId="{5E340C89-83D0-40E9-BCC2-8032B89705B4}" type="sibTrans" cxnId="{ED5B419C-2C24-4758-AC11-372DC9B192EC}">
      <dgm:prSet/>
      <dgm:spPr/>
      <dgm:t>
        <a:bodyPr/>
        <a:lstStyle/>
        <a:p>
          <a:endParaRPr lang="en-US"/>
        </a:p>
      </dgm:t>
    </dgm:pt>
    <dgm:pt modelId="{E0B384D1-4B44-4E89-9C54-441F81F2708E}">
      <dgm:prSet/>
      <dgm:spPr/>
      <dgm:t>
        <a:bodyPr/>
        <a:lstStyle/>
        <a:p>
          <a:pPr>
            <a:lnSpc>
              <a:spcPct val="100000"/>
            </a:lnSpc>
          </a:pPr>
          <a:r>
            <a:rPr lang="en-US"/>
            <a:t>Ecosystem becomes highly diverse</a:t>
          </a:r>
        </a:p>
      </dgm:t>
    </dgm:pt>
    <dgm:pt modelId="{7BB5A24E-FAD6-4C0A-AA1E-5176D9D01989}" type="parTrans" cxnId="{CA0FABA0-A28D-46A3-B10B-F620F13D5FCE}">
      <dgm:prSet/>
      <dgm:spPr/>
      <dgm:t>
        <a:bodyPr/>
        <a:lstStyle/>
        <a:p>
          <a:endParaRPr lang="en-US"/>
        </a:p>
      </dgm:t>
    </dgm:pt>
    <dgm:pt modelId="{47D38C78-93B1-4C67-B06F-95FFF3ABB2EB}" type="sibTrans" cxnId="{CA0FABA0-A28D-46A3-B10B-F620F13D5FCE}">
      <dgm:prSet/>
      <dgm:spPr/>
      <dgm:t>
        <a:bodyPr/>
        <a:lstStyle/>
        <a:p>
          <a:endParaRPr lang="en-US"/>
        </a:p>
      </dgm:t>
    </dgm:pt>
    <dgm:pt modelId="{F6C9F479-6194-4A55-ACE3-C7477D97A534}">
      <dgm:prSet/>
      <dgm:spPr/>
      <dgm:t>
        <a:bodyPr/>
        <a:lstStyle/>
        <a:p>
          <a:pPr>
            <a:lnSpc>
              <a:spcPct val="100000"/>
            </a:lnSpc>
          </a:pPr>
          <a:r>
            <a:rPr lang="en-US"/>
            <a:t>Partially trusted clients becomes the norm</a:t>
          </a:r>
          <a:endParaRPr lang="en-US" dirty="0"/>
        </a:p>
      </dgm:t>
    </dgm:pt>
    <dgm:pt modelId="{1A0E1F56-09BA-46B2-8644-69CC475965A4}" type="parTrans" cxnId="{FFCD2DE0-9C9F-4962-8A58-4A4B5B60D8FD}">
      <dgm:prSet/>
      <dgm:spPr/>
      <dgm:t>
        <a:bodyPr/>
        <a:lstStyle/>
        <a:p>
          <a:endParaRPr lang="en-US"/>
        </a:p>
      </dgm:t>
    </dgm:pt>
    <dgm:pt modelId="{753D321F-CFBC-47AE-A8C6-8B76E98D85CC}" type="sibTrans" cxnId="{FFCD2DE0-9C9F-4962-8A58-4A4B5B60D8FD}">
      <dgm:prSet/>
      <dgm:spPr/>
      <dgm:t>
        <a:bodyPr/>
        <a:lstStyle/>
        <a:p>
          <a:endParaRPr lang="en-US"/>
        </a:p>
      </dgm:t>
    </dgm:pt>
    <dgm:pt modelId="{A3DD9B0E-F5F7-4DAB-98BE-CDD5B93C3600}">
      <dgm:prSet/>
      <dgm:spPr/>
      <dgm:t>
        <a:bodyPr/>
        <a:lstStyle/>
        <a:p>
          <a:pPr>
            <a:lnSpc>
              <a:spcPct val="100000"/>
            </a:lnSpc>
          </a:pPr>
          <a:r>
            <a:rPr lang="en-US"/>
            <a:t>Information becomes portable and decentralized</a:t>
          </a:r>
          <a:br>
            <a:rPr lang="en-US"/>
          </a:br>
          <a:endParaRPr lang="en-US" dirty="0"/>
        </a:p>
      </dgm:t>
    </dgm:pt>
    <dgm:pt modelId="{FBC7D31E-A8B7-4E77-8004-92D6E43CFC9C}" type="parTrans" cxnId="{4705BC70-C10F-4E95-ABBE-7EB782032E06}">
      <dgm:prSet/>
      <dgm:spPr/>
      <dgm:t>
        <a:bodyPr/>
        <a:lstStyle/>
        <a:p>
          <a:endParaRPr lang="en-US"/>
        </a:p>
      </dgm:t>
    </dgm:pt>
    <dgm:pt modelId="{47DAA418-EC80-4A54-9E9C-1FA217FDA30B}" type="sibTrans" cxnId="{4705BC70-C10F-4E95-ABBE-7EB782032E06}">
      <dgm:prSet/>
      <dgm:spPr/>
    </dgm:pt>
    <dgm:pt modelId="{193D77D5-5B09-44BB-878B-DA7EA745E30A}">
      <dgm:prSet/>
      <dgm:spPr/>
      <dgm:t>
        <a:bodyPr/>
        <a:lstStyle/>
        <a:p>
          <a:pPr>
            <a:lnSpc>
              <a:spcPct val="100000"/>
            </a:lnSpc>
          </a:pPr>
          <a:r>
            <a:rPr lang="en-US"/>
            <a:t>Mainframes and Data warehouses</a:t>
          </a:r>
          <a:endParaRPr lang="en-US" dirty="0"/>
        </a:p>
      </dgm:t>
    </dgm:pt>
    <dgm:pt modelId="{3637D2D2-1B06-42B3-8CCE-F1D2F93841AF}" type="parTrans" cxnId="{AD4FBE7F-9F6C-4890-A892-4E7D6C72B3D8}">
      <dgm:prSet/>
      <dgm:spPr/>
      <dgm:t>
        <a:bodyPr/>
        <a:lstStyle/>
        <a:p>
          <a:endParaRPr lang="en-US"/>
        </a:p>
      </dgm:t>
    </dgm:pt>
    <dgm:pt modelId="{1B48D156-30FE-4BEA-AA63-5538EE45CAD0}" type="sibTrans" cxnId="{AD4FBE7F-9F6C-4890-A892-4E7D6C72B3D8}">
      <dgm:prSet/>
      <dgm:spPr/>
      <dgm:t>
        <a:bodyPr/>
        <a:lstStyle/>
        <a:p>
          <a:endParaRPr lang="en-US"/>
        </a:p>
      </dgm:t>
    </dgm:pt>
    <dgm:pt modelId="{667C759C-2990-4AE1-96D2-4782F199B51B}">
      <dgm:prSet/>
      <dgm:spPr/>
      <dgm:t>
        <a:bodyPr/>
        <a:lstStyle/>
        <a:p>
          <a:pPr>
            <a:lnSpc>
              <a:spcPct val="100000"/>
            </a:lnSpc>
          </a:pPr>
          <a:r>
            <a:rPr lang="en-US"/>
            <a:t>Centralize single sourced</a:t>
          </a:r>
          <a:endParaRPr lang="en-US" dirty="0"/>
        </a:p>
      </dgm:t>
    </dgm:pt>
    <dgm:pt modelId="{654033B4-B7E9-47F6-9956-A3B91500E41D}" type="parTrans" cxnId="{CF90839B-F28D-49A6-82B7-84D55572FD65}">
      <dgm:prSet/>
      <dgm:spPr/>
      <dgm:t>
        <a:bodyPr/>
        <a:lstStyle/>
        <a:p>
          <a:endParaRPr lang="en-US"/>
        </a:p>
      </dgm:t>
    </dgm:pt>
    <dgm:pt modelId="{70CF29A9-A183-4120-B5F7-78544381BDA0}" type="sibTrans" cxnId="{CF90839B-F28D-49A6-82B7-84D55572FD65}">
      <dgm:prSet/>
      <dgm:spPr/>
      <dgm:t>
        <a:bodyPr/>
        <a:lstStyle/>
        <a:p>
          <a:endParaRPr lang="en-US"/>
        </a:p>
      </dgm:t>
    </dgm:pt>
    <dgm:pt modelId="{8A3E40B4-9A61-4006-94C8-A6BFC59DEAAE}">
      <dgm:prSet/>
      <dgm:spPr/>
      <dgm:t>
        <a:bodyPr/>
        <a:lstStyle/>
        <a:p>
          <a:pPr>
            <a:lnSpc>
              <a:spcPct val="100000"/>
            </a:lnSpc>
          </a:pPr>
          <a:r>
            <a:rPr lang="en-US" dirty="0"/>
            <a:t>Easy to manage through boarder security</a:t>
          </a:r>
        </a:p>
      </dgm:t>
    </dgm:pt>
    <dgm:pt modelId="{98022190-66E5-4E68-A5E7-1C379D3B42AC}" type="parTrans" cxnId="{6AF535C3-B5B7-4F53-881C-6732CD02926C}">
      <dgm:prSet/>
      <dgm:spPr/>
      <dgm:t>
        <a:bodyPr/>
        <a:lstStyle/>
        <a:p>
          <a:endParaRPr lang="en-US"/>
        </a:p>
      </dgm:t>
    </dgm:pt>
    <dgm:pt modelId="{A2248C73-DDF9-48CA-B8F2-BE7153E7FB25}" type="sibTrans" cxnId="{6AF535C3-B5B7-4F53-881C-6732CD02926C}">
      <dgm:prSet/>
      <dgm:spPr/>
      <dgm:t>
        <a:bodyPr/>
        <a:lstStyle/>
        <a:p>
          <a:endParaRPr lang="en-US"/>
        </a:p>
      </dgm:t>
    </dgm:pt>
    <dgm:pt modelId="{FAB61EDF-5DF9-4AE9-AFD9-9D075034EE5F}" type="pres">
      <dgm:prSet presAssocID="{8F467E0F-078A-46B0-9FD4-76CAFB19F654}" presName="Name0" presStyleCnt="0">
        <dgm:presLayoutVars>
          <dgm:dir/>
          <dgm:animLvl val="lvl"/>
          <dgm:resizeHandles val="exact"/>
        </dgm:presLayoutVars>
      </dgm:prSet>
      <dgm:spPr/>
    </dgm:pt>
    <dgm:pt modelId="{5138CC13-B927-439B-9BB2-3608A259DE5F}" type="pres">
      <dgm:prSet presAssocID="{AD7B22C3-62FF-4240-9A8E-B681D9CA4CBD}" presName="boxAndChildren" presStyleCnt="0"/>
      <dgm:spPr/>
    </dgm:pt>
    <dgm:pt modelId="{C49C736A-68C2-4078-87A3-ED8E15579E00}" type="pres">
      <dgm:prSet presAssocID="{AD7B22C3-62FF-4240-9A8E-B681D9CA4CBD}" presName="parentTextBox" presStyleLbl="alignNode1" presStyleIdx="0" presStyleCnt="4"/>
      <dgm:spPr/>
    </dgm:pt>
    <dgm:pt modelId="{8EB0E6A6-0E4F-4102-88DB-E53700B3B072}" type="pres">
      <dgm:prSet presAssocID="{AD7B22C3-62FF-4240-9A8E-B681D9CA4CBD}" presName="descendantBox" presStyleLbl="bgAccFollowNode1" presStyleIdx="0" presStyleCnt="4"/>
      <dgm:spPr/>
    </dgm:pt>
    <dgm:pt modelId="{974E88C6-74ED-4075-9F0F-9A01D950F9B9}" type="pres">
      <dgm:prSet presAssocID="{CA31602C-704F-4C7D-9008-8FF2D04EB8C7}" presName="sp" presStyleCnt="0"/>
      <dgm:spPr/>
    </dgm:pt>
    <dgm:pt modelId="{2F72255D-B073-409D-886F-5104420CFC9E}" type="pres">
      <dgm:prSet presAssocID="{DC7B61BD-E2D8-42E1-B5B3-F02A96679C39}" presName="arrowAndChildren" presStyleCnt="0"/>
      <dgm:spPr/>
    </dgm:pt>
    <dgm:pt modelId="{5E9DDA84-B39D-4C25-B385-3CE83FC7E309}" type="pres">
      <dgm:prSet presAssocID="{DC7B61BD-E2D8-42E1-B5B3-F02A96679C39}" presName="parentTextArrow" presStyleLbl="node1" presStyleIdx="0" presStyleCnt="0"/>
      <dgm:spPr/>
    </dgm:pt>
    <dgm:pt modelId="{DD0547F1-4605-4048-8593-8CCCAD929466}" type="pres">
      <dgm:prSet presAssocID="{DC7B61BD-E2D8-42E1-B5B3-F02A96679C39}" presName="arrow" presStyleLbl="alignNode1" presStyleIdx="1" presStyleCnt="4"/>
      <dgm:spPr/>
    </dgm:pt>
    <dgm:pt modelId="{1994D7F9-37D2-4C2C-9D37-D93B04D95140}" type="pres">
      <dgm:prSet presAssocID="{DC7B61BD-E2D8-42E1-B5B3-F02A96679C39}" presName="descendantArrow" presStyleLbl="bgAccFollowNode1" presStyleIdx="1" presStyleCnt="4"/>
      <dgm:spPr/>
    </dgm:pt>
    <dgm:pt modelId="{A08E90FF-A50E-4D1F-93FD-7E2EC635CCDD}" type="pres">
      <dgm:prSet presAssocID="{9F504EF2-7C3C-408B-9D56-C4F5C399ABBF}" presName="sp" presStyleCnt="0"/>
      <dgm:spPr/>
    </dgm:pt>
    <dgm:pt modelId="{BDA0B9E5-E136-4D6B-9EE7-989841C1F919}" type="pres">
      <dgm:prSet presAssocID="{60CB3E7F-2AF6-4028-87D8-EEBE72F769C9}" presName="arrowAndChildren" presStyleCnt="0"/>
      <dgm:spPr/>
    </dgm:pt>
    <dgm:pt modelId="{E1BD8028-D4B4-4808-A028-B3660301D5B8}" type="pres">
      <dgm:prSet presAssocID="{60CB3E7F-2AF6-4028-87D8-EEBE72F769C9}" presName="parentTextArrow" presStyleLbl="node1" presStyleIdx="0" presStyleCnt="0"/>
      <dgm:spPr/>
    </dgm:pt>
    <dgm:pt modelId="{0B8C9B41-B938-4F62-94A6-CBEE448CD564}" type="pres">
      <dgm:prSet presAssocID="{60CB3E7F-2AF6-4028-87D8-EEBE72F769C9}" presName="arrow" presStyleLbl="alignNode1" presStyleIdx="2" presStyleCnt="4"/>
      <dgm:spPr/>
    </dgm:pt>
    <dgm:pt modelId="{56DDED8B-1034-442C-BFDD-FC4A509E662F}" type="pres">
      <dgm:prSet presAssocID="{60CB3E7F-2AF6-4028-87D8-EEBE72F769C9}" presName="descendantArrow" presStyleLbl="bgAccFollowNode1" presStyleIdx="2" presStyleCnt="4"/>
      <dgm:spPr/>
    </dgm:pt>
    <dgm:pt modelId="{7F4E247E-6808-4D3C-9E7A-8FB49E0B58F3}" type="pres">
      <dgm:prSet presAssocID="{1B48D156-30FE-4BEA-AA63-5538EE45CAD0}" presName="sp" presStyleCnt="0"/>
      <dgm:spPr/>
    </dgm:pt>
    <dgm:pt modelId="{B2A3017F-FFDF-460E-BADD-532975D1282A}" type="pres">
      <dgm:prSet presAssocID="{193D77D5-5B09-44BB-878B-DA7EA745E30A}" presName="arrowAndChildren" presStyleCnt="0"/>
      <dgm:spPr/>
    </dgm:pt>
    <dgm:pt modelId="{0D0AF31C-F2AA-4CC4-A2D1-12D05E60B6F4}" type="pres">
      <dgm:prSet presAssocID="{193D77D5-5B09-44BB-878B-DA7EA745E30A}" presName="parentTextArrow" presStyleLbl="node1" presStyleIdx="0" presStyleCnt="0"/>
      <dgm:spPr/>
    </dgm:pt>
    <dgm:pt modelId="{275DC252-2F96-45CD-9560-E2C478E03B35}" type="pres">
      <dgm:prSet presAssocID="{193D77D5-5B09-44BB-878B-DA7EA745E30A}" presName="arrow" presStyleLbl="alignNode1" presStyleIdx="3" presStyleCnt="4"/>
      <dgm:spPr/>
    </dgm:pt>
    <dgm:pt modelId="{6093AF76-5407-4005-8E22-4F7152F53309}" type="pres">
      <dgm:prSet presAssocID="{193D77D5-5B09-44BB-878B-DA7EA745E30A}" presName="descendantArrow" presStyleLbl="bgAccFollowNode1" presStyleIdx="3" presStyleCnt="4"/>
      <dgm:spPr/>
    </dgm:pt>
  </dgm:ptLst>
  <dgm:cxnLst>
    <dgm:cxn modelId="{03B60402-07A6-498D-A294-F84BACF17AC8}" srcId="{DC7B61BD-E2D8-42E1-B5B3-F02A96679C39}" destId="{D4941F80-6BBC-443C-925C-C497047C166D}" srcOrd="1" destOrd="0" parTransId="{F3142173-9904-431C-BA20-F05709637F94}" sibTransId="{68D7467B-74E3-4949-BA99-FCF8CEFC26EC}"/>
    <dgm:cxn modelId="{1E035E06-F677-4071-B920-F5B31CED2513}" type="presOf" srcId="{E0B384D1-4B44-4E89-9C54-441F81F2708E}" destId="{8EB0E6A6-0E4F-4102-88DB-E53700B3B072}" srcOrd="0" destOrd="1" presId="urn:microsoft.com/office/officeart/2016/7/layout/VerticalDownArrowProcess"/>
    <dgm:cxn modelId="{77DA7F11-675E-474A-81DD-1FA43F43DF83}" type="presOf" srcId="{E7D0F2ED-7925-43F8-AFEE-8FE911DEA9DC}" destId="{8EB0E6A6-0E4F-4102-88DB-E53700B3B072}" srcOrd="0" destOrd="0" presId="urn:microsoft.com/office/officeart/2016/7/layout/VerticalDownArrowProcess"/>
    <dgm:cxn modelId="{6764EC24-8D39-412F-A472-982C3DF4D647}" type="presOf" srcId="{667C759C-2990-4AE1-96D2-4782F199B51B}" destId="{6093AF76-5407-4005-8E22-4F7152F53309}" srcOrd="0" destOrd="0" presId="urn:microsoft.com/office/officeart/2016/7/layout/VerticalDownArrowProcess"/>
    <dgm:cxn modelId="{23D95A25-90F4-41D9-97EC-A270A7FB43B1}" type="presOf" srcId="{60CB3E7F-2AF6-4028-87D8-EEBE72F769C9}" destId="{E1BD8028-D4B4-4808-A028-B3660301D5B8}" srcOrd="0" destOrd="0" presId="urn:microsoft.com/office/officeart/2016/7/layout/VerticalDownArrowProcess"/>
    <dgm:cxn modelId="{5609BB28-7B3F-4108-B978-5BDEE400BE6C}" type="presOf" srcId="{4B986159-A904-4341-838B-2ACED22408D4}" destId="{1994D7F9-37D2-4C2C-9D37-D93B04D95140}" srcOrd="0" destOrd="0" presId="urn:microsoft.com/office/officeart/2016/7/layout/VerticalDownArrowProcess"/>
    <dgm:cxn modelId="{A5CA752C-B800-41D7-95E6-90741032042C}" type="presOf" srcId="{60CB3E7F-2AF6-4028-87D8-EEBE72F769C9}" destId="{0B8C9B41-B938-4F62-94A6-CBEE448CD564}" srcOrd="1" destOrd="0" presId="urn:microsoft.com/office/officeart/2016/7/layout/VerticalDownArrowProcess"/>
    <dgm:cxn modelId="{BD7F9040-F29F-4D98-83A3-54B25AF6CCFD}" type="presOf" srcId="{8A3E40B4-9A61-4006-94C8-A6BFC59DEAAE}" destId="{6093AF76-5407-4005-8E22-4F7152F53309}" srcOrd="0" destOrd="1" presId="urn:microsoft.com/office/officeart/2016/7/layout/VerticalDownArrowProcess"/>
    <dgm:cxn modelId="{4E9CAC5B-3B47-4E8B-8372-88AA37183856}" type="presOf" srcId="{F6C9F479-6194-4A55-ACE3-C7477D97A534}" destId="{8EB0E6A6-0E4F-4102-88DB-E53700B3B072}" srcOrd="0" destOrd="2" presId="urn:microsoft.com/office/officeart/2016/7/layout/VerticalDownArrowProcess"/>
    <dgm:cxn modelId="{4705BC70-C10F-4E95-ABBE-7EB782032E06}" srcId="{60CB3E7F-2AF6-4028-87D8-EEBE72F769C9}" destId="{A3DD9B0E-F5F7-4DAB-98BE-CDD5B93C3600}" srcOrd="1" destOrd="0" parTransId="{FBC7D31E-A8B7-4E77-8004-92D6E43CFC9C}" sibTransId="{47DAA418-EC80-4A54-9E9C-1FA217FDA30B}"/>
    <dgm:cxn modelId="{A6EDBE53-3B60-4416-A36F-CE5DD8700ACE}" srcId="{60CB3E7F-2AF6-4028-87D8-EEBE72F769C9}" destId="{A6648A01-26F3-43D6-A489-561F367BD4BD}" srcOrd="0" destOrd="0" parTransId="{A2A93498-6439-4BBC-8D18-32E08B462C5B}" sibTransId="{6BFA4723-C199-442B-8822-4F9AC1A697CD}"/>
    <dgm:cxn modelId="{AD4FBE7F-9F6C-4890-A892-4E7D6C72B3D8}" srcId="{8F467E0F-078A-46B0-9FD4-76CAFB19F654}" destId="{193D77D5-5B09-44BB-878B-DA7EA745E30A}" srcOrd="0" destOrd="0" parTransId="{3637D2D2-1B06-42B3-8CCE-F1D2F93841AF}" sibTransId="{1B48D156-30FE-4BEA-AA63-5538EE45CAD0}"/>
    <dgm:cxn modelId="{0D0FBF89-A32D-4ABB-B84F-894B26F5FE80}" type="presOf" srcId="{DC7B61BD-E2D8-42E1-B5B3-F02A96679C39}" destId="{5E9DDA84-B39D-4C25-B385-3CE83FC7E309}" srcOrd="0" destOrd="0" presId="urn:microsoft.com/office/officeart/2016/7/layout/VerticalDownArrowProcess"/>
    <dgm:cxn modelId="{0B59FD8D-517A-4B99-B7CB-5904262FBC1E}" srcId="{DC7B61BD-E2D8-42E1-B5B3-F02A96679C39}" destId="{4B986159-A904-4341-838B-2ACED22408D4}" srcOrd="0" destOrd="0" parTransId="{7BAE265A-97B4-47E0-B95A-42852F6051D7}" sibTransId="{5A3D5F8D-32CF-43D6-9E67-3FEB90B0E199}"/>
    <dgm:cxn modelId="{CF90839B-F28D-49A6-82B7-84D55572FD65}" srcId="{193D77D5-5B09-44BB-878B-DA7EA745E30A}" destId="{667C759C-2990-4AE1-96D2-4782F199B51B}" srcOrd="0" destOrd="0" parTransId="{654033B4-B7E9-47F6-9956-A3B91500E41D}" sibTransId="{70CF29A9-A183-4120-B5F7-78544381BDA0}"/>
    <dgm:cxn modelId="{ED5B419C-2C24-4758-AC11-372DC9B192EC}" srcId="{AD7B22C3-62FF-4240-9A8E-B681D9CA4CBD}" destId="{E7D0F2ED-7925-43F8-AFEE-8FE911DEA9DC}" srcOrd="0" destOrd="0" parTransId="{7BD4EC99-6EED-4380-959C-00C468D1A4F7}" sibTransId="{5E340C89-83D0-40E9-BCC2-8032B89705B4}"/>
    <dgm:cxn modelId="{CA0FABA0-A28D-46A3-B10B-F620F13D5FCE}" srcId="{AD7B22C3-62FF-4240-9A8E-B681D9CA4CBD}" destId="{E0B384D1-4B44-4E89-9C54-441F81F2708E}" srcOrd="1" destOrd="0" parTransId="{7BB5A24E-FAD6-4C0A-AA1E-5176D9D01989}" sibTransId="{47D38C78-93B1-4C67-B06F-95FFF3ABB2EB}"/>
    <dgm:cxn modelId="{FC1127A3-EF09-4918-8795-ADEF67B5F950}" type="presOf" srcId="{D4941F80-6BBC-443C-925C-C497047C166D}" destId="{1994D7F9-37D2-4C2C-9D37-D93B04D95140}" srcOrd="0" destOrd="1" presId="urn:microsoft.com/office/officeart/2016/7/layout/VerticalDownArrowProcess"/>
    <dgm:cxn modelId="{062286A7-555F-4F5C-B8F8-8E68CC578B68}" type="presOf" srcId="{193D77D5-5B09-44BB-878B-DA7EA745E30A}" destId="{275DC252-2F96-45CD-9560-E2C478E03B35}" srcOrd="1" destOrd="0" presId="urn:microsoft.com/office/officeart/2016/7/layout/VerticalDownArrowProcess"/>
    <dgm:cxn modelId="{B956C2A9-FF73-42A4-B08A-56D474013873}" srcId="{8F467E0F-078A-46B0-9FD4-76CAFB19F654}" destId="{AD7B22C3-62FF-4240-9A8E-B681D9CA4CBD}" srcOrd="3" destOrd="0" parTransId="{462E440D-EECD-4578-BB5D-4312FB23049F}" sibTransId="{90A0763C-B625-4AC0-8D89-D60FFE429F78}"/>
    <dgm:cxn modelId="{FBA8ADAB-E03D-42E6-95D7-D31041F5C9A0}" srcId="{8F467E0F-078A-46B0-9FD4-76CAFB19F654}" destId="{60CB3E7F-2AF6-4028-87D8-EEBE72F769C9}" srcOrd="1" destOrd="0" parTransId="{F1E6DF51-0BB0-429C-A67C-C4204F714B01}" sibTransId="{9F504EF2-7C3C-408B-9D56-C4F5C399ABBF}"/>
    <dgm:cxn modelId="{E436A9B3-3B20-48A9-97EC-118D0D600BA8}" type="presOf" srcId="{AD7B22C3-62FF-4240-9A8E-B681D9CA4CBD}" destId="{C49C736A-68C2-4078-87A3-ED8E15579E00}" srcOrd="0" destOrd="0" presId="urn:microsoft.com/office/officeart/2016/7/layout/VerticalDownArrowProcess"/>
    <dgm:cxn modelId="{B48147B7-2802-4E03-914E-48C1D1DA7EBF}" srcId="{8F467E0F-078A-46B0-9FD4-76CAFB19F654}" destId="{DC7B61BD-E2D8-42E1-B5B3-F02A96679C39}" srcOrd="2" destOrd="0" parTransId="{479C90CE-5E82-4A52-9AB8-F828457EFFEF}" sibTransId="{CA31602C-704F-4C7D-9008-8FF2D04EB8C7}"/>
    <dgm:cxn modelId="{6AF535C3-B5B7-4F53-881C-6732CD02926C}" srcId="{193D77D5-5B09-44BB-878B-DA7EA745E30A}" destId="{8A3E40B4-9A61-4006-94C8-A6BFC59DEAAE}" srcOrd="1" destOrd="0" parTransId="{98022190-66E5-4E68-A5E7-1C379D3B42AC}" sibTransId="{A2248C73-DDF9-48CA-B8F2-BE7153E7FB25}"/>
    <dgm:cxn modelId="{719783DA-0956-4E88-AF73-711BA359450F}" type="presOf" srcId="{DC7B61BD-E2D8-42E1-B5B3-F02A96679C39}" destId="{DD0547F1-4605-4048-8593-8CCCAD929466}" srcOrd="1" destOrd="0" presId="urn:microsoft.com/office/officeart/2016/7/layout/VerticalDownArrowProcess"/>
    <dgm:cxn modelId="{FFCD2DE0-9C9F-4962-8A58-4A4B5B60D8FD}" srcId="{AD7B22C3-62FF-4240-9A8E-B681D9CA4CBD}" destId="{F6C9F479-6194-4A55-ACE3-C7477D97A534}" srcOrd="2" destOrd="0" parTransId="{1A0E1F56-09BA-46B2-8644-69CC475965A4}" sibTransId="{753D321F-CFBC-47AE-A8C6-8B76E98D85CC}"/>
    <dgm:cxn modelId="{C04FB4F4-B970-42A5-B25A-D001433A94AA}" type="presOf" srcId="{A6648A01-26F3-43D6-A489-561F367BD4BD}" destId="{56DDED8B-1034-442C-BFDD-FC4A509E662F}" srcOrd="0" destOrd="0" presId="urn:microsoft.com/office/officeart/2016/7/layout/VerticalDownArrowProcess"/>
    <dgm:cxn modelId="{BFF94FFD-2F5B-4214-9C20-50F695BD93E8}" type="presOf" srcId="{A3DD9B0E-F5F7-4DAB-98BE-CDD5B93C3600}" destId="{56DDED8B-1034-442C-BFDD-FC4A509E662F}" srcOrd="0" destOrd="1" presId="urn:microsoft.com/office/officeart/2016/7/layout/VerticalDownArrowProcess"/>
    <dgm:cxn modelId="{E5B1A6FD-EC69-4EE4-ABC2-3838BC6E7628}" type="presOf" srcId="{193D77D5-5B09-44BB-878B-DA7EA745E30A}" destId="{0D0AF31C-F2AA-4CC4-A2D1-12D05E60B6F4}" srcOrd="0" destOrd="0" presId="urn:microsoft.com/office/officeart/2016/7/layout/VerticalDownArrowProcess"/>
    <dgm:cxn modelId="{81F0B0FF-FB94-4928-A0AF-ECA724C97623}" type="presOf" srcId="{8F467E0F-078A-46B0-9FD4-76CAFB19F654}" destId="{FAB61EDF-5DF9-4AE9-AFD9-9D075034EE5F}" srcOrd="0" destOrd="0" presId="urn:microsoft.com/office/officeart/2016/7/layout/VerticalDownArrowProcess"/>
    <dgm:cxn modelId="{9154A4C7-179A-4C7C-8C99-5B7AE218F5FF}" type="presParOf" srcId="{FAB61EDF-5DF9-4AE9-AFD9-9D075034EE5F}" destId="{5138CC13-B927-439B-9BB2-3608A259DE5F}" srcOrd="0" destOrd="0" presId="urn:microsoft.com/office/officeart/2016/7/layout/VerticalDownArrowProcess"/>
    <dgm:cxn modelId="{F5BD12A5-3425-49FC-82B3-620D0BBDDEF7}" type="presParOf" srcId="{5138CC13-B927-439B-9BB2-3608A259DE5F}" destId="{C49C736A-68C2-4078-87A3-ED8E15579E00}" srcOrd="0" destOrd="0" presId="urn:microsoft.com/office/officeart/2016/7/layout/VerticalDownArrowProcess"/>
    <dgm:cxn modelId="{F71DF0E5-6D83-425F-AB93-A9A6BFBD2470}" type="presParOf" srcId="{5138CC13-B927-439B-9BB2-3608A259DE5F}" destId="{8EB0E6A6-0E4F-4102-88DB-E53700B3B072}" srcOrd="1" destOrd="0" presId="urn:microsoft.com/office/officeart/2016/7/layout/VerticalDownArrowProcess"/>
    <dgm:cxn modelId="{18A191B0-14BF-4C80-A1F1-06D16FAD6C45}" type="presParOf" srcId="{FAB61EDF-5DF9-4AE9-AFD9-9D075034EE5F}" destId="{974E88C6-74ED-4075-9F0F-9A01D950F9B9}" srcOrd="1" destOrd="0" presId="urn:microsoft.com/office/officeart/2016/7/layout/VerticalDownArrowProcess"/>
    <dgm:cxn modelId="{C22E3735-7930-420A-AB80-C16D2CEA4289}" type="presParOf" srcId="{FAB61EDF-5DF9-4AE9-AFD9-9D075034EE5F}" destId="{2F72255D-B073-409D-886F-5104420CFC9E}" srcOrd="2" destOrd="0" presId="urn:microsoft.com/office/officeart/2016/7/layout/VerticalDownArrowProcess"/>
    <dgm:cxn modelId="{9A5A159E-D78D-4557-939B-57B2A26EDF21}" type="presParOf" srcId="{2F72255D-B073-409D-886F-5104420CFC9E}" destId="{5E9DDA84-B39D-4C25-B385-3CE83FC7E309}" srcOrd="0" destOrd="0" presId="urn:microsoft.com/office/officeart/2016/7/layout/VerticalDownArrowProcess"/>
    <dgm:cxn modelId="{3A829193-BF77-42D4-A2F3-FE53B7D2C18C}" type="presParOf" srcId="{2F72255D-B073-409D-886F-5104420CFC9E}" destId="{DD0547F1-4605-4048-8593-8CCCAD929466}" srcOrd="1" destOrd="0" presId="urn:microsoft.com/office/officeart/2016/7/layout/VerticalDownArrowProcess"/>
    <dgm:cxn modelId="{119BD45A-EB58-400A-9125-9AC3ED2C52D8}" type="presParOf" srcId="{2F72255D-B073-409D-886F-5104420CFC9E}" destId="{1994D7F9-37D2-4C2C-9D37-D93B04D95140}" srcOrd="2" destOrd="0" presId="urn:microsoft.com/office/officeart/2016/7/layout/VerticalDownArrowProcess"/>
    <dgm:cxn modelId="{EBAA204D-E48B-4692-AAA7-49F0253925A8}" type="presParOf" srcId="{FAB61EDF-5DF9-4AE9-AFD9-9D075034EE5F}" destId="{A08E90FF-A50E-4D1F-93FD-7E2EC635CCDD}" srcOrd="3" destOrd="0" presId="urn:microsoft.com/office/officeart/2016/7/layout/VerticalDownArrowProcess"/>
    <dgm:cxn modelId="{A213C9FD-4DC4-4E49-83D1-D5B3EBB25C49}" type="presParOf" srcId="{FAB61EDF-5DF9-4AE9-AFD9-9D075034EE5F}" destId="{BDA0B9E5-E136-4D6B-9EE7-989841C1F919}" srcOrd="4" destOrd="0" presId="urn:microsoft.com/office/officeart/2016/7/layout/VerticalDownArrowProcess"/>
    <dgm:cxn modelId="{0162F46F-7371-4707-AE2D-BFAECB86FE3D}" type="presParOf" srcId="{BDA0B9E5-E136-4D6B-9EE7-989841C1F919}" destId="{E1BD8028-D4B4-4808-A028-B3660301D5B8}" srcOrd="0" destOrd="0" presId="urn:microsoft.com/office/officeart/2016/7/layout/VerticalDownArrowProcess"/>
    <dgm:cxn modelId="{16DCF9FB-1373-4BB4-8AD5-BBE210DE5D19}" type="presParOf" srcId="{BDA0B9E5-E136-4D6B-9EE7-989841C1F919}" destId="{0B8C9B41-B938-4F62-94A6-CBEE448CD564}" srcOrd="1" destOrd="0" presId="urn:microsoft.com/office/officeart/2016/7/layout/VerticalDownArrowProcess"/>
    <dgm:cxn modelId="{E806983A-AFC0-4E85-A1F0-39091AC856D5}" type="presParOf" srcId="{BDA0B9E5-E136-4D6B-9EE7-989841C1F919}" destId="{56DDED8B-1034-442C-BFDD-FC4A509E662F}" srcOrd="2" destOrd="0" presId="urn:microsoft.com/office/officeart/2016/7/layout/VerticalDownArrowProcess"/>
    <dgm:cxn modelId="{1BF9FC79-304D-4BCB-BE35-E7773742EB83}" type="presParOf" srcId="{FAB61EDF-5DF9-4AE9-AFD9-9D075034EE5F}" destId="{7F4E247E-6808-4D3C-9E7A-8FB49E0B58F3}" srcOrd="5" destOrd="0" presId="urn:microsoft.com/office/officeart/2016/7/layout/VerticalDownArrowProcess"/>
    <dgm:cxn modelId="{590CFA7E-E426-4675-953E-9A427D78477C}" type="presParOf" srcId="{FAB61EDF-5DF9-4AE9-AFD9-9D075034EE5F}" destId="{B2A3017F-FFDF-460E-BADD-532975D1282A}" srcOrd="6" destOrd="0" presId="urn:microsoft.com/office/officeart/2016/7/layout/VerticalDownArrowProcess"/>
    <dgm:cxn modelId="{D3B495FB-3291-427E-B442-0B7A6F6F737D}" type="presParOf" srcId="{B2A3017F-FFDF-460E-BADD-532975D1282A}" destId="{0D0AF31C-F2AA-4CC4-A2D1-12D05E60B6F4}" srcOrd="0" destOrd="0" presId="urn:microsoft.com/office/officeart/2016/7/layout/VerticalDownArrowProcess"/>
    <dgm:cxn modelId="{DABAC5A6-8DA7-43EA-8A8C-C7033F0475D5}" type="presParOf" srcId="{B2A3017F-FFDF-460E-BADD-532975D1282A}" destId="{275DC252-2F96-45CD-9560-E2C478E03B35}" srcOrd="1" destOrd="0" presId="urn:microsoft.com/office/officeart/2016/7/layout/VerticalDownArrowProcess"/>
    <dgm:cxn modelId="{8C4FD74F-02E6-4C42-BF2B-13F0A682ED49}" type="presParOf" srcId="{B2A3017F-FFDF-460E-BADD-532975D1282A}" destId="{6093AF76-5407-4005-8E22-4F7152F5330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4B563-7B0F-4108-A5DC-241689EC17A9}" type="doc">
      <dgm:prSet loTypeId="urn:microsoft.com/office/officeart/2017/3/layout/HorizontalPathTimeline" loCatId="process" qsTypeId="urn:microsoft.com/office/officeart/2005/8/quickstyle/simple5" qsCatId="simple" csTypeId="urn:microsoft.com/office/officeart/2005/8/colors/colorful5" csCatId="colorful" phldr="1"/>
      <dgm:spPr/>
      <dgm:t>
        <a:bodyPr/>
        <a:lstStyle/>
        <a:p>
          <a:endParaRPr lang="en-US"/>
        </a:p>
      </dgm:t>
    </dgm:pt>
    <dgm:pt modelId="{D4B22829-DAF4-4EBA-A3EB-173EEA8CC58A}">
      <dgm:prSet/>
      <dgm:spPr/>
      <dgm:t>
        <a:bodyPr/>
        <a:lstStyle/>
        <a:p>
          <a:pPr>
            <a:defRPr b="1"/>
          </a:pPr>
          <a:r>
            <a:rPr lang="en-US"/>
            <a:t>1996</a:t>
          </a:r>
        </a:p>
      </dgm:t>
    </dgm:pt>
    <dgm:pt modelId="{87C55E65-8B3A-4DFA-B1B8-C9A331DD4007}" type="parTrans" cxnId="{AE8D976A-292A-4A90-8181-2D17706C1A60}">
      <dgm:prSet/>
      <dgm:spPr/>
      <dgm:t>
        <a:bodyPr/>
        <a:lstStyle/>
        <a:p>
          <a:endParaRPr lang="en-US"/>
        </a:p>
      </dgm:t>
    </dgm:pt>
    <dgm:pt modelId="{30CC880A-275E-4977-9DB4-428DD7BD7EC0}" type="sibTrans" cxnId="{AE8D976A-292A-4A90-8181-2D17706C1A60}">
      <dgm:prSet/>
      <dgm:spPr/>
      <dgm:t>
        <a:bodyPr/>
        <a:lstStyle/>
        <a:p>
          <a:endParaRPr lang="en-US"/>
        </a:p>
      </dgm:t>
    </dgm:pt>
    <dgm:pt modelId="{0CA1AA82-78AA-482C-8D73-49A9F79BF95D}">
      <dgm:prSet/>
      <dgm:spPr/>
      <dgm:t>
        <a:bodyPr/>
        <a:lstStyle/>
        <a:p>
          <a:r>
            <a:rPr lang="en-US"/>
            <a:t>Health Insurance Portability and Accountability Act (HIPAA)</a:t>
          </a:r>
        </a:p>
      </dgm:t>
    </dgm:pt>
    <dgm:pt modelId="{6B2DAD20-6E0A-4E73-98D7-5414AC9C30C1}" type="parTrans" cxnId="{3E2C29C3-A3B8-4422-8DC4-2E19252F3EF9}">
      <dgm:prSet/>
      <dgm:spPr/>
      <dgm:t>
        <a:bodyPr/>
        <a:lstStyle/>
        <a:p>
          <a:endParaRPr lang="en-US"/>
        </a:p>
      </dgm:t>
    </dgm:pt>
    <dgm:pt modelId="{46006A3D-F46C-48ED-98E5-C49CF5BC6895}" type="sibTrans" cxnId="{3E2C29C3-A3B8-4422-8DC4-2E19252F3EF9}">
      <dgm:prSet/>
      <dgm:spPr/>
      <dgm:t>
        <a:bodyPr/>
        <a:lstStyle/>
        <a:p>
          <a:endParaRPr lang="en-US"/>
        </a:p>
      </dgm:t>
    </dgm:pt>
    <dgm:pt modelId="{E29B2DD0-D6CE-4235-82F9-B552773DE73F}">
      <dgm:prSet/>
      <dgm:spPr/>
      <dgm:t>
        <a:bodyPr/>
        <a:lstStyle/>
        <a:p>
          <a:r>
            <a:rPr lang="en-US"/>
            <a:t>Protects patient confidentiality</a:t>
          </a:r>
        </a:p>
      </dgm:t>
    </dgm:pt>
    <dgm:pt modelId="{518A39FF-B5EF-4B6B-8928-5E2D7F604827}" type="parTrans" cxnId="{8BE2092D-1480-4040-BF4C-14F9D6F1BBCB}">
      <dgm:prSet/>
      <dgm:spPr/>
      <dgm:t>
        <a:bodyPr/>
        <a:lstStyle/>
        <a:p>
          <a:endParaRPr lang="en-US"/>
        </a:p>
      </dgm:t>
    </dgm:pt>
    <dgm:pt modelId="{39FDE2F5-6480-401E-8946-28872C60C172}" type="sibTrans" cxnId="{8BE2092D-1480-4040-BF4C-14F9D6F1BBCB}">
      <dgm:prSet/>
      <dgm:spPr/>
      <dgm:t>
        <a:bodyPr/>
        <a:lstStyle/>
        <a:p>
          <a:endParaRPr lang="en-US"/>
        </a:p>
      </dgm:t>
    </dgm:pt>
    <dgm:pt modelId="{AEAF0446-34FC-4A0F-AD39-A692068A7CA8}">
      <dgm:prSet/>
      <dgm:spPr/>
      <dgm:t>
        <a:bodyPr/>
        <a:lstStyle/>
        <a:p>
          <a:r>
            <a:rPr lang="en-US"/>
            <a:t>Modernizes Health Care Information Flow</a:t>
          </a:r>
          <a:br>
            <a:rPr lang="en-US"/>
          </a:br>
          <a:endParaRPr lang="en-US"/>
        </a:p>
      </dgm:t>
    </dgm:pt>
    <dgm:pt modelId="{78BD39A8-9619-4331-936C-F738F3E5C415}" type="parTrans" cxnId="{82BBDF05-1D77-47C8-A856-C79F754AB02F}">
      <dgm:prSet/>
      <dgm:spPr/>
      <dgm:t>
        <a:bodyPr/>
        <a:lstStyle/>
        <a:p>
          <a:endParaRPr lang="en-US"/>
        </a:p>
      </dgm:t>
    </dgm:pt>
    <dgm:pt modelId="{A760C1C5-A6F0-4D9E-829F-E2B70C3D42C2}" type="sibTrans" cxnId="{82BBDF05-1D77-47C8-A856-C79F754AB02F}">
      <dgm:prSet/>
      <dgm:spPr/>
      <dgm:t>
        <a:bodyPr/>
        <a:lstStyle/>
        <a:p>
          <a:endParaRPr lang="en-US"/>
        </a:p>
      </dgm:t>
    </dgm:pt>
    <dgm:pt modelId="{123711BA-0B52-44EB-AFF0-0C2F3F10C891}">
      <dgm:prSet/>
      <dgm:spPr/>
      <dgm:t>
        <a:bodyPr/>
        <a:lstStyle/>
        <a:p>
          <a:pPr>
            <a:defRPr b="1"/>
          </a:pPr>
          <a:r>
            <a:rPr lang="en-US"/>
            <a:t>2009</a:t>
          </a:r>
        </a:p>
      </dgm:t>
    </dgm:pt>
    <dgm:pt modelId="{7C53ECAC-BE99-4330-B0DD-D2D93C0E12ED}" type="parTrans" cxnId="{CA1C8F15-982A-46FD-A200-8370816E38F3}">
      <dgm:prSet/>
      <dgm:spPr/>
      <dgm:t>
        <a:bodyPr/>
        <a:lstStyle/>
        <a:p>
          <a:endParaRPr lang="en-US"/>
        </a:p>
      </dgm:t>
    </dgm:pt>
    <dgm:pt modelId="{62EEBA21-E044-420B-92FA-05A75694E0E0}" type="sibTrans" cxnId="{CA1C8F15-982A-46FD-A200-8370816E38F3}">
      <dgm:prSet/>
      <dgm:spPr/>
      <dgm:t>
        <a:bodyPr/>
        <a:lstStyle/>
        <a:p>
          <a:endParaRPr lang="en-US"/>
        </a:p>
      </dgm:t>
    </dgm:pt>
    <dgm:pt modelId="{15FE52E4-B36E-4447-BF74-DB09C1727643}">
      <dgm:prSet/>
      <dgm:spPr/>
      <dgm:t>
        <a:bodyPr/>
        <a:lstStyle/>
        <a:p>
          <a:r>
            <a:rPr lang="en-US"/>
            <a:t>Health Information Technology for Economic and Clinical Health Care (HITECH)</a:t>
          </a:r>
        </a:p>
      </dgm:t>
    </dgm:pt>
    <dgm:pt modelId="{4992DEBB-E443-438B-A217-7553E55500D7}" type="parTrans" cxnId="{587095C2-450B-4480-95C2-B3753B3C4E4E}">
      <dgm:prSet/>
      <dgm:spPr/>
      <dgm:t>
        <a:bodyPr/>
        <a:lstStyle/>
        <a:p>
          <a:endParaRPr lang="en-US"/>
        </a:p>
      </dgm:t>
    </dgm:pt>
    <dgm:pt modelId="{54966E58-17D2-4260-81FE-0F844D728001}" type="sibTrans" cxnId="{587095C2-450B-4480-95C2-B3753B3C4E4E}">
      <dgm:prSet/>
      <dgm:spPr/>
      <dgm:t>
        <a:bodyPr/>
        <a:lstStyle/>
        <a:p>
          <a:endParaRPr lang="en-US"/>
        </a:p>
      </dgm:t>
    </dgm:pt>
    <dgm:pt modelId="{300CBC5D-CF78-42A5-97B6-9B092E1313A5}">
      <dgm:prSet/>
      <dgm:spPr/>
      <dgm:t>
        <a:bodyPr/>
        <a:lstStyle/>
        <a:p>
          <a:r>
            <a:rPr lang="en-US" dirty="0"/>
            <a:t>Removes several loop-holes in HIPAA</a:t>
          </a:r>
        </a:p>
      </dgm:t>
    </dgm:pt>
    <dgm:pt modelId="{0991D68A-AE98-4EBE-8CA6-C04AB9835779}" type="parTrans" cxnId="{5F23D4B2-1D5E-4815-B72E-0643FCE58C68}">
      <dgm:prSet/>
      <dgm:spPr/>
      <dgm:t>
        <a:bodyPr/>
        <a:lstStyle/>
        <a:p>
          <a:endParaRPr lang="en-US"/>
        </a:p>
      </dgm:t>
    </dgm:pt>
    <dgm:pt modelId="{677A0F64-7125-4087-9C90-C0B79E3F0934}" type="sibTrans" cxnId="{5F23D4B2-1D5E-4815-B72E-0643FCE58C68}">
      <dgm:prSet/>
      <dgm:spPr/>
      <dgm:t>
        <a:bodyPr/>
        <a:lstStyle/>
        <a:p>
          <a:endParaRPr lang="en-US"/>
        </a:p>
      </dgm:t>
    </dgm:pt>
    <dgm:pt modelId="{C6132694-A341-4F42-B173-5E57DD772746}">
      <dgm:prSet/>
      <dgm:spPr/>
      <dgm:t>
        <a:bodyPr/>
        <a:lstStyle/>
        <a:p>
          <a:r>
            <a:rPr lang="en-US"/>
            <a:t>Highly incentives adoption of Electronic Medial Records (EMR)</a:t>
          </a:r>
          <a:br>
            <a:rPr lang="en-US"/>
          </a:br>
          <a:endParaRPr lang="en-US"/>
        </a:p>
      </dgm:t>
    </dgm:pt>
    <dgm:pt modelId="{170EB6C1-FA6F-4ED9-B05A-07A04047B411}" type="parTrans" cxnId="{FD9BC433-BF27-4E75-AB3D-DFBDBDC74341}">
      <dgm:prSet/>
      <dgm:spPr/>
      <dgm:t>
        <a:bodyPr/>
        <a:lstStyle/>
        <a:p>
          <a:endParaRPr lang="en-US"/>
        </a:p>
      </dgm:t>
    </dgm:pt>
    <dgm:pt modelId="{21F26178-2E80-45C8-BC2A-62D5B92D3B9F}" type="sibTrans" cxnId="{FD9BC433-BF27-4E75-AB3D-DFBDBDC74341}">
      <dgm:prSet/>
      <dgm:spPr/>
      <dgm:t>
        <a:bodyPr/>
        <a:lstStyle/>
        <a:p>
          <a:endParaRPr lang="en-US"/>
        </a:p>
      </dgm:t>
    </dgm:pt>
    <dgm:pt modelId="{8F6524A0-33EF-47FC-9885-93FFB7027A80}">
      <dgm:prSet/>
      <dgm:spPr/>
      <dgm:t>
        <a:bodyPr/>
        <a:lstStyle/>
        <a:p>
          <a:pPr>
            <a:defRPr b="1"/>
          </a:pPr>
          <a:r>
            <a:rPr lang="en-US"/>
            <a:t>2014</a:t>
          </a:r>
        </a:p>
      </dgm:t>
    </dgm:pt>
    <dgm:pt modelId="{F7FB9647-8F77-4C96-B1C1-B47594F83619}" type="parTrans" cxnId="{38E1AE99-8A6B-4443-82E0-3AB452A07E2F}">
      <dgm:prSet/>
      <dgm:spPr/>
      <dgm:t>
        <a:bodyPr/>
        <a:lstStyle/>
        <a:p>
          <a:endParaRPr lang="en-US"/>
        </a:p>
      </dgm:t>
    </dgm:pt>
    <dgm:pt modelId="{436EFE83-AD9A-4F10-8372-82235AB74301}" type="sibTrans" cxnId="{38E1AE99-8A6B-4443-82E0-3AB452A07E2F}">
      <dgm:prSet/>
      <dgm:spPr/>
      <dgm:t>
        <a:bodyPr/>
        <a:lstStyle/>
        <a:p>
          <a:endParaRPr lang="en-US"/>
        </a:p>
      </dgm:t>
    </dgm:pt>
    <dgm:pt modelId="{E7668EBF-8976-4300-9D83-5DDB59BC3AD1}">
      <dgm:prSet/>
      <dgm:spPr/>
      <dgm:t>
        <a:bodyPr/>
        <a:lstStyle/>
        <a:p>
          <a:r>
            <a:rPr lang="en-US"/>
            <a:t>Omnibus Rule</a:t>
          </a:r>
        </a:p>
      </dgm:t>
    </dgm:pt>
    <dgm:pt modelId="{C40E2234-20AB-46EA-831B-A4AE91F88340}" type="parTrans" cxnId="{00425F97-01D1-4D8C-BEF0-86575B089E05}">
      <dgm:prSet/>
      <dgm:spPr/>
      <dgm:t>
        <a:bodyPr/>
        <a:lstStyle/>
        <a:p>
          <a:endParaRPr lang="en-US"/>
        </a:p>
      </dgm:t>
    </dgm:pt>
    <dgm:pt modelId="{4FD0497F-3B72-4A64-82DF-B1C9A9497B4D}" type="sibTrans" cxnId="{00425F97-01D1-4D8C-BEF0-86575B089E05}">
      <dgm:prSet/>
      <dgm:spPr/>
      <dgm:t>
        <a:bodyPr/>
        <a:lstStyle/>
        <a:p>
          <a:endParaRPr lang="en-US"/>
        </a:p>
      </dgm:t>
    </dgm:pt>
    <dgm:pt modelId="{A460623E-2432-4B93-93ED-1948401745A6}">
      <dgm:prSet/>
      <dgm:spPr/>
      <dgm:t>
        <a:bodyPr/>
        <a:lstStyle/>
        <a:p>
          <a:r>
            <a:rPr lang="en-US" dirty="0"/>
            <a:t>PHI is confidential for 50years after death</a:t>
          </a:r>
        </a:p>
      </dgm:t>
    </dgm:pt>
    <dgm:pt modelId="{8C978DEB-0498-40EB-8E72-C4160C061E44}" type="parTrans" cxnId="{B2066796-897B-4FF8-8CC2-919CC6424016}">
      <dgm:prSet/>
      <dgm:spPr/>
      <dgm:t>
        <a:bodyPr/>
        <a:lstStyle/>
        <a:p>
          <a:endParaRPr lang="en-US"/>
        </a:p>
      </dgm:t>
    </dgm:pt>
    <dgm:pt modelId="{23DD89E9-CD64-48BD-9342-1E7F4927BD79}" type="sibTrans" cxnId="{B2066796-897B-4FF8-8CC2-919CC6424016}">
      <dgm:prSet/>
      <dgm:spPr/>
      <dgm:t>
        <a:bodyPr/>
        <a:lstStyle/>
        <a:p>
          <a:endParaRPr lang="en-US"/>
        </a:p>
      </dgm:t>
    </dgm:pt>
    <dgm:pt modelId="{248F8B59-9398-47B3-8786-E5A6688B6265}">
      <dgm:prSet/>
      <dgm:spPr/>
      <dgm:t>
        <a:bodyPr/>
        <a:lstStyle/>
        <a:p>
          <a:r>
            <a:rPr lang="en-US"/>
            <a:t>Exceptions center around billing scenarios</a:t>
          </a:r>
        </a:p>
      </dgm:t>
    </dgm:pt>
    <dgm:pt modelId="{BC20DB77-6FC3-45F0-B56B-F163E13F69F3}" type="parTrans" cxnId="{E556322A-E7EF-4917-925F-9A53A63F1345}">
      <dgm:prSet/>
      <dgm:spPr/>
      <dgm:t>
        <a:bodyPr/>
        <a:lstStyle/>
        <a:p>
          <a:endParaRPr lang="en-US"/>
        </a:p>
      </dgm:t>
    </dgm:pt>
    <dgm:pt modelId="{F656156E-BC5E-4B19-ABA6-D4C7358F12A9}" type="sibTrans" cxnId="{E556322A-E7EF-4917-925F-9A53A63F1345}">
      <dgm:prSet/>
      <dgm:spPr/>
      <dgm:t>
        <a:bodyPr/>
        <a:lstStyle/>
        <a:p>
          <a:endParaRPr lang="en-US"/>
        </a:p>
      </dgm:t>
    </dgm:pt>
    <dgm:pt modelId="{F6E68E7D-F4D4-421B-AADB-BBF0687C3124}" type="pres">
      <dgm:prSet presAssocID="{7A84B563-7B0F-4108-A5DC-241689EC17A9}" presName="root" presStyleCnt="0">
        <dgm:presLayoutVars>
          <dgm:chMax/>
          <dgm:chPref/>
          <dgm:animLvl val="lvl"/>
        </dgm:presLayoutVars>
      </dgm:prSet>
      <dgm:spPr/>
    </dgm:pt>
    <dgm:pt modelId="{CC12B89B-3367-4347-9E33-02DEA6520B8D}" type="pres">
      <dgm:prSet presAssocID="{7A84B563-7B0F-4108-A5DC-241689EC17A9}" presName="divider" presStyleLbl="node1" presStyleIdx="0" presStyleCnt="1"/>
      <dgm:spPr/>
    </dgm:pt>
    <dgm:pt modelId="{789DA816-F0A6-4E83-8FC7-952AAB2AEB56}" type="pres">
      <dgm:prSet presAssocID="{7A84B563-7B0F-4108-A5DC-241689EC17A9}" presName="nodes" presStyleCnt="0">
        <dgm:presLayoutVars>
          <dgm:chMax/>
          <dgm:chPref/>
          <dgm:animLvl val="lvl"/>
        </dgm:presLayoutVars>
      </dgm:prSet>
      <dgm:spPr/>
    </dgm:pt>
    <dgm:pt modelId="{D78BEC9A-29E9-474D-9D67-A337FC1FEE81}" type="pres">
      <dgm:prSet presAssocID="{D4B22829-DAF4-4EBA-A3EB-173EEA8CC58A}" presName="composite" presStyleCnt="0"/>
      <dgm:spPr/>
    </dgm:pt>
    <dgm:pt modelId="{CBB62218-DAEB-4B3F-9E69-1605C5BBC134}" type="pres">
      <dgm:prSet presAssocID="{D4B22829-DAF4-4EBA-A3EB-173EEA8CC58A}" presName="L1TextContainer" presStyleLbl="revTx" presStyleIdx="0" presStyleCnt="3">
        <dgm:presLayoutVars>
          <dgm:chMax val="1"/>
          <dgm:chPref val="1"/>
          <dgm:bulletEnabled val="1"/>
        </dgm:presLayoutVars>
      </dgm:prSet>
      <dgm:spPr/>
    </dgm:pt>
    <dgm:pt modelId="{F7BD2242-8561-4ACC-9C4F-99676FA15825}" type="pres">
      <dgm:prSet presAssocID="{D4B22829-DAF4-4EBA-A3EB-173EEA8CC58A}" presName="L2TextContainerWrapper" presStyleCnt="0">
        <dgm:presLayoutVars>
          <dgm:chMax val="0"/>
          <dgm:chPref val="0"/>
          <dgm:bulletEnabled val="1"/>
        </dgm:presLayoutVars>
      </dgm:prSet>
      <dgm:spPr/>
    </dgm:pt>
    <dgm:pt modelId="{C1EA9B4D-3BCA-41D1-8A10-0448A38B8EA9}" type="pres">
      <dgm:prSet presAssocID="{D4B22829-DAF4-4EBA-A3EB-173EEA8CC58A}" presName="L2TextContainer" presStyleLbl="bgAccFollowNode1" presStyleIdx="0" presStyleCnt="3"/>
      <dgm:spPr/>
    </dgm:pt>
    <dgm:pt modelId="{FB0F02B9-EF50-4FF4-8765-2FA39F1D1C1C}" type="pres">
      <dgm:prSet presAssocID="{D4B22829-DAF4-4EBA-A3EB-173EEA8CC58A}" presName="FlexibleEmptyPlaceHolder" presStyleCnt="0"/>
      <dgm:spPr/>
    </dgm:pt>
    <dgm:pt modelId="{FB98E724-E501-4C12-8739-B5F0B406556E}" type="pres">
      <dgm:prSet presAssocID="{D4B22829-DAF4-4EBA-A3EB-173EEA8CC58A}" presName="ConnectLine" presStyleLbl="alignNode1" presStyleIdx="0"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gm:spPr>
    </dgm:pt>
    <dgm:pt modelId="{A1A2D003-6EE5-43A4-8984-1648FA956A15}" type="pres">
      <dgm:prSet presAssocID="{D4B22829-DAF4-4EBA-A3EB-173EEA8CC58A}" presName="ConnectorPoint" presStyleLbl="fgAcc1" presStyleIdx="0"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A95DFBF8-2C79-43A3-9D33-6A859CC95827}" type="pres">
      <dgm:prSet presAssocID="{D4B22829-DAF4-4EBA-A3EB-173EEA8CC58A}" presName="EmptyPlaceHolder" presStyleCnt="0"/>
      <dgm:spPr/>
    </dgm:pt>
    <dgm:pt modelId="{ABC12725-EFE5-44C3-B187-9AF888151A08}" type="pres">
      <dgm:prSet presAssocID="{30CC880A-275E-4977-9DB4-428DD7BD7EC0}" presName="spaceBetweenRectangles" presStyleCnt="0"/>
      <dgm:spPr/>
    </dgm:pt>
    <dgm:pt modelId="{28052795-717C-4A12-BB31-F34ADAB6D4B8}" type="pres">
      <dgm:prSet presAssocID="{123711BA-0B52-44EB-AFF0-0C2F3F10C891}" presName="composite" presStyleCnt="0"/>
      <dgm:spPr/>
    </dgm:pt>
    <dgm:pt modelId="{5DD9E209-443C-450C-A787-C0A642BBF9C1}" type="pres">
      <dgm:prSet presAssocID="{123711BA-0B52-44EB-AFF0-0C2F3F10C891}" presName="L1TextContainer" presStyleLbl="revTx" presStyleIdx="1" presStyleCnt="3">
        <dgm:presLayoutVars>
          <dgm:chMax val="1"/>
          <dgm:chPref val="1"/>
          <dgm:bulletEnabled val="1"/>
        </dgm:presLayoutVars>
      </dgm:prSet>
      <dgm:spPr/>
    </dgm:pt>
    <dgm:pt modelId="{3299385A-EB26-4885-BB8E-33760717BD25}" type="pres">
      <dgm:prSet presAssocID="{123711BA-0B52-44EB-AFF0-0C2F3F10C891}" presName="L2TextContainerWrapper" presStyleCnt="0">
        <dgm:presLayoutVars>
          <dgm:chMax val="0"/>
          <dgm:chPref val="0"/>
          <dgm:bulletEnabled val="1"/>
        </dgm:presLayoutVars>
      </dgm:prSet>
      <dgm:spPr/>
    </dgm:pt>
    <dgm:pt modelId="{8EDF7AE7-5A2F-4D3D-9082-F0D7E2169B64}" type="pres">
      <dgm:prSet presAssocID="{123711BA-0B52-44EB-AFF0-0C2F3F10C891}" presName="L2TextContainer" presStyleLbl="bgAccFollowNode1" presStyleIdx="1" presStyleCnt="3"/>
      <dgm:spPr/>
    </dgm:pt>
    <dgm:pt modelId="{A4757C2B-157B-4710-AE27-F46F89F4226A}" type="pres">
      <dgm:prSet presAssocID="{123711BA-0B52-44EB-AFF0-0C2F3F10C891}" presName="FlexibleEmptyPlaceHolder" presStyleCnt="0"/>
      <dgm:spPr/>
    </dgm:pt>
    <dgm:pt modelId="{0ABE7373-248A-44AB-8C25-8D96C77763A4}" type="pres">
      <dgm:prSet presAssocID="{123711BA-0B52-44EB-AFF0-0C2F3F10C891}" presName="ConnectLine" presStyleLbl="alignNode1" presStyleIdx="1"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gm:spPr>
    </dgm:pt>
    <dgm:pt modelId="{A5993DE9-474B-45C6-A409-8035623A4C3C}" type="pres">
      <dgm:prSet presAssocID="{123711BA-0B52-44EB-AFF0-0C2F3F10C891}" presName="ConnectorPoint" presStyleLbl="fgAcc1" presStyleIdx="1"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4C2FF5A4-6380-4540-B25A-AC89D4FF21B8}" type="pres">
      <dgm:prSet presAssocID="{123711BA-0B52-44EB-AFF0-0C2F3F10C891}" presName="EmptyPlaceHolder" presStyleCnt="0"/>
      <dgm:spPr/>
    </dgm:pt>
    <dgm:pt modelId="{16444272-9DC4-49A2-8D76-4D51A53BBBDB}" type="pres">
      <dgm:prSet presAssocID="{62EEBA21-E044-420B-92FA-05A75694E0E0}" presName="spaceBetweenRectangles" presStyleCnt="0"/>
      <dgm:spPr/>
    </dgm:pt>
    <dgm:pt modelId="{A3338945-DF13-43BB-8BA5-CCC4BEC270F5}" type="pres">
      <dgm:prSet presAssocID="{8F6524A0-33EF-47FC-9885-93FFB7027A80}" presName="composite" presStyleCnt="0"/>
      <dgm:spPr/>
    </dgm:pt>
    <dgm:pt modelId="{7256DAB2-5992-47E6-8CB9-A84277FD92E4}" type="pres">
      <dgm:prSet presAssocID="{8F6524A0-33EF-47FC-9885-93FFB7027A80}" presName="L1TextContainer" presStyleLbl="revTx" presStyleIdx="2" presStyleCnt="3">
        <dgm:presLayoutVars>
          <dgm:chMax val="1"/>
          <dgm:chPref val="1"/>
          <dgm:bulletEnabled val="1"/>
        </dgm:presLayoutVars>
      </dgm:prSet>
      <dgm:spPr/>
    </dgm:pt>
    <dgm:pt modelId="{2F5A1762-3FB7-4387-995D-23AAD6221662}" type="pres">
      <dgm:prSet presAssocID="{8F6524A0-33EF-47FC-9885-93FFB7027A80}" presName="L2TextContainerWrapper" presStyleCnt="0">
        <dgm:presLayoutVars>
          <dgm:chMax val="0"/>
          <dgm:chPref val="0"/>
          <dgm:bulletEnabled val="1"/>
        </dgm:presLayoutVars>
      </dgm:prSet>
      <dgm:spPr/>
    </dgm:pt>
    <dgm:pt modelId="{E3446FA5-201F-4FF2-A1F3-4DDA779C3E99}" type="pres">
      <dgm:prSet presAssocID="{8F6524A0-33EF-47FC-9885-93FFB7027A80}" presName="L2TextContainer" presStyleLbl="bgAccFollowNode1" presStyleIdx="2" presStyleCnt="3"/>
      <dgm:spPr/>
    </dgm:pt>
    <dgm:pt modelId="{A34CE569-4300-406E-A301-64682F4C28AA}" type="pres">
      <dgm:prSet presAssocID="{8F6524A0-33EF-47FC-9885-93FFB7027A80}" presName="FlexibleEmptyPlaceHolder" presStyleCnt="0"/>
      <dgm:spPr/>
    </dgm:pt>
    <dgm:pt modelId="{66FD2AA8-7029-4853-A9E2-9D809024B4A7}" type="pres">
      <dgm:prSet presAssocID="{8F6524A0-33EF-47FC-9885-93FFB7027A80}" presName="ConnectLine" presStyleLbl="alignNode1" presStyleIdx="2"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gm:spPr>
    </dgm:pt>
    <dgm:pt modelId="{60EBF2E2-80CA-4C4A-9FF7-2DDB0A69E4A6}" type="pres">
      <dgm:prSet presAssocID="{8F6524A0-33EF-47FC-9885-93FFB7027A80}" presName="ConnectorPoint" presStyleLbl="fgAcc1" presStyleIdx="2"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2C18C495-271E-48F5-A53F-6D432D611F94}" type="pres">
      <dgm:prSet presAssocID="{8F6524A0-33EF-47FC-9885-93FFB7027A80}" presName="EmptyPlaceHolder" presStyleCnt="0"/>
      <dgm:spPr/>
    </dgm:pt>
  </dgm:ptLst>
  <dgm:cxnLst>
    <dgm:cxn modelId="{82BBDF05-1D77-47C8-A856-C79F754AB02F}" srcId="{0CA1AA82-78AA-482C-8D73-49A9F79BF95D}" destId="{AEAF0446-34FC-4A0F-AD39-A692068A7CA8}" srcOrd="1" destOrd="0" parTransId="{78BD39A8-9619-4331-936C-F738F3E5C415}" sibTransId="{A760C1C5-A6F0-4D9E-829F-E2B70C3D42C2}"/>
    <dgm:cxn modelId="{C90E1A11-7A29-4E90-BF11-B0EEC4D0ED63}" type="presOf" srcId="{300CBC5D-CF78-42A5-97B6-9B092E1313A5}" destId="{8EDF7AE7-5A2F-4D3D-9082-F0D7E2169B64}" srcOrd="0" destOrd="1" presId="urn:microsoft.com/office/officeart/2017/3/layout/HorizontalPathTimeline"/>
    <dgm:cxn modelId="{62908213-1B52-41FC-8FBE-E087451EC984}" type="presOf" srcId="{E7668EBF-8976-4300-9D83-5DDB59BC3AD1}" destId="{E3446FA5-201F-4FF2-A1F3-4DDA779C3E99}" srcOrd="0" destOrd="0" presId="urn:microsoft.com/office/officeart/2017/3/layout/HorizontalPathTimeline"/>
    <dgm:cxn modelId="{CA1C8F15-982A-46FD-A200-8370816E38F3}" srcId="{7A84B563-7B0F-4108-A5DC-241689EC17A9}" destId="{123711BA-0B52-44EB-AFF0-0C2F3F10C891}" srcOrd="1" destOrd="0" parTransId="{7C53ECAC-BE99-4330-B0DD-D2D93C0E12ED}" sibTransId="{62EEBA21-E044-420B-92FA-05A75694E0E0}"/>
    <dgm:cxn modelId="{E071AC18-0125-48DE-BB93-851ECDA818D7}" type="presOf" srcId="{AEAF0446-34FC-4A0F-AD39-A692068A7CA8}" destId="{C1EA9B4D-3BCA-41D1-8A10-0448A38B8EA9}" srcOrd="0" destOrd="2" presId="urn:microsoft.com/office/officeart/2017/3/layout/HorizontalPathTimeline"/>
    <dgm:cxn modelId="{54C78D22-EE1E-48B6-98A2-A10D1C6A6F7B}" type="presOf" srcId="{A460623E-2432-4B93-93ED-1948401745A6}" destId="{E3446FA5-201F-4FF2-A1F3-4DDA779C3E99}" srcOrd="0" destOrd="1" presId="urn:microsoft.com/office/officeart/2017/3/layout/HorizontalPathTimeline"/>
    <dgm:cxn modelId="{E556322A-E7EF-4917-925F-9A53A63F1345}" srcId="{E7668EBF-8976-4300-9D83-5DDB59BC3AD1}" destId="{248F8B59-9398-47B3-8786-E5A6688B6265}" srcOrd="1" destOrd="0" parTransId="{BC20DB77-6FC3-45F0-B56B-F163E13F69F3}" sibTransId="{F656156E-BC5E-4B19-ABA6-D4C7358F12A9}"/>
    <dgm:cxn modelId="{8BE2092D-1480-4040-BF4C-14F9D6F1BBCB}" srcId="{0CA1AA82-78AA-482C-8D73-49A9F79BF95D}" destId="{E29B2DD0-D6CE-4235-82F9-B552773DE73F}" srcOrd="0" destOrd="0" parTransId="{518A39FF-B5EF-4B6B-8928-5E2D7F604827}" sibTransId="{39FDE2F5-6480-401E-8946-28872C60C172}"/>
    <dgm:cxn modelId="{FD9BC433-BF27-4E75-AB3D-DFBDBDC74341}" srcId="{15FE52E4-B36E-4447-BF74-DB09C1727643}" destId="{C6132694-A341-4F42-B173-5E57DD772746}" srcOrd="1" destOrd="0" parTransId="{170EB6C1-FA6F-4ED9-B05A-07A04047B411}" sibTransId="{21F26178-2E80-45C8-BC2A-62D5B92D3B9F}"/>
    <dgm:cxn modelId="{AE8D976A-292A-4A90-8181-2D17706C1A60}" srcId="{7A84B563-7B0F-4108-A5DC-241689EC17A9}" destId="{D4B22829-DAF4-4EBA-A3EB-173EEA8CC58A}" srcOrd="0" destOrd="0" parTransId="{87C55E65-8B3A-4DFA-B1B8-C9A331DD4007}" sibTransId="{30CC880A-275E-4977-9DB4-428DD7BD7EC0}"/>
    <dgm:cxn modelId="{F19FD34E-1A51-4EB8-9599-946C172CC780}" type="presOf" srcId="{7A84B563-7B0F-4108-A5DC-241689EC17A9}" destId="{F6E68E7D-F4D4-421B-AADB-BBF0687C3124}" srcOrd="0" destOrd="0" presId="urn:microsoft.com/office/officeart/2017/3/layout/HorizontalPathTimeline"/>
    <dgm:cxn modelId="{2C88DD74-D4AC-4839-BD13-45AE3E14E74C}" type="presOf" srcId="{0CA1AA82-78AA-482C-8D73-49A9F79BF95D}" destId="{C1EA9B4D-3BCA-41D1-8A10-0448A38B8EA9}" srcOrd="0" destOrd="0" presId="urn:microsoft.com/office/officeart/2017/3/layout/HorizontalPathTimeline"/>
    <dgm:cxn modelId="{29479590-B14B-4D5F-92F1-95FD035DAA2A}" type="presOf" srcId="{D4B22829-DAF4-4EBA-A3EB-173EEA8CC58A}" destId="{CBB62218-DAEB-4B3F-9E69-1605C5BBC134}" srcOrd="0" destOrd="0" presId="urn:microsoft.com/office/officeart/2017/3/layout/HorizontalPathTimeline"/>
    <dgm:cxn modelId="{B2066796-897B-4FF8-8CC2-919CC6424016}" srcId="{E7668EBF-8976-4300-9D83-5DDB59BC3AD1}" destId="{A460623E-2432-4B93-93ED-1948401745A6}" srcOrd="0" destOrd="0" parTransId="{8C978DEB-0498-40EB-8E72-C4160C061E44}" sibTransId="{23DD89E9-CD64-48BD-9342-1E7F4927BD79}"/>
    <dgm:cxn modelId="{00425F97-01D1-4D8C-BEF0-86575B089E05}" srcId="{8F6524A0-33EF-47FC-9885-93FFB7027A80}" destId="{E7668EBF-8976-4300-9D83-5DDB59BC3AD1}" srcOrd="0" destOrd="0" parTransId="{C40E2234-20AB-46EA-831B-A4AE91F88340}" sibTransId="{4FD0497F-3B72-4A64-82DF-B1C9A9497B4D}"/>
    <dgm:cxn modelId="{38E1AE99-8A6B-4443-82E0-3AB452A07E2F}" srcId="{7A84B563-7B0F-4108-A5DC-241689EC17A9}" destId="{8F6524A0-33EF-47FC-9885-93FFB7027A80}" srcOrd="2" destOrd="0" parTransId="{F7FB9647-8F77-4C96-B1C1-B47594F83619}" sibTransId="{436EFE83-AD9A-4F10-8372-82235AB74301}"/>
    <dgm:cxn modelId="{AFB225AC-C791-4FFE-82B2-2F5F3F420D18}" type="presOf" srcId="{15FE52E4-B36E-4447-BF74-DB09C1727643}" destId="{8EDF7AE7-5A2F-4D3D-9082-F0D7E2169B64}" srcOrd="0" destOrd="0" presId="urn:microsoft.com/office/officeart/2017/3/layout/HorizontalPathTimeline"/>
    <dgm:cxn modelId="{5F23D4B2-1D5E-4815-B72E-0643FCE58C68}" srcId="{15FE52E4-B36E-4447-BF74-DB09C1727643}" destId="{300CBC5D-CF78-42A5-97B6-9B092E1313A5}" srcOrd="0" destOrd="0" parTransId="{0991D68A-AE98-4EBE-8CA6-C04AB9835779}" sibTransId="{677A0F64-7125-4087-9C90-C0B79E3F0934}"/>
    <dgm:cxn modelId="{587095C2-450B-4480-95C2-B3753B3C4E4E}" srcId="{123711BA-0B52-44EB-AFF0-0C2F3F10C891}" destId="{15FE52E4-B36E-4447-BF74-DB09C1727643}" srcOrd="0" destOrd="0" parTransId="{4992DEBB-E443-438B-A217-7553E55500D7}" sibTransId="{54966E58-17D2-4260-81FE-0F844D728001}"/>
    <dgm:cxn modelId="{3E2C29C3-A3B8-4422-8DC4-2E19252F3EF9}" srcId="{D4B22829-DAF4-4EBA-A3EB-173EEA8CC58A}" destId="{0CA1AA82-78AA-482C-8D73-49A9F79BF95D}" srcOrd="0" destOrd="0" parTransId="{6B2DAD20-6E0A-4E73-98D7-5414AC9C30C1}" sibTransId="{46006A3D-F46C-48ED-98E5-C49CF5BC6895}"/>
    <dgm:cxn modelId="{048617C5-BE85-411B-AC6D-7467164B3B6F}" type="presOf" srcId="{8F6524A0-33EF-47FC-9885-93FFB7027A80}" destId="{7256DAB2-5992-47E6-8CB9-A84277FD92E4}" srcOrd="0" destOrd="0" presId="urn:microsoft.com/office/officeart/2017/3/layout/HorizontalPathTimeline"/>
    <dgm:cxn modelId="{EABC8FD8-21E8-4B25-8FEC-EC635FC9A600}" type="presOf" srcId="{C6132694-A341-4F42-B173-5E57DD772746}" destId="{8EDF7AE7-5A2F-4D3D-9082-F0D7E2169B64}" srcOrd="0" destOrd="2" presId="urn:microsoft.com/office/officeart/2017/3/layout/HorizontalPathTimeline"/>
    <dgm:cxn modelId="{2C81EFE3-6958-4000-9175-1571E840EC53}" type="presOf" srcId="{E29B2DD0-D6CE-4235-82F9-B552773DE73F}" destId="{C1EA9B4D-3BCA-41D1-8A10-0448A38B8EA9}" srcOrd="0" destOrd="1" presId="urn:microsoft.com/office/officeart/2017/3/layout/HorizontalPathTimeline"/>
    <dgm:cxn modelId="{845215EF-315B-4382-98DB-2C41DBA5029D}" type="presOf" srcId="{248F8B59-9398-47B3-8786-E5A6688B6265}" destId="{E3446FA5-201F-4FF2-A1F3-4DDA779C3E99}" srcOrd="0" destOrd="2" presId="urn:microsoft.com/office/officeart/2017/3/layout/HorizontalPathTimeline"/>
    <dgm:cxn modelId="{73962CFF-C53E-4AF7-A946-E303F41A2E0C}" type="presOf" srcId="{123711BA-0B52-44EB-AFF0-0C2F3F10C891}" destId="{5DD9E209-443C-450C-A787-C0A642BBF9C1}" srcOrd="0" destOrd="0" presId="urn:microsoft.com/office/officeart/2017/3/layout/HorizontalPathTimeline"/>
    <dgm:cxn modelId="{BE6CF23B-DBD1-4A1A-8A43-8ADFC8F6BF13}" type="presParOf" srcId="{F6E68E7D-F4D4-421B-AADB-BBF0687C3124}" destId="{CC12B89B-3367-4347-9E33-02DEA6520B8D}" srcOrd="0" destOrd="0" presId="urn:microsoft.com/office/officeart/2017/3/layout/HorizontalPathTimeline"/>
    <dgm:cxn modelId="{42843027-247F-4C58-A13B-1621F6543AD7}" type="presParOf" srcId="{F6E68E7D-F4D4-421B-AADB-BBF0687C3124}" destId="{789DA816-F0A6-4E83-8FC7-952AAB2AEB56}" srcOrd="1" destOrd="0" presId="urn:microsoft.com/office/officeart/2017/3/layout/HorizontalPathTimeline"/>
    <dgm:cxn modelId="{3CF71E21-A65B-4A38-9BB3-67AA426730B0}" type="presParOf" srcId="{789DA816-F0A6-4E83-8FC7-952AAB2AEB56}" destId="{D78BEC9A-29E9-474D-9D67-A337FC1FEE81}" srcOrd="0" destOrd="0" presId="urn:microsoft.com/office/officeart/2017/3/layout/HorizontalPathTimeline"/>
    <dgm:cxn modelId="{2E095095-9B14-4ADC-8CC4-5DC4E6286CEB}" type="presParOf" srcId="{D78BEC9A-29E9-474D-9D67-A337FC1FEE81}" destId="{CBB62218-DAEB-4B3F-9E69-1605C5BBC134}" srcOrd="0" destOrd="0" presId="urn:microsoft.com/office/officeart/2017/3/layout/HorizontalPathTimeline"/>
    <dgm:cxn modelId="{A4D3D9F1-090C-49CF-9CF8-A2ECF7F410AC}" type="presParOf" srcId="{D78BEC9A-29E9-474D-9D67-A337FC1FEE81}" destId="{F7BD2242-8561-4ACC-9C4F-99676FA15825}" srcOrd="1" destOrd="0" presId="urn:microsoft.com/office/officeart/2017/3/layout/HorizontalPathTimeline"/>
    <dgm:cxn modelId="{9B268692-C6D1-4B6C-845A-B37595B5BC99}" type="presParOf" srcId="{F7BD2242-8561-4ACC-9C4F-99676FA15825}" destId="{C1EA9B4D-3BCA-41D1-8A10-0448A38B8EA9}" srcOrd="0" destOrd="0" presId="urn:microsoft.com/office/officeart/2017/3/layout/HorizontalPathTimeline"/>
    <dgm:cxn modelId="{19AAAAD3-BF74-4719-A978-9D8449C0EDD9}" type="presParOf" srcId="{F7BD2242-8561-4ACC-9C4F-99676FA15825}" destId="{FB0F02B9-EF50-4FF4-8765-2FA39F1D1C1C}" srcOrd="1" destOrd="0" presId="urn:microsoft.com/office/officeart/2017/3/layout/HorizontalPathTimeline"/>
    <dgm:cxn modelId="{4EB6CD7B-0F73-4407-8348-BF98736A3D71}" type="presParOf" srcId="{D78BEC9A-29E9-474D-9D67-A337FC1FEE81}" destId="{FB98E724-E501-4C12-8739-B5F0B406556E}" srcOrd="2" destOrd="0" presId="urn:microsoft.com/office/officeart/2017/3/layout/HorizontalPathTimeline"/>
    <dgm:cxn modelId="{599ACB9A-F987-4A9F-B0D3-3D6000ED4D6F}" type="presParOf" srcId="{D78BEC9A-29E9-474D-9D67-A337FC1FEE81}" destId="{A1A2D003-6EE5-43A4-8984-1648FA956A15}" srcOrd="3" destOrd="0" presId="urn:microsoft.com/office/officeart/2017/3/layout/HorizontalPathTimeline"/>
    <dgm:cxn modelId="{D9557C06-13EC-402C-BE85-C13948D67A1C}" type="presParOf" srcId="{D78BEC9A-29E9-474D-9D67-A337FC1FEE81}" destId="{A95DFBF8-2C79-43A3-9D33-6A859CC95827}" srcOrd="4" destOrd="0" presId="urn:microsoft.com/office/officeart/2017/3/layout/HorizontalPathTimeline"/>
    <dgm:cxn modelId="{F6A919D9-0B41-47A0-8E51-8925116943CE}" type="presParOf" srcId="{789DA816-F0A6-4E83-8FC7-952AAB2AEB56}" destId="{ABC12725-EFE5-44C3-B187-9AF888151A08}" srcOrd="1" destOrd="0" presId="urn:microsoft.com/office/officeart/2017/3/layout/HorizontalPathTimeline"/>
    <dgm:cxn modelId="{D181D58A-DFE8-43BF-ABE1-47BF17313C7A}" type="presParOf" srcId="{789DA816-F0A6-4E83-8FC7-952AAB2AEB56}" destId="{28052795-717C-4A12-BB31-F34ADAB6D4B8}" srcOrd="2" destOrd="0" presId="urn:microsoft.com/office/officeart/2017/3/layout/HorizontalPathTimeline"/>
    <dgm:cxn modelId="{F991DDB7-9EE2-46D9-BF08-9841469F128D}" type="presParOf" srcId="{28052795-717C-4A12-BB31-F34ADAB6D4B8}" destId="{5DD9E209-443C-450C-A787-C0A642BBF9C1}" srcOrd="0" destOrd="0" presId="urn:microsoft.com/office/officeart/2017/3/layout/HorizontalPathTimeline"/>
    <dgm:cxn modelId="{C2778765-997A-4D6D-827C-9373DBD93C47}" type="presParOf" srcId="{28052795-717C-4A12-BB31-F34ADAB6D4B8}" destId="{3299385A-EB26-4885-BB8E-33760717BD25}" srcOrd="1" destOrd="0" presId="urn:microsoft.com/office/officeart/2017/3/layout/HorizontalPathTimeline"/>
    <dgm:cxn modelId="{350F0503-8DBB-4BBD-9F44-83E181DB7912}" type="presParOf" srcId="{3299385A-EB26-4885-BB8E-33760717BD25}" destId="{8EDF7AE7-5A2F-4D3D-9082-F0D7E2169B64}" srcOrd="0" destOrd="0" presId="urn:microsoft.com/office/officeart/2017/3/layout/HorizontalPathTimeline"/>
    <dgm:cxn modelId="{2AB58259-61BE-424C-B496-ED42A68A806E}" type="presParOf" srcId="{3299385A-EB26-4885-BB8E-33760717BD25}" destId="{A4757C2B-157B-4710-AE27-F46F89F4226A}" srcOrd="1" destOrd="0" presId="urn:microsoft.com/office/officeart/2017/3/layout/HorizontalPathTimeline"/>
    <dgm:cxn modelId="{74CF0DE2-4DDD-4461-AA07-D2AFD16ABABF}" type="presParOf" srcId="{28052795-717C-4A12-BB31-F34ADAB6D4B8}" destId="{0ABE7373-248A-44AB-8C25-8D96C77763A4}" srcOrd="2" destOrd="0" presId="urn:microsoft.com/office/officeart/2017/3/layout/HorizontalPathTimeline"/>
    <dgm:cxn modelId="{C869A79C-4743-491D-A9EE-FD63BD5830F3}" type="presParOf" srcId="{28052795-717C-4A12-BB31-F34ADAB6D4B8}" destId="{A5993DE9-474B-45C6-A409-8035623A4C3C}" srcOrd="3" destOrd="0" presId="urn:microsoft.com/office/officeart/2017/3/layout/HorizontalPathTimeline"/>
    <dgm:cxn modelId="{CD7E2A79-DF06-4547-9E25-D6593085E360}" type="presParOf" srcId="{28052795-717C-4A12-BB31-F34ADAB6D4B8}" destId="{4C2FF5A4-6380-4540-B25A-AC89D4FF21B8}" srcOrd="4" destOrd="0" presId="urn:microsoft.com/office/officeart/2017/3/layout/HorizontalPathTimeline"/>
    <dgm:cxn modelId="{43E6DEF1-E6E5-4D7E-9FA3-4B133D686D96}" type="presParOf" srcId="{789DA816-F0A6-4E83-8FC7-952AAB2AEB56}" destId="{16444272-9DC4-49A2-8D76-4D51A53BBBDB}" srcOrd="3" destOrd="0" presId="urn:microsoft.com/office/officeart/2017/3/layout/HorizontalPathTimeline"/>
    <dgm:cxn modelId="{8A3E2CED-F673-4F46-97CD-140844687A77}" type="presParOf" srcId="{789DA816-F0A6-4E83-8FC7-952AAB2AEB56}" destId="{A3338945-DF13-43BB-8BA5-CCC4BEC270F5}" srcOrd="4" destOrd="0" presId="urn:microsoft.com/office/officeart/2017/3/layout/HorizontalPathTimeline"/>
    <dgm:cxn modelId="{506F65AD-E83C-4470-9FD2-7352517F87DF}" type="presParOf" srcId="{A3338945-DF13-43BB-8BA5-CCC4BEC270F5}" destId="{7256DAB2-5992-47E6-8CB9-A84277FD92E4}" srcOrd="0" destOrd="0" presId="urn:microsoft.com/office/officeart/2017/3/layout/HorizontalPathTimeline"/>
    <dgm:cxn modelId="{F33C3BFD-6E20-4FA5-8359-67879DFB7CE8}" type="presParOf" srcId="{A3338945-DF13-43BB-8BA5-CCC4BEC270F5}" destId="{2F5A1762-3FB7-4387-995D-23AAD6221662}" srcOrd="1" destOrd="0" presId="urn:microsoft.com/office/officeart/2017/3/layout/HorizontalPathTimeline"/>
    <dgm:cxn modelId="{A9E47A31-EE49-439A-A9F5-AF90FF4AEF44}" type="presParOf" srcId="{2F5A1762-3FB7-4387-995D-23AAD6221662}" destId="{E3446FA5-201F-4FF2-A1F3-4DDA779C3E99}" srcOrd="0" destOrd="0" presId="urn:microsoft.com/office/officeart/2017/3/layout/HorizontalPathTimeline"/>
    <dgm:cxn modelId="{51299CFA-C6FC-4660-84BB-0E4C759AC657}" type="presParOf" srcId="{2F5A1762-3FB7-4387-995D-23AAD6221662}" destId="{A34CE569-4300-406E-A301-64682F4C28AA}" srcOrd="1" destOrd="0" presId="urn:microsoft.com/office/officeart/2017/3/layout/HorizontalPathTimeline"/>
    <dgm:cxn modelId="{A58A508A-242A-43A0-9A4A-91D1DEEB7BF7}" type="presParOf" srcId="{A3338945-DF13-43BB-8BA5-CCC4BEC270F5}" destId="{66FD2AA8-7029-4853-A9E2-9D809024B4A7}" srcOrd="2" destOrd="0" presId="urn:microsoft.com/office/officeart/2017/3/layout/HorizontalPathTimeline"/>
    <dgm:cxn modelId="{36904F84-30CB-42E0-AAFE-C131A9E1682D}" type="presParOf" srcId="{A3338945-DF13-43BB-8BA5-CCC4BEC270F5}" destId="{60EBF2E2-80CA-4C4A-9FF7-2DDB0A69E4A6}" srcOrd="3" destOrd="0" presId="urn:microsoft.com/office/officeart/2017/3/layout/HorizontalPathTimeline"/>
    <dgm:cxn modelId="{CA192C3F-04E3-4FDB-8F9F-3EECDB6236EA}" type="presParOf" srcId="{A3338945-DF13-43BB-8BA5-CCC4BEC270F5}" destId="{2C18C495-271E-48F5-A53F-6D432D611F9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E6FF09-EABF-4C16-9558-7E059F40C406}" type="doc">
      <dgm:prSet loTypeId="urn:microsoft.com/office/officeart/2016/7/layout/VerticalSolidActionList" loCatId="List" qsTypeId="urn:microsoft.com/office/officeart/2005/8/quickstyle/simple4" qsCatId="simple" csTypeId="urn:microsoft.com/office/officeart/2005/8/colors/accent0_3" csCatId="mainScheme" phldr="1"/>
      <dgm:spPr/>
      <dgm:t>
        <a:bodyPr/>
        <a:lstStyle/>
        <a:p>
          <a:endParaRPr lang="en-US"/>
        </a:p>
      </dgm:t>
    </dgm:pt>
    <dgm:pt modelId="{9E419809-FD4E-488D-A4E8-3A0CD0093CD5}">
      <dgm:prSet phldrT="[Text]"/>
      <dgm:spPr/>
      <dgm:t>
        <a:bodyPr/>
        <a:lstStyle/>
        <a:p>
          <a:r>
            <a:rPr lang="en-US" dirty="0"/>
            <a:t>Organizational Commitment</a:t>
          </a:r>
        </a:p>
      </dgm:t>
    </dgm:pt>
    <dgm:pt modelId="{2F034379-AECD-4E15-8908-C2D343CCA6B8}" type="parTrans" cxnId="{8C3AEE69-715B-4686-9BA9-A3525208D8D6}">
      <dgm:prSet/>
      <dgm:spPr/>
      <dgm:t>
        <a:bodyPr/>
        <a:lstStyle/>
        <a:p>
          <a:endParaRPr lang="en-US"/>
        </a:p>
      </dgm:t>
    </dgm:pt>
    <dgm:pt modelId="{503A7C2B-E493-434D-899E-9EFECFD1985F}" type="sibTrans" cxnId="{8C3AEE69-715B-4686-9BA9-A3525208D8D6}">
      <dgm:prSet/>
      <dgm:spPr/>
      <dgm:t>
        <a:bodyPr/>
        <a:lstStyle/>
        <a:p>
          <a:endParaRPr lang="en-US"/>
        </a:p>
      </dgm:t>
    </dgm:pt>
    <dgm:pt modelId="{E3E27CDD-0D61-4E0B-B9CB-7B0A52A84E80}">
      <dgm:prSet phldrT="[Text]"/>
      <dgm:spPr/>
      <dgm:t>
        <a:bodyPr/>
        <a:lstStyle/>
        <a:p>
          <a:r>
            <a:rPr lang="en-US" dirty="0"/>
            <a:t>Policy Enforcement</a:t>
          </a:r>
        </a:p>
      </dgm:t>
    </dgm:pt>
    <dgm:pt modelId="{A9B8D65E-BE32-4460-8D4C-30A4743B23D4}" type="parTrans" cxnId="{7210ED29-0489-4EED-8CAD-811CA9EDF76D}">
      <dgm:prSet/>
      <dgm:spPr/>
      <dgm:t>
        <a:bodyPr/>
        <a:lstStyle/>
        <a:p>
          <a:endParaRPr lang="en-US"/>
        </a:p>
      </dgm:t>
    </dgm:pt>
    <dgm:pt modelId="{C3BB0946-6CEA-430F-BA1E-F2E7927DFC32}" type="sibTrans" cxnId="{7210ED29-0489-4EED-8CAD-811CA9EDF76D}">
      <dgm:prSet/>
      <dgm:spPr/>
      <dgm:t>
        <a:bodyPr/>
        <a:lstStyle/>
        <a:p>
          <a:endParaRPr lang="en-US"/>
        </a:p>
      </dgm:t>
    </dgm:pt>
    <dgm:pt modelId="{BCE3903C-7412-491E-807C-E65DCBC085C4}">
      <dgm:prSet phldrT="[Text]"/>
      <dgm:spPr/>
      <dgm:t>
        <a:bodyPr/>
        <a:lstStyle/>
        <a:p>
          <a:r>
            <a:rPr lang="en-US" dirty="0"/>
            <a:t>Systems of Oversight</a:t>
          </a:r>
        </a:p>
      </dgm:t>
    </dgm:pt>
    <dgm:pt modelId="{6ECE21BF-0FFB-4B91-9536-A99CD9E3E3E3}" type="parTrans" cxnId="{F4FDEA2E-D038-4555-8DCD-F3D6788FFFBC}">
      <dgm:prSet/>
      <dgm:spPr/>
      <dgm:t>
        <a:bodyPr/>
        <a:lstStyle/>
        <a:p>
          <a:endParaRPr lang="en-US"/>
        </a:p>
      </dgm:t>
    </dgm:pt>
    <dgm:pt modelId="{021B22E2-5526-4EED-BA96-0403AB932DCB}" type="sibTrans" cxnId="{F4FDEA2E-D038-4555-8DCD-F3D6788FFFBC}">
      <dgm:prSet/>
      <dgm:spPr/>
      <dgm:t>
        <a:bodyPr/>
        <a:lstStyle/>
        <a:p>
          <a:endParaRPr lang="en-US"/>
        </a:p>
      </dgm:t>
    </dgm:pt>
    <dgm:pt modelId="{6686298E-78CC-4722-A9EA-377506B828E5}">
      <dgm:prSet phldrT="[Text]"/>
      <dgm:spPr/>
      <dgm:t>
        <a:bodyPr/>
        <a:lstStyle/>
        <a:p>
          <a:r>
            <a:rPr lang="en-US" dirty="0"/>
            <a:t>Executive sponsorship and accountability</a:t>
          </a:r>
        </a:p>
      </dgm:t>
    </dgm:pt>
    <dgm:pt modelId="{C28659BC-5FC3-49C8-8B09-EFA5FC2D483D}" type="parTrans" cxnId="{0E2183DF-EAB9-43B4-99CE-2F9905D93CF8}">
      <dgm:prSet/>
      <dgm:spPr/>
      <dgm:t>
        <a:bodyPr/>
        <a:lstStyle/>
        <a:p>
          <a:endParaRPr lang="en-US"/>
        </a:p>
      </dgm:t>
    </dgm:pt>
    <dgm:pt modelId="{A44FC249-F36E-42BD-9976-2AC755C506CE}" type="sibTrans" cxnId="{0E2183DF-EAB9-43B4-99CE-2F9905D93CF8}">
      <dgm:prSet/>
      <dgm:spPr/>
      <dgm:t>
        <a:bodyPr/>
        <a:lstStyle/>
        <a:p>
          <a:endParaRPr lang="en-US"/>
        </a:p>
      </dgm:t>
    </dgm:pt>
    <dgm:pt modelId="{D4E63D79-57DB-45F2-8F7E-739250EFF645}">
      <dgm:prSet phldrT="[Text]"/>
      <dgm:spPr/>
      <dgm:t>
        <a:bodyPr/>
        <a:lstStyle/>
        <a:p>
          <a:r>
            <a:rPr lang="en-US" dirty="0"/>
            <a:t>People, Processes, and Products</a:t>
          </a:r>
        </a:p>
      </dgm:t>
    </dgm:pt>
    <dgm:pt modelId="{EEB7A93F-1BE1-40D9-9741-D90170A25DCE}" type="parTrans" cxnId="{D8C6498E-BC1C-4935-8243-402F69A11FAB}">
      <dgm:prSet/>
      <dgm:spPr/>
      <dgm:t>
        <a:bodyPr/>
        <a:lstStyle/>
        <a:p>
          <a:endParaRPr lang="en-US"/>
        </a:p>
      </dgm:t>
    </dgm:pt>
    <dgm:pt modelId="{99A80C27-785D-45E5-A177-CDA0182BC627}" type="sibTrans" cxnId="{D8C6498E-BC1C-4935-8243-402F69A11FAB}">
      <dgm:prSet/>
      <dgm:spPr/>
      <dgm:t>
        <a:bodyPr/>
        <a:lstStyle/>
        <a:p>
          <a:endParaRPr lang="en-US"/>
        </a:p>
      </dgm:t>
    </dgm:pt>
    <dgm:pt modelId="{147EBC46-E773-4D8E-8DF3-5B028833D498}">
      <dgm:prSet phldrT="[Text]"/>
      <dgm:spPr/>
      <dgm:t>
        <a:bodyPr/>
        <a:lstStyle/>
        <a:p>
          <a:r>
            <a:rPr lang="en-US" dirty="0"/>
            <a:t>Internal stakeholders and external auditors can inspect the process</a:t>
          </a:r>
        </a:p>
      </dgm:t>
    </dgm:pt>
    <dgm:pt modelId="{FD593C92-F4FF-45EA-A1B0-AE905AE945AB}" type="parTrans" cxnId="{F27A363F-F141-4F0E-A2DE-2B332FFCBD92}">
      <dgm:prSet/>
      <dgm:spPr/>
      <dgm:t>
        <a:bodyPr/>
        <a:lstStyle/>
        <a:p>
          <a:endParaRPr lang="en-US"/>
        </a:p>
      </dgm:t>
    </dgm:pt>
    <dgm:pt modelId="{412CA162-134F-4C0B-A8FE-E2AEC407B3E3}" type="sibTrans" cxnId="{F27A363F-F141-4F0E-A2DE-2B332FFCBD92}">
      <dgm:prSet/>
      <dgm:spPr/>
      <dgm:t>
        <a:bodyPr/>
        <a:lstStyle/>
        <a:p>
          <a:endParaRPr lang="en-US"/>
        </a:p>
      </dgm:t>
    </dgm:pt>
    <dgm:pt modelId="{4F9D9E6B-4D29-4915-9B4C-EC1DAC724ED6}">
      <dgm:prSet phldrT="[Text]"/>
      <dgm:spPr/>
      <dgm:t>
        <a:bodyPr/>
        <a:lstStyle/>
        <a:p>
          <a:r>
            <a:rPr lang="en-US" dirty="0"/>
            <a:t>Service Transparency</a:t>
          </a:r>
        </a:p>
      </dgm:t>
    </dgm:pt>
    <dgm:pt modelId="{2C8D53A4-B96F-42C7-BD4B-802E7EA6E869}" type="parTrans" cxnId="{4DCEA1A2-1D9A-46DC-A2AE-4939EBA54272}">
      <dgm:prSet/>
      <dgm:spPr/>
      <dgm:t>
        <a:bodyPr/>
        <a:lstStyle/>
        <a:p>
          <a:endParaRPr lang="en-US"/>
        </a:p>
      </dgm:t>
    </dgm:pt>
    <dgm:pt modelId="{712349AF-CF87-43D3-98B9-2CEDFEE3CC83}" type="sibTrans" cxnId="{4DCEA1A2-1D9A-46DC-A2AE-4939EBA54272}">
      <dgm:prSet/>
      <dgm:spPr/>
      <dgm:t>
        <a:bodyPr/>
        <a:lstStyle/>
        <a:p>
          <a:endParaRPr lang="en-US"/>
        </a:p>
      </dgm:t>
    </dgm:pt>
    <dgm:pt modelId="{EE02B97B-978B-4BC5-9184-EF76F435B063}">
      <dgm:prSet phldrT="[Text]"/>
      <dgm:spPr/>
      <dgm:t>
        <a:bodyPr/>
        <a:lstStyle/>
        <a:p>
          <a:r>
            <a:rPr lang="en-US" dirty="0"/>
            <a:t>Individuals can assess the data collection details and intent</a:t>
          </a:r>
        </a:p>
      </dgm:t>
    </dgm:pt>
    <dgm:pt modelId="{C9C90AC6-F096-45EE-8424-C3F574871C99}" type="parTrans" cxnId="{5674C82B-E595-4CC1-85CE-BFBC60DB1B38}">
      <dgm:prSet/>
      <dgm:spPr/>
      <dgm:t>
        <a:bodyPr/>
        <a:lstStyle/>
        <a:p>
          <a:endParaRPr lang="en-US"/>
        </a:p>
      </dgm:t>
    </dgm:pt>
    <dgm:pt modelId="{FCE0B2B8-FB7B-44FD-B256-3750EA47D82F}" type="sibTrans" cxnId="{5674C82B-E595-4CC1-85CE-BFBC60DB1B38}">
      <dgm:prSet/>
      <dgm:spPr/>
      <dgm:t>
        <a:bodyPr/>
        <a:lstStyle/>
        <a:p>
          <a:endParaRPr lang="en-US"/>
        </a:p>
      </dgm:t>
    </dgm:pt>
    <dgm:pt modelId="{55B4943B-942F-4CB8-9FB9-4434D5AECFA1}">
      <dgm:prSet phldrT="[Text]"/>
      <dgm:spPr/>
      <dgm:t>
        <a:bodyPr/>
        <a:lstStyle/>
        <a:p>
          <a:r>
            <a:rPr lang="en-US" dirty="0"/>
            <a:t>Remediation Strategies</a:t>
          </a:r>
        </a:p>
      </dgm:t>
    </dgm:pt>
    <dgm:pt modelId="{11D12E44-E035-4F30-BABC-913F0A3D62EE}" type="parTrans" cxnId="{8491C16A-A18B-46DA-BA16-C70CB875F47F}">
      <dgm:prSet/>
      <dgm:spPr/>
      <dgm:t>
        <a:bodyPr/>
        <a:lstStyle/>
        <a:p>
          <a:endParaRPr lang="en-US"/>
        </a:p>
      </dgm:t>
    </dgm:pt>
    <dgm:pt modelId="{543D1733-9AD0-4755-9B5F-628C01896200}" type="sibTrans" cxnId="{8491C16A-A18B-46DA-BA16-C70CB875F47F}">
      <dgm:prSet/>
      <dgm:spPr/>
      <dgm:t>
        <a:bodyPr/>
        <a:lstStyle/>
        <a:p>
          <a:endParaRPr lang="en-US"/>
        </a:p>
      </dgm:t>
    </dgm:pt>
    <dgm:pt modelId="{6112FEE5-51DB-44FD-BB61-655B80722FD4}">
      <dgm:prSet phldrT="[Text]"/>
      <dgm:spPr/>
      <dgm:t>
        <a:bodyPr/>
        <a:lstStyle/>
        <a:p>
          <a:r>
            <a:rPr lang="en-US" dirty="0"/>
            <a:t>Policy violations can be corrected through repeatable processes</a:t>
          </a:r>
        </a:p>
      </dgm:t>
    </dgm:pt>
    <dgm:pt modelId="{37C4F4DA-9F80-469B-B0E4-801420C9A072}" type="parTrans" cxnId="{3436EDE1-342E-48CB-A6D5-FFFD065ED632}">
      <dgm:prSet/>
      <dgm:spPr/>
      <dgm:t>
        <a:bodyPr/>
        <a:lstStyle/>
        <a:p>
          <a:endParaRPr lang="en-US"/>
        </a:p>
      </dgm:t>
    </dgm:pt>
    <dgm:pt modelId="{FA47833F-3328-4F2E-963E-B62DCFD9DCE7}" type="sibTrans" cxnId="{3436EDE1-342E-48CB-A6D5-FFFD065ED632}">
      <dgm:prSet/>
      <dgm:spPr/>
      <dgm:t>
        <a:bodyPr/>
        <a:lstStyle/>
        <a:p>
          <a:endParaRPr lang="en-US"/>
        </a:p>
      </dgm:t>
    </dgm:pt>
    <dgm:pt modelId="{8DC50751-9387-4AD8-A3F9-193217B51401}" type="pres">
      <dgm:prSet presAssocID="{3BE6FF09-EABF-4C16-9558-7E059F40C406}" presName="Name0" presStyleCnt="0">
        <dgm:presLayoutVars>
          <dgm:dir/>
          <dgm:animLvl val="lvl"/>
          <dgm:resizeHandles val="exact"/>
        </dgm:presLayoutVars>
      </dgm:prSet>
      <dgm:spPr/>
    </dgm:pt>
    <dgm:pt modelId="{CC1EDDCC-FE56-4BC4-9F17-3090CAFFED16}" type="pres">
      <dgm:prSet presAssocID="{9E419809-FD4E-488D-A4E8-3A0CD0093CD5}" presName="linNode" presStyleCnt="0"/>
      <dgm:spPr/>
    </dgm:pt>
    <dgm:pt modelId="{07C22115-B938-43C4-B6E7-E88493FD6F3B}" type="pres">
      <dgm:prSet presAssocID="{9E419809-FD4E-488D-A4E8-3A0CD0093CD5}" presName="parentText" presStyleLbl="alignNode1" presStyleIdx="0" presStyleCnt="5">
        <dgm:presLayoutVars>
          <dgm:chMax val="1"/>
          <dgm:bulletEnabled/>
        </dgm:presLayoutVars>
      </dgm:prSet>
      <dgm:spPr/>
    </dgm:pt>
    <dgm:pt modelId="{069FBACB-01DE-4E0B-8996-3E7D73CA815C}" type="pres">
      <dgm:prSet presAssocID="{9E419809-FD4E-488D-A4E8-3A0CD0093CD5}" presName="descendantText" presStyleLbl="alignAccFollowNode1" presStyleIdx="0" presStyleCnt="5">
        <dgm:presLayoutVars>
          <dgm:bulletEnabled/>
        </dgm:presLayoutVars>
      </dgm:prSet>
      <dgm:spPr/>
    </dgm:pt>
    <dgm:pt modelId="{B62E4D12-DEF1-41B0-A9EC-6DA55866EE0A}" type="pres">
      <dgm:prSet presAssocID="{503A7C2B-E493-434D-899E-9EFECFD1985F}" presName="sp" presStyleCnt="0"/>
      <dgm:spPr/>
    </dgm:pt>
    <dgm:pt modelId="{F8319BA1-7A80-4294-A78B-0346B7E1AE13}" type="pres">
      <dgm:prSet presAssocID="{E3E27CDD-0D61-4E0B-B9CB-7B0A52A84E80}" presName="linNode" presStyleCnt="0"/>
      <dgm:spPr/>
    </dgm:pt>
    <dgm:pt modelId="{2A8487B3-CD65-48C3-ACAC-7A340E671416}" type="pres">
      <dgm:prSet presAssocID="{E3E27CDD-0D61-4E0B-B9CB-7B0A52A84E80}" presName="parentText" presStyleLbl="alignNode1" presStyleIdx="1" presStyleCnt="5">
        <dgm:presLayoutVars>
          <dgm:chMax val="1"/>
          <dgm:bulletEnabled/>
        </dgm:presLayoutVars>
      </dgm:prSet>
      <dgm:spPr/>
    </dgm:pt>
    <dgm:pt modelId="{E51C5EA6-1551-4B24-A3D2-6254CD6C15B6}" type="pres">
      <dgm:prSet presAssocID="{E3E27CDD-0D61-4E0B-B9CB-7B0A52A84E80}" presName="descendantText" presStyleLbl="alignAccFollowNode1" presStyleIdx="1" presStyleCnt="5">
        <dgm:presLayoutVars>
          <dgm:bulletEnabled/>
        </dgm:presLayoutVars>
      </dgm:prSet>
      <dgm:spPr/>
    </dgm:pt>
    <dgm:pt modelId="{78BE98FA-06D9-4FFD-9594-62E9FA64B4EC}" type="pres">
      <dgm:prSet presAssocID="{C3BB0946-6CEA-430F-BA1E-F2E7927DFC32}" presName="sp" presStyleCnt="0"/>
      <dgm:spPr/>
    </dgm:pt>
    <dgm:pt modelId="{4960D30E-FA5D-4239-8F35-442C1016AB6E}" type="pres">
      <dgm:prSet presAssocID="{BCE3903C-7412-491E-807C-E65DCBC085C4}" presName="linNode" presStyleCnt="0"/>
      <dgm:spPr/>
    </dgm:pt>
    <dgm:pt modelId="{11515080-190C-4AA1-8300-D3158C2185B3}" type="pres">
      <dgm:prSet presAssocID="{BCE3903C-7412-491E-807C-E65DCBC085C4}" presName="parentText" presStyleLbl="alignNode1" presStyleIdx="2" presStyleCnt="5">
        <dgm:presLayoutVars>
          <dgm:chMax val="1"/>
          <dgm:bulletEnabled/>
        </dgm:presLayoutVars>
      </dgm:prSet>
      <dgm:spPr/>
    </dgm:pt>
    <dgm:pt modelId="{0BC356FE-D938-445D-9E6A-7300FD518E6C}" type="pres">
      <dgm:prSet presAssocID="{BCE3903C-7412-491E-807C-E65DCBC085C4}" presName="descendantText" presStyleLbl="alignAccFollowNode1" presStyleIdx="2" presStyleCnt="5">
        <dgm:presLayoutVars>
          <dgm:bulletEnabled/>
        </dgm:presLayoutVars>
      </dgm:prSet>
      <dgm:spPr/>
    </dgm:pt>
    <dgm:pt modelId="{1C16FA8C-ED07-445B-A7D4-04D63D4CEA86}" type="pres">
      <dgm:prSet presAssocID="{021B22E2-5526-4EED-BA96-0403AB932DCB}" presName="sp" presStyleCnt="0"/>
      <dgm:spPr/>
    </dgm:pt>
    <dgm:pt modelId="{26E40945-8776-4CED-AE51-E83F7042AE8E}" type="pres">
      <dgm:prSet presAssocID="{4F9D9E6B-4D29-4915-9B4C-EC1DAC724ED6}" presName="linNode" presStyleCnt="0"/>
      <dgm:spPr/>
    </dgm:pt>
    <dgm:pt modelId="{7034B2B0-EFA3-4439-9129-3EFCADF5478B}" type="pres">
      <dgm:prSet presAssocID="{4F9D9E6B-4D29-4915-9B4C-EC1DAC724ED6}" presName="parentText" presStyleLbl="alignNode1" presStyleIdx="3" presStyleCnt="5">
        <dgm:presLayoutVars>
          <dgm:chMax val="1"/>
          <dgm:bulletEnabled/>
        </dgm:presLayoutVars>
      </dgm:prSet>
      <dgm:spPr/>
    </dgm:pt>
    <dgm:pt modelId="{29589163-1E49-4DD9-8E4C-4063E2BFA184}" type="pres">
      <dgm:prSet presAssocID="{4F9D9E6B-4D29-4915-9B4C-EC1DAC724ED6}" presName="descendantText" presStyleLbl="alignAccFollowNode1" presStyleIdx="3" presStyleCnt="5">
        <dgm:presLayoutVars>
          <dgm:bulletEnabled/>
        </dgm:presLayoutVars>
      </dgm:prSet>
      <dgm:spPr/>
    </dgm:pt>
    <dgm:pt modelId="{737AD5B6-ED3B-4436-BFEE-01D162D9AE1C}" type="pres">
      <dgm:prSet presAssocID="{712349AF-CF87-43D3-98B9-2CEDFEE3CC83}" presName="sp" presStyleCnt="0"/>
      <dgm:spPr/>
    </dgm:pt>
    <dgm:pt modelId="{61E68731-5C58-4792-8E28-F9407382D908}" type="pres">
      <dgm:prSet presAssocID="{55B4943B-942F-4CB8-9FB9-4434D5AECFA1}" presName="linNode" presStyleCnt="0"/>
      <dgm:spPr/>
    </dgm:pt>
    <dgm:pt modelId="{EF8DC689-A7FD-4E77-A084-A4F68FD50705}" type="pres">
      <dgm:prSet presAssocID="{55B4943B-942F-4CB8-9FB9-4434D5AECFA1}" presName="parentText" presStyleLbl="alignNode1" presStyleIdx="4" presStyleCnt="5">
        <dgm:presLayoutVars>
          <dgm:chMax val="1"/>
          <dgm:bulletEnabled/>
        </dgm:presLayoutVars>
      </dgm:prSet>
      <dgm:spPr/>
    </dgm:pt>
    <dgm:pt modelId="{37D62EA2-BABE-437A-B144-FC7787595AEA}" type="pres">
      <dgm:prSet presAssocID="{55B4943B-942F-4CB8-9FB9-4434D5AECFA1}" presName="descendantText" presStyleLbl="alignAccFollowNode1" presStyleIdx="4" presStyleCnt="5">
        <dgm:presLayoutVars>
          <dgm:bulletEnabled/>
        </dgm:presLayoutVars>
      </dgm:prSet>
      <dgm:spPr/>
    </dgm:pt>
  </dgm:ptLst>
  <dgm:cxnLst>
    <dgm:cxn modelId="{08773E02-86CB-4987-840C-06E3D2C426DE}" type="presOf" srcId="{E3E27CDD-0D61-4E0B-B9CB-7B0A52A84E80}" destId="{2A8487B3-CD65-48C3-ACAC-7A340E671416}" srcOrd="0" destOrd="0" presId="urn:microsoft.com/office/officeart/2016/7/layout/VerticalSolidActionList"/>
    <dgm:cxn modelId="{D222741A-08CD-40DB-B4C6-7BF1F9DFEEA4}" type="presOf" srcId="{55B4943B-942F-4CB8-9FB9-4434D5AECFA1}" destId="{EF8DC689-A7FD-4E77-A084-A4F68FD50705}" srcOrd="0" destOrd="0" presId="urn:microsoft.com/office/officeart/2016/7/layout/VerticalSolidActionList"/>
    <dgm:cxn modelId="{7210ED29-0489-4EED-8CAD-811CA9EDF76D}" srcId="{3BE6FF09-EABF-4C16-9558-7E059F40C406}" destId="{E3E27CDD-0D61-4E0B-B9CB-7B0A52A84E80}" srcOrd="1" destOrd="0" parTransId="{A9B8D65E-BE32-4460-8D4C-30A4743B23D4}" sibTransId="{C3BB0946-6CEA-430F-BA1E-F2E7927DFC32}"/>
    <dgm:cxn modelId="{5674C82B-E595-4CC1-85CE-BFBC60DB1B38}" srcId="{4F9D9E6B-4D29-4915-9B4C-EC1DAC724ED6}" destId="{EE02B97B-978B-4BC5-9184-EF76F435B063}" srcOrd="0" destOrd="0" parTransId="{C9C90AC6-F096-45EE-8424-C3F574871C99}" sibTransId="{FCE0B2B8-FB7B-44FD-B256-3750EA47D82F}"/>
    <dgm:cxn modelId="{F4FDEA2E-D038-4555-8DCD-F3D6788FFFBC}" srcId="{3BE6FF09-EABF-4C16-9558-7E059F40C406}" destId="{BCE3903C-7412-491E-807C-E65DCBC085C4}" srcOrd="2" destOrd="0" parTransId="{6ECE21BF-0FFB-4B91-9536-A99CD9E3E3E3}" sibTransId="{021B22E2-5526-4EED-BA96-0403AB932DCB}"/>
    <dgm:cxn modelId="{CC9E6E34-30C5-471C-8AFD-CBD739BDD296}" type="presOf" srcId="{D4E63D79-57DB-45F2-8F7E-739250EFF645}" destId="{E51C5EA6-1551-4B24-A3D2-6254CD6C15B6}" srcOrd="0" destOrd="0" presId="urn:microsoft.com/office/officeart/2016/7/layout/VerticalSolidActionList"/>
    <dgm:cxn modelId="{F27A363F-F141-4F0E-A2DE-2B332FFCBD92}" srcId="{BCE3903C-7412-491E-807C-E65DCBC085C4}" destId="{147EBC46-E773-4D8E-8DF3-5B028833D498}" srcOrd="0" destOrd="0" parTransId="{FD593C92-F4FF-45EA-A1B0-AE905AE945AB}" sibTransId="{412CA162-134F-4C0B-A8FE-E2AEC407B3E3}"/>
    <dgm:cxn modelId="{0C15AB67-60DC-470B-B97D-3E58DB88A6EA}" type="presOf" srcId="{147EBC46-E773-4D8E-8DF3-5B028833D498}" destId="{0BC356FE-D938-445D-9E6A-7300FD518E6C}" srcOrd="0" destOrd="0" presId="urn:microsoft.com/office/officeart/2016/7/layout/VerticalSolidActionList"/>
    <dgm:cxn modelId="{8C3AEE69-715B-4686-9BA9-A3525208D8D6}" srcId="{3BE6FF09-EABF-4C16-9558-7E059F40C406}" destId="{9E419809-FD4E-488D-A4E8-3A0CD0093CD5}" srcOrd="0" destOrd="0" parTransId="{2F034379-AECD-4E15-8908-C2D343CCA6B8}" sibTransId="{503A7C2B-E493-434D-899E-9EFECFD1985F}"/>
    <dgm:cxn modelId="{8491C16A-A18B-46DA-BA16-C70CB875F47F}" srcId="{3BE6FF09-EABF-4C16-9558-7E059F40C406}" destId="{55B4943B-942F-4CB8-9FB9-4434D5AECFA1}" srcOrd="4" destOrd="0" parTransId="{11D12E44-E035-4F30-BABC-913F0A3D62EE}" sibTransId="{543D1733-9AD0-4755-9B5F-628C01896200}"/>
    <dgm:cxn modelId="{A0F0E853-9F9F-447C-B73E-DA00E16BD573}" type="presOf" srcId="{9E419809-FD4E-488D-A4E8-3A0CD0093CD5}" destId="{07C22115-B938-43C4-B6E7-E88493FD6F3B}" srcOrd="0" destOrd="0" presId="urn:microsoft.com/office/officeart/2016/7/layout/VerticalSolidActionList"/>
    <dgm:cxn modelId="{75ED4276-5905-496F-BFD1-77356ED5CB3B}" type="presOf" srcId="{BCE3903C-7412-491E-807C-E65DCBC085C4}" destId="{11515080-190C-4AA1-8300-D3158C2185B3}" srcOrd="0" destOrd="0" presId="urn:microsoft.com/office/officeart/2016/7/layout/VerticalSolidActionList"/>
    <dgm:cxn modelId="{84C83A7C-40D3-4F26-9709-F5DA8745D36E}" type="presOf" srcId="{6112FEE5-51DB-44FD-BB61-655B80722FD4}" destId="{37D62EA2-BABE-437A-B144-FC7787595AEA}" srcOrd="0" destOrd="0" presId="urn:microsoft.com/office/officeart/2016/7/layout/VerticalSolidActionList"/>
    <dgm:cxn modelId="{D8C6498E-BC1C-4935-8243-402F69A11FAB}" srcId="{E3E27CDD-0D61-4E0B-B9CB-7B0A52A84E80}" destId="{D4E63D79-57DB-45F2-8F7E-739250EFF645}" srcOrd="0" destOrd="0" parTransId="{EEB7A93F-1BE1-40D9-9741-D90170A25DCE}" sibTransId="{99A80C27-785D-45E5-A177-CDA0182BC627}"/>
    <dgm:cxn modelId="{4DCEA1A2-1D9A-46DC-A2AE-4939EBA54272}" srcId="{3BE6FF09-EABF-4C16-9558-7E059F40C406}" destId="{4F9D9E6B-4D29-4915-9B4C-EC1DAC724ED6}" srcOrd="3" destOrd="0" parTransId="{2C8D53A4-B96F-42C7-BD4B-802E7EA6E869}" sibTransId="{712349AF-CF87-43D3-98B9-2CEDFEE3CC83}"/>
    <dgm:cxn modelId="{620175D8-8889-4666-B019-258744547497}" type="presOf" srcId="{EE02B97B-978B-4BC5-9184-EF76F435B063}" destId="{29589163-1E49-4DD9-8E4C-4063E2BFA184}" srcOrd="0" destOrd="0" presId="urn:microsoft.com/office/officeart/2016/7/layout/VerticalSolidActionList"/>
    <dgm:cxn modelId="{272384DE-F85E-4863-BEAA-3E0D129DCAA6}" type="presOf" srcId="{6686298E-78CC-4722-A9EA-377506B828E5}" destId="{069FBACB-01DE-4E0B-8996-3E7D73CA815C}" srcOrd="0" destOrd="0" presId="urn:microsoft.com/office/officeart/2016/7/layout/VerticalSolidActionList"/>
    <dgm:cxn modelId="{0E2183DF-EAB9-43B4-99CE-2F9905D93CF8}" srcId="{9E419809-FD4E-488D-A4E8-3A0CD0093CD5}" destId="{6686298E-78CC-4722-A9EA-377506B828E5}" srcOrd="0" destOrd="0" parTransId="{C28659BC-5FC3-49C8-8B09-EFA5FC2D483D}" sibTransId="{A44FC249-F36E-42BD-9976-2AC755C506CE}"/>
    <dgm:cxn modelId="{3436EDE1-342E-48CB-A6D5-FFFD065ED632}" srcId="{55B4943B-942F-4CB8-9FB9-4434D5AECFA1}" destId="{6112FEE5-51DB-44FD-BB61-655B80722FD4}" srcOrd="0" destOrd="0" parTransId="{37C4F4DA-9F80-469B-B0E4-801420C9A072}" sibTransId="{FA47833F-3328-4F2E-963E-B62DCFD9DCE7}"/>
    <dgm:cxn modelId="{7EE93DE7-BCA6-4964-99B2-2372DB892A03}" type="presOf" srcId="{4F9D9E6B-4D29-4915-9B4C-EC1DAC724ED6}" destId="{7034B2B0-EFA3-4439-9129-3EFCADF5478B}" srcOrd="0" destOrd="0" presId="urn:microsoft.com/office/officeart/2016/7/layout/VerticalSolidActionList"/>
    <dgm:cxn modelId="{283C03F5-A28B-4749-BA74-11F3496CBB30}" type="presOf" srcId="{3BE6FF09-EABF-4C16-9558-7E059F40C406}" destId="{8DC50751-9387-4AD8-A3F9-193217B51401}" srcOrd="0" destOrd="0" presId="urn:microsoft.com/office/officeart/2016/7/layout/VerticalSolidActionList"/>
    <dgm:cxn modelId="{A04AC8BF-7D71-4568-906C-B3FFF0A5633B}" type="presParOf" srcId="{8DC50751-9387-4AD8-A3F9-193217B51401}" destId="{CC1EDDCC-FE56-4BC4-9F17-3090CAFFED16}" srcOrd="0" destOrd="0" presId="urn:microsoft.com/office/officeart/2016/7/layout/VerticalSolidActionList"/>
    <dgm:cxn modelId="{443333D9-E1B9-444B-A6C7-FEF4438D9E2E}" type="presParOf" srcId="{CC1EDDCC-FE56-4BC4-9F17-3090CAFFED16}" destId="{07C22115-B938-43C4-B6E7-E88493FD6F3B}" srcOrd="0" destOrd="0" presId="urn:microsoft.com/office/officeart/2016/7/layout/VerticalSolidActionList"/>
    <dgm:cxn modelId="{757FF84C-428C-42B8-8E15-FD21A2B352AC}" type="presParOf" srcId="{CC1EDDCC-FE56-4BC4-9F17-3090CAFFED16}" destId="{069FBACB-01DE-4E0B-8996-3E7D73CA815C}" srcOrd="1" destOrd="0" presId="urn:microsoft.com/office/officeart/2016/7/layout/VerticalSolidActionList"/>
    <dgm:cxn modelId="{E1AA7F05-4DC6-4C73-9BA3-5C5C0BF02D7D}" type="presParOf" srcId="{8DC50751-9387-4AD8-A3F9-193217B51401}" destId="{B62E4D12-DEF1-41B0-A9EC-6DA55866EE0A}" srcOrd="1" destOrd="0" presId="urn:microsoft.com/office/officeart/2016/7/layout/VerticalSolidActionList"/>
    <dgm:cxn modelId="{D8EAE370-3AA2-4367-8D3A-21F6FC196E3F}" type="presParOf" srcId="{8DC50751-9387-4AD8-A3F9-193217B51401}" destId="{F8319BA1-7A80-4294-A78B-0346B7E1AE13}" srcOrd="2" destOrd="0" presId="urn:microsoft.com/office/officeart/2016/7/layout/VerticalSolidActionList"/>
    <dgm:cxn modelId="{543117E7-A907-4818-BB56-6DA2F338854C}" type="presParOf" srcId="{F8319BA1-7A80-4294-A78B-0346B7E1AE13}" destId="{2A8487B3-CD65-48C3-ACAC-7A340E671416}" srcOrd="0" destOrd="0" presId="urn:microsoft.com/office/officeart/2016/7/layout/VerticalSolidActionList"/>
    <dgm:cxn modelId="{E4951829-AC0C-4713-B4C5-3FB51AC65588}" type="presParOf" srcId="{F8319BA1-7A80-4294-A78B-0346B7E1AE13}" destId="{E51C5EA6-1551-4B24-A3D2-6254CD6C15B6}" srcOrd="1" destOrd="0" presId="urn:microsoft.com/office/officeart/2016/7/layout/VerticalSolidActionList"/>
    <dgm:cxn modelId="{8F49852D-5EF7-4530-A55D-DCB988AF4682}" type="presParOf" srcId="{8DC50751-9387-4AD8-A3F9-193217B51401}" destId="{78BE98FA-06D9-4FFD-9594-62E9FA64B4EC}" srcOrd="3" destOrd="0" presId="urn:microsoft.com/office/officeart/2016/7/layout/VerticalSolidActionList"/>
    <dgm:cxn modelId="{565B97C3-BDE3-4FD1-93AF-5819C3C5323D}" type="presParOf" srcId="{8DC50751-9387-4AD8-A3F9-193217B51401}" destId="{4960D30E-FA5D-4239-8F35-442C1016AB6E}" srcOrd="4" destOrd="0" presId="urn:microsoft.com/office/officeart/2016/7/layout/VerticalSolidActionList"/>
    <dgm:cxn modelId="{41AC69CC-07B1-41FF-970E-9B356420BBAE}" type="presParOf" srcId="{4960D30E-FA5D-4239-8F35-442C1016AB6E}" destId="{11515080-190C-4AA1-8300-D3158C2185B3}" srcOrd="0" destOrd="0" presId="urn:microsoft.com/office/officeart/2016/7/layout/VerticalSolidActionList"/>
    <dgm:cxn modelId="{DFC3B9BE-EA91-432F-9BDF-9DE80426895B}" type="presParOf" srcId="{4960D30E-FA5D-4239-8F35-442C1016AB6E}" destId="{0BC356FE-D938-445D-9E6A-7300FD518E6C}" srcOrd="1" destOrd="0" presId="urn:microsoft.com/office/officeart/2016/7/layout/VerticalSolidActionList"/>
    <dgm:cxn modelId="{4338323F-72DB-44DE-88B6-3445AB3AA95B}" type="presParOf" srcId="{8DC50751-9387-4AD8-A3F9-193217B51401}" destId="{1C16FA8C-ED07-445B-A7D4-04D63D4CEA86}" srcOrd="5" destOrd="0" presId="urn:microsoft.com/office/officeart/2016/7/layout/VerticalSolidActionList"/>
    <dgm:cxn modelId="{5C5CDD2D-A35E-496F-811E-148973DF7C37}" type="presParOf" srcId="{8DC50751-9387-4AD8-A3F9-193217B51401}" destId="{26E40945-8776-4CED-AE51-E83F7042AE8E}" srcOrd="6" destOrd="0" presId="urn:microsoft.com/office/officeart/2016/7/layout/VerticalSolidActionList"/>
    <dgm:cxn modelId="{E4E63D94-9815-408F-A3AE-7E2DFEE1AE0E}" type="presParOf" srcId="{26E40945-8776-4CED-AE51-E83F7042AE8E}" destId="{7034B2B0-EFA3-4439-9129-3EFCADF5478B}" srcOrd="0" destOrd="0" presId="urn:microsoft.com/office/officeart/2016/7/layout/VerticalSolidActionList"/>
    <dgm:cxn modelId="{0AC2982E-0EA0-47B7-9850-74EFD05D5C47}" type="presParOf" srcId="{26E40945-8776-4CED-AE51-E83F7042AE8E}" destId="{29589163-1E49-4DD9-8E4C-4063E2BFA184}" srcOrd="1" destOrd="0" presId="urn:microsoft.com/office/officeart/2016/7/layout/VerticalSolidActionList"/>
    <dgm:cxn modelId="{4E32DD18-3C47-4087-9787-41F619012A7B}" type="presParOf" srcId="{8DC50751-9387-4AD8-A3F9-193217B51401}" destId="{737AD5B6-ED3B-4436-BFEE-01D162D9AE1C}" srcOrd="7" destOrd="0" presId="urn:microsoft.com/office/officeart/2016/7/layout/VerticalSolidActionList"/>
    <dgm:cxn modelId="{E67B4453-AD5D-49DB-A6BA-59060DB105D1}" type="presParOf" srcId="{8DC50751-9387-4AD8-A3F9-193217B51401}" destId="{61E68731-5C58-4792-8E28-F9407382D908}" srcOrd="8" destOrd="0" presId="urn:microsoft.com/office/officeart/2016/7/layout/VerticalSolidActionList"/>
    <dgm:cxn modelId="{0E16DE51-F552-42A3-94AF-14913E640CFB}" type="presParOf" srcId="{61E68731-5C58-4792-8E28-F9407382D908}" destId="{EF8DC689-A7FD-4E77-A084-A4F68FD50705}" srcOrd="0" destOrd="0" presId="urn:microsoft.com/office/officeart/2016/7/layout/VerticalSolidActionList"/>
    <dgm:cxn modelId="{68F6A1AF-BB2F-4F8C-9D8D-F84636B9D920}" type="presParOf" srcId="{61E68731-5C58-4792-8E28-F9407382D908}" destId="{37D62EA2-BABE-437A-B144-FC7787595AE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463E47-BDA0-4EC7-9CBC-5C84F6FA00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CB5566-7019-4FB3-9746-752E106DA090}">
      <dgm:prSet phldrT="[Text]"/>
      <dgm:spPr/>
      <dgm:t>
        <a:bodyPr/>
        <a:lstStyle/>
        <a:p>
          <a:pPr>
            <a:lnSpc>
              <a:spcPct val="100000"/>
            </a:lnSpc>
          </a:pPr>
          <a:r>
            <a:rPr lang="en-US" dirty="0"/>
            <a:t>Identity</a:t>
          </a:r>
        </a:p>
      </dgm:t>
    </dgm:pt>
    <dgm:pt modelId="{99878B4B-1A9E-40F2-A00F-D38C51254143}" type="parTrans" cxnId="{2F60EA80-A402-40A4-9301-4AB049546AF4}">
      <dgm:prSet/>
      <dgm:spPr/>
      <dgm:t>
        <a:bodyPr/>
        <a:lstStyle/>
        <a:p>
          <a:endParaRPr lang="en-US"/>
        </a:p>
      </dgm:t>
    </dgm:pt>
    <dgm:pt modelId="{4D4EF1F3-ED0B-422A-BDAF-8CC3D8DFB20A}" type="sibTrans" cxnId="{2F60EA80-A402-40A4-9301-4AB049546AF4}">
      <dgm:prSet/>
      <dgm:spPr/>
      <dgm:t>
        <a:bodyPr/>
        <a:lstStyle/>
        <a:p>
          <a:endParaRPr lang="en-US"/>
        </a:p>
      </dgm:t>
    </dgm:pt>
    <dgm:pt modelId="{63FD127C-FA20-4BF6-9DD0-A7812EE34F5D}">
      <dgm:prSet phldrT="[Text]"/>
      <dgm:spPr/>
      <dgm:t>
        <a:bodyPr/>
        <a:lstStyle/>
        <a:p>
          <a:pPr>
            <a:lnSpc>
              <a:spcPct val="100000"/>
            </a:lnSpc>
          </a:pPr>
          <a:r>
            <a:rPr lang="en-US" dirty="0"/>
            <a:t>Plan</a:t>
          </a:r>
        </a:p>
      </dgm:t>
    </dgm:pt>
    <dgm:pt modelId="{47D17223-FB9D-4381-8581-D74A1A4CA583}" type="parTrans" cxnId="{72B174F4-D762-44F6-A8FF-E87DA876AF6B}">
      <dgm:prSet/>
      <dgm:spPr/>
      <dgm:t>
        <a:bodyPr/>
        <a:lstStyle/>
        <a:p>
          <a:endParaRPr lang="en-US"/>
        </a:p>
      </dgm:t>
    </dgm:pt>
    <dgm:pt modelId="{29D082D3-2F4C-4735-A95E-148EA593542E}" type="sibTrans" cxnId="{72B174F4-D762-44F6-A8FF-E87DA876AF6B}">
      <dgm:prSet/>
      <dgm:spPr/>
      <dgm:t>
        <a:bodyPr/>
        <a:lstStyle/>
        <a:p>
          <a:endParaRPr lang="en-US"/>
        </a:p>
      </dgm:t>
    </dgm:pt>
    <dgm:pt modelId="{0E5CA5DA-DACD-452D-9D47-309A006FF313}">
      <dgm:prSet phldrT="[Text]"/>
      <dgm:spPr/>
      <dgm:t>
        <a:bodyPr/>
        <a:lstStyle/>
        <a:p>
          <a:pPr>
            <a:lnSpc>
              <a:spcPct val="100000"/>
            </a:lnSpc>
          </a:pPr>
          <a:r>
            <a:rPr lang="en-US" dirty="0"/>
            <a:t>Act</a:t>
          </a:r>
        </a:p>
      </dgm:t>
    </dgm:pt>
    <dgm:pt modelId="{66F9F41B-E894-4E04-88E5-E2C3E0F094A0}" type="parTrans" cxnId="{7DC9E79C-72BD-44B6-BC8A-260C93070DB9}">
      <dgm:prSet/>
      <dgm:spPr/>
      <dgm:t>
        <a:bodyPr/>
        <a:lstStyle/>
        <a:p>
          <a:endParaRPr lang="en-US"/>
        </a:p>
      </dgm:t>
    </dgm:pt>
    <dgm:pt modelId="{72F96D37-DCA3-467C-84E9-BB477A3192FA}" type="sibTrans" cxnId="{7DC9E79C-72BD-44B6-BC8A-260C93070DB9}">
      <dgm:prSet/>
      <dgm:spPr/>
      <dgm:t>
        <a:bodyPr/>
        <a:lstStyle/>
        <a:p>
          <a:endParaRPr lang="en-US"/>
        </a:p>
      </dgm:t>
    </dgm:pt>
    <dgm:pt modelId="{06332657-053E-4F0E-8305-1DBEB23BC7A3}">
      <dgm:prSet phldrT="[Text]"/>
      <dgm:spPr/>
      <dgm:t>
        <a:bodyPr/>
        <a:lstStyle/>
        <a:p>
          <a:pPr>
            <a:lnSpc>
              <a:spcPct val="100000"/>
            </a:lnSpc>
          </a:pPr>
          <a:r>
            <a:rPr lang="en-US" dirty="0"/>
            <a:t>Check</a:t>
          </a:r>
        </a:p>
      </dgm:t>
    </dgm:pt>
    <dgm:pt modelId="{6B8CBF02-7210-4B3E-B8A3-8619A01CC4B7}" type="parTrans" cxnId="{2C6262F7-AAD2-4418-A24B-C14B24B8BE20}">
      <dgm:prSet/>
      <dgm:spPr/>
      <dgm:t>
        <a:bodyPr/>
        <a:lstStyle/>
        <a:p>
          <a:endParaRPr lang="en-US"/>
        </a:p>
      </dgm:t>
    </dgm:pt>
    <dgm:pt modelId="{7B5C868F-C75B-4451-A2F7-7751C07CAB63}" type="sibTrans" cxnId="{2C6262F7-AAD2-4418-A24B-C14B24B8BE20}">
      <dgm:prSet/>
      <dgm:spPr/>
      <dgm:t>
        <a:bodyPr/>
        <a:lstStyle/>
        <a:p>
          <a:endParaRPr lang="en-US"/>
        </a:p>
      </dgm:t>
    </dgm:pt>
    <dgm:pt modelId="{456D9BE1-0661-4C8C-B378-A809E35D2B9F}">
      <dgm:prSet phldrT="[Text]"/>
      <dgm:spPr/>
      <dgm:t>
        <a:bodyPr/>
        <a:lstStyle/>
        <a:p>
          <a:pPr>
            <a:lnSpc>
              <a:spcPct val="100000"/>
            </a:lnSpc>
          </a:pPr>
          <a:r>
            <a:rPr lang="en-US" dirty="0"/>
            <a:t>What is the threat or issue</a:t>
          </a:r>
        </a:p>
      </dgm:t>
    </dgm:pt>
    <dgm:pt modelId="{9EF1A525-EAA0-4670-A896-F6B9BD7A01E9}" type="parTrans" cxnId="{0625E671-9EFD-4FEF-86E0-B52C5AFB7EAB}">
      <dgm:prSet/>
      <dgm:spPr/>
      <dgm:t>
        <a:bodyPr/>
        <a:lstStyle/>
        <a:p>
          <a:endParaRPr lang="en-US"/>
        </a:p>
      </dgm:t>
    </dgm:pt>
    <dgm:pt modelId="{DC0B3A8F-7333-4783-A9AE-2E58283EC0A6}" type="sibTrans" cxnId="{0625E671-9EFD-4FEF-86E0-B52C5AFB7EAB}">
      <dgm:prSet/>
      <dgm:spPr/>
    </dgm:pt>
    <dgm:pt modelId="{3C035F94-8167-4663-8B84-8245855BF249}">
      <dgm:prSet phldrT="[Text]"/>
      <dgm:spPr/>
      <dgm:t>
        <a:bodyPr/>
        <a:lstStyle/>
        <a:p>
          <a:pPr>
            <a:lnSpc>
              <a:spcPct val="100000"/>
            </a:lnSpc>
          </a:pPr>
          <a:r>
            <a:rPr lang="en-US" dirty="0"/>
            <a:t>Determine appropriate responses</a:t>
          </a:r>
        </a:p>
      </dgm:t>
    </dgm:pt>
    <dgm:pt modelId="{629AA14F-EF25-4B73-9A28-4977E7BEBD50}" type="parTrans" cxnId="{9BE2F649-A63B-41C0-9283-6DDABEDBFEC7}">
      <dgm:prSet/>
      <dgm:spPr/>
      <dgm:t>
        <a:bodyPr/>
        <a:lstStyle/>
        <a:p>
          <a:endParaRPr lang="en-US"/>
        </a:p>
      </dgm:t>
    </dgm:pt>
    <dgm:pt modelId="{D414AA9D-0B23-4D2E-B566-0FFD303CF51F}" type="sibTrans" cxnId="{9BE2F649-A63B-41C0-9283-6DDABEDBFEC7}">
      <dgm:prSet/>
      <dgm:spPr/>
    </dgm:pt>
    <dgm:pt modelId="{C81A4555-25E4-4356-8F46-8EB7E6AA77D3}">
      <dgm:prSet phldrT="[Text]"/>
      <dgm:spPr/>
      <dgm:t>
        <a:bodyPr/>
        <a:lstStyle/>
        <a:p>
          <a:pPr>
            <a:lnSpc>
              <a:spcPct val="100000"/>
            </a:lnSpc>
          </a:pPr>
          <a:r>
            <a:rPr lang="en-US" dirty="0"/>
            <a:t>Implement the plan</a:t>
          </a:r>
        </a:p>
      </dgm:t>
    </dgm:pt>
    <dgm:pt modelId="{C12425A2-0D89-45D3-9B8D-B810CDFF94F0}" type="parTrans" cxnId="{713902F4-1019-45B0-A60E-BBBF1ADC3C59}">
      <dgm:prSet/>
      <dgm:spPr/>
      <dgm:t>
        <a:bodyPr/>
        <a:lstStyle/>
        <a:p>
          <a:endParaRPr lang="en-US"/>
        </a:p>
      </dgm:t>
    </dgm:pt>
    <dgm:pt modelId="{0CCEFDA0-30BB-4853-8624-79B4665DD3FA}" type="sibTrans" cxnId="{713902F4-1019-45B0-A60E-BBBF1ADC3C59}">
      <dgm:prSet/>
      <dgm:spPr/>
    </dgm:pt>
    <dgm:pt modelId="{B5318BEF-D068-4898-9682-8D0E5E177206}">
      <dgm:prSet phldrT="[Text]"/>
      <dgm:spPr/>
      <dgm:t>
        <a:bodyPr/>
        <a:lstStyle/>
        <a:p>
          <a:pPr>
            <a:lnSpc>
              <a:spcPct val="100000"/>
            </a:lnSpc>
          </a:pPr>
          <a:r>
            <a:rPr lang="en-US" dirty="0"/>
            <a:t>Confirm the response is sufficient</a:t>
          </a:r>
        </a:p>
      </dgm:t>
    </dgm:pt>
    <dgm:pt modelId="{162339A7-2CBE-4D28-AE50-6B55B6FFA08D}" type="parTrans" cxnId="{58E71E8F-61BD-40A0-AFF0-0C5E00C9AF09}">
      <dgm:prSet/>
      <dgm:spPr/>
      <dgm:t>
        <a:bodyPr/>
        <a:lstStyle/>
        <a:p>
          <a:endParaRPr lang="en-US"/>
        </a:p>
      </dgm:t>
    </dgm:pt>
    <dgm:pt modelId="{658BE6E5-0F75-4290-AF97-CAA1D9253E92}" type="sibTrans" cxnId="{58E71E8F-61BD-40A0-AFF0-0C5E00C9AF09}">
      <dgm:prSet/>
      <dgm:spPr/>
    </dgm:pt>
    <dgm:pt modelId="{9DD21822-9758-4B04-A47E-E4FDF6BFB962}" type="pres">
      <dgm:prSet presAssocID="{3F463E47-BDA0-4EC7-9CBC-5C84F6FA005D}" presName="root" presStyleCnt="0">
        <dgm:presLayoutVars>
          <dgm:dir/>
          <dgm:resizeHandles val="exact"/>
        </dgm:presLayoutVars>
      </dgm:prSet>
      <dgm:spPr/>
    </dgm:pt>
    <dgm:pt modelId="{640CF7E3-A96A-4761-A73B-7A281ECC2210}" type="pres">
      <dgm:prSet presAssocID="{DDCB5566-7019-4FB3-9746-752E106DA090}" presName="compNode" presStyleCnt="0"/>
      <dgm:spPr/>
    </dgm:pt>
    <dgm:pt modelId="{985713DE-C205-4F79-9826-B0F5C8D54208}" type="pres">
      <dgm:prSet presAssocID="{DDCB5566-7019-4FB3-9746-752E106DA090}" presName="bgRect" presStyleLbl="bgShp" presStyleIdx="0" presStyleCnt="4"/>
      <dgm:spPr/>
    </dgm:pt>
    <dgm:pt modelId="{02C1128D-2DD9-409D-B8B1-8167D1418CB9}" type="pres">
      <dgm:prSet presAssocID="{DDCB5566-7019-4FB3-9746-752E106DA0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7FA14438-2C79-4DF5-913C-CE75ECFC5468}" type="pres">
      <dgm:prSet presAssocID="{DDCB5566-7019-4FB3-9746-752E106DA090}" presName="spaceRect" presStyleCnt="0"/>
      <dgm:spPr/>
    </dgm:pt>
    <dgm:pt modelId="{CB3B6849-DEA3-4216-A6A6-34D6A868D51A}" type="pres">
      <dgm:prSet presAssocID="{DDCB5566-7019-4FB3-9746-752E106DA090}" presName="parTx" presStyleLbl="revTx" presStyleIdx="0" presStyleCnt="8">
        <dgm:presLayoutVars>
          <dgm:chMax val="0"/>
          <dgm:chPref val="0"/>
        </dgm:presLayoutVars>
      </dgm:prSet>
      <dgm:spPr/>
    </dgm:pt>
    <dgm:pt modelId="{98845165-ADFA-4EF7-BA31-B4EA2AB33EB8}" type="pres">
      <dgm:prSet presAssocID="{DDCB5566-7019-4FB3-9746-752E106DA090}" presName="desTx" presStyleLbl="revTx" presStyleIdx="1" presStyleCnt="8">
        <dgm:presLayoutVars/>
      </dgm:prSet>
      <dgm:spPr/>
    </dgm:pt>
    <dgm:pt modelId="{F405C2F5-28DB-4F4E-931E-FDA6175EAADD}" type="pres">
      <dgm:prSet presAssocID="{4D4EF1F3-ED0B-422A-BDAF-8CC3D8DFB20A}" presName="sibTrans" presStyleCnt="0"/>
      <dgm:spPr/>
    </dgm:pt>
    <dgm:pt modelId="{C19C1B83-3F35-4A1A-BCBF-F99838C761C4}" type="pres">
      <dgm:prSet presAssocID="{63FD127C-FA20-4BF6-9DD0-A7812EE34F5D}" presName="compNode" presStyleCnt="0"/>
      <dgm:spPr/>
    </dgm:pt>
    <dgm:pt modelId="{C6606E59-EC18-47F7-91A1-39C6D267DCC6}" type="pres">
      <dgm:prSet presAssocID="{63FD127C-FA20-4BF6-9DD0-A7812EE34F5D}" presName="bgRect" presStyleLbl="bgShp" presStyleIdx="1" presStyleCnt="4"/>
      <dgm:spPr/>
    </dgm:pt>
    <dgm:pt modelId="{82E307B5-82C0-40DF-AA53-F9B3B9A2ED12}" type="pres">
      <dgm:prSet presAssocID="{63FD127C-FA20-4BF6-9DD0-A7812EE34F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6FB781F-8A17-43C6-81CB-B1E213891CC1}" type="pres">
      <dgm:prSet presAssocID="{63FD127C-FA20-4BF6-9DD0-A7812EE34F5D}" presName="spaceRect" presStyleCnt="0"/>
      <dgm:spPr/>
    </dgm:pt>
    <dgm:pt modelId="{1A7DF329-A409-4BAF-8F0D-3F9C343A49AC}" type="pres">
      <dgm:prSet presAssocID="{63FD127C-FA20-4BF6-9DD0-A7812EE34F5D}" presName="parTx" presStyleLbl="revTx" presStyleIdx="2" presStyleCnt="8">
        <dgm:presLayoutVars>
          <dgm:chMax val="0"/>
          <dgm:chPref val="0"/>
        </dgm:presLayoutVars>
      </dgm:prSet>
      <dgm:spPr/>
    </dgm:pt>
    <dgm:pt modelId="{19BB6E5F-A11F-4FE3-AEB8-B88085F1369D}" type="pres">
      <dgm:prSet presAssocID="{63FD127C-FA20-4BF6-9DD0-A7812EE34F5D}" presName="desTx" presStyleLbl="revTx" presStyleIdx="3" presStyleCnt="8">
        <dgm:presLayoutVars/>
      </dgm:prSet>
      <dgm:spPr/>
    </dgm:pt>
    <dgm:pt modelId="{96CAA459-6BCD-4D9C-B703-A2F2B816FDCE}" type="pres">
      <dgm:prSet presAssocID="{29D082D3-2F4C-4735-A95E-148EA593542E}" presName="sibTrans" presStyleCnt="0"/>
      <dgm:spPr/>
    </dgm:pt>
    <dgm:pt modelId="{23B9F9DF-5EE2-4A09-BE85-49287BDEA1AF}" type="pres">
      <dgm:prSet presAssocID="{0E5CA5DA-DACD-452D-9D47-309A006FF313}" presName="compNode" presStyleCnt="0"/>
      <dgm:spPr/>
    </dgm:pt>
    <dgm:pt modelId="{5BC17322-664E-430A-9DE3-79B4F5DBA3A2}" type="pres">
      <dgm:prSet presAssocID="{0E5CA5DA-DACD-452D-9D47-309A006FF313}" presName="bgRect" presStyleLbl="bgShp" presStyleIdx="2" presStyleCnt="4"/>
      <dgm:spPr/>
    </dgm:pt>
    <dgm:pt modelId="{4E714C16-610A-4EAC-9CA3-85B784D28A60}" type="pres">
      <dgm:prSet presAssocID="{0E5CA5DA-DACD-452D-9D47-309A006FF3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BB9F754-03A9-4D92-9911-5129E2F105EA}" type="pres">
      <dgm:prSet presAssocID="{0E5CA5DA-DACD-452D-9D47-309A006FF313}" presName="spaceRect" presStyleCnt="0"/>
      <dgm:spPr/>
    </dgm:pt>
    <dgm:pt modelId="{88EC4FBD-33CF-4E29-B84B-84F4B64CF8E4}" type="pres">
      <dgm:prSet presAssocID="{0E5CA5DA-DACD-452D-9D47-309A006FF313}" presName="parTx" presStyleLbl="revTx" presStyleIdx="4" presStyleCnt="8">
        <dgm:presLayoutVars>
          <dgm:chMax val="0"/>
          <dgm:chPref val="0"/>
        </dgm:presLayoutVars>
      </dgm:prSet>
      <dgm:spPr/>
    </dgm:pt>
    <dgm:pt modelId="{4C8A5F5E-11D5-49E8-9BA6-FB0C3E2EFC24}" type="pres">
      <dgm:prSet presAssocID="{0E5CA5DA-DACD-452D-9D47-309A006FF313}" presName="desTx" presStyleLbl="revTx" presStyleIdx="5" presStyleCnt="8">
        <dgm:presLayoutVars/>
      </dgm:prSet>
      <dgm:spPr/>
    </dgm:pt>
    <dgm:pt modelId="{7C26E420-E62C-4F77-8993-CB0AF528229E}" type="pres">
      <dgm:prSet presAssocID="{72F96D37-DCA3-467C-84E9-BB477A3192FA}" presName="sibTrans" presStyleCnt="0"/>
      <dgm:spPr/>
    </dgm:pt>
    <dgm:pt modelId="{5C0351F8-3CF9-4889-A66A-91CEC5F8BB05}" type="pres">
      <dgm:prSet presAssocID="{06332657-053E-4F0E-8305-1DBEB23BC7A3}" presName="compNode" presStyleCnt="0"/>
      <dgm:spPr/>
    </dgm:pt>
    <dgm:pt modelId="{A7AD2A86-DF9E-4EBC-A99D-9D0C1CAEBA29}" type="pres">
      <dgm:prSet presAssocID="{06332657-053E-4F0E-8305-1DBEB23BC7A3}" presName="bgRect" presStyleLbl="bgShp" presStyleIdx="3" presStyleCnt="4"/>
      <dgm:spPr/>
    </dgm:pt>
    <dgm:pt modelId="{3E28EA8C-B93F-4E60-9D42-061C52DE82A0}" type="pres">
      <dgm:prSet presAssocID="{06332657-053E-4F0E-8305-1DBEB23BC7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DAC1E9EC-A73D-4DD2-B4DF-4ED0D819D715}" type="pres">
      <dgm:prSet presAssocID="{06332657-053E-4F0E-8305-1DBEB23BC7A3}" presName="spaceRect" presStyleCnt="0"/>
      <dgm:spPr/>
    </dgm:pt>
    <dgm:pt modelId="{A4621C78-E2D9-40CB-8C00-F97A3C8E2E1F}" type="pres">
      <dgm:prSet presAssocID="{06332657-053E-4F0E-8305-1DBEB23BC7A3}" presName="parTx" presStyleLbl="revTx" presStyleIdx="6" presStyleCnt="8">
        <dgm:presLayoutVars>
          <dgm:chMax val="0"/>
          <dgm:chPref val="0"/>
        </dgm:presLayoutVars>
      </dgm:prSet>
      <dgm:spPr/>
    </dgm:pt>
    <dgm:pt modelId="{D8A735C6-7C25-4D52-B3F8-E7243DD0AB54}" type="pres">
      <dgm:prSet presAssocID="{06332657-053E-4F0E-8305-1DBEB23BC7A3}" presName="desTx" presStyleLbl="revTx" presStyleIdx="7" presStyleCnt="8">
        <dgm:presLayoutVars/>
      </dgm:prSet>
      <dgm:spPr/>
    </dgm:pt>
  </dgm:ptLst>
  <dgm:cxnLst>
    <dgm:cxn modelId="{DC5F7F0B-73D4-4023-A3DD-D47AA03E8655}" type="presOf" srcId="{63FD127C-FA20-4BF6-9DD0-A7812EE34F5D}" destId="{1A7DF329-A409-4BAF-8F0D-3F9C343A49AC}" srcOrd="0" destOrd="0" presId="urn:microsoft.com/office/officeart/2018/2/layout/IconVerticalSolidList"/>
    <dgm:cxn modelId="{49B51B26-E86F-419F-80E1-AFEC9EDA8BF4}" type="presOf" srcId="{06332657-053E-4F0E-8305-1DBEB23BC7A3}" destId="{A4621C78-E2D9-40CB-8C00-F97A3C8E2E1F}" srcOrd="0" destOrd="0" presId="urn:microsoft.com/office/officeart/2018/2/layout/IconVerticalSolidList"/>
    <dgm:cxn modelId="{F26D245E-8221-4FF3-B208-073E6206B859}" type="presOf" srcId="{B5318BEF-D068-4898-9682-8D0E5E177206}" destId="{D8A735C6-7C25-4D52-B3F8-E7243DD0AB54}" srcOrd="0" destOrd="0" presId="urn:microsoft.com/office/officeart/2018/2/layout/IconVerticalSolidList"/>
    <dgm:cxn modelId="{86650864-697A-42B7-B4AC-345552F90EC2}" type="presOf" srcId="{DDCB5566-7019-4FB3-9746-752E106DA090}" destId="{CB3B6849-DEA3-4216-A6A6-34D6A868D51A}" srcOrd="0" destOrd="0" presId="urn:microsoft.com/office/officeart/2018/2/layout/IconVerticalSolidList"/>
    <dgm:cxn modelId="{9BE2F649-A63B-41C0-9283-6DDABEDBFEC7}" srcId="{63FD127C-FA20-4BF6-9DD0-A7812EE34F5D}" destId="{3C035F94-8167-4663-8B84-8245855BF249}" srcOrd="0" destOrd="0" parTransId="{629AA14F-EF25-4B73-9A28-4977E7BEBD50}" sibTransId="{D414AA9D-0B23-4D2E-B566-0FFD303CF51F}"/>
    <dgm:cxn modelId="{87BD376B-FE47-4976-BED5-F991727D8E22}" type="presOf" srcId="{0E5CA5DA-DACD-452D-9D47-309A006FF313}" destId="{88EC4FBD-33CF-4E29-B84B-84F4B64CF8E4}" srcOrd="0" destOrd="0" presId="urn:microsoft.com/office/officeart/2018/2/layout/IconVerticalSolidList"/>
    <dgm:cxn modelId="{0625E671-9EFD-4FEF-86E0-B52C5AFB7EAB}" srcId="{DDCB5566-7019-4FB3-9746-752E106DA090}" destId="{456D9BE1-0661-4C8C-B378-A809E35D2B9F}" srcOrd="0" destOrd="0" parTransId="{9EF1A525-EAA0-4670-A896-F6B9BD7A01E9}" sibTransId="{DC0B3A8F-7333-4783-A9AE-2E58283EC0A6}"/>
    <dgm:cxn modelId="{0D87177B-34D2-41A2-A8CD-BAD28688182E}" type="presOf" srcId="{3F463E47-BDA0-4EC7-9CBC-5C84F6FA005D}" destId="{9DD21822-9758-4B04-A47E-E4FDF6BFB962}" srcOrd="0" destOrd="0" presId="urn:microsoft.com/office/officeart/2018/2/layout/IconVerticalSolidList"/>
    <dgm:cxn modelId="{2F60EA80-A402-40A4-9301-4AB049546AF4}" srcId="{3F463E47-BDA0-4EC7-9CBC-5C84F6FA005D}" destId="{DDCB5566-7019-4FB3-9746-752E106DA090}" srcOrd="0" destOrd="0" parTransId="{99878B4B-1A9E-40F2-A00F-D38C51254143}" sibTransId="{4D4EF1F3-ED0B-422A-BDAF-8CC3D8DFB20A}"/>
    <dgm:cxn modelId="{58E71E8F-61BD-40A0-AFF0-0C5E00C9AF09}" srcId="{06332657-053E-4F0E-8305-1DBEB23BC7A3}" destId="{B5318BEF-D068-4898-9682-8D0E5E177206}" srcOrd="0" destOrd="0" parTransId="{162339A7-2CBE-4D28-AE50-6B55B6FFA08D}" sibTransId="{658BE6E5-0F75-4290-AF97-CAA1D9253E92}"/>
    <dgm:cxn modelId="{7DC9E79C-72BD-44B6-BC8A-260C93070DB9}" srcId="{3F463E47-BDA0-4EC7-9CBC-5C84F6FA005D}" destId="{0E5CA5DA-DACD-452D-9D47-309A006FF313}" srcOrd="2" destOrd="0" parTransId="{66F9F41B-E894-4E04-88E5-E2C3E0F094A0}" sibTransId="{72F96D37-DCA3-467C-84E9-BB477A3192FA}"/>
    <dgm:cxn modelId="{1A1A20A3-2107-4D3B-957E-CAAFFD18BECA}" type="presOf" srcId="{3C035F94-8167-4663-8B84-8245855BF249}" destId="{19BB6E5F-A11F-4FE3-AEB8-B88085F1369D}" srcOrd="0" destOrd="0" presId="urn:microsoft.com/office/officeart/2018/2/layout/IconVerticalSolidList"/>
    <dgm:cxn modelId="{1DB52DE3-2279-4A73-AAD9-D4F7BFC86677}" type="presOf" srcId="{456D9BE1-0661-4C8C-B378-A809E35D2B9F}" destId="{98845165-ADFA-4EF7-BA31-B4EA2AB33EB8}" srcOrd="0" destOrd="0" presId="urn:microsoft.com/office/officeart/2018/2/layout/IconVerticalSolidList"/>
    <dgm:cxn modelId="{713902F4-1019-45B0-A60E-BBBF1ADC3C59}" srcId="{0E5CA5DA-DACD-452D-9D47-309A006FF313}" destId="{C81A4555-25E4-4356-8F46-8EB7E6AA77D3}" srcOrd="0" destOrd="0" parTransId="{C12425A2-0D89-45D3-9B8D-B810CDFF94F0}" sibTransId="{0CCEFDA0-30BB-4853-8624-79B4665DD3FA}"/>
    <dgm:cxn modelId="{72B174F4-D762-44F6-A8FF-E87DA876AF6B}" srcId="{3F463E47-BDA0-4EC7-9CBC-5C84F6FA005D}" destId="{63FD127C-FA20-4BF6-9DD0-A7812EE34F5D}" srcOrd="1" destOrd="0" parTransId="{47D17223-FB9D-4381-8581-D74A1A4CA583}" sibTransId="{29D082D3-2F4C-4735-A95E-148EA593542E}"/>
    <dgm:cxn modelId="{2C6262F7-AAD2-4418-A24B-C14B24B8BE20}" srcId="{3F463E47-BDA0-4EC7-9CBC-5C84F6FA005D}" destId="{06332657-053E-4F0E-8305-1DBEB23BC7A3}" srcOrd="3" destOrd="0" parTransId="{6B8CBF02-7210-4B3E-B8A3-8619A01CC4B7}" sibTransId="{7B5C868F-C75B-4451-A2F7-7751C07CAB63}"/>
    <dgm:cxn modelId="{EAD598FE-435C-4AA5-855F-F4508434FCC0}" type="presOf" srcId="{C81A4555-25E4-4356-8F46-8EB7E6AA77D3}" destId="{4C8A5F5E-11D5-49E8-9BA6-FB0C3E2EFC24}" srcOrd="0" destOrd="0" presId="urn:microsoft.com/office/officeart/2018/2/layout/IconVerticalSolidList"/>
    <dgm:cxn modelId="{6FB40E0A-C9DC-4C82-877D-6E41E3FCCD77}" type="presParOf" srcId="{9DD21822-9758-4B04-A47E-E4FDF6BFB962}" destId="{640CF7E3-A96A-4761-A73B-7A281ECC2210}" srcOrd="0" destOrd="0" presId="urn:microsoft.com/office/officeart/2018/2/layout/IconVerticalSolidList"/>
    <dgm:cxn modelId="{57BDBEF6-6507-46B8-84EB-625539BFFC1A}" type="presParOf" srcId="{640CF7E3-A96A-4761-A73B-7A281ECC2210}" destId="{985713DE-C205-4F79-9826-B0F5C8D54208}" srcOrd="0" destOrd="0" presId="urn:microsoft.com/office/officeart/2018/2/layout/IconVerticalSolidList"/>
    <dgm:cxn modelId="{75996C40-7EEF-4F11-8418-8061F62DE59C}" type="presParOf" srcId="{640CF7E3-A96A-4761-A73B-7A281ECC2210}" destId="{02C1128D-2DD9-409D-B8B1-8167D1418CB9}" srcOrd="1" destOrd="0" presId="urn:microsoft.com/office/officeart/2018/2/layout/IconVerticalSolidList"/>
    <dgm:cxn modelId="{6F69763C-D49D-4503-B54F-39BBB81D71DB}" type="presParOf" srcId="{640CF7E3-A96A-4761-A73B-7A281ECC2210}" destId="{7FA14438-2C79-4DF5-913C-CE75ECFC5468}" srcOrd="2" destOrd="0" presId="urn:microsoft.com/office/officeart/2018/2/layout/IconVerticalSolidList"/>
    <dgm:cxn modelId="{3BDBB691-4A25-492A-ACEB-045CA4DB7809}" type="presParOf" srcId="{640CF7E3-A96A-4761-A73B-7A281ECC2210}" destId="{CB3B6849-DEA3-4216-A6A6-34D6A868D51A}" srcOrd="3" destOrd="0" presId="urn:microsoft.com/office/officeart/2018/2/layout/IconVerticalSolidList"/>
    <dgm:cxn modelId="{988ED71F-C464-4D26-94A2-998FD725D36F}" type="presParOf" srcId="{640CF7E3-A96A-4761-A73B-7A281ECC2210}" destId="{98845165-ADFA-4EF7-BA31-B4EA2AB33EB8}" srcOrd="4" destOrd="0" presId="urn:microsoft.com/office/officeart/2018/2/layout/IconVerticalSolidList"/>
    <dgm:cxn modelId="{67C0E4B2-DF23-4CAF-A190-3601758DEDBD}" type="presParOf" srcId="{9DD21822-9758-4B04-A47E-E4FDF6BFB962}" destId="{F405C2F5-28DB-4F4E-931E-FDA6175EAADD}" srcOrd="1" destOrd="0" presId="urn:microsoft.com/office/officeart/2018/2/layout/IconVerticalSolidList"/>
    <dgm:cxn modelId="{74D3994E-5A88-4670-9B5B-8750FB88EB24}" type="presParOf" srcId="{9DD21822-9758-4B04-A47E-E4FDF6BFB962}" destId="{C19C1B83-3F35-4A1A-BCBF-F99838C761C4}" srcOrd="2" destOrd="0" presId="urn:microsoft.com/office/officeart/2018/2/layout/IconVerticalSolidList"/>
    <dgm:cxn modelId="{B459DAA2-E175-4A28-B158-EDD1C681F390}" type="presParOf" srcId="{C19C1B83-3F35-4A1A-BCBF-F99838C761C4}" destId="{C6606E59-EC18-47F7-91A1-39C6D267DCC6}" srcOrd="0" destOrd="0" presId="urn:microsoft.com/office/officeart/2018/2/layout/IconVerticalSolidList"/>
    <dgm:cxn modelId="{AD159EA4-6AD3-4225-877C-A46C54A538B7}" type="presParOf" srcId="{C19C1B83-3F35-4A1A-BCBF-F99838C761C4}" destId="{82E307B5-82C0-40DF-AA53-F9B3B9A2ED12}" srcOrd="1" destOrd="0" presId="urn:microsoft.com/office/officeart/2018/2/layout/IconVerticalSolidList"/>
    <dgm:cxn modelId="{77AE98B4-FB10-4088-AEC0-EA3A361AEB4B}" type="presParOf" srcId="{C19C1B83-3F35-4A1A-BCBF-F99838C761C4}" destId="{D6FB781F-8A17-43C6-81CB-B1E213891CC1}" srcOrd="2" destOrd="0" presId="urn:microsoft.com/office/officeart/2018/2/layout/IconVerticalSolidList"/>
    <dgm:cxn modelId="{3ABC7A69-2AB8-401F-963C-1CE96DB244C2}" type="presParOf" srcId="{C19C1B83-3F35-4A1A-BCBF-F99838C761C4}" destId="{1A7DF329-A409-4BAF-8F0D-3F9C343A49AC}" srcOrd="3" destOrd="0" presId="urn:microsoft.com/office/officeart/2018/2/layout/IconVerticalSolidList"/>
    <dgm:cxn modelId="{F5F51AD1-3812-4FB3-8C25-80B62B505EE5}" type="presParOf" srcId="{C19C1B83-3F35-4A1A-BCBF-F99838C761C4}" destId="{19BB6E5F-A11F-4FE3-AEB8-B88085F1369D}" srcOrd="4" destOrd="0" presId="urn:microsoft.com/office/officeart/2018/2/layout/IconVerticalSolidList"/>
    <dgm:cxn modelId="{A1620564-6017-4508-94DF-49519462840B}" type="presParOf" srcId="{9DD21822-9758-4B04-A47E-E4FDF6BFB962}" destId="{96CAA459-6BCD-4D9C-B703-A2F2B816FDCE}" srcOrd="3" destOrd="0" presId="urn:microsoft.com/office/officeart/2018/2/layout/IconVerticalSolidList"/>
    <dgm:cxn modelId="{7B21E5E8-CC35-4D28-80F2-5EE9C617CDF7}" type="presParOf" srcId="{9DD21822-9758-4B04-A47E-E4FDF6BFB962}" destId="{23B9F9DF-5EE2-4A09-BE85-49287BDEA1AF}" srcOrd="4" destOrd="0" presId="urn:microsoft.com/office/officeart/2018/2/layout/IconVerticalSolidList"/>
    <dgm:cxn modelId="{DB7BE45A-3416-4605-A99A-D669766CEB11}" type="presParOf" srcId="{23B9F9DF-5EE2-4A09-BE85-49287BDEA1AF}" destId="{5BC17322-664E-430A-9DE3-79B4F5DBA3A2}" srcOrd="0" destOrd="0" presId="urn:microsoft.com/office/officeart/2018/2/layout/IconVerticalSolidList"/>
    <dgm:cxn modelId="{CFAE451D-8E21-445B-98FE-B53C90A96043}" type="presParOf" srcId="{23B9F9DF-5EE2-4A09-BE85-49287BDEA1AF}" destId="{4E714C16-610A-4EAC-9CA3-85B784D28A60}" srcOrd="1" destOrd="0" presId="urn:microsoft.com/office/officeart/2018/2/layout/IconVerticalSolidList"/>
    <dgm:cxn modelId="{F51F9D28-0954-4C2D-8073-85B6C99DEB28}" type="presParOf" srcId="{23B9F9DF-5EE2-4A09-BE85-49287BDEA1AF}" destId="{0BB9F754-03A9-4D92-9911-5129E2F105EA}" srcOrd="2" destOrd="0" presId="urn:microsoft.com/office/officeart/2018/2/layout/IconVerticalSolidList"/>
    <dgm:cxn modelId="{49715CB3-4E65-4B85-897C-5AB6D6C0FD18}" type="presParOf" srcId="{23B9F9DF-5EE2-4A09-BE85-49287BDEA1AF}" destId="{88EC4FBD-33CF-4E29-B84B-84F4B64CF8E4}" srcOrd="3" destOrd="0" presId="urn:microsoft.com/office/officeart/2018/2/layout/IconVerticalSolidList"/>
    <dgm:cxn modelId="{E1AA1956-772F-4730-BED7-CD4B1D25B9D5}" type="presParOf" srcId="{23B9F9DF-5EE2-4A09-BE85-49287BDEA1AF}" destId="{4C8A5F5E-11D5-49E8-9BA6-FB0C3E2EFC24}" srcOrd="4" destOrd="0" presId="urn:microsoft.com/office/officeart/2018/2/layout/IconVerticalSolidList"/>
    <dgm:cxn modelId="{184E5C1C-78BF-4DA1-98FF-C0B233E292DD}" type="presParOf" srcId="{9DD21822-9758-4B04-A47E-E4FDF6BFB962}" destId="{7C26E420-E62C-4F77-8993-CB0AF528229E}" srcOrd="5" destOrd="0" presId="urn:microsoft.com/office/officeart/2018/2/layout/IconVerticalSolidList"/>
    <dgm:cxn modelId="{CE55315E-4849-4EFF-8838-22C2C7A5C611}" type="presParOf" srcId="{9DD21822-9758-4B04-A47E-E4FDF6BFB962}" destId="{5C0351F8-3CF9-4889-A66A-91CEC5F8BB05}" srcOrd="6" destOrd="0" presId="urn:microsoft.com/office/officeart/2018/2/layout/IconVerticalSolidList"/>
    <dgm:cxn modelId="{D3E7B66E-3B05-497B-9A1C-DA6613D22A7D}" type="presParOf" srcId="{5C0351F8-3CF9-4889-A66A-91CEC5F8BB05}" destId="{A7AD2A86-DF9E-4EBC-A99D-9D0C1CAEBA29}" srcOrd="0" destOrd="0" presId="urn:microsoft.com/office/officeart/2018/2/layout/IconVerticalSolidList"/>
    <dgm:cxn modelId="{70FFE461-3978-43FB-A9EE-BC9CEB6E84F9}" type="presParOf" srcId="{5C0351F8-3CF9-4889-A66A-91CEC5F8BB05}" destId="{3E28EA8C-B93F-4E60-9D42-061C52DE82A0}" srcOrd="1" destOrd="0" presId="urn:microsoft.com/office/officeart/2018/2/layout/IconVerticalSolidList"/>
    <dgm:cxn modelId="{67CE363F-EEB1-4569-8E6D-6760CB1764F7}" type="presParOf" srcId="{5C0351F8-3CF9-4889-A66A-91CEC5F8BB05}" destId="{DAC1E9EC-A73D-4DD2-B4DF-4ED0D819D715}" srcOrd="2" destOrd="0" presId="urn:microsoft.com/office/officeart/2018/2/layout/IconVerticalSolidList"/>
    <dgm:cxn modelId="{A079711C-FF7E-459B-9183-02117729DE24}" type="presParOf" srcId="{5C0351F8-3CF9-4889-A66A-91CEC5F8BB05}" destId="{A4621C78-E2D9-40CB-8C00-F97A3C8E2E1F}" srcOrd="3" destOrd="0" presId="urn:microsoft.com/office/officeart/2018/2/layout/IconVerticalSolidList"/>
    <dgm:cxn modelId="{F43BAF43-B003-43B6-B4F4-C3A9D3A10D44}" type="presParOf" srcId="{5C0351F8-3CF9-4889-A66A-91CEC5F8BB05}" destId="{D8A735C6-7C25-4D52-B3F8-E7243DD0AB5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0F27E-2980-4010-9FD8-1CA8E15D718A}">
      <dsp:nvSpPr>
        <dsp:cNvPr id="0" name=""/>
        <dsp:cNvSpPr/>
      </dsp:nvSpPr>
      <dsp:spPr>
        <a:xfrm>
          <a:off x="0" y="108429"/>
          <a:ext cx="6832212" cy="9266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Introduction</a:t>
          </a:r>
        </a:p>
      </dsp:txBody>
      <dsp:txXfrm>
        <a:off x="45235" y="153664"/>
        <a:ext cx="6741742" cy="836170"/>
      </dsp:txXfrm>
    </dsp:sp>
    <dsp:sp modelId="{84129243-62E3-4D4F-908A-1C914E165749}">
      <dsp:nvSpPr>
        <dsp:cNvPr id="0" name=""/>
        <dsp:cNvSpPr/>
      </dsp:nvSpPr>
      <dsp:spPr>
        <a:xfrm>
          <a:off x="0" y="1138749"/>
          <a:ext cx="6832212" cy="926640"/>
        </a:xfrm>
        <a:prstGeom prst="roundRect">
          <a:avLst/>
        </a:prstGeom>
        <a:gradFill rotWithShape="0">
          <a:gsLst>
            <a:gs pos="0">
              <a:schemeClr val="accent2">
                <a:hueOff val="222396"/>
                <a:satOff val="-4971"/>
                <a:lumOff val="-4706"/>
                <a:alphaOff val="0"/>
                <a:tint val="96000"/>
                <a:lumMod val="104000"/>
              </a:schemeClr>
            </a:gs>
            <a:gs pos="100000">
              <a:schemeClr val="accent2">
                <a:hueOff val="222396"/>
                <a:satOff val="-4971"/>
                <a:lumOff val="-4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Legal Frameworks</a:t>
          </a:r>
          <a:endParaRPr lang="en-US" sz="3600" kern="1200" dirty="0"/>
        </a:p>
      </dsp:txBody>
      <dsp:txXfrm>
        <a:off x="45235" y="1183984"/>
        <a:ext cx="6741742" cy="836170"/>
      </dsp:txXfrm>
    </dsp:sp>
    <dsp:sp modelId="{A2A2F2A8-8EE3-416F-A37E-60611DB07441}">
      <dsp:nvSpPr>
        <dsp:cNvPr id="0" name=""/>
        <dsp:cNvSpPr/>
      </dsp:nvSpPr>
      <dsp:spPr>
        <a:xfrm>
          <a:off x="0" y="2169069"/>
          <a:ext cx="6832212" cy="926640"/>
        </a:xfrm>
        <a:prstGeom prst="roundRect">
          <a:avLst/>
        </a:prstGeom>
        <a:gradFill rotWithShape="0">
          <a:gsLst>
            <a:gs pos="0">
              <a:schemeClr val="accent2">
                <a:hueOff val="444793"/>
                <a:satOff val="-9942"/>
                <a:lumOff val="-9412"/>
                <a:alphaOff val="0"/>
                <a:tint val="96000"/>
                <a:lumMod val="104000"/>
              </a:schemeClr>
            </a:gs>
            <a:gs pos="100000">
              <a:schemeClr val="accent2">
                <a:hueOff val="444793"/>
                <a:satOff val="-9942"/>
                <a:lumOff val="-941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Risks Associated with Mobility</a:t>
          </a:r>
          <a:endParaRPr lang="en-US" sz="3600" kern="1200" dirty="0"/>
        </a:p>
      </dsp:txBody>
      <dsp:txXfrm>
        <a:off x="45235" y="2214304"/>
        <a:ext cx="6741742" cy="836170"/>
      </dsp:txXfrm>
    </dsp:sp>
    <dsp:sp modelId="{FDF9968C-DA67-47E6-B80A-57DAADF36318}">
      <dsp:nvSpPr>
        <dsp:cNvPr id="0" name=""/>
        <dsp:cNvSpPr/>
      </dsp:nvSpPr>
      <dsp:spPr>
        <a:xfrm>
          <a:off x="0" y="3199389"/>
          <a:ext cx="6832212" cy="926640"/>
        </a:xfrm>
        <a:prstGeom prst="roundRect">
          <a:avLst/>
        </a:prstGeom>
        <a:gradFill rotWithShape="0">
          <a:gsLst>
            <a:gs pos="0">
              <a:schemeClr val="accent2">
                <a:hueOff val="667189"/>
                <a:satOff val="-14912"/>
                <a:lumOff val="-14117"/>
                <a:alphaOff val="0"/>
                <a:tint val="96000"/>
                <a:lumMod val="104000"/>
              </a:schemeClr>
            </a:gs>
            <a:gs pos="100000">
              <a:schemeClr val="accent2">
                <a:hueOff val="667189"/>
                <a:satOff val="-14912"/>
                <a:lumOff val="-1411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dirty="0"/>
            <a:t>Frameworks and Tooling</a:t>
          </a:r>
        </a:p>
      </dsp:txBody>
      <dsp:txXfrm>
        <a:off x="45235" y="3244624"/>
        <a:ext cx="6741742" cy="836170"/>
      </dsp:txXfrm>
    </dsp:sp>
    <dsp:sp modelId="{FAC60CEA-85D4-466B-8374-3157BBBACC60}">
      <dsp:nvSpPr>
        <dsp:cNvPr id="0" name=""/>
        <dsp:cNvSpPr/>
      </dsp:nvSpPr>
      <dsp:spPr>
        <a:xfrm>
          <a:off x="0" y="4229709"/>
          <a:ext cx="6832212" cy="926640"/>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Conclusion</a:t>
          </a:r>
          <a:endParaRPr lang="en-US" sz="3600" kern="1200" dirty="0"/>
        </a:p>
      </dsp:txBody>
      <dsp:txXfrm>
        <a:off x="45235" y="4274944"/>
        <a:ext cx="6741742"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C736A-68C2-4078-87A3-ED8E15579E00}">
      <dsp:nvSpPr>
        <dsp:cNvPr id="0" name=""/>
        <dsp:cNvSpPr/>
      </dsp:nvSpPr>
      <dsp:spPr>
        <a:xfrm>
          <a:off x="0" y="4318259"/>
          <a:ext cx="1708053" cy="94472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Modern environments include BYOD</a:t>
          </a:r>
        </a:p>
      </dsp:txBody>
      <dsp:txXfrm>
        <a:off x="0" y="4318259"/>
        <a:ext cx="1708053" cy="944729"/>
      </dsp:txXfrm>
    </dsp:sp>
    <dsp:sp modelId="{8EB0E6A6-0E4F-4102-88DB-E53700B3B072}">
      <dsp:nvSpPr>
        <dsp:cNvPr id="0" name=""/>
        <dsp:cNvSpPr/>
      </dsp:nvSpPr>
      <dsp:spPr>
        <a:xfrm>
          <a:off x="1708052" y="4318259"/>
          <a:ext cx="5124159" cy="94472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System and Data owner are different people</a:t>
          </a:r>
        </a:p>
        <a:p>
          <a:pPr marL="0" lvl="0" indent="0" algn="l" defTabSz="488950">
            <a:lnSpc>
              <a:spcPct val="100000"/>
            </a:lnSpc>
            <a:spcBef>
              <a:spcPct val="0"/>
            </a:spcBef>
            <a:spcAft>
              <a:spcPct val="35000"/>
            </a:spcAft>
            <a:buNone/>
          </a:pPr>
          <a:r>
            <a:rPr lang="en-US" sz="1100" kern="1200"/>
            <a:t>Ecosystem becomes highly diverse</a:t>
          </a:r>
        </a:p>
        <a:p>
          <a:pPr marL="0" lvl="0" indent="0" algn="l" defTabSz="488950">
            <a:lnSpc>
              <a:spcPct val="100000"/>
            </a:lnSpc>
            <a:spcBef>
              <a:spcPct val="0"/>
            </a:spcBef>
            <a:spcAft>
              <a:spcPct val="35000"/>
            </a:spcAft>
            <a:buNone/>
          </a:pPr>
          <a:r>
            <a:rPr lang="en-US" sz="1100" kern="1200"/>
            <a:t>Partially trusted clients becomes the norm</a:t>
          </a:r>
          <a:endParaRPr lang="en-US" sz="1100" kern="1200" dirty="0"/>
        </a:p>
      </dsp:txBody>
      <dsp:txXfrm>
        <a:off x="1708052" y="4318259"/>
        <a:ext cx="5124159" cy="944729"/>
      </dsp:txXfrm>
    </dsp:sp>
    <dsp:sp modelId="{DD0547F1-4605-4048-8593-8CCCAD929466}">
      <dsp:nvSpPr>
        <dsp:cNvPr id="0" name=""/>
        <dsp:cNvSpPr/>
      </dsp:nvSpPr>
      <dsp:spPr>
        <a:xfrm rot="10800000">
          <a:off x="0" y="2879436"/>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Traditional environments are highly controlled</a:t>
          </a:r>
        </a:p>
      </dsp:txBody>
      <dsp:txXfrm rot="-10800000">
        <a:off x="0" y="2879436"/>
        <a:ext cx="1708053" cy="944446"/>
      </dsp:txXfrm>
    </dsp:sp>
    <dsp:sp modelId="{1994D7F9-37D2-4C2C-9D37-D93B04D95140}">
      <dsp:nvSpPr>
        <dsp:cNvPr id="0" name=""/>
        <dsp:cNvSpPr/>
      </dsp:nvSpPr>
      <dsp:spPr>
        <a:xfrm>
          <a:off x="1708052" y="2879436"/>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Client Management Tooling (CMT)</a:t>
          </a:r>
        </a:p>
        <a:p>
          <a:pPr marL="0" lvl="0" indent="0" algn="l" defTabSz="488950">
            <a:lnSpc>
              <a:spcPct val="100000"/>
            </a:lnSpc>
            <a:spcBef>
              <a:spcPct val="0"/>
            </a:spcBef>
            <a:spcAft>
              <a:spcPct val="35000"/>
            </a:spcAft>
            <a:buNone/>
          </a:pPr>
          <a:r>
            <a:rPr lang="en-US" sz="1100" kern="1200"/>
            <a:t>Administrators have full control</a:t>
          </a:r>
          <a:br>
            <a:rPr lang="en-US" sz="1100" kern="1200"/>
          </a:br>
          <a:endParaRPr lang="en-US" sz="1100" kern="1200"/>
        </a:p>
      </dsp:txBody>
      <dsp:txXfrm>
        <a:off x="1708052" y="2879436"/>
        <a:ext cx="5124159" cy="944446"/>
      </dsp:txXfrm>
    </dsp:sp>
    <dsp:sp modelId="{0B8C9B41-B938-4F62-94A6-CBEE448CD564}">
      <dsp:nvSpPr>
        <dsp:cNvPr id="0" name=""/>
        <dsp:cNvSpPr/>
      </dsp:nvSpPr>
      <dsp:spPr>
        <a:xfrm rot="10800000">
          <a:off x="0" y="1440613"/>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Master Data Management</a:t>
          </a:r>
          <a:endParaRPr lang="en-US" sz="1300" kern="1200" dirty="0"/>
        </a:p>
      </dsp:txBody>
      <dsp:txXfrm rot="-10800000">
        <a:off x="0" y="1440613"/>
        <a:ext cx="1708053" cy="944446"/>
      </dsp:txXfrm>
    </dsp:sp>
    <dsp:sp modelId="{56DDED8B-1034-442C-BFDD-FC4A509E662F}">
      <dsp:nvSpPr>
        <dsp:cNvPr id="0" name=""/>
        <dsp:cNvSpPr/>
      </dsp:nvSpPr>
      <dsp:spPr>
        <a:xfrm>
          <a:off x="1708052" y="1440613"/>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Sharing business entities to enable business workflows</a:t>
          </a:r>
          <a:endParaRPr lang="en-US" sz="1100" kern="1200" dirty="0"/>
        </a:p>
        <a:p>
          <a:pPr marL="0" lvl="0" indent="0" algn="l" defTabSz="488950">
            <a:lnSpc>
              <a:spcPct val="100000"/>
            </a:lnSpc>
            <a:spcBef>
              <a:spcPct val="0"/>
            </a:spcBef>
            <a:spcAft>
              <a:spcPct val="35000"/>
            </a:spcAft>
            <a:buNone/>
          </a:pPr>
          <a:r>
            <a:rPr lang="en-US" sz="1100" kern="1200"/>
            <a:t>Information becomes portable and decentralized</a:t>
          </a:r>
          <a:br>
            <a:rPr lang="en-US" sz="1100" kern="1200"/>
          </a:br>
          <a:endParaRPr lang="en-US" sz="1100" kern="1200" dirty="0"/>
        </a:p>
      </dsp:txBody>
      <dsp:txXfrm>
        <a:off x="1708052" y="1440613"/>
        <a:ext cx="5124159" cy="944446"/>
      </dsp:txXfrm>
    </dsp:sp>
    <dsp:sp modelId="{275DC252-2F96-45CD-9560-E2C478E03B35}">
      <dsp:nvSpPr>
        <dsp:cNvPr id="0" name=""/>
        <dsp:cNvSpPr/>
      </dsp:nvSpPr>
      <dsp:spPr>
        <a:xfrm rot="10800000">
          <a:off x="0" y="1789"/>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Mainframes and Data warehouses</a:t>
          </a:r>
          <a:endParaRPr lang="en-US" sz="1300" kern="1200" dirty="0"/>
        </a:p>
      </dsp:txBody>
      <dsp:txXfrm rot="-10800000">
        <a:off x="0" y="1789"/>
        <a:ext cx="1708053" cy="944446"/>
      </dsp:txXfrm>
    </dsp:sp>
    <dsp:sp modelId="{6093AF76-5407-4005-8E22-4F7152F53309}">
      <dsp:nvSpPr>
        <dsp:cNvPr id="0" name=""/>
        <dsp:cNvSpPr/>
      </dsp:nvSpPr>
      <dsp:spPr>
        <a:xfrm>
          <a:off x="1708052" y="1789"/>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Centralize single sourced</a:t>
          </a:r>
          <a:endParaRPr lang="en-US" sz="1100" kern="1200" dirty="0"/>
        </a:p>
        <a:p>
          <a:pPr marL="0" lvl="0" indent="0" algn="l" defTabSz="488950">
            <a:lnSpc>
              <a:spcPct val="100000"/>
            </a:lnSpc>
            <a:spcBef>
              <a:spcPct val="0"/>
            </a:spcBef>
            <a:spcAft>
              <a:spcPct val="35000"/>
            </a:spcAft>
            <a:buNone/>
          </a:pPr>
          <a:r>
            <a:rPr lang="en-US" sz="1100" kern="1200" dirty="0"/>
            <a:t>Easy to manage through boarder security</a:t>
          </a:r>
        </a:p>
      </dsp:txBody>
      <dsp:txXfrm>
        <a:off x="1708052" y="1789"/>
        <a:ext cx="5124159" cy="944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62218-DAEB-4B3F-9E69-1605C5BBC134}">
      <dsp:nvSpPr>
        <dsp:cNvPr id="0" name=""/>
        <dsp:cNvSpPr/>
      </dsp:nvSpPr>
      <dsp:spPr>
        <a:xfrm>
          <a:off x="485649"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1996</a:t>
          </a:r>
        </a:p>
      </dsp:txBody>
      <dsp:txXfrm>
        <a:off x="485649" y="2153857"/>
        <a:ext cx="3885199" cy="453232"/>
      </dsp:txXfrm>
    </dsp:sp>
    <dsp:sp modelId="{CC12B89B-3367-4347-9E33-02DEA6520B8D}">
      <dsp:nvSpPr>
        <dsp:cNvPr id="0" name=""/>
        <dsp:cNvSpPr/>
      </dsp:nvSpPr>
      <dsp:spPr>
        <a:xfrm>
          <a:off x="0" y="1925235"/>
          <a:ext cx="9712998" cy="16043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C1EA9B4D-3BCA-41D1-8A10-0448A38B8EA9}">
      <dsp:nvSpPr>
        <dsp:cNvPr id="0" name=""/>
        <dsp:cNvSpPr/>
      </dsp:nvSpPr>
      <dsp:spPr>
        <a:xfrm>
          <a:off x="291389" y="106853"/>
          <a:ext cx="4273719" cy="1136528"/>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Insurance Portability and Accountability Act (HIPAA)</a:t>
          </a:r>
        </a:p>
        <a:p>
          <a:pPr marL="57150" lvl="1" indent="-57150" algn="l" defTabSz="444500">
            <a:lnSpc>
              <a:spcPct val="90000"/>
            </a:lnSpc>
            <a:spcBef>
              <a:spcPct val="0"/>
            </a:spcBef>
            <a:spcAft>
              <a:spcPct val="15000"/>
            </a:spcAft>
            <a:buChar char="•"/>
          </a:pPr>
          <a:r>
            <a:rPr lang="en-US" sz="1000" kern="1200"/>
            <a:t>Protects patient confidentiality</a:t>
          </a:r>
        </a:p>
        <a:p>
          <a:pPr marL="57150" lvl="1" indent="-57150" algn="l" defTabSz="444500">
            <a:lnSpc>
              <a:spcPct val="90000"/>
            </a:lnSpc>
            <a:spcBef>
              <a:spcPct val="0"/>
            </a:spcBef>
            <a:spcAft>
              <a:spcPct val="15000"/>
            </a:spcAft>
            <a:buChar char="•"/>
          </a:pPr>
          <a:r>
            <a:rPr lang="en-US" sz="1000" kern="1200"/>
            <a:t>Modernizes Health Care Information Flow</a:t>
          </a:r>
          <a:br>
            <a:rPr lang="en-US" sz="1000" kern="1200"/>
          </a:br>
          <a:endParaRPr lang="en-US" sz="1000" kern="1200"/>
        </a:p>
      </dsp:txBody>
      <dsp:txXfrm>
        <a:off x="291389" y="106853"/>
        <a:ext cx="4273719" cy="1136528"/>
      </dsp:txXfrm>
    </dsp:sp>
    <dsp:sp modelId="{FB98E724-E501-4C12-8739-B5F0B406556E}">
      <dsp:nvSpPr>
        <dsp:cNvPr id="0" name=""/>
        <dsp:cNvSpPr/>
      </dsp:nvSpPr>
      <dsp:spPr>
        <a:xfrm>
          <a:off x="2428249"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DD9E209-443C-450C-A787-C0A642BBF9C1}">
      <dsp:nvSpPr>
        <dsp:cNvPr id="0" name=""/>
        <dsp:cNvSpPr/>
      </dsp:nvSpPr>
      <dsp:spPr>
        <a:xfrm>
          <a:off x="2913899" y="140381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a:t>2009</a:t>
          </a:r>
        </a:p>
      </dsp:txBody>
      <dsp:txXfrm>
        <a:off x="2913899" y="1403817"/>
        <a:ext cx="3885199" cy="453232"/>
      </dsp:txXfrm>
    </dsp:sp>
    <dsp:sp modelId="{8EDF7AE7-5A2F-4D3D-9082-F0D7E2169B64}">
      <dsp:nvSpPr>
        <dsp:cNvPr id="0" name=""/>
        <dsp:cNvSpPr/>
      </dsp:nvSpPr>
      <dsp:spPr>
        <a:xfrm>
          <a:off x="2719639" y="2767525"/>
          <a:ext cx="4273719" cy="1154013"/>
        </a:xfrm>
        <a:prstGeom prst="rect">
          <a:avLst/>
        </a:prstGeom>
        <a:solidFill>
          <a:schemeClr val="accent5">
            <a:tint val="40000"/>
            <a:alpha val="90000"/>
            <a:hueOff val="1311434"/>
            <a:satOff val="-732"/>
            <a:lumOff val="38"/>
            <a:alphaOff val="0"/>
          </a:schemeClr>
        </a:solidFill>
        <a:ln w="9525" cap="rnd" cmpd="sng" algn="ctr">
          <a:solidFill>
            <a:schemeClr val="accent5">
              <a:tint val="40000"/>
              <a:alpha val="90000"/>
              <a:hueOff val="1311434"/>
              <a:satOff val="-732"/>
              <a:lumOff val="3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Information Technology for Economic and Clinical Health Care (HITECH)</a:t>
          </a:r>
        </a:p>
        <a:p>
          <a:pPr marL="57150" lvl="1" indent="-57150" algn="l" defTabSz="444500">
            <a:lnSpc>
              <a:spcPct val="90000"/>
            </a:lnSpc>
            <a:spcBef>
              <a:spcPct val="0"/>
            </a:spcBef>
            <a:spcAft>
              <a:spcPct val="15000"/>
            </a:spcAft>
            <a:buChar char="•"/>
          </a:pPr>
          <a:r>
            <a:rPr lang="en-US" sz="1000" kern="1200" dirty="0"/>
            <a:t>Removes several loop-holes in HIPAA</a:t>
          </a:r>
        </a:p>
        <a:p>
          <a:pPr marL="57150" lvl="1" indent="-57150" algn="l" defTabSz="444500">
            <a:lnSpc>
              <a:spcPct val="90000"/>
            </a:lnSpc>
            <a:spcBef>
              <a:spcPct val="0"/>
            </a:spcBef>
            <a:spcAft>
              <a:spcPct val="15000"/>
            </a:spcAft>
            <a:buChar char="•"/>
          </a:pPr>
          <a:r>
            <a:rPr lang="en-US" sz="1000" kern="1200"/>
            <a:t>Highly incentives adoption of Electronic Medial Records (EMR)</a:t>
          </a:r>
          <a:br>
            <a:rPr lang="en-US" sz="1000" kern="1200"/>
          </a:br>
          <a:endParaRPr lang="en-US" sz="1000" kern="1200"/>
        </a:p>
      </dsp:txBody>
      <dsp:txXfrm>
        <a:off x="2719639" y="2767525"/>
        <a:ext cx="4273719" cy="1154013"/>
      </dsp:txXfrm>
    </dsp:sp>
    <dsp:sp modelId="{0ABE7373-248A-44AB-8C25-8D96C77763A4}">
      <dsp:nvSpPr>
        <dsp:cNvPr id="0" name=""/>
        <dsp:cNvSpPr/>
      </dsp:nvSpPr>
      <dsp:spPr>
        <a:xfrm>
          <a:off x="4856499" y="208567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1A2D003-6EE5-43A4-8984-1648FA956A15}">
      <dsp:nvSpPr>
        <dsp:cNvPr id="0" name=""/>
        <dsp:cNvSpPr/>
      </dsp:nvSpPr>
      <dsp:spPr>
        <a:xfrm>
          <a:off x="2378113"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A5993DE9-474B-45C6-A409-8035623A4C3C}">
      <dsp:nvSpPr>
        <dsp:cNvPr id="0" name=""/>
        <dsp:cNvSpPr/>
      </dsp:nvSpPr>
      <dsp:spPr>
        <a:xfrm>
          <a:off x="480636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7256DAB2-5992-47E6-8CB9-A84277FD92E4}">
      <dsp:nvSpPr>
        <dsp:cNvPr id="0" name=""/>
        <dsp:cNvSpPr/>
      </dsp:nvSpPr>
      <dsp:spPr>
        <a:xfrm>
          <a:off x="5342148"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2014</a:t>
          </a:r>
        </a:p>
      </dsp:txBody>
      <dsp:txXfrm>
        <a:off x="5342148" y="2153857"/>
        <a:ext cx="3885199" cy="453232"/>
      </dsp:txXfrm>
    </dsp:sp>
    <dsp:sp modelId="{E3446FA5-201F-4FF2-A1F3-4DDA779C3E99}">
      <dsp:nvSpPr>
        <dsp:cNvPr id="0" name=""/>
        <dsp:cNvSpPr/>
      </dsp:nvSpPr>
      <dsp:spPr>
        <a:xfrm>
          <a:off x="5147888" y="439068"/>
          <a:ext cx="4273719" cy="804312"/>
        </a:xfrm>
        <a:prstGeom prst="rect">
          <a:avLst/>
        </a:prstGeom>
        <a:solidFill>
          <a:schemeClr val="accent5">
            <a:tint val="40000"/>
            <a:alpha val="90000"/>
            <a:hueOff val="2622869"/>
            <a:satOff val="-1464"/>
            <a:lumOff val="77"/>
            <a:alphaOff val="0"/>
          </a:schemeClr>
        </a:solidFill>
        <a:ln w="9525" cap="rnd" cmpd="sng" algn="ctr">
          <a:solidFill>
            <a:schemeClr val="accent5">
              <a:tint val="40000"/>
              <a:alpha val="90000"/>
              <a:hueOff val="2622869"/>
              <a:satOff val="-1464"/>
              <a:lumOff val="77"/>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Omnibus Rule</a:t>
          </a:r>
        </a:p>
        <a:p>
          <a:pPr marL="57150" lvl="1" indent="-57150" algn="l" defTabSz="444500">
            <a:lnSpc>
              <a:spcPct val="90000"/>
            </a:lnSpc>
            <a:spcBef>
              <a:spcPct val="0"/>
            </a:spcBef>
            <a:spcAft>
              <a:spcPct val="15000"/>
            </a:spcAft>
            <a:buChar char="•"/>
          </a:pPr>
          <a:r>
            <a:rPr lang="en-US" sz="1000" kern="1200" dirty="0"/>
            <a:t>PHI is confidential for 50years after death</a:t>
          </a:r>
        </a:p>
        <a:p>
          <a:pPr marL="57150" lvl="1" indent="-57150" algn="l" defTabSz="444500">
            <a:lnSpc>
              <a:spcPct val="90000"/>
            </a:lnSpc>
            <a:spcBef>
              <a:spcPct val="0"/>
            </a:spcBef>
            <a:spcAft>
              <a:spcPct val="15000"/>
            </a:spcAft>
            <a:buChar char="•"/>
          </a:pPr>
          <a:r>
            <a:rPr lang="en-US" sz="1000" kern="1200"/>
            <a:t>Exceptions center around billing scenarios</a:t>
          </a:r>
        </a:p>
      </dsp:txBody>
      <dsp:txXfrm>
        <a:off x="5147888" y="439068"/>
        <a:ext cx="4273719" cy="804312"/>
      </dsp:txXfrm>
    </dsp:sp>
    <dsp:sp modelId="{66FD2AA8-7029-4853-A9E2-9D809024B4A7}">
      <dsp:nvSpPr>
        <dsp:cNvPr id="0" name=""/>
        <dsp:cNvSpPr/>
      </dsp:nvSpPr>
      <dsp:spPr>
        <a:xfrm>
          <a:off x="7284748"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0EBF2E2-80CA-4C4A-9FF7-2DDB0A69E4A6}">
      <dsp:nvSpPr>
        <dsp:cNvPr id="0" name=""/>
        <dsp:cNvSpPr/>
      </dsp:nvSpPr>
      <dsp:spPr>
        <a:xfrm>
          <a:off x="723461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FBACB-01DE-4E0B-8996-3E7D73CA815C}">
      <dsp:nvSpPr>
        <dsp:cNvPr id="0" name=""/>
        <dsp:cNvSpPr/>
      </dsp:nvSpPr>
      <dsp:spPr>
        <a:xfrm>
          <a:off x="2053157" y="1287"/>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Executive sponsorship and accountability</a:t>
          </a:r>
        </a:p>
      </dsp:txBody>
      <dsp:txXfrm>
        <a:off x="2053157" y="1287"/>
        <a:ext cx="8212628" cy="564775"/>
      </dsp:txXfrm>
    </dsp:sp>
    <dsp:sp modelId="{07C22115-B938-43C4-B6E7-E88493FD6F3B}">
      <dsp:nvSpPr>
        <dsp:cNvPr id="0" name=""/>
        <dsp:cNvSpPr/>
      </dsp:nvSpPr>
      <dsp:spPr>
        <a:xfrm>
          <a:off x="0" y="1287"/>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Organizational Commitment</a:t>
          </a:r>
        </a:p>
      </dsp:txBody>
      <dsp:txXfrm>
        <a:off x="0" y="1287"/>
        <a:ext cx="2053157" cy="564775"/>
      </dsp:txXfrm>
    </dsp:sp>
    <dsp:sp modelId="{E51C5EA6-1551-4B24-A3D2-6254CD6C15B6}">
      <dsp:nvSpPr>
        <dsp:cNvPr id="0" name=""/>
        <dsp:cNvSpPr/>
      </dsp:nvSpPr>
      <dsp:spPr>
        <a:xfrm>
          <a:off x="2053157" y="599948"/>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People, Processes, and Products</a:t>
          </a:r>
        </a:p>
      </dsp:txBody>
      <dsp:txXfrm>
        <a:off x="2053157" y="599948"/>
        <a:ext cx="8212628" cy="564775"/>
      </dsp:txXfrm>
    </dsp:sp>
    <dsp:sp modelId="{2A8487B3-CD65-48C3-ACAC-7A340E671416}">
      <dsp:nvSpPr>
        <dsp:cNvPr id="0" name=""/>
        <dsp:cNvSpPr/>
      </dsp:nvSpPr>
      <dsp:spPr>
        <a:xfrm>
          <a:off x="0" y="599948"/>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Policy Enforcement</a:t>
          </a:r>
        </a:p>
      </dsp:txBody>
      <dsp:txXfrm>
        <a:off x="0" y="599948"/>
        <a:ext cx="2053157" cy="564775"/>
      </dsp:txXfrm>
    </dsp:sp>
    <dsp:sp modelId="{0BC356FE-D938-445D-9E6A-7300FD518E6C}">
      <dsp:nvSpPr>
        <dsp:cNvPr id="0" name=""/>
        <dsp:cNvSpPr/>
      </dsp:nvSpPr>
      <dsp:spPr>
        <a:xfrm>
          <a:off x="2053157" y="1198610"/>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Internal stakeholders and external auditors can inspect the process</a:t>
          </a:r>
        </a:p>
      </dsp:txBody>
      <dsp:txXfrm>
        <a:off x="2053157" y="1198610"/>
        <a:ext cx="8212628" cy="564775"/>
      </dsp:txXfrm>
    </dsp:sp>
    <dsp:sp modelId="{11515080-190C-4AA1-8300-D3158C2185B3}">
      <dsp:nvSpPr>
        <dsp:cNvPr id="0" name=""/>
        <dsp:cNvSpPr/>
      </dsp:nvSpPr>
      <dsp:spPr>
        <a:xfrm>
          <a:off x="0" y="1198610"/>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Systems of Oversight</a:t>
          </a:r>
        </a:p>
      </dsp:txBody>
      <dsp:txXfrm>
        <a:off x="0" y="1198610"/>
        <a:ext cx="2053157" cy="564775"/>
      </dsp:txXfrm>
    </dsp:sp>
    <dsp:sp modelId="{29589163-1E49-4DD9-8E4C-4063E2BFA184}">
      <dsp:nvSpPr>
        <dsp:cNvPr id="0" name=""/>
        <dsp:cNvSpPr/>
      </dsp:nvSpPr>
      <dsp:spPr>
        <a:xfrm>
          <a:off x="2053157" y="1797272"/>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Individuals can assess the data collection details and intent</a:t>
          </a:r>
        </a:p>
      </dsp:txBody>
      <dsp:txXfrm>
        <a:off x="2053157" y="1797272"/>
        <a:ext cx="8212628" cy="564775"/>
      </dsp:txXfrm>
    </dsp:sp>
    <dsp:sp modelId="{7034B2B0-EFA3-4439-9129-3EFCADF5478B}">
      <dsp:nvSpPr>
        <dsp:cNvPr id="0" name=""/>
        <dsp:cNvSpPr/>
      </dsp:nvSpPr>
      <dsp:spPr>
        <a:xfrm>
          <a:off x="0" y="1797272"/>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Service Transparency</a:t>
          </a:r>
        </a:p>
      </dsp:txBody>
      <dsp:txXfrm>
        <a:off x="0" y="1797272"/>
        <a:ext cx="2053157" cy="564775"/>
      </dsp:txXfrm>
    </dsp:sp>
    <dsp:sp modelId="{37D62EA2-BABE-437A-B144-FC7787595AEA}">
      <dsp:nvSpPr>
        <dsp:cNvPr id="0" name=""/>
        <dsp:cNvSpPr/>
      </dsp:nvSpPr>
      <dsp:spPr>
        <a:xfrm>
          <a:off x="2053157" y="2395933"/>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Policy violations can be corrected through repeatable processes</a:t>
          </a:r>
        </a:p>
      </dsp:txBody>
      <dsp:txXfrm>
        <a:off x="2053157" y="2395933"/>
        <a:ext cx="8212628" cy="564775"/>
      </dsp:txXfrm>
    </dsp:sp>
    <dsp:sp modelId="{EF8DC689-A7FD-4E77-A084-A4F68FD50705}">
      <dsp:nvSpPr>
        <dsp:cNvPr id="0" name=""/>
        <dsp:cNvSpPr/>
      </dsp:nvSpPr>
      <dsp:spPr>
        <a:xfrm>
          <a:off x="0" y="2395933"/>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Remediation Strategies</a:t>
          </a:r>
        </a:p>
      </dsp:txBody>
      <dsp:txXfrm>
        <a:off x="0" y="2395933"/>
        <a:ext cx="2053157" cy="5647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13DE-C205-4F79-9826-B0F5C8D54208}">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1128D-2DD9-409D-B8B1-8167D1418CB9}">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B6849-DEA3-4216-A6A6-34D6A868D51A}">
      <dsp:nvSpPr>
        <dsp:cNvPr id="0" name=""/>
        <dsp:cNvSpPr/>
      </dsp:nvSpPr>
      <dsp:spPr>
        <a:xfrm>
          <a:off x="1279109" y="2185"/>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Identity</a:t>
          </a:r>
        </a:p>
      </dsp:txBody>
      <dsp:txXfrm>
        <a:off x="1279109" y="2185"/>
        <a:ext cx="3074495" cy="1107454"/>
      </dsp:txXfrm>
    </dsp:sp>
    <dsp:sp modelId="{98845165-ADFA-4EF7-BA31-B4EA2AB33EB8}">
      <dsp:nvSpPr>
        <dsp:cNvPr id="0" name=""/>
        <dsp:cNvSpPr/>
      </dsp:nvSpPr>
      <dsp:spPr>
        <a:xfrm>
          <a:off x="4353605" y="2185"/>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What is the threat or issue</a:t>
          </a:r>
        </a:p>
      </dsp:txBody>
      <dsp:txXfrm>
        <a:off x="4353605" y="2185"/>
        <a:ext cx="2478606" cy="1107454"/>
      </dsp:txXfrm>
    </dsp:sp>
    <dsp:sp modelId="{C6606E59-EC18-47F7-91A1-39C6D267DCC6}">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307B5-82C0-40DF-AA53-F9B3B9A2ED12}">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7DF329-A409-4BAF-8F0D-3F9C343A49AC}">
      <dsp:nvSpPr>
        <dsp:cNvPr id="0" name=""/>
        <dsp:cNvSpPr/>
      </dsp:nvSpPr>
      <dsp:spPr>
        <a:xfrm>
          <a:off x="1279109" y="1386503"/>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Plan</a:t>
          </a:r>
        </a:p>
      </dsp:txBody>
      <dsp:txXfrm>
        <a:off x="1279109" y="1386503"/>
        <a:ext cx="3074495" cy="1107454"/>
      </dsp:txXfrm>
    </dsp:sp>
    <dsp:sp modelId="{19BB6E5F-A11F-4FE3-AEB8-B88085F1369D}">
      <dsp:nvSpPr>
        <dsp:cNvPr id="0" name=""/>
        <dsp:cNvSpPr/>
      </dsp:nvSpPr>
      <dsp:spPr>
        <a:xfrm>
          <a:off x="4353605" y="1386503"/>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Determine appropriate responses</a:t>
          </a:r>
        </a:p>
      </dsp:txBody>
      <dsp:txXfrm>
        <a:off x="4353605" y="1386503"/>
        <a:ext cx="2478606" cy="1107454"/>
      </dsp:txXfrm>
    </dsp:sp>
    <dsp:sp modelId="{5BC17322-664E-430A-9DE3-79B4F5DBA3A2}">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14C16-610A-4EAC-9CA3-85B784D28A60}">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EC4FBD-33CF-4E29-B84B-84F4B64CF8E4}">
      <dsp:nvSpPr>
        <dsp:cNvPr id="0" name=""/>
        <dsp:cNvSpPr/>
      </dsp:nvSpPr>
      <dsp:spPr>
        <a:xfrm>
          <a:off x="1279109" y="2770821"/>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Act</a:t>
          </a:r>
        </a:p>
      </dsp:txBody>
      <dsp:txXfrm>
        <a:off x="1279109" y="2770821"/>
        <a:ext cx="3074495" cy="1107454"/>
      </dsp:txXfrm>
    </dsp:sp>
    <dsp:sp modelId="{4C8A5F5E-11D5-49E8-9BA6-FB0C3E2EFC24}">
      <dsp:nvSpPr>
        <dsp:cNvPr id="0" name=""/>
        <dsp:cNvSpPr/>
      </dsp:nvSpPr>
      <dsp:spPr>
        <a:xfrm>
          <a:off x="4353605" y="2770821"/>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Implement the plan</a:t>
          </a:r>
        </a:p>
      </dsp:txBody>
      <dsp:txXfrm>
        <a:off x="4353605" y="2770821"/>
        <a:ext cx="2478606" cy="1107454"/>
      </dsp:txXfrm>
    </dsp:sp>
    <dsp:sp modelId="{A7AD2A86-DF9E-4EBC-A99D-9D0C1CAEBA29}">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8EA8C-B93F-4E60-9D42-061C52DE82A0}">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621C78-E2D9-40CB-8C00-F97A3C8E2E1F}">
      <dsp:nvSpPr>
        <dsp:cNvPr id="0" name=""/>
        <dsp:cNvSpPr/>
      </dsp:nvSpPr>
      <dsp:spPr>
        <a:xfrm>
          <a:off x="1279109" y="4155139"/>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Check</a:t>
          </a:r>
        </a:p>
      </dsp:txBody>
      <dsp:txXfrm>
        <a:off x="1279109" y="4155139"/>
        <a:ext cx="3074495" cy="1107454"/>
      </dsp:txXfrm>
    </dsp:sp>
    <dsp:sp modelId="{D8A735C6-7C25-4D52-B3F8-E7243DD0AB54}">
      <dsp:nvSpPr>
        <dsp:cNvPr id="0" name=""/>
        <dsp:cNvSpPr/>
      </dsp:nvSpPr>
      <dsp:spPr>
        <a:xfrm>
          <a:off x="4353605" y="4155139"/>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Confirm the response is sufficient</a:t>
          </a:r>
        </a:p>
      </dsp:txBody>
      <dsp:txXfrm>
        <a:off x="4353605" y="4155139"/>
        <a:ext cx="2478606" cy="11074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1E8E-2A83-4EBD-8704-B855771077F2}"/>
              </a:ext>
            </a:extLst>
          </p:cNvPr>
          <p:cNvSpPr>
            <a:spLocks noGrp="1"/>
          </p:cNvSpPr>
          <p:nvPr>
            <p:ph type="ctrTitle"/>
          </p:nvPr>
        </p:nvSpPr>
        <p:spPr/>
        <p:txBody>
          <a:bodyPr/>
          <a:lstStyle/>
          <a:p>
            <a:r>
              <a:rPr lang="en-US" dirty="0"/>
              <a:t>Mobile Device Management</a:t>
            </a:r>
          </a:p>
        </p:txBody>
      </p:sp>
      <p:sp>
        <p:nvSpPr>
          <p:cNvPr id="3" name="Subtitle 2">
            <a:extLst>
              <a:ext uri="{FF2B5EF4-FFF2-40B4-BE49-F238E27FC236}">
                <a16:creationId xmlns:a16="http://schemas.microsoft.com/office/drawing/2014/main" id="{C018C203-7357-488B-BE56-D3F0D7637BCE}"/>
              </a:ext>
            </a:extLst>
          </p:cNvPr>
          <p:cNvSpPr>
            <a:spLocks noGrp="1"/>
          </p:cNvSpPr>
          <p:nvPr>
            <p:ph type="subTitle" idx="1"/>
          </p:nvPr>
        </p:nvSpPr>
        <p:spPr/>
        <p:txBody>
          <a:bodyPr>
            <a:normAutofit lnSpcReduction="10000"/>
          </a:bodyPr>
          <a:lstStyle/>
          <a:p>
            <a:r>
              <a:rPr lang="en-US" dirty="0"/>
              <a:t>Nate Bachmeier</a:t>
            </a:r>
          </a:p>
          <a:p>
            <a:r>
              <a:rPr lang="en-US" dirty="0"/>
              <a:t>TIM-7030: Managing Risks, Privacy and Security</a:t>
            </a:r>
          </a:p>
          <a:p>
            <a:r>
              <a:rPr lang="en-US" dirty="0"/>
              <a:t>July 19</a:t>
            </a:r>
            <a:r>
              <a:rPr lang="en-US" baseline="30000" dirty="0"/>
              <a:t>th</a:t>
            </a:r>
            <a:r>
              <a:rPr lang="en-US" dirty="0"/>
              <a:t>, 2020</a:t>
            </a:r>
          </a:p>
        </p:txBody>
      </p:sp>
    </p:spTree>
    <p:extLst>
      <p:ext uri="{BB962C8B-B14F-4D97-AF65-F5344CB8AC3E}">
        <p14:creationId xmlns:p14="http://schemas.microsoft.com/office/powerpoint/2010/main" val="88932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381A1">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7243AF-3661-46D2-98D1-912E2F469EF1}"/>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Addressing these issues</a:t>
            </a:r>
          </a:p>
        </p:txBody>
      </p:sp>
      <p:sp>
        <p:nvSpPr>
          <p:cNvPr id="3" name="Content Placeholder 2">
            <a:extLst>
              <a:ext uri="{FF2B5EF4-FFF2-40B4-BE49-F238E27FC236}">
                <a16:creationId xmlns:a16="http://schemas.microsoft.com/office/drawing/2014/main" id="{647623A9-4319-47BF-9B2D-B69396E9C24B}"/>
              </a:ext>
            </a:extLst>
          </p:cNvPr>
          <p:cNvSpPr>
            <a:spLocks noGrp="1"/>
          </p:cNvSpPr>
          <p:nvPr>
            <p:ph idx="1"/>
          </p:nvPr>
        </p:nvSpPr>
        <p:spPr>
          <a:xfrm>
            <a:off x="541866" y="2032000"/>
            <a:ext cx="7145867" cy="3879222"/>
          </a:xfrm>
        </p:spPr>
        <p:txBody>
          <a:bodyPr>
            <a:normAutofit/>
          </a:bodyPr>
          <a:lstStyle/>
          <a:p>
            <a:pPr>
              <a:buClr>
                <a:srgbClr val="FEC165"/>
              </a:buClr>
            </a:pPr>
            <a:r>
              <a:rPr lang="en-US" dirty="0">
                <a:solidFill>
                  <a:srgbClr val="FEFFFF"/>
                </a:solidFill>
              </a:rPr>
              <a:t>Unified Endpoint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Data Context Isolation</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Remote Locking/Wiping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Patch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Asset Inventory Reporting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Desired Configuration Management</a:t>
            </a:r>
          </a:p>
        </p:txBody>
      </p:sp>
      <p:pic>
        <p:nvPicPr>
          <p:cNvPr id="4" name="Picture 3">
            <a:extLst>
              <a:ext uri="{FF2B5EF4-FFF2-40B4-BE49-F238E27FC236}">
                <a16:creationId xmlns:a16="http://schemas.microsoft.com/office/drawing/2014/main" id="{AB002F61-CA38-4F05-B862-4054A05AC05B}"/>
              </a:ext>
            </a:extLst>
          </p:cNvPr>
          <p:cNvPicPr>
            <a:picLocks noChangeAspect="1"/>
          </p:cNvPicPr>
          <p:nvPr/>
        </p:nvPicPr>
        <p:blipFill>
          <a:blip r:embed="rId2"/>
          <a:stretch>
            <a:fillRect/>
          </a:stretch>
        </p:blipFill>
        <p:spPr>
          <a:xfrm>
            <a:off x="6958836" y="1941238"/>
            <a:ext cx="4167710" cy="4669702"/>
          </a:xfrm>
          <a:prstGeom prst="rect">
            <a:avLst/>
          </a:prstGeom>
        </p:spPr>
      </p:pic>
    </p:spTree>
    <p:extLst>
      <p:ext uri="{BB962C8B-B14F-4D97-AF65-F5344CB8AC3E}">
        <p14:creationId xmlns:p14="http://schemas.microsoft.com/office/powerpoint/2010/main" val="13107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70F7B7-4FBC-4FEF-95B6-1DBDD82A17C0}"/>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Mobile Device Management Solutions</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12DC877-9B23-4BAB-A777-5AED7C6BBE3E}"/>
              </a:ext>
            </a:extLst>
          </p:cNvPr>
          <p:cNvGraphicFramePr>
            <a:graphicFrameLocks noGrp="1"/>
          </p:cNvGraphicFramePr>
          <p:nvPr>
            <p:ph idx="1"/>
            <p:extLst>
              <p:ext uri="{D42A27DB-BD31-4B8C-83A1-F6EECF244321}">
                <p14:modId xmlns:p14="http://schemas.microsoft.com/office/powerpoint/2010/main" val="1985313652"/>
              </p:ext>
            </p:extLst>
          </p:nvPr>
        </p:nvGraphicFramePr>
        <p:xfrm>
          <a:off x="1489166" y="2930805"/>
          <a:ext cx="10006147" cy="3212818"/>
        </p:xfrm>
        <a:graphic>
          <a:graphicData uri="http://schemas.openxmlformats.org/drawingml/2006/table">
            <a:tbl>
              <a:tblPr/>
              <a:tblGrid>
                <a:gridCol w="1353276">
                  <a:extLst>
                    <a:ext uri="{9D8B030D-6E8A-4147-A177-3AD203B41FA5}">
                      <a16:colId xmlns:a16="http://schemas.microsoft.com/office/drawing/2014/main" val="4018584201"/>
                    </a:ext>
                  </a:extLst>
                </a:gridCol>
                <a:gridCol w="1268637">
                  <a:extLst>
                    <a:ext uri="{9D8B030D-6E8A-4147-A177-3AD203B41FA5}">
                      <a16:colId xmlns:a16="http://schemas.microsoft.com/office/drawing/2014/main" val="654433266"/>
                    </a:ext>
                  </a:extLst>
                </a:gridCol>
                <a:gridCol w="2994320">
                  <a:extLst>
                    <a:ext uri="{9D8B030D-6E8A-4147-A177-3AD203B41FA5}">
                      <a16:colId xmlns:a16="http://schemas.microsoft.com/office/drawing/2014/main" val="1655294681"/>
                    </a:ext>
                  </a:extLst>
                </a:gridCol>
                <a:gridCol w="2359531">
                  <a:extLst>
                    <a:ext uri="{9D8B030D-6E8A-4147-A177-3AD203B41FA5}">
                      <a16:colId xmlns:a16="http://schemas.microsoft.com/office/drawing/2014/main" val="1127327001"/>
                    </a:ext>
                  </a:extLst>
                </a:gridCol>
                <a:gridCol w="2030383">
                  <a:extLst>
                    <a:ext uri="{9D8B030D-6E8A-4147-A177-3AD203B41FA5}">
                      <a16:colId xmlns:a16="http://schemas.microsoft.com/office/drawing/2014/main" val="1616536556"/>
                    </a:ext>
                  </a:extLst>
                </a:gridCol>
              </a:tblGrid>
              <a:tr h="316182">
                <a:tc>
                  <a:txBody>
                    <a:bodyPr/>
                    <a:lstStyle/>
                    <a:p>
                      <a:pPr algn="l" fontAlgn="ctr">
                        <a:spcBef>
                          <a:spcPts val="0"/>
                        </a:spcBef>
                        <a:spcAft>
                          <a:spcPts val="0"/>
                        </a:spcAft>
                      </a:pPr>
                      <a:r>
                        <a:rPr lang="en-US" sz="1200" b="1" i="0" u="none" strike="noStrike" dirty="0">
                          <a:effectLst/>
                          <a:latin typeface="Arial" panose="020B0604020202020204" pitchFamily="34" charset="0"/>
                        </a:rPr>
                        <a:t>Manufacturer</a:t>
                      </a:r>
                      <a:endParaRPr lang="en-US" sz="1200" b="0" i="0" u="none" strike="noStrike" dirty="0">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Product</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Description</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Strengths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Weaknesses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91012870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Microsoft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Intune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Azure Based solution that manages 100M+ devices of all shapes and sizes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Tight integration into Microsoft ecosystem (e.g., ConfigMgr)</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No ChromeOs or 3rd party identity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56745651"/>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MobileIron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Unified Endpoint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Cloud solution for segmenting and protecting corp data on personal devices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High quality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Inconsistent release schedules and slowing vendor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101432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IBM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Enterprise Mobility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Integration for MaaS360 with Watson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Lots of templates and SaaS make easy to get started</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MaaS360 has limited international availability</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853595295"/>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VMWare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Workspace ONE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AirLift platform has strong focus on migrating from legacy client management to UEM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Partnership with Microsoft. Device Compliance focus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dirty="0">
                          <a:effectLst/>
                          <a:latin typeface="Arial" panose="020B0604020202020204" pitchFamily="34" charset="0"/>
                        </a:rPr>
                        <a:t>Requires purchasing virtualization and UEM licenses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50781542"/>
                  </a:ext>
                </a:extLst>
              </a:tr>
            </a:tbl>
          </a:graphicData>
        </a:graphic>
      </p:graphicFrame>
    </p:spTree>
    <p:extLst>
      <p:ext uri="{BB962C8B-B14F-4D97-AF65-F5344CB8AC3E}">
        <p14:creationId xmlns:p14="http://schemas.microsoft.com/office/powerpoint/2010/main" val="191041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C48BF4-8F75-4612-A97A-EED510270602}"/>
              </a:ext>
            </a:extLst>
          </p:cNvPr>
          <p:cNvSpPr>
            <a:spLocks noGrp="1"/>
          </p:cNvSpPr>
          <p:nvPr>
            <p:ph type="title"/>
          </p:nvPr>
        </p:nvSpPr>
        <p:spPr>
          <a:xfrm>
            <a:off x="1843391" y="624110"/>
            <a:ext cx="9383408" cy="1280890"/>
          </a:xfrm>
        </p:spPr>
        <p:txBody>
          <a:bodyPr>
            <a:normAutofit/>
          </a:bodyPr>
          <a:lstStyle/>
          <a:p>
            <a:r>
              <a:rPr lang="en-US">
                <a:solidFill>
                  <a:schemeClr val="bg1"/>
                </a:solidFill>
              </a:rPr>
              <a:t>Building a Privacy First Framework</a:t>
            </a:r>
          </a:p>
        </p:txBody>
      </p:sp>
      <p:sp>
        <p:nvSpPr>
          <p:cNvPr id="15"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Content Placeholder 2">
            <a:extLst>
              <a:ext uri="{FF2B5EF4-FFF2-40B4-BE49-F238E27FC236}">
                <a16:creationId xmlns:a16="http://schemas.microsoft.com/office/drawing/2014/main" id="{D30A074E-85F8-4024-9A6B-9F0D9E5BEFDA}"/>
              </a:ext>
            </a:extLst>
          </p:cNvPr>
          <p:cNvSpPr txBox="1">
            <a:spLocks/>
          </p:cNvSpPr>
          <p:nvPr/>
        </p:nvSpPr>
        <p:spPr>
          <a:xfrm>
            <a:off x="6096000" y="2100044"/>
            <a:ext cx="366058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6" name="Content Placeholder 5">
            <a:extLst>
              <a:ext uri="{FF2B5EF4-FFF2-40B4-BE49-F238E27FC236}">
                <a16:creationId xmlns:a16="http://schemas.microsoft.com/office/drawing/2014/main" id="{E15A84FB-EF73-4F3D-8D2A-88C99875532F}"/>
              </a:ext>
            </a:extLst>
          </p:cNvPr>
          <p:cNvGraphicFramePr>
            <a:graphicFrameLocks noGrp="1"/>
          </p:cNvGraphicFramePr>
          <p:nvPr>
            <p:ph idx="1"/>
            <p:extLst>
              <p:ext uri="{D42A27DB-BD31-4B8C-83A1-F6EECF244321}">
                <p14:modId xmlns:p14="http://schemas.microsoft.com/office/powerpoint/2010/main" val="7630500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35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CB925-5D99-49B9-99EB-559A16B3B004}"/>
              </a:ext>
            </a:extLst>
          </p:cNvPr>
          <p:cNvSpPr>
            <a:spLocks noGrp="1"/>
          </p:cNvSpPr>
          <p:nvPr>
            <p:ph type="title"/>
          </p:nvPr>
        </p:nvSpPr>
        <p:spPr>
          <a:xfrm>
            <a:off x="1261295" y="2648511"/>
            <a:ext cx="2454052" cy="1803416"/>
          </a:xfrm>
        </p:spPr>
        <p:txBody>
          <a:bodyPr>
            <a:normAutofit/>
          </a:bodyPr>
          <a:lstStyle/>
          <a:p>
            <a:r>
              <a:rPr lang="en-US" sz="2500" dirty="0">
                <a:solidFill>
                  <a:schemeClr val="bg1"/>
                </a:solidFill>
              </a:rPr>
              <a:t>Integrating Existing Risk Management Frameworks</a:t>
            </a:r>
          </a:p>
        </p:txBody>
      </p:sp>
      <p:sp>
        <p:nvSpPr>
          <p:cNvPr id="2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6" name="Rectangle 25">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A3F64B9-20A0-4FA6-A487-1DF3ED2328BC}"/>
              </a:ext>
            </a:extLst>
          </p:cNvPr>
          <p:cNvGraphicFramePr>
            <a:graphicFrameLocks noGrp="1"/>
          </p:cNvGraphicFramePr>
          <p:nvPr>
            <p:ph idx="1"/>
            <p:extLst>
              <p:ext uri="{D42A27DB-BD31-4B8C-83A1-F6EECF244321}">
                <p14:modId xmlns:p14="http://schemas.microsoft.com/office/powerpoint/2010/main" val="370721285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1D8E-96A2-4FB8-9552-5D60937584E8}"/>
              </a:ext>
            </a:extLst>
          </p:cNvPr>
          <p:cNvSpPr>
            <a:spLocks noGrp="1"/>
          </p:cNvSpPr>
          <p:nvPr>
            <p:ph type="title"/>
          </p:nvPr>
        </p:nvSpPr>
        <p:spPr/>
        <p:txBody>
          <a:bodyPr/>
          <a:lstStyle/>
          <a:p>
            <a:r>
              <a:rPr lang="en-US" dirty="0"/>
              <a:t>Key Take-aways and conclusions</a:t>
            </a:r>
          </a:p>
        </p:txBody>
      </p:sp>
      <p:sp>
        <p:nvSpPr>
          <p:cNvPr id="3" name="Content Placeholder 2">
            <a:extLst>
              <a:ext uri="{FF2B5EF4-FFF2-40B4-BE49-F238E27FC236}">
                <a16:creationId xmlns:a16="http://schemas.microsoft.com/office/drawing/2014/main" id="{8C05B96C-1E80-4ADB-833E-C34D92B9AC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212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7"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1"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3"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4"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5"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432E1-137B-4EF1-808B-2F39921CC2A4}"/>
              </a:ext>
            </a:extLst>
          </p:cNvPr>
          <p:cNvSpPr>
            <a:spLocks noGrp="1"/>
          </p:cNvSpPr>
          <p:nvPr>
            <p:ph idx="1"/>
          </p:nvPr>
        </p:nvSpPr>
        <p:spPr>
          <a:xfrm>
            <a:off x="3373062" y="4127644"/>
            <a:ext cx="8131550" cy="1126283"/>
          </a:xfrm>
        </p:spPr>
        <p:txBody>
          <a:bodyPr vert="horz" lIns="91440" tIns="45720" rIns="91440" bIns="45720" rtlCol="0" anchor="t">
            <a:normAutofit/>
          </a:bodyPr>
          <a:lstStyle/>
          <a:p>
            <a:pPr marL="0" indent="0">
              <a:buNone/>
            </a:pPr>
            <a:r>
              <a:rPr lang="en-US" dirty="0">
                <a:solidFill>
                  <a:schemeClr val="tx1">
                    <a:lumMod val="65000"/>
                    <a:lumOff val="35000"/>
                  </a:schemeClr>
                </a:solidFill>
              </a:rPr>
              <a:t>See speaker notes.</a:t>
            </a:r>
          </a:p>
        </p:txBody>
      </p:sp>
      <p:sp>
        <p:nvSpPr>
          <p:cNvPr id="2" name="Title 1">
            <a:extLst>
              <a:ext uri="{FF2B5EF4-FFF2-40B4-BE49-F238E27FC236}">
                <a16:creationId xmlns:a16="http://schemas.microsoft.com/office/drawing/2014/main" id="{317E1158-DF8E-452E-A60B-165340B5321A}"/>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References…</a:t>
            </a:r>
          </a:p>
        </p:txBody>
      </p:sp>
      <p:sp>
        <p:nvSpPr>
          <p:cNvPr id="76"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55148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96467-C5E3-4475-A5C0-C91CE04EB269}"/>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3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5" name="Rectangle 30">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A19659-210E-4D5D-9BC8-3C8889556A4F}"/>
              </a:ext>
            </a:extLst>
          </p:cNvPr>
          <p:cNvGraphicFramePr>
            <a:graphicFrameLocks noGrp="1"/>
          </p:cNvGraphicFramePr>
          <p:nvPr>
            <p:ph idx="1"/>
            <p:extLst>
              <p:ext uri="{D42A27DB-BD31-4B8C-83A1-F6EECF244321}">
                <p14:modId xmlns:p14="http://schemas.microsoft.com/office/powerpoint/2010/main" val="3557512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71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1E8EFF-9847-4CB4-9471-E26FF132B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ABCA228-CE68-4A47-BBE7-831947D5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1BAD88-17FB-40F9-8E71-FAF08820A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247B9-ADAF-450D-AF00-10261D485A67}"/>
              </a:ext>
            </a:extLst>
          </p:cNvPr>
          <p:cNvSpPr>
            <a:spLocks noGrp="1"/>
          </p:cNvSpPr>
          <p:nvPr>
            <p:ph type="title"/>
          </p:nvPr>
        </p:nvSpPr>
        <p:spPr>
          <a:xfrm>
            <a:off x="9355868" y="2179295"/>
            <a:ext cx="2454052" cy="3029344"/>
          </a:xfrm>
        </p:spPr>
        <p:txBody>
          <a:bodyPr>
            <a:normAutofit/>
          </a:bodyPr>
          <a:lstStyle/>
          <a:p>
            <a:r>
              <a:rPr lang="en-US" sz="3200" dirty="0">
                <a:solidFill>
                  <a:schemeClr val="bg1"/>
                </a:solidFill>
              </a:rPr>
              <a:t>How Did We Get Here?</a:t>
            </a:r>
          </a:p>
        </p:txBody>
      </p:sp>
      <p:sp>
        <p:nvSpPr>
          <p:cNvPr id="28" name="Freeform: Shape 23">
            <a:extLst>
              <a:ext uri="{FF2B5EF4-FFF2-40B4-BE49-F238E27FC236}">
                <a16:creationId xmlns:a16="http://schemas.microsoft.com/office/drawing/2014/main" id="{660B7CD1-5C7F-4FF4-9B0A-36FD1B61C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133EB8E-9653-4BBA-A506-4A4F82D1A1DA}"/>
              </a:ext>
            </a:extLst>
          </p:cNvPr>
          <p:cNvGraphicFramePr>
            <a:graphicFrameLocks noGrp="1"/>
          </p:cNvGraphicFramePr>
          <p:nvPr>
            <p:ph idx="1"/>
            <p:extLst>
              <p:ext uri="{D42A27DB-BD31-4B8C-83A1-F6EECF244321}">
                <p14:modId xmlns:p14="http://schemas.microsoft.com/office/powerpoint/2010/main" val="3052772435"/>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7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3A96111A-ABCB-4E54-968E-B336324C7E8B}"/>
              </a:ext>
            </a:extLst>
          </p:cNvPr>
          <p:cNvSpPr>
            <a:spLocks noGrp="1"/>
          </p:cNvSpPr>
          <p:nvPr>
            <p:ph type="title"/>
          </p:nvPr>
        </p:nvSpPr>
        <p:spPr>
          <a:xfrm>
            <a:off x="7839756" y="1159566"/>
            <a:ext cx="3662939" cy="4568264"/>
          </a:xfrm>
        </p:spPr>
        <p:txBody>
          <a:bodyPr anchor="ctr">
            <a:normAutofit/>
          </a:bodyPr>
          <a:lstStyle/>
          <a:p>
            <a:r>
              <a:rPr lang="en-US" dirty="0">
                <a:solidFill>
                  <a:schemeClr val="bg1">
                    <a:lumMod val="95000"/>
                    <a:lumOff val="5000"/>
                  </a:schemeClr>
                </a:solidFill>
              </a:rPr>
              <a:t>General Data Protection Regulations</a:t>
            </a:r>
          </a:p>
        </p:txBody>
      </p:sp>
      <p:sp>
        <p:nvSpPr>
          <p:cNvPr id="33"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A0D4C273-3588-4687-8DF5-6442C70BABB4}"/>
              </a:ext>
            </a:extLst>
          </p:cNvPr>
          <p:cNvSpPr>
            <a:spLocks noGrp="1"/>
          </p:cNvSpPr>
          <p:nvPr>
            <p:ph idx="1"/>
          </p:nvPr>
        </p:nvSpPr>
        <p:spPr>
          <a:xfrm>
            <a:off x="637310" y="1286934"/>
            <a:ext cx="5292436" cy="4284134"/>
          </a:xfrm>
        </p:spPr>
        <p:txBody>
          <a:bodyPr anchor="ctr">
            <a:normAutofit/>
          </a:bodyPr>
          <a:lstStyle/>
          <a:p>
            <a:r>
              <a:rPr lang="en-US" dirty="0">
                <a:solidFill>
                  <a:srgbClr val="FFFFFF"/>
                </a:solidFill>
              </a:rPr>
              <a:t>European law that gives users control over their information</a:t>
            </a:r>
            <a:br>
              <a:rPr lang="en-US" dirty="0">
                <a:solidFill>
                  <a:srgbClr val="FFFFFF"/>
                </a:solidFill>
              </a:rPr>
            </a:br>
            <a:endParaRPr lang="en-US" dirty="0">
              <a:solidFill>
                <a:srgbClr val="FFFFFF"/>
              </a:solidFill>
            </a:endParaRPr>
          </a:p>
          <a:p>
            <a:r>
              <a:rPr lang="en-US" dirty="0">
                <a:solidFill>
                  <a:srgbClr val="FFFFFF"/>
                </a:solidFill>
              </a:rPr>
              <a:t>Establishes mandatory fines for negligently handling information</a:t>
            </a:r>
            <a:br>
              <a:rPr lang="en-US" dirty="0">
                <a:solidFill>
                  <a:srgbClr val="FFFFFF"/>
                </a:solidFill>
              </a:rPr>
            </a:br>
            <a:endParaRPr lang="en-US" dirty="0">
              <a:solidFill>
                <a:srgbClr val="FFFFFF"/>
              </a:solidFill>
            </a:endParaRPr>
          </a:p>
          <a:p>
            <a:r>
              <a:rPr lang="en-US" dirty="0">
                <a:solidFill>
                  <a:srgbClr val="FFFFFF"/>
                </a:solidFill>
              </a:rPr>
              <a:t>Users own the data</a:t>
            </a:r>
          </a:p>
          <a:p>
            <a:pPr lvl="1"/>
            <a:r>
              <a:rPr lang="en-US" dirty="0">
                <a:solidFill>
                  <a:srgbClr val="FFFFFF"/>
                </a:solidFill>
              </a:rPr>
              <a:t>Right to be Forgotten</a:t>
            </a:r>
          </a:p>
          <a:p>
            <a:pPr lvl="1"/>
            <a:r>
              <a:rPr lang="en-US" dirty="0">
                <a:solidFill>
                  <a:srgbClr val="FFFFFF"/>
                </a:solidFill>
              </a:rPr>
              <a:t>Right for digital copy</a:t>
            </a:r>
          </a:p>
        </p:txBody>
      </p:sp>
    </p:spTree>
    <p:extLst>
      <p:ext uri="{BB962C8B-B14F-4D97-AF65-F5344CB8AC3E}">
        <p14:creationId xmlns:p14="http://schemas.microsoft.com/office/powerpoint/2010/main" val="21186508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868C2-6B47-4CA1-8327-E5F07A72615B}"/>
              </a:ext>
            </a:extLst>
          </p:cNvPr>
          <p:cNvSpPr>
            <a:spLocks noGrp="1"/>
          </p:cNvSpPr>
          <p:nvPr>
            <p:ph type="title"/>
          </p:nvPr>
        </p:nvSpPr>
        <p:spPr>
          <a:xfrm>
            <a:off x="1098035" y="1735800"/>
            <a:ext cx="2454052" cy="3029344"/>
          </a:xfrm>
        </p:spPr>
        <p:txBody>
          <a:bodyPr>
            <a:normAutofit/>
          </a:bodyPr>
          <a:lstStyle/>
          <a:p>
            <a:r>
              <a:rPr lang="en-US" sz="3200" dirty="0">
                <a:solidFill>
                  <a:schemeClr val="bg1"/>
                </a:solidFill>
              </a:rPr>
              <a:t>Financial and Internal Process Controls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9"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9A71F-3F81-4F4E-A0BF-20FEAD42A9CE}"/>
              </a:ext>
            </a:extLst>
          </p:cNvPr>
          <p:cNvSpPr>
            <a:spLocks noGrp="1"/>
          </p:cNvSpPr>
          <p:nvPr>
            <p:ph idx="1"/>
          </p:nvPr>
        </p:nvSpPr>
        <p:spPr>
          <a:xfrm>
            <a:off x="4706578" y="589722"/>
            <a:ext cx="6798033" cy="5321500"/>
          </a:xfrm>
        </p:spPr>
        <p:txBody>
          <a:bodyPr anchor="ctr">
            <a:normAutofit/>
          </a:bodyPr>
          <a:lstStyle/>
          <a:p>
            <a:r>
              <a:rPr lang="en-US" dirty="0"/>
              <a:t>Sarbanes Oxley (SOX) created in 2002</a:t>
            </a:r>
          </a:p>
          <a:p>
            <a:pPr lvl="1"/>
            <a:r>
              <a:rPr lang="en-US" dirty="0"/>
              <a:t>Response to several high-profile scandals</a:t>
            </a:r>
          </a:p>
          <a:p>
            <a:pPr lvl="2"/>
            <a:r>
              <a:rPr lang="en-US" dirty="0"/>
              <a:t>WorldCom</a:t>
            </a:r>
          </a:p>
          <a:p>
            <a:pPr lvl="2"/>
            <a:r>
              <a:rPr lang="en-US" dirty="0"/>
              <a:t>Enron</a:t>
            </a:r>
            <a:br>
              <a:rPr lang="en-US" dirty="0"/>
            </a:br>
            <a:endParaRPr lang="en-US" dirty="0"/>
          </a:p>
          <a:p>
            <a:r>
              <a:rPr lang="en-US" dirty="0"/>
              <a:t>Creates a strong emphasis on</a:t>
            </a:r>
          </a:p>
          <a:p>
            <a:pPr lvl="1"/>
            <a:r>
              <a:rPr lang="en-US" dirty="0"/>
              <a:t>Process Auditing</a:t>
            </a:r>
          </a:p>
          <a:p>
            <a:pPr lvl="1"/>
            <a:r>
              <a:rPr lang="en-US" dirty="0"/>
              <a:t>Internal Controls</a:t>
            </a:r>
            <a:br>
              <a:rPr lang="en-US" dirty="0"/>
            </a:br>
            <a:endParaRPr lang="en-US" dirty="0"/>
          </a:p>
          <a:p>
            <a:r>
              <a:rPr lang="en-US" dirty="0"/>
              <a:t>Enforceable through</a:t>
            </a:r>
          </a:p>
          <a:p>
            <a:pPr lvl="1"/>
            <a:r>
              <a:rPr lang="en-US" dirty="0"/>
              <a:t>Holding executives personally accountable</a:t>
            </a:r>
          </a:p>
          <a:p>
            <a:pPr lvl="1"/>
            <a:r>
              <a:rPr lang="en-US" dirty="0"/>
              <a:t>Monetary fines for non-compliance</a:t>
            </a:r>
          </a:p>
          <a:p>
            <a:pPr lvl="1"/>
            <a:r>
              <a:rPr lang="en-US" dirty="0"/>
              <a:t>Shareholders discard investments</a:t>
            </a:r>
            <a:br>
              <a:rPr lang="en-US" dirty="0"/>
            </a:br>
            <a:endParaRPr lang="en-US" dirty="0"/>
          </a:p>
          <a:p>
            <a:endParaRPr lang="en-US" dirty="0"/>
          </a:p>
        </p:txBody>
      </p:sp>
    </p:spTree>
    <p:extLst>
      <p:ext uri="{BB962C8B-B14F-4D97-AF65-F5344CB8AC3E}">
        <p14:creationId xmlns:p14="http://schemas.microsoft.com/office/powerpoint/2010/main" val="166462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0E3859-A5D7-4553-9893-916AAE9C74A8}"/>
              </a:ext>
            </a:extLst>
          </p:cNvPr>
          <p:cNvSpPr>
            <a:spLocks noGrp="1"/>
          </p:cNvSpPr>
          <p:nvPr>
            <p:ph type="title"/>
          </p:nvPr>
        </p:nvSpPr>
        <p:spPr>
          <a:xfrm>
            <a:off x="1794897" y="624110"/>
            <a:ext cx="9712998" cy="1280890"/>
          </a:xfrm>
        </p:spPr>
        <p:txBody>
          <a:bodyPr>
            <a:normAutofit/>
          </a:bodyPr>
          <a:lstStyle/>
          <a:p>
            <a:r>
              <a:rPr lang="en-US" dirty="0"/>
              <a:t>Health Care Privacy Reform</a:t>
            </a:r>
          </a:p>
        </p:txBody>
      </p:sp>
      <p:sp>
        <p:nvSpPr>
          <p:cNvPr id="32" name="Rectangle 19">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34" name="Content Placeholder 2">
            <a:extLst>
              <a:ext uri="{FF2B5EF4-FFF2-40B4-BE49-F238E27FC236}">
                <a16:creationId xmlns:a16="http://schemas.microsoft.com/office/drawing/2014/main" id="{A9A2EFE7-76E1-4D73-B922-522C5AAE2CD3}"/>
              </a:ext>
            </a:extLst>
          </p:cNvPr>
          <p:cNvGraphicFramePr>
            <a:graphicFrameLocks noGrp="1"/>
          </p:cNvGraphicFramePr>
          <p:nvPr>
            <p:ph idx="1"/>
            <p:extLst>
              <p:ext uri="{D42A27DB-BD31-4B8C-83A1-F6EECF244321}">
                <p14:modId xmlns:p14="http://schemas.microsoft.com/office/powerpoint/2010/main" val="1763451421"/>
              </p:ext>
            </p:extLst>
          </p:nvPr>
        </p:nvGraphicFramePr>
        <p:xfrm>
          <a:off x="1794897" y="2222983"/>
          <a:ext cx="9712998" cy="40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21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8330A-CEFC-4C85-A0EB-356FC9E20644}"/>
              </a:ext>
            </a:extLst>
          </p:cNvPr>
          <p:cNvSpPr>
            <a:spLocks noGrp="1"/>
          </p:cNvSpPr>
          <p:nvPr>
            <p:ph type="title"/>
          </p:nvPr>
        </p:nvSpPr>
        <p:spPr>
          <a:xfrm>
            <a:off x="3373062" y="624110"/>
            <a:ext cx="8131550" cy="1280890"/>
          </a:xfrm>
        </p:spPr>
        <p:txBody>
          <a:bodyPr>
            <a:normAutofit/>
          </a:bodyPr>
          <a:lstStyle/>
          <a:p>
            <a:r>
              <a:rPr lang="en-US" dirty="0"/>
              <a:t>Educational Privacy</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B29288A-2A7C-4A31-A8FB-836DB69ACE43}"/>
              </a:ext>
            </a:extLst>
          </p:cNvPr>
          <p:cNvSpPr>
            <a:spLocks noGrp="1"/>
          </p:cNvSpPr>
          <p:nvPr>
            <p:ph idx="1"/>
          </p:nvPr>
        </p:nvSpPr>
        <p:spPr>
          <a:xfrm>
            <a:off x="3373062" y="2133600"/>
            <a:ext cx="8131550" cy="3777622"/>
          </a:xfrm>
        </p:spPr>
        <p:txBody>
          <a:bodyPr>
            <a:normAutofit/>
          </a:bodyPr>
          <a:lstStyle/>
          <a:p>
            <a:r>
              <a:rPr lang="en-US" dirty="0"/>
              <a:t>Family Education Rights and Privacy Act enables parents/guardians</a:t>
            </a:r>
          </a:p>
          <a:p>
            <a:pPr lvl="1"/>
            <a:r>
              <a:rPr lang="en-US" dirty="0"/>
              <a:t>Access to child assessment records</a:t>
            </a:r>
          </a:p>
          <a:p>
            <a:pPr lvl="1"/>
            <a:r>
              <a:rPr lang="en-US" dirty="0"/>
              <a:t>Ability to amend files</a:t>
            </a:r>
          </a:p>
          <a:p>
            <a:pPr lvl="1"/>
            <a:r>
              <a:rPr lang="en-US" dirty="0"/>
              <a:t>Control over disclosure</a:t>
            </a:r>
          </a:p>
          <a:p>
            <a:r>
              <a:rPr lang="en-US" dirty="0"/>
              <a:t>Establishes the minimum bar for student data</a:t>
            </a:r>
          </a:p>
          <a:p>
            <a:pPr lvl="1"/>
            <a:r>
              <a:rPr lang="en-US" dirty="0"/>
              <a:t>Individual states can increase requirements</a:t>
            </a:r>
          </a:p>
          <a:p>
            <a:r>
              <a:rPr lang="en-US" dirty="0"/>
              <a:t>Penalties can include</a:t>
            </a:r>
          </a:p>
          <a:p>
            <a:pPr lvl="1"/>
            <a:r>
              <a:rPr lang="en-US" dirty="0"/>
              <a:t>Loss of federal funding</a:t>
            </a:r>
          </a:p>
          <a:p>
            <a:pPr lvl="1"/>
            <a:r>
              <a:rPr lang="en-US" dirty="0"/>
              <a:t>Civil suits on behalf of the student</a:t>
            </a:r>
          </a:p>
        </p:txBody>
      </p:sp>
    </p:spTree>
    <p:extLst>
      <p:ext uri="{BB962C8B-B14F-4D97-AF65-F5344CB8AC3E}">
        <p14:creationId xmlns:p14="http://schemas.microsoft.com/office/powerpoint/2010/main" val="2009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B70005-73D2-4191-AF31-EB94307281B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Legal Mandates Themes</a:t>
            </a:r>
          </a:p>
        </p:txBody>
      </p:sp>
      <p:sp>
        <p:nvSpPr>
          <p:cNvPr id="29" name="Content Placeholder 2">
            <a:extLst>
              <a:ext uri="{FF2B5EF4-FFF2-40B4-BE49-F238E27FC236}">
                <a16:creationId xmlns:a16="http://schemas.microsoft.com/office/drawing/2014/main" id="{9E0D9DA7-AA57-4BB7-8D14-7DDC66AA4F2C}"/>
              </a:ext>
            </a:extLst>
          </p:cNvPr>
          <p:cNvSpPr>
            <a:spLocks noGrp="1"/>
          </p:cNvSpPr>
          <p:nvPr>
            <p:ph idx="1"/>
          </p:nvPr>
        </p:nvSpPr>
        <p:spPr>
          <a:xfrm>
            <a:off x="541866" y="2032000"/>
            <a:ext cx="7145867" cy="3879222"/>
          </a:xfrm>
        </p:spPr>
        <p:txBody>
          <a:bodyPr>
            <a:normAutofit/>
          </a:bodyPr>
          <a:lstStyle/>
          <a:p>
            <a:r>
              <a:rPr lang="en-US">
                <a:solidFill>
                  <a:srgbClr val="FEFFFF"/>
                </a:solidFill>
              </a:rPr>
              <a:t>User privacy is critical design aspect</a:t>
            </a:r>
            <a:br>
              <a:rPr lang="en-US">
                <a:solidFill>
                  <a:srgbClr val="FEFFFF"/>
                </a:solidFill>
              </a:rPr>
            </a:br>
            <a:endParaRPr lang="en-US">
              <a:solidFill>
                <a:srgbClr val="FEFFFF"/>
              </a:solidFill>
            </a:endParaRPr>
          </a:p>
          <a:p>
            <a:r>
              <a:rPr lang="en-US">
                <a:solidFill>
                  <a:srgbClr val="FEFFFF"/>
                </a:solidFill>
              </a:rPr>
              <a:t>User privacy is very broad</a:t>
            </a:r>
            <a:br>
              <a:rPr lang="en-US">
                <a:solidFill>
                  <a:srgbClr val="FEFFFF"/>
                </a:solidFill>
              </a:rPr>
            </a:br>
            <a:endParaRPr lang="en-US">
              <a:solidFill>
                <a:srgbClr val="FEFFFF"/>
              </a:solidFill>
            </a:endParaRPr>
          </a:p>
          <a:p>
            <a:r>
              <a:rPr lang="en-US">
                <a:solidFill>
                  <a:srgbClr val="FEFFFF"/>
                </a:solidFill>
              </a:rPr>
              <a:t>This creates a challenges between</a:t>
            </a:r>
          </a:p>
          <a:p>
            <a:pPr lvl="1"/>
            <a:r>
              <a:rPr lang="en-US">
                <a:solidFill>
                  <a:srgbClr val="FEFFFF"/>
                </a:solidFill>
              </a:rPr>
              <a:t>Personalization</a:t>
            </a:r>
          </a:p>
          <a:p>
            <a:pPr lvl="1"/>
            <a:r>
              <a:rPr lang="en-US">
                <a:solidFill>
                  <a:srgbClr val="FEFFFF"/>
                </a:solidFill>
              </a:rPr>
              <a:t>Functionality</a:t>
            </a:r>
          </a:p>
          <a:p>
            <a:pPr lvl="1"/>
            <a:r>
              <a:rPr lang="en-US">
                <a:solidFill>
                  <a:srgbClr val="FEFFFF"/>
                </a:solidFill>
              </a:rPr>
              <a:t>User Privacy</a:t>
            </a:r>
          </a:p>
        </p:txBody>
      </p:sp>
      <p:pic>
        <p:nvPicPr>
          <p:cNvPr id="30" name="Graphic 6" descr="Scales of justice">
            <a:extLst>
              <a:ext uri="{FF2B5EF4-FFF2-40B4-BE49-F238E27FC236}">
                <a16:creationId xmlns:a16="http://schemas.microsoft.com/office/drawing/2014/main" id="{90352513-4E4C-4F9F-9FB9-97124F8E39C3}"/>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8713057" y="2462282"/>
            <a:ext cx="3001931" cy="3001931"/>
          </a:xfrm>
          <a:prstGeom prst="rect">
            <a:avLst/>
          </a:prstGeom>
        </p:spPr>
      </p:pic>
    </p:spTree>
    <p:extLst>
      <p:ext uri="{BB962C8B-B14F-4D97-AF65-F5344CB8AC3E}">
        <p14:creationId xmlns:p14="http://schemas.microsoft.com/office/powerpoint/2010/main" val="238310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06E70-1B94-4300-AEDA-B8233BE61D9C}"/>
              </a:ext>
            </a:extLst>
          </p:cNvPr>
          <p:cNvSpPr>
            <a:spLocks noGrp="1"/>
          </p:cNvSpPr>
          <p:nvPr>
            <p:ph type="title"/>
          </p:nvPr>
        </p:nvSpPr>
        <p:spPr>
          <a:xfrm>
            <a:off x="7855527" y="685800"/>
            <a:ext cx="3649085" cy="5225422"/>
          </a:xfrm>
        </p:spPr>
        <p:txBody>
          <a:bodyPr anchor="ctr">
            <a:normAutofit/>
          </a:bodyPr>
          <a:lstStyle/>
          <a:p>
            <a:r>
              <a:rPr lang="en-US"/>
              <a:t>Common Risks with Mobile Devices </a:t>
            </a:r>
          </a:p>
        </p:txBody>
      </p:sp>
      <p:sp>
        <p:nvSpPr>
          <p:cNvPr id="43" name="Rectangle 42">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77942E5-A468-42B3-AF4B-5BDF0FE78F59}"/>
              </a:ext>
            </a:extLst>
          </p:cNvPr>
          <p:cNvSpPr>
            <a:spLocks noGrp="1"/>
          </p:cNvSpPr>
          <p:nvPr>
            <p:ph idx="1"/>
          </p:nvPr>
        </p:nvSpPr>
        <p:spPr>
          <a:xfrm>
            <a:off x="1101554" y="685800"/>
            <a:ext cx="5970162" cy="5225422"/>
          </a:xfrm>
        </p:spPr>
        <p:txBody>
          <a:bodyPr anchor="ctr">
            <a:normAutofit/>
          </a:bodyPr>
          <a:lstStyle/>
          <a:p>
            <a:r>
              <a:rPr lang="en-US" dirty="0"/>
              <a:t>Maliciousness</a:t>
            </a:r>
          </a:p>
          <a:p>
            <a:pPr lvl="1"/>
            <a:r>
              <a:rPr lang="en-US" dirty="0"/>
              <a:t>Stolen Device</a:t>
            </a:r>
          </a:p>
          <a:p>
            <a:pPr lvl="1"/>
            <a:r>
              <a:rPr lang="en-US" dirty="0"/>
              <a:t>Mobile Malware and Vulnerabilities</a:t>
            </a:r>
          </a:p>
          <a:p>
            <a:pPr lvl="1"/>
            <a:r>
              <a:rPr lang="en-US" dirty="0"/>
              <a:t>Advanced Threats</a:t>
            </a:r>
            <a:br>
              <a:rPr lang="en-US" dirty="0"/>
            </a:br>
            <a:endParaRPr lang="en-US" dirty="0"/>
          </a:p>
          <a:p>
            <a:r>
              <a:rPr lang="en-US" dirty="0"/>
              <a:t>Negligence</a:t>
            </a:r>
          </a:p>
          <a:p>
            <a:pPr lvl="1"/>
            <a:r>
              <a:rPr lang="en-US" dirty="0"/>
              <a:t>Lost Device</a:t>
            </a:r>
          </a:p>
          <a:p>
            <a:pPr lvl="1"/>
            <a:r>
              <a:rPr lang="en-US" dirty="0"/>
              <a:t>Multiple Usage Context</a:t>
            </a:r>
          </a:p>
          <a:p>
            <a:pPr lvl="1"/>
            <a:r>
              <a:rPr lang="en-US" dirty="0"/>
              <a:t>User Behavior and Monitoring</a:t>
            </a:r>
          </a:p>
          <a:p>
            <a:pPr lvl="1"/>
            <a:endParaRPr lang="en-US" dirty="0"/>
          </a:p>
        </p:txBody>
      </p:sp>
      <p:cxnSp>
        <p:nvCxnSpPr>
          <p:cNvPr id="45" name="Straight Connector 44">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7949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10</TotalTime>
  <Words>583</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Mobile Device Management</vt:lpstr>
      <vt:lpstr>Agenda</vt:lpstr>
      <vt:lpstr>How Did We Get Here?</vt:lpstr>
      <vt:lpstr>General Data Protection Regulations</vt:lpstr>
      <vt:lpstr>Financial and Internal Process Controls</vt:lpstr>
      <vt:lpstr>Health Care Privacy Reform</vt:lpstr>
      <vt:lpstr>Educational Privacy</vt:lpstr>
      <vt:lpstr>Legal Mandates Themes</vt:lpstr>
      <vt:lpstr>Common Risks with Mobile Devices </vt:lpstr>
      <vt:lpstr>Addressing these issues</vt:lpstr>
      <vt:lpstr>Mobile Device Management Solutions</vt:lpstr>
      <vt:lpstr>Building a Privacy First Framework</vt:lpstr>
      <vt:lpstr>Integrating Existing Risk Management Frameworks</vt:lpstr>
      <vt:lpstr>Key Take-aways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dc:title>
  <dc:creator>Nate Bachmeier</dc:creator>
  <cp:lastModifiedBy>Nate Bachmeier</cp:lastModifiedBy>
  <cp:revision>2</cp:revision>
  <dcterms:created xsi:type="dcterms:W3CDTF">2020-07-19T23:30:49Z</dcterms:created>
  <dcterms:modified xsi:type="dcterms:W3CDTF">2020-07-19T23:41:30Z</dcterms:modified>
</cp:coreProperties>
</file>