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8" r:id="rId4"/>
    <p:sldId id="259" r:id="rId5"/>
    <p:sldId id="261" r:id="rId6"/>
    <p:sldId id="262" r:id="rId7"/>
    <p:sldId id="263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6851" autoAdjust="0"/>
  </p:normalViewPr>
  <p:slideViewPr>
    <p:cSldViewPr snapToGrid="0">
      <p:cViewPr varScale="1">
        <p:scale>
          <a:sx n="87" d="100"/>
          <a:sy n="87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A096E3-283E-4DF6-8095-EFAF00148E4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A0D70D-97BA-4C62-93E3-B60C271E2CC2}">
      <dgm:prSet phldrT="[Text]"/>
      <dgm:spPr/>
      <dgm:t>
        <a:bodyPr/>
        <a:lstStyle/>
        <a:p>
          <a:r>
            <a:rPr lang="en-US" dirty="0"/>
            <a:t>Risks</a:t>
          </a:r>
        </a:p>
      </dgm:t>
    </dgm:pt>
    <dgm:pt modelId="{C2DEB057-8ECE-4AC5-A3F5-17A3DD0F5D13}" type="parTrans" cxnId="{85C0DEF5-663C-4070-B26D-517876CF55A1}">
      <dgm:prSet/>
      <dgm:spPr/>
      <dgm:t>
        <a:bodyPr/>
        <a:lstStyle/>
        <a:p>
          <a:endParaRPr lang="en-US"/>
        </a:p>
      </dgm:t>
    </dgm:pt>
    <dgm:pt modelId="{74622C77-205F-4C92-9625-BEAA23F406CE}" type="sibTrans" cxnId="{85C0DEF5-663C-4070-B26D-517876CF55A1}">
      <dgm:prSet/>
      <dgm:spPr/>
      <dgm:t>
        <a:bodyPr/>
        <a:lstStyle/>
        <a:p>
          <a:endParaRPr lang="en-US"/>
        </a:p>
      </dgm:t>
    </dgm:pt>
    <dgm:pt modelId="{05C34E75-272A-4881-864E-A9772BC2B677}">
      <dgm:prSet phldrT="[Text]"/>
      <dgm:spPr/>
      <dgm:t>
        <a:bodyPr/>
        <a:lstStyle/>
        <a:p>
          <a:r>
            <a:rPr lang="en-US" dirty="0"/>
            <a:t>Cyber Risk</a:t>
          </a:r>
        </a:p>
      </dgm:t>
    </dgm:pt>
    <dgm:pt modelId="{0399CF70-1DB5-4B07-91C9-E641B2B1794C}" type="parTrans" cxnId="{1E6F8059-0777-4AAA-935B-C98C9FE2DF5A}">
      <dgm:prSet/>
      <dgm:spPr/>
      <dgm:t>
        <a:bodyPr/>
        <a:lstStyle/>
        <a:p>
          <a:endParaRPr lang="en-US"/>
        </a:p>
      </dgm:t>
    </dgm:pt>
    <dgm:pt modelId="{D9287DF5-8BFA-472F-9C70-99981ACFA4A8}" type="sibTrans" cxnId="{1E6F8059-0777-4AAA-935B-C98C9FE2DF5A}">
      <dgm:prSet/>
      <dgm:spPr/>
      <dgm:t>
        <a:bodyPr/>
        <a:lstStyle/>
        <a:p>
          <a:endParaRPr lang="en-US"/>
        </a:p>
      </dgm:t>
    </dgm:pt>
    <dgm:pt modelId="{76AF2BE3-733F-42D0-B497-A094B66D796A}">
      <dgm:prSet phldrT="[Text]"/>
      <dgm:spPr/>
      <dgm:t>
        <a:bodyPr/>
        <a:lstStyle/>
        <a:p>
          <a:r>
            <a:rPr lang="en-US" dirty="0"/>
            <a:t>Cyber</a:t>
          </a:r>
          <a:br>
            <a:rPr lang="en-US" dirty="0"/>
          </a:br>
          <a:r>
            <a:rPr lang="en-US" dirty="0"/>
            <a:t>Crime</a:t>
          </a:r>
        </a:p>
      </dgm:t>
    </dgm:pt>
    <dgm:pt modelId="{8FFC6216-D42C-4527-9B81-A723D384B350}" type="parTrans" cxnId="{48D8F962-03BE-471D-926F-351AD6276F3C}">
      <dgm:prSet/>
      <dgm:spPr/>
      <dgm:t>
        <a:bodyPr/>
        <a:lstStyle/>
        <a:p>
          <a:endParaRPr lang="en-US"/>
        </a:p>
      </dgm:t>
    </dgm:pt>
    <dgm:pt modelId="{1CC101B3-79A6-44AC-8450-E4E390FA1510}" type="sibTrans" cxnId="{48D8F962-03BE-471D-926F-351AD6276F3C}">
      <dgm:prSet/>
      <dgm:spPr/>
      <dgm:t>
        <a:bodyPr/>
        <a:lstStyle/>
        <a:p>
          <a:endParaRPr lang="en-US"/>
        </a:p>
      </dgm:t>
    </dgm:pt>
    <dgm:pt modelId="{1CBCDBC8-8FC2-4304-8E33-37F56011A631}">
      <dgm:prSet/>
      <dgm:spPr/>
      <dgm:t>
        <a:bodyPr/>
        <a:lstStyle/>
        <a:p>
          <a:r>
            <a:rPr lang="en-US" dirty="0"/>
            <a:t>APT</a:t>
          </a:r>
        </a:p>
      </dgm:t>
    </dgm:pt>
    <dgm:pt modelId="{F9F9EDAA-606B-4B56-984B-A2D019B9AB83}" type="parTrans" cxnId="{2F2628C0-8781-4E53-BF27-E4ADB9D3AA2C}">
      <dgm:prSet/>
      <dgm:spPr/>
      <dgm:t>
        <a:bodyPr/>
        <a:lstStyle/>
        <a:p>
          <a:endParaRPr lang="en-US"/>
        </a:p>
      </dgm:t>
    </dgm:pt>
    <dgm:pt modelId="{4F9F8636-3D41-439B-BBA7-DCA84640F2F6}" type="sibTrans" cxnId="{2F2628C0-8781-4E53-BF27-E4ADB9D3AA2C}">
      <dgm:prSet/>
      <dgm:spPr/>
      <dgm:t>
        <a:bodyPr/>
        <a:lstStyle/>
        <a:p>
          <a:endParaRPr lang="en-US"/>
        </a:p>
      </dgm:t>
    </dgm:pt>
    <dgm:pt modelId="{28463237-CA77-423D-8471-ABF2A1B47274}">
      <dgm:prSet/>
      <dgm:spPr/>
      <dgm:t>
        <a:bodyPr/>
        <a:lstStyle/>
        <a:p>
          <a:r>
            <a:rPr lang="en-US" dirty="0"/>
            <a:t>People</a:t>
          </a:r>
        </a:p>
      </dgm:t>
    </dgm:pt>
    <dgm:pt modelId="{EC041EF9-CB14-4323-B6C8-1989761D72EF}" type="parTrans" cxnId="{78E30C99-555D-4E68-90BF-4A983B26EF52}">
      <dgm:prSet/>
      <dgm:spPr/>
      <dgm:t>
        <a:bodyPr/>
        <a:lstStyle/>
        <a:p>
          <a:endParaRPr lang="en-US"/>
        </a:p>
      </dgm:t>
    </dgm:pt>
    <dgm:pt modelId="{7E812BF0-90F9-42B0-A178-99517A70367C}" type="sibTrans" cxnId="{78E30C99-555D-4E68-90BF-4A983B26EF52}">
      <dgm:prSet/>
      <dgm:spPr/>
      <dgm:t>
        <a:bodyPr/>
        <a:lstStyle/>
        <a:p>
          <a:endParaRPr lang="en-US"/>
        </a:p>
      </dgm:t>
    </dgm:pt>
    <dgm:pt modelId="{1001C48A-18E3-4436-AA30-559ADDD2705E}">
      <dgm:prSet/>
      <dgm:spPr/>
      <dgm:t>
        <a:bodyPr/>
        <a:lstStyle/>
        <a:p>
          <a:r>
            <a:rPr lang="en-US" dirty="0"/>
            <a:t>Process</a:t>
          </a:r>
        </a:p>
      </dgm:t>
    </dgm:pt>
    <dgm:pt modelId="{1AE1BD3E-2072-4EE4-AF30-051A95A8C980}" type="parTrans" cxnId="{80234972-826B-4422-A849-FF19A61CCDB6}">
      <dgm:prSet/>
      <dgm:spPr/>
      <dgm:t>
        <a:bodyPr/>
        <a:lstStyle/>
        <a:p>
          <a:endParaRPr lang="en-US"/>
        </a:p>
      </dgm:t>
    </dgm:pt>
    <dgm:pt modelId="{18273B09-1571-4B2C-8F43-5AE9ABF7CD77}" type="sibTrans" cxnId="{80234972-826B-4422-A849-FF19A61CCDB6}">
      <dgm:prSet/>
      <dgm:spPr/>
      <dgm:t>
        <a:bodyPr/>
        <a:lstStyle/>
        <a:p>
          <a:endParaRPr lang="en-US"/>
        </a:p>
      </dgm:t>
    </dgm:pt>
    <dgm:pt modelId="{1114ACD5-D5DD-4DA2-B4FC-2893AEC933D9}">
      <dgm:prSet/>
      <dgm:spPr/>
      <dgm:t>
        <a:bodyPr/>
        <a:lstStyle/>
        <a:p>
          <a:r>
            <a:rPr lang="en-US" dirty="0"/>
            <a:t>Products</a:t>
          </a:r>
        </a:p>
      </dgm:t>
    </dgm:pt>
    <dgm:pt modelId="{8F5179DC-4A22-460C-B8DA-BE21DBFDCDC7}" type="parTrans" cxnId="{70DAC506-70EE-4D01-AA60-132ED4F1D8C9}">
      <dgm:prSet/>
      <dgm:spPr/>
      <dgm:t>
        <a:bodyPr/>
        <a:lstStyle/>
        <a:p>
          <a:endParaRPr lang="en-US"/>
        </a:p>
      </dgm:t>
    </dgm:pt>
    <dgm:pt modelId="{C6C1353D-55D8-4D48-A215-AFD29C33EF15}" type="sibTrans" cxnId="{70DAC506-70EE-4D01-AA60-132ED4F1D8C9}">
      <dgm:prSet/>
      <dgm:spPr/>
      <dgm:t>
        <a:bodyPr/>
        <a:lstStyle/>
        <a:p>
          <a:endParaRPr lang="en-US"/>
        </a:p>
      </dgm:t>
    </dgm:pt>
    <dgm:pt modelId="{A91A0F96-C693-41A2-A643-0DFD2D6EA6A3}">
      <dgm:prSet/>
      <dgm:spPr/>
      <dgm:t>
        <a:bodyPr/>
        <a:lstStyle/>
        <a:p>
          <a:r>
            <a:rPr lang="en-US" dirty="0"/>
            <a:t>Scammers</a:t>
          </a:r>
        </a:p>
      </dgm:t>
    </dgm:pt>
    <dgm:pt modelId="{13E31071-044B-435F-8ACB-1A9DC47F87E8}" type="parTrans" cxnId="{151B531B-5150-4FD6-AEA9-97C83A461A96}">
      <dgm:prSet/>
      <dgm:spPr/>
      <dgm:t>
        <a:bodyPr/>
        <a:lstStyle/>
        <a:p>
          <a:endParaRPr lang="en-US"/>
        </a:p>
      </dgm:t>
    </dgm:pt>
    <dgm:pt modelId="{D3CF239C-9AD7-4BEA-A29B-39CB86D0400A}" type="sibTrans" cxnId="{151B531B-5150-4FD6-AEA9-97C83A461A96}">
      <dgm:prSet/>
      <dgm:spPr/>
      <dgm:t>
        <a:bodyPr/>
        <a:lstStyle/>
        <a:p>
          <a:endParaRPr lang="en-US"/>
        </a:p>
      </dgm:t>
    </dgm:pt>
    <dgm:pt modelId="{15B8E0FF-CDCE-4A0A-82B6-58E34CB1FAD8}">
      <dgm:prSet/>
      <dgm:spPr/>
      <dgm:t>
        <a:bodyPr/>
        <a:lstStyle/>
        <a:p>
          <a:r>
            <a:rPr lang="en-US" dirty="0"/>
            <a:t>Malware</a:t>
          </a:r>
        </a:p>
      </dgm:t>
    </dgm:pt>
    <dgm:pt modelId="{E3FA6B1F-8571-4D27-8D1F-DBB284638FF8}" type="parTrans" cxnId="{E5D9DF08-F89F-4A7A-8559-78CF9BB26105}">
      <dgm:prSet/>
      <dgm:spPr/>
      <dgm:t>
        <a:bodyPr/>
        <a:lstStyle/>
        <a:p>
          <a:endParaRPr lang="en-US"/>
        </a:p>
      </dgm:t>
    </dgm:pt>
    <dgm:pt modelId="{70088C10-592E-46F3-BD0C-FEB224A7D0BA}" type="sibTrans" cxnId="{E5D9DF08-F89F-4A7A-8559-78CF9BB26105}">
      <dgm:prSet/>
      <dgm:spPr/>
      <dgm:t>
        <a:bodyPr/>
        <a:lstStyle/>
        <a:p>
          <a:endParaRPr lang="en-US"/>
        </a:p>
      </dgm:t>
    </dgm:pt>
    <dgm:pt modelId="{040481B3-6126-4F25-A9DC-796FA0E055B0}" type="pres">
      <dgm:prSet presAssocID="{46A096E3-283E-4DF6-8095-EFAF00148E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F9CE08-95C7-4424-865F-8FA6D7CF5D60}" type="pres">
      <dgm:prSet presAssocID="{CDA0D70D-97BA-4C62-93E3-B60C271E2CC2}" presName="hierRoot1" presStyleCnt="0">
        <dgm:presLayoutVars>
          <dgm:hierBranch val="init"/>
        </dgm:presLayoutVars>
      </dgm:prSet>
      <dgm:spPr/>
    </dgm:pt>
    <dgm:pt modelId="{352CEDD6-2BFD-4866-9E26-A39719373F30}" type="pres">
      <dgm:prSet presAssocID="{CDA0D70D-97BA-4C62-93E3-B60C271E2CC2}" presName="rootComposite1" presStyleCnt="0"/>
      <dgm:spPr/>
    </dgm:pt>
    <dgm:pt modelId="{22E701EB-D487-4EDA-B9AC-FCB1CCA9EE5F}" type="pres">
      <dgm:prSet presAssocID="{CDA0D70D-97BA-4C62-93E3-B60C271E2CC2}" presName="rootText1" presStyleLbl="node0" presStyleIdx="0" presStyleCnt="1" custLinFactNeighborX="59" custLinFactNeighborY="1076">
        <dgm:presLayoutVars>
          <dgm:chPref val="3"/>
        </dgm:presLayoutVars>
      </dgm:prSet>
      <dgm:spPr/>
    </dgm:pt>
    <dgm:pt modelId="{87FF9CC3-BC1E-461F-A242-192873B42DAE}" type="pres">
      <dgm:prSet presAssocID="{CDA0D70D-97BA-4C62-93E3-B60C271E2CC2}" presName="rootConnector1" presStyleLbl="node1" presStyleIdx="0" presStyleCnt="0"/>
      <dgm:spPr/>
    </dgm:pt>
    <dgm:pt modelId="{716776A1-5018-4C78-89AB-58EFA247E828}" type="pres">
      <dgm:prSet presAssocID="{CDA0D70D-97BA-4C62-93E3-B60C271E2CC2}" presName="hierChild2" presStyleCnt="0"/>
      <dgm:spPr/>
    </dgm:pt>
    <dgm:pt modelId="{C5AD2460-A2E3-4CAD-BE87-F09FF51CB0E2}" type="pres">
      <dgm:prSet presAssocID="{0399CF70-1DB5-4B07-91C9-E641B2B1794C}" presName="Name37" presStyleLbl="parChTrans1D2" presStyleIdx="0" presStyleCnt="2"/>
      <dgm:spPr/>
    </dgm:pt>
    <dgm:pt modelId="{D0AD691C-DFDA-4822-A24C-5A45CCA59BE6}" type="pres">
      <dgm:prSet presAssocID="{05C34E75-272A-4881-864E-A9772BC2B677}" presName="hierRoot2" presStyleCnt="0">
        <dgm:presLayoutVars>
          <dgm:hierBranch val="init"/>
        </dgm:presLayoutVars>
      </dgm:prSet>
      <dgm:spPr/>
    </dgm:pt>
    <dgm:pt modelId="{DF570984-C09D-42C3-9912-9453DF176EB0}" type="pres">
      <dgm:prSet presAssocID="{05C34E75-272A-4881-864E-A9772BC2B677}" presName="rootComposite" presStyleCnt="0"/>
      <dgm:spPr/>
    </dgm:pt>
    <dgm:pt modelId="{E5087D49-F358-4050-804C-AAE6C798944F}" type="pres">
      <dgm:prSet presAssocID="{05C34E75-272A-4881-864E-A9772BC2B677}" presName="rootText" presStyleLbl="node2" presStyleIdx="0" presStyleCnt="2" custLinFactNeighborX="-807" custLinFactNeighborY="538">
        <dgm:presLayoutVars>
          <dgm:chPref val="3"/>
        </dgm:presLayoutVars>
      </dgm:prSet>
      <dgm:spPr/>
    </dgm:pt>
    <dgm:pt modelId="{9618CBEE-8CAB-440C-B062-261E998C695F}" type="pres">
      <dgm:prSet presAssocID="{05C34E75-272A-4881-864E-A9772BC2B677}" presName="rootConnector" presStyleLbl="node2" presStyleIdx="0" presStyleCnt="2"/>
      <dgm:spPr/>
    </dgm:pt>
    <dgm:pt modelId="{9929AD8B-5C06-48A1-A470-B49558670CE3}" type="pres">
      <dgm:prSet presAssocID="{05C34E75-272A-4881-864E-A9772BC2B677}" presName="hierChild4" presStyleCnt="0"/>
      <dgm:spPr/>
    </dgm:pt>
    <dgm:pt modelId="{AD321B23-04C6-4F6A-AD10-AE7EEEBD4A75}" type="pres">
      <dgm:prSet presAssocID="{EC041EF9-CB14-4323-B6C8-1989761D72EF}" presName="Name37" presStyleLbl="parChTrans1D3" presStyleIdx="0" presStyleCnt="6"/>
      <dgm:spPr/>
    </dgm:pt>
    <dgm:pt modelId="{CCE2AF7F-7F8D-4C5E-9961-BEB602545D4A}" type="pres">
      <dgm:prSet presAssocID="{28463237-CA77-423D-8471-ABF2A1B47274}" presName="hierRoot2" presStyleCnt="0">
        <dgm:presLayoutVars>
          <dgm:hierBranch val="init"/>
        </dgm:presLayoutVars>
      </dgm:prSet>
      <dgm:spPr/>
    </dgm:pt>
    <dgm:pt modelId="{B02103CE-A44D-4808-BEE1-093D33182B26}" type="pres">
      <dgm:prSet presAssocID="{28463237-CA77-423D-8471-ABF2A1B47274}" presName="rootComposite" presStyleCnt="0"/>
      <dgm:spPr/>
    </dgm:pt>
    <dgm:pt modelId="{DB4C22BF-78B4-4082-A9C5-A399E3AF36D0}" type="pres">
      <dgm:prSet presAssocID="{28463237-CA77-423D-8471-ABF2A1B47274}" presName="rootText" presStyleLbl="node3" presStyleIdx="0" presStyleCnt="6">
        <dgm:presLayoutVars>
          <dgm:chPref val="3"/>
        </dgm:presLayoutVars>
      </dgm:prSet>
      <dgm:spPr/>
    </dgm:pt>
    <dgm:pt modelId="{B6795C01-BC0D-4196-925F-42EB63CB0C6D}" type="pres">
      <dgm:prSet presAssocID="{28463237-CA77-423D-8471-ABF2A1B47274}" presName="rootConnector" presStyleLbl="node3" presStyleIdx="0" presStyleCnt="6"/>
      <dgm:spPr/>
    </dgm:pt>
    <dgm:pt modelId="{4942736D-3E9F-4809-AD40-E09F2E33E579}" type="pres">
      <dgm:prSet presAssocID="{28463237-CA77-423D-8471-ABF2A1B47274}" presName="hierChild4" presStyleCnt="0"/>
      <dgm:spPr/>
    </dgm:pt>
    <dgm:pt modelId="{4171DF6D-7F78-4AAE-96D0-9571C33E3E37}" type="pres">
      <dgm:prSet presAssocID="{28463237-CA77-423D-8471-ABF2A1B47274}" presName="hierChild5" presStyleCnt="0"/>
      <dgm:spPr/>
    </dgm:pt>
    <dgm:pt modelId="{9666EF6B-EFF2-4CE5-B40C-A4E508C56DA7}" type="pres">
      <dgm:prSet presAssocID="{1AE1BD3E-2072-4EE4-AF30-051A95A8C980}" presName="Name37" presStyleLbl="parChTrans1D3" presStyleIdx="1" presStyleCnt="6"/>
      <dgm:spPr/>
    </dgm:pt>
    <dgm:pt modelId="{22A38376-79C7-4E1B-8C8E-F29793FD1BC6}" type="pres">
      <dgm:prSet presAssocID="{1001C48A-18E3-4436-AA30-559ADDD2705E}" presName="hierRoot2" presStyleCnt="0">
        <dgm:presLayoutVars>
          <dgm:hierBranch val="init"/>
        </dgm:presLayoutVars>
      </dgm:prSet>
      <dgm:spPr/>
    </dgm:pt>
    <dgm:pt modelId="{F556F833-2852-4748-AF23-0649BABE55CA}" type="pres">
      <dgm:prSet presAssocID="{1001C48A-18E3-4436-AA30-559ADDD2705E}" presName="rootComposite" presStyleCnt="0"/>
      <dgm:spPr/>
    </dgm:pt>
    <dgm:pt modelId="{0794A20B-B682-43D4-88D9-17C39827FCCA}" type="pres">
      <dgm:prSet presAssocID="{1001C48A-18E3-4436-AA30-559ADDD2705E}" presName="rootText" presStyleLbl="node3" presStyleIdx="1" presStyleCnt="6">
        <dgm:presLayoutVars>
          <dgm:chPref val="3"/>
        </dgm:presLayoutVars>
      </dgm:prSet>
      <dgm:spPr/>
    </dgm:pt>
    <dgm:pt modelId="{374D7D94-1C00-45B6-9504-EB2B6EBD9A32}" type="pres">
      <dgm:prSet presAssocID="{1001C48A-18E3-4436-AA30-559ADDD2705E}" presName="rootConnector" presStyleLbl="node3" presStyleIdx="1" presStyleCnt="6"/>
      <dgm:spPr/>
    </dgm:pt>
    <dgm:pt modelId="{673C8121-D676-410F-9E1B-D2D33977E632}" type="pres">
      <dgm:prSet presAssocID="{1001C48A-18E3-4436-AA30-559ADDD2705E}" presName="hierChild4" presStyleCnt="0"/>
      <dgm:spPr/>
    </dgm:pt>
    <dgm:pt modelId="{D5FBA9C4-96A1-4E03-AE39-E5BFD8942523}" type="pres">
      <dgm:prSet presAssocID="{1001C48A-18E3-4436-AA30-559ADDD2705E}" presName="hierChild5" presStyleCnt="0"/>
      <dgm:spPr/>
    </dgm:pt>
    <dgm:pt modelId="{C855BA5B-8D28-4936-B9CE-1F84EF9818A4}" type="pres">
      <dgm:prSet presAssocID="{8F5179DC-4A22-460C-B8DA-BE21DBFDCDC7}" presName="Name37" presStyleLbl="parChTrans1D3" presStyleIdx="2" presStyleCnt="6"/>
      <dgm:spPr/>
    </dgm:pt>
    <dgm:pt modelId="{76471B70-19BA-47B2-88FB-9AEA7F4D1BCC}" type="pres">
      <dgm:prSet presAssocID="{1114ACD5-D5DD-4DA2-B4FC-2893AEC933D9}" presName="hierRoot2" presStyleCnt="0">
        <dgm:presLayoutVars>
          <dgm:hierBranch val="init"/>
        </dgm:presLayoutVars>
      </dgm:prSet>
      <dgm:spPr/>
    </dgm:pt>
    <dgm:pt modelId="{F3718958-5711-4A87-80F2-E15783D60152}" type="pres">
      <dgm:prSet presAssocID="{1114ACD5-D5DD-4DA2-B4FC-2893AEC933D9}" presName="rootComposite" presStyleCnt="0"/>
      <dgm:spPr/>
    </dgm:pt>
    <dgm:pt modelId="{7DA5AADF-7275-4ECE-A76C-6C89EBE9DA35}" type="pres">
      <dgm:prSet presAssocID="{1114ACD5-D5DD-4DA2-B4FC-2893AEC933D9}" presName="rootText" presStyleLbl="node3" presStyleIdx="2" presStyleCnt="6">
        <dgm:presLayoutVars>
          <dgm:chPref val="3"/>
        </dgm:presLayoutVars>
      </dgm:prSet>
      <dgm:spPr/>
    </dgm:pt>
    <dgm:pt modelId="{DFC5E0FA-3212-4DCA-A220-6857E7C1911D}" type="pres">
      <dgm:prSet presAssocID="{1114ACD5-D5DD-4DA2-B4FC-2893AEC933D9}" presName="rootConnector" presStyleLbl="node3" presStyleIdx="2" presStyleCnt="6"/>
      <dgm:spPr/>
    </dgm:pt>
    <dgm:pt modelId="{DF1449C2-26B9-4368-A7FC-C6D7A0FD88F2}" type="pres">
      <dgm:prSet presAssocID="{1114ACD5-D5DD-4DA2-B4FC-2893AEC933D9}" presName="hierChild4" presStyleCnt="0"/>
      <dgm:spPr/>
    </dgm:pt>
    <dgm:pt modelId="{F3D8386F-BEFB-4161-BCDF-0F42FA88B6FE}" type="pres">
      <dgm:prSet presAssocID="{1114ACD5-D5DD-4DA2-B4FC-2893AEC933D9}" presName="hierChild5" presStyleCnt="0"/>
      <dgm:spPr/>
    </dgm:pt>
    <dgm:pt modelId="{93967242-F556-49B8-9A8D-02ED4D92F9B3}" type="pres">
      <dgm:prSet presAssocID="{05C34E75-272A-4881-864E-A9772BC2B677}" presName="hierChild5" presStyleCnt="0"/>
      <dgm:spPr/>
    </dgm:pt>
    <dgm:pt modelId="{FF5F55C2-63AD-4F0E-B5BA-2982877FDD4B}" type="pres">
      <dgm:prSet presAssocID="{8FFC6216-D42C-4527-9B81-A723D384B350}" presName="Name37" presStyleLbl="parChTrans1D2" presStyleIdx="1" presStyleCnt="2"/>
      <dgm:spPr/>
    </dgm:pt>
    <dgm:pt modelId="{791115E7-CD1A-447A-926E-3324C8BF7BE6}" type="pres">
      <dgm:prSet presAssocID="{76AF2BE3-733F-42D0-B497-A094B66D796A}" presName="hierRoot2" presStyleCnt="0">
        <dgm:presLayoutVars>
          <dgm:hierBranch val="init"/>
        </dgm:presLayoutVars>
      </dgm:prSet>
      <dgm:spPr/>
    </dgm:pt>
    <dgm:pt modelId="{22F09FA6-3C83-4594-850E-7A86DE9A79F3}" type="pres">
      <dgm:prSet presAssocID="{76AF2BE3-733F-42D0-B497-A094B66D796A}" presName="rootComposite" presStyleCnt="0"/>
      <dgm:spPr/>
    </dgm:pt>
    <dgm:pt modelId="{81C63DFB-02C2-4074-B5E8-BAD2DEABA140}" type="pres">
      <dgm:prSet presAssocID="{76AF2BE3-733F-42D0-B497-A094B66D796A}" presName="rootText" presStyleLbl="node2" presStyleIdx="1" presStyleCnt="2">
        <dgm:presLayoutVars>
          <dgm:chPref val="3"/>
        </dgm:presLayoutVars>
      </dgm:prSet>
      <dgm:spPr/>
    </dgm:pt>
    <dgm:pt modelId="{2BB10675-6C56-4BA1-9745-ACF10215B708}" type="pres">
      <dgm:prSet presAssocID="{76AF2BE3-733F-42D0-B497-A094B66D796A}" presName="rootConnector" presStyleLbl="node2" presStyleIdx="1" presStyleCnt="2"/>
      <dgm:spPr/>
    </dgm:pt>
    <dgm:pt modelId="{C4C23D1F-3C24-4699-BB04-76A64B6D00F7}" type="pres">
      <dgm:prSet presAssocID="{76AF2BE3-733F-42D0-B497-A094B66D796A}" presName="hierChild4" presStyleCnt="0"/>
      <dgm:spPr/>
    </dgm:pt>
    <dgm:pt modelId="{E926C328-E12C-478D-B93C-30CEF0D55699}" type="pres">
      <dgm:prSet presAssocID="{F9F9EDAA-606B-4B56-984B-A2D019B9AB83}" presName="Name37" presStyleLbl="parChTrans1D3" presStyleIdx="3" presStyleCnt="6"/>
      <dgm:spPr/>
    </dgm:pt>
    <dgm:pt modelId="{7D6BD296-4C5A-44FD-A34A-129FB5ED0747}" type="pres">
      <dgm:prSet presAssocID="{1CBCDBC8-8FC2-4304-8E33-37F56011A631}" presName="hierRoot2" presStyleCnt="0">
        <dgm:presLayoutVars>
          <dgm:hierBranch val="init"/>
        </dgm:presLayoutVars>
      </dgm:prSet>
      <dgm:spPr/>
    </dgm:pt>
    <dgm:pt modelId="{5332A461-5B8F-4EC1-9466-29B4934F822C}" type="pres">
      <dgm:prSet presAssocID="{1CBCDBC8-8FC2-4304-8E33-37F56011A631}" presName="rootComposite" presStyleCnt="0"/>
      <dgm:spPr/>
    </dgm:pt>
    <dgm:pt modelId="{43CC6803-DF62-4341-8081-BED82904E401}" type="pres">
      <dgm:prSet presAssocID="{1CBCDBC8-8FC2-4304-8E33-37F56011A631}" presName="rootText" presStyleLbl="node3" presStyleIdx="3" presStyleCnt="6">
        <dgm:presLayoutVars>
          <dgm:chPref val="3"/>
        </dgm:presLayoutVars>
      </dgm:prSet>
      <dgm:spPr/>
    </dgm:pt>
    <dgm:pt modelId="{C13BEF03-5AD9-40F7-A29B-2557C4EAF741}" type="pres">
      <dgm:prSet presAssocID="{1CBCDBC8-8FC2-4304-8E33-37F56011A631}" presName="rootConnector" presStyleLbl="node3" presStyleIdx="3" presStyleCnt="6"/>
      <dgm:spPr/>
    </dgm:pt>
    <dgm:pt modelId="{1596C792-D9AD-4E7E-A6E8-38C15E008522}" type="pres">
      <dgm:prSet presAssocID="{1CBCDBC8-8FC2-4304-8E33-37F56011A631}" presName="hierChild4" presStyleCnt="0"/>
      <dgm:spPr/>
    </dgm:pt>
    <dgm:pt modelId="{FAC691C6-448D-45C0-A384-5EB8FC209634}" type="pres">
      <dgm:prSet presAssocID="{1CBCDBC8-8FC2-4304-8E33-37F56011A631}" presName="hierChild5" presStyleCnt="0"/>
      <dgm:spPr/>
    </dgm:pt>
    <dgm:pt modelId="{80655E11-C15C-4F4F-9A49-D969BE336363}" type="pres">
      <dgm:prSet presAssocID="{13E31071-044B-435F-8ACB-1A9DC47F87E8}" presName="Name37" presStyleLbl="parChTrans1D3" presStyleIdx="4" presStyleCnt="6"/>
      <dgm:spPr/>
    </dgm:pt>
    <dgm:pt modelId="{EE0FB7B2-59D5-4C03-97CA-7DEE32F0F978}" type="pres">
      <dgm:prSet presAssocID="{A91A0F96-C693-41A2-A643-0DFD2D6EA6A3}" presName="hierRoot2" presStyleCnt="0">
        <dgm:presLayoutVars>
          <dgm:hierBranch val="init"/>
        </dgm:presLayoutVars>
      </dgm:prSet>
      <dgm:spPr/>
    </dgm:pt>
    <dgm:pt modelId="{460D2820-0E1C-48E0-9CEB-6F443CFB5AB1}" type="pres">
      <dgm:prSet presAssocID="{A91A0F96-C693-41A2-A643-0DFD2D6EA6A3}" presName="rootComposite" presStyleCnt="0"/>
      <dgm:spPr/>
    </dgm:pt>
    <dgm:pt modelId="{2A926C5F-9B9A-4408-BFEE-653D1203F864}" type="pres">
      <dgm:prSet presAssocID="{A91A0F96-C693-41A2-A643-0DFD2D6EA6A3}" presName="rootText" presStyleLbl="node3" presStyleIdx="4" presStyleCnt="6">
        <dgm:presLayoutVars>
          <dgm:chPref val="3"/>
        </dgm:presLayoutVars>
      </dgm:prSet>
      <dgm:spPr/>
    </dgm:pt>
    <dgm:pt modelId="{DFF12E9B-DABA-42C6-8DC5-9376DFCB85CF}" type="pres">
      <dgm:prSet presAssocID="{A91A0F96-C693-41A2-A643-0DFD2D6EA6A3}" presName="rootConnector" presStyleLbl="node3" presStyleIdx="4" presStyleCnt="6"/>
      <dgm:spPr/>
    </dgm:pt>
    <dgm:pt modelId="{67231E91-CC33-4E4A-A112-09F0CA3A594F}" type="pres">
      <dgm:prSet presAssocID="{A91A0F96-C693-41A2-A643-0DFD2D6EA6A3}" presName="hierChild4" presStyleCnt="0"/>
      <dgm:spPr/>
    </dgm:pt>
    <dgm:pt modelId="{0B05F995-D1B1-4B72-B225-8573CC218B00}" type="pres">
      <dgm:prSet presAssocID="{A91A0F96-C693-41A2-A643-0DFD2D6EA6A3}" presName="hierChild5" presStyleCnt="0"/>
      <dgm:spPr/>
    </dgm:pt>
    <dgm:pt modelId="{69C3FED3-A5A2-44E2-A702-127CD2F94AF8}" type="pres">
      <dgm:prSet presAssocID="{E3FA6B1F-8571-4D27-8D1F-DBB284638FF8}" presName="Name37" presStyleLbl="parChTrans1D3" presStyleIdx="5" presStyleCnt="6"/>
      <dgm:spPr/>
    </dgm:pt>
    <dgm:pt modelId="{BF932CCE-0671-410E-B274-809F61E4E23B}" type="pres">
      <dgm:prSet presAssocID="{15B8E0FF-CDCE-4A0A-82B6-58E34CB1FAD8}" presName="hierRoot2" presStyleCnt="0">
        <dgm:presLayoutVars>
          <dgm:hierBranch val="init"/>
        </dgm:presLayoutVars>
      </dgm:prSet>
      <dgm:spPr/>
    </dgm:pt>
    <dgm:pt modelId="{4C0259F4-B6B1-4ED4-BF2F-16E5A4BF2F5A}" type="pres">
      <dgm:prSet presAssocID="{15B8E0FF-CDCE-4A0A-82B6-58E34CB1FAD8}" presName="rootComposite" presStyleCnt="0"/>
      <dgm:spPr/>
    </dgm:pt>
    <dgm:pt modelId="{B9BEB52A-4D82-4810-9BF6-8861C5B0A6DC}" type="pres">
      <dgm:prSet presAssocID="{15B8E0FF-CDCE-4A0A-82B6-58E34CB1FAD8}" presName="rootText" presStyleLbl="node3" presStyleIdx="5" presStyleCnt="6">
        <dgm:presLayoutVars>
          <dgm:chPref val="3"/>
        </dgm:presLayoutVars>
      </dgm:prSet>
      <dgm:spPr/>
    </dgm:pt>
    <dgm:pt modelId="{6D841900-2EAA-40C9-8FAC-FBF7FEFC351F}" type="pres">
      <dgm:prSet presAssocID="{15B8E0FF-CDCE-4A0A-82B6-58E34CB1FAD8}" presName="rootConnector" presStyleLbl="node3" presStyleIdx="5" presStyleCnt="6"/>
      <dgm:spPr/>
    </dgm:pt>
    <dgm:pt modelId="{6C706E99-E44B-4219-ADD7-F28C01959EDF}" type="pres">
      <dgm:prSet presAssocID="{15B8E0FF-CDCE-4A0A-82B6-58E34CB1FAD8}" presName="hierChild4" presStyleCnt="0"/>
      <dgm:spPr/>
    </dgm:pt>
    <dgm:pt modelId="{FEFF8717-446C-45AE-B009-A600424F1938}" type="pres">
      <dgm:prSet presAssocID="{15B8E0FF-CDCE-4A0A-82B6-58E34CB1FAD8}" presName="hierChild5" presStyleCnt="0"/>
      <dgm:spPr/>
    </dgm:pt>
    <dgm:pt modelId="{A7D2DCC8-D077-49FA-83A6-F0A183583AEC}" type="pres">
      <dgm:prSet presAssocID="{76AF2BE3-733F-42D0-B497-A094B66D796A}" presName="hierChild5" presStyleCnt="0"/>
      <dgm:spPr/>
    </dgm:pt>
    <dgm:pt modelId="{CC97829A-73F5-4EE1-AF9C-C6B769BB2572}" type="pres">
      <dgm:prSet presAssocID="{CDA0D70D-97BA-4C62-93E3-B60C271E2CC2}" presName="hierChild3" presStyleCnt="0"/>
      <dgm:spPr/>
    </dgm:pt>
  </dgm:ptLst>
  <dgm:cxnLst>
    <dgm:cxn modelId="{65285702-2D63-4074-9788-8C5DE3F64A35}" type="presOf" srcId="{28463237-CA77-423D-8471-ABF2A1B47274}" destId="{DB4C22BF-78B4-4082-A9C5-A399E3AF36D0}" srcOrd="0" destOrd="0" presId="urn:microsoft.com/office/officeart/2005/8/layout/orgChart1"/>
    <dgm:cxn modelId="{70DAC506-70EE-4D01-AA60-132ED4F1D8C9}" srcId="{05C34E75-272A-4881-864E-A9772BC2B677}" destId="{1114ACD5-D5DD-4DA2-B4FC-2893AEC933D9}" srcOrd="2" destOrd="0" parTransId="{8F5179DC-4A22-460C-B8DA-BE21DBFDCDC7}" sibTransId="{C6C1353D-55D8-4D48-A215-AFD29C33EF15}"/>
    <dgm:cxn modelId="{E5D9DF08-F89F-4A7A-8559-78CF9BB26105}" srcId="{76AF2BE3-733F-42D0-B497-A094B66D796A}" destId="{15B8E0FF-CDCE-4A0A-82B6-58E34CB1FAD8}" srcOrd="2" destOrd="0" parTransId="{E3FA6B1F-8571-4D27-8D1F-DBB284638FF8}" sibTransId="{70088C10-592E-46F3-BD0C-FEB224A7D0BA}"/>
    <dgm:cxn modelId="{56D3D209-533F-4E33-883C-09844C876DD7}" type="presOf" srcId="{A91A0F96-C693-41A2-A643-0DFD2D6EA6A3}" destId="{DFF12E9B-DABA-42C6-8DC5-9376DFCB85CF}" srcOrd="1" destOrd="0" presId="urn:microsoft.com/office/officeart/2005/8/layout/orgChart1"/>
    <dgm:cxn modelId="{0B94D417-DEC4-4F4F-9220-9F74AC1B8CDB}" type="presOf" srcId="{8F5179DC-4A22-460C-B8DA-BE21DBFDCDC7}" destId="{C855BA5B-8D28-4936-B9CE-1F84EF9818A4}" srcOrd="0" destOrd="0" presId="urn:microsoft.com/office/officeart/2005/8/layout/orgChart1"/>
    <dgm:cxn modelId="{151B531B-5150-4FD6-AEA9-97C83A461A96}" srcId="{76AF2BE3-733F-42D0-B497-A094B66D796A}" destId="{A91A0F96-C693-41A2-A643-0DFD2D6EA6A3}" srcOrd="1" destOrd="0" parTransId="{13E31071-044B-435F-8ACB-1A9DC47F87E8}" sibTransId="{D3CF239C-9AD7-4BEA-A29B-39CB86D0400A}"/>
    <dgm:cxn modelId="{E709DB3A-5045-4E8E-B6A1-D2AFBF3DABEA}" type="presOf" srcId="{1001C48A-18E3-4436-AA30-559ADDD2705E}" destId="{0794A20B-B682-43D4-88D9-17C39827FCCA}" srcOrd="0" destOrd="0" presId="urn:microsoft.com/office/officeart/2005/8/layout/orgChart1"/>
    <dgm:cxn modelId="{48D8F962-03BE-471D-926F-351AD6276F3C}" srcId="{CDA0D70D-97BA-4C62-93E3-B60C271E2CC2}" destId="{76AF2BE3-733F-42D0-B497-A094B66D796A}" srcOrd="1" destOrd="0" parTransId="{8FFC6216-D42C-4527-9B81-A723D384B350}" sibTransId="{1CC101B3-79A6-44AC-8450-E4E390FA1510}"/>
    <dgm:cxn modelId="{D4327C49-8A84-4351-B249-B6BBCA08633C}" type="presOf" srcId="{05C34E75-272A-4881-864E-A9772BC2B677}" destId="{E5087D49-F358-4050-804C-AAE6C798944F}" srcOrd="0" destOrd="0" presId="urn:microsoft.com/office/officeart/2005/8/layout/orgChart1"/>
    <dgm:cxn modelId="{C5B9D470-6638-4728-A9DE-A093280D04DB}" type="presOf" srcId="{15B8E0FF-CDCE-4A0A-82B6-58E34CB1FAD8}" destId="{B9BEB52A-4D82-4810-9BF6-8861C5B0A6DC}" srcOrd="0" destOrd="0" presId="urn:microsoft.com/office/officeart/2005/8/layout/orgChart1"/>
    <dgm:cxn modelId="{80234972-826B-4422-A849-FF19A61CCDB6}" srcId="{05C34E75-272A-4881-864E-A9772BC2B677}" destId="{1001C48A-18E3-4436-AA30-559ADDD2705E}" srcOrd="1" destOrd="0" parTransId="{1AE1BD3E-2072-4EE4-AF30-051A95A8C980}" sibTransId="{18273B09-1571-4B2C-8F43-5AE9ABF7CD77}"/>
    <dgm:cxn modelId="{BEC56D54-B637-4775-BA90-119AB0A6872F}" type="presOf" srcId="{1AE1BD3E-2072-4EE4-AF30-051A95A8C980}" destId="{9666EF6B-EFF2-4CE5-B40C-A4E508C56DA7}" srcOrd="0" destOrd="0" presId="urn:microsoft.com/office/officeart/2005/8/layout/orgChart1"/>
    <dgm:cxn modelId="{1E6F8059-0777-4AAA-935B-C98C9FE2DF5A}" srcId="{CDA0D70D-97BA-4C62-93E3-B60C271E2CC2}" destId="{05C34E75-272A-4881-864E-A9772BC2B677}" srcOrd="0" destOrd="0" parTransId="{0399CF70-1DB5-4B07-91C9-E641B2B1794C}" sibTransId="{D9287DF5-8BFA-472F-9C70-99981ACFA4A8}"/>
    <dgm:cxn modelId="{B393C37A-5431-443E-8A9E-3AFB32AFE420}" type="presOf" srcId="{1114ACD5-D5DD-4DA2-B4FC-2893AEC933D9}" destId="{7DA5AADF-7275-4ECE-A76C-6C89EBE9DA35}" srcOrd="0" destOrd="0" presId="urn:microsoft.com/office/officeart/2005/8/layout/orgChart1"/>
    <dgm:cxn modelId="{7F65DB7A-96FA-43B0-B1AE-E3D7C91C455F}" type="presOf" srcId="{A91A0F96-C693-41A2-A643-0DFD2D6EA6A3}" destId="{2A926C5F-9B9A-4408-BFEE-653D1203F864}" srcOrd="0" destOrd="0" presId="urn:microsoft.com/office/officeart/2005/8/layout/orgChart1"/>
    <dgm:cxn modelId="{67287080-B59F-475C-95E8-3AE66944A9E7}" type="presOf" srcId="{76AF2BE3-733F-42D0-B497-A094B66D796A}" destId="{2BB10675-6C56-4BA1-9745-ACF10215B708}" srcOrd="1" destOrd="0" presId="urn:microsoft.com/office/officeart/2005/8/layout/orgChart1"/>
    <dgm:cxn modelId="{30F23697-1C5F-49FC-83FB-DCE604051EF8}" type="presOf" srcId="{15B8E0FF-CDCE-4A0A-82B6-58E34CB1FAD8}" destId="{6D841900-2EAA-40C9-8FAC-FBF7FEFC351F}" srcOrd="1" destOrd="0" presId="urn:microsoft.com/office/officeart/2005/8/layout/orgChart1"/>
    <dgm:cxn modelId="{78E30C99-555D-4E68-90BF-4A983B26EF52}" srcId="{05C34E75-272A-4881-864E-A9772BC2B677}" destId="{28463237-CA77-423D-8471-ABF2A1B47274}" srcOrd="0" destOrd="0" parTransId="{EC041EF9-CB14-4323-B6C8-1989761D72EF}" sibTransId="{7E812BF0-90F9-42B0-A178-99517A70367C}"/>
    <dgm:cxn modelId="{91B1CE9F-0E28-4282-83C1-BA0ACE660E3F}" type="presOf" srcId="{F9F9EDAA-606B-4B56-984B-A2D019B9AB83}" destId="{E926C328-E12C-478D-B93C-30CEF0D55699}" srcOrd="0" destOrd="0" presId="urn:microsoft.com/office/officeart/2005/8/layout/orgChart1"/>
    <dgm:cxn modelId="{4D7904AA-4F44-498A-A573-84BAA951FA92}" type="presOf" srcId="{CDA0D70D-97BA-4C62-93E3-B60C271E2CC2}" destId="{87FF9CC3-BC1E-461F-A242-192873B42DAE}" srcOrd="1" destOrd="0" presId="urn:microsoft.com/office/officeart/2005/8/layout/orgChart1"/>
    <dgm:cxn modelId="{322FCCAA-C99C-4BCA-A03A-004051086563}" type="presOf" srcId="{1CBCDBC8-8FC2-4304-8E33-37F56011A631}" destId="{43CC6803-DF62-4341-8081-BED82904E401}" srcOrd="0" destOrd="0" presId="urn:microsoft.com/office/officeart/2005/8/layout/orgChart1"/>
    <dgm:cxn modelId="{0539F9B2-8B56-44AC-878E-FE54FFDA3226}" type="presOf" srcId="{1001C48A-18E3-4436-AA30-559ADDD2705E}" destId="{374D7D94-1C00-45B6-9504-EB2B6EBD9A32}" srcOrd="1" destOrd="0" presId="urn:microsoft.com/office/officeart/2005/8/layout/orgChart1"/>
    <dgm:cxn modelId="{C0AC66B9-F3E2-4BE7-955F-A20CCDF4AA0A}" type="presOf" srcId="{EC041EF9-CB14-4323-B6C8-1989761D72EF}" destId="{AD321B23-04C6-4F6A-AD10-AE7EEEBD4A75}" srcOrd="0" destOrd="0" presId="urn:microsoft.com/office/officeart/2005/8/layout/orgChart1"/>
    <dgm:cxn modelId="{2F2628C0-8781-4E53-BF27-E4ADB9D3AA2C}" srcId="{76AF2BE3-733F-42D0-B497-A094B66D796A}" destId="{1CBCDBC8-8FC2-4304-8E33-37F56011A631}" srcOrd="0" destOrd="0" parTransId="{F9F9EDAA-606B-4B56-984B-A2D019B9AB83}" sibTransId="{4F9F8636-3D41-439B-BBA7-DCA84640F2F6}"/>
    <dgm:cxn modelId="{7F7CE3C4-001E-4568-9CA0-69E73BBF950C}" type="presOf" srcId="{28463237-CA77-423D-8471-ABF2A1B47274}" destId="{B6795C01-BC0D-4196-925F-42EB63CB0C6D}" srcOrd="1" destOrd="0" presId="urn:microsoft.com/office/officeart/2005/8/layout/orgChart1"/>
    <dgm:cxn modelId="{32961AC6-C46C-47EA-9F84-C701BCDE7051}" type="presOf" srcId="{46A096E3-283E-4DF6-8095-EFAF00148E43}" destId="{040481B3-6126-4F25-A9DC-796FA0E055B0}" srcOrd="0" destOrd="0" presId="urn:microsoft.com/office/officeart/2005/8/layout/orgChart1"/>
    <dgm:cxn modelId="{3EC523D6-5925-4C7A-B7A3-6DE5E3491129}" type="presOf" srcId="{05C34E75-272A-4881-864E-A9772BC2B677}" destId="{9618CBEE-8CAB-440C-B062-261E998C695F}" srcOrd="1" destOrd="0" presId="urn:microsoft.com/office/officeart/2005/8/layout/orgChart1"/>
    <dgm:cxn modelId="{A0CE94D7-5AF3-4AC9-9794-6744E1FB3080}" type="presOf" srcId="{E3FA6B1F-8571-4D27-8D1F-DBB284638FF8}" destId="{69C3FED3-A5A2-44E2-A702-127CD2F94AF8}" srcOrd="0" destOrd="0" presId="urn:microsoft.com/office/officeart/2005/8/layout/orgChart1"/>
    <dgm:cxn modelId="{C4E4CFD9-C7FC-4D74-842E-197F40C6E189}" type="presOf" srcId="{1CBCDBC8-8FC2-4304-8E33-37F56011A631}" destId="{C13BEF03-5AD9-40F7-A29B-2557C4EAF741}" srcOrd="1" destOrd="0" presId="urn:microsoft.com/office/officeart/2005/8/layout/orgChart1"/>
    <dgm:cxn modelId="{8C54B9E0-3923-491F-A2D6-E78589D7A0AC}" type="presOf" srcId="{1114ACD5-D5DD-4DA2-B4FC-2893AEC933D9}" destId="{DFC5E0FA-3212-4DCA-A220-6857E7C1911D}" srcOrd="1" destOrd="0" presId="urn:microsoft.com/office/officeart/2005/8/layout/orgChart1"/>
    <dgm:cxn modelId="{6D4C12E8-C79F-4112-AE36-4F9126FE6270}" type="presOf" srcId="{76AF2BE3-733F-42D0-B497-A094B66D796A}" destId="{81C63DFB-02C2-4074-B5E8-BAD2DEABA140}" srcOrd="0" destOrd="0" presId="urn:microsoft.com/office/officeart/2005/8/layout/orgChart1"/>
    <dgm:cxn modelId="{839339E9-B028-4ACA-B9F9-6FDEFBF76AA4}" type="presOf" srcId="{0399CF70-1DB5-4B07-91C9-E641B2B1794C}" destId="{C5AD2460-A2E3-4CAD-BE87-F09FF51CB0E2}" srcOrd="0" destOrd="0" presId="urn:microsoft.com/office/officeart/2005/8/layout/orgChart1"/>
    <dgm:cxn modelId="{42A18AE9-E144-408B-A5CB-D3A2B2ABC203}" type="presOf" srcId="{CDA0D70D-97BA-4C62-93E3-B60C271E2CC2}" destId="{22E701EB-D487-4EDA-B9AC-FCB1CCA9EE5F}" srcOrd="0" destOrd="0" presId="urn:microsoft.com/office/officeart/2005/8/layout/orgChart1"/>
    <dgm:cxn modelId="{787267F2-5AA1-49FA-BE39-3B4AB7E38C97}" type="presOf" srcId="{8FFC6216-D42C-4527-9B81-A723D384B350}" destId="{FF5F55C2-63AD-4F0E-B5BA-2982877FDD4B}" srcOrd="0" destOrd="0" presId="urn:microsoft.com/office/officeart/2005/8/layout/orgChart1"/>
    <dgm:cxn modelId="{85C0DEF5-663C-4070-B26D-517876CF55A1}" srcId="{46A096E3-283E-4DF6-8095-EFAF00148E43}" destId="{CDA0D70D-97BA-4C62-93E3-B60C271E2CC2}" srcOrd="0" destOrd="0" parTransId="{C2DEB057-8ECE-4AC5-A3F5-17A3DD0F5D13}" sibTransId="{74622C77-205F-4C92-9625-BEAA23F406CE}"/>
    <dgm:cxn modelId="{6B03ECFD-AEE8-4AE2-B690-CAC84CFB7941}" type="presOf" srcId="{13E31071-044B-435F-8ACB-1A9DC47F87E8}" destId="{80655E11-C15C-4F4F-9A49-D969BE336363}" srcOrd="0" destOrd="0" presId="urn:microsoft.com/office/officeart/2005/8/layout/orgChart1"/>
    <dgm:cxn modelId="{9939C20E-6F30-49A0-B3D8-84D91DB9279A}" type="presParOf" srcId="{040481B3-6126-4F25-A9DC-796FA0E055B0}" destId="{DEF9CE08-95C7-4424-865F-8FA6D7CF5D60}" srcOrd="0" destOrd="0" presId="urn:microsoft.com/office/officeart/2005/8/layout/orgChart1"/>
    <dgm:cxn modelId="{E1D7125F-A283-4C7D-912D-8136241BAA77}" type="presParOf" srcId="{DEF9CE08-95C7-4424-865F-8FA6D7CF5D60}" destId="{352CEDD6-2BFD-4866-9E26-A39719373F30}" srcOrd="0" destOrd="0" presId="urn:microsoft.com/office/officeart/2005/8/layout/orgChart1"/>
    <dgm:cxn modelId="{EE63FA3F-2393-492F-8B22-80B57E7EBB71}" type="presParOf" srcId="{352CEDD6-2BFD-4866-9E26-A39719373F30}" destId="{22E701EB-D487-4EDA-B9AC-FCB1CCA9EE5F}" srcOrd="0" destOrd="0" presId="urn:microsoft.com/office/officeart/2005/8/layout/orgChart1"/>
    <dgm:cxn modelId="{2C61A542-7714-4044-BEED-7B3096E61DFA}" type="presParOf" srcId="{352CEDD6-2BFD-4866-9E26-A39719373F30}" destId="{87FF9CC3-BC1E-461F-A242-192873B42DAE}" srcOrd="1" destOrd="0" presId="urn:microsoft.com/office/officeart/2005/8/layout/orgChart1"/>
    <dgm:cxn modelId="{3F61B5D2-F762-468A-B5D1-1F1C8066E118}" type="presParOf" srcId="{DEF9CE08-95C7-4424-865F-8FA6D7CF5D60}" destId="{716776A1-5018-4C78-89AB-58EFA247E828}" srcOrd="1" destOrd="0" presId="urn:microsoft.com/office/officeart/2005/8/layout/orgChart1"/>
    <dgm:cxn modelId="{789DCF1B-A5EB-4B5A-8EDE-E43183FE0344}" type="presParOf" srcId="{716776A1-5018-4C78-89AB-58EFA247E828}" destId="{C5AD2460-A2E3-4CAD-BE87-F09FF51CB0E2}" srcOrd="0" destOrd="0" presId="urn:microsoft.com/office/officeart/2005/8/layout/orgChart1"/>
    <dgm:cxn modelId="{3D9DE2B8-91FE-4D8E-949D-336FA119CE82}" type="presParOf" srcId="{716776A1-5018-4C78-89AB-58EFA247E828}" destId="{D0AD691C-DFDA-4822-A24C-5A45CCA59BE6}" srcOrd="1" destOrd="0" presId="urn:microsoft.com/office/officeart/2005/8/layout/orgChart1"/>
    <dgm:cxn modelId="{696B7537-6518-4CC0-8BF3-4B1AF52D83EA}" type="presParOf" srcId="{D0AD691C-DFDA-4822-A24C-5A45CCA59BE6}" destId="{DF570984-C09D-42C3-9912-9453DF176EB0}" srcOrd="0" destOrd="0" presId="urn:microsoft.com/office/officeart/2005/8/layout/orgChart1"/>
    <dgm:cxn modelId="{35F0ED4C-0B08-4258-AE66-FF6A78FCFA0D}" type="presParOf" srcId="{DF570984-C09D-42C3-9912-9453DF176EB0}" destId="{E5087D49-F358-4050-804C-AAE6C798944F}" srcOrd="0" destOrd="0" presId="urn:microsoft.com/office/officeart/2005/8/layout/orgChart1"/>
    <dgm:cxn modelId="{1E875713-D90D-4AFB-BCDF-42A22D6C93CD}" type="presParOf" srcId="{DF570984-C09D-42C3-9912-9453DF176EB0}" destId="{9618CBEE-8CAB-440C-B062-261E998C695F}" srcOrd="1" destOrd="0" presId="urn:microsoft.com/office/officeart/2005/8/layout/orgChart1"/>
    <dgm:cxn modelId="{4AF26E8F-6F3D-48CC-A64F-678077B6768C}" type="presParOf" srcId="{D0AD691C-DFDA-4822-A24C-5A45CCA59BE6}" destId="{9929AD8B-5C06-48A1-A470-B49558670CE3}" srcOrd="1" destOrd="0" presId="urn:microsoft.com/office/officeart/2005/8/layout/orgChart1"/>
    <dgm:cxn modelId="{AF50A9EE-8AD4-46C8-82CF-EEBB0B5786CD}" type="presParOf" srcId="{9929AD8B-5C06-48A1-A470-B49558670CE3}" destId="{AD321B23-04C6-4F6A-AD10-AE7EEEBD4A75}" srcOrd="0" destOrd="0" presId="urn:microsoft.com/office/officeart/2005/8/layout/orgChart1"/>
    <dgm:cxn modelId="{44FF694B-4C0D-4395-B827-112595EE0A92}" type="presParOf" srcId="{9929AD8B-5C06-48A1-A470-B49558670CE3}" destId="{CCE2AF7F-7F8D-4C5E-9961-BEB602545D4A}" srcOrd="1" destOrd="0" presId="urn:microsoft.com/office/officeart/2005/8/layout/orgChart1"/>
    <dgm:cxn modelId="{4918F048-CA62-450D-8030-10209905067D}" type="presParOf" srcId="{CCE2AF7F-7F8D-4C5E-9961-BEB602545D4A}" destId="{B02103CE-A44D-4808-BEE1-093D33182B26}" srcOrd="0" destOrd="0" presId="urn:microsoft.com/office/officeart/2005/8/layout/orgChart1"/>
    <dgm:cxn modelId="{FCABFF28-24E7-440C-A394-7C7F7E8BE887}" type="presParOf" srcId="{B02103CE-A44D-4808-BEE1-093D33182B26}" destId="{DB4C22BF-78B4-4082-A9C5-A399E3AF36D0}" srcOrd="0" destOrd="0" presId="urn:microsoft.com/office/officeart/2005/8/layout/orgChart1"/>
    <dgm:cxn modelId="{7AFCC7B4-36D8-4B48-90BD-2497249E8C75}" type="presParOf" srcId="{B02103CE-A44D-4808-BEE1-093D33182B26}" destId="{B6795C01-BC0D-4196-925F-42EB63CB0C6D}" srcOrd="1" destOrd="0" presId="urn:microsoft.com/office/officeart/2005/8/layout/orgChart1"/>
    <dgm:cxn modelId="{B6E006B3-2DFA-4530-BA55-A2A7F7A9263A}" type="presParOf" srcId="{CCE2AF7F-7F8D-4C5E-9961-BEB602545D4A}" destId="{4942736D-3E9F-4809-AD40-E09F2E33E579}" srcOrd="1" destOrd="0" presId="urn:microsoft.com/office/officeart/2005/8/layout/orgChart1"/>
    <dgm:cxn modelId="{1BEB3A75-2D7A-4958-B768-9308B6B13266}" type="presParOf" srcId="{CCE2AF7F-7F8D-4C5E-9961-BEB602545D4A}" destId="{4171DF6D-7F78-4AAE-96D0-9571C33E3E37}" srcOrd="2" destOrd="0" presId="urn:microsoft.com/office/officeart/2005/8/layout/orgChart1"/>
    <dgm:cxn modelId="{04F2D3E6-C29A-46F8-A1F0-EDA98A7DB674}" type="presParOf" srcId="{9929AD8B-5C06-48A1-A470-B49558670CE3}" destId="{9666EF6B-EFF2-4CE5-B40C-A4E508C56DA7}" srcOrd="2" destOrd="0" presId="urn:microsoft.com/office/officeart/2005/8/layout/orgChart1"/>
    <dgm:cxn modelId="{F9B3DA00-5220-4FD2-A6A7-C73F6AD29E03}" type="presParOf" srcId="{9929AD8B-5C06-48A1-A470-B49558670CE3}" destId="{22A38376-79C7-4E1B-8C8E-F29793FD1BC6}" srcOrd="3" destOrd="0" presId="urn:microsoft.com/office/officeart/2005/8/layout/orgChart1"/>
    <dgm:cxn modelId="{7F0CDED3-3CA1-4C6C-A265-69E83C5ACB71}" type="presParOf" srcId="{22A38376-79C7-4E1B-8C8E-F29793FD1BC6}" destId="{F556F833-2852-4748-AF23-0649BABE55CA}" srcOrd="0" destOrd="0" presId="urn:microsoft.com/office/officeart/2005/8/layout/orgChart1"/>
    <dgm:cxn modelId="{5C9EA7E1-E771-4C99-B0E2-9CF06B3FFEBB}" type="presParOf" srcId="{F556F833-2852-4748-AF23-0649BABE55CA}" destId="{0794A20B-B682-43D4-88D9-17C39827FCCA}" srcOrd="0" destOrd="0" presId="urn:microsoft.com/office/officeart/2005/8/layout/orgChart1"/>
    <dgm:cxn modelId="{2E6361A6-55FE-48BB-BC3C-CCEB10A36DAD}" type="presParOf" srcId="{F556F833-2852-4748-AF23-0649BABE55CA}" destId="{374D7D94-1C00-45B6-9504-EB2B6EBD9A32}" srcOrd="1" destOrd="0" presId="urn:microsoft.com/office/officeart/2005/8/layout/orgChart1"/>
    <dgm:cxn modelId="{4DDF8E60-129A-4E13-853C-71B317F5EE14}" type="presParOf" srcId="{22A38376-79C7-4E1B-8C8E-F29793FD1BC6}" destId="{673C8121-D676-410F-9E1B-D2D33977E632}" srcOrd="1" destOrd="0" presId="urn:microsoft.com/office/officeart/2005/8/layout/orgChart1"/>
    <dgm:cxn modelId="{85E74F6F-7A3F-44C1-9F4C-D355EB1DA2BC}" type="presParOf" srcId="{22A38376-79C7-4E1B-8C8E-F29793FD1BC6}" destId="{D5FBA9C4-96A1-4E03-AE39-E5BFD8942523}" srcOrd="2" destOrd="0" presId="urn:microsoft.com/office/officeart/2005/8/layout/orgChart1"/>
    <dgm:cxn modelId="{797542BD-2AA9-421D-AADE-1293EEC778C5}" type="presParOf" srcId="{9929AD8B-5C06-48A1-A470-B49558670CE3}" destId="{C855BA5B-8D28-4936-B9CE-1F84EF9818A4}" srcOrd="4" destOrd="0" presId="urn:microsoft.com/office/officeart/2005/8/layout/orgChart1"/>
    <dgm:cxn modelId="{06CF5589-84B8-4D6C-8607-68C46BB370B0}" type="presParOf" srcId="{9929AD8B-5C06-48A1-A470-B49558670CE3}" destId="{76471B70-19BA-47B2-88FB-9AEA7F4D1BCC}" srcOrd="5" destOrd="0" presId="urn:microsoft.com/office/officeart/2005/8/layout/orgChart1"/>
    <dgm:cxn modelId="{A3A0FE26-2DAB-4C09-8B06-B307272E341B}" type="presParOf" srcId="{76471B70-19BA-47B2-88FB-9AEA7F4D1BCC}" destId="{F3718958-5711-4A87-80F2-E15783D60152}" srcOrd="0" destOrd="0" presId="urn:microsoft.com/office/officeart/2005/8/layout/orgChart1"/>
    <dgm:cxn modelId="{D23C1D2E-A805-493C-B485-AE13572CA329}" type="presParOf" srcId="{F3718958-5711-4A87-80F2-E15783D60152}" destId="{7DA5AADF-7275-4ECE-A76C-6C89EBE9DA35}" srcOrd="0" destOrd="0" presId="urn:microsoft.com/office/officeart/2005/8/layout/orgChart1"/>
    <dgm:cxn modelId="{C7EE9789-26C9-4F02-8585-7132A000DF2E}" type="presParOf" srcId="{F3718958-5711-4A87-80F2-E15783D60152}" destId="{DFC5E0FA-3212-4DCA-A220-6857E7C1911D}" srcOrd="1" destOrd="0" presId="urn:microsoft.com/office/officeart/2005/8/layout/orgChart1"/>
    <dgm:cxn modelId="{2E3332E5-65FB-4440-93DA-034EB5A46822}" type="presParOf" srcId="{76471B70-19BA-47B2-88FB-9AEA7F4D1BCC}" destId="{DF1449C2-26B9-4368-A7FC-C6D7A0FD88F2}" srcOrd="1" destOrd="0" presId="urn:microsoft.com/office/officeart/2005/8/layout/orgChart1"/>
    <dgm:cxn modelId="{A3AD80DA-6000-4442-AFA9-812C7915B802}" type="presParOf" srcId="{76471B70-19BA-47B2-88FB-9AEA7F4D1BCC}" destId="{F3D8386F-BEFB-4161-BCDF-0F42FA88B6FE}" srcOrd="2" destOrd="0" presId="urn:microsoft.com/office/officeart/2005/8/layout/orgChart1"/>
    <dgm:cxn modelId="{616AFF9D-0692-44CA-BB90-0A4AF7794645}" type="presParOf" srcId="{D0AD691C-DFDA-4822-A24C-5A45CCA59BE6}" destId="{93967242-F556-49B8-9A8D-02ED4D92F9B3}" srcOrd="2" destOrd="0" presId="urn:microsoft.com/office/officeart/2005/8/layout/orgChart1"/>
    <dgm:cxn modelId="{EFD0131F-E09F-47C7-AD01-2BF9B4853628}" type="presParOf" srcId="{716776A1-5018-4C78-89AB-58EFA247E828}" destId="{FF5F55C2-63AD-4F0E-B5BA-2982877FDD4B}" srcOrd="2" destOrd="0" presId="urn:microsoft.com/office/officeart/2005/8/layout/orgChart1"/>
    <dgm:cxn modelId="{0DBEADE6-2BEF-429B-A0C4-AC3814B86951}" type="presParOf" srcId="{716776A1-5018-4C78-89AB-58EFA247E828}" destId="{791115E7-CD1A-447A-926E-3324C8BF7BE6}" srcOrd="3" destOrd="0" presId="urn:microsoft.com/office/officeart/2005/8/layout/orgChart1"/>
    <dgm:cxn modelId="{B96D0B4F-3313-4E62-9712-49CCD039B3A1}" type="presParOf" srcId="{791115E7-CD1A-447A-926E-3324C8BF7BE6}" destId="{22F09FA6-3C83-4594-850E-7A86DE9A79F3}" srcOrd="0" destOrd="0" presId="urn:microsoft.com/office/officeart/2005/8/layout/orgChart1"/>
    <dgm:cxn modelId="{F590F56C-DDE4-4870-8C67-F04207546896}" type="presParOf" srcId="{22F09FA6-3C83-4594-850E-7A86DE9A79F3}" destId="{81C63DFB-02C2-4074-B5E8-BAD2DEABA140}" srcOrd="0" destOrd="0" presId="urn:microsoft.com/office/officeart/2005/8/layout/orgChart1"/>
    <dgm:cxn modelId="{61C70FC3-F718-483D-BC39-F918D0D9DA17}" type="presParOf" srcId="{22F09FA6-3C83-4594-850E-7A86DE9A79F3}" destId="{2BB10675-6C56-4BA1-9745-ACF10215B708}" srcOrd="1" destOrd="0" presId="urn:microsoft.com/office/officeart/2005/8/layout/orgChart1"/>
    <dgm:cxn modelId="{D533BDD7-109D-40E3-A746-DD2CFB4F3BE4}" type="presParOf" srcId="{791115E7-CD1A-447A-926E-3324C8BF7BE6}" destId="{C4C23D1F-3C24-4699-BB04-76A64B6D00F7}" srcOrd="1" destOrd="0" presId="urn:microsoft.com/office/officeart/2005/8/layout/orgChart1"/>
    <dgm:cxn modelId="{3190E5B6-DEA1-4CEB-9CEA-7883325A916B}" type="presParOf" srcId="{C4C23D1F-3C24-4699-BB04-76A64B6D00F7}" destId="{E926C328-E12C-478D-B93C-30CEF0D55699}" srcOrd="0" destOrd="0" presId="urn:microsoft.com/office/officeart/2005/8/layout/orgChart1"/>
    <dgm:cxn modelId="{52F1F33A-C027-400E-B0F6-A00087D0AE7D}" type="presParOf" srcId="{C4C23D1F-3C24-4699-BB04-76A64B6D00F7}" destId="{7D6BD296-4C5A-44FD-A34A-129FB5ED0747}" srcOrd="1" destOrd="0" presId="urn:microsoft.com/office/officeart/2005/8/layout/orgChart1"/>
    <dgm:cxn modelId="{C1951962-1FBC-4413-B6C9-02510C8E5CA6}" type="presParOf" srcId="{7D6BD296-4C5A-44FD-A34A-129FB5ED0747}" destId="{5332A461-5B8F-4EC1-9466-29B4934F822C}" srcOrd="0" destOrd="0" presId="urn:microsoft.com/office/officeart/2005/8/layout/orgChart1"/>
    <dgm:cxn modelId="{088D5E01-1059-4C2D-B839-18E3E7BCC12B}" type="presParOf" srcId="{5332A461-5B8F-4EC1-9466-29B4934F822C}" destId="{43CC6803-DF62-4341-8081-BED82904E401}" srcOrd="0" destOrd="0" presId="urn:microsoft.com/office/officeart/2005/8/layout/orgChart1"/>
    <dgm:cxn modelId="{62A7FB3D-4C41-4102-8FCC-1E96A9689676}" type="presParOf" srcId="{5332A461-5B8F-4EC1-9466-29B4934F822C}" destId="{C13BEF03-5AD9-40F7-A29B-2557C4EAF741}" srcOrd="1" destOrd="0" presId="urn:microsoft.com/office/officeart/2005/8/layout/orgChart1"/>
    <dgm:cxn modelId="{78E468F9-C79F-4A10-9E86-D8E32C44C250}" type="presParOf" srcId="{7D6BD296-4C5A-44FD-A34A-129FB5ED0747}" destId="{1596C792-D9AD-4E7E-A6E8-38C15E008522}" srcOrd="1" destOrd="0" presId="urn:microsoft.com/office/officeart/2005/8/layout/orgChart1"/>
    <dgm:cxn modelId="{3CD1A531-D6BE-4C60-943D-40545649E09F}" type="presParOf" srcId="{7D6BD296-4C5A-44FD-A34A-129FB5ED0747}" destId="{FAC691C6-448D-45C0-A384-5EB8FC209634}" srcOrd="2" destOrd="0" presId="urn:microsoft.com/office/officeart/2005/8/layout/orgChart1"/>
    <dgm:cxn modelId="{3DEA5824-1CCF-4E75-9818-0DEA79E15260}" type="presParOf" srcId="{C4C23D1F-3C24-4699-BB04-76A64B6D00F7}" destId="{80655E11-C15C-4F4F-9A49-D969BE336363}" srcOrd="2" destOrd="0" presId="urn:microsoft.com/office/officeart/2005/8/layout/orgChart1"/>
    <dgm:cxn modelId="{316F504B-B44C-4CEB-932C-6007B41593CF}" type="presParOf" srcId="{C4C23D1F-3C24-4699-BB04-76A64B6D00F7}" destId="{EE0FB7B2-59D5-4C03-97CA-7DEE32F0F978}" srcOrd="3" destOrd="0" presId="urn:microsoft.com/office/officeart/2005/8/layout/orgChart1"/>
    <dgm:cxn modelId="{51886FF3-60C9-4BBA-9A43-359182EEA5A1}" type="presParOf" srcId="{EE0FB7B2-59D5-4C03-97CA-7DEE32F0F978}" destId="{460D2820-0E1C-48E0-9CEB-6F443CFB5AB1}" srcOrd="0" destOrd="0" presId="urn:microsoft.com/office/officeart/2005/8/layout/orgChart1"/>
    <dgm:cxn modelId="{6FF6EDCB-885B-48A5-A858-9C186A0A77E6}" type="presParOf" srcId="{460D2820-0E1C-48E0-9CEB-6F443CFB5AB1}" destId="{2A926C5F-9B9A-4408-BFEE-653D1203F864}" srcOrd="0" destOrd="0" presId="urn:microsoft.com/office/officeart/2005/8/layout/orgChart1"/>
    <dgm:cxn modelId="{E5F0C44C-D2B2-453B-9A43-E32F09C3D88D}" type="presParOf" srcId="{460D2820-0E1C-48E0-9CEB-6F443CFB5AB1}" destId="{DFF12E9B-DABA-42C6-8DC5-9376DFCB85CF}" srcOrd="1" destOrd="0" presId="urn:microsoft.com/office/officeart/2005/8/layout/orgChart1"/>
    <dgm:cxn modelId="{9E3A71E4-83A9-4DF7-A21D-8FF63B6C9ED9}" type="presParOf" srcId="{EE0FB7B2-59D5-4C03-97CA-7DEE32F0F978}" destId="{67231E91-CC33-4E4A-A112-09F0CA3A594F}" srcOrd="1" destOrd="0" presId="urn:microsoft.com/office/officeart/2005/8/layout/orgChart1"/>
    <dgm:cxn modelId="{DC8A99FB-55FB-4F5E-A38D-DDE1ACC1C360}" type="presParOf" srcId="{EE0FB7B2-59D5-4C03-97CA-7DEE32F0F978}" destId="{0B05F995-D1B1-4B72-B225-8573CC218B00}" srcOrd="2" destOrd="0" presId="urn:microsoft.com/office/officeart/2005/8/layout/orgChart1"/>
    <dgm:cxn modelId="{210E6D56-8B55-445D-ADD7-9626226D39EC}" type="presParOf" srcId="{C4C23D1F-3C24-4699-BB04-76A64B6D00F7}" destId="{69C3FED3-A5A2-44E2-A702-127CD2F94AF8}" srcOrd="4" destOrd="0" presId="urn:microsoft.com/office/officeart/2005/8/layout/orgChart1"/>
    <dgm:cxn modelId="{A22DF0F3-0D97-43A7-8160-4AB78D042082}" type="presParOf" srcId="{C4C23D1F-3C24-4699-BB04-76A64B6D00F7}" destId="{BF932CCE-0671-410E-B274-809F61E4E23B}" srcOrd="5" destOrd="0" presId="urn:microsoft.com/office/officeart/2005/8/layout/orgChart1"/>
    <dgm:cxn modelId="{659218C7-0F08-4263-A666-646FD9436104}" type="presParOf" srcId="{BF932CCE-0671-410E-B274-809F61E4E23B}" destId="{4C0259F4-B6B1-4ED4-BF2F-16E5A4BF2F5A}" srcOrd="0" destOrd="0" presId="urn:microsoft.com/office/officeart/2005/8/layout/orgChart1"/>
    <dgm:cxn modelId="{10125EBE-C749-4028-821A-5D91678CB9DF}" type="presParOf" srcId="{4C0259F4-B6B1-4ED4-BF2F-16E5A4BF2F5A}" destId="{B9BEB52A-4D82-4810-9BF6-8861C5B0A6DC}" srcOrd="0" destOrd="0" presId="urn:microsoft.com/office/officeart/2005/8/layout/orgChart1"/>
    <dgm:cxn modelId="{B7F9A288-0399-4BED-A591-719EC3720E3F}" type="presParOf" srcId="{4C0259F4-B6B1-4ED4-BF2F-16E5A4BF2F5A}" destId="{6D841900-2EAA-40C9-8FAC-FBF7FEFC351F}" srcOrd="1" destOrd="0" presId="urn:microsoft.com/office/officeart/2005/8/layout/orgChart1"/>
    <dgm:cxn modelId="{47066682-5800-4755-86E1-D5249E9974B4}" type="presParOf" srcId="{BF932CCE-0671-410E-B274-809F61E4E23B}" destId="{6C706E99-E44B-4219-ADD7-F28C01959EDF}" srcOrd="1" destOrd="0" presId="urn:microsoft.com/office/officeart/2005/8/layout/orgChart1"/>
    <dgm:cxn modelId="{718E9E2E-E3E7-412F-9168-4F4C4044D426}" type="presParOf" srcId="{BF932CCE-0671-410E-B274-809F61E4E23B}" destId="{FEFF8717-446C-45AE-B009-A600424F1938}" srcOrd="2" destOrd="0" presId="urn:microsoft.com/office/officeart/2005/8/layout/orgChart1"/>
    <dgm:cxn modelId="{EE1083DD-B47C-40B7-A823-AF62CECD67AD}" type="presParOf" srcId="{791115E7-CD1A-447A-926E-3324C8BF7BE6}" destId="{A7D2DCC8-D077-49FA-83A6-F0A183583AEC}" srcOrd="2" destOrd="0" presId="urn:microsoft.com/office/officeart/2005/8/layout/orgChart1"/>
    <dgm:cxn modelId="{80084E18-E2F7-47A9-9444-8414A7F62552}" type="presParOf" srcId="{DEF9CE08-95C7-4424-865F-8FA6D7CF5D60}" destId="{CC97829A-73F5-4EE1-AF9C-C6B769BB25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A7D6B3-B8FC-4D24-86FB-23122A5B153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02AA0F-D616-4A96-93DB-D9DC560803C3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Data</a:t>
          </a:r>
        </a:p>
      </dgm:t>
    </dgm:pt>
    <dgm:pt modelId="{9B421A4E-90A9-4868-BA3C-640461A46E16}" type="parTrans" cxnId="{E1550AA7-2A27-4BA4-90C4-69203BEB2F04}">
      <dgm:prSet/>
      <dgm:spPr/>
      <dgm:t>
        <a:bodyPr/>
        <a:lstStyle/>
        <a:p>
          <a:endParaRPr lang="en-US"/>
        </a:p>
      </dgm:t>
    </dgm:pt>
    <dgm:pt modelId="{DE35A2C9-5DBA-4736-B190-3712C0AE169F}" type="sibTrans" cxnId="{E1550AA7-2A27-4BA4-90C4-69203BEB2F04}">
      <dgm:prSet/>
      <dgm:spPr/>
      <dgm:t>
        <a:bodyPr/>
        <a:lstStyle/>
        <a:p>
          <a:endParaRPr lang="en-US"/>
        </a:p>
      </dgm:t>
    </dgm:pt>
    <dgm:pt modelId="{41947F85-4FD8-4E6B-A36C-45DBC16DA329}">
      <dgm:prSet phldrT="[Text]"/>
      <dgm:spPr/>
      <dgm:t>
        <a:bodyPr/>
        <a:lstStyle/>
        <a:p>
          <a:r>
            <a:rPr lang="en-US" dirty="0"/>
            <a:t>Risk</a:t>
          </a:r>
        </a:p>
      </dgm:t>
    </dgm:pt>
    <dgm:pt modelId="{49F38933-430E-4DB2-9E05-16252EBD410D}" type="parTrans" cxnId="{CA8F5A6A-07D2-4CC2-B652-86AEDCFEB6EA}">
      <dgm:prSet/>
      <dgm:spPr/>
      <dgm:t>
        <a:bodyPr/>
        <a:lstStyle/>
        <a:p>
          <a:endParaRPr lang="en-US"/>
        </a:p>
      </dgm:t>
    </dgm:pt>
    <dgm:pt modelId="{B417E19F-FA4A-4C18-9484-EF978E3D0A61}" type="sibTrans" cxnId="{CA8F5A6A-07D2-4CC2-B652-86AEDCFEB6EA}">
      <dgm:prSet/>
      <dgm:spPr/>
      <dgm:t>
        <a:bodyPr/>
        <a:lstStyle/>
        <a:p>
          <a:endParaRPr lang="en-US"/>
        </a:p>
      </dgm:t>
    </dgm:pt>
    <dgm:pt modelId="{487D95EA-C752-4F9E-83E4-36E9BDCBF86F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03BB36F3-71DE-49AC-B0F0-C6780AEFC863}" type="parTrans" cxnId="{B53BB048-2EF4-40BF-BA53-08DB13AF05EE}">
      <dgm:prSet/>
      <dgm:spPr/>
      <dgm:t>
        <a:bodyPr/>
        <a:lstStyle/>
        <a:p>
          <a:endParaRPr lang="en-US"/>
        </a:p>
      </dgm:t>
    </dgm:pt>
    <dgm:pt modelId="{9ED45E78-D34D-40A1-A325-31383BCCE9FC}" type="sibTrans" cxnId="{B53BB048-2EF4-40BF-BA53-08DB13AF05EE}">
      <dgm:prSet/>
      <dgm:spPr/>
      <dgm:t>
        <a:bodyPr/>
        <a:lstStyle/>
        <a:p>
          <a:endParaRPr lang="en-US"/>
        </a:p>
      </dgm:t>
    </dgm:pt>
    <dgm:pt modelId="{4F17D12C-A0AC-4CDB-B366-7B9A79C4F6A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Value</a:t>
          </a:r>
        </a:p>
      </dgm:t>
    </dgm:pt>
    <dgm:pt modelId="{394C1683-957E-4375-965C-A04FD01B0037}" type="parTrans" cxnId="{E2D07E10-3D64-4124-A406-C8455DB950BA}">
      <dgm:prSet/>
      <dgm:spPr/>
      <dgm:t>
        <a:bodyPr/>
        <a:lstStyle/>
        <a:p>
          <a:endParaRPr lang="en-US"/>
        </a:p>
      </dgm:t>
    </dgm:pt>
    <dgm:pt modelId="{3451AE9B-D041-49B8-A736-61537F728440}" type="sibTrans" cxnId="{E2D07E10-3D64-4124-A406-C8455DB950BA}">
      <dgm:prSet/>
      <dgm:spPr/>
      <dgm:t>
        <a:bodyPr/>
        <a:lstStyle/>
        <a:p>
          <a:endParaRPr lang="en-US"/>
        </a:p>
      </dgm:t>
    </dgm:pt>
    <dgm:pt modelId="{56939F51-0C08-4F78-9205-43FBBEAF54E9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6AAA9315-4F8A-4C4D-B526-E2C9D0E7B52E}" type="parTrans" cxnId="{AC08C936-C553-4C7F-9E44-1914E2E64ACC}">
      <dgm:prSet/>
      <dgm:spPr/>
      <dgm:t>
        <a:bodyPr/>
        <a:lstStyle/>
        <a:p>
          <a:endParaRPr lang="en-US"/>
        </a:p>
      </dgm:t>
    </dgm:pt>
    <dgm:pt modelId="{61FB5515-A1D3-4AD6-AC4A-2469DA60ED43}" type="sibTrans" cxnId="{AC08C936-C553-4C7F-9E44-1914E2E64ACC}">
      <dgm:prSet/>
      <dgm:spPr/>
      <dgm:t>
        <a:bodyPr/>
        <a:lstStyle/>
        <a:p>
          <a:endParaRPr lang="en-US"/>
        </a:p>
      </dgm:t>
    </dgm:pt>
    <dgm:pt modelId="{5A4E764C-DB34-4E36-9956-E55390E8671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Business Intelligence</a:t>
          </a:r>
        </a:p>
      </dgm:t>
    </dgm:pt>
    <dgm:pt modelId="{C3B3EE6B-E717-4BC1-A1B0-FA8A44F498E7}" type="parTrans" cxnId="{687D8392-40D1-4438-AC19-492BF900B091}">
      <dgm:prSet/>
      <dgm:spPr/>
      <dgm:t>
        <a:bodyPr/>
        <a:lstStyle/>
        <a:p>
          <a:endParaRPr lang="en-US"/>
        </a:p>
      </dgm:t>
    </dgm:pt>
    <dgm:pt modelId="{C2DD9F7D-0A81-45A5-8262-5F7AFF2CA7F2}" type="sibTrans" cxnId="{687D8392-40D1-4438-AC19-492BF900B091}">
      <dgm:prSet/>
      <dgm:spPr/>
      <dgm:t>
        <a:bodyPr/>
        <a:lstStyle/>
        <a:p>
          <a:endParaRPr lang="en-US"/>
        </a:p>
      </dgm:t>
    </dgm:pt>
    <dgm:pt modelId="{CF32A7AD-B0FB-4C0C-B3D7-2C559B5B6337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Platform Differentiation</a:t>
          </a:r>
        </a:p>
      </dgm:t>
    </dgm:pt>
    <dgm:pt modelId="{12B24228-DA2D-46C5-BB4D-2D50CFF92D99}" type="parTrans" cxnId="{A548C8F4-1B96-4560-B21E-EB51EB8005C9}">
      <dgm:prSet/>
      <dgm:spPr/>
      <dgm:t>
        <a:bodyPr/>
        <a:lstStyle/>
        <a:p>
          <a:endParaRPr lang="en-US"/>
        </a:p>
      </dgm:t>
    </dgm:pt>
    <dgm:pt modelId="{2DABEE8B-8A67-4F0D-BF14-CCEDE6B14AFF}" type="sibTrans" cxnId="{A548C8F4-1B96-4560-B21E-EB51EB8005C9}">
      <dgm:prSet/>
      <dgm:spPr/>
      <dgm:t>
        <a:bodyPr/>
        <a:lstStyle/>
        <a:p>
          <a:endParaRPr lang="en-US"/>
        </a:p>
      </dgm:t>
    </dgm:pt>
    <dgm:pt modelId="{06E592FD-B964-45A5-A97C-F10414D2D69E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Protections</a:t>
          </a:r>
        </a:p>
      </dgm:t>
    </dgm:pt>
    <dgm:pt modelId="{2F24E1A0-0A48-428E-9A0C-20ED0FF312E5}" type="parTrans" cxnId="{0FF76104-AA47-435C-AF11-675AF062C99B}">
      <dgm:prSet/>
      <dgm:spPr/>
      <dgm:t>
        <a:bodyPr/>
        <a:lstStyle/>
        <a:p>
          <a:endParaRPr lang="en-US"/>
        </a:p>
      </dgm:t>
    </dgm:pt>
    <dgm:pt modelId="{F39F1037-E0DC-43F5-89A8-C04D78DE02CD}" type="sibTrans" cxnId="{0FF76104-AA47-435C-AF11-675AF062C99B}">
      <dgm:prSet/>
      <dgm:spPr/>
      <dgm:t>
        <a:bodyPr/>
        <a:lstStyle/>
        <a:p>
          <a:endParaRPr lang="en-US"/>
        </a:p>
      </dgm:t>
    </dgm:pt>
    <dgm:pt modelId="{2AC2CB6D-DAE7-4066-A7F0-A9520654E380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Authentication</a:t>
          </a:r>
        </a:p>
      </dgm:t>
    </dgm:pt>
    <dgm:pt modelId="{801E3213-65ED-4559-BACA-A995F0FB7705}" type="parTrans" cxnId="{9BD6C1F6-FAD7-41DE-9474-25D49A4F4FE0}">
      <dgm:prSet/>
      <dgm:spPr/>
      <dgm:t>
        <a:bodyPr/>
        <a:lstStyle/>
        <a:p>
          <a:endParaRPr lang="en-US"/>
        </a:p>
      </dgm:t>
    </dgm:pt>
    <dgm:pt modelId="{9BE82969-A02E-43DD-B6B9-E1240FB3FE1F}" type="sibTrans" cxnId="{9BD6C1F6-FAD7-41DE-9474-25D49A4F4FE0}">
      <dgm:prSet/>
      <dgm:spPr/>
      <dgm:t>
        <a:bodyPr/>
        <a:lstStyle/>
        <a:p>
          <a:endParaRPr lang="en-US"/>
        </a:p>
      </dgm:t>
    </dgm:pt>
    <dgm:pt modelId="{761B0066-06E9-4B5A-9ABC-2A6CAABE57ED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Authorization</a:t>
          </a:r>
        </a:p>
      </dgm:t>
    </dgm:pt>
    <dgm:pt modelId="{27E7CD30-650A-4F2A-96C8-500A7426EE96}" type="parTrans" cxnId="{0A2D4359-FEA1-43CD-98F6-0517B9E38BDA}">
      <dgm:prSet/>
      <dgm:spPr/>
      <dgm:t>
        <a:bodyPr/>
        <a:lstStyle/>
        <a:p>
          <a:endParaRPr lang="en-US"/>
        </a:p>
      </dgm:t>
    </dgm:pt>
    <dgm:pt modelId="{7C5AA4EF-42DE-486C-9832-EC0EB4A277E5}" type="sibTrans" cxnId="{0A2D4359-FEA1-43CD-98F6-0517B9E38BDA}">
      <dgm:prSet/>
      <dgm:spPr/>
      <dgm:t>
        <a:bodyPr/>
        <a:lstStyle/>
        <a:p>
          <a:endParaRPr lang="en-US"/>
        </a:p>
      </dgm:t>
    </dgm:pt>
    <dgm:pt modelId="{6D3C046A-9560-435F-882B-0A247FE7E7D9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Auditing</a:t>
          </a:r>
        </a:p>
      </dgm:t>
    </dgm:pt>
    <dgm:pt modelId="{A94D3077-5DCD-4BC7-985C-2FA8C83D16C0}" type="parTrans" cxnId="{B36FF200-2163-4F17-B8AB-C3258C03450F}">
      <dgm:prSet/>
      <dgm:spPr/>
      <dgm:t>
        <a:bodyPr/>
        <a:lstStyle/>
        <a:p>
          <a:endParaRPr lang="en-US"/>
        </a:p>
      </dgm:t>
    </dgm:pt>
    <dgm:pt modelId="{06749711-A4EC-4F32-81A2-849BC4E287D5}" type="sibTrans" cxnId="{B36FF200-2163-4F17-B8AB-C3258C03450F}">
      <dgm:prSet/>
      <dgm:spPr/>
      <dgm:t>
        <a:bodyPr/>
        <a:lstStyle/>
        <a:p>
          <a:endParaRPr lang="en-US"/>
        </a:p>
      </dgm:t>
    </dgm:pt>
    <dgm:pt modelId="{A096F1CF-D83C-4164-B31F-FD85C7594358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2EEFA320-CB3D-4668-B162-D9347DA04F2C}" type="parTrans" cxnId="{91C1B765-1732-462B-AA35-B9628DBC89B5}">
      <dgm:prSet/>
      <dgm:spPr/>
      <dgm:t>
        <a:bodyPr/>
        <a:lstStyle/>
        <a:p>
          <a:endParaRPr lang="en-US"/>
        </a:p>
      </dgm:t>
    </dgm:pt>
    <dgm:pt modelId="{3274345F-A3A4-4958-99BB-78681DDF980D}" type="sibTrans" cxnId="{91C1B765-1732-462B-AA35-B9628DBC89B5}">
      <dgm:prSet/>
      <dgm:spPr/>
      <dgm:t>
        <a:bodyPr/>
        <a:lstStyle/>
        <a:p>
          <a:endParaRPr lang="en-US"/>
        </a:p>
      </dgm:t>
    </dgm:pt>
    <dgm:pt modelId="{227A11DB-6987-4ABE-9677-B82F48F2E38F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Encryption</a:t>
          </a:r>
        </a:p>
      </dgm:t>
    </dgm:pt>
    <dgm:pt modelId="{F93A7473-EDD7-4EC4-8EC5-31409602E25C}" type="parTrans" cxnId="{25547E07-7F62-475D-B88A-D2039F12C576}">
      <dgm:prSet/>
      <dgm:spPr/>
      <dgm:t>
        <a:bodyPr/>
        <a:lstStyle/>
        <a:p>
          <a:endParaRPr lang="en-US"/>
        </a:p>
      </dgm:t>
    </dgm:pt>
    <dgm:pt modelId="{BBC643B1-F59B-49D0-B2AC-FDA0B1DCE6C6}" type="sibTrans" cxnId="{25547E07-7F62-475D-B88A-D2039F12C576}">
      <dgm:prSet/>
      <dgm:spPr/>
      <dgm:t>
        <a:bodyPr/>
        <a:lstStyle/>
        <a:p>
          <a:endParaRPr lang="en-US"/>
        </a:p>
      </dgm:t>
    </dgm:pt>
    <dgm:pt modelId="{2C57F6B1-484A-422A-9DBB-224FEA9EFFEE}">
      <dgm:prSet phldrT="[Text]"/>
      <dgm:spPr/>
      <dgm:t>
        <a:bodyPr/>
        <a:lstStyle/>
        <a:p>
          <a:r>
            <a:rPr lang="en-US" dirty="0"/>
            <a:t>Malicious </a:t>
          </a:r>
          <a:br>
            <a:rPr lang="en-US" dirty="0"/>
          </a:br>
          <a:r>
            <a:rPr lang="en-US" dirty="0"/>
            <a:t>Theft</a:t>
          </a:r>
        </a:p>
      </dgm:t>
    </dgm:pt>
    <dgm:pt modelId="{747C55BB-CB94-4D2E-816F-060B1AF4CDE9}" type="parTrans" cxnId="{F675B4E4-AA74-4060-8AD4-0CAB03091925}">
      <dgm:prSet/>
      <dgm:spPr/>
      <dgm:t>
        <a:bodyPr/>
        <a:lstStyle/>
        <a:p>
          <a:endParaRPr lang="en-US"/>
        </a:p>
      </dgm:t>
    </dgm:pt>
    <dgm:pt modelId="{2CCAB350-8AE0-41E3-BC8D-50C9C576622B}" type="sibTrans" cxnId="{F675B4E4-AA74-4060-8AD4-0CAB03091925}">
      <dgm:prSet/>
      <dgm:spPr/>
      <dgm:t>
        <a:bodyPr/>
        <a:lstStyle/>
        <a:p>
          <a:endParaRPr lang="en-US"/>
        </a:p>
      </dgm:t>
    </dgm:pt>
    <dgm:pt modelId="{4EC6C945-6863-4CFC-8646-E00D8F897623}">
      <dgm:prSet phldrT="[Text]"/>
      <dgm:spPr/>
      <dgm:t>
        <a:bodyPr/>
        <a:lstStyle/>
        <a:p>
          <a:r>
            <a:rPr lang="en-US" dirty="0"/>
            <a:t>Tampering</a:t>
          </a:r>
        </a:p>
      </dgm:t>
    </dgm:pt>
    <dgm:pt modelId="{8BCB2B3D-2F9E-453C-BD9F-A0ACF1568BC8}" type="parTrans" cxnId="{CCB9BE84-D29E-4A0D-A44A-DC38AAF43CEF}">
      <dgm:prSet/>
      <dgm:spPr/>
      <dgm:t>
        <a:bodyPr/>
        <a:lstStyle/>
        <a:p>
          <a:endParaRPr lang="en-US"/>
        </a:p>
      </dgm:t>
    </dgm:pt>
    <dgm:pt modelId="{377B708C-2D12-4980-8446-7DB41B17914A}" type="sibTrans" cxnId="{CCB9BE84-D29E-4A0D-A44A-DC38AAF43CEF}">
      <dgm:prSet/>
      <dgm:spPr/>
      <dgm:t>
        <a:bodyPr/>
        <a:lstStyle/>
        <a:p>
          <a:endParaRPr lang="en-US"/>
        </a:p>
      </dgm:t>
    </dgm:pt>
    <dgm:pt modelId="{1CBEE9FD-1333-44E6-9D0B-BB40E25D5EBA}">
      <dgm:prSet phldrT="[Text]"/>
      <dgm:spPr/>
      <dgm:t>
        <a:bodyPr/>
        <a:lstStyle/>
        <a:p>
          <a:r>
            <a:rPr lang="en-US" dirty="0"/>
            <a:t>Hardware Failures (DR)</a:t>
          </a:r>
        </a:p>
      </dgm:t>
    </dgm:pt>
    <dgm:pt modelId="{E9318608-247A-455A-B347-FA702208C21B}" type="parTrans" cxnId="{C770E9F9-C83D-4DFD-93A8-747094E2E83F}">
      <dgm:prSet/>
      <dgm:spPr/>
      <dgm:t>
        <a:bodyPr/>
        <a:lstStyle/>
        <a:p>
          <a:endParaRPr lang="en-US"/>
        </a:p>
      </dgm:t>
    </dgm:pt>
    <dgm:pt modelId="{82F039B4-E356-4C2F-A7F3-D787DBF4B1B5}" type="sibTrans" cxnId="{C770E9F9-C83D-4DFD-93A8-747094E2E83F}">
      <dgm:prSet/>
      <dgm:spPr/>
      <dgm:t>
        <a:bodyPr/>
        <a:lstStyle/>
        <a:p>
          <a:endParaRPr lang="en-US"/>
        </a:p>
      </dgm:t>
    </dgm:pt>
    <dgm:pt modelId="{1952251E-9646-4516-8316-B40C0AA5A025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Marketing</a:t>
          </a:r>
        </a:p>
      </dgm:t>
    </dgm:pt>
    <dgm:pt modelId="{3EEE0DD2-5A6B-4B30-850E-7125AB3870FA}" type="parTrans" cxnId="{4B1ABCB3-BBB1-44A7-A0E6-920A7BF0D5B4}">
      <dgm:prSet/>
      <dgm:spPr/>
      <dgm:t>
        <a:bodyPr/>
        <a:lstStyle/>
        <a:p>
          <a:endParaRPr lang="en-US"/>
        </a:p>
      </dgm:t>
    </dgm:pt>
    <dgm:pt modelId="{BA76CAE0-08F9-4825-992C-FDA9A3198D9F}" type="sibTrans" cxnId="{4B1ABCB3-BBB1-44A7-A0E6-920A7BF0D5B4}">
      <dgm:prSet/>
      <dgm:spPr/>
      <dgm:t>
        <a:bodyPr/>
        <a:lstStyle/>
        <a:p>
          <a:endParaRPr lang="en-US"/>
        </a:p>
      </dgm:t>
    </dgm:pt>
    <dgm:pt modelId="{8FC881B4-FAE8-4F70-907A-9D8A0CDBF967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Empowering</a:t>
          </a:r>
          <a:br>
            <a:rPr lang="en-US" dirty="0"/>
          </a:br>
          <a:r>
            <a:rPr lang="en-US" dirty="0"/>
            <a:t>Users</a:t>
          </a:r>
        </a:p>
      </dgm:t>
    </dgm:pt>
    <dgm:pt modelId="{67FCF2DE-63E1-4E84-AF54-F50BFEF8F019}" type="parTrans" cxnId="{BBEDA18E-3694-43EA-B29A-5146A8A57D84}">
      <dgm:prSet/>
      <dgm:spPr/>
      <dgm:t>
        <a:bodyPr/>
        <a:lstStyle/>
        <a:p>
          <a:endParaRPr lang="en-US"/>
        </a:p>
      </dgm:t>
    </dgm:pt>
    <dgm:pt modelId="{4139AA3E-E4BB-4C15-902D-EC4C19DB67B9}" type="sibTrans" cxnId="{BBEDA18E-3694-43EA-B29A-5146A8A57D84}">
      <dgm:prSet/>
      <dgm:spPr/>
      <dgm:t>
        <a:bodyPr/>
        <a:lstStyle/>
        <a:p>
          <a:endParaRPr lang="en-US"/>
        </a:p>
      </dgm:t>
    </dgm:pt>
    <dgm:pt modelId="{62BDBE12-87FF-4617-ACFD-7DF7B9F64FCE}">
      <dgm:prSet phldrT="[Text]"/>
      <dgm:spPr/>
      <dgm:t>
        <a:bodyPr/>
        <a:lstStyle/>
        <a:p>
          <a:r>
            <a:rPr lang="en-US" dirty="0"/>
            <a:t>Negligent</a:t>
          </a:r>
          <a:br>
            <a:rPr lang="en-US" dirty="0"/>
          </a:br>
          <a:r>
            <a:rPr lang="en-US" dirty="0"/>
            <a:t>Permissions</a:t>
          </a:r>
        </a:p>
      </dgm:t>
    </dgm:pt>
    <dgm:pt modelId="{7CBF4CC1-B657-4C40-A46C-E3005F42DCEF}" type="parTrans" cxnId="{44FAA822-7A34-4D38-B4B4-A838BEFFFFBA}">
      <dgm:prSet/>
      <dgm:spPr/>
      <dgm:t>
        <a:bodyPr/>
        <a:lstStyle/>
        <a:p>
          <a:endParaRPr lang="en-US"/>
        </a:p>
      </dgm:t>
    </dgm:pt>
    <dgm:pt modelId="{2A9A4033-D642-4EDA-B024-E0379C9EE616}" type="sibTrans" cxnId="{44FAA822-7A34-4D38-B4B4-A838BEFFFFBA}">
      <dgm:prSet/>
      <dgm:spPr/>
      <dgm:t>
        <a:bodyPr/>
        <a:lstStyle/>
        <a:p>
          <a:endParaRPr lang="en-US"/>
        </a:p>
      </dgm:t>
    </dgm:pt>
    <dgm:pt modelId="{3C43C63D-8376-4337-9B78-053C571D094B}">
      <dgm:prSet phldrT="[Text]"/>
      <dgm:spPr/>
      <dgm:t>
        <a:bodyPr/>
        <a:lstStyle/>
        <a:p>
          <a:r>
            <a:rPr lang="en-US" dirty="0"/>
            <a:t>Service Failures (DOS)</a:t>
          </a:r>
        </a:p>
      </dgm:t>
    </dgm:pt>
    <dgm:pt modelId="{5B59D07F-7FB2-4202-9653-C19E8B079C9A}" type="parTrans" cxnId="{907C5A04-7BB6-4BD3-B21C-BC06618CC607}">
      <dgm:prSet/>
      <dgm:spPr/>
      <dgm:t>
        <a:bodyPr/>
        <a:lstStyle/>
        <a:p>
          <a:endParaRPr lang="en-US"/>
        </a:p>
      </dgm:t>
    </dgm:pt>
    <dgm:pt modelId="{65ADF051-625D-48C6-A8A4-351787F20C4C}" type="sibTrans" cxnId="{907C5A04-7BB6-4BD3-B21C-BC06618CC607}">
      <dgm:prSet/>
      <dgm:spPr/>
      <dgm:t>
        <a:bodyPr/>
        <a:lstStyle/>
        <a:p>
          <a:endParaRPr lang="en-US"/>
        </a:p>
      </dgm:t>
    </dgm:pt>
    <dgm:pt modelId="{4BB171FA-ECA0-4C0A-B771-27641D84B878}">
      <dgm:prSet phldrT="[Text]"/>
      <dgm:spPr/>
      <dgm:t>
        <a:bodyPr/>
        <a:lstStyle/>
        <a:p>
          <a:r>
            <a:rPr lang="en-US" dirty="0"/>
            <a:t>Erroneous Deletion</a:t>
          </a:r>
        </a:p>
      </dgm:t>
    </dgm:pt>
    <dgm:pt modelId="{3D020FB1-68A3-4EB4-A59B-9A40AE6B1F46}" type="parTrans" cxnId="{5BE0F70F-B2E1-475A-B59E-984EC9526923}">
      <dgm:prSet/>
      <dgm:spPr/>
      <dgm:t>
        <a:bodyPr/>
        <a:lstStyle/>
        <a:p>
          <a:endParaRPr lang="en-US"/>
        </a:p>
      </dgm:t>
    </dgm:pt>
    <dgm:pt modelId="{CA72033A-3FD0-4DC1-AC49-7E519D1E38D7}" type="sibTrans" cxnId="{5BE0F70F-B2E1-475A-B59E-984EC9526923}">
      <dgm:prSet/>
      <dgm:spPr/>
      <dgm:t>
        <a:bodyPr/>
        <a:lstStyle/>
        <a:p>
          <a:endParaRPr lang="en-US"/>
        </a:p>
      </dgm:t>
    </dgm:pt>
    <dgm:pt modelId="{68C71D1C-2FCE-4624-AD50-CE127AFDE1FD}">
      <dgm:prSet phldrT="[Text]"/>
      <dgm:spPr/>
      <dgm:t>
        <a:bodyPr/>
        <a:lstStyle/>
        <a:p>
          <a:r>
            <a:rPr lang="en-US" dirty="0"/>
            <a:t>Regulatory Reporting</a:t>
          </a:r>
        </a:p>
      </dgm:t>
    </dgm:pt>
    <dgm:pt modelId="{8B81D2B1-DA4B-4E97-93C1-8F04B98AC89E}" type="parTrans" cxnId="{D3BE9FC1-C666-44C9-983B-BA0AC746DCE2}">
      <dgm:prSet/>
      <dgm:spPr/>
      <dgm:t>
        <a:bodyPr/>
        <a:lstStyle/>
        <a:p>
          <a:endParaRPr lang="en-US"/>
        </a:p>
      </dgm:t>
    </dgm:pt>
    <dgm:pt modelId="{6FF1078A-4F76-4E42-B45D-CA23B2A8968F}" type="sibTrans" cxnId="{D3BE9FC1-C666-44C9-983B-BA0AC746DCE2}">
      <dgm:prSet/>
      <dgm:spPr/>
      <dgm:t>
        <a:bodyPr/>
        <a:lstStyle/>
        <a:p>
          <a:endParaRPr lang="en-US"/>
        </a:p>
      </dgm:t>
    </dgm:pt>
    <dgm:pt modelId="{137A16F4-6239-4E73-B33D-6EA37921DDDB}">
      <dgm:prSet phldrT="[Text]"/>
      <dgm:spPr/>
      <dgm:t>
        <a:bodyPr/>
        <a:lstStyle/>
        <a:p>
          <a:r>
            <a:rPr lang="en-US" dirty="0"/>
            <a:t>Corruption</a:t>
          </a:r>
        </a:p>
      </dgm:t>
    </dgm:pt>
    <dgm:pt modelId="{2CC7889D-2494-4DA2-B8C5-FEA92C8CF0DF}" type="parTrans" cxnId="{62945EC9-ACE6-43E7-B126-4DD1646E92EA}">
      <dgm:prSet/>
      <dgm:spPr/>
      <dgm:t>
        <a:bodyPr/>
        <a:lstStyle/>
        <a:p>
          <a:endParaRPr lang="en-US"/>
        </a:p>
      </dgm:t>
    </dgm:pt>
    <dgm:pt modelId="{40F0E52D-6585-4396-A98E-C7100D489AD2}" type="sibTrans" cxnId="{62945EC9-ACE6-43E7-B126-4DD1646E92EA}">
      <dgm:prSet/>
      <dgm:spPr/>
      <dgm:t>
        <a:bodyPr/>
        <a:lstStyle/>
        <a:p>
          <a:endParaRPr lang="en-US"/>
        </a:p>
      </dgm:t>
    </dgm:pt>
    <dgm:pt modelId="{383CE461-4E1D-48CC-8B01-B2B5FDAEB331}" type="pres">
      <dgm:prSet presAssocID="{E8A7D6B3-B8FC-4D24-86FB-23122A5B153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2915D8-184D-4975-93E8-382B4684106C}" type="pres">
      <dgm:prSet presAssocID="{DD02AA0F-D616-4A96-93DB-D9DC560803C3}" presName="hierRoot1" presStyleCnt="0">
        <dgm:presLayoutVars>
          <dgm:hierBranch val="init"/>
        </dgm:presLayoutVars>
      </dgm:prSet>
      <dgm:spPr/>
    </dgm:pt>
    <dgm:pt modelId="{03CE2E6C-CDB7-4E1A-A7D3-ABE097EBDF61}" type="pres">
      <dgm:prSet presAssocID="{DD02AA0F-D616-4A96-93DB-D9DC560803C3}" presName="rootComposite1" presStyleCnt="0"/>
      <dgm:spPr/>
    </dgm:pt>
    <dgm:pt modelId="{965694D0-19A4-4730-AD81-0E2F23BED94F}" type="pres">
      <dgm:prSet presAssocID="{DD02AA0F-D616-4A96-93DB-D9DC560803C3}" presName="rootText1" presStyleLbl="node0" presStyleIdx="0" presStyleCnt="1">
        <dgm:presLayoutVars>
          <dgm:chPref val="3"/>
        </dgm:presLayoutVars>
      </dgm:prSet>
      <dgm:spPr/>
    </dgm:pt>
    <dgm:pt modelId="{54F17CF7-C653-4A16-A027-6D625956DBBD}" type="pres">
      <dgm:prSet presAssocID="{DD02AA0F-D616-4A96-93DB-D9DC560803C3}" presName="rootConnector1" presStyleLbl="node1" presStyleIdx="0" presStyleCnt="0"/>
      <dgm:spPr/>
    </dgm:pt>
    <dgm:pt modelId="{1AE04746-D696-4DA4-99F4-641B2B28B806}" type="pres">
      <dgm:prSet presAssocID="{DD02AA0F-D616-4A96-93DB-D9DC560803C3}" presName="hierChild2" presStyleCnt="0"/>
      <dgm:spPr/>
    </dgm:pt>
    <dgm:pt modelId="{495CB161-852C-40BD-A7D9-775BAA0CF614}" type="pres">
      <dgm:prSet presAssocID="{394C1683-957E-4375-965C-A04FD01B0037}" presName="Name37" presStyleLbl="parChTrans1D2" presStyleIdx="0" presStyleCnt="3"/>
      <dgm:spPr/>
    </dgm:pt>
    <dgm:pt modelId="{B045F347-C5B9-4843-94CA-194757BDFE99}" type="pres">
      <dgm:prSet presAssocID="{4F17D12C-A0AC-4CDB-B366-7B9A79C4F6A1}" presName="hierRoot2" presStyleCnt="0">
        <dgm:presLayoutVars>
          <dgm:hierBranch val="init"/>
        </dgm:presLayoutVars>
      </dgm:prSet>
      <dgm:spPr/>
    </dgm:pt>
    <dgm:pt modelId="{9B101B86-C5A0-4DC5-9A57-2D8CE46A5681}" type="pres">
      <dgm:prSet presAssocID="{4F17D12C-A0AC-4CDB-B366-7B9A79C4F6A1}" presName="rootComposite" presStyleCnt="0"/>
      <dgm:spPr/>
    </dgm:pt>
    <dgm:pt modelId="{51A0595A-B86A-4262-8C65-872A1F51FCC8}" type="pres">
      <dgm:prSet presAssocID="{4F17D12C-A0AC-4CDB-B366-7B9A79C4F6A1}" presName="rootText" presStyleLbl="node2" presStyleIdx="0" presStyleCnt="3">
        <dgm:presLayoutVars>
          <dgm:chPref val="3"/>
        </dgm:presLayoutVars>
      </dgm:prSet>
      <dgm:spPr/>
    </dgm:pt>
    <dgm:pt modelId="{857B5FAA-6A52-44D4-BCAE-E6265868FB25}" type="pres">
      <dgm:prSet presAssocID="{4F17D12C-A0AC-4CDB-B366-7B9A79C4F6A1}" presName="rootConnector" presStyleLbl="node2" presStyleIdx="0" presStyleCnt="3"/>
      <dgm:spPr/>
    </dgm:pt>
    <dgm:pt modelId="{F44E508D-BC39-4CF7-8C4F-DE7703ABAA9A}" type="pres">
      <dgm:prSet presAssocID="{4F17D12C-A0AC-4CDB-B366-7B9A79C4F6A1}" presName="hierChild4" presStyleCnt="0"/>
      <dgm:spPr/>
    </dgm:pt>
    <dgm:pt modelId="{316E0CE1-B44D-4BE2-8B44-1F95DDF8903D}" type="pres">
      <dgm:prSet presAssocID="{C3B3EE6B-E717-4BC1-A1B0-FA8A44F498E7}" presName="Name37" presStyleLbl="parChTrans1D3" presStyleIdx="0" presStyleCnt="9"/>
      <dgm:spPr/>
    </dgm:pt>
    <dgm:pt modelId="{1FFB1A9A-A66E-4626-B871-00469EE99327}" type="pres">
      <dgm:prSet presAssocID="{5A4E764C-DB34-4E36-9956-E55390E86712}" presName="hierRoot2" presStyleCnt="0">
        <dgm:presLayoutVars>
          <dgm:hierBranch val="init"/>
        </dgm:presLayoutVars>
      </dgm:prSet>
      <dgm:spPr/>
    </dgm:pt>
    <dgm:pt modelId="{BAA1A1E4-CE82-425C-B485-A1A53862EB88}" type="pres">
      <dgm:prSet presAssocID="{5A4E764C-DB34-4E36-9956-E55390E86712}" presName="rootComposite" presStyleCnt="0"/>
      <dgm:spPr/>
    </dgm:pt>
    <dgm:pt modelId="{E286B166-6DCC-479F-93CE-05D9BC3A21A1}" type="pres">
      <dgm:prSet presAssocID="{5A4E764C-DB34-4E36-9956-E55390E86712}" presName="rootText" presStyleLbl="node3" presStyleIdx="0" presStyleCnt="9">
        <dgm:presLayoutVars>
          <dgm:chPref val="3"/>
        </dgm:presLayoutVars>
      </dgm:prSet>
      <dgm:spPr/>
    </dgm:pt>
    <dgm:pt modelId="{2707C8B1-AC06-4641-9C5E-2AD1A93984DE}" type="pres">
      <dgm:prSet presAssocID="{5A4E764C-DB34-4E36-9956-E55390E86712}" presName="rootConnector" presStyleLbl="node3" presStyleIdx="0" presStyleCnt="9"/>
      <dgm:spPr/>
    </dgm:pt>
    <dgm:pt modelId="{0B16F26B-6514-4201-AB84-B811A1024CCB}" type="pres">
      <dgm:prSet presAssocID="{5A4E764C-DB34-4E36-9956-E55390E86712}" presName="hierChild4" presStyleCnt="0"/>
      <dgm:spPr/>
    </dgm:pt>
    <dgm:pt modelId="{80FD5AEA-9E60-47C8-B3BE-04E2F9408C93}" type="pres">
      <dgm:prSet presAssocID="{3EEE0DD2-5A6B-4B30-850E-7125AB3870FA}" presName="Name37" presStyleLbl="parChTrans1D4" presStyleIdx="0" presStyleCnt="10"/>
      <dgm:spPr/>
    </dgm:pt>
    <dgm:pt modelId="{227B5FFD-A186-4A91-B7A0-E77BA635ADAB}" type="pres">
      <dgm:prSet presAssocID="{1952251E-9646-4516-8316-B40C0AA5A025}" presName="hierRoot2" presStyleCnt="0">
        <dgm:presLayoutVars>
          <dgm:hierBranch val="init"/>
        </dgm:presLayoutVars>
      </dgm:prSet>
      <dgm:spPr/>
    </dgm:pt>
    <dgm:pt modelId="{17D97C71-A774-464B-A98B-F0064E8CEC7A}" type="pres">
      <dgm:prSet presAssocID="{1952251E-9646-4516-8316-B40C0AA5A025}" presName="rootComposite" presStyleCnt="0"/>
      <dgm:spPr/>
    </dgm:pt>
    <dgm:pt modelId="{99A3F077-7934-4857-A75E-CC86F498757C}" type="pres">
      <dgm:prSet presAssocID="{1952251E-9646-4516-8316-B40C0AA5A025}" presName="rootText" presStyleLbl="node4" presStyleIdx="0" presStyleCnt="10">
        <dgm:presLayoutVars>
          <dgm:chPref val="3"/>
        </dgm:presLayoutVars>
      </dgm:prSet>
      <dgm:spPr/>
    </dgm:pt>
    <dgm:pt modelId="{FF6938B3-7110-4961-A2CB-327DD38759BE}" type="pres">
      <dgm:prSet presAssocID="{1952251E-9646-4516-8316-B40C0AA5A025}" presName="rootConnector" presStyleLbl="node4" presStyleIdx="0" presStyleCnt="10"/>
      <dgm:spPr/>
    </dgm:pt>
    <dgm:pt modelId="{6969CAF2-827C-4E83-A6A1-E51AA34B774D}" type="pres">
      <dgm:prSet presAssocID="{1952251E-9646-4516-8316-B40C0AA5A025}" presName="hierChild4" presStyleCnt="0"/>
      <dgm:spPr/>
    </dgm:pt>
    <dgm:pt modelId="{F8CFFCC1-C219-4841-A4F4-253F58BE366A}" type="pres">
      <dgm:prSet presAssocID="{1952251E-9646-4516-8316-B40C0AA5A025}" presName="hierChild5" presStyleCnt="0"/>
      <dgm:spPr/>
    </dgm:pt>
    <dgm:pt modelId="{0244DC33-C9C3-48EA-92AE-32A4746238AB}" type="pres">
      <dgm:prSet presAssocID="{5A4E764C-DB34-4E36-9956-E55390E86712}" presName="hierChild5" presStyleCnt="0"/>
      <dgm:spPr/>
    </dgm:pt>
    <dgm:pt modelId="{FF152538-7F77-4B9A-9E90-BBD05AB278D0}" type="pres">
      <dgm:prSet presAssocID="{12B24228-DA2D-46C5-BB4D-2D50CFF92D99}" presName="Name37" presStyleLbl="parChTrans1D3" presStyleIdx="1" presStyleCnt="9"/>
      <dgm:spPr/>
    </dgm:pt>
    <dgm:pt modelId="{C266139E-5181-4519-8AB7-851E1956941E}" type="pres">
      <dgm:prSet presAssocID="{CF32A7AD-B0FB-4C0C-B3D7-2C559B5B6337}" presName="hierRoot2" presStyleCnt="0">
        <dgm:presLayoutVars>
          <dgm:hierBranch val="init"/>
        </dgm:presLayoutVars>
      </dgm:prSet>
      <dgm:spPr/>
    </dgm:pt>
    <dgm:pt modelId="{11EFC307-69B9-4FA5-B3FB-E97B6D11BE48}" type="pres">
      <dgm:prSet presAssocID="{CF32A7AD-B0FB-4C0C-B3D7-2C559B5B6337}" presName="rootComposite" presStyleCnt="0"/>
      <dgm:spPr/>
    </dgm:pt>
    <dgm:pt modelId="{27CF20F5-4B3D-4EB3-8BB0-D709459FEFEB}" type="pres">
      <dgm:prSet presAssocID="{CF32A7AD-B0FB-4C0C-B3D7-2C559B5B6337}" presName="rootText" presStyleLbl="node3" presStyleIdx="1" presStyleCnt="9">
        <dgm:presLayoutVars>
          <dgm:chPref val="3"/>
        </dgm:presLayoutVars>
      </dgm:prSet>
      <dgm:spPr/>
    </dgm:pt>
    <dgm:pt modelId="{0399315B-22B4-4D9B-8D2E-483849911065}" type="pres">
      <dgm:prSet presAssocID="{CF32A7AD-B0FB-4C0C-B3D7-2C559B5B6337}" presName="rootConnector" presStyleLbl="node3" presStyleIdx="1" presStyleCnt="9"/>
      <dgm:spPr/>
    </dgm:pt>
    <dgm:pt modelId="{4CD3EA9C-E39C-463E-A006-D03B189DBB0C}" type="pres">
      <dgm:prSet presAssocID="{CF32A7AD-B0FB-4C0C-B3D7-2C559B5B6337}" presName="hierChild4" presStyleCnt="0"/>
      <dgm:spPr/>
    </dgm:pt>
    <dgm:pt modelId="{74FAEB74-7ACC-482D-A696-4BEC7B5C9B13}" type="pres">
      <dgm:prSet presAssocID="{67FCF2DE-63E1-4E84-AF54-F50BFEF8F019}" presName="Name37" presStyleLbl="parChTrans1D4" presStyleIdx="1" presStyleCnt="10"/>
      <dgm:spPr/>
    </dgm:pt>
    <dgm:pt modelId="{97139C3E-D718-407D-B69B-CD4471EEFB0F}" type="pres">
      <dgm:prSet presAssocID="{8FC881B4-FAE8-4F70-907A-9D8A0CDBF967}" presName="hierRoot2" presStyleCnt="0">
        <dgm:presLayoutVars>
          <dgm:hierBranch val="init"/>
        </dgm:presLayoutVars>
      </dgm:prSet>
      <dgm:spPr/>
    </dgm:pt>
    <dgm:pt modelId="{F6A58BE6-2BEB-42FF-9E02-9B213D15862E}" type="pres">
      <dgm:prSet presAssocID="{8FC881B4-FAE8-4F70-907A-9D8A0CDBF967}" presName="rootComposite" presStyleCnt="0"/>
      <dgm:spPr/>
    </dgm:pt>
    <dgm:pt modelId="{161C90E2-563C-4157-8BE3-AB6C15289070}" type="pres">
      <dgm:prSet presAssocID="{8FC881B4-FAE8-4F70-907A-9D8A0CDBF967}" presName="rootText" presStyleLbl="node4" presStyleIdx="1" presStyleCnt="10">
        <dgm:presLayoutVars>
          <dgm:chPref val="3"/>
        </dgm:presLayoutVars>
      </dgm:prSet>
      <dgm:spPr/>
    </dgm:pt>
    <dgm:pt modelId="{BDEA344F-9EA7-4BBA-BC1C-D1139AA67095}" type="pres">
      <dgm:prSet presAssocID="{8FC881B4-FAE8-4F70-907A-9D8A0CDBF967}" presName="rootConnector" presStyleLbl="node4" presStyleIdx="1" presStyleCnt="10"/>
      <dgm:spPr/>
    </dgm:pt>
    <dgm:pt modelId="{1BF3A368-5009-432B-AA18-C6511E4EE1C0}" type="pres">
      <dgm:prSet presAssocID="{8FC881B4-FAE8-4F70-907A-9D8A0CDBF967}" presName="hierChild4" presStyleCnt="0"/>
      <dgm:spPr/>
    </dgm:pt>
    <dgm:pt modelId="{11FA98EB-340E-4BA8-BEF8-BCB3F863159E}" type="pres">
      <dgm:prSet presAssocID="{8FC881B4-FAE8-4F70-907A-9D8A0CDBF967}" presName="hierChild5" presStyleCnt="0"/>
      <dgm:spPr/>
    </dgm:pt>
    <dgm:pt modelId="{4379F5F3-5409-474F-BFE7-7776C5F262A9}" type="pres">
      <dgm:prSet presAssocID="{CF32A7AD-B0FB-4C0C-B3D7-2C559B5B6337}" presName="hierChild5" presStyleCnt="0"/>
      <dgm:spPr/>
    </dgm:pt>
    <dgm:pt modelId="{DC2EC7C0-78E9-4B42-BB49-51DA6FF4CA5C}" type="pres">
      <dgm:prSet presAssocID="{4F17D12C-A0AC-4CDB-B366-7B9A79C4F6A1}" presName="hierChild5" presStyleCnt="0"/>
      <dgm:spPr/>
    </dgm:pt>
    <dgm:pt modelId="{9D673419-87F7-4E0C-9D77-3FF37B7C7A50}" type="pres">
      <dgm:prSet presAssocID="{49F38933-430E-4DB2-9E05-16252EBD410D}" presName="Name37" presStyleLbl="parChTrans1D2" presStyleIdx="1" presStyleCnt="3"/>
      <dgm:spPr/>
    </dgm:pt>
    <dgm:pt modelId="{C7308738-1CDF-4EBB-833A-13C74611AA9E}" type="pres">
      <dgm:prSet presAssocID="{41947F85-4FD8-4E6B-A36C-45DBC16DA329}" presName="hierRoot2" presStyleCnt="0">
        <dgm:presLayoutVars>
          <dgm:hierBranch val="init"/>
        </dgm:presLayoutVars>
      </dgm:prSet>
      <dgm:spPr/>
    </dgm:pt>
    <dgm:pt modelId="{B1E55F3B-DCD6-45CC-91D0-B6AD2D97202F}" type="pres">
      <dgm:prSet presAssocID="{41947F85-4FD8-4E6B-A36C-45DBC16DA329}" presName="rootComposite" presStyleCnt="0"/>
      <dgm:spPr/>
    </dgm:pt>
    <dgm:pt modelId="{28AC3F00-B6F2-4886-9AED-1737478C5A7F}" type="pres">
      <dgm:prSet presAssocID="{41947F85-4FD8-4E6B-A36C-45DBC16DA329}" presName="rootText" presStyleLbl="node2" presStyleIdx="1" presStyleCnt="3">
        <dgm:presLayoutVars>
          <dgm:chPref val="3"/>
        </dgm:presLayoutVars>
      </dgm:prSet>
      <dgm:spPr/>
    </dgm:pt>
    <dgm:pt modelId="{2D1CFE23-FC53-4B73-8DEB-5410417AB480}" type="pres">
      <dgm:prSet presAssocID="{41947F85-4FD8-4E6B-A36C-45DBC16DA329}" presName="rootConnector" presStyleLbl="node2" presStyleIdx="1" presStyleCnt="3"/>
      <dgm:spPr/>
    </dgm:pt>
    <dgm:pt modelId="{172B1B17-6CF8-45B9-9366-0FF6E0CFE8E4}" type="pres">
      <dgm:prSet presAssocID="{41947F85-4FD8-4E6B-A36C-45DBC16DA329}" presName="hierChild4" presStyleCnt="0"/>
      <dgm:spPr/>
    </dgm:pt>
    <dgm:pt modelId="{79642F87-2B8F-4FD2-B766-207EFCCC7355}" type="pres">
      <dgm:prSet presAssocID="{03BB36F3-71DE-49AC-B0F0-C6780AEFC863}" presName="Name37" presStyleLbl="parChTrans1D3" presStyleIdx="2" presStyleCnt="9"/>
      <dgm:spPr/>
    </dgm:pt>
    <dgm:pt modelId="{7EA46C79-BFF8-4063-B42F-14EFF422B331}" type="pres">
      <dgm:prSet presAssocID="{487D95EA-C752-4F9E-83E4-36E9BDCBF86F}" presName="hierRoot2" presStyleCnt="0">
        <dgm:presLayoutVars>
          <dgm:hierBranch val="init"/>
        </dgm:presLayoutVars>
      </dgm:prSet>
      <dgm:spPr/>
    </dgm:pt>
    <dgm:pt modelId="{FFB0874D-A41B-4623-AF5E-3379B64D8846}" type="pres">
      <dgm:prSet presAssocID="{487D95EA-C752-4F9E-83E4-36E9BDCBF86F}" presName="rootComposite" presStyleCnt="0"/>
      <dgm:spPr/>
    </dgm:pt>
    <dgm:pt modelId="{87FCF677-9388-4005-A5AB-D67D776FF9B0}" type="pres">
      <dgm:prSet presAssocID="{487D95EA-C752-4F9E-83E4-36E9BDCBF86F}" presName="rootText" presStyleLbl="node3" presStyleIdx="2" presStyleCnt="9">
        <dgm:presLayoutVars>
          <dgm:chPref val="3"/>
        </dgm:presLayoutVars>
      </dgm:prSet>
      <dgm:spPr/>
    </dgm:pt>
    <dgm:pt modelId="{4C550967-3646-45F5-9583-35942248855F}" type="pres">
      <dgm:prSet presAssocID="{487D95EA-C752-4F9E-83E4-36E9BDCBF86F}" presName="rootConnector" presStyleLbl="node3" presStyleIdx="2" presStyleCnt="9"/>
      <dgm:spPr/>
    </dgm:pt>
    <dgm:pt modelId="{EAF96214-E60C-4E50-BB92-7D2D5E78FD38}" type="pres">
      <dgm:prSet presAssocID="{487D95EA-C752-4F9E-83E4-36E9BDCBF86F}" presName="hierChild4" presStyleCnt="0"/>
      <dgm:spPr/>
    </dgm:pt>
    <dgm:pt modelId="{2FBF63FD-B3BF-4BCD-BE3C-1FB049F5B481}" type="pres">
      <dgm:prSet presAssocID="{747C55BB-CB94-4D2E-816F-060B1AF4CDE9}" presName="Name37" presStyleLbl="parChTrans1D4" presStyleIdx="2" presStyleCnt="10"/>
      <dgm:spPr/>
    </dgm:pt>
    <dgm:pt modelId="{DE42F838-2703-46BC-80FE-8B2698732C7E}" type="pres">
      <dgm:prSet presAssocID="{2C57F6B1-484A-422A-9DBB-224FEA9EFFEE}" presName="hierRoot2" presStyleCnt="0">
        <dgm:presLayoutVars>
          <dgm:hierBranch val="init"/>
        </dgm:presLayoutVars>
      </dgm:prSet>
      <dgm:spPr/>
    </dgm:pt>
    <dgm:pt modelId="{A6567D42-5F85-4112-A879-928A9F698DA2}" type="pres">
      <dgm:prSet presAssocID="{2C57F6B1-484A-422A-9DBB-224FEA9EFFEE}" presName="rootComposite" presStyleCnt="0"/>
      <dgm:spPr/>
    </dgm:pt>
    <dgm:pt modelId="{8890A929-B632-45F0-AEE2-4BB5BE5A6B1B}" type="pres">
      <dgm:prSet presAssocID="{2C57F6B1-484A-422A-9DBB-224FEA9EFFEE}" presName="rootText" presStyleLbl="node4" presStyleIdx="2" presStyleCnt="10">
        <dgm:presLayoutVars>
          <dgm:chPref val="3"/>
        </dgm:presLayoutVars>
      </dgm:prSet>
      <dgm:spPr/>
    </dgm:pt>
    <dgm:pt modelId="{FD87991D-5FCA-416D-AE3F-0C1E869A637D}" type="pres">
      <dgm:prSet presAssocID="{2C57F6B1-484A-422A-9DBB-224FEA9EFFEE}" presName="rootConnector" presStyleLbl="node4" presStyleIdx="2" presStyleCnt="10"/>
      <dgm:spPr/>
    </dgm:pt>
    <dgm:pt modelId="{03D38D8E-FFAD-4450-91E7-69D548DE8518}" type="pres">
      <dgm:prSet presAssocID="{2C57F6B1-484A-422A-9DBB-224FEA9EFFEE}" presName="hierChild4" presStyleCnt="0"/>
      <dgm:spPr/>
    </dgm:pt>
    <dgm:pt modelId="{B92FB037-36BC-4943-A05C-072D01952FA1}" type="pres">
      <dgm:prSet presAssocID="{2C57F6B1-484A-422A-9DBB-224FEA9EFFEE}" presName="hierChild5" presStyleCnt="0"/>
      <dgm:spPr/>
    </dgm:pt>
    <dgm:pt modelId="{59409F11-87C1-40A5-BA5F-8DDFA722AF70}" type="pres">
      <dgm:prSet presAssocID="{7CBF4CC1-B657-4C40-A46C-E3005F42DCEF}" presName="Name37" presStyleLbl="parChTrans1D4" presStyleIdx="3" presStyleCnt="10"/>
      <dgm:spPr/>
    </dgm:pt>
    <dgm:pt modelId="{99A982AC-C71C-4E39-9585-02ED176722C3}" type="pres">
      <dgm:prSet presAssocID="{62BDBE12-87FF-4617-ACFD-7DF7B9F64FCE}" presName="hierRoot2" presStyleCnt="0">
        <dgm:presLayoutVars>
          <dgm:hierBranch val="init"/>
        </dgm:presLayoutVars>
      </dgm:prSet>
      <dgm:spPr/>
    </dgm:pt>
    <dgm:pt modelId="{AFC7D229-8706-4F9F-85F4-46F78324E3D5}" type="pres">
      <dgm:prSet presAssocID="{62BDBE12-87FF-4617-ACFD-7DF7B9F64FCE}" presName="rootComposite" presStyleCnt="0"/>
      <dgm:spPr/>
    </dgm:pt>
    <dgm:pt modelId="{EF1F559B-5499-46FF-B7C2-4FDF4D6F9AB6}" type="pres">
      <dgm:prSet presAssocID="{62BDBE12-87FF-4617-ACFD-7DF7B9F64FCE}" presName="rootText" presStyleLbl="node4" presStyleIdx="3" presStyleCnt="10">
        <dgm:presLayoutVars>
          <dgm:chPref val="3"/>
        </dgm:presLayoutVars>
      </dgm:prSet>
      <dgm:spPr/>
    </dgm:pt>
    <dgm:pt modelId="{A30F9760-0D2C-48E0-BD21-95B9A1D9441D}" type="pres">
      <dgm:prSet presAssocID="{62BDBE12-87FF-4617-ACFD-7DF7B9F64FCE}" presName="rootConnector" presStyleLbl="node4" presStyleIdx="3" presStyleCnt="10"/>
      <dgm:spPr/>
    </dgm:pt>
    <dgm:pt modelId="{48D3BCEB-CDF6-4A1C-852D-F3F535207484}" type="pres">
      <dgm:prSet presAssocID="{62BDBE12-87FF-4617-ACFD-7DF7B9F64FCE}" presName="hierChild4" presStyleCnt="0"/>
      <dgm:spPr/>
    </dgm:pt>
    <dgm:pt modelId="{C18278D7-6F9D-4567-8FE3-5066F3C48FA0}" type="pres">
      <dgm:prSet presAssocID="{62BDBE12-87FF-4617-ACFD-7DF7B9F64FCE}" presName="hierChild5" presStyleCnt="0"/>
      <dgm:spPr/>
    </dgm:pt>
    <dgm:pt modelId="{439C7480-FD11-4945-B9B0-E97C0CDFCEA4}" type="pres">
      <dgm:prSet presAssocID="{8B81D2B1-DA4B-4E97-93C1-8F04B98AC89E}" presName="Name37" presStyleLbl="parChTrans1D4" presStyleIdx="4" presStyleCnt="10"/>
      <dgm:spPr/>
    </dgm:pt>
    <dgm:pt modelId="{0B4532D2-5257-4AED-A7AB-A9EE762A4152}" type="pres">
      <dgm:prSet presAssocID="{68C71D1C-2FCE-4624-AD50-CE127AFDE1FD}" presName="hierRoot2" presStyleCnt="0">
        <dgm:presLayoutVars>
          <dgm:hierBranch val="init"/>
        </dgm:presLayoutVars>
      </dgm:prSet>
      <dgm:spPr/>
    </dgm:pt>
    <dgm:pt modelId="{C455F5A6-3BA0-4665-B416-CA034578EBE0}" type="pres">
      <dgm:prSet presAssocID="{68C71D1C-2FCE-4624-AD50-CE127AFDE1FD}" presName="rootComposite" presStyleCnt="0"/>
      <dgm:spPr/>
    </dgm:pt>
    <dgm:pt modelId="{986D52B8-79B0-48EB-AF01-0F2791FDEFCF}" type="pres">
      <dgm:prSet presAssocID="{68C71D1C-2FCE-4624-AD50-CE127AFDE1FD}" presName="rootText" presStyleLbl="node4" presStyleIdx="4" presStyleCnt="10">
        <dgm:presLayoutVars>
          <dgm:chPref val="3"/>
        </dgm:presLayoutVars>
      </dgm:prSet>
      <dgm:spPr/>
    </dgm:pt>
    <dgm:pt modelId="{0C794FDD-4DB1-4D3F-A038-17581885426A}" type="pres">
      <dgm:prSet presAssocID="{68C71D1C-2FCE-4624-AD50-CE127AFDE1FD}" presName="rootConnector" presStyleLbl="node4" presStyleIdx="4" presStyleCnt="10"/>
      <dgm:spPr/>
    </dgm:pt>
    <dgm:pt modelId="{D7F93599-5C74-4F29-AA33-B201EE1DB439}" type="pres">
      <dgm:prSet presAssocID="{68C71D1C-2FCE-4624-AD50-CE127AFDE1FD}" presName="hierChild4" presStyleCnt="0"/>
      <dgm:spPr/>
    </dgm:pt>
    <dgm:pt modelId="{69655C2E-3F13-4903-B5CE-FD4344F2B8AF}" type="pres">
      <dgm:prSet presAssocID="{68C71D1C-2FCE-4624-AD50-CE127AFDE1FD}" presName="hierChild5" presStyleCnt="0"/>
      <dgm:spPr/>
    </dgm:pt>
    <dgm:pt modelId="{009D404E-2909-4158-BA2C-DA9CD6828D44}" type="pres">
      <dgm:prSet presAssocID="{487D95EA-C752-4F9E-83E4-36E9BDCBF86F}" presName="hierChild5" presStyleCnt="0"/>
      <dgm:spPr/>
    </dgm:pt>
    <dgm:pt modelId="{F75E1D0E-26C5-49BA-8C24-AABD6E291ECA}" type="pres">
      <dgm:prSet presAssocID="{2EEFA320-CB3D-4668-B162-D9347DA04F2C}" presName="Name37" presStyleLbl="parChTrans1D3" presStyleIdx="3" presStyleCnt="9"/>
      <dgm:spPr/>
    </dgm:pt>
    <dgm:pt modelId="{063D313F-F92E-4211-892E-4DDF4B5B5732}" type="pres">
      <dgm:prSet presAssocID="{A096F1CF-D83C-4164-B31F-FD85C7594358}" presName="hierRoot2" presStyleCnt="0">
        <dgm:presLayoutVars>
          <dgm:hierBranch val="init"/>
        </dgm:presLayoutVars>
      </dgm:prSet>
      <dgm:spPr/>
    </dgm:pt>
    <dgm:pt modelId="{1B61D924-06B6-4FD7-A9F3-4AECCEC628C3}" type="pres">
      <dgm:prSet presAssocID="{A096F1CF-D83C-4164-B31F-FD85C7594358}" presName="rootComposite" presStyleCnt="0"/>
      <dgm:spPr/>
    </dgm:pt>
    <dgm:pt modelId="{04F04AF0-7BE3-48D3-B68F-EBBDFF2B199F}" type="pres">
      <dgm:prSet presAssocID="{A096F1CF-D83C-4164-B31F-FD85C7594358}" presName="rootText" presStyleLbl="node3" presStyleIdx="3" presStyleCnt="9">
        <dgm:presLayoutVars>
          <dgm:chPref val="3"/>
        </dgm:presLayoutVars>
      </dgm:prSet>
      <dgm:spPr/>
    </dgm:pt>
    <dgm:pt modelId="{B76A5C2B-D945-4C56-89E6-0960F9741019}" type="pres">
      <dgm:prSet presAssocID="{A096F1CF-D83C-4164-B31F-FD85C7594358}" presName="rootConnector" presStyleLbl="node3" presStyleIdx="3" presStyleCnt="9"/>
      <dgm:spPr/>
    </dgm:pt>
    <dgm:pt modelId="{BC236D03-E738-42F0-9DF0-140AA684E5B7}" type="pres">
      <dgm:prSet presAssocID="{A096F1CF-D83C-4164-B31F-FD85C7594358}" presName="hierChild4" presStyleCnt="0"/>
      <dgm:spPr/>
    </dgm:pt>
    <dgm:pt modelId="{C6630180-03F0-44E4-8758-CAB854D805A2}" type="pres">
      <dgm:prSet presAssocID="{8BCB2B3D-2F9E-453C-BD9F-A0ACF1568BC8}" presName="Name37" presStyleLbl="parChTrans1D4" presStyleIdx="5" presStyleCnt="10"/>
      <dgm:spPr/>
    </dgm:pt>
    <dgm:pt modelId="{61820D70-8BE8-4CAD-A0EF-2A84CA46482F}" type="pres">
      <dgm:prSet presAssocID="{4EC6C945-6863-4CFC-8646-E00D8F897623}" presName="hierRoot2" presStyleCnt="0">
        <dgm:presLayoutVars>
          <dgm:hierBranch val="init"/>
        </dgm:presLayoutVars>
      </dgm:prSet>
      <dgm:spPr/>
    </dgm:pt>
    <dgm:pt modelId="{FB7B611E-AEE7-45C2-B302-CA7B45E08EA6}" type="pres">
      <dgm:prSet presAssocID="{4EC6C945-6863-4CFC-8646-E00D8F897623}" presName="rootComposite" presStyleCnt="0"/>
      <dgm:spPr/>
    </dgm:pt>
    <dgm:pt modelId="{E31DDC41-C7FE-407C-850F-D5B62E000AFB}" type="pres">
      <dgm:prSet presAssocID="{4EC6C945-6863-4CFC-8646-E00D8F897623}" presName="rootText" presStyleLbl="node4" presStyleIdx="5" presStyleCnt="10">
        <dgm:presLayoutVars>
          <dgm:chPref val="3"/>
        </dgm:presLayoutVars>
      </dgm:prSet>
      <dgm:spPr/>
    </dgm:pt>
    <dgm:pt modelId="{63E3E2DF-180D-4517-AABA-2A4E1AFE96BB}" type="pres">
      <dgm:prSet presAssocID="{4EC6C945-6863-4CFC-8646-E00D8F897623}" presName="rootConnector" presStyleLbl="node4" presStyleIdx="5" presStyleCnt="10"/>
      <dgm:spPr/>
    </dgm:pt>
    <dgm:pt modelId="{08C44F56-2441-4C8D-ACA4-E23DD2924E5D}" type="pres">
      <dgm:prSet presAssocID="{4EC6C945-6863-4CFC-8646-E00D8F897623}" presName="hierChild4" presStyleCnt="0"/>
      <dgm:spPr/>
    </dgm:pt>
    <dgm:pt modelId="{45E2DA8E-8773-4CA9-BE55-EBAA5251CEEA}" type="pres">
      <dgm:prSet presAssocID="{4EC6C945-6863-4CFC-8646-E00D8F897623}" presName="hierChild5" presStyleCnt="0"/>
      <dgm:spPr/>
    </dgm:pt>
    <dgm:pt modelId="{20642E16-40ED-4823-9175-895531194BFF}" type="pres">
      <dgm:prSet presAssocID="{2CC7889D-2494-4DA2-B8C5-FEA92C8CF0DF}" presName="Name37" presStyleLbl="parChTrans1D4" presStyleIdx="6" presStyleCnt="10"/>
      <dgm:spPr/>
    </dgm:pt>
    <dgm:pt modelId="{073762C5-AE92-483C-9DE5-740C1CC5D7E0}" type="pres">
      <dgm:prSet presAssocID="{137A16F4-6239-4E73-B33D-6EA37921DDDB}" presName="hierRoot2" presStyleCnt="0">
        <dgm:presLayoutVars>
          <dgm:hierBranch val="init"/>
        </dgm:presLayoutVars>
      </dgm:prSet>
      <dgm:spPr/>
    </dgm:pt>
    <dgm:pt modelId="{045F872D-36EF-496D-A868-049B9B228F5A}" type="pres">
      <dgm:prSet presAssocID="{137A16F4-6239-4E73-B33D-6EA37921DDDB}" presName="rootComposite" presStyleCnt="0"/>
      <dgm:spPr/>
    </dgm:pt>
    <dgm:pt modelId="{24B8AD8F-EA8C-4373-87B9-4AA0938D62D9}" type="pres">
      <dgm:prSet presAssocID="{137A16F4-6239-4E73-B33D-6EA37921DDDB}" presName="rootText" presStyleLbl="node4" presStyleIdx="6" presStyleCnt="10">
        <dgm:presLayoutVars>
          <dgm:chPref val="3"/>
        </dgm:presLayoutVars>
      </dgm:prSet>
      <dgm:spPr/>
    </dgm:pt>
    <dgm:pt modelId="{8F61959A-A417-458B-9D2B-60D20B449BF3}" type="pres">
      <dgm:prSet presAssocID="{137A16F4-6239-4E73-B33D-6EA37921DDDB}" presName="rootConnector" presStyleLbl="node4" presStyleIdx="6" presStyleCnt="10"/>
      <dgm:spPr/>
    </dgm:pt>
    <dgm:pt modelId="{D859C66C-6993-4541-900F-4858F6E22D9F}" type="pres">
      <dgm:prSet presAssocID="{137A16F4-6239-4E73-B33D-6EA37921DDDB}" presName="hierChild4" presStyleCnt="0"/>
      <dgm:spPr/>
    </dgm:pt>
    <dgm:pt modelId="{0D7DF324-2E2C-4776-BB88-19A306577630}" type="pres">
      <dgm:prSet presAssocID="{137A16F4-6239-4E73-B33D-6EA37921DDDB}" presName="hierChild5" presStyleCnt="0"/>
      <dgm:spPr/>
    </dgm:pt>
    <dgm:pt modelId="{013C1503-E8B9-4016-807C-CE2142736FC8}" type="pres">
      <dgm:prSet presAssocID="{A096F1CF-D83C-4164-B31F-FD85C7594358}" presName="hierChild5" presStyleCnt="0"/>
      <dgm:spPr/>
    </dgm:pt>
    <dgm:pt modelId="{0666D698-7327-448F-BB4A-6A6B801FC784}" type="pres">
      <dgm:prSet presAssocID="{6AAA9315-4F8A-4C4D-B526-E2C9D0E7B52E}" presName="Name37" presStyleLbl="parChTrans1D3" presStyleIdx="4" presStyleCnt="9"/>
      <dgm:spPr/>
    </dgm:pt>
    <dgm:pt modelId="{4FCF74B5-DE26-42E2-928B-E3027D7D8D6D}" type="pres">
      <dgm:prSet presAssocID="{56939F51-0C08-4F78-9205-43FBBEAF54E9}" presName="hierRoot2" presStyleCnt="0">
        <dgm:presLayoutVars>
          <dgm:hierBranch val="init"/>
        </dgm:presLayoutVars>
      </dgm:prSet>
      <dgm:spPr/>
    </dgm:pt>
    <dgm:pt modelId="{993DB337-B30F-4AA2-B9F8-9F427EC97BC3}" type="pres">
      <dgm:prSet presAssocID="{56939F51-0C08-4F78-9205-43FBBEAF54E9}" presName="rootComposite" presStyleCnt="0"/>
      <dgm:spPr/>
    </dgm:pt>
    <dgm:pt modelId="{F1B1FAF2-4D1C-484F-B625-0C317C4680E1}" type="pres">
      <dgm:prSet presAssocID="{56939F51-0C08-4F78-9205-43FBBEAF54E9}" presName="rootText" presStyleLbl="node3" presStyleIdx="4" presStyleCnt="9">
        <dgm:presLayoutVars>
          <dgm:chPref val="3"/>
        </dgm:presLayoutVars>
      </dgm:prSet>
      <dgm:spPr/>
    </dgm:pt>
    <dgm:pt modelId="{1D315DF0-33F6-4CCF-AD5C-D8C41946B04B}" type="pres">
      <dgm:prSet presAssocID="{56939F51-0C08-4F78-9205-43FBBEAF54E9}" presName="rootConnector" presStyleLbl="node3" presStyleIdx="4" presStyleCnt="9"/>
      <dgm:spPr/>
    </dgm:pt>
    <dgm:pt modelId="{45343E2D-8EDA-4BC1-B470-7121F346C2A0}" type="pres">
      <dgm:prSet presAssocID="{56939F51-0C08-4F78-9205-43FBBEAF54E9}" presName="hierChild4" presStyleCnt="0"/>
      <dgm:spPr/>
    </dgm:pt>
    <dgm:pt modelId="{E93D9D49-8F25-424C-8A2E-9468979617D0}" type="pres">
      <dgm:prSet presAssocID="{E9318608-247A-455A-B347-FA702208C21B}" presName="Name37" presStyleLbl="parChTrans1D4" presStyleIdx="7" presStyleCnt="10"/>
      <dgm:spPr/>
    </dgm:pt>
    <dgm:pt modelId="{431E8CC4-23A0-498B-8AB9-3379FBE50D90}" type="pres">
      <dgm:prSet presAssocID="{1CBEE9FD-1333-44E6-9D0B-BB40E25D5EBA}" presName="hierRoot2" presStyleCnt="0">
        <dgm:presLayoutVars>
          <dgm:hierBranch val="init"/>
        </dgm:presLayoutVars>
      </dgm:prSet>
      <dgm:spPr/>
    </dgm:pt>
    <dgm:pt modelId="{E9970C40-FF7C-424A-9294-71D60DA7E955}" type="pres">
      <dgm:prSet presAssocID="{1CBEE9FD-1333-44E6-9D0B-BB40E25D5EBA}" presName="rootComposite" presStyleCnt="0"/>
      <dgm:spPr/>
    </dgm:pt>
    <dgm:pt modelId="{D0D828D7-C6FF-414E-B240-D3AED34FA2C8}" type="pres">
      <dgm:prSet presAssocID="{1CBEE9FD-1333-44E6-9D0B-BB40E25D5EBA}" presName="rootText" presStyleLbl="node4" presStyleIdx="7" presStyleCnt="10">
        <dgm:presLayoutVars>
          <dgm:chPref val="3"/>
        </dgm:presLayoutVars>
      </dgm:prSet>
      <dgm:spPr/>
    </dgm:pt>
    <dgm:pt modelId="{53A1AEF0-31C3-4310-A48A-412940EB6B56}" type="pres">
      <dgm:prSet presAssocID="{1CBEE9FD-1333-44E6-9D0B-BB40E25D5EBA}" presName="rootConnector" presStyleLbl="node4" presStyleIdx="7" presStyleCnt="10"/>
      <dgm:spPr/>
    </dgm:pt>
    <dgm:pt modelId="{91DA40BB-A6C4-49D2-B74F-E0EA936FC8AC}" type="pres">
      <dgm:prSet presAssocID="{1CBEE9FD-1333-44E6-9D0B-BB40E25D5EBA}" presName="hierChild4" presStyleCnt="0"/>
      <dgm:spPr/>
    </dgm:pt>
    <dgm:pt modelId="{5CD37A16-7D4B-4818-8A2F-99660327DFDF}" type="pres">
      <dgm:prSet presAssocID="{1CBEE9FD-1333-44E6-9D0B-BB40E25D5EBA}" presName="hierChild5" presStyleCnt="0"/>
      <dgm:spPr/>
    </dgm:pt>
    <dgm:pt modelId="{6FF0FDD5-8BDA-4805-9E43-F924058C1BF7}" type="pres">
      <dgm:prSet presAssocID="{5B59D07F-7FB2-4202-9653-C19E8B079C9A}" presName="Name37" presStyleLbl="parChTrans1D4" presStyleIdx="8" presStyleCnt="10"/>
      <dgm:spPr/>
    </dgm:pt>
    <dgm:pt modelId="{F72163E6-036B-4BF7-81C6-8D9ACF4F82F8}" type="pres">
      <dgm:prSet presAssocID="{3C43C63D-8376-4337-9B78-053C571D094B}" presName="hierRoot2" presStyleCnt="0">
        <dgm:presLayoutVars>
          <dgm:hierBranch val="init"/>
        </dgm:presLayoutVars>
      </dgm:prSet>
      <dgm:spPr/>
    </dgm:pt>
    <dgm:pt modelId="{9812D0C1-A3CB-42C5-B9E2-FCF6BF86A767}" type="pres">
      <dgm:prSet presAssocID="{3C43C63D-8376-4337-9B78-053C571D094B}" presName="rootComposite" presStyleCnt="0"/>
      <dgm:spPr/>
    </dgm:pt>
    <dgm:pt modelId="{47E57A1B-FA5C-4226-8869-11BDE41E48C3}" type="pres">
      <dgm:prSet presAssocID="{3C43C63D-8376-4337-9B78-053C571D094B}" presName="rootText" presStyleLbl="node4" presStyleIdx="8" presStyleCnt="10">
        <dgm:presLayoutVars>
          <dgm:chPref val="3"/>
        </dgm:presLayoutVars>
      </dgm:prSet>
      <dgm:spPr/>
    </dgm:pt>
    <dgm:pt modelId="{BC155DC5-71D4-4846-B540-CA94D409BD2F}" type="pres">
      <dgm:prSet presAssocID="{3C43C63D-8376-4337-9B78-053C571D094B}" presName="rootConnector" presStyleLbl="node4" presStyleIdx="8" presStyleCnt="10"/>
      <dgm:spPr/>
    </dgm:pt>
    <dgm:pt modelId="{5EFE3C27-A5C5-4CA1-B1A2-6AF2E1172152}" type="pres">
      <dgm:prSet presAssocID="{3C43C63D-8376-4337-9B78-053C571D094B}" presName="hierChild4" presStyleCnt="0"/>
      <dgm:spPr/>
    </dgm:pt>
    <dgm:pt modelId="{5EDCF565-6445-47CA-B915-A16E19EB8A5C}" type="pres">
      <dgm:prSet presAssocID="{3C43C63D-8376-4337-9B78-053C571D094B}" presName="hierChild5" presStyleCnt="0"/>
      <dgm:spPr/>
    </dgm:pt>
    <dgm:pt modelId="{CF862C57-6DE7-40E4-93E1-936D50654110}" type="pres">
      <dgm:prSet presAssocID="{3D020FB1-68A3-4EB4-A59B-9A40AE6B1F46}" presName="Name37" presStyleLbl="parChTrans1D4" presStyleIdx="9" presStyleCnt="10"/>
      <dgm:spPr/>
    </dgm:pt>
    <dgm:pt modelId="{4155FE3D-3F1D-4952-84AC-C2418DC7F340}" type="pres">
      <dgm:prSet presAssocID="{4BB171FA-ECA0-4C0A-B771-27641D84B878}" presName="hierRoot2" presStyleCnt="0">
        <dgm:presLayoutVars>
          <dgm:hierBranch val="init"/>
        </dgm:presLayoutVars>
      </dgm:prSet>
      <dgm:spPr/>
    </dgm:pt>
    <dgm:pt modelId="{E7CCCC41-44B0-47C9-9467-703FB5A3AA71}" type="pres">
      <dgm:prSet presAssocID="{4BB171FA-ECA0-4C0A-B771-27641D84B878}" presName="rootComposite" presStyleCnt="0"/>
      <dgm:spPr/>
    </dgm:pt>
    <dgm:pt modelId="{F0F4491B-8333-44EE-AEAE-1356D697E234}" type="pres">
      <dgm:prSet presAssocID="{4BB171FA-ECA0-4C0A-B771-27641D84B878}" presName="rootText" presStyleLbl="node4" presStyleIdx="9" presStyleCnt="10">
        <dgm:presLayoutVars>
          <dgm:chPref val="3"/>
        </dgm:presLayoutVars>
      </dgm:prSet>
      <dgm:spPr/>
    </dgm:pt>
    <dgm:pt modelId="{AB339A82-ED27-4B15-BC11-57B160AEE660}" type="pres">
      <dgm:prSet presAssocID="{4BB171FA-ECA0-4C0A-B771-27641D84B878}" presName="rootConnector" presStyleLbl="node4" presStyleIdx="9" presStyleCnt="10"/>
      <dgm:spPr/>
    </dgm:pt>
    <dgm:pt modelId="{5E613142-CA40-4B97-94F7-CC50C8E7FF5F}" type="pres">
      <dgm:prSet presAssocID="{4BB171FA-ECA0-4C0A-B771-27641D84B878}" presName="hierChild4" presStyleCnt="0"/>
      <dgm:spPr/>
    </dgm:pt>
    <dgm:pt modelId="{0F0490A4-A24C-4B25-991F-656FBEB020C8}" type="pres">
      <dgm:prSet presAssocID="{4BB171FA-ECA0-4C0A-B771-27641D84B878}" presName="hierChild5" presStyleCnt="0"/>
      <dgm:spPr/>
    </dgm:pt>
    <dgm:pt modelId="{975FBA0E-5F50-4E32-B7CA-C717A6D8F1E2}" type="pres">
      <dgm:prSet presAssocID="{56939F51-0C08-4F78-9205-43FBBEAF54E9}" presName="hierChild5" presStyleCnt="0"/>
      <dgm:spPr/>
    </dgm:pt>
    <dgm:pt modelId="{A9505CB0-BD0E-4F61-8D1B-EF641DCF5FBD}" type="pres">
      <dgm:prSet presAssocID="{41947F85-4FD8-4E6B-A36C-45DBC16DA329}" presName="hierChild5" presStyleCnt="0"/>
      <dgm:spPr/>
    </dgm:pt>
    <dgm:pt modelId="{3D0FF07B-E721-456F-BEC9-25B5C842BDE0}" type="pres">
      <dgm:prSet presAssocID="{2F24E1A0-0A48-428E-9A0C-20ED0FF312E5}" presName="Name37" presStyleLbl="parChTrans1D2" presStyleIdx="2" presStyleCnt="3"/>
      <dgm:spPr/>
    </dgm:pt>
    <dgm:pt modelId="{49873C6D-192E-4DD2-A911-6360A0F85ABE}" type="pres">
      <dgm:prSet presAssocID="{06E592FD-B964-45A5-A97C-F10414D2D69E}" presName="hierRoot2" presStyleCnt="0">
        <dgm:presLayoutVars>
          <dgm:hierBranch val="init"/>
        </dgm:presLayoutVars>
      </dgm:prSet>
      <dgm:spPr/>
    </dgm:pt>
    <dgm:pt modelId="{0CB646C9-4605-4AF5-AF17-A3B04056C1B3}" type="pres">
      <dgm:prSet presAssocID="{06E592FD-B964-45A5-A97C-F10414D2D69E}" presName="rootComposite" presStyleCnt="0"/>
      <dgm:spPr/>
    </dgm:pt>
    <dgm:pt modelId="{E32B9771-3E8A-4C9B-985C-91525D293DC8}" type="pres">
      <dgm:prSet presAssocID="{06E592FD-B964-45A5-A97C-F10414D2D69E}" presName="rootText" presStyleLbl="node2" presStyleIdx="2" presStyleCnt="3">
        <dgm:presLayoutVars>
          <dgm:chPref val="3"/>
        </dgm:presLayoutVars>
      </dgm:prSet>
      <dgm:spPr/>
    </dgm:pt>
    <dgm:pt modelId="{94A9423F-B0E6-43A2-9A0B-2E7DF1A88D15}" type="pres">
      <dgm:prSet presAssocID="{06E592FD-B964-45A5-A97C-F10414D2D69E}" presName="rootConnector" presStyleLbl="node2" presStyleIdx="2" presStyleCnt="3"/>
      <dgm:spPr/>
    </dgm:pt>
    <dgm:pt modelId="{49FA593C-63F4-4CD6-9A2F-9B3B3813B889}" type="pres">
      <dgm:prSet presAssocID="{06E592FD-B964-45A5-A97C-F10414D2D69E}" presName="hierChild4" presStyleCnt="0"/>
      <dgm:spPr/>
    </dgm:pt>
    <dgm:pt modelId="{306AEA46-45D5-4BFA-9B70-A35402505D01}" type="pres">
      <dgm:prSet presAssocID="{801E3213-65ED-4559-BACA-A995F0FB7705}" presName="Name37" presStyleLbl="parChTrans1D3" presStyleIdx="5" presStyleCnt="9"/>
      <dgm:spPr/>
    </dgm:pt>
    <dgm:pt modelId="{DC9E2CDB-471E-4A64-9127-4F0347DFC2A1}" type="pres">
      <dgm:prSet presAssocID="{2AC2CB6D-DAE7-4066-A7F0-A9520654E380}" presName="hierRoot2" presStyleCnt="0">
        <dgm:presLayoutVars>
          <dgm:hierBranch val="init"/>
        </dgm:presLayoutVars>
      </dgm:prSet>
      <dgm:spPr/>
    </dgm:pt>
    <dgm:pt modelId="{9C8130B8-04BB-4849-9483-34EBB9E38AA2}" type="pres">
      <dgm:prSet presAssocID="{2AC2CB6D-DAE7-4066-A7F0-A9520654E380}" presName="rootComposite" presStyleCnt="0"/>
      <dgm:spPr/>
    </dgm:pt>
    <dgm:pt modelId="{DBB12F08-82EA-48A9-8B63-058D631734E8}" type="pres">
      <dgm:prSet presAssocID="{2AC2CB6D-DAE7-4066-A7F0-A9520654E380}" presName="rootText" presStyleLbl="node3" presStyleIdx="5" presStyleCnt="9">
        <dgm:presLayoutVars>
          <dgm:chPref val="3"/>
        </dgm:presLayoutVars>
      </dgm:prSet>
      <dgm:spPr/>
    </dgm:pt>
    <dgm:pt modelId="{33D32532-9AF2-4AB3-9E1F-17AB6D8239B6}" type="pres">
      <dgm:prSet presAssocID="{2AC2CB6D-DAE7-4066-A7F0-A9520654E380}" presName="rootConnector" presStyleLbl="node3" presStyleIdx="5" presStyleCnt="9"/>
      <dgm:spPr/>
    </dgm:pt>
    <dgm:pt modelId="{67BAD933-1862-4A22-BD35-BAFBB541260D}" type="pres">
      <dgm:prSet presAssocID="{2AC2CB6D-DAE7-4066-A7F0-A9520654E380}" presName="hierChild4" presStyleCnt="0"/>
      <dgm:spPr/>
    </dgm:pt>
    <dgm:pt modelId="{CAB8FA68-B081-4A45-B7C8-25F12593CAE9}" type="pres">
      <dgm:prSet presAssocID="{2AC2CB6D-DAE7-4066-A7F0-A9520654E380}" presName="hierChild5" presStyleCnt="0"/>
      <dgm:spPr/>
    </dgm:pt>
    <dgm:pt modelId="{71008DEE-1E71-4D1F-BB56-EC90AEC5AA17}" type="pres">
      <dgm:prSet presAssocID="{27E7CD30-650A-4F2A-96C8-500A7426EE96}" presName="Name37" presStyleLbl="parChTrans1D3" presStyleIdx="6" presStyleCnt="9"/>
      <dgm:spPr/>
    </dgm:pt>
    <dgm:pt modelId="{B45F838E-C298-4061-9595-186103291F34}" type="pres">
      <dgm:prSet presAssocID="{761B0066-06E9-4B5A-9ABC-2A6CAABE57ED}" presName="hierRoot2" presStyleCnt="0">
        <dgm:presLayoutVars>
          <dgm:hierBranch val="init"/>
        </dgm:presLayoutVars>
      </dgm:prSet>
      <dgm:spPr/>
    </dgm:pt>
    <dgm:pt modelId="{4B2CFC49-F1F6-443C-BCEF-DA7332C39BD5}" type="pres">
      <dgm:prSet presAssocID="{761B0066-06E9-4B5A-9ABC-2A6CAABE57ED}" presName="rootComposite" presStyleCnt="0"/>
      <dgm:spPr/>
    </dgm:pt>
    <dgm:pt modelId="{77AB4563-6B7D-41F2-996D-B52E9A40F206}" type="pres">
      <dgm:prSet presAssocID="{761B0066-06E9-4B5A-9ABC-2A6CAABE57ED}" presName="rootText" presStyleLbl="node3" presStyleIdx="6" presStyleCnt="9">
        <dgm:presLayoutVars>
          <dgm:chPref val="3"/>
        </dgm:presLayoutVars>
      </dgm:prSet>
      <dgm:spPr/>
    </dgm:pt>
    <dgm:pt modelId="{FE016AE8-9477-4778-851E-25BC3EE0421E}" type="pres">
      <dgm:prSet presAssocID="{761B0066-06E9-4B5A-9ABC-2A6CAABE57ED}" presName="rootConnector" presStyleLbl="node3" presStyleIdx="6" presStyleCnt="9"/>
      <dgm:spPr/>
    </dgm:pt>
    <dgm:pt modelId="{FB632F44-4B28-4FB3-B7CD-E6326F42D030}" type="pres">
      <dgm:prSet presAssocID="{761B0066-06E9-4B5A-9ABC-2A6CAABE57ED}" presName="hierChild4" presStyleCnt="0"/>
      <dgm:spPr/>
    </dgm:pt>
    <dgm:pt modelId="{2BF6D729-FDDA-47F4-BAE0-A5B2987A01AD}" type="pres">
      <dgm:prSet presAssocID="{761B0066-06E9-4B5A-9ABC-2A6CAABE57ED}" presName="hierChild5" presStyleCnt="0"/>
      <dgm:spPr/>
    </dgm:pt>
    <dgm:pt modelId="{9467F8D3-7512-4D08-9D60-D03F1D1E9EFE}" type="pres">
      <dgm:prSet presAssocID="{A94D3077-5DCD-4BC7-985C-2FA8C83D16C0}" presName="Name37" presStyleLbl="parChTrans1D3" presStyleIdx="7" presStyleCnt="9"/>
      <dgm:spPr/>
    </dgm:pt>
    <dgm:pt modelId="{ED567AF0-D343-4C73-870B-1C919AE95466}" type="pres">
      <dgm:prSet presAssocID="{6D3C046A-9560-435F-882B-0A247FE7E7D9}" presName="hierRoot2" presStyleCnt="0">
        <dgm:presLayoutVars>
          <dgm:hierBranch val="init"/>
        </dgm:presLayoutVars>
      </dgm:prSet>
      <dgm:spPr/>
    </dgm:pt>
    <dgm:pt modelId="{C463385E-CF94-452C-8C70-5981641A03AE}" type="pres">
      <dgm:prSet presAssocID="{6D3C046A-9560-435F-882B-0A247FE7E7D9}" presName="rootComposite" presStyleCnt="0"/>
      <dgm:spPr/>
    </dgm:pt>
    <dgm:pt modelId="{16DDEEC6-783C-43BF-908A-945E6498B212}" type="pres">
      <dgm:prSet presAssocID="{6D3C046A-9560-435F-882B-0A247FE7E7D9}" presName="rootText" presStyleLbl="node3" presStyleIdx="7" presStyleCnt="9">
        <dgm:presLayoutVars>
          <dgm:chPref val="3"/>
        </dgm:presLayoutVars>
      </dgm:prSet>
      <dgm:spPr/>
    </dgm:pt>
    <dgm:pt modelId="{B81EA6CF-7CC3-4804-88CD-5484D4BD1260}" type="pres">
      <dgm:prSet presAssocID="{6D3C046A-9560-435F-882B-0A247FE7E7D9}" presName="rootConnector" presStyleLbl="node3" presStyleIdx="7" presStyleCnt="9"/>
      <dgm:spPr/>
    </dgm:pt>
    <dgm:pt modelId="{0923992E-AEDF-44CC-AEFF-9F2BA494C7F6}" type="pres">
      <dgm:prSet presAssocID="{6D3C046A-9560-435F-882B-0A247FE7E7D9}" presName="hierChild4" presStyleCnt="0"/>
      <dgm:spPr/>
    </dgm:pt>
    <dgm:pt modelId="{AC819E67-9486-4ABF-930D-B1FC89526782}" type="pres">
      <dgm:prSet presAssocID="{6D3C046A-9560-435F-882B-0A247FE7E7D9}" presName="hierChild5" presStyleCnt="0"/>
      <dgm:spPr/>
    </dgm:pt>
    <dgm:pt modelId="{3D720F0C-E3E4-4AE0-B61A-CBAD13874F88}" type="pres">
      <dgm:prSet presAssocID="{F93A7473-EDD7-4EC4-8EC5-31409602E25C}" presName="Name37" presStyleLbl="parChTrans1D3" presStyleIdx="8" presStyleCnt="9"/>
      <dgm:spPr/>
    </dgm:pt>
    <dgm:pt modelId="{9D33F983-C91D-44AD-ABA4-8C1EC557C01F}" type="pres">
      <dgm:prSet presAssocID="{227A11DB-6987-4ABE-9677-B82F48F2E38F}" presName="hierRoot2" presStyleCnt="0">
        <dgm:presLayoutVars>
          <dgm:hierBranch val="init"/>
        </dgm:presLayoutVars>
      </dgm:prSet>
      <dgm:spPr/>
    </dgm:pt>
    <dgm:pt modelId="{816FCDB0-E30B-4DCD-9B0F-42797D56DDB0}" type="pres">
      <dgm:prSet presAssocID="{227A11DB-6987-4ABE-9677-B82F48F2E38F}" presName="rootComposite" presStyleCnt="0"/>
      <dgm:spPr/>
    </dgm:pt>
    <dgm:pt modelId="{851BF6F3-2A90-40D1-BDE8-EB1EF10E608F}" type="pres">
      <dgm:prSet presAssocID="{227A11DB-6987-4ABE-9677-B82F48F2E38F}" presName="rootText" presStyleLbl="node3" presStyleIdx="8" presStyleCnt="9">
        <dgm:presLayoutVars>
          <dgm:chPref val="3"/>
        </dgm:presLayoutVars>
      </dgm:prSet>
      <dgm:spPr/>
    </dgm:pt>
    <dgm:pt modelId="{884CBD63-1CCF-44D3-9C54-777CCDFC0D76}" type="pres">
      <dgm:prSet presAssocID="{227A11DB-6987-4ABE-9677-B82F48F2E38F}" presName="rootConnector" presStyleLbl="node3" presStyleIdx="8" presStyleCnt="9"/>
      <dgm:spPr/>
    </dgm:pt>
    <dgm:pt modelId="{E862ED1D-6841-4943-8C26-D2BAA9D3E3CE}" type="pres">
      <dgm:prSet presAssocID="{227A11DB-6987-4ABE-9677-B82F48F2E38F}" presName="hierChild4" presStyleCnt="0"/>
      <dgm:spPr/>
    </dgm:pt>
    <dgm:pt modelId="{04D3BB49-BC81-4D49-AD3F-00FEB505A96D}" type="pres">
      <dgm:prSet presAssocID="{227A11DB-6987-4ABE-9677-B82F48F2E38F}" presName="hierChild5" presStyleCnt="0"/>
      <dgm:spPr/>
    </dgm:pt>
    <dgm:pt modelId="{0ABBE200-D67A-4386-A3CC-361E5D2D5A4E}" type="pres">
      <dgm:prSet presAssocID="{06E592FD-B964-45A5-A97C-F10414D2D69E}" presName="hierChild5" presStyleCnt="0"/>
      <dgm:spPr/>
    </dgm:pt>
    <dgm:pt modelId="{E989DC68-BD7B-464A-ACF4-D20F1C23B901}" type="pres">
      <dgm:prSet presAssocID="{DD02AA0F-D616-4A96-93DB-D9DC560803C3}" presName="hierChild3" presStyleCnt="0"/>
      <dgm:spPr/>
    </dgm:pt>
  </dgm:ptLst>
  <dgm:cxnLst>
    <dgm:cxn modelId="{B36FF200-2163-4F17-B8AB-C3258C03450F}" srcId="{06E592FD-B964-45A5-A97C-F10414D2D69E}" destId="{6D3C046A-9560-435F-882B-0A247FE7E7D9}" srcOrd="2" destOrd="0" parTransId="{A94D3077-5DCD-4BC7-985C-2FA8C83D16C0}" sibTransId="{06749711-A4EC-4F32-81A2-849BC4E287D5}"/>
    <dgm:cxn modelId="{0FF76104-AA47-435C-AF11-675AF062C99B}" srcId="{DD02AA0F-D616-4A96-93DB-D9DC560803C3}" destId="{06E592FD-B964-45A5-A97C-F10414D2D69E}" srcOrd="2" destOrd="0" parTransId="{2F24E1A0-0A48-428E-9A0C-20ED0FF312E5}" sibTransId="{F39F1037-E0DC-43F5-89A8-C04D78DE02CD}"/>
    <dgm:cxn modelId="{B56A7404-395C-4398-9711-F16A7F3CE061}" type="presOf" srcId="{8BCB2B3D-2F9E-453C-BD9F-A0ACF1568BC8}" destId="{C6630180-03F0-44E4-8758-CAB854D805A2}" srcOrd="0" destOrd="0" presId="urn:microsoft.com/office/officeart/2005/8/layout/orgChart1"/>
    <dgm:cxn modelId="{907C5A04-7BB6-4BD3-B21C-BC06618CC607}" srcId="{56939F51-0C08-4F78-9205-43FBBEAF54E9}" destId="{3C43C63D-8376-4337-9B78-053C571D094B}" srcOrd="1" destOrd="0" parTransId="{5B59D07F-7FB2-4202-9653-C19E8B079C9A}" sibTransId="{65ADF051-625D-48C6-A8A4-351787F20C4C}"/>
    <dgm:cxn modelId="{3670A304-1DF1-4407-957B-1DA7C0733549}" type="presOf" srcId="{3C43C63D-8376-4337-9B78-053C571D094B}" destId="{47E57A1B-FA5C-4226-8869-11BDE41E48C3}" srcOrd="0" destOrd="0" presId="urn:microsoft.com/office/officeart/2005/8/layout/orgChart1"/>
    <dgm:cxn modelId="{8049EB04-C50F-4D29-BC4F-375A15F8D30F}" type="presOf" srcId="{DD02AA0F-D616-4A96-93DB-D9DC560803C3}" destId="{54F17CF7-C653-4A16-A027-6D625956DBBD}" srcOrd="1" destOrd="0" presId="urn:microsoft.com/office/officeart/2005/8/layout/orgChart1"/>
    <dgm:cxn modelId="{25547E07-7F62-475D-B88A-D2039F12C576}" srcId="{06E592FD-B964-45A5-A97C-F10414D2D69E}" destId="{227A11DB-6987-4ABE-9677-B82F48F2E38F}" srcOrd="3" destOrd="0" parTransId="{F93A7473-EDD7-4EC4-8EC5-31409602E25C}" sibTransId="{BBC643B1-F59B-49D0-B2AC-FDA0B1DCE6C6}"/>
    <dgm:cxn modelId="{2D5FCB0E-7D77-4E15-900C-C07F01391FCA}" type="presOf" srcId="{56939F51-0C08-4F78-9205-43FBBEAF54E9}" destId="{F1B1FAF2-4D1C-484F-B625-0C317C4680E1}" srcOrd="0" destOrd="0" presId="urn:microsoft.com/office/officeart/2005/8/layout/orgChart1"/>
    <dgm:cxn modelId="{7562F90E-573A-4B0E-B733-8DA8C322B7A4}" type="presOf" srcId="{761B0066-06E9-4B5A-9ABC-2A6CAABE57ED}" destId="{77AB4563-6B7D-41F2-996D-B52E9A40F206}" srcOrd="0" destOrd="0" presId="urn:microsoft.com/office/officeart/2005/8/layout/orgChart1"/>
    <dgm:cxn modelId="{5BE0F70F-B2E1-475A-B59E-984EC9526923}" srcId="{56939F51-0C08-4F78-9205-43FBBEAF54E9}" destId="{4BB171FA-ECA0-4C0A-B771-27641D84B878}" srcOrd="2" destOrd="0" parTransId="{3D020FB1-68A3-4EB4-A59B-9A40AE6B1F46}" sibTransId="{CA72033A-3FD0-4DC1-AC49-7E519D1E38D7}"/>
    <dgm:cxn modelId="{A8351110-E4D3-469E-9417-B4A33C431968}" type="presOf" srcId="{5A4E764C-DB34-4E36-9956-E55390E86712}" destId="{E286B166-6DCC-479F-93CE-05D9BC3A21A1}" srcOrd="0" destOrd="0" presId="urn:microsoft.com/office/officeart/2005/8/layout/orgChart1"/>
    <dgm:cxn modelId="{492E3D10-BA4C-4714-8C77-A226F0746576}" type="presOf" srcId="{7CBF4CC1-B657-4C40-A46C-E3005F42DCEF}" destId="{59409F11-87C1-40A5-BA5F-8DDFA722AF70}" srcOrd="0" destOrd="0" presId="urn:microsoft.com/office/officeart/2005/8/layout/orgChart1"/>
    <dgm:cxn modelId="{E2D07E10-3D64-4124-A406-C8455DB950BA}" srcId="{DD02AA0F-D616-4A96-93DB-D9DC560803C3}" destId="{4F17D12C-A0AC-4CDB-B366-7B9A79C4F6A1}" srcOrd="0" destOrd="0" parTransId="{394C1683-957E-4375-965C-A04FD01B0037}" sibTransId="{3451AE9B-D041-49B8-A736-61537F728440}"/>
    <dgm:cxn modelId="{219EF414-0B80-40D9-85EB-A4D11B9B5926}" type="presOf" srcId="{3EEE0DD2-5A6B-4B30-850E-7125AB3870FA}" destId="{80FD5AEA-9E60-47C8-B3BE-04E2F9408C93}" srcOrd="0" destOrd="0" presId="urn:microsoft.com/office/officeart/2005/8/layout/orgChart1"/>
    <dgm:cxn modelId="{D77EA515-BF9E-4108-A55B-4AB67D8355A8}" type="presOf" srcId="{1952251E-9646-4516-8316-B40C0AA5A025}" destId="{FF6938B3-7110-4961-A2CB-327DD38759BE}" srcOrd="1" destOrd="0" presId="urn:microsoft.com/office/officeart/2005/8/layout/orgChart1"/>
    <dgm:cxn modelId="{69919616-60E8-4D5B-84F9-3F8247D881AF}" type="presOf" srcId="{A94D3077-5DCD-4BC7-985C-2FA8C83D16C0}" destId="{9467F8D3-7512-4D08-9D60-D03F1D1E9EFE}" srcOrd="0" destOrd="0" presId="urn:microsoft.com/office/officeart/2005/8/layout/orgChart1"/>
    <dgm:cxn modelId="{00DA901B-0091-4979-936D-B2ADECAAF7EC}" type="presOf" srcId="{8B81D2B1-DA4B-4E97-93C1-8F04B98AC89E}" destId="{439C7480-FD11-4945-B9B0-E97C0CDFCEA4}" srcOrd="0" destOrd="0" presId="urn:microsoft.com/office/officeart/2005/8/layout/orgChart1"/>
    <dgm:cxn modelId="{55BDBB20-43AE-4C26-8EDA-4A45B27736A0}" type="presOf" srcId="{A096F1CF-D83C-4164-B31F-FD85C7594358}" destId="{04F04AF0-7BE3-48D3-B68F-EBBDFF2B199F}" srcOrd="0" destOrd="0" presId="urn:microsoft.com/office/officeart/2005/8/layout/orgChart1"/>
    <dgm:cxn modelId="{44FAA822-7A34-4D38-B4B4-A838BEFFFFBA}" srcId="{487D95EA-C752-4F9E-83E4-36E9BDCBF86F}" destId="{62BDBE12-87FF-4617-ACFD-7DF7B9F64FCE}" srcOrd="1" destOrd="0" parTransId="{7CBF4CC1-B657-4C40-A46C-E3005F42DCEF}" sibTransId="{2A9A4033-D642-4EDA-B024-E0379C9EE616}"/>
    <dgm:cxn modelId="{CC4FD623-1F69-4FAE-9F1F-EA301ABD66B8}" type="presOf" srcId="{394C1683-957E-4375-965C-A04FD01B0037}" destId="{495CB161-852C-40BD-A7D9-775BAA0CF614}" srcOrd="0" destOrd="0" presId="urn:microsoft.com/office/officeart/2005/8/layout/orgChart1"/>
    <dgm:cxn modelId="{CF605F25-15B9-4741-899E-1334A2303AC3}" type="presOf" srcId="{4BB171FA-ECA0-4C0A-B771-27641D84B878}" destId="{AB339A82-ED27-4B15-BC11-57B160AEE660}" srcOrd="1" destOrd="0" presId="urn:microsoft.com/office/officeart/2005/8/layout/orgChart1"/>
    <dgm:cxn modelId="{356E3226-0C83-4375-9FA4-50A0FA6BDFC5}" type="presOf" srcId="{5A4E764C-DB34-4E36-9956-E55390E86712}" destId="{2707C8B1-AC06-4641-9C5E-2AD1A93984DE}" srcOrd="1" destOrd="0" presId="urn:microsoft.com/office/officeart/2005/8/layout/orgChart1"/>
    <dgm:cxn modelId="{D7C4B831-B123-4EF8-B2A6-C7864E46A452}" type="presOf" srcId="{F93A7473-EDD7-4EC4-8EC5-31409602E25C}" destId="{3D720F0C-E3E4-4AE0-B61A-CBAD13874F88}" srcOrd="0" destOrd="0" presId="urn:microsoft.com/office/officeart/2005/8/layout/orgChart1"/>
    <dgm:cxn modelId="{691CC231-4E8B-4931-A503-E3891E8C06DE}" type="presOf" srcId="{68C71D1C-2FCE-4624-AD50-CE127AFDE1FD}" destId="{0C794FDD-4DB1-4D3F-A038-17581885426A}" srcOrd="1" destOrd="0" presId="urn:microsoft.com/office/officeart/2005/8/layout/orgChart1"/>
    <dgm:cxn modelId="{CC3A3D32-B5ED-4C2F-9311-D328E5CBBA55}" type="presOf" srcId="{2EEFA320-CB3D-4668-B162-D9347DA04F2C}" destId="{F75E1D0E-26C5-49BA-8C24-AABD6E291ECA}" srcOrd="0" destOrd="0" presId="urn:microsoft.com/office/officeart/2005/8/layout/orgChart1"/>
    <dgm:cxn modelId="{AC08C936-C553-4C7F-9E44-1914E2E64ACC}" srcId="{41947F85-4FD8-4E6B-A36C-45DBC16DA329}" destId="{56939F51-0C08-4F78-9205-43FBBEAF54E9}" srcOrd="2" destOrd="0" parTransId="{6AAA9315-4F8A-4C4D-B526-E2C9D0E7B52E}" sibTransId="{61FB5515-A1D3-4AD6-AC4A-2469DA60ED43}"/>
    <dgm:cxn modelId="{94CC3A40-A336-4EEF-B2C9-8869850A91DD}" type="presOf" srcId="{62BDBE12-87FF-4617-ACFD-7DF7B9F64FCE}" destId="{A30F9760-0D2C-48E0-BD21-95B9A1D9441D}" srcOrd="1" destOrd="0" presId="urn:microsoft.com/office/officeart/2005/8/layout/orgChart1"/>
    <dgm:cxn modelId="{CC882763-52F8-4CC2-BC38-BD186340AF56}" type="presOf" srcId="{67FCF2DE-63E1-4E84-AF54-F50BFEF8F019}" destId="{74FAEB74-7ACC-482D-A696-4BEC7B5C9B13}" srcOrd="0" destOrd="0" presId="urn:microsoft.com/office/officeart/2005/8/layout/orgChart1"/>
    <dgm:cxn modelId="{FF6B9963-A46A-4561-8142-6D053EA0A05D}" type="presOf" srcId="{137A16F4-6239-4E73-B33D-6EA37921DDDB}" destId="{8F61959A-A417-458B-9D2B-60D20B449BF3}" srcOrd="1" destOrd="0" presId="urn:microsoft.com/office/officeart/2005/8/layout/orgChart1"/>
    <dgm:cxn modelId="{C2428C64-18B3-4980-8FF5-1778E0B3AF6F}" type="presOf" srcId="{747C55BB-CB94-4D2E-816F-060B1AF4CDE9}" destId="{2FBF63FD-B3BF-4BCD-BE3C-1FB049F5B481}" srcOrd="0" destOrd="0" presId="urn:microsoft.com/office/officeart/2005/8/layout/orgChart1"/>
    <dgm:cxn modelId="{91C1B765-1732-462B-AA35-B9628DBC89B5}" srcId="{41947F85-4FD8-4E6B-A36C-45DBC16DA329}" destId="{A096F1CF-D83C-4164-B31F-FD85C7594358}" srcOrd="1" destOrd="0" parTransId="{2EEFA320-CB3D-4668-B162-D9347DA04F2C}" sibTransId="{3274345F-A3A4-4958-99BB-78681DDF980D}"/>
    <dgm:cxn modelId="{FB27EB47-66E1-4AF3-BF95-3D8860EC89F0}" type="presOf" srcId="{8FC881B4-FAE8-4F70-907A-9D8A0CDBF967}" destId="{BDEA344F-9EA7-4BBA-BC1C-D1139AA67095}" srcOrd="1" destOrd="0" presId="urn:microsoft.com/office/officeart/2005/8/layout/orgChart1"/>
    <dgm:cxn modelId="{B53BB048-2EF4-40BF-BA53-08DB13AF05EE}" srcId="{41947F85-4FD8-4E6B-A36C-45DBC16DA329}" destId="{487D95EA-C752-4F9E-83E4-36E9BDCBF86F}" srcOrd="0" destOrd="0" parTransId="{03BB36F3-71DE-49AC-B0F0-C6780AEFC863}" sibTransId="{9ED45E78-D34D-40A1-A325-31383BCCE9FC}"/>
    <dgm:cxn modelId="{4AA64849-1855-4F83-8A53-26D25293FFEC}" type="presOf" srcId="{4EC6C945-6863-4CFC-8646-E00D8F897623}" destId="{63E3E2DF-180D-4517-AABA-2A4E1AFE96BB}" srcOrd="1" destOrd="0" presId="urn:microsoft.com/office/officeart/2005/8/layout/orgChart1"/>
    <dgm:cxn modelId="{CA8F5A6A-07D2-4CC2-B652-86AEDCFEB6EA}" srcId="{DD02AA0F-D616-4A96-93DB-D9DC560803C3}" destId="{41947F85-4FD8-4E6B-A36C-45DBC16DA329}" srcOrd="1" destOrd="0" parTransId="{49F38933-430E-4DB2-9E05-16252EBD410D}" sibTransId="{B417E19F-FA4A-4C18-9484-EF978E3D0A61}"/>
    <dgm:cxn modelId="{2D2FAD4A-D8E8-4671-B0E0-6218F067E324}" type="presOf" srcId="{3D020FB1-68A3-4EB4-A59B-9A40AE6B1F46}" destId="{CF862C57-6DE7-40E4-93E1-936D50654110}" srcOrd="0" destOrd="0" presId="urn:microsoft.com/office/officeart/2005/8/layout/orgChart1"/>
    <dgm:cxn modelId="{E1235D73-072D-467A-AC08-B41340C426DC}" type="presOf" srcId="{DD02AA0F-D616-4A96-93DB-D9DC560803C3}" destId="{965694D0-19A4-4730-AD81-0E2F23BED94F}" srcOrd="0" destOrd="0" presId="urn:microsoft.com/office/officeart/2005/8/layout/orgChart1"/>
    <dgm:cxn modelId="{36157573-C991-4541-897D-54F50911799A}" type="presOf" srcId="{6D3C046A-9560-435F-882B-0A247FE7E7D9}" destId="{B81EA6CF-7CC3-4804-88CD-5484D4BD1260}" srcOrd="1" destOrd="0" presId="urn:microsoft.com/office/officeart/2005/8/layout/orgChart1"/>
    <dgm:cxn modelId="{93A05E54-BA87-4AE0-B58B-20FA0BD2D5C8}" type="presOf" srcId="{227A11DB-6987-4ABE-9677-B82F48F2E38F}" destId="{884CBD63-1CCF-44D3-9C54-777CCDFC0D76}" srcOrd="1" destOrd="0" presId="urn:microsoft.com/office/officeart/2005/8/layout/orgChart1"/>
    <dgm:cxn modelId="{A6A92B76-C269-4D5B-B221-7CB1A02DC282}" type="presOf" srcId="{27E7CD30-650A-4F2A-96C8-500A7426EE96}" destId="{71008DEE-1E71-4D1F-BB56-EC90AEC5AA17}" srcOrd="0" destOrd="0" presId="urn:microsoft.com/office/officeart/2005/8/layout/orgChart1"/>
    <dgm:cxn modelId="{872BE056-0B07-4D7B-86D7-31295203FC3D}" type="presOf" srcId="{5B59D07F-7FB2-4202-9653-C19E8B079C9A}" destId="{6FF0FDD5-8BDA-4805-9E43-F924058C1BF7}" srcOrd="0" destOrd="0" presId="urn:microsoft.com/office/officeart/2005/8/layout/orgChart1"/>
    <dgm:cxn modelId="{50A2BB57-E6C5-4FC0-909A-91A5AD33919E}" type="presOf" srcId="{3C43C63D-8376-4337-9B78-053C571D094B}" destId="{BC155DC5-71D4-4846-B540-CA94D409BD2F}" srcOrd="1" destOrd="0" presId="urn:microsoft.com/office/officeart/2005/8/layout/orgChart1"/>
    <dgm:cxn modelId="{0A2D4359-FEA1-43CD-98F6-0517B9E38BDA}" srcId="{06E592FD-B964-45A5-A97C-F10414D2D69E}" destId="{761B0066-06E9-4B5A-9ABC-2A6CAABE57ED}" srcOrd="1" destOrd="0" parTransId="{27E7CD30-650A-4F2A-96C8-500A7426EE96}" sibTransId="{7C5AA4EF-42DE-486C-9832-EC0EB4A277E5}"/>
    <dgm:cxn modelId="{4B68EB80-3B0A-4EA2-9A1D-4437BFB6A57D}" type="presOf" srcId="{137A16F4-6239-4E73-B33D-6EA37921DDDB}" destId="{24B8AD8F-EA8C-4373-87B9-4AA0938D62D9}" srcOrd="0" destOrd="0" presId="urn:microsoft.com/office/officeart/2005/8/layout/orgChart1"/>
    <dgm:cxn modelId="{CCB9BE84-D29E-4A0D-A44A-DC38AAF43CEF}" srcId="{A096F1CF-D83C-4164-B31F-FD85C7594358}" destId="{4EC6C945-6863-4CFC-8646-E00D8F897623}" srcOrd="0" destOrd="0" parTransId="{8BCB2B3D-2F9E-453C-BD9F-A0ACF1568BC8}" sibTransId="{377B708C-2D12-4980-8446-7DB41B17914A}"/>
    <dgm:cxn modelId="{6F90A886-B38C-4AF2-9E95-17E4031806B8}" type="presOf" srcId="{A096F1CF-D83C-4164-B31F-FD85C7594358}" destId="{B76A5C2B-D945-4C56-89E6-0960F9741019}" srcOrd="1" destOrd="0" presId="urn:microsoft.com/office/officeart/2005/8/layout/orgChart1"/>
    <dgm:cxn modelId="{BBEDA18E-3694-43EA-B29A-5146A8A57D84}" srcId="{CF32A7AD-B0FB-4C0C-B3D7-2C559B5B6337}" destId="{8FC881B4-FAE8-4F70-907A-9D8A0CDBF967}" srcOrd="0" destOrd="0" parTransId="{67FCF2DE-63E1-4E84-AF54-F50BFEF8F019}" sibTransId="{4139AA3E-E4BB-4C15-902D-EC4C19DB67B9}"/>
    <dgm:cxn modelId="{E7A4A890-E87A-408E-9349-8D370D39D48C}" type="presOf" srcId="{4F17D12C-A0AC-4CDB-B366-7B9A79C4F6A1}" destId="{857B5FAA-6A52-44D4-BCAE-E6265868FB25}" srcOrd="1" destOrd="0" presId="urn:microsoft.com/office/officeart/2005/8/layout/orgChart1"/>
    <dgm:cxn modelId="{7EF09191-59B2-4DE9-ADB5-62E8B646C12C}" type="presOf" srcId="{6D3C046A-9560-435F-882B-0A247FE7E7D9}" destId="{16DDEEC6-783C-43BF-908A-945E6498B212}" srcOrd="0" destOrd="0" presId="urn:microsoft.com/office/officeart/2005/8/layout/orgChart1"/>
    <dgm:cxn modelId="{687D8392-40D1-4438-AC19-492BF900B091}" srcId="{4F17D12C-A0AC-4CDB-B366-7B9A79C4F6A1}" destId="{5A4E764C-DB34-4E36-9956-E55390E86712}" srcOrd="0" destOrd="0" parTransId="{C3B3EE6B-E717-4BC1-A1B0-FA8A44F498E7}" sibTransId="{C2DD9F7D-0A81-45A5-8262-5F7AFF2CA7F2}"/>
    <dgm:cxn modelId="{FDDD5B96-5FFE-4594-9563-299644ACF70A}" type="presOf" srcId="{E8A7D6B3-B8FC-4D24-86FB-23122A5B1538}" destId="{383CE461-4E1D-48CC-8B01-B2B5FDAEB331}" srcOrd="0" destOrd="0" presId="urn:microsoft.com/office/officeart/2005/8/layout/orgChart1"/>
    <dgm:cxn modelId="{56649B96-F568-44DD-AB88-872A5495A44F}" type="presOf" srcId="{41947F85-4FD8-4E6B-A36C-45DBC16DA329}" destId="{28AC3F00-B6F2-4886-9AED-1737478C5A7F}" srcOrd="0" destOrd="0" presId="urn:microsoft.com/office/officeart/2005/8/layout/orgChart1"/>
    <dgm:cxn modelId="{6876249C-3D1C-4FCC-AEB0-D2B72FFC5112}" type="presOf" srcId="{2C57F6B1-484A-422A-9DBB-224FEA9EFFEE}" destId="{FD87991D-5FCA-416D-AE3F-0C1E869A637D}" srcOrd="1" destOrd="0" presId="urn:microsoft.com/office/officeart/2005/8/layout/orgChart1"/>
    <dgm:cxn modelId="{BFDA519C-A973-403F-9FA6-252C8FE4925A}" type="presOf" srcId="{68C71D1C-2FCE-4624-AD50-CE127AFDE1FD}" destId="{986D52B8-79B0-48EB-AF01-0F2791FDEFCF}" srcOrd="0" destOrd="0" presId="urn:microsoft.com/office/officeart/2005/8/layout/orgChart1"/>
    <dgm:cxn modelId="{5D8BD79D-6C7B-4917-9F73-3BD45BFAA00C}" type="presOf" srcId="{4EC6C945-6863-4CFC-8646-E00D8F897623}" destId="{E31DDC41-C7FE-407C-850F-D5B62E000AFB}" srcOrd="0" destOrd="0" presId="urn:microsoft.com/office/officeart/2005/8/layout/orgChart1"/>
    <dgm:cxn modelId="{2050C8A0-FEDB-4FF1-85F5-8F695533E91A}" type="presOf" srcId="{6AAA9315-4F8A-4C4D-B526-E2C9D0E7B52E}" destId="{0666D698-7327-448F-BB4A-6A6B801FC784}" srcOrd="0" destOrd="0" presId="urn:microsoft.com/office/officeart/2005/8/layout/orgChart1"/>
    <dgm:cxn modelId="{A6CDB3A6-9747-46FE-A92D-3C4AB71914A2}" type="presOf" srcId="{03BB36F3-71DE-49AC-B0F0-C6780AEFC863}" destId="{79642F87-2B8F-4FD2-B766-207EFCCC7355}" srcOrd="0" destOrd="0" presId="urn:microsoft.com/office/officeart/2005/8/layout/orgChart1"/>
    <dgm:cxn modelId="{E1550AA7-2A27-4BA4-90C4-69203BEB2F04}" srcId="{E8A7D6B3-B8FC-4D24-86FB-23122A5B1538}" destId="{DD02AA0F-D616-4A96-93DB-D9DC560803C3}" srcOrd="0" destOrd="0" parTransId="{9B421A4E-90A9-4868-BA3C-640461A46E16}" sibTransId="{DE35A2C9-5DBA-4736-B190-3712C0AE169F}"/>
    <dgm:cxn modelId="{39B95FA8-FCB3-45CB-BF3E-ABA5B7CEDC82}" type="presOf" srcId="{1CBEE9FD-1333-44E6-9D0B-BB40E25D5EBA}" destId="{D0D828D7-C6FF-414E-B240-D3AED34FA2C8}" srcOrd="0" destOrd="0" presId="urn:microsoft.com/office/officeart/2005/8/layout/orgChart1"/>
    <dgm:cxn modelId="{0A5C26A9-F6C3-4E97-8690-06C12E7C7A1C}" type="presOf" srcId="{801E3213-65ED-4559-BACA-A995F0FB7705}" destId="{306AEA46-45D5-4BFA-9B70-A35402505D01}" srcOrd="0" destOrd="0" presId="urn:microsoft.com/office/officeart/2005/8/layout/orgChart1"/>
    <dgm:cxn modelId="{C8329EAE-9DCB-4A60-87E4-E2425652A10D}" type="presOf" srcId="{CF32A7AD-B0FB-4C0C-B3D7-2C559B5B6337}" destId="{27CF20F5-4B3D-4EB3-8BB0-D709459FEFEB}" srcOrd="0" destOrd="0" presId="urn:microsoft.com/office/officeart/2005/8/layout/orgChart1"/>
    <dgm:cxn modelId="{4B1ABCB3-BBB1-44A7-A0E6-920A7BF0D5B4}" srcId="{5A4E764C-DB34-4E36-9956-E55390E86712}" destId="{1952251E-9646-4516-8316-B40C0AA5A025}" srcOrd="0" destOrd="0" parTransId="{3EEE0DD2-5A6B-4B30-850E-7125AB3870FA}" sibTransId="{BA76CAE0-08F9-4825-992C-FDA9A3198D9F}"/>
    <dgm:cxn modelId="{D98842B6-33C8-4242-A610-613E0EAAE529}" type="presOf" srcId="{49F38933-430E-4DB2-9E05-16252EBD410D}" destId="{9D673419-87F7-4E0C-9D77-3FF37B7C7A50}" srcOrd="0" destOrd="0" presId="urn:microsoft.com/office/officeart/2005/8/layout/orgChart1"/>
    <dgm:cxn modelId="{7EDD9BB7-D183-4BB5-843A-4B1004A996D1}" type="presOf" srcId="{2AC2CB6D-DAE7-4066-A7F0-A9520654E380}" destId="{33D32532-9AF2-4AB3-9E1F-17AB6D8239B6}" srcOrd="1" destOrd="0" presId="urn:microsoft.com/office/officeart/2005/8/layout/orgChart1"/>
    <dgm:cxn modelId="{77E722B8-E311-4CCD-B37B-06EAE3A9FE50}" type="presOf" srcId="{1952251E-9646-4516-8316-B40C0AA5A025}" destId="{99A3F077-7934-4857-A75E-CC86F498757C}" srcOrd="0" destOrd="0" presId="urn:microsoft.com/office/officeart/2005/8/layout/orgChart1"/>
    <dgm:cxn modelId="{0D9E49BA-6EE1-4F1F-870F-359DA9F0B39E}" type="presOf" srcId="{1CBEE9FD-1333-44E6-9D0B-BB40E25D5EBA}" destId="{53A1AEF0-31C3-4310-A48A-412940EB6B56}" srcOrd="1" destOrd="0" presId="urn:microsoft.com/office/officeart/2005/8/layout/orgChart1"/>
    <dgm:cxn modelId="{10EF38BD-02F4-43A4-93A8-DCAA945B2C19}" type="presOf" srcId="{41947F85-4FD8-4E6B-A36C-45DBC16DA329}" destId="{2D1CFE23-FC53-4B73-8DEB-5410417AB480}" srcOrd="1" destOrd="0" presId="urn:microsoft.com/office/officeart/2005/8/layout/orgChart1"/>
    <dgm:cxn modelId="{2DB723C0-6263-4DBB-99A5-7D2EE80C4BEF}" type="presOf" srcId="{06E592FD-B964-45A5-A97C-F10414D2D69E}" destId="{94A9423F-B0E6-43A2-9A0B-2E7DF1A88D15}" srcOrd="1" destOrd="0" presId="urn:microsoft.com/office/officeart/2005/8/layout/orgChart1"/>
    <dgm:cxn modelId="{D3BE9FC1-C666-44C9-983B-BA0AC746DCE2}" srcId="{487D95EA-C752-4F9E-83E4-36E9BDCBF86F}" destId="{68C71D1C-2FCE-4624-AD50-CE127AFDE1FD}" srcOrd="2" destOrd="0" parTransId="{8B81D2B1-DA4B-4E97-93C1-8F04B98AC89E}" sibTransId="{6FF1078A-4F76-4E42-B45D-CA23B2A8968F}"/>
    <dgm:cxn modelId="{4075C9C4-5D12-4C1C-B071-3CA0BC7307E9}" type="presOf" srcId="{2CC7889D-2494-4DA2-B8C5-FEA92C8CF0DF}" destId="{20642E16-40ED-4823-9175-895531194BFF}" srcOrd="0" destOrd="0" presId="urn:microsoft.com/office/officeart/2005/8/layout/orgChart1"/>
    <dgm:cxn modelId="{F41631C6-78F9-4E8A-ADA1-1D6DDE1A90CE}" type="presOf" srcId="{4F17D12C-A0AC-4CDB-B366-7B9A79C4F6A1}" destId="{51A0595A-B86A-4262-8C65-872A1F51FCC8}" srcOrd="0" destOrd="0" presId="urn:microsoft.com/office/officeart/2005/8/layout/orgChart1"/>
    <dgm:cxn modelId="{B3B82EC7-7524-4692-AD12-B3DD4D9BA342}" type="presOf" srcId="{761B0066-06E9-4B5A-9ABC-2A6CAABE57ED}" destId="{FE016AE8-9477-4778-851E-25BC3EE0421E}" srcOrd="1" destOrd="0" presId="urn:microsoft.com/office/officeart/2005/8/layout/orgChart1"/>
    <dgm:cxn modelId="{62945EC9-ACE6-43E7-B126-4DD1646E92EA}" srcId="{A096F1CF-D83C-4164-B31F-FD85C7594358}" destId="{137A16F4-6239-4E73-B33D-6EA37921DDDB}" srcOrd="1" destOrd="0" parTransId="{2CC7889D-2494-4DA2-B8C5-FEA92C8CF0DF}" sibTransId="{40F0E52D-6585-4396-A98E-C7100D489AD2}"/>
    <dgm:cxn modelId="{639EFECA-5DFF-49D8-AF8B-18DAD5E192E6}" type="presOf" srcId="{487D95EA-C752-4F9E-83E4-36E9BDCBF86F}" destId="{87FCF677-9388-4005-A5AB-D67D776FF9B0}" srcOrd="0" destOrd="0" presId="urn:microsoft.com/office/officeart/2005/8/layout/orgChart1"/>
    <dgm:cxn modelId="{D26B92CB-70A8-453A-92D4-416DAC7F253B}" type="presOf" srcId="{487D95EA-C752-4F9E-83E4-36E9BDCBF86F}" destId="{4C550967-3646-45F5-9583-35942248855F}" srcOrd="1" destOrd="0" presId="urn:microsoft.com/office/officeart/2005/8/layout/orgChart1"/>
    <dgm:cxn modelId="{5B9974CC-E263-4AFB-A25C-3944CB29A0B9}" type="presOf" srcId="{56939F51-0C08-4F78-9205-43FBBEAF54E9}" destId="{1D315DF0-33F6-4CCF-AD5C-D8C41946B04B}" srcOrd="1" destOrd="0" presId="urn:microsoft.com/office/officeart/2005/8/layout/orgChart1"/>
    <dgm:cxn modelId="{CD1D51D0-7FC9-406C-A3E2-7F8CD50A5ECB}" type="presOf" srcId="{2AC2CB6D-DAE7-4066-A7F0-A9520654E380}" destId="{DBB12F08-82EA-48A9-8B63-058D631734E8}" srcOrd="0" destOrd="0" presId="urn:microsoft.com/office/officeart/2005/8/layout/orgChart1"/>
    <dgm:cxn modelId="{783D32DC-790A-47A0-A736-F324D5264EBB}" type="presOf" srcId="{227A11DB-6987-4ABE-9677-B82F48F2E38F}" destId="{851BF6F3-2A90-40D1-BDE8-EB1EF10E608F}" srcOrd="0" destOrd="0" presId="urn:microsoft.com/office/officeart/2005/8/layout/orgChart1"/>
    <dgm:cxn modelId="{3A9D79DF-98FA-41B1-84B8-44AD5E768214}" type="presOf" srcId="{E9318608-247A-455A-B347-FA702208C21B}" destId="{E93D9D49-8F25-424C-8A2E-9468979617D0}" srcOrd="0" destOrd="0" presId="urn:microsoft.com/office/officeart/2005/8/layout/orgChart1"/>
    <dgm:cxn modelId="{F675B4E4-AA74-4060-8AD4-0CAB03091925}" srcId="{487D95EA-C752-4F9E-83E4-36E9BDCBF86F}" destId="{2C57F6B1-484A-422A-9DBB-224FEA9EFFEE}" srcOrd="0" destOrd="0" parTransId="{747C55BB-CB94-4D2E-816F-060B1AF4CDE9}" sibTransId="{2CCAB350-8AE0-41E3-BC8D-50C9C576622B}"/>
    <dgm:cxn modelId="{C488ADED-D599-406F-944B-A220090F07D1}" type="presOf" srcId="{CF32A7AD-B0FB-4C0C-B3D7-2C559B5B6337}" destId="{0399315B-22B4-4D9B-8D2E-483849911065}" srcOrd="1" destOrd="0" presId="urn:microsoft.com/office/officeart/2005/8/layout/orgChart1"/>
    <dgm:cxn modelId="{14AECEED-B5F3-4CE2-A895-7C25899A1253}" type="presOf" srcId="{4BB171FA-ECA0-4C0A-B771-27641D84B878}" destId="{F0F4491B-8333-44EE-AEAE-1356D697E234}" srcOrd="0" destOrd="0" presId="urn:microsoft.com/office/officeart/2005/8/layout/orgChart1"/>
    <dgm:cxn modelId="{2FD628EF-3090-4EE9-8677-1381D7DBADEC}" type="presOf" srcId="{C3B3EE6B-E717-4BC1-A1B0-FA8A44F498E7}" destId="{316E0CE1-B44D-4BE2-8B44-1F95DDF8903D}" srcOrd="0" destOrd="0" presId="urn:microsoft.com/office/officeart/2005/8/layout/orgChart1"/>
    <dgm:cxn modelId="{7E38AAF3-1BCD-40FB-A8F7-D8F95912E5F5}" type="presOf" srcId="{2F24E1A0-0A48-428E-9A0C-20ED0FF312E5}" destId="{3D0FF07B-E721-456F-BEC9-25B5C842BDE0}" srcOrd="0" destOrd="0" presId="urn:microsoft.com/office/officeart/2005/8/layout/orgChart1"/>
    <dgm:cxn modelId="{3ED4DAF3-F477-416C-BA86-F329D10EF856}" type="presOf" srcId="{8FC881B4-FAE8-4F70-907A-9D8A0CDBF967}" destId="{161C90E2-563C-4157-8BE3-AB6C15289070}" srcOrd="0" destOrd="0" presId="urn:microsoft.com/office/officeart/2005/8/layout/orgChart1"/>
    <dgm:cxn modelId="{A548C8F4-1B96-4560-B21E-EB51EB8005C9}" srcId="{4F17D12C-A0AC-4CDB-B366-7B9A79C4F6A1}" destId="{CF32A7AD-B0FB-4C0C-B3D7-2C559B5B6337}" srcOrd="1" destOrd="0" parTransId="{12B24228-DA2D-46C5-BB4D-2D50CFF92D99}" sibTransId="{2DABEE8B-8A67-4F0D-BF14-CCEDE6B14AFF}"/>
    <dgm:cxn modelId="{9BD6C1F6-FAD7-41DE-9474-25D49A4F4FE0}" srcId="{06E592FD-B964-45A5-A97C-F10414D2D69E}" destId="{2AC2CB6D-DAE7-4066-A7F0-A9520654E380}" srcOrd="0" destOrd="0" parTransId="{801E3213-65ED-4559-BACA-A995F0FB7705}" sibTransId="{9BE82969-A02E-43DD-B6B9-E1240FB3FE1F}"/>
    <dgm:cxn modelId="{759430F7-04CF-4918-9BD0-A3BA897A5BE6}" type="presOf" srcId="{06E592FD-B964-45A5-A97C-F10414D2D69E}" destId="{E32B9771-3E8A-4C9B-985C-91525D293DC8}" srcOrd="0" destOrd="0" presId="urn:microsoft.com/office/officeart/2005/8/layout/orgChart1"/>
    <dgm:cxn modelId="{4B8606F8-3D17-4006-A6FD-F9A1F0D6B6A8}" type="presOf" srcId="{62BDBE12-87FF-4617-ACFD-7DF7B9F64FCE}" destId="{EF1F559B-5499-46FF-B7C2-4FDF4D6F9AB6}" srcOrd="0" destOrd="0" presId="urn:microsoft.com/office/officeart/2005/8/layout/orgChart1"/>
    <dgm:cxn modelId="{878A40F8-00BF-43C7-B761-ACF41BD00DA7}" type="presOf" srcId="{2C57F6B1-484A-422A-9DBB-224FEA9EFFEE}" destId="{8890A929-B632-45F0-AEE2-4BB5BE5A6B1B}" srcOrd="0" destOrd="0" presId="urn:microsoft.com/office/officeart/2005/8/layout/orgChart1"/>
    <dgm:cxn modelId="{43F192F8-BC56-4882-9C75-CFA305ED6C40}" type="presOf" srcId="{12B24228-DA2D-46C5-BB4D-2D50CFF92D99}" destId="{FF152538-7F77-4B9A-9E90-BBD05AB278D0}" srcOrd="0" destOrd="0" presId="urn:microsoft.com/office/officeart/2005/8/layout/orgChart1"/>
    <dgm:cxn modelId="{C770E9F9-C83D-4DFD-93A8-747094E2E83F}" srcId="{56939F51-0C08-4F78-9205-43FBBEAF54E9}" destId="{1CBEE9FD-1333-44E6-9D0B-BB40E25D5EBA}" srcOrd="0" destOrd="0" parTransId="{E9318608-247A-455A-B347-FA702208C21B}" sibTransId="{82F039B4-E356-4C2F-A7F3-D787DBF4B1B5}"/>
    <dgm:cxn modelId="{E3D3A2FA-9EE8-4A29-A39A-1079E750E72A}" type="presParOf" srcId="{383CE461-4E1D-48CC-8B01-B2B5FDAEB331}" destId="{1D2915D8-184D-4975-93E8-382B4684106C}" srcOrd="0" destOrd="0" presId="urn:microsoft.com/office/officeart/2005/8/layout/orgChart1"/>
    <dgm:cxn modelId="{0F459A04-C000-4BB4-8A01-2E52F3E88FD0}" type="presParOf" srcId="{1D2915D8-184D-4975-93E8-382B4684106C}" destId="{03CE2E6C-CDB7-4E1A-A7D3-ABE097EBDF61}" srcOrd="0" destOrd="0" presId="urn:microsoft.com/office/officeart/2005/8/layout/orgChart1"/>
    <dgm:cxn modelId="{53BC7658-8DC5-42B2-88F9-702C7BA1DC33}" type="presParOf" srcId="{03CE2E6C-CDB7-4E1A-A7D3-ABE097EBDF61}" destId="{965694D0-19A4-4730-AD81-0E2F23BED94F}" srcOrd="0" destOrd="0" presId="urn:microsoft.com/office/officeart/2005/8/layout/orgChart1"/>
    <dgm:cxn modelId="{6EFA0D7D-B82C-4596-908B-AF3154986812}" type="presParOf" srcId="{03CE2E6C-CDB7-4E1A-A7D3-ABE097EBDF61}" destId="{54F17CF7-C653-4A16-A027-6D625956DBBD}" srcOrd="1" destOrd="0" presId="urn:microsoft.com/office/officeart/2005/8/layout/orgChart1"/>
    <dgm:cxn modelId="{8CD5B820-5FDB-414B-ACCA-EF89C7153F3E}" type="presParOf" srcId="{1D2915D8-184D-4975-93E8-382B4684106C}" destId="{1AE04746-D696-4DA4-99F4-641B2B28B806}" srcOrd="1" destOrd="0" presId="urn:microsoft.com/office/officeart/2005/8/layout/orgChart1"/>
    <dgm:cxn modelId="{2B549321-9938-43E7-8893-793B4E56A5EE}" type="presParOf" srcId="{1AE04746-D696-4DA4-99F4-641B2B28B806}" destId="{495CB161-852C-40BD-A7D9-775BAA0CF614}" srcOrd="0" destOrd="0" presId="urn:microsoft.com/office/officeart/2005/8/layout/orgChart1"/>
    <dgm:cxn modelId="{39D1F6EC-82CC-4DEB-92BB-5FE9AC2A85EB}" type="presParOf" srcId="{1AE04746-D696-4DA4-99F4-641B2B28B806}" destId="{B045F347-C5B9-4843-94CA-194757BDFE99}" srcOrd="1" destOrd="0" presId="urn:microsoft.com/office/officeart/2005/8/layout/orgChart1"/>
    <dgm:cxn modelId="{E2420FCF-672A-4702-9F16-837EC0EA28B9}" type="presParOf" srcId="{B045F347-C5B9-4843-94CA-194757BDFE99}" destId="{9B101B86-C5A0-4DC5-9A57-2D8CE46A5681}" srcOrd="0" destOrd="0" presId="urn:microsoft.com/office/officeart/2005/8/layout/orgChart1"/>
    <dgm:cxn modelId="{9FF7F7B0-4B9C-42FF-8AF6-90DE712BAC0C}" type="presParOf" srcId="{9B101B86-C5A0-4DC5-9A57-2D8CE46A5681}" destId="{51A0595A-B86A-4262-8C65-872A1F51FCC8}" srcOrd="0" destOrd="0" presId="urn:microsoft.com/office/officeart/2005/8/layout/orgChart1"/>
    <dgm:cxn modelId="{1E88DC62-06DA-4EF5-906D-89F795F8A40F}" type="presParOf" srcId="{9B101B86-C5A0-4DC5-9A57-2D8CE46A5681}" destId="{857B5FAA-6A52-44D4-BCAE-E6265868FB25}" srcOrd="1" destOrd="0" presId="urn:microsoft.com/office/officeart/2005/8/layout/orgChart1"/>
    <dgm:cxn modelId="{BD559D14-8599-4826-A78D-225DE5F70160}" type="presParOf" srcId="{B045F347-C5B9-4843-94CA-194757BDFE99}" destId="{F44E508D-BC39-4CF7-8C4F-DE7703ABAA9A}" srcOrd="1" destOrd="0" presId="urn:microsoft.com/office/officeart/2005/8/layout/orgChart1"/>
    <dgm:cxn modelId="{A1EE863E-0571-45BD-9009-FB892D4D8280}" type="presParOf" srcId="{F44E508D-BC39-4CF7-8C4F-DE7703ABAA9A}" destId="{316E0CE1-B44D-4BE2-8B44-1F95DDF8903D}" srcOrd="0" destOrd="0" presId="urn:microsoft.com/office/officeart/2005/8/layout/orgChart1"/>
    <dgm:cxn modelId="{45F07184-44E2-4BE9-8869-68B28D9209F5}" type="presParOf" srcId="{F44E508D-BC39-4CF7-8C4F-DE7703ABAA9A}" destId="{1FFB1A9A-A66E-4626-B871-00469EE99327}" srcOrd="1" destOrd="0" presId="urn:microsoft.com/office/officeart/2005/8/layout/orgChart1"/>
    <dgm:cxn modelId="{814F656D-3632-49EA-914E-06FE0DCCEBF5}" type="presParOf" srcId="{1FFB1A9A-A66E-4626-B871-00469EE99327}" destId="{BAA1A1E4-CE82-425C-B485-A1A53862EB88}" srcOrd="0" destOrd="0" presId="urn:microsoft.com/office/officeart/2005/8/layout/orgChart1"/>
    <dgm:cxn modelId="{EA58470B-6B83-4855-A5C0-0A8175E367C4}" type="presParOf" srcId="{BAA1A1E4-CE82-425C-B485-A1A53862EB88}" destId="{E286B166-6DCC-479F-93CE-05D9BC3A21A1}" srcOrd="0" destOrd="0" presId="urn:microsoft.com/office/officeart/2005/8/layout/orgChart1"/>
    <dgm:cxn modelId="{804D218A-0A94-49EF-9B8C-AF06AEBF6FA8}" type="presParOf" srcId="{BAA1A1E4-CE82-425C-B485-A1A53862EB88}" destId="{2707C8B1-AC06-4641-9C5E-2AD1A93984DE}" srcOrd="1" destOrd="0" presId="urn:microsoft.com/office/officeart/2005/8/layout/orgChart1"/>
    <dgm:cxn modelId="{6AF3FDA0-29CD-4044-A098-05FE1E48570E}" type="presParOf" srcId="{1FFB1A9A-A66E-4626-B871-00469EE99327}" destId="{0B16F26B-6514-4201-AB84-B811A1024CCB}" srcOrd="1" destOrd="0" presId="urn:microsoft.com/office/officeart/2005/8/layout/orgChart1"/>
    <dgm:cxn modelId="{D4B2D7F4-2636-4A08-9E37-9D1F0693F76D}" type="presParOf" srcId="{0B16F26B-6514-4201-AB84-B811A1024CCB}" destId="{80FD5AEA-9E60-47C8-B3BE-04E2F9408C93}" srcOrd="0" destOrd="0" presId="urn:microsoft.com/office/officeart/2005/8/layout/orgChart1"/>
    <dgm:cxn modelId="{4D225E33-B683-49EE-A6EA-9A4D9278CE1F}" type="presParOf" srcId="{0B16F26B-6514-4201-AB84-B811A1024CCB}" destId="{227B5FFD-A186-4A91-B7A0-E77BA635ADAB}" srcOrd="1" destOrd="0" presId="urn:microsoft.com/office/officeart/2005/8/layout/orgChart1"/>
    <dgm:cxn modelId="{222CDBD4-7BDD-422E-A2E6-178C3A4937B0}" type="presParOf" srcId="{227B5FFD-A186-4A91-B7A0-E77BA635ADAB}" destId="{17D97C71-A774-464B-A98B-F0064E8CEC7A}" srcOrd="0" destOrd="0" presId="urn:microsoft.com/office/officeart/2005/8/layout/orgChart1"/>
    <dgm:cxn modelId="{E373A599-C1B0-4104-81A9-DFB03DD794B5}" type="presParOf" srcId="{17D97C71-A774-464B-A98B-F0064E8CEC7A}" destId="{99A3F077-7934-4857-A75E-CC86F498757C}" srcOrd="0" destOrd="0" presId="urn:microsoft.com/office/officeart/2005/8/layout/orgChart1"/>
    <dgm:cxn modelId="{9AB8D2B7-E71E-4707-AEE1-995D8A40A59C}" type="presParOf" srcId="{17D97C71-A774-464B-A98B-F0064E8CEC7A}" destId="{FF6938B3-7110-4961-A2CB-327DD38759BE}" srcOrd="1" destOrd="0" presId="urn:microsoft.com/office/officeart/2005/8/layout/orgChart1"/>
    <dgm:cxn modelId="{F4669E1B-CF33-4F77-9866-ED158E2AE373}" type="presParOf" srcId="{227B5FFD-A186-4A91-B7A0-E77BA635ADAB}" destId="{6969CAF2-827C-4E83-A6A1-E51AA34B774D}" srcOrd="1" destOrd="0" presId="urn:microsoft.com/office/officeart/2005/8/layout/orgChart1"/>
    <dgm:cxn modelId="{791B8DE6-1EB3-473E-9164-4A098E552EBF}" type="presParOf" srcId="{227B5FFD-A186-4A91-B7A0-E77BA635ADAB}" destId="{F8CFFCC1-C219-4841-A4F4-253F58BE366A}" srcOrd="2" destOrd="0" presId="urn:microsoft.com/office/officeart/2005/8/layout/orgChart1"/>
    <dgm:cxn modelId="{6893C97F-01AF-40ED-8E3B-146275CBD0F9}" type="presParOf" srcId="{1FFB1A9A-A66E-4626-B871-00469EE99327}" destId="{0244DC33-C9C3-48EA-92AE-32A4746238AB}" srcOrd="2" destOrd="0" presId="urn:microsoft.com/office/officeart/2005/8/layout/orgChart1"/>
    <dgm:cxn modelId="{4686C071-F399-4B7B-9029-87EE1A5B265C}" type="presParOf" srcId="{F44E508D-BC39-4CF7-8C4F-DE7703ABAA9A}" destId="{FF152538-7F77-4B9A-9E90-BBD05AB278D0}" srcOrd="2" destOrd="0" presId="urn:microsoft.com/office/officeart/2005/8/layout/orgChart1"/>
    <dgm:cxn modelId="{2923B3B7-960F-477F-8DC2-BA2D014E2F85}" type="presParOf" srcId="{F44E508D-BC39-4CF7-8C4F-DE7703ABAA9A}" destId="{C266139E-5181-4519-8AB7-851E1956941E}" srcOrd="3" destOrd="0" presId="urn:microsoft.com/office/officeart/2005/8/layout/orgChart1"/>
    <dgm:cxn modelId="{0433EF71-2DF0-4FA8-B027-9BCF48D68F4B}" type="presParOf" srcId="{C266139E-5181-4519-8AB7-851E1956941E}" destId="{11EFC307-69B9-4FA5-B3FB-E97B6D11BE48}" srcOrd="0" destOrd="0" presId="urn:microsoft.com/office/officeart/2005/8/layout/orgChart1"/>
    <dgm:cxn modelId="{B4CF468F-9144-475C-960A-7D7425582924}" type="presParOf" srcId="{11EFC307-69B9-4FA5-B3FB-E97B6D11BE48}" destId="{27CF20F5-4B3D-4EB3-8BB0-D709459FEFEB}" srcOrd="0" destOrd="0" presId="urn:microsoft.com/office/officeart/2005/8/layout/orgChart1"/>
    <dgm:cxn modelId="{53212772-776B-4B69-9055-1DCB30A31C0D}" type="presParOf" srcId="{11EFC307-69B9-4FA5-B3FB-E97B6D11BE48}" destId="{0399315B-22B4-4D9B-8D2E-483849911065}" srcOrd="1" destOrd="0" presId="urn:microsoft.com/office/officeart/2005/8/layout/orgChart1"/>
    <dgm:cxn modelId="{E4182BC4-2DFC-4605-AFF7-EF2D532F0F41}" type="presParOf" srcId="{C266139E-5181-4519-8AB7-851E1956941E}" destId="{4CD3EA9C-E39C-463E-A006-D03B189DBB0C}" srcOrd="1" destOrd="0" presId="urn:microsoft.com/office/officeart/2005/8/layout/orgChart1"/>
    <dgm:cxn modelId="{5957546C-AE13-4244-9FD9-736EF7E39993}" type="presParOf" srcId="{4CD3EA9C-E39C-463E-A006-D03B189DBB0C}" destId="{74FAEB74-7ACC-482D-A696-4BEC7B5C9B13}" srcOrd="0" destOrd="0" presId="urn:microsoft.com/office/officeart/2005/8/layout/orgChart1"/>
    <dgm:cxn modelId="{E4D102AA-46FF-4B3B-BDA7-12CCD06D16F6}" type="presParOf" srcId="{4CD3EA9C-E39C-463E-A006-D03B189DBB0C}" destId="{97139C3E-D718-407D-B69B-CD4471EEFB0F}" srcOrd="1" destOrd="0" presId="urn:microsoft.com/office/officeart/2005/8/layout/orgChart1"/>
    <dgm:cxn modelId="{E1545533-508B-4220-ACDD-345DE593EBCD}" type="presParOf" srcId="{97139C3E-D718-407D-B69B-CD4471EEFB0F}" destId="{F6A58BE6-2BEB-42FF-9E02-9B213D15862E}" srcOrd="0" destOrd="0" presId="urn:microsoft.com/office/officeart/2005/8/layout/orgChart1"/>
    <dgm:cxn modelId="{8862AF84-3928-4664-96D2-359235B1D484}" type="presParOf" srcId="{F6A58BE6-2BEB-42FF-9E02-9B213D15862E}" destId="{161C90E2-563C-4157-8BE3-AB6C15289070}" srcOrd="0" destOrd="0" presId="urn:microsoft.com/office/officeart/2005/8/layout/orgChart1"/>
    <dgm:cxn modelId="{DC586C20-2114-4FB0-8842-72CFF85803E7}" type="presParOf" srcId="{F6A58BE6-2BEB-42FF-9E02-9B213D15862E}" destId="{BDEA344F-9EA7-4BBA-BC1C-D1139AA67095}" srcOrd="1" destOrd="0" presId="urn:microsoft.com/office/officeart/2005/8/layout/orgChart1"/>
    <dgm:cxn modelId="{8E8A1584-1F52-4F1F-B544-777DB0D143B8}" type="presParOf" srcId="{97139C3E-D718-407D-B69B-CD4471EEFB0F}" destId="{1BF3A368-5009-432B-AA18-C6511E4EE1C0}" srcOrd="1" destOrd="0" presId="urn:microsoft.com/office/officeart/2005/8/layout/orgChart1"/>
    <dgm:cxn modelId="{AF3E7007-8126-446B-96C8-0EA7516594CB}" type="presParOf" srcId="{97139C3E-D718-407D-B69B-CD4471EEFB0F}" destId="{11FA98EB-340E-4BA8-BEF8-BCB3F863159E}" srcOrd="2" destOrd="0" presId="urn:microsoft.com/office/officeart/2005/8/layout/orgChart1"/>
    <dgm:cxn modelId="{215C5E03-EB63-47DA-B5BB-40A87002637C}" type="presParOf" srcId="{C266139E-5181-4519-8AB7-851E1956941E}" destId="{4379F5F3-5409-474F-BFE7-7776C5F262A9}" srcOrd="2" destOrd="0" presId="urn:microsoft.com/office/officeart/2005/8/layout/orgChart1"/>
    <dgm:cxn modelId="{84F36E18-033F-41EF-9980-D974A5F015A6}" type="presParOf" srcId="{B045F347-C5B9-4843-94CA-194757BDFE99}" destId="{DC2EC7C0-78E9-4B42-BB49-51DA6FF4CA5C}" srcOrd="2" destOrd="0" presId="urn:microsoft.com/office/officeart/2005/8/layout/orgChart1"/>
    <dgm:cxn modelId="{ED75754C-DCAE-4DC5-BFBB-A4F5BBBCF8BF}" type="presParOf" srcId="{1AE04746-D696-4DA4-99F4-641B2B28B806}" destId="{9D673419-87F7-4E0C-9D77-3FF37B7C7A50}" srcOrd="2" destOrd="0" presId="urn:microsoft.com/office/officeart/2005/8/layout/orgChart1"/>
    <dgm:cxn modelId="{E898678F-B20C-4C49-B541-4688F901AF7E}" type="presParOf" srcId="{1AE04746-D696-4DA4-99F4-641B2B28B806}" destId="{C7308738-1CDF-4EBB-833A-13C74611AA9E}" srcOrd="3" destOrd="0" presId="urn:microsoft.com/office/officeart/2005/8/layout/orgChart1"/>
    <dgm:cxn modelId="{8FEE42EE-FB4E-4AEC-A14E-0934EA25E2CF}" type="presParOf" srcId="{C7308738-1CDF-4EBB-833A-13C74611AA9E}" destId="{B1E55F3B-DCD6-45CC-91D0-B6AD2D97202F}" srcOrd="0" destOrd="0" presId="urn:microsoft.com/office/officeart/2005/8/layout/orgChart1"/>
    <dgm:cxn modelId="{2E914B09-56FD-4DAB-9678-49F361A239D3}" type="presParOf" srcId="{B1E55F3B-DCD6-45CC-91D0-B6AD2D97202F}" destId="{28AC3F00-B6F2-4886-9AED-1737478C5A7F}" srcOrd="0" destOrd="0" presId="urn:microsoft.com/office/officeart/2005/8/layout/orgChart1"/>
    <dgm:cxn modelId="{0950BC38-1AA5-4D21-B714-112942A9ADE4}" type="presParOf" srcId="{B1E55F3B-DCD6-45CC-91D0-B6AD2D97202F}" destId="{2D1CFE23-FC53-4B73-8DEB-5410417AB480}" srcOrd="1" destOrd="0" presId="urn:microsoft.com/office/officeart/2005/8/layout/orgChart1"/>
    <dgm:cxn modelId="{6E7254D2-38F6-4E5B-B8C1-BBF2B75C15D3}" type="presParOf" srcId="{C7308738-1CDF-4EBB-833A-13C74611AA9E}" destId="{172B1B17-6CF8-45B9-9366-0FF6E0CFE8E4}" srcOrd="1" destOrd="0" presId="urn:microsoft.com/office/officeart/2005/8/layout/orgChart1"/>
    <dgm:cxn modelId="{FA739D6C-87B3-4BF7-B224-D30B60FFCABD}" type="presParOf" srcId="{172B1B17-6CF8-45B9-9366-0FF6E0CFE8E4}" destId="{79642F87-2B8F-4FD2-B766-207EFCCC7355}" srcOrd="0" destOrd="0" presId="urn:microsoft.com/office/officeart/2005/8/layout/orgChart1"/>
    <dgm:cxn modelId="{37B562E7-E961-4A07-B734-EF548175320E}" type="presParOf" srcId="{172B1B17-6CF8-45B9-9366-0FF6E0CFE8E4}" destId="{7EA46C79-BFF8-4063-B42F-14EFF422B331}" srcOrd="1" destOrd="0" presId="urn:microsoft.com/office/officeart/2005/8/layout/orgChart1"/>
    <dgm:cxn modelId="{1BCAEACA-E6E5-4486-BB9C-24527D2E72EA}" type="presParOf" srcId="{7EA46C79-BFF8-4063-B42F-14EFF422B331}" destId="{FFB0874D-A41B-4623-AF5E-3379B64D8846}" srcOrd="0" destOrd="0" presId="urn:microsoft.com/office/officeart/2005/8/layout/orgChart1"/>
    <dgm:cxn modelId="{34936C0B-5FE4-4FE4-9BB7-9D3EA2A1F6B9}" type="presParOf" srcId="{FFB0874D-A41B-4623-AF5E-3379B64D8846}" destId="{87FCF677-9388-4005-A5AB-D67D776FF9B0}" srcOrd="0" destOrd="0" presId="urn:microsoft.com/office/officeart/2005/8/layout/orgChart1"/>
    <dgm:cxn modelId="{59F59352-2B26-4A46-8F64-2E10641528A1}" type="presParOf" srcId="{FFB0874D-A41B-4623-AF5E-3379B64D8846}" destId="{4C550967-3646-45F5-9583-35942248855F}" srcOrd="1" destOrd="0" presId="urn:microsoft.com/office/officeart/2005/8/layout/orgChart1"/>
    <dgm:cxn modelId="{5BC797CC-A94F-4428-BFA5-0FB67BC1E567}" type="presParOf" srcId="{7EA46C79-BFF8-4063-B42F-14EFF422B331}" destId="{EAF96214-E60C-4E50-BB92-7D2D5E78FD38}" srcOrd="1" destOrd="0" presId="urn:microsoft.com/office/officeart/2005/8/layout/orgChart1"/>
    <dgm:cxn modelId="{AA839571-47B8-4757-801A-AC7F0AE11689}" type="presParOf" srcId="{EAF96214-E60C-4E50-BB92-7D2D5E78FD38}" destId="{2FBF63FD-B3BF-4BCD-BE3C-1FB049F5B481}" srcOrd="0" destOrd="0" presId="urn:microsoft.com/office/officeart/2005/8/layout/orgChart1"/>
    <dgm:cxn modelId="{F01FF013-D74A-4C5E-A68D-751C52842A0D}" type="presParOf" srcId="{EAF96214-E60C-4E50-BB92-7D2D5E78FD38}" destId="{DE42F838-2703-46BC-80FE-8B2698732C7E}" srcOrd="1" destOrd="0" presId="urn:microsoft.com/office/officeart/2005/8/layout/orgChart1"/>
    <dgm:cxn modelId="{0D00000E-FA54-4582-AE76-1246F19C788E}" type="presParOf" srcId="{DE42F838-2703-46BC-80FE-8B2698732C7E}" destId="{A6567D42-5F85-4112-A879-928A9F698DA2}" srcOrd="0" destOrd="0" presId="urn:microsoft.com/office/officeart/2005/8/layout/orgChart1"/>
    <dgm:cxn modelId="{1D1953AE-FE80-4478-A218-BF998D720031}" type="presParOf" srcId="{A6567D42-5F85-4112-A879-928A9F698DA2}" destId="{8890A929-B632-45F0-AEE2-4BB5BE5A6B1B}" srcOrd="0" destOrd="0" presId="urn:microsoft.com/office/officeart/2005/8/layout/orgChart1"/>
    <dgm:cxn modelId="{756E3815-79E6-496F-8762-18D4ED423605}" type="presParOf" srcId="{A6567D42-5F85-4112-A879-928A9F698DA2}" destId="{FD87991D-5FCA-416D-AE3F-0C1E869A637D}" srcOrd="1" destOrd="0" presId="urn:microsoft.com/office/officeart/2005/8/layout/orgChart1"/>
    <dgm:cxn modelId="{4EDA7F13-0AD3-49E7-8505-54164FA712F5}" type="presParOf" srcId="{DE42F838-2703-46BC-80FE-8B2698732C7E}" destId="{03D38D8E-FFAD-4450-91E7-69D548DE8518}" srcOrd="1" destOrd="0" presId="urn:microsoft.com/office/officeart/2005/8/layout/orgChart1"/>
    <dgm:cxn modelId="{0E3FE658-4CC5-42B5-8270-82B8FCA9E005}" type="presParOf" srcId="{DE42F838-2703-46BC-80FE-8B2698732C7E}" destId="{B92FB037-36BC-4943-A05C-072D01952FA1}" srcOrd="2" destOrd="0" presId="urn:microsoft.com/office/officeart/2005/8/layout/orgChart1"/>
    <dgm:cxn modelId="{1BA22C70-BB95-4752-9EE7-09594E247081}" type="presParOf" srcId="{EAF96214-E60C-4E50-BB92-7D2D5E78FD38}" destId="{59409F11-87C1-40A5-BA5F-8DDFA722AF70}" srcOrd="2" destOrd="0" presId="urn:microsoft.com/office/officeart/2005/8/layout/orgChart1"/>
    <dgm:cxn modelId="{8C144EE7-E5F0-4BBD-AF2B-831A2551413E}" type="presParOf" srcId="{EAF96214-E60C-4E50-BB92-7D2D5E78FD38}" destId="{99A982AC-C71C-4E39-9585-02ED176722C3}" srcOrd="3" destOrd="0" presId="urn:microsoft.com/office/officeart/2005/8/layout/orgChart1"/>
    <dgm:cxn modelId="{E6E07AB1-BE86-48ED-AF00-E49E967B770F}" type="presParOf" srcId="{99A982AC-C71C-4E39-9585-02ED176722C3}" destId="{AFC7D229-8706-4F9F-85F4-46F78324E3D5}" srcOrd="0" destOrd="0" presId="urn:microsoft.com/office/officeart/2005/8/layout/orgChart1"/>
    <dgm:cxn modelId="{EAFE0689-B3F3-4A1A-A65B-EB8B1E63E207}" type="presParOf" srcId="{AFC7D229-8706-4F9F-85F4-46F78324E3D5}" destId="{EF1F559B-5499-46FF-B7C2-4FDF4D6F9AB6}" srcOrd="0" destOrd="0" presId="urn:microsoft.com/office/officeart/2005/8/layout/orgChart1"/>
    <dgm:cxn modelId="{A2FD435F-8D3A-4B05-A454-466FA4BCBEBE}" type="presParOf" srcId="{AFC7D229-8706-4F9F-85F4-46F78324E3D5}" destId="{A30F9760-0D2C-48E0-BD21-95B9A1D9441D}" srcOrd="1" destOrd="0" presId="urn:microsoft.com/office/officeart/2005/8/layout/orgChart1"/>
    <dgm:cxn modelId="{A838590D-B266-4A54-9D9F-4B33E3E00615}" type="presParOf" srcId="{99A982AC-C71C-4E39-9585-02ED176722C3}" destId="{48D3BCEB-CDF6-4A1C-852D-F3F535207484}" srcOrd="1" destOrd="0" presId="urn:microsoft.com/office/officeart/2005/8/layout/orgChart1"/>
    <dgm:cxn modelId="{BF49B335-258C-4F35-A848-91B2DF03CF3B}" type="presParOf" srcId="{99A982AC-C71C-4E39-9585-02ED176722C3}" destId="{C18278D7-6F9D-4567-8FE3-5066F3C48FA0}" srcOrd="2" destOrd="0" presId="urn:microsoft.com/office/officeart/2005/8/layout/orgChart1"/>
    <dgm:cxn modelId="{0B42DA73-C1FA-4638-8422-EA184B94AF2C}" type="presParOf" srcId="{EAF96214-E60C-4E50-BB92-7D2D5E78FD38}" destId="{439C7480-FD11-4945-B9B0-E97C0CDFCEA4}" srcOrd="4" destOrd="0" presId="urn:microsoft.com/office/officeart/2005/8/layout/orgChart1"/>
    <dgm:cxn modelId="{AD6B1DF6-6658-4573-B7A6-B3920B2D0E5D}" type="presParOf" srcId="{EAF96214-E60C-4E50-BB92-7D2D5E78FD38}" destId="{0B4532D2-5257-4AED-A7AB-A9EE762A4152}" srcOrd="5" destOrd="0" presId="urn:microsoft.com/office/officeart/2005/8/layout/orgChart1"/>
    <dgm:cxn modelId="{348F1FCE-4C66-4DE5-88A3-FDE932321E69}" type="presParOf" srcId="{0B4532D2-5257-4AED-A7AB-A9EE762A4152}" destId="{C455F5A6-3BA0-4665-B416-CA034578EBE0}" srcOrd="0" destOrd="0" presId="urn:microsoft.com/office/officeart/2005/8/layout/orgChart1"/>
    <dgm:cxn modelId="{0689C0E3-18B1-4F2C-9917-C50289180800}" type="presParOf" srcId="{C455F5A6-3BA0-4665-B416-CA034578EBE0}" destId="{986D52B8-79B0-48EB-AF01-0F2791FDEFCF}" srcOrd="0" destOrd="0" presId="urn:microsoft.com/office/officeart/2005/8/layout/orgChart1"/>
    <dgm:cxn modelId="{92F5AD1A-719D-4209-B315-2871B03D982F}" type="presParOf" srcId="{C455F5A6-3BA0-4665-B416-CA034578EBE0}" destId="{0C794FDD-4DB1-4D3F-A038-17581885426A}" srcOrd="1" destOrd="0" presId="urn:microsoft.com/office/officeart/2005/8/layout/orgChart1"/>
    <dgm:cxn modelId="{882143B5-0659-4316-B80B-66DDAD2D6941}" type="presParOf" srcId="{0B4532D2-5257-4AED-A7AB-A9EE762A4152}" destId="{D7F93599-5C74-4F29-AA33-B201EE1DB439}" srcOrd="1" destOrd="0" presId="urn:microsoft.com/office/officeart/2005/8/layout/orgChart1"/>
    <dgm:cxn modelId="{E2C4D35F-493D-4614-A0F7-908F0747FF91}" type="presParOf" srcId="{0B4532D2-5257-4AED-A7AB-A9EE762A4152}" destId="{69655C2E-3F13-4903-B5CE-FD4344F2B8AF}" srcOrd="2" destOrd="0" presId="urn:microsoft.com/office/officeart/2005/8/layout/orgChart1"/>
    <dgm:cxn modelId="{E584DAF1-913F-4ADF-A10D-4477043B6E38}" type="presParOf" srcId="{7EA46C79-BFF8-4063-B42F-14EFF422B331}" destId="{009D404E-2909-4158-BA2C-DA9CD6828D44}" srcOrd="2" destOrd="0" presId="urn:microsoft.com/office/officeart/2005/8/layout/orgChart1"/>
    <dgm:cxn modelId="{526AF1BB-5CFA-4E4D-8DEB-A1D58A45FF9F}" type="presParOf" srcId="{172B1B17-6CF8-45B9-9366-0FF6E0CFE8E4}" destId="{F75E1D0E-26C5-49BA-8C24-AABD6E291ECA}" srcOrd="2" destOrd="0" presId="urn:microsoft.com/office/officeart/2005/8/layout/orgChart1"/>
    <dgm:cxn modelId="{92419FAE-F05B-4DF9-8378-04E9BCAA3DFC}" type="presParOf" srcId="{172B1B17-6CF8-45B9-9366-0FF6E0CFE8E4}" destId="{063D313F-F92E-4211-892E-4DDF4B5B5732}" srcOrd="3" destOrd="0" presId="urn:microsoft.com/office/officeart/2005/8/layout/orgChart1"/>
    <dgm:cxn modelId="{15746D9A-F6DC-4AA2-A365-C3E0BD9F94A0}" type="presParOf" srcId="{063D313F-F92E-4211-892E-4DDF4B5B5732}" destId="{1B61D924-06B6-4FD7-A9F3-4AECCEC628C3}" srcOrd="0" destOrd="0" presId="urn:microsoft.com/office/officeart/2005/8/layout/orgChart1"/>
    <dgm:cxn modelId="{9AEDEF36-5A55-472A-9AFE-87042B534E4A}" type="presParOf" srcId="{1B61D924-06B6-4FD7-A9F3-4AECCEC628C3}" destId="{04F04AF0-7BE3-48D3-B68F-EBBDFF2B199F}" srcOrd="0" destOrd="0" presId="urn:microsoft.com/office/officeart/2005/8/layout/orgChart1"/>
    <dgm:cxn modelId="{D642FA58-6A23-467B-9697-DC640055219A}" type="presParOf" srcId="{1B61D924-06B6-4FD7-A9F3-4AECCEC628C3}" destId="{B76A5C2B-D945-4C56-89E6-0960F9741019}" srcOrd="1" destOrd="0" presId="urn:microsoft.com/office/officeart/2005/8/layout/orgChart1"/>
    <dgm:cxn modelId="{AFE0577F-BD31-432A-99F5-05957DCC0742}" type="presParOf" srcId="{063D313F-F92E-4211-892E-4DDF4B5B5732}" destId="{BC236D03-E738-42F0-9DF0-140AA684E5B7}" srcOrd="1" destOrd="0" presId="urn:microsoft.com/office/officeart/2005/8/layout/orgChart1"/>
    <dgm:cxn modelId="{CAAC4512-331C-41D3-9B16-428919D93CBE}" type="presParOf" srcId="{BC236D03-E738-42F0-9DF0-140AA684E5B7}" destId="{C6630180-03F0-44E4-8758-CAB854D805A2}" srcOrd="0" destOrd="0" presId="urn:microsoft.com/office/officeart/2005/8/layout/orgChart1"/>
    <dgm:cxn modelId="{47E31042-CDF5-4D9A-A5D6-21CA2D1A31C9}" type="presParOf" srcId="{BC236D03-E738-42F0-9DF0-140AA684E5B7}" destId="{61820D70-8BE8-4CAD-A0EF-2A84CA46482F}" srcOrd="1" destOrd="0" presId="urn:microsoft.com/office/officeart/2005/8/layout/orgChart1"/>
    <dgm:cxn modelId="{A62ACFBD-C8FA-405A-9258-E39EE0854E6E}" type="presParOf" srcId="{61820D70-8BE8-4CAD-A0EF-2A84CA46482F}" destId="{FB7B611E-AEE7-45C2-B302-CA7B45E08EA6}" srcOrd="0" destOrd="0" presId="urn:microsoft.com/office/officeart/2005/8/layout/orgChart1"/>
    <dgm:cxn modelId="{EE46DEDF-CE61-4CEE-A671-478EB4D61A1C}" type="presParOf" srcId="{FB7B611E-AEE7-45C2-B302-CA7B45E08EA6}" destId="{E31DDC41-C7FE-407C-850F-D5B62E000AFB}" srcOrd="0" destOrd="0" presId="urn:microsoft.com/office/officeart/2005/8/layout/orgChart1"/>
    <dgm:cxn modelId="{F6733CCB-9A5C-4B51-8BA0-9B8406D2C5D8}" type="presParOf" srcId="{FB7B611E-AEE7-45C2-B302-CA7B45E08EA6}" destId="{63E3E2DF-180D-4517-AABA-2A4E1AFE96BB}" srcOrd="1" destOrd="0" presId="urn:microsoft.com/office/officeart/2005/8/layout/orgChart1"/>
    <dgm:cxn modelId="{3EC0911D-92DF-4E24-982D-7045AE1C73FE}" type="presParOf" srcId="{61820D70-8BE8-4CAD-A0EF-2A84CA46482F}" destId="{08C44F56-2441-4C8D-ACA4-E23DD2924E5D}" srcOrd="1" destOrd="0" presId="urn:microsoft.com/office/officeart/2005/8/layout/orgChart1"/>
    <dgm:cxn modelId="{F9DF70D1-4D3C-4FB6-A67C-F79C2B6A5CA4}" type="presParOf" srcId="{61820D70-8BE8-4CAD-A0EF-2A84CA46482F}" destId="{45E2DA8E-8773-4CA9-BE55-EBAA5251CEEA}" srcOrd="2" destOrd="0" presId="urn:microsoft.com/office/officeart/2005/8/layout/orgChart1"/>
    <dgm:cxn modelId="{6580B351-5691-45A0-951D-8134B2A2F93C}" type="presParOf" srcId="{BC236D03-E738-42F0-9DF0-140AA684E5B7}" destId="{20642E16-40ED-4823-9175-895531194BFF}" srcOrd="2" destOrd="0" presId="urn:microsoft.com/office/officeart/2005/8/layout/orgChart1"/>
    <dgm:cxn modelId="{DE7A90F0-F8D1-4927-9AE7-C749C130E923}" type="presParOf" srcId="{BC236D03-E738-42F0-9DF0-140AA684E5B7}" destId="{073762C5-AE92-483C-9DE5-740C1CC5D7E0}" srcOrd="3" destOrd="0" presId="urn:microsoft.com/office/officeart/2005/8/layout/orgChart1"/>
    <dgm:cxn modelId="{94E3BDF9-7509-456F-BCC1-BD1191886AA0}" type="presParOf" srcId="{073762C5-AE92-483C-9DE5-740C1CC5D7E0}" destId="{045F872D-36EF-496D-A868-049B9B228F5A}" srcOrd="0" destOrd="0" presId="urn:microsoft.com/office/officeart/2005/8/layout/orgChart1"/>
    <dgm:cxn modelId="{E66E1211-D9AF-4944-96E7-C621F9BC7173}" type="presParOf" srcId="{045F872D-36EF-496D-A868-049B9B228F5A}" destId="{24B8AD8F-EA8C-4373-87B9-4AA0938D62D9}" srcOrd="0" destOrd="0" presId="urn:microsoft.com/office/officeart/2005/8/layout/orgChart1"/>
    <dgm:cxn modelId="{9D011020-EC1A-40F5-BE1D-120A57F3B9C9}" type="presParOf" srcId="{045F872D-36EF-496D-A868-049B9B228F5A}" destId="{8F61959A-A417-458B-9D2B-60D20B449BF3}" srcOrd="1" destOrd="0" presId="urn:microsoft.com/office/officeart/2005/8/layout/orgChart1"/>
    <dgm:cxn modelId="{22BD78C1-5F32-4D99-9A2A-D00A57D39906}" type="presParOf" srcId="{073762C5-AE92-483C-9DE5-740C1CC5D7E0}" destId="{D859C66C-6993-4541-900F-4858F6E22D9F}" srcOrd="1" destOrd="0" presId="urn:microsoft.com/office/officeart/2005/8/layout/orgChart1"/>
    <dgm:cxn modelId="{5186F844-B151-483F-A732-0A16F093E140}" type="presParOf" srcId="{073762C5-AE92-483C-9DE5-740C1CC5D7E0}" destId="{0D7DF324-2E2C-4776-BB88-19A306577630}" srcOrd="2" destOrd="0" presId="urn:microsoft.com/office/officeart/2005/8/layout/orgChart1"/>
    <dgm:cxn modelId="{F49DAEF6-9D75-43C0-B3BD-791E7ECF1BF9}" type="presParOf" srcId="{063D313F-F92E-4211-892E-4DDF4B5B5732}" destId="{013C1503-E8B9-4016-807C-CE2142736FC8}" srcOrd="2" destOrd="0" presId="urn:microsoft.com/office/officeart/2005/8/layout/orgChart1"/>
    <dgm:cxn modelId="{F69ACDC2-C0E1-4594-A36F-92ED560E1261}" type="presParOf" srcId="{172B1B17-6CF8-45B9-9366-0FF6E0CFE8E4}" destId="{0666D698-7327-448F-BB4A-6A6B801FC784}" srcOrd="4" destOrd="0" presId="urn:microsoft.com/office/officeart/2005/8/layout/orgChart1"/>
    <dgm:cxn modelId="{522A57CB-B212-4179-BDE5-E78116D8FB02}" type="presParOf" srcId="{172B1B17-6CF8-45B9-9366-0FF6E0CFE8E4}" destId="{4FCF74B5-DE26-42E2-928B-E3027D7D8D6D}" srcOrd="5" destOrd="0" presId="urn:microsoft.com/office/officeart/2005/8/layout/orgChart1"/>
    <dgm:cxn modelId="{D2456C09-028E-4E92-8263-770E5E08A1E8}" type="presParOf" srcId="{4FCF74B5-DE26-42E2-928B-E3027D7D8D6D}" destId="{993DB337-B30F-4AA2-B9F8-9F427EC97BC3}" srcOrd="0" destOrd="0" presId="urn:microsoft.com/office/officeart/2005/8/layout/orgChart1"/>
    <dgm:cxn modelId="{6D76EA2F-00A0-46A8-B6EF-695F491C601E}" type="presParOf" srcId="{993DB337-B30F-4AA2-B9F8-9F427EC97BC3}" destId="{F1B1FAF2-4D1C-484F-B625-0C317C4680E1}" srcOrd="0" destOrd="0" presId="urn:microsoft.com/office/officeart/2005/8/layout/orgChart1"/>
    <dgm:cxn modelId="{BB266BEB-45DD-4B19-9123-B1C87B970E27}" type="presParOf" srcId="{993DB337-B30F-4AA2-B9F8-9F427EC97BC3}" destId="{1D315DF0-33F6-4CCF-AD5C-D8C41946B04B}" srcOrd="1" destOrd="0" presId="urn:microsoft.com/office/officeart/2005/8/layout/orgChart1"/>
    <dgm:cxn modelId="{1CD3FBFA-CD85-4F5C-BC45-7D1A5661A618}" type="presParOf" srcId="{4FCF74B5-DE26-42E2-928B-E3027D7D8D6D}" destId="{45343E2D-8EDA-4BC1-B470-7121F346C2A0}" srcOrd="1" destOrd="0" presId="urn:microsoft.com/office/officeart/2005/8/layout/orgChart1"/>
    <dgm:cxn modelId="{23F4999E-A67E-4139-8419-605D8F7D1E24}" type="presParOf" srcId="{45343E2D-8EDA-4BC1-B470-7121F346C2A0}" destId="{E93D9D49-8F25-424C-8A2E-9468979617D0}" srcOrd="0" destOrd="0" presId="urn:microsoft.com/office/officeart/2005/8/layout/orgChart1"/>
    <dgm:cxn modelId="{D100FF94-F2C2-45B0-95EA-D4A06F8202C6}" type="presParOf" srcId="{45343E2D-8EDA-4BC1-B470-7121F346C2A0}" destId="{431E8CC4-23A0-498B-8AB9-3379FBE50D90}" srcOrd="1" destOrd="0" presId="urn:microsoft.com/office/officeart/2005/8/layout/orgChart1"/>
    <dgm:cxn modelId="{90DA77D9-831A-4CA1-B5E4-363CFACCB82A}" type="presParOf" srcId="{431E8CC4-23A0-498B-8AB9-3379FBE50D90}" destId="{E9970C40-FF7C-424A-9294-71D60DA7E955}" srcOrd="0" destOrd="0" presId="urn:microsoft.com/office/officeart/2005/8/layout/orgChart1"/>
    <dgm:cxn modelId="{0EE3B3F2-4F8C-4725-9B6F-4FE907DD98FF}" type="presParOf" srcId="{E9970C40-FF7C-424A-9294-71D60DA7E955}" destId="{D0D828D7-C6FF-414E-B240-D3AED34FA2C8}" srcOrd="0" destOrd="0" presId="urn:microsoft.com/office/officeart/2005/8/layout/orgChart1"/>
    <dgm:cxn modelId="{2BA8A90B-A3C5-4CD9-9A8A-0A6476FDDBBF}" type="presParOf" srcId="{E9970C40-FF7C-424A-9294-71D60DA7E955}" destId="{53A1AEF0-31C3-4310-A48A-412940EB6B56}" srcOrd="1" destOrd="0" presId="urn:microsoft.com/office/officeart/2005/8/layout/orgChart1"/>
    <dgm:cxn modelId="{DF1E9FDC-EFEA-460D-834F-B1F5856D00FF}" type="presParOf" srcId="{431E8CC4-23A0-498B-8AB9-3379FBE50D90}" destId="{91DA40BB-A6C4-49D2-B74F-E0EA936FC8AC}" srcOrd="1" destOrd="0" presId="urn:microsoft.com/office/officeart/2005/8/layout/orgChart1"/>
    <dgm:cxn modelId="{DECC28A3-5A9B-43B1-A1CC-0E08592AA7F3}" type="presParOf" srcId="{431E8CC4-23A0-498B-8AB9-3379FBE50D90}" destId="{5CD37A16-7D4B-4818-8A2F-99660327DFDF}" srcOrd="2" destOrd="0" presId="urn:microsoft.com/office/officeart/2005/8/layout/orgChart1"/>
    <dgm:cxn modelId="{824E9624-0DE4-495E-A60B-D34021E74B25}" type="presParOf" srcId="{45343E2D-8EDA-4BC1-B470-7121F346C2A0}" destId="{6FF0FDD5-8BDA-4805-9E43-F924058C1BF7}" srcOrd="2" destOrd="0" presId="urn:microsoft.com/office/officeart/2005/8/layout/orgChart1"/>
    <dgm:cxn modelId="{5D12128B-3656-4081-8CBE-82DBFD3E7F7C}" type="presParOf" srcId="{45343E2D-8EDA-4BC1-B470-7121F346C2A0}" destId="{F72163E6-036B-4BF7-81C6-8D9ACF4F82F8}" srcOrd="3" destOrd="0" presId="urn:microsoft.com/office/officeart/2005/8/layout/orgChart1"/>
    <dgm:cxn modelId="{B70CDFB3-8104-4D17-8472-FD509BFD13EB}" type="presParOf" srcId="{F72163E6-036B-4BF7-81C6-8D9ACF4F82F8}" destId="{9812D0C1-A3CB-42C5-B9E2-FCF6BF86A767}" srcOrd="0" destOrd="0" presId="urn:microsoft.com/office/officeart/2005/8/layout/orgChart1"/>
    <dgm:cxn modelId="{E3772BB9-6815-4D21-8B39-38481142AB58}" type="presParOf" srcId="{9812D0C1-A3CB-42C5-B9E2-FCF6BF86A767}" destId="{47E57A1B-FA5C-4226-8869-11BDE41E48C3}" srcOrd="0" destOrd="0" presId="urn:microsoft.com/office/officeart/2005/8/layout/orgChart1"/>
    <dgm:cxn modelId="{3C1A6382-8B94-4033-AA9E-D3FAD2E04F53}" type="presParOf" srcId="{9812D0C1-A3CB-42C5-B9E2-FCF6BF86A767}" destId="{BC155DC5-71D4-4846-B540-CA94D409BD2F}" srcOrd="1" destOrd="0" presId="urn:microsoft.com/office/officeart/2005/8/layout/orgChart1"/>
    <dgm:cxn modelId="{7FA42A18-468C-4C57-8C2C-32849FE0AA5D}" type="presParOf" srcId="{F72163E6-036B-4BF7-81C6-8D9ACF4F82F8}" destId="{5EFE3C27-A5C5-4CA1-B1A2-6AF2E1172152}" srcOrd="1" destOrd="0" presId="urn:microsoft.com/office/officeart/2005/8/layout/orgChart1"/>
    <dgm:cxn modelId="{3781A6C5-C216-43A3-8661-24C02490A204}" type="presParOf" srcId="{F72163E6-036B-4BF7-81C6-8D9ACF4F82F8}" destId="{5EDCF565-6445-47CA-B915-A16E19EB8A5C}" srcOrd="2" destOrd="0" presId="urn:microsoft.com/office/officeart/2005/8/layout/orgChart1"/>
    <dgm:cxn modelId="{ED0DB721-1265-4E13-A69A-AE8140F2E306}" type="presParOf" srcId="{45343E2D-8EDA-4BC1-B470-7121F346C2A0}" destId="{CF862C57-6DE7-40E4-93E1-936D50654110}" srcOrd="4" destOrd="0" presId="urn:microsoft.com/office/officeart/2005/8/layout/orgChart1"/>
    <dgm:cxn modelId="{14D8749F-6413-4EA7-A01D-BE81EB597171}" type="presParOf" srcId="{45343E2D-8EDA-4BC1-B470-7121F346C2A0}" destId="{4155FE3D-3F1D-4952-84AC-C2418DC7F340}" srcOrd="5" destOrd="0" presId="urn:microsoft.com/office/officeart/2005/8/layout/orgChart1"/>
    <dgm:cxn modelId="{3B91A4E3-F7CB-48D8-8226-625A639C436D}" type="presParOf" srcId="{4155FE3D-3F1D-4952-84AC-C2418DC7F340}" destId="{E7CCCC41-44B0-47C9-9467-703FB5A3AA71}" srcOrd="0" destOrd="0" presId="urn:microsoft.com/office/officeart/2005/8/layout/orgChart1"/>
    <dgm:cxn modelId="{431F1AD9-49F9-47B2-90D8-3FE8AA46F9C5}" type="presParOf" srcId="{E7CCCC41-44B0-47C9-9467-703FB5A3AA71}" destId="{F0F4491B-8333-44EE-AEAE-1356D697E234}" srcOrd="0" destOrd="0" presId="urn:microsoft.com/office/officeart/2005/8/layout/orgChart1"/>
    <dgm:cxn modelId="{FE390344-EF53-4B45-9B0E-0147A66916F8}" type="presParOf" srcId="{E7CCCC41-44B0-47C9-9467-703FB5A3AA71}" destId="{AB339A82-ED27-4B15-BC11-57B160AEE660}" srcOrd="1" destOrd="0" presId="urn:microsoft.com/office/officeart/2005/8/layout/orgChart1"/>
    <dgm:cxn modelId="{72934359-4442-43B8-9A49-427D4D8DD1B6}" type="presParOf" srcId="{4155FE3D-3F1D-4952-84AC-C2418DC7F340}" destId="{5E613142-CA40-4B97-94F7-CC50C8E7FF5F}" srcOrd="1" destOrd="0" presId="urn:microsoft.com/office/officeart/2005/8/layout/orgChart1"/>
    <dgm:cxn modelId="{E7BF437F-FB77-4892-BDEB-4B1FC56107F8}" type="presParOf" srcId="{4155FE3D-3F1D-4952-84AC-C2418DC7F340}" destId="{0F0490A4-A24C-4B25-991F-656FBEB020C8}" srcOrd="2" destOrd="0" presId="urn:microsoft.com/office/officeart/2005/8/layout/orgChart1"/>
    <dgm:cxn modelId="{75B6C0AD-4029-48A0-B0B1-6A17B5EE6EC1}" type="presParOf" srcId="{4FCF74B5-DE26-42E2-928B-E3027D7D8D6D}" destId="{975FBA0E-5F50-4E32-B7CA-C717A6D8F1E2}" srcOrd="2" destOrd="0" presId="urn:microsoft.com/office/officeart/2005/8/layout/orgChart1"/>
    <dgm:cxn modelId="{72B364D6-0F99-4A75-BC4C-F516422E4D2D}" type="presParOf" srcId="{C7308738-1CDF-4EBB-833A-13C74611AA9E}" destId="{A9505CB0-BD0E-4F61-8D1B-EF641DCF5FBD}" srcOrd="2" destOrd="0" presId="urn:microsoft.com/office/officeart/2005/8/layout/orgChart1"/>
    <dgm:cxn modelId="{29CE08AF-FFA7-4488-B766-EB2A43694CF3}" type="presParOf" srcId="{1AE04746-D696-4DA4-99F4-641B2B28B806}" destId="{3D0FF07B-E721-456F-BEC9-25B5C842BDE0}" srcOrd="4" destOrd="0" presId="urn:microsoft.com/office/officeart/2005/8/layout/orgChart1"/>
    <dgm:cxn modelId="{9ED9DFF3-9A5B-45EB-A05F-3260FFE1046C}" type="presParOf" srcId="{1AE04746-D696-4DA4-99F4-641B2B28B806}" destId="{49873C6D-192E-4DD2-A911-6360A0F85ABE}" srcOrd="5" destOrd="0" presId="urn:microsoft.com/office/officeart/2005/8/layout/orgChart1"/>
    <dgm:cxn modelId="{D0B4E677-95F6-4802-BDD2-794D12D52934}" type="presParOf" srcId="{49873C6D-192E-4DD2-A911-6360A0F85ABE}" destId="{0CB646C9-4605-4AF5-AF17-A3B04056C1B3}" srcOrd="0" destOrd="0" presId="urn:microsoft.com/office/officeart/2005/8/layout/orgChart1"/>
    <dgm:cxn modelId="{2E0CFAC1-909F-497D-8363-A8DD661F6A72}" type="presParOf" srcId="{0CB646C9-4605-4AF5-AF17-A3B04056C1B3}" destId="{E32B9771-3E8A-4C9B-985C-91525D293DC8}" srcOrd="0" destOrd="0" presId="urn:microsoft.com/office/officeart/2005/8/layout/orgChart1"/>
    <dgm:cxn modelId="{063153B1-328E-47AA-8EB9-26D18948455C}" type="presParOf" srcId="{0CB646C9-4605-4AF5-AF17-A3B04056C1B3}" destId="{94A9423F-B0E6-43A2-9A0B-2E7DF1A88D15}" srcOrd="1" destOrd="0" presId="urn:microsoft.com/office/officeart/2005/8/layout/orgChart1"/>
    <dgm:cxn modelId="{82DC35F2-FD9A-4037-9E20-BBA02E70EBF8}" type="presParOf" srcId="{49873C6D-192E-4DD2-A911-6360A0F85ABE}" destId="{49FA593C-63F4-4CD6-9A2F-9B3B3813B889}" srcOrd="1" destOrd="0" presId="urn:microsoft.com/office/officeart/2005/8/layout/orgChart1"/>
    <dgm:cxn modelId="{111A623B-B6CC-4AA3-90CC-FDBC32EAC85F}" type="presParOf" srcId="{49FA593C-63F4-4CD6-9A2F-9B3B3813B889}" destId="{306AEA46-45D5-4BFA-9B70-A35402505D01}" srcOrd="0" destOrd="0" presId="urn:microsoft.com/office/officeart/2005/8/layout/orgChart1"/>
    <dgm:cxn modelId="{65EA0EE4-94BD-4548-8088-22A50BDC3147}" type="presParOf" srcId="{49FA593C-63F4-4CD6-9A2F-9B3B3813B889}" destId="{DC9E2CDB-471E-4A64-9127-4F0347DFC2A1}" srcOrd="1" destOrd="0" presId="urn:microsoft.com/office/officeart/2005/8/layout/orgChart1"/>
    <dgm:cxn modelId="{2F841F0B-0DF9-4557-89CB-75F3BC9A4FF3}" type="presParOf" srcId="{DC9E2CDB-471E-4A64-9127-4F0347DFC2A1}" destId="{9C8130B8-04BB-4849-9483-34EBB9E38AA2}" srcOrd="0" destOrd="0" presId="urn:microsoft.com/office/officeart/2005/8/layout/orgChart1"/>
    <dgm:cxn modelId="{FEE9297D-39A4-4C29-8582-25CEB096177B}" type="presParOf" srcId="{9C8130B8-04BB-4849-9483-34EBB9E38AA2}" destId="{DBB12F08-82EA-48A9-8B63-058D631734E8}" srcOrd="0" destOrd="0" presId="urn:microsoft.com/office/officeart/2005/8/layout/orgChart1"/>
    <dgm:cxn modelId="{462BEBDC-BE14-4D7A-85B2-7EFD5989EEF3}" type="presParOf" srcId="{9C8130B8-04BB-4849-9483-34EBB9E38AA2}" destId="{33D32532-9AF2-4AB3-9E1F-17AB6D8239B6}" srcOrd="1" destOrd="0" presId="urn:microsoft.com/office/officeart/2005/8/layout/orgChart1"/>
    <dgm:cxn modelId="{6B1640F3-3339-47DE-B329-12150550E764}" type="presParOf" srcId="{DC9E2CDB-471E-4A64-9127-4F0347DFC2A1}" destId="{67BAD933-1862-4A22-BD35-BAFBB541260D}" srcOrd="1" destOrd="0" presId="urn:microsoft.com/office/officeart/2005/8/layout/orgChart1"/>
    <dgm:cxn modelId="{52C5384B-8C63-42A9-B9AC-894415A16E34}" type="presParOf" srcId="{DC9E2CDB-471E-4A64-9127-4F0347DFC2A1}" destId="{CAB8FA68-B081-4A45-B7C8-25F12593CAE9}" srcOrd="2" destOrd="0" presId="urn:microsoft.com/office/officeart/2005/8/layout/orgChart1"/>
    <dgm:cxn modelId="{27B70F37-484C-4866-A1DF-FF57597BBF14}" type="presParOf" srcId="{49FA593C-63F4-4CD6-9A2F-9B3B3813B889}" destId="{71008DEE-1E71-4D1F-BB56-EC90AEC5AA17}" srcOrd="2" destOrd="0" presId="urn:microsoft.com/office/officeart/2005/8/layout/orgChart1"/>
    <dgm:cxn modelId="{6AC77DB6-C430-4518-AA74-A28A370A7D4D}" type="presParOf" srcId="{49FA593C-63F4-4CD6-9A2F-9B3B3813B889}" destId="{B45F838E-C298-4061-9595-186103291F34}" srcOrd="3" destOrd="0" presId="urn:microsoft.com/office/officeart/2005/8/layout/orgChart1"/>
    <dgm:cxn modelId="{5C2ADD93-93BB-4318-B303-0FC9C550F3ED}" type="presParOf" srcId="{B45F838E-C298-4061-9595-186103291F34}" destId="{4B2CFC49-F1F6-443C-BCEF-DA7332C39BD5}" srcOrd="0" destOrd="0" presId="urn:microsoft.com/office/officeart/2005/8/layout/orgChart1"/>
    <dgm:cxn modelId="{B41DD327-2E57-4E86-AA46-73FF25E2DBD4}" type="presParOf" srcId="{4B2CFC49-F1F6-443C-BCEF-DA7332C39BD5}" destId="{77AB4563-6B7D-41F2-996D-B52E9A40F206}" srcOrd="0" destOrd="0" presId="urn:microsoft.com/office/officeart/2005/8/layout/orgChart1"/>
    <dgm:cxn modelId="{7DC229FB-807C-45C2-8836-9F9774CCB8FB}" type="presParOf" srcId="{4B2CFC49-F1F6-443C-BCEF-DA7332C39BD5}" destId="{FE016AE8-9477-4778-851E-25BC3EE0421E}" srcOrd="1" destOrd="0" presId="urn:microsoft.com/office/officeart/2005/8/layout/orgChart1"/>
    <dgm:cxn modelId="{A9EA9465-C017-440F-BC3C-11FA5F4A4479}" type="presParOf" srcId="{B45F838E-C298-4061-9595-186103291F34}" destId="{FB632F44-4B28-4FB3-B7CD-E6326F42D030}" srcOrd="1" destOrd="0" presId="urn:microsoft.com/office/officeart/2005/8/layout/orgChart1"/>
    <dgm:cxn modelId="{7D9793C8-49F3-4F33-8E26-64827247A904}" type="presParOf" srcId="{B45F838E-C298-4061-9595-186103291F34}" destId="{2BF6D729-FDDA-47F4-BAE0-A5B2987A01AD}" srcOrd="2" destOrd="0" presId="urn:microsoft.com/office/officeart/2005/8/layout/orgChart1"/>
    <dgm:cxn modelId="{7B60C7A8-ED08-4C7B-A9ED-0A8606B98785}" type="presParOf" srcId="{49FA593C-63F4-4CD6-9A2F-9B3B3813B889}" destId="{9467F8D3-7512-4D08-9D60-D03F1D1E9EFE}" srcOrd="4" destOrd="0" presId="urn:microsoft.com/office/officeart/2005/8/layout/orgChart1"/>
    <dgm:cxn modelId="{E3929CD6-AF89-43C5-860D-8418CA541455}" type="presParOf" srcId="{49FA593C-63F4-4CD6-9A2F-9B3B3813B889}" destId="{ED567AF0-D343-4C73-870B-1C919AE95466}" srcOrd="5" destOrd="0" presId="urn:microsoft.com/office/officeart/2005/8/layout/orgChart1"/>
    <dgm:cxn modelId="{8E19771A-DAED-459D-9A88-06DBDAD23D5F}" type="presParOf" srcId="{ED567AF0-D343-4C73-870B-1C919AE95466}" destId="{C463385E-CF94-452C-8C70-5981641A03AE}" srcOrd="0" destOrd="0" presId="urn:microsoft.com/office/officeart/2005/8/layout/orgChart1"/>
    <dgm:cxn modelId="{661CAF80-BF25-4DF0-B3A8-821AB908A648}" type="presParOf" srcId="{C463385E-CF94-452C-8C70-5981641A03AE}" destId="{16DDEEC6-783C-43BF-908A-945E6498B212}" srcOrd="0" destOrd="0" presId="urn:microsoft.com/office/officeart/2005/8/layout/orgChart1"/>
    <dgm:cxn modelId="{CD9D5904-8684-4BD1-A570-D0E31E14D3BE}" type="presParOf" srcId="{C463385E-CF94-452C-8C70-5981641A03AE}" destId="{B81EA6CF-7CC3-4804-88CD-5484D4BD1260}" srcOrd="1" destOrd="0" presId="urn:microsoft.com/office/officeart/2005/8/layout/orgChart1"/>
    <dgm:cxn modelId="{F29500E1-4F27-4827-96FB-71B4F118422B}" type="presParOf" srcId="{ED567AF0-D343-4C73-870B-1C919AE95466}" destId="{0923992E-AEDF-44CC-AEFF-9F2BA494C7F6}" srcOrd="1" destOrd="0" presId="urn:microsoft.com/office/officeart/2005/8/layout/orgChart1"/>
    <dgm:cxn modelId="{8D93A6E1-511C-469D-AB05-154C9BDBD0A6}" type="presParOf" srcId="{ED567AF0-D343-4C73-870B-1C919AE95466}" destId="{AC819E67-9486-4ABF-930D-B1FC89526782}" srcOrd="2" destOrd="0" presId="urn:microsoft.com/office/officeart/2005/8/layout/orgChart1"/>
    <dgm:cxn modelId="{2BAF5006-FC98-4052-BB83-D3E68C6832C9}" type="presParOf" srcId="{49FA593C-63F4-4CD6-9A2F-9B3B3813B889}" destId="{3D720F0C-E3E4-4AE0-B61A-CBAD13874F88}" srcOrd="6" destOrd="0" presId="urn:microsoft.com/office/officeart/2005/8/layout/orgChart1"/>
    <dgm:cxn modelId="{80803AA9-418E-480F-A845-F23977B98B2B}" type="presParOf" srcId="{49FA593C-63F4-4CD6-9A2F-9B3B3813B889}" destId="{9D33F983-C91D-44AD-ABA4-8C1EC557C01F}" srcOrd="7" destOrd="0" presId="urn:microsoft.com/office/officeart/2005/8/layout/orgChart1"/>
    <dgm:cxn modelId="{6BF2732C-C7E5-41B6-A4B6-15727F4D367A}" type="presParOf" srcId="{9D33F983-C91D-44AD-ABA4-8C1EC557C01F}" destId="{816FCDB0-E30B-4DCD-9B0F-42797D56DDB0}" srcOrd="0" destOrd="0" presId="urn:microsoft.com/office/officeart/2005/8/layout/orgChart1"/>
    <dgm:cxn modelId="{3481877C-D30E-4369-9963-C63E8EB51A7B}" type="presParOf" srcId="{816FCDB0-E30B-4DCD-9B0F-42797D56DDB0}" destId="{851BF6F3-2A90-40D1-BDE8-EB1EF10E608F}" srcOrd="0" destOrd="0" presId="urn:microsoft.com/office/officeart/2005/8/layout/orgChart1"/>
    <dgm:cxn modelId="{549ADC09-C4BF-4ABB-908A-15020C399214}" type="presParOf" srcId="{816FCDB0-E30B-4DCD-9B0F-42797D56DDB0}" destId="{884CBD63-1CCF-44D3-9C54-777CCDFC0D76}" srcOrd="1" destOrd="0" presId="urn:microsoft.com/office/officeart/2005/8/layout/orgChart1"/>
    <dgm:cxn modelId="{159FB021-D265-4587-8BDC-3CAFCD7440E5}" type="presParOf" srcId="{9D33F983-C91D-44AD-ABA4-8C1EC557C01F}" destId="{E862ED1D-6841-4943-8C26-D2BAA9D3E3CE}" srcOrd="1" destOrd="0" presId="urn:microsoft.com/office/officeart/2005/8/layout/orgChart1"/>
    <dgm:cxn modelId="{974C75E9-50AC-4296-A4F3-9C598A37F5AD}" type="presParOf" srcId="{9D33F983-C91D-44AD-ABA4-8C1EC557C01F}" destId="{04D3BB49-BC81-4D49-AD3F-00FEB505A96D}" srcOrd="2" destOrd="0" presId="urn:microsoft.com/office/officeart/2005/8/layout/orgChart1"/>
    <dgm:cxn modelId="{D72E2D07-1726-4CE6-971E-DC980420023E}" type="presParOf" srcId="{49873C6D-192E-4DD2-A911-6360A0F85ABE}" destId="{0ABBE200-D67A-4386-A3CC-361E5D2D5A4E}" srcOrd="2" destOrd="0" presId="urn:microsoft.com/office/officeart/2005/8/layout/orgChart1"/>
    <dgm:cxn modelId="{C07E6785-0076-494E-92FC-A5DCA1AE36BB}" type="presParOf" srcId="{1D2915D8-184D-4975-93E8-382B4684106C}" destId="{E989DC68-BD7B-464A-ACF4-D20F1C23B9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37B0DB-207F-43A4-8FC9-C796C109C12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6F67A4-74CD-40A3-8D0E-A0E97440CEC7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8BBED3C7-C80F-4230-9B3B-1B7D3D1792E4}" type="parTrans" cxnId="{F34946C9-AD8F-4E12-8AA9-434E5159F27F}">
      <dgm:prSet/>
      <dgm:spPr/>
      <dgm:t>
        <a:bodyPr/>
        <a:lstStyle/>
        <a:p>
          <a:endParaRPr lang="en-US"/>
        </a:p>
      </dgm:t>
    </dgm:pt>
    <dgm:pt modelId="{7B914A88-650E-4644-9D61-7E1079D75402}" type="sibTrans" cxnId="{F34946C9-AD8F-4E12-8AA9-434E5159F27F}">
      <dgm:prSet/>
      <dgm:spPr/>
      <dgm:t>
        <a:bodyPr/>
        <a:lstStyle/>
        <a:p>
          <a:endParaRPr lang="en-US"/>
        </a:p>
      </dgm:t>
    </dgm:pt>
    <dgm:pt modelId="{92EE5539-EC57-453C-A26B-F5602D13B0C0}">
      <dgm:prSet phldrT="[Text]"/>
      <dgm:spPr/>
      <dgm:t>
        <a:bodyPr/>
        <a:lstStyle/>
        <a:p>
          <a:r>
            <a:rPr lang="en-US" dirty="0"/>
            <a:t>Do</a:t>
          </a:r>
        </a:p>
      </dgm:t>
    </dgm:pt>
    <dgm:pt modelId="{E73B06C7-FB58-49A4-99C7-2BA64ABDE9FC}" type="parTrans" cxnId="{C1D2CBF9-087D-4D27-B6A8-6AF0796D5A34}">
      <dgm:prSet/>
      <dgm:spPr/>
      <dgm:t>
        <a:bodyPr/>
        <a:lstStyle/>
        <a:p>
          <a:endParaRPr lang="en-US"/>
        </a:p>
      </dgm:t>
    </dgm:pt>
    <dgm:pt modelId="{688AF143-8069-4C3C-8155-B941F88E3E45}" type="sibTrans" cxnId="{C1D2CBF9-087D-4D27-B6A8-6AF0796D5A34}">
      <dgm:prSet/>
      <dgm:spPr/>
      <dgm:t>
        <a:bodyPr/>
        <a:lstStyle/>
        <a:p>
          <a:endParaRPr lang="en-US"/>
        </a:p>
      </dgm:t>
    </dgm:pt>
    <dgm:pt modelId="{C7A27FD1-C022-4863-80C7-A45426DF469C}">
      <dgm:prSet phldrT="[Text]"/>
      <dgm:spPr/>
      <dgm:t>
        <a:bodyPr/>
        <a:lstStyle/>
        <a:p>
          <a:r>
            <a:rPr lang="en-US" dirty="0"/>
            <a:t>Check</a:t>
          </a:r>
        </a:p>
      </dgm:t>
    </dgm:pt>
    <dgm:pt modelId="{47DC8E53-6A73-44B3-9EAB-529C8A902F3B}" type="parTrans" cxnId="{26FD016C-1E92-4356-8E94-06D6D6F790B8}">
      <dgm:prSet/>
      <dgm:spPr/>
      <dgm:t>
        <a:bodyPr/>
        <a:lstStyle/>
        <a:p>
          <a:endParaRPr lang="en-US"/>
        </a:p>
      </dgm:t>
    </dgm:pt>
    <dgm:pt modelId="{44EEE735-CD0A-480F-84CF-88D39B9FACC2}" type="sibTrans" cxnId="{26FD016C-1E92-4356-8E94-06D6D6F790B8}">
      <dgm:prSet/>
      <dgm:spPr/>
      <dgm:t>
        <a:bodyPr/>
        <a:lstStyle/>
        <a:p>
          <a:endParaRPr lang="en-US"/>
        </a:p>
      </dgm:t>
    </dgm:pt>
    <dgm:pt modelId="{7733B4D7-5742-417C-97BF-3D4589CE5290}">
      <dgm:prSet phldrT="[Text]"/>
      <dgm:spPr/>
      <dgm:t>
        <a:bodyPr/>
        <a:lstStyle/>
        <a:p>
          <a:r>
            <a:rPr lang="en-US" dirty="0"/>
            <a:t>Act</a:t>
          </a:r>
        </a:p>
      </dgm:t>
    </dgm:pt>
    <dgm:pt modelId="{795A734B-C2F3-41D8-9D29-4212A3D63BEE}" type="parTrans" cxnId="{1A26BC2B-A9EB-4CD9-AEC4-CCF11C8FF9A4}">
      <dgm:prSet/>
      <dgm:spPr/>
      <dgm:t>
        <a:bodyPr/>
        <a:lstStyle/>
        <a:p>
          <a:endParaRPr lang="en-US"/>
        </a:p>
      </dgm:t>
    </dgm:pt>
    <dgm:pt modelId="{3A03D392-B85E-4573-8D5A-0196659D6D33}" type="sibTrans" cxnId="{1A26BC2B-A9EB-4CD9-AEC4-CCF11C8FF9A4}">
      <dgm:prSet/>
      <dgm:spPr/>
      <dgm:t>
        <a:bodyPr/>
        <a:lstStyle/>
        <a:p>
          <a:endParaRPr lang="en-US"/>
        </a:p>
      </dgm:t>
    </dgm:pt>
    <dgm:pt modelId="{09C7E2FE-5E53-47FB-B8B4-576C89E8466F}" type="pres">
      <dgm:prSet presAssocID="{4C37B0DB-207F-43A4-8FC9-C796C109C124}" presName="cycle" presStyleCnt="0">
        <dgm:presLayoutVars>
          <dgm:dir/>
          <dgm:resizeHandles val="exact"/>
        </dgm:presLayoutVars>
      </dgm:prSet>
      <dgm:spPr/>
    </dgm:pt>
    <dgm:pt modelId="{25E7F7A6-C674-4F20-8983-F5C705CBDEAF}" type="pres">
      <dgm:prSet presAssocID="{ED6F67A4-74CD-40A3-8D0E-A0E97440CEC7}" presName="node" presStyleLbl="node1" presStyleIdx="0" presStyleCnt="4">
        <dgm:presLayoutVars>
          <dgm:bulletEnabled val="1"/>
        </dgm:presLayoutVars>
      </dgm:prSet>
      <dgm:spPr/>
    </dgm:pt>
    <dgm:pt modelId="{D7824271-339E-4A54-B088-6925DE0881D8}" type="pres">
      <dgm:prSet presAssocID="{7B914A88-650E-4644-9D61-7E1079D75402}" presName="sibTrans" presStyleLbl="sibTrans2D1" presStyleIdx="0" presStyleCnt="4"/>
      <dgm:spPr/>
    </dgm:pt>
    <dgm:pt modelId="{358306B2-01B9-4AF6-9583-DC6E5574D941}" type="pres">
      <dgm:prSet presAssocID="{7B914A88-650E-4644-9D61-7E1079D75402}" presName="connectorText" presStyleLbl="sibTrans2D1" presStyleIdx="0" presStyleCnt="4"/>
      <dgm:spPr/>
    </dgm:pt>
    <dgm:pt modelId="{AD600E17-9BE3-408C-9984-83910CC6A423}" type="pres">
      <dgm:prSet presAssocID="{92EE5539-EC57-453C-A26B-F5602D13B0C0}" presName="node" presStyleLbl="node1" presStyleIdx="1" presStyleCnt="4">
        <dgm:presLayoutVars>
          <dgm:bulletEnabled val="1"/>
        </dgm:presLayoutVars>
      </dgm:prSet>
      <dgm:spPr/>
    </dgm:pt>
    <dgm:pt modelId="{F87BE62F-A0C2-4177-A623-95A50EE35B0D}" type="pres">
      <dgm:prSet presAssocID="{688AF143-8069-4C3C-8155-B941F88E3E45}" presName="sibTrans" presStyleLbl="sibTrans2D1" presStyleIdx="1" presStyleCnt="4"/>
      <dgm:spPr/>
    </dgm:pt>
    <dgm:pt modelId="{9716362B-1A9B-47D8-B948-2AA3C24FA7A5}" type="pres">
      <dgm:prSet presAssocID="{688AF143-8069-4C3C-8155-B941F88E3E45}" presName="connectorText" presStyleLbl="sibTrans2D1" presStyleIdx="1" presStyleCnt="4"/>
      <dgm:spPr/>
    </dgm:pt>
    <dgm:pt modelId="{94868915-2ECE-465D-BCF9-EFC549CCF1DD}" type="pres">
      <dgm:prSet presAssocID="{C7A27FD1-C022-4863-80C7-A45426DF469C}" presName="node" presStyleLbl="node1" presStyleIdx="2" presStyleCnt="4">
        <dgm:presLayoutVars>
          <dgm:bulletEnabled val="1"/>
        </dgm:presLayoutVars>
      </dgm:prSet>
      <dgm:spPr/>
    </dgm:pt>
    <dgm:pt modelId="{02EAA036-C998-4347-B5C7-E643F0F24A36}" type="pres">
      <dgm:prSet presAssocID="{44EEE735-CD0A-480F-84CF-88D39B9FACC2}" presName="sibTrans" presStyleLbl="sibTrans2D1" presStyleIdx="2" presStyleCnt="4"/>
      <dgm:spPr/>
    </dgm:pt>
    <dgm:pt modelId="{7D59B258-1666-4A81-B6F5-49E873E87D5E}" type="pres">
      <dgm:prSet presAssocID="{44EEE735-CD0A-480F-84CF-88D39B9FACC2}" presName="connectorText" presStyleLbl="sibTrans2D1" presStyleIdx="2" presStyleCnt="4"/>
      <dgm:spPr/>
    </dgm:pt>
    <dgm:pt modelId="{F6213045-6471-4DC8-A66E-90D90963C5B2}" type="pres">
      <dgm:prSet presAssocID="{7733B4D7-5742-417C-97BF-3D4589CE5290}" presName="node" presStyleLbl="node1" presStyleIdx="3" presStyleCnt="4">
        <dgm:presLayoutVars>
          <dgm:bulletEnabled val="1"/>
        </dgm:presLayoutVars>
      </dgm:prSet>
      <dgm:spPr/>
    </dgm:pt>
    <dgm:pt modelId="{30B8327F-9EC9-438F-BFD5-B88DC49D6979}" type="pres">
      <dgm:prSet presAssocID="{3A03D392-B85E-4573-8D5A-0196659D6D33}" presName="sibTrans" presStyleLbl="sibTrans2D1" presStyleIdx="3" presStyleCnt="4"/>
      <dgm:spPr/>
    </dgm:pt>
    <dgm:pt modelId="{A1874542-1759-47F3-9EBA-7F290C37A509}" type="pres">
      <dgm:prSet presAssocID="{3A03D392-B85E-4573-8D5A-0196659D6D33}" presName="connectorText" presStyleLbl="sibTrans2D1" presStyleIdx="3" presStyleCnt="4"/>
      <dgm:spPr/>
    </dgm:pt>
  </dgm:ptLst>
  <dgm:cxnLst>
    <dgm:cxn modelId="{6E07E812-D6BB-41F8-816E-F2FCD8917703}" type="presOf" srcId="{4C37B0DB-207F-43A4-8FC9-C796C109C124}" destId="{09C7E2FE-5E53-47FB-B8B4-576C89E8466F}" srcOrd="0" destOrd="0" presId="urn:microsoft.com/office/officeart/2005/8/layout/cycle2"/>
    <dgm:cxn modelId="{913C6F19-8FEF-4B52-8D8E-2B6A756DB5F4}" type="presOf" srcId="{44EEE735-CD0A-480F-84CF-88D39B9FACC2}" destId="{02EAA036-C998-4347-B5C7-E643F0F24A36}" srcOrd="0" destOrd="0" presId="urn:microsoft.com/office/officeart/2005/8/layout/cycle2"/>
    <dgm:cxn modelId="{1A26BC2B-A9EB-4CD9-AEC4-CCF11C8FF9A4}" srcId="{4C37B0DB-207F-43A4-8FC9-C796C109C124}" destId="{7733B4D7-5742-417C-97BF-3D4589CE5290}" srcOrd="3" destOrd="0" parTransId="{795A734B-C2F3-41D8-9D29-4212A3D63BEE}" sibTransId="{3A03D392-B85E-4573-8D5A-0196659D6D33}"/>
    <dgm:cxn modelId="{3B91A543-0829-4181-B7D0-61DA466DD6C4}" type="presOf" srcId="{3A03D392-B85E-4573-8D5A-0196659D6D33}" destId="{A1874542-1759-47F3-9EBA-7F290C37A509}" srcOrd="1" destOrd="0" presId="urn:microsoft.com/office/officeart/2005/8/layout/cycle2"/>
    <dgm:cxn modelId="{712E2947-E909-4232-A86D-D07EC9550248}" type="presOf" srcId="{92EE5539-EC57-453C-A26B-F5602D13B0C0}" destId="{AD600E17-9BE3-408C-9984-83910CC6A423}" srcOrd="0" destOrd="0" presId="urn:microsoft.com/office/officeart/2005/8/layout/cycle2"/>
    <dgm:cxn modelId="{889E064A-451B-4DEE-8299-3BC14474CB9F}" type="presOf" srcId="{44EEE735-CD0A-480F-84CF-88D39B9FACC2}" destId="{7D59B258-1666-4A81-B6F5-49E873E87D5E}" srcOrd="1" destOrd="0" presId="urn:microsoft.com/office/officeart/2005/8/layout/cycle2"/>
    <dgm:cxn modelId="{26FD016C-1E92-4356-8E94-06D6D6F790B8}" srcId="{4C37B0DB-207F-43A4-8FC9-C796C109C124}" destId="{C7A27FD1-C022-4863-80C7-A45426DF469C}" srcOrd="2" destOrd="0" parTransId="{47DC8E53-6A73-44B3-9EAB-529C8A902F3B}" sibTransId="{44EEE735-CD0A-480F-84CF-88D39B9FACC2}"/>
    <dgm:cxn modelId="{C5DAF287-8BC8-4D18-A8BD-D0ADE545AAE4}" type="presOf" srcId="{7733B4D7-5742-417C-97BF-3D4589CE5290}" destId="{F6213045-6471-4DC8-A66E-90D90963C5B2}" srcOrd="0" destOrd="0" presId="urn:microsoft.com/office/officeart/2005/8/layout/cycle2"/>
    <dgm:cxn modelId="{A9792D94-6DC2-4697-BDB4-6F38B7C4F4CD}" type="presOf" srcId="{7B914A88-650E-4644-9D61-7E1079D75402}" destId="{358306B2-01B9-4AF6-9583-DC6E5574D941}" srcOrd="1" destOrd="0" presId="urn:microsoft.com/office/officeart/2005/8/layout/cycle2"/>
    <dgm:cxn modelId="{0645599B-5FB6-448C-9A23-3FF6C3E1B068}" type="presOf" srcId="{3A03D392-B85E-4573-8D5A-0196659D6D33}" destId="{30B8327F-9EC9-438F-BFD5-B88DC49D6979}" srcOrd="0" destOrd="0" presId="urn:microsoft.com/office/officeart/2005/8/layout/cycle2"/>
    <dgm:cxn modelId="{37D54DA9-A6E5-4BAB-8EA2-1B44C7D1C835}" type="presOf" srcId="{7B914A88-650E-4644-9D61-7E1079D75402}" destId="{D7824271-339E-4A54-B088-6925DE0881D8}" srcOrd="0" destOrd="0" presId="urn:microsoft.com/office/officeart/2005/8/layout/cycle2"/>
    <dgm:cxn modelId="{595534AF-E4DF-4E17-919D-ADB9590215A2}" type="presOf" srcId="{688AF143-8069-4C3C-8155-B941F88E3E45}" destId="{F87BE62F-A0C2-4177-A623-95A50EE35B0D}" srcOrd="0" destOrd="0" presId="urn:microsoft.com/office/officeart/2005/8/layout/cycle2"/>
    <dgm:cxn modelId="{320B80BE-2C60-4B01-AACC-188949623ED9}" type="presOf" srcId="{688AF143-8069-4C3C-8155-B941F88E3E45}" destId="{9716362B-1A9B-47D8-B948-2AA3C24FA7A5}" srcOrd="1" destOrd="0" presId="urn:microsoft.com/office/officeart/2005/8/layout/cycle2"/>
    <dgm:cxn modelId="{F34946C9-AD8F-4E12-8AA9-434E5159F27F}" srcId="{4C37B0DB-207F-43A4-8FC9-C796C109C124}" destId="{ED6F67A4-74CD-40A3-8D0E-A0E97440CEC7}" srcOrd="0" destOrd="0" parTransId="{8BBED3C7-C80F-4230-9B3B-1B7D3D1792E4}" sibTransId="{7B914A88-650E-4644-9D61-7E1079D75402}"/>
    <dgm:cxn modelId="{1D6DCCE5-C88A-4C42-BF01-C8ADC8AFCA22}" type="presOf" srcId="{ED6F67A4-74CD-40A3-8D0E-A0E97440CEC7}" destId="{25E7F7A6-C674-4F20-8983-F5C705CBDEAF}" srcOrd="0" destOrd="0" presId="urn:microsoft.com/office/officeart/2005/8/layout/cycle2"/>
    <dgm:cxn modelId="{342FCBF3-E577-4310-8175-9C6F1D8097DF}" type="presOf" srcId="{C7A27FD1-C022-4863-80C7-A45426DF469C}" destId="{94868915-2ECE-465D-BCF9-EFC549CCF1DD}" srcOrd="0" destOrd="0" presId="urn:microsoft.com/office/officeart/2005/8/layout/cycle2"/>
    <dgm:cxn modelId="{C1D2CBF9-087D-4D27-B6A8-6AF0796D5A34}" srcId="{4C37B0DB-207F-43A4-8FC9-C796C109C124}" destId="{92EE5539-EC57-453C-A26B-F5602D13B0C0}" srcOrd="1" destOrd="0" parTransId="{E73B06C7-FB58-49A4-99C7-2BA64ABDE9FC}" sibTransId="{688AF143-8069-4C3C-8155-B941F88E3E45}"/>
    <dgm:cxn modelId="{E200F6FC-13F7-4913-813F-1BF10AA23D57}" type="presParOf" srcId="{09C7E2FE-5E53-47FB-B8B4-576C89E8466F}" destId="{25E7F7A6-C674-4F20-8983-F5C705CBDEAF}" srcOrd="0" destOrd="0" presId="urn:microsoft.com/office/officeart/2005/8/layout/cycle2"/>
    <dgm:cxn modelId="{A43325BD-3450-4830-A2C6-3DCB51325E6F}" type="presParOf" srcId="{09C7E2FE-5E53-47FB-B8B4-576C89E8466F}" destId="{D7824271-339E-4A54-B088-6925DE0881D8}" srcOrd="1" destOrd="0" presId="urn:microsoft.com/office/officeart/2005/8/layout/cycle2"/>
    <dgm:cxn modelId="{FBC2C50B-0617-434B-8FD4-E0E36268A6C7}" type="presParOf" srcId="{D7824271-339E-4A54-B088-6925DE0881D8}" destId="{358306B2-01B9-4AF6-9583-DC6E5574D941}" srcOrd="0" destOrd="0" presId="urn:microsoft.com/office/officeart/2005/8/layout/cycle2"/>
    <dgm:cxn modelId="{08CC3A66-FD9D-4D14-A0E8-95D936FE37AD}" type="presParOf" srcId="{09C7E2FE-5E53-47FB-B8B4-576C89E8466F}" destId="{AD600E17-9BE3-408C-9984-83910CC6A423}" srcOrd="2" destOrd="0" presId="urn:microsoft.com/office/officeart/2005/8/layout/cycle2"/>
    <dgm:cxn modelId="{EECDA734-AA0C-4562-A2AC-BB8176DBE4DB}" type="presParOf" srcId="{09C7E2FE-5E53-47FB-B8B4-576C89E8466F}" destId="{F87BE62F-A0C2-4177-A623-95A50EE35B0D}" srcOrd="3" destOrd="0" presId="urn:microsoft.com/office/officeart/2005/8/layout/cycle2"/>
    <dgm:cxn modelId="{68110AAE-80C2-4498-931B-63593D750EF8}" type="presParOf" srcId="{F87BE62F-A0C2-4177-A623-95A50EE35B0D}" destId="{9716362B-1A9B-47D8-B948-2AA3C24FA7A5}" srcOrd="0" destOrd="0" presId="urn:microsoft.com/office/officeart/2005/8/layout/cycle2"/>
    <dgm:cxn modelId="{9D34C79C-1550-4B70-AB84-5814191D85ED}" type="presParOf" srcId="{09C7E2FE-5E53-47FB-B8B4-576C89E8466F}" destId="{94868915-2ECE-465D-BCF9-EFC549CCF1DD}" srcOrd="4" destOrd="0" presId="urn:microsoft.com/office/officeart/2005/8/layout/cycle2"/>
    <dgm:cxn modelId="{175F89C2-B162-41D3-8E69-86B3E18484BA}" type="presParOf" srcId="{09C7E2FE-5E53-47FB-B8B4-576C89E8466F}" destId="{02EAA036-C998-4347-B5C7-E643F0F24A36}" srcOrd="5" destOrd="0" presId="urn:microsoft.com/office/officeart/2005/8/layout/cycle2"/>
    <dgm:cxn modelId="{3FB955FA-8ED5-4628-A339-00DEA0817A5D}" type="presParOf" srcId="{02EAA036-C998-4347-B5C7-E643F0F24A36}" destId="{7D59B258-1666-4A81-B6F5-49E873E87D5E}" srcOrd="0" destOrd="0" presId="urn:microsoft.com/office/officeart/2005/8/layout/cycle2"/>
    <dgm:cxn modelId="{111963BB-2F6D-4650-8B6C-9F903722E976}" type="presParOf" srcId="{09C7E2FE-5E53-47FB-B8B4-576C89E8466F}" destId="{F6213045-6471-4DC8-A66E-90D90963C5B2}" srcOrd="6" destOrd="0" presId="urn:microsoft.com/office/officeart/2005/8/layout/cycle2"/>
    <dgm:cxn modelId="{90342873-A019-4B93-959A-A62A6C933DFA}" type="presParOf" srcId="{09C7E2FE-5E53-47FB-B8B4-576C89E8466F}" destId="{30B8327F-9EC9-438F-BFD5-B88DC49D6979}" srcOrd="7" destOrd="0" presId="urn:microsoft.com/office/officeart/2005/8/layout/cycle2"/>
    <dgm:cxn modelId="{3584F499-5F70-4DE5-B51C-8473325D64B8}" type="presParOf" srcId="{30B8327F-9EC9-438F-BFD5-B88DC49D6979}" destId="{A1874542-1759-47F3-9EBA-7F290C37A50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28C0B9-9C30-48C0-A8AB-1B0C052940E5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B7A7A0-E43D-46B9-BD2C-52808600DEE1}">
      <dgm:prSet phldrT="[Text]"/>
      <dgm:spPr/>
      <dgm:t>
        <a:bodyPr/>
        <a:lstStyle/>
        <a:p>
          <a:r>
            <a:rPr lang="en-US" dirty="0"/>
            <a:t>C-Level</a:t>
          </a:r>
        </a:p>
      </dgm:t>
    </dgm:pt>
    <dgm:pt modelId="{D2433D15-7CF2-470C-AA1D-97F1FE3162B3}" type="parTrans" cxnId="{239B1B0B-3E7B-46C3-A302-56299B140FB8}">
      <dgm:prSet/>
      <dgm:spPr/>
      <dgm:t>
        <a:bodyPr/>
        <a:lstStyle/>
        <a:p>
          <a:endParaRPr lang="en-US"/>
        </a:p>
      </dgm:t>
    </dgm:pt>
    <dgm:pt modelId="{3BA7D423-D0C8-4AC5-934A-21FE2F93CDC1}" type="sibTrans" cxnId="{239B1B0B-3E7B-46C3-A302-56299B140FB8}">
      <dgm:prSet/>
      <dgm:spPr/>
      <dgm:t>
        <a:bodyPr/>
        <a:lstStyle/>
        <a:p>
          <a:endParaRPr lang="en-US"/>
        </a:p>
      </dgm:t>
    </dgm:pt>
    <dgm:pt modelId="{563DEBE0-2F92-470D-866C-5D2A9AEB4EE0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6BA015A1-4476-49AF-92F0-AF10A163BE78}" type="parTrans" cxnId="{40F9191C-6837-4BDA-BE04-37A70CF55B8F}">
      <dgm:prSet/>
      <dgm:spPr/>
      <dgm:t>
        <a:bodyPr/>
        <a:lstStyle/>
        <a:p>
          <a:endParaRPr lang="en-US"/>
        </a:p>
      </dgm:t>
    </dgm:pt>
    <dgm:pt modelId="{FD565072-AE21-46E0-AEF4-80D736F4A9EA}" type="sibTrans" cxnId="{40F9191C-6837-4BDA-BE04-37A70CF55B8F}">
      <dgm:prSet/>
      <dgm:spPr/>
      <dgm:t>
        <a:bodyPr/>
        <a:lstStyle/>
        <a:p>
          <a:endParaRPr lang="en-US"/>
        </a:p>
      </dgm:t>
    </dgm:pt>
    <dgm:pt modelId="{F0DB4700-A154-4961-91D4-DCBE9DF231E3}">
      <dgm:prSet phldrT="[Text]"/>
      <dgm:spPr/>
      <dgm:t>
        <a:bodyPr/>
        <a:lstStyle/>
        <a:p>
          <a:r>
            <a:rPr lang="en-US" dirty="0"/>
            <a:t>Implementor</a:t>
          </a:r>
        </a:p>
      </dgm:t>
    </dgm:pt>
    <dgm:pt modelId="{FB4BF0BB-92E0-468B-8912-5F46C6832BAC}" type="parTrans" cxnId="{D080E76B-8614-49A5-9452-687B5EFE0AB6}">
      <dgm:prSet/>
      <dgm:spPr/>
      <dgm:t>
        <a:bodyPr/>
        <a:lstStyle/>
        <a:p>
          <a:endParaRPr lang="en-US"/>
        </a:p>
      </dgm:t>
    </dgm:pt>
    <dgm:pt modelId="{C0822221-709F-4701-B553-B1A1F13E9247}" type="sibTrans" cxnId="{D080E76B-8614-49A5-9452-687B5EFE0AB6}">
      <dgm:prSet/>
      <dgm:spPr/>
      <dgm:t>
        <a:bodyPr/>
        <a:lstStyle/>
        <a:p>
          <a:endParaRPr lang="en-US" dirty="0"/>
        </a:p>
      </dgm:t>
    </dgm:pt>
    <dgm:pt modelId="{1CBA8583-CFAE-490B-8952-3378399F45F1}" type="pres">
      <dgm:prSet presAssocID="{5428C0B9-9C30-48C0-A8AB-1B0C052940E5}" presName="Name0" presStyleCnt="0">
        <dgm:presLayoutVars>
          <dgm:dir/>
          <dgm:resizeHandles val="exact"/>
        </dgm:presLayoutVars>
      </dgm:prSet>
      <dgm:spPr/>
    </dgm:pt>
    <dgm:pt modelId="{A44EE4DD-AF34-43C8-9E6F-12E0DA2D56A4}" type="pres">
      <dgm:prSet presAssocID="{A6B7A7A0-E43D-46B9-BD2C-52808600DEE1}" presName="node" presStyleLbl="node1" presStyleIdx="0" presStyleCnt="3">
        <dgm:presLayoutVars>
          <dgm:bulletEnabled val="1"/>
        </dgm:presLayoutVars>
      </dgm:prSet>
      <dgm:spPr/>
    </dgm:pt>
    <dgm:pt modelId="{03A02B3B-9616-4E29-B002-D03C26BBA490}" type="pres">
      <dgm:prSet presAssocID="{3BA7D423-D0C8-4AC5-934A-21FE2F93CDC1}" presName="sibTrans" presStyleLbl="sibTrans2D1" presStyleIdx="0" presStyleCnt="3"/>
      <dgm:spPr/>
    </dgm:pt>
    <dgm:pt modelId="{9B4A8C00-32ED-4D6C-9277-05DDC2453F40}" type="pres">
      <dgm:prSet presAssocID="{3BA7D423-D0C8-4AC5-934A-21FE2F93CDC1}" presName="connectorText" presStyleLbl="sibTrans2D1" presStyleIdx="0" presStyleCnt="3"/>
      <dgm:spPr/>
    </dgm:pt>
    <dgm:pt modelId="{E8444E1D-34FA-4DA7-8921-CEE8315A47F3}" type="pres">
      <dgm:prSet presAssocID="{563DEBE0-2F92-470D-866C-5D2A9AEB4EE0}" presName="node" presStyleLbl="node1" presStyleIdx="1" presStyleCnt="3">
        <dgm:presLayoutVars>
          <dgm:bulletEnabled val="1"/>
        </dgm:presLayoutVars>
      </dgm:prSet>
      <dgm:spPr/>
    </dgm:pt>
    <dgm:pt modelId="{90C9D5DC-9B62-45CE-8DBA-F4D68F81AA2F}" type="pres">
      <dgm:prSet presAssocID="{FD565072-AE21-46E0-AEF4-80D736F4A9EA}" presName="sibTrans" presStyleLbl="sibTrans2D1" presStyleIdx="1" presStyleCnt="3"/>
      <dgm:spPr/>
    </dgm:pt>
    <dgm:pt modelId="{5FB0A854-9097-49A3-93E1-9B61C1AFFBC6}" type="pres">
      <dgm:prSet presAssocID="{FD565072-AE21-46E0-AEF4-80D736F4A9EA}" presName="connectorText" presStyleLbl="sibTrans2D1" presStyleIdx="1" presStyleCnt="3"/>
      <dgm:spPr/>
    </dgm:pt>
    <dgm:pt modelId="{AC1D40B6-C3F9-404B-A6F3-6E9665B4D4A2}" type="pres">
      <dgm:prSet presAssocID="{F0DB4700-A154-4961-91D4-DCBE9DF231E3}" presName="node" presStyleLbl="node1" presStyleIdx="2" presStyleCnt="3">
        <dgm:presLayoutVars>
          <dgm:bulletEnabled val="1"/>
        </dgm:presLayoutVars>
      </dgm:prSet>
      <dgm:spPr/>
    </dgm:pt>
    <dgm:pt modelId="{40AC7263-1877-4F07-988A-D94109299988}" type="pres">
      <dgm:prSet presAssocID="{C0822221-709F-4701-B553-B1A1F13E9247}" presName="sibTrans" presStyleLbl="sibTrans2D1" presStyleIdx="2" presStyleCnt="3"/>
      <dgm:spPr/>
    </dgm:pt>
    <dgm:pt modelId="{CB9EF096-618E-4B74-B668-47D8C996F2BE}" type="pres">
      <dgm:prSet presAssocID="{C0822221-709F-4701-B553-B1A1F13E9247}" presName="connectorText" presStyleLbl="sibTrans2D1" presStyleIdx="2" presStyleCnt="3"/>
      <dgm:spPr/>
    </dgm:pt>
  </dgm:ptLst>
  <dgm:cxnLst>
    <dgm:cxn modelId="{7F330B08-07A4-4250-AF6E-28B2BC5DD510}" type="presOf" srcId="{F0DB4700-A154-4961-91D4-DCBE9DF231E3}" destId="{AC1D40B6-C3F9-404B-A6F3-6E9665B4D4A2}" srcOrd="0" destOrd="0" presId="urn:microsoft.com/office/officeart/2005/8/layout/cycle7"/>
    <dgm:cxn modelId="{239B1B0B-3E7B-46C3-A302-56299B140FB8}" srcId="{5428C0B9-9C30-48C0-A8AB-1B0C052940E5}" destId="{A6B7A7A0-E43D-46B9-BD2C-52808600DEE1}" srcOrd="0" destOrd="0" parTransId="{D2433D15-7CF2-470C-AA1D-97F1FE3162B3}" sibTransId="{3BA7D423-D0C8-4AC5-934A-21FE2F93CDC1}"/>
    <dgm:cxn modelId="{0AD04311-9999-44D2-8617-54B66A76C1B2}" type="presOf" srcId="{A6B7A7A0-E43D-46B9-BD2C-52808600DEE1}" destId="{A44EE4DD-AF34-43C8-9E6F-12E0DA2D56A4}" srcOrd="0" destOrd="0" presId="urn:microsoft.com/office/officeart/2005/8/layout/cycle7"/>
    <dgm:cxn modelId="{40F9191C-6837-4BDA-BE04-37A70CF55B8F}" srcId="{5428C0B9-9C30-48C0-A8AB-1B0C052940E5}" destId="{563DEBE0-2F92-470D-866C-5D2A9AEB4EE0}" srcOrd="1" destOrd="0" parTransId="{6BA015A1-4476-49AF-92F0-AF10A163BE78}" sibTransId="{FD565072-AE21-46E0-AEF4-80D736F4A9EA}"/>
    <dgm:cxn modelId="{9F64D85B-0E50-4683-819C-63E6A006C058}" type="presOf" srcId="{C0822221-709F-4701-B553-B1A1F13E9247}" destId="{CB9EF096-618E-4B74-B668-47D8C996F2BE}" srcOrd="1" destOrd="0" presId="urn:microsoft.com/office/officeart/2005/8/layout/cycle7"/>
    <dgm:cxn modelId="{D080E76B-8614-49A5-9452-687B5EFE0AB6}" srcId="{5428C0B9-9C30-48C0-A8AB-1B0C052940E5}" destId="{F0DB4700-A154-4961-91D4-DCBE9DF231E3}" srcOrd="2" destOrd="0" parTransId="{FB4BF0BB-92E0-468B-8912-5F46C6832BAC}" sibTransId="{C0822221-709F-4701-B553-B1A1F13E9247}"/>
    <dgm:cxn modelId="{33B4B54C-E9B5-433F-9542-65C828DB2F49}" type="presOf" srcId="{FD565072-AE21-46E0-AEF4-80D736F4A9EA}" destId="{5FB0A854-9097-49A3-93E1-9B61C1AFFBC6}" srcOrd="1" destOrd="0" presId="urn:microsoft.com/office/officeart/2005/8/layout/cycle7"/>
    <dgm:cxn modelId="{1036D156-1370-4296-8E70-2667648B034A}" type="presOf" srcId="{C0822221-709F-4701-B553-B1A1F13E9247}" destId="{40AC7263-1877-4F07-988A-D94109299988}" srcOrd="0" destOrd="0" presId="urn:microsoft.com/office/officeart/2005/8/layout/cycle7"/>
    <dgm:cxn modelId="{94A3C07A-7C10-4060-A8BE-90C29BCE96EA}" type="presOf" srcId="{5428C0B9-9C30-48C0-A8AB-1B0C052940E5}" destId="{1CBA8583-CFAE-490B-8952-3378399F45F1}" srcOrd="0" destOrd="0" presId="urn:microsoft.com/office/officeart/2005/8/layout/cycle7"/>
    <dgm:cxn modelId="{13A11A8D-4B7A-4ED8-AB10-69EAD329BF89}" type="presOf" srcId="{3BA7D423-D0C8-4AC5-934A-21FE2F93CDC1}" destId="{9B4A8C00-32ED-4D6C-9277-05DDC2453F40}" srcOrd="1" destOrd="0" presId="urn:microsoft.com/office/officeart/2005/8/layout/cycle7"/>
    <dgm:cxn modelId="{860CD68E-D540-4479-BD72-292E04D9D3DF}" type="presOf" srcId="{563DEBE0-2F92-470D-866C-5D2A9AEB4EE0}" destId="{E8444E1D-34FA-4DA7-8921-CEE8315A47F3}" srcOrd="0" destOrd="0" presId="urn:microsoft.com/office/officeart/2005/8/layout/cycle7"/>
    <dgm:cxn modelId="{407CC1F7-168D-4906-B6C2-5D10BFF7E72D}" type="presOf" srcId="{3BA7D423-D0C8-4AC5-934A-21FE2F93CDC1}" destId="{03A02B3B-9616-4E29-B002-D03C26BBA490}" srcOrd="0" destOrd="0" presId="urn:microsoft.com/office/officeart/2005/8/layout/cycle7"/>
    <dgm:cxn modelId="{0C9C8AFE-A488-43EB-8687-B6D52AC0ACA3}" type="presOf" srcId="{FD565072-AE21-46E0-AEF4-80D736F4A9EA}" destId="{90C9D5DC-9B62-45CE-8DBA-F4D68F81AA2F}" srcOrd="0" destOrd="0" presId="urn:microsoft.com/office/officeart/2005/8/layout/cycle7"/>
    <dgm:cxn modelId="{D2720B0D-65F2-4ECD-89A1-ED24C03F5DEE}" type="presParOf" srcId="{1CBA8583-CFAE-490B-8952-3378399F45F1}" destId="{A44EE4DD-AF34-43C8-9E6F-12E0DA2D56A4}" srcOrd="0" destOrd="0" presId="urn:microsoft.com/office/officeart/2005/8/layout/cycle7"/>
    <dgm:cxn modelId="{919CA5C2-DA4D-44B9-BB5D-41BE2E11A88A}" type="presParOf" srcId="{1CBA8583-CFAE-490B-8952-3378399F45F1}" destId="{03A02B3B-9616-4E29-B002-D03C26BBA490}" srcOrd="1" destOrd="0" presId="urn:microsoft.com/office/officeart/2005/8/layout/cycle7"/>
    <dgm:cxn modelId="{FB0D8DC0-F264-482C-A8EB-B700C2686419}" type="presParOf" srcId="{03A02B3B-9616-4E29-B002-D03C26BBA490}" destId="{9B4A8C00-32ED-4D6C-9277-05DDC2453F40}" srcOrd="0" destOrd="0" presId="urn:microsoft.com/office/officeart/2005/8/layout/cycle7"/>
    <dgm:cxn modelId="{A752D8C1-6C34-4671-A093-B1B629917CB2}" type="presParOf" srcId="{1CBA8583-CFAE-490B-8952-3378399F45F1}" destId="{E8444E1D-34FA-4DA7-8921-CEE8315A47F3}" srcOrd="2" destOrd="0" presId="urn:microsoft.com/office/officeart/2005/8/layout/cycle7"/>
    <dgm:cxn modelId="{B10BC31C-7A14-438B-8043-767FE596AF7B}" type="presParOf" srcId="{1CBA8583-CFAE-490B-8952-3378399F45F1}" destId="{90C9D5DC-9B62-45CE-8DBA-F4D68F81AA2F}" srcOrd="3" destOrd="0" presId="urn:microsoft.com/office/officeart/2005/8/layout/cycle7"/>
    <dgm:cxn modelId="{425246A7-E2E7-4BBA-B753-51E2CA0C7600}" type="presParOf" srcId="{90C9D5DC-9B62-45CE-8DBA-F4D68F81AA2F}" destId="{5FB0A854-9097-49A3-93E1-9B61C1AFFBC6}" srcOrd="0" destOrd="0" presId="urn:microsoft.com/office/officeart/2005/8/layout/cycle7"/>
    <dgm:cxn modelId="{2404AE41-058C-4331-BC1A-4BCEA390BD7A}" type="presParOf" srcId="{1CBA8583-CFAE-490B-8952-3378399F45F1}" destId="{AC1D40B6-C3F9-404B-A6F3-6E9665B4D4A2}" srcOrd="4" destOrd="0" presId="urn:microsoft.com/office/officeart/2005/8/layout/cycle7"/>
    <dgm:cxn modelId="{5279C81C-F7A8-4096-9B98-6B89E880B17B}" type="presParOf" srcId="{1CBA8583-CFAE-490B-8952-3378399F45F1}" destId="{40AC7263-1877-4F07-988A-D94109299988}" srcOrd="5" destOrd="0" presId="urn:microsoft.com/office/officeart/2005/8/layout/cycle7"/>
    <dgm:cxn modelId="{A1F06C71-E204-43E5-83AD-AB4D352EDD79}" type="presParOf" srcId="{40AC7263-1877-4F07-988A-D94109299988}" destId="{CB9EF096-618E-4B74-B668-47D8C996F2B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3FED3-A5A2-44E2-A702-127CD2F94AF8}">
      <dsp:nvSpPr>
        <dsp:cNvPr id="0" name=""/>
        <dsp:cNvSpPr/>
      </dsp:nvSpPr>
      <dsp:spPr>
        <a:xfrm>
          <a:off x="2155637" y="1369022"/>
          <a:ext cx="169598" cy="2125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5637"/>
              </a:lnTo>
              <a:lnTo>
                <a:pt x="169598" y="212563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55E11-C15C-4F4F-9A49-D969BE336363}">
      <dsp:nvSpPr>
        <dsp:cNvPr id="0" name=""/>
        <dsp:cNvSpPr/>
      </dsp:nvSpPr>
      <dsp:spPr>
        <a:xfrm>
          <a:off x="2155637" y="1369022"/>
          <a:ext cx="169598" cy="1322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2870"/>
              </a:lnTo>
              <a:lnTo>
                <a:pt x="169598" y="1322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6C328-E12C-478D-B93C-30CEF0D55699}">
      <dsp:nvSpPr>
        <dsp:cNvPr id="0" name=""/>
        <dsp:cNvSpPr/>
      </dsp:nvSpPr>
      <dsp:spPr>
        <a:xfrm>
          <a:off x="2155637" y="1369022"/>
          <a:ext cx="169598" cy="520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0102"/>
              </a:lnTo>
              <a:lnTo>
                <a:pt x="169598" y="52010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F55C2-63AD-4F0E-B5BA-2982877FDD4B}">
      <dsp:nvSpPr>
        <dsp:cNvPr id="0" name=""/>
        <dsp:cNvSpPr/>
      </dsp:nvSpPr>
      <dsp:spPr>
        <a:xfrm>
          <a:off x="1924519" y="572337"/>
          <a:ext cx="683381" cy="23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6"/>
              </a:lnTo>
              <a:lnTo>
                <a:pt x="683381" y="112636"/>
              </a:lnTo>
              <a:lnTo>
                <a:pt x="683381" y="23135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5BA5B-8D28-4936-B9CE-1F84EF9818A4}">
      <dsp:nvSpPr>
        <dsp:cNvPr id="0" name=""/>
        <dsp:cNvSpPr/>
      </dsp:nvSpPr>
      <dsp:spPr>
        <a:xfrm>
          <a:off x="778416" y="1372063"/>
          <a:ext cx="178723" cy="2122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2596"/>
              </a:lnTo>
              <a:lnTo>
                <a:pt x="178723" y="212259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6EF6B-EFF2-4CE5-B40C-A4E508C56DA7}">
      <dsp:nvSpPr>
        <dsp:cNvPr id="0" name=""/>
        <dsp:cNvSpPr/>
      </dsp:nvSpPr>
      <dsp:spPr>
        <a:xfrm>
          <a:off x="778416" y="1372063"/>
          <a:ext cx="178723" cy="1319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9828"/>
              </a:lnTo>
              <a:lnTo>
                <a:pt x="178723" y="131982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21B23-04C6-4F6A-AD10-AE7EEEBD4A75}">
      <dsp:nvSpPr>
        <dsp:cNvPr id="0" name=""/>
        <dsp:cNvSpPr/>
      </dsp:nvSpPr>
      <dsp:spPr>
        <a:xfrm>
          <a:off x="778416" y="1372063"/>
          <a:ext cx="178723" cy="517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061"/>
              </a:lnTo>
              <a:lnTo>
                <a:pt x="178723" y="51706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D2460-A2E3-4CAD-BE87-F09FF51CB0E2}">
      <dsp:nvSpPr>
        <dsp:cNvPr id="0" name=""/>
        <dsp:cNvSpPr/>
      </dsp:nvSpPr>
      <dsp:spPr>
        <a:xfrm>
          <a:off x="1230679" y="572337"/>
          <a:ext cx="693839" cy="234396"/>
        </a:xfrm>
        <a:custGeom>
          <a:avLst/>
          <a:gdLst/>
          <a:ahLst/>
          <a:cxnLst/>
          <a:rect l="0" t="0" r="0" b="0"/>
          <a:pathLst>
            <a:path>
              <a:moveTo>
                <a:pt x="693839" y="0"/>
              </a:moveTo>
              <a:lnTo>
                <a:pt x="693839" y="115677"/>
              </a:lnTo>
              <a:lnTo>
                <a:pt x="0" y="115677"/>
              </a:lnTo>
              <a:lnTo>
                <a:pt x="0" y="23439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701EB-D487-4EDA-B9AC-FCB1CCA9EE5F}">
      <dsp:nvSpPr>
        <dsp:cNvPr id="0" name=""/>
        <dsp:cNvSpPr/>
      </dsp:nvSpPr>
      <dsp:spPr>
        <a:xfrm>
          <a:off x="1359190" y="7008"/>
          <a:ext cx="1130658" cy="56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Risks</a:t>
          </a:r>
        </a:p>
      </dsp:txBody>
      <dsp:txXfrm>
        <a:off x="1359190" y="7008"/>
        <a:ext cx="1130658" cy="565329"/>
      </dsp:txXfrm>
    </dsp:sp>
    <dsp:sp modelId="{E5087D49-F358-4050-804C-AAE6C798944F}">
      <dsp:nvSpPr>
        <dsp:cNvPr id="0" name=""/>
        <dsp:cNvSpPr/>
      </dsp:nvSpPr>
      <dsp:spPr>
        <a:xfrm>
          <a:off x="665350" y="806734"/>
          <a:ext cx="1130658" cy="56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Cyber Risk</a:t>
          </a:r>
        </a:p>
      </dsp:txBody>
      <dsp:txXfrm>
        <a:off x="665350" y="806734"/>
        <a:ext cx="1130658" cy="565329"/>
      </dsp:txXfrm>
    </dsp:sp>
    <dsp:sp modelId="{DB4C22BF-78B4-4082-A9C5-A399E3AF36D0}">
      <dsp:nvSpPr>
        <dsp:cNvPr id="0" name=""/>
        <dsp:cNvSpPr/>
      </dsp:nvSpPr>
      <dsp:spPr>
        <a:xfrm>
          <a:off x="957139" y="1606460"/>
          <a:ext cx="1130658" cy="56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People</a:t>
          </a:r>
        </a:p>
      </dsp:txBody>
      <dsp:txXfrm>
        <a:off x="957139" y="1606460"/>
        <a:ext cx="1130658" cy="565329"/>
      </dsp:txXfrm>
    </dsp:sp>
    <dsp:sp modelId="{0794A20B-B682-43D4-88D9-17C39827FCCA}">
      <dsp:nvSpPr>
        <dsp:cNvPr id="0" name=""/>
        <dsp:cNvSpPr/>
      </dsp:nvSpPr>
      <dsp:spPr>
        <a:xfrm>
          <a:off x="957139" y="2409227"/>
          <a:ext cx="1130658" cy="56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Process</a:t>
          </a:r>
        </a:p>
      </dsp:txBody>
      <dsp:txXfrm>
        <a:off x="957139" y="2409227"/>
        <a:ext cx="1130658" cy="565329"/>
      </dsp:txXfrm>
    </dsp:sp>
    <dsp:sp modelId="{7DA5AADF-7275-4ECE-A76C-6C89EBE9DA35}">
      <dsp:nvSpPr>
        <dsp:cNvPr id="0" name=""/>
        <dsp:cNvSpPr/>
      </dsp:nvSpPr>
      <dsp:spPr>
        <a:xfrm>
          <a:off x="957139" y="3211995"/>
          <a:ext cx="1130658" cy="56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Products</a:t>
          </a:r>
        </a:p>
      </dsp:txBody>
      <dsp:txXfrm>
        <a:off x="957139" y="3211995"/>
        <a:ext cx="1130658" cy="565329"/>
      </dsp:txXfrm>
    </dsp:sp>
    <dsp:sp modelId="{81C63DFB-02C2-4074-B5E8-BAD2DEABA140}">
      <dsp:nvSpPr>
        <dsp:cNvPr id="0" name=""/>
        <dsp:cNvSpPr/>
      </dsp:nvSpPr>
      <dsp:spPr>
        <a:xfrm>
          <a:off x="2042571" y="803693"/>
          <a:ext cx="1130658" cy="56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Cyber</a:t>
          </a:r>
          <a:br>
            <a:rPr lang="en-US" sz="1700" kern="1200" dirty="0"/>
          </a:br>
          <a:r>
            <a:rPr lang="en-US" sz="1700" kern="1200" dirty="0"/>
            <a:t>Crime</a:t>
          </a:r>
        </a:p>
      </dsp:txBody>
      <dsp:txXfrm>
        <a:off x="2042571" y="803693"/>
        <a:ext cx="1130658" cy="565329"/>
      </dsp:txXfrm>
    </dsp:sp>
    <dsp:sp modelId="{43CC6803-DF62-4341-8081-BED82904E401}">
      <dsp:nvSpPr>
        <dsp:cNvPr id="0" name=""/>
        <dsp:cNvSpPr/>
      </dsp:nvSpPr>
      <dsp:spPr>
        <a:xfrm>
          <a:off x="2325235" y="1606460"/>
          <a:ext cx="1130658" cy="56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APT</a:t>
          </a:r>
        </a:p>
      </dsp:txBody>
      <dsp:txXfrm>
        <a:off x="2325235" y="1606460"/>
        <a:ext cx="1130658" cy="565329"/>
      </dsp:txXfrm>
    </dsp:sp>
    <dsp:sp modelId="{2A926C5F-9B9A-4408-BFEE-653D1203F864}">
      <dsp:nvSpPr>
        <dsp:cNvPr id="0" name=""/>
        <dsp:cNvSpPr/>
      </dsp:nvSpPr>
      <dsp:spPr>
        <a:xfrm>
          <a:off x="2325235" y="2409227"/>
          <a:ext cx="1130658" cy="56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Scammers</a:t>
          </a:r>
        </a:p>
      </dsp:txBody>
      <dsp:txXfrm>
        <a:off x="2325235" y="2409227"/>
        <a:ext cx="1130658" cy="565329"/>
      </dsp:txXfrm>
    </dsp:sp>
    <dsp:sp modelId="{B9BEB52A-4D82-4810-9BF6-8861C5B0A6DC}">
      <dsp:nvSpPr>
        <dsp:cNvPr id="0" name=""/>
        <dsp:cNvSpPr/>
      </dsp:nvSpPr>
      <dsp:spPr>
        <a:xfrm>
          <a:off x="2325235" y="3211995"/>
          <a:ext cx="1130658" cy="56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Malware</a:t>
          </a:r>
        </a:p>
      </dsp:txBody>
      <dsp:txXfrm>
        <a:off x="2325235" y="3211995"/>
        <a:ext cx="1130658" cy="565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20F0C-E3E4-4AE0-B61A-CBAD13874F88}">
      <dsp:nvSpPr>
        <dsp:cNvPr id="0" name=""/>
        <dsp:cNvSpPr/>
      </dsp:nvSpPr>
      <dsp:spPr>
        <a:xfrm>
          <a:off x="6609368" y="1195870"/>
          <a:ext cx="148185" cy="2558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8676"/>
              </a:lnTo>
              <a:lnTo>
                <a:pt x="148185" y="255867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7F8D3-7512-4D08-9D60-D03F1D1E9EFE}">
      <dsp:nvSpPr>
        <dsp:cNvPr id="0" name=""/>
        <dsp:cNvSpPr/>
      </dsp:nvSpPr>
      <dsp:spPr>
        <a:xfrm>
          <a:off x="6609368" y="1195870"/>
          <a:ext cx="148185" cy="1857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7263"/>
              </a:lnTo>
              <a:lnTo>
                <a:pt x="148185" y="185726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08DEE-1E71-4D1F-BB56-EC90AEC5AA17}">
      <dsp:nvSpPr>
        <dsp:cNvPr id="0" name=""/>
        <dsp:cNvSpPr/>
      </dsp:nvSpPr>
      <dsp:spPr>
        <a:xfrm>
          <a:off x="6609368" y="1195870"/>
          <a:ext cx="148185" cy="1155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849"/>
              </a:lnTo>
              <a:lnTo>
                <a:pt x="148185" y="115584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AEA46-45D5-4BFA-9B70-A35402505D01}">
      <dsp:nvSpPr>
        <dsp:cNvPr id="0" name=""/>
        <dsp:cNvSpPr/>
      </dsp:nvSpPr>
      <dsp:spPr>
        <a:xfrm>
          <a:off x="6609368" y="1195870"/>
          <a:ext cx="148185" cy="454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436"/>
              </a:lnTo>
              <a:lnTo>
                <a:pt x="148185" y="45443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FF07B-E721-456F-BEC9-25B5C842BDE0}">
      <dsp:nvSpPr>
        <dsp:cNvPr id="0" name=""/>
        <dsp:cNvSpPr/>
      </dsp:nvSpPr>
      <dsp:spPr>
        <a:xfrm>
          <a:off x="4314956" y="494457"/>
          <a:ext cx="2689573" cy="207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30"/>
              </a:lnTo>
              <a:lnTo>
                <a:pt x="2689573" y="103730"/>
              </a:lnTo>
              <a:lnTo>
                <a:pt x="2689573" y="2074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62C57-6DE7-40E4-93E1-936D50654110}">
      <dsp:nvSpPr>
        <dsp:cNvPr id="0" name=""/>
        <dsp:cNvSpPr/>
      </dsp:nvSpPr>
      <dsp:spPr>
        <a:xfrm>
          <a:off x="5414002" y="1897283"/>
          <a:ext cx="148185" cy="1857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7263"/>
              </a:lnTo>
              <a:lnTo>
                <a:pt x="148185" y="185726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0FDD5-8BDA-4805-9E43-F924058C1BF7}">
      <dsp:nvSpPr>
        <dsp:cNvPr id="0" name=""/>
        <dsp:cNvSpPr/>
      </dsp:nvSpPr>
      <dsp:spPr>
        <a:xfrm>
          <a:off x="5414002" y="1897283"/>
          <a:ext cx="148185" cy="1155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849"/>
              </a:lnTo>
              <a:lnTo>
                <a:pt x="148185" y="115584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D9D49-8F25-424C-8A2E-9468979617D0}">
      <dsp:nvSpPr>
        <dsp:cNvPr id="0" name=""/>
        <dsp:cNvSpPr/>
      </dsp:nvSpPr>
      <dsp:spPr>
        <a:xfrm>
          <a:off x="5414002" y="1897283"/>
          <a:ext cx="148185" cy="454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436"/>
              </a:lnTo>
              <a:lnTo>
                <a:pt x="148185" y="45443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6D698-7327-448F-BB4A-6A6B801FC784}">
      <dsp:nvSpPr>
        <dsp:cNvPr id="0" name=""/>
        <dsp:cNvSpPr/>
      </dsp:nvSpPr>
      <dsp:spPr>
        <a:xfrm>
          <a:off x="4613798" y="1195870"/>
          <a:ext cx="1195366" cy="207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30"/>
              </a:lnTo>
              <a:lnTo>
                <a:pt x="1195366" y="103730"/>
              </a:lnTo>
              <a:lnTo>
                <a:pt x="1195366" y="20746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42E16-40ED-4823-9175-895531194BFF}">
      <dsp:nvSpPr>
        <dsp:cNvPr id="0" name=""/>
        <dsp:cNvSpPr/>
      </dsp:nvSpPr>
      <dsp:spPr>
        <a:xfrm>
          <a:off x="4218635" y="1897283"/>
          <a:ext cx="148185" cy="1155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849"/>
              </a:lnTo>
              <a:lnTo>
                <a:pt x="148185" y="115584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30180-03F0-44E4-8758-CAB854D805A2}">
      <dsp:nvSpPr>
        <dsp:cNvPr id="0" name=""/>
        <dsp:cNvSpPr/>
      </dsp:nvSpPr>
      <dsp:spPr>
        <a:xfrm>
          <a:off x="4218635" y="1897283"/>
          <a:ext cx="148185" cy="454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436"/>
              </a:lnTo>
              <a:lnTo>
                <a:pt x="148185" y="45443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1D0E-26C5-49BA-8C24-AABD6E291ECA}">
      <dsp:nvSpPr>
        <dsp:cNvPr id="0" name=""/>
        <dsp:cNvSpPr/>
      </dsp:nvSpPr>
      <dsp:spPr>
        <a:xfrm>
          <a:off x="4568078" y="1195870"/>
          <a:ext cx="91440" cy="2074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46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C7480-FD11-4945-B9B0-E97C0CDFCEA4}">
      <dsp:nvSpPr>
        <dsp:cNvPr id="0" name=""/>
        <dsp:cNvSpPr/>
      </dsp:nvSpPr>
      <dsp:spPr>
        <a:xfrm>
          <a:off x="3023269" y="1897283"/>
          <a:ext cx="148185" cy="1857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7263"/>
              </a:lnTo>
              <a:lnTo>
                <a:pt x="148185" y="185726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09F11-87C1-40A5-BA5F-8DDFA722AF70}">
      <dsp:nvSpPr>
        <dsp:cNvPr id="0" name=""/>
        <dsp:cNvSpPr/>
      </dsp:nvSpPr>
      <dsp:spPr>
        <a:xfrm>
          <a:off x="3023269" y="1897283"/>
          <a:ext cx="148185" cy="1155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849"/>
              </a:lnTo>
              <a:lnTo>
                <a:pt x="148185" y="115584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F63FD-B3BF-4BCD-BE3C-1FB049F5B481}">
      <dsp:nvSpPr>
        <dsp:cNvPr id="0" name=""/>
        <dsp:cNvSpPr/>
      </dsp:nvSpPr>
      <dsp:spPr>
        <a:xfrm>
          <a:off x="3023269" y="1897283"/>
          <a:ext cx="148185" cy="454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436"/>
              </a:lnTo>
              <a:lnTo>
                <a:pt x="148185" y="45443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42F87-2B8F-4FD2-B766-207EFCCC7355}">
      <dsp:nvSpPr>
        <dsp:cNvPr id="0" name=""/>
        <dsp:cNvSpPr/>
      </dsp:nvSpPr>
      <dsp:spPr>
        <a:xfrm>
          <a:off x="3418432" y="1195870"/>
          <a:ext cx="1195366" cy="207460"/>
        </a:xfrm>
        <a:custGeom>
          <a:avLst/>
          <a:gdLst/>
          <a:ahLst/>
          <a:cxnLst/>
          <a:rect l="0" t="0" r="0" b="0"/>
          <a:pathLst>
            <a:path>
              <a:moveTo>
                <a:pt x="1195366" y="0"/>
              </a:moveTo>
              <a:lnTo>
                <a:pt x="1195366" y="103730"/>
              </a:lnTo>
              <a:lnTo>
                <a:pt x="0" y="103730"/>
              </a:lnTo>
              <a:lnTo>
                <a:pt x="0" y="20746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73419-87F7-4E0C-9D77-3FF37B7C7A50}">
      <dsp:nvSpPr>
        <dsp:cNvPr id="0" name=""/>
        <dsp:cNvSpPr/>
      </dsp:nvSpPr>
      <dsp:spPr>
        <a:xfrm>
          <a:off x="4314956" y="494457"/>
          <a:ext cx="298841" cy="207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30"/>
              </a:lnTo>
              <a:lnTo>
                <a:pt x="298841" y="103730"/>
              </a:lnTo>
              <a:lnTo>
                <a:pt x="298841" y="2074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AEB74-7ACC-482D-A696-4BEC7B5C9B13}">
      <dsp:nvSpPr>
        <dsp:cNvPr id="0" name=""/>
        <dsp:cNvSpPr/>
      </dsp:nvSpPr>
      <dsp:spPr>
        <a:xfrm>
          <a:off x="1827903" y="1897283"/>
          <a:ext cx="148185" cy="454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436"/>
              </a:lnTo>
              <a:lnTo>
                <a:pt x="148185" y="45443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52538-7F77-4B9A-9E90-BBD05AB278D0}">
      <dsp:nvSpPr>
        <dsp:cNvPr id="0" name=""/>
        <dsp:cNvSpPr/>
      </dsp:nvSpPr>
      <dsp:spPr>
        <a:xfrm>
          <a:off x="1625383" y="1195870"/>
          <a:ext cx="597683" cy="207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30"/>
              </a:lnTo>
              <a:lnTo>
                <a:pt x="597683" y="103730"/>
              </a:lnTo>
              <a:lnTo>
                <a:pt x="597683" y="20746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D5AEA-9E60-47C8-B3BE-04E2F9408C93}">
      <dsp:nvSpPr>
        <dsp:cNvPr id="0" name=""/>
        <dsp:cNvSpPr/>
      </dsp:nvSpPr>
      <dsp:spPr>
        <a:xfrm>
          <a:off x="632537" y="1897283"/>
          <a:ext cx="148185" cy="454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436"/>
              </a:lnTo>
              <a:lnTo>
                <a:pt x="148185" y="45443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E0CE1-B44D-4BE2-8B44-1F95DDF8903D}">
      <dsp:nvSpPr>
        <dsp:cNvPr id="0" name=""/>
        <dsp:cNvSpPr/>
      </dsp:nvSpPr>
      <dsp:spPr>
        <a:xfrm>
          <a:off x="1027700" y="1195870"/>
          <a:ext cx="597683" cy="207460"/>
        </a:xfrm>
        <a:custGeom>
          <a:avLst/>
          <a:gdLst/>
          <a:ahLst/>
          <a:cxnLst/>
          <a:rect l="0" t="0" r="0" b="0"/>
          <a:pathLst>
            <a:path>
              <a:moveTo>
                <a:pt x="597683" y="0"/>
              </a:moveTo>
              <a:lnTo>
                <a:pt x="597683" y="103730"/>
              </a:lnTo>
              <a:lnTo>
                <a:pt x="0" y="103730"/>
              </a:lnTo>
              <a:lnTo>
                <a:pt x="0" y="20746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CB161-852C-40BD-A7D9-775BAA0CF614}">
      <dsp:nvSpPr>
        <dsp:cNvPr id="0" name=""/>
        <dsp:cNvSpPr/>
      </dsp:nvSpPr>
      <dsp:spPr>
        <a:xfrm>
          <a:off x="1625383" y="494457"/>
          <a:ext cx="2689573" cy="207460"/>
        </a:xfrm>
        <a:custGeom>
          <a:avLst/>
          <a:gdLst/>
          <a:ahLst/>
          <a:cxnLst/>
          <a:rect l="0" t="0" r="0" b="0"/>
          <a:pathLst>
            <a:path>
              <a:moveTo>
                <a:pt x="2689573" y="0"/>
              </a:moveTo>
              <a:lnTo>
                <a:pt x="2689573" y="103730"/>
              </a:lnTo>
              <a:lnTo>
                <a:pt x="0" y="103730"/>
              </a:lnTo>
              <a:lnTo>
                <a:pt x="0" y="2074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694D0-19A4-4730-AD81-0E2F23BED94F}">
      <dsp:nvSpPr>
        <dsp:cNvPr id="0" name=""/>
        <dsp:cNvSpPr/>
      </dsp:nvSpPr>
      <dsp:spPr>
        <a:xfrm>
          <a:off x="3821003" y="504"/>
          <a:ext cx="987905" cy="493952"/>
        </a:xfrm>
        <a:prstGeom prst="rect">
          <a:avLst/>
        </a:prstGeom>
        <a:solidFill>
          <a:schemeClr val="accent4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</a:t>
          </a:r>
        </a:p>
      </dsp:txBody>
      <dsp:txXfrm>
        <a:off x="3821003" y="504"/>
        <a:ext cx="987905" cy="493952"/>
      </dsp:txXfrm>
    </dsp:sp>
    <dsp:sp modelId="{51A0595A-B86A-4262-8C65-872A1F51FCC8}">
      <dsp:nvSpPr>
        <dsp:cNvPr id="0" name=""/>
        <dsp:cNvSpPr/>
      </dsp:nvSpPr>
      <dsp:spPr>
        <a:xfrm>
          <a:off x="1131430" y="701917"/>
          <a:ext cx="987905" cy="493952"/>
        </a:xfrm>
        <a:prstGeom prst="rect">
          <a:avLst/>
        </a:prstGeom>
        <a:solidFill>
          <a:schemeClr val="accent4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Value</a:t>
          </a:r>
        </a:p>
      </dsp:txBody>
      <dsp:txXfrm>
        <a:off x="1131430" y="701917"/>
        <a:ext cx="987905" cy="493952"/>
      </dsp:txXfrm>
    </dsp:sp>
    <dsp:sp modelId="{E286B166-6DCC-479F-93CE-05D9BC3A21A1}">
      <dsp:nvSpPr>
        <dsp:cNvPr id="0" name=""/>
        <dsp:cNvSpPr/>
      </dsp:nvSpPr>
      <dsp:spPr>
        <a:xfrm>
          <a:off x="533747" y="1403330"/>
          <a:ext cx="987905" cy="493952"/>
        </a:xfrm>
        <a:prstGeom prst="rect">
          <a:avLst/>
        </a:prstGeom>
        <a:solidFill>
          <a:schemeClr val="accent4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Business Intelligence</a:t>
          </a:r>
        </a:p>
      </dsp:txBody>
      <dsp:txXfrm>
        <a:off x="533747" y="1403330"/>
        <a:ext cx="987905" cy="493952"/>
      </dsp:txXfrm>
    </dsp:sp>
    <dsp:sp modelId="{99A3F077-7934-4857-A75E-CC86F498757C}">
      <dsp:nvSpPr>
        <dsp:cNvPr id="0" name=""/>
        <dsp:cNvSpPr/>
      </dsp:nvSpPr>
      <dsp:spPr>
        <a:xfrm>
          <a:off x="780723" y="2104744"/>
          <a:ext cx="987905" cy="493952"/>
        </a:xfrm>
        <a:prstGeom prst="rect">
          <a:avLst/>
        </a:prstGeom>
        <a:solidFill>
          <a:schemeClr val="accent4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Marketing</a:t>
          </a:r>
        </a:p>
      </dsp:txBody>
      <dsp:txXfrm>
        <a:off x="780723" y="2104744"/>
        <a:ext cx="987905" cy="493952"/>
      </dsp:txXfrm>
    </dsp:sp>
    <dsp:sp modelId="{27CF20F5-4B3D-4EB3-8BB0-D709459FEFEB}">
      <dsp:nvSpPr>
        <dsp:cNvPr id="0" name=""/>
        <dsp:cNvSpPr/>
      </dsp:nvSpPr>
      <dsp:spPr>
        <a:xfrm>
          <a:off x="1729113" y="1403330"/>
          <a:ext cx="987905" cy="493952"/>
        </a:xfrm>
        <a:prstGeom prst="rect">
          <a:avLst/>
        </a:prstGeom>
        <a:solidFill>
          <a:schemeClr val="accent4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Platform Differentiation</a:t>
          </a:r>
        </a:p>
      </dsp:txBody>
      <dsp:txXfrm>
        <a:off x="1729113" y="1403330"/>
        <a:ext cx="987905" cy="493952"/>
      </dsp:txXfrm>
    </dsp:sp>
    <dsp:sp modelId="{161C90E2-563C-4157-8BE3-AB6C15289070}">
      <dsp:nvSpPr>
        <dsp:cNvPr id="0" name=""/>
        <dsp:cNvSpPr/>
      </dsp:nvSpPr>
      <dsp:spPr>
        <a:xfrm>
          <a:off x="1976089" y="2104744"/>
          <a:ext cx="987905" cy="493952"/>
        </a:xfrm>
        <a:prstGeom prst="rect">
          <a:avLst/>
        </a:prstGeom>
        <a:solidFill>
          <a:schemeClr val="accent4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Empowering</a:t>
          </a:r>
          <a:br>
            <a:rPr lang="en-US" sz="1000" kern="1200" dirty="0"/>
          </a:br>
          <a:r>
            <a:rPr lang="en-US" sz="1000" kern="1200" dirty="0"/>
            <a:t>Users</a:t>
          </a:r>
        </a:p>
      </dsp:txBody>
      <dsp:txXfrm>
        <a:off x="1976089" y="2104744"/>
        <a:ext cx="987905" cy="493952"/>
      </dsp:txXfrm>
    </dsp:sp>
    <dsp:sp modelId="{28AC3F00-B6F2-4886-9AED-1737478C5A7F}">
      <dsp:nvSpPr>
        <dsp:cNvPr id="0" name=""/>
        <dsp:cNvSpPr/>
      </dsp:nvSpPr>
      <dsp:spPr>
        <a:xfrm>
          <a:off x="4119845" y="701917"/>
          <a:ext cx="987905" cy="493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Risk</a:t>
          </a:r>
        </a:p>
      </dsp:txBody>
      <dsp:txXfrm>
        <a:off x="4119845" y="701917"/>
        <a:ext cx="987905" cy="493952"/>
      </dsp:txXfrm>
    </dsp:sp>
    <dsp:sp modelId="{87FCF677-9388-4005-A5AB-D67D776FF9B0}">
      <dsp:nvSpPr>
        <dsp:cNvPr id="0" name=""/>
        <dsp:cNvSpPr/>
      </dsp:nvSpPr>
      <dsp:spPr>
        <a:xfrm>
          <a:off x="2924479" y="1403330"/>
          <a:ext cx="987905" cy="493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Confidentiality</a:t>
          </a:r>
        </a:p>
      </dsp:txBody>
      <dsp:txXfrm>
        <a:off x="2924479" y="1403330"/>
        <a:ext cx="987905" cy="493952"/>
      </dsp:txXfrm>
    </dsp:sp>
    <dsp:sp modelId="{8890A929-B632-45F0-AEE2-4BB5BE5A6B1B}">
      <dsp:nvSpPr>
        <dsp:cNvPr id="0" name=""/>
        <dsp:cNvSpPr/>
      </dsp:nvSpPr>
      <dsp:spPr>
        <a:xfrm>
          <a:off x="3171455" y="2104744"/>
          <a:ext cx="987905" cy="493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Malicious </a:t>
          </a:r>
          <a:br>
            <a:rPr lang="en-US" sz="1000" kern="1200" dirty="0"/>
          </a:br>
          <a:r>
            <a:rPr lang="en-US" sz="1000" kern="1200" dirty="0"/>
            <a:t>Theft</a:t>
          </a:r>
        </a:p>
      </dsp:txBody>
      <dsp:txXfrm>
        <a:off x="3171455" y="2104744"/>
        <a:ext cx="987905" cy="493952"/>
      </dsp:txXfrm>
    </dsp:sp>
    <dsp:sp modelId="{EF1F559B-5499-46FF-B7C2-4FDF4D6F9AB6}">
      <dsp:nvSpPr>
        <dsp:cNvPr id="0" name=""/>
        <dsp:cNvSpPr/>
      </dsp:nvSpPr>
      <dsp:spPr>
        <a:xfrm>
          <a:off x="3171455" y="2806157"/>
          <a:ext cx="987905" cy="493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Negligent</a:t>
          </a:r>
          <a:br>
            <a:rPr lang="en-US" sz="1000" kern="1200" dirty="0"/>
          </a:br>
          <a:r>
            <a:rPr lang="en-US" sz="1000" kern="1200" dirty="0"/>
            <a:t>Permissions</a:t>
          </a:r>
        </a:p>
      </dsp:txBody>
      <dsp:txXfrm>
        <a:off x="3171455" y="2806157"/>
        <a:ext cx="987905" cy="493952"/>
      </dsp:txXfrm>
    </dsp:sp>
    <dsp:sp modelId="{986D52B8-79B0-48EB-AF01-0F2791FDEFCF}">
      <dsp:nvSpPr>
        <dsp:cNvPr id="0" name=""/>
        <dsp:cNvSpPr/>
      </dsp:nvSpPr>
      <dsp:spPr>
        <a:xfrm>
          <a:off x="3171455" y="3507570"/>
          <a:ext cx="987905" cy="493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Regulatory Reporting</a:t>
          </a:r>
        </a:p>
      </dsp:txBody>
      <dsp:txXfrm>
        <a:off x="3171455" y="3507570"/>
        <a:ext cx="987905" cy="493952"/>
      </dsp:txXfrm>
    </dsp:sp>
    <dsp:sp modelId="{04F04AF0-7BE3-48D3-B68F-EBBDFF2B199F}">
      <dsp:nvSpPr>
        <dsp:cNvPr id="0" name=""/>
        <dsp:cNvSpPr/>
      </dsp:nvSpPr>
      <dsp:spPr>
        <a:xfrm>
          <a:off x="4119845" y="1403330"/>
          <a:ext cx="987905" cy="493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Integrity</a:t>
          </a:r>
        </a:p>
      </dsp:txBody>
      <dsp:txXfrm>
        <a:off x="4119845" y="1403330"/>
        <a:ext cx="987905" cy="493952"/>
      </dsp:txXfrm>
    </dsp:sp>
    <dsp:sp modelId="{E31DDC41-C7FE-407C-850F-D5B62E000AFB}">
      <dsp:nvSpPr>
        <dsp:cNvPr id="0" name=""/>
        <dsp:cNvSpPr/>
      </dsp:nvSpPr>
      <dsp:spPr>
        <a:xfrm>
          <a:off x="4366821" y="2104744"/>
          <a:ext cx="987905" cy="493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Tampering</a:t>
          </a:r>
        </a:p>
      </dsp:txBody>
      <dsp:txXfrm>
        <a:off x="4366821" y="2104744"/>
        <a:ext cx="987905" cy="493952"/>
      </dsp:txXfrm>
    </dsp:sp>
    <dsp:sp modelId="{24B8AD8F-EA8C-4373-87B9-4AA0938D62D9}">
      <dsp:nvSpPr>
        <dsp:cNvPr id="0" name=""/>
        <dsp:cNvSpPr/>
      </dsp:nvSpPr>
      <dsp:spPr>
        <a:xfrm>
          <a:off x="4366821" y="2806157"/>
          <a:ext cx="987905" cy="493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Corruption</a:t>
          </a:r>
        </a:p>
      </dsp:txBody>
      <dsp:txXfrm>
        <a:off x="4366821" y="2806157"/>
        <a:ext cx="987905" cy="493952"/>
      </dsp:txXfrm>
    </dsp:sp>
    <dsp:sp modelId="{F1B1FAF2-4D1C-484F-B625-0C317C4680E1}">
      <dsp:nvSpPr>
        <dsp:cNvPr id="0" name=""/>
        <dsp:cNvSpPr/>
      </dsp:nvSpPr>
      <dsp:spPr>
        <a:xfrm>
          <a:off x="5315211" y="1403330"/>
          <a:ext cx="987905" cy="493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Availability</a:t>
          </a:r>
        </a:p>
      </dsp:txBody>
      <dsp:txXfrm>
        <a:off x="5315211" y="1403330"/>
        <a:ext cx="987905" cy="493952"/>
      </dsp:txXfrm>
    </dsp:sp>
    <dsp:sp modelId="{D0D828D7-C6FF-414E-B240-D3AED34FA2C8}">
      <dsp:nvSpPr>
        <dsp:cNvPr id="0" name=""/>
        <dsp:cNvSpPr/>
      </dsp:nvSpPr>
      <dsp:spPr>
        <a:xfrm>
          <a:off x="5562187" y="2104744"/>
          <a:ext cx="987905" cy="493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Hardware Failures (DR)</a:t>
          </a:r>
        </a:p>
      </dsp:txBody>
      <dsp:txXfrm>
        <a:off x="5562187" y="2104744"/>
        <a:ext cx="987905" cy="493952"/>
      </dsp:txXfrm>
    </dsp:sp>
    <dsp:sp modelId="{47E57A1B-FA5C-4226-8869-11BDE41E48C3}">
      <dsp:nvSpPr>
        <dsp:cNvPr id="0" name=""/>
        <dsp:cNvSpPr/>
      </dsp:nvSpPr>
      <dsp:spPr>
        <a:xfrm>
          <a:off x="5562187" y="2806157"/>
          <a:ext cx="987905" cy="493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Service Failures (DOS)</a:t>
          </a:r>
        </a:p>
      </dsp:txBody>
      <dsp:txXfrm>
        <a:off x="5562187" y="2806157"/>
        <a:ext cx="987905" cy="493952"/>
      </dsp:txXfrm>
    </dsp:sp>
    <dsp:sp modelId="{F0F4491B-8333-44EE-AEAE-1356D697E234}">
      <dsp:nvSpPr>
        <dsp:cNvPr id="0" name=""/>
        <dsp:cNvSpPr/>
      </dsp:nvSpPr>
      <dsp:spPr>
        <a:xfrm>
          <a:off x="5562187" y="3507570"/>
          <a:ext cx="987905" cy="493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Erroneous Deletion</a:t>
          </a:r>
        </a:p>
      </dsp:txBody>
      <dsp:txXfrm>
        <a:off x="5562187" y="3507570"/>
        <a:ext cx="987905" cy="493952"/>
      </dsp:txXfrm>
    </dsp:sp>
    <dsp:sp modelId="{E32B9771-3E8A-4C9B-985C-91525D293DC8}">
      <dsp:nvSpPr>
        <dsp:cNvPr id="0" name=""/>
        <dsp:cNvSpPr/>
      </dsp:nvSpPr>
      <dsp:spPr>
        <a:xfrm>
          <a:off x="6510577" y="701917"/>
          <a:ext cx="987905" cy="493952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Protections</a:t>
          </a:r>
        </a:p>
      </dsp:txBody>
      <dsp:txXfrm>
        <a:off x="6510577" y="701917"/>
        <a:ext cx="987905" cy="493952"/>
      </dsp:txXfrm>
    </dsp:sp>
    <dsp:sp modelId="{DBB12F08-82EA-48A9-8B63-058D631734E8}">
      <dsp:nvSpPr>
        <dsp:cNvPr id="0" name=""/>
        <dsp:cNvSpPr/>
      </dsp:nvSpPr>
      <dsp:spPr>
        <a:xfrm>
          <a:off x="6757554" y="1403330"/>
          <a:ext cx="987905" cy="493952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Authentication</a:t>
          </a:r>
        </a:p>
      </dsp:txBody>
      <dsp:txXfrm>
        <a:off x="6757554" y="1403330"/>
        <a:ext cx="987905" cy="493952"/>
      </dsp:txXfrm>
    </dsp:sp>
    <dsp:sp modelId="{77AB4563-6B7D-41F2-996D-B52E9A40F206}">
      <dsp:nvSpPr>
        <dsp:cNvPr id="0" name=""/>
        <dsp:cNvSpPr/>
      </dsp:nvSpPr>
      <dsp:spPr>
        <a:xfrm>
          <a:off x="6757554" y="2104744"/>
          <a:ext cx="987905" cy="493952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Authorization</a:t>
          </a:r>
        </a:p>
      </dsp:txBody>
      <dsp:txXfrm>
        <a:off x="6757554" y="2104744"/>
        <a:ext cx="987905" cy="493952"/>
      </dsp:txXfrm>
    </dsp:sp>
    <dsp:sp modelId="{16DDEEC6-783C-43BF-908A-945E6498B212}">
      <dsp:nvSpPr>
        <dsp:cNvPr id="0" name=""/>
        <dsp:cNvSpPr/>
      </dsp:nvSpPr>
      <dsp:spPr>
        <a:xfrm>
          <a:off x="6757554" y="2806157"/>
          <a:ext cx="987905" cy="493952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Auditing</a:t>
          </a:r>
        </a:p>
      </dsp:txBody>
      <dsp:txXfrm>
        <a:off x="6757554" y="2806157"/>
        <a:ext cx="987905" cy="493952"/>
      </dsp:txXfrm>
    </dsp:sp>
    <dsp:sp modelId="{851BF6F3-2A90-40D1-BDE8-EB1EF10E608F}">
      <dsp:nvSpPr>
        <dsp:cNvPr id="0" name=""/>
        <dsp:cNvSpPr/>
      </dsp:nvSpPr>
      <dsp:spPr>
        <a:xfrm>
          <a:off x="6757554" y="3507570"/>
          <a:ext cx="987905" cy="493952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Encryption</a:t>
          </a:r>
        </a:p>
      </dsp:txBody>
      <dsp:txXfrm>
        <a:off x="6757554" y="3507570"/>
        <a:ext cx="987905" cy="4939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7F7A6-C674-4F20-8983-F5C705CBDEAF}">
      <dsp:nvSpPr>
        <dsp:cNvPr id="0" name=""/>
        <dsp:cNvSpPr/>
      </dsp:nvSpPr>
      <dsp:spPr>
        <a:xfrm>
          <a:off x="1317802" y="607"/>
          <a:ext cx="941411" cy="9414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Plan</a:t>
          </a:r>
        </a:p>
      </dsp:txBody>
      <dsp:txXfrm>
        <a:off x="1455668" y="138473"/>
        <a:ext cx="665679" cy="665679"/>
      </dsp:txXfrm>
    </dsp:sp>
    <dsp:sp modelId="{D7824271-339E-4A54-B088-6925DE0881D8}">
      <dsp:nvSpPr>
        <dsp:cNvPr id="0" name=""/>
        <dsp:cNvSpPr/>
      </dsp:nvSpPr>
      <dsp:spPr>
        <a:xfrm rot="2700000">
          <a:off x="2158267" y="807728"/>
          <a:ext cx="251038" cy="317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169296" y="844647"/>
        <a:ext cx="175727" cy="190636"/>
      </dsp:txXfrm>
    </dsp:sp>
    <dsp:sp modelId="{AD600E17-9BE3-408C-9984-83910CC6A423}">
      <dsp:nvSpPr>
        <dsp:cNvPr id="0" name=""/>
        <dsp:cNvSpPr/>
      </dsp:nvSpPr>
      <dsp:spPr>
        <a:xfrm>
          <a:off x="2318406" y="1001212"/>
          <a:ext cx="941411" cy="9414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</a:t>
          </a:r>
        </a:p>
      </dsp:txBody>
      <dsp:txXfrm>
        <a:off x="2456272" y="1139078"/>
        <a:ext cx="665679" cy="665679"/>
      </dsp:txXfrm>
    </dsp:sp>
    <dsp:sp modelId="{F87BE62F-A0C2-4177-A623-95A50EE35B0D}">
      <dsp:nvSpPr>
        <dsp:cNvPr id="0" name=""/>
        <dsp:cNvSpPr/>
      </dsp:nvSpPr>
      <dsp:spPr>
        <a:xfrm rot="8100000">
          <a:off x="2168315" y="1808333"/>
          <a:ext cx="251038" cy="317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232597" y="1845252"/>
        <a:ext cx="175727" cy="190636"/>
      </dsp:txXfrm>
    </dsp:sp>
    <dsp:sp modelId="{94868915-2ECE-465D-BCF9-EFC549CCF1DD}">
      <dsp:nvSpPr>
        <dsp:cNvPr id="0" name=""/>
        <dsp:cNvSpPr/>
      </dsp:nvSpPr>
      <dsp:spPr>
        <a:xfrm>
          <a:off x="1317802" y="2001817"/>
          <a:ext cx="941411" cy="9414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Check</a:t>
          </a:r>
        </a:p>
      </dsp:txBody>
      <dsp:txXfrm>
        <a:off x="1455668" y="2139683"/>
        <a:ext cx="665679" cy="665679"/>
      </dsp:txXfrm>
    </dsp:sp>
    <dsp:sp modelId="{02EAA036-C998-4347-B5C7-E643F0F24A36}">
      <dsp:nvSpPr>
        <dsp:cNvPr id="0" name=""/>
        <dsp:cNvSpPr/>
      </dsp:nvSpPr>
      <dsp:spPr>
        <a:xfrm rot="13500000">
          <a:off x="1167710" y="1818381"/>
          <a:ext cx="251038" cy="317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1231992" y="1908552"/>
        <a:ext cx="175727" cy="190636"/>
      </dsp:txXfrm>
    </dsp:sp>
    <dsp:sp modelId="{F6213045-6471-4DC8-A66E-90D90963C5B2}">
      <dsp:nvSpPr>
        <dsp:cNvPr id="0" name=""/>
        <dsp:cNvSpPr/>
      </dsp:nvSpPr>
      <dsp:spPr>
        <a:xfrm>
          <a:off x="317197" y="1001212"/>
          <a:ext cx="941411" cy="9414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Act</a:t>
          </a:r>
        </a:p>
      </dsp:txBody>
      <dsp:txXfrm>
        <a:off x="455063" y="1139078"/>
        <a:ext cx="665679" cy="665679"/>
      </dsp:txXfrm>
    </dsp:sp>
    <dsp:sp modelId="{30B8327F-9EC9-438F-BFD5-B88DC49D6979}">
      <dsp:nvSpPr>
        <dsp:cNvPr id="0" name=""/>
        <dsp:cNvSpPr/>
      </dsp:nvSpPr>
      <dsp:spPr>
        <a:xfrm rot="18900000">
          <a:off x="1157662" y="817776"/>
          <a:ext cx="251038" cy="317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168691" y="907947"/>
        <a:ext cx="175727" cy="1906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EE4DD-AF34-43C8-9E6F-12E0DA2D56A4}">
      <dsp:nvSpPr>
        <dsp:cNvPr id="0" name=""/>
        <dsp:cNvSpPr/>
      </dsp:nvSpPr>
      <dsp:spPr>
        <a:xfrm>
          <a:off x="1394272" y="839"/>
          <a:ext cx="1290698" cy="645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C-Level</a:t>
          </a:r>
        </a:p>
      </dsp:txBody>
      <dsp:txXfrm>
        <a:off x="1413174" y="19741"/>
        <a:ext cx="1252894" cy="607545"/>
      </dsp:txXfrm>
    </dsp:sp>
    <dsp:sp modelId="{03A02B3B-9616-4E29-B002-D03C26BBA490}">
      <dsp:nvSpPr>
        <dsp:cNvPr id="0" name=""/>
        <dsp:cNvSpPr/>
      </dsp:nvSpPr>
      <dsp:spPr>
        <a:xfrm rot="3600000">
          <a:off x="2236085" y="1133805"/>
          <a:ext cx="673123" cy="22587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303847" y="1178979"/>
        <a:ext cx="537599" cy="135524"/>
      </dsp:txXfrm>
    </dsp:sp>
    <dsp:sp modelId="{E8444E1D-34FA-4DA7-8921-CEE8315A47F3}">
      <dsp:nvSpPr>
        <dsp:cNvPr id="0" name=""/>
        <dsp:cNvSpPr/>
      </dsp:nvSpPr>
      <dsp:spPr>
        <a:xfrm>
          <a:off x="2460324" y="1847294"/>
          <a:ext cx="1290698" cy="645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</a:t>
          </a:r>
        </a:p>
      </dsp:txBody>
      <dsp:txXfrm>
        <a:off x="2479226" y="1866196"/>
        <a:ext cx="1252894" cy="607545"/>
      </dsp:txXfrm>
    </dsp:sp>
    <dsp:sp modelId="{90C9D5DC-9B62-45CE-8DBA-F4D68F81AA2F}">
      <dsp:nvSpPr>
        <dsp:cNvPr id="0" name=""/>
        <dsp:cNvSpPr/>
      </dsp:nvSpPr>
      <dsp:spPr>
        <a:xfrm rot="10800000">
          <a:off x="1703060" y="2057033"/>
          <a:ext cx="673123" cy="22587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770822" y="2102207"/>
        <a:ext cx="537599" cy="135524"/>
      </dsp:txXfrm>
    </dsp:sp>
    <dsp:sp modelId="{AC1D40B6-C3F9-404B-A6F3-6E9665B4D4A2}">
      <dsp:nvSpPr>
        <dsp:cNvPr id="0" name=""/>
        <dsp:cNvSpPr/>
      </dsp:nvSpPr>
      <dsp:spPr>
        <a:xfrm>
          <a:off x="328221" y="1847294"/>
          <a:ext cx="1290698" cy="645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Implementor</a:t>
          </a:r>
        </a:p>
      </dsp:txBody>
      <dsp:txXfrm>
        <a:off x="347123" y="1866196"/>
        <a:ext cx="1252894" cy="607545"/>
      </dsp:txXfrm>
    </dsp:sp>
    <dsp:sp modelId="{40AC7263-1877-4F07-988A-D94109299988}">
      <dsp:nvSpPr>
        <dsp:cNvPr id="0" name=""/>
        <dsp:cNvSpPr/>
      </dsp:nvSpPr>
      <dsp:spPr>
        <a:xfrm rot="18000000">
          <a:off x="1170034" y="1133805"/>
          <a:ext cx="673123" cy="22587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1237796" y="1178979"/>
        <a:ext cx="537599" cy="135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31111-D248-4D7E-90E9-8FC0B20507B3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92381-B8D7-42A3-8AFF-AE3F22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6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92381-B8D7-42A3-8AFF-AE3F22B6FD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81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Richard Baskerville, Frantz Rowe, and François-Charles Wolff. 2018. [Integration of Information Systems and Cybersecurity Countermeasures: An Exposure to Risk Perspective](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IntegratingCountermeasures.pdf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_SIGMIS Database_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49, 1 (February 2018), 33–52.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DOI:https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://doi.org/10.1145/3184444.3184448.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92381-B8D7-42A3-8AFF-AE3F22B6FD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8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Busby JS, Green B, Hutchison D. Analysis of Affordance, Time, and Adaptation in the Assessment of Industrial Control System Cybersecurity Risk. Risk Analysis: An International Journal. 2017;37(7):1298-1314. [https://doi-org.proxy1.ncu.edu/10.1111/risa.12681](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https://doi-org.proxy1.ncu.edu/10.1111/risa.12681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  [AnalysisAffordanceControlSystem.pdf](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AnalysisAffordanceControlSystem.pdf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92381-B8D7-42A3-8AFF-AE3F22B6FD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C4D1D-D023-4F1F-892A-8F05EDBB6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</a:t>
            </a:r>
            <a:br>
              <a:rPr lang="en-US" dirty="0"/>
            </a:br>
            <a:r>
              <a:rPr lang="en-US" dirty="0"/>
              <a:t>Risk Mitigation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FA53E-9361-46EE-908D-F01C4F4AF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Bachmeier</a:t>
            </a:r>
            <a:br>
              <a:rPr lang="en-US" dirty="0"/>
            </a:br>
            <a:r>
              <a:rPr lang="en-US" dirty="0"/>
              <a:t>TIM-7030 Managing Risks, Security and Privacy</a:t>
            </a:r>
          </a:p>
          <a:p>
            <a:r>
              <a:rPr lang="en-US" dirty="0"/>
              <a:t>June 14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404901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D0F0-C11D-4C62-B871-905A7596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37B0A-C584-4748-AC8E-D8AD00E0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Section I: Identification</a:t>
            </a:r>
          </a:p>
          <a:p>
            <a:pPr lvl="1"/>
            <a:r>
              <a:rPr lang="en-US" dirty="0"/>
              <a:t>Risks for Privacy and Security</a:t>
            </a:r>
          </a:p>
          <a:p>
            <a:pPr lvl="1"/>
            <a:r>
              <a:rPr lang="en-US" dirty="0"/>
              <a:t>Value of Data</a:t>
            </a:r>
          </a:p>
          <a:p>
            <a:pPr lvl="1"/>
            <a:r>
              <a:rPr lang="en-US" dirty="0"/>
              <a:t>Assessment Processes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Section II: Mitigation</a:t>
            </a:r>
          </a:p>
          <a:p>
            <a:pPr lvl="1"/>
            <a:r>
              <a:rPr lang="en-US" dirty="0"/>
              <a:t>Strategies to Manage those Risks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Section III: Roles and Responsibilities</a:t>
            </a:r>
          </a:p>
          <a:p>
            <a:pPr lvl="1"/>
            <a:r>
              <a:rPr lang="en-US" dirty="0"/>
              <a:t>Security Roles</a:t>
            </a:r>
          </a:p>
          <a:p>
            <a:pPr lvl="1"/>
            <a:r>
              <a:rPr lang="en-US" dirty="0"/>
              <a:t>Relationship between Roles</a:t>
            </a:r>
          </a:p>
        </p:txBody>
      </p:sp>
    </p:spTree>
    <p:extLst>
      <p:ext uri="{BB962C8B-B14F-4D97-AF65-F5344CB8AC3E}">
        <p14:creationId xmlns:p14="http://schemas.microsoft.com/office/powerpoint/2010/main" val="318908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8110-7C0B-49D7-8C91-DE74140B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categorizing risks for </a:t>
            </a:r>
            <a:br>
              <a:rPr lang="en-US" dirty="0"/>
            </a:br>
            <a:r>
              <a:rPr lang="en-US" dirty="0"/>
              <a:t>privacy and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681C5-3106-4C06-99DF-6C2E6739C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786421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Risks come from negligent and malicious sources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sources can be further subdivided into people, processes, and products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Cyber crime has similar categories of APT, scammers, and malware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Strategies need to exist for each bucket that feeds into a coherent corporate strategy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EC8BFA-C6C1-469E-9568-CC57240A86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884541"/>
              </p:ext>
            </p:extLst>
          </p:nvPr>
        </p:nvGraphicFramePr>
        <p:xfrm>
          <a:off x="7048768" y="2133600"/>
          <a:ext cx="4130369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08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D07F-47B1-45DC-BE1B-DEBACE43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Corporate Data and </a:t>
            </a:r>
            <a:br>
              <a:rPr lang="en-US" dirty="0"/>
            </a:br>
            <a:r>
              <a:rPr lang="en-US" dirty="0"/>
              <a:t>Cost of Ownership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3EC092-C9ED-45EE-AE32-2106A0230251}"/>
              </a:ext>
            </a:extLst>
          </p:cNvPr>
          <p:cNvSpPr txBox="1">
            <a:spLocks/>
          </p:cNvSpPr>
          <p:nvPr/>
        </p:nvSpPr>
        <p:spPr>
          <a:xfrm>
            <a:off x="6937695" y="2129406"/>
            <a:ext cx="4348483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DC66655-2FA3-4846-8D4E-85969D19E4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1086485"/>
              </p:ext>
            </p:extLst>
          </p:nvPr>
        </p:nvGraphicFramePr>
        <p:xfrm>
          <a:off x="2592925" y="1905000"/>
          <a:ext cx="8279207" cy="400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216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4934-24B8-425E-AD62-A92A1AA0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Risk Assessment 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FDF5-CC1A-4BE9-8719-572A5D63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506164" cy="3777622"/>
          </a:xfrm>
        </p:spPr>
        <p:txBody>
          <a:bodyPr>
            <a:normAutofit/>
          </a:bodyPr>
          <a:lstStyle/>
          <a:p>
            <a:r>
              <a:rPr lang="en-US" dirty="0"/>
              <a:t>Numerous Risk Assessment Frameworks exist</a:t>
            </a:r>
          </a:p>
          <a:p>
            <a:pPr lvl="1"/>
            <a:r>
              <a:rPr lang="en-US" dirty="0"/>
              <a:t>NIST Cybersecurity Framework</a:t>
            </a:r>
          </a:p>
          <a:p>
            <a:pPr lvl="1"/>
            <a:r>
              <a:rPr lang="en-US" dirty="0"/>
              <a:t>ISO 27000</a:t>
            </a:r>
          </a:p>
          <a:p>
            <a:pPr lvl="1"/>
            <a:r>
              <a:rPr lang="en-US" dirty="0"/>
              <a:t>Risk Management Framework</a:t>
            </a:r>
          </a:p>
          <a:p>
            <a:r>
              <a:rPr lang="en-US" dirty="0"/>
              <a:t>Each follows a feedback loop that</a:t>
            </a:r>
          </a:p>
          <a:p>
            <a:pPr lvl="1"/>
            <a:r>
              <a:rPr lang="en-US" dirty="0"/>
              <a:t>Identifies assets and attack vectors</a:t>
            </a:r>
          </a:p>
          <a:p>
            <a:pPr lvl="1"/>
            <a:r>
              <a:rPr lang="en-US" dirty="0"/>
              <a:t>Prioritizes addition of controls</a:t>
            </a:r>
          </a:p>
          <a:p>
            <a:pPr lvl="1"/>
            <a:r>
              <a:rPr lang="en-US" dirty="0"/>
              <a:t>Evaluates mitigation effectiveness</a:t>
            </a:r>
          </a:p>
          <a:p>
            <a:pPr lvl="1"/>
            <a:r>
              <a:rPr lang="en-US" dirty="0"/>
              <a:t>Determine if appropriate reduction occurred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2F44F2-EABD-4870-90F6-3444B4EA76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982545"/>
              </p:ext>
            </p:extLst>
          </p:nvPr>
        </p:nvGraphicFramePr>
        <p:xfrm>
          <a:off x="8095376" y="2550492"/>
          <a:ext cx="3577016" cy="2943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76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7E81-647C-47EF-BD7A-21727995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9855874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Risk Management Strategies and Countermeasures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CD0B881-8D7C-4A66-AD6B-1AD0DF47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Transfer</a:t>
            </a:r>
          </a:p>
          <a:p>
            <a:r>
              <a:rPr lang="en-US" dirty="0">
                <a:solidFill>
                  <a:srgbClr val="000000"/>
                </a:solidFill>
              </a:rPr>
              <a:t>Avoidance</a:t>
            </a:r>
          </a:p>
          <a:p>
            <a:r>
              <a:rPr lang="en-US" dirty="0">
                <a:solidFill>
                  <a:srgbClr val="000000"/>
                </a:solidFill>
              </a:rPr>
              <a:t>Self-Insure</a:t>
            </a:r>
          </a:p>
          <a:p>
            <a:r>
              <a:rPr lang="en-US" dirty="0">
                <a:solidFill>
                  <a:srgbClr val="000000"/>
                </a:solidFill>
              </a:rPr>
              <a:t>Self-Protect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4F972F-C3ED-413E-A439-B6B2C3132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133600"/>
            <a:ext cx="5451627" cy="28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9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A751-D10B-4C2D-8E4C-D13E30A3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Security Roles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5088052-CEFA-426E-83D8-1BBFEE8DA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35209"/>
              </p:ext>
            </p:extLst>
          </p:nvPr>
        </p:nvGraphicFramePr>
        <p:xfrm>
          <a:off x="2589213" y="2133600"/>
          <a:ext cx="89154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533774042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411418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6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Chief Risk Management Officer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Reduces the blast radius of process failures across the corporate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07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Chief Information Security Officer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Accountable for the corporate strategy protecting business assets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28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Director of Information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the policies are enact the corporate security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979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Director of Privacy and 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Ensures regulatory requirements are met around the handling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15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Security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Validates the implementation details of the security policy decisions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07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Everyone 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Interacts with those policies and is critical for their successful </a:t>
                      </a:r>
                      <a:r>
                        <a:rPr lang="en-US" dirty="0" err="1"/>
                        <a:t>exection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4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21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3441-70FD-4B43-88F9-85B8EB9C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these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5B00E-1D8E-42B9-B53D-280BE0655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109043" cy="3777622"/>
          </a:xfrm>
        </p:spPr>
        <p:txBody>
          <a:bodyPr/>
          <a:lstStyle/>
          <a:p>
            <a:r>
              <a:rPr lang="en-US" dirty="0"/>
              <a:t>C-Level</a:t>
            </a:r>
          </a:p>
          <a:p>
            <a:pPr lvl="1"/>
            <a:r>
              <a:rPr lang="en-US" dirty="0"/>
              <a:t>Champaign Initiatives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Implementors</a:t>
            </a:r>
          </a:p>
          <a:p>
            <a:pPr lvl="1"/>
            <a:r>
              <a:rPr lang="en-US" dirty="0"/>
              <a:t>Minimize Risks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Users</a:t>
            </a:r>
          </a:p>
          <a:p>
            <a:pPr lvl="1"/>
            <a:r>
              <a:rPr lang="en-US" dirty="0"/>
              <a:t>Maximize Convenience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FD5A08-BC89-4983-81EA-276C702F57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674984"/>
              </p:ext>
            </p:extLst>
          </p:nvPr>
        </p:nvGraphicFramePr>
        <p:xfrm>
          <a:off x="7425369" y="2133600"/>
          <a:ext cx="4079244" cy="2493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466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8106-8078-4432-8E7E-576CF409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59DF4-ED8A-4213-BDC9-7507EBE38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413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473</Words>
  <Application>Microsoft Office PowerPoint</Application>
  <PresentationFormat>Widescreen</PresentationFormat>
  <Paragraphs>101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Importance of  Risk Mitigation Strategies</vt:lpstr>
      <vt:lpstr>Agenda</vt:lpstr>
      <vt:lpstr>Process for categorizing risks for  privacy and security</vt:lpstr>
      <vt:lpstr>Value of Corporate Data and  Cost of Ownership</vt:lpstr>
      <vt:lpstr>Process of Risk Assessment or Analysis</vt:lpstr>
      <vt:lpstr>Risk Management Strategies and Countermeasures</vt:lpstr>
      <vt:lpstr>Information Security Roles</vt:lpstr>
      <vt:lpstr>Relationship between these</vt:lpstr>
      <vt:lpstr>Conclusion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 Risk Mitigation Strategies</dc:title>
  <dc:creator>Nate Bachmeier</dc:creator>
  <cp:lastModifiedBy>Nate Bachmeier</cp:lastModifiedBy>
  <cp:revision>7</cp:revision>
  <dcterms:created xsi:type="dcterms:W3CDTF">2020-06-14T16:21:04Z</dcterms:created>
  <dcterms:modified xsi:type="dcterms:W3CDTF">2020-06-14T17:12:54Z</dcterms:modified>
</cp:coreProperties>
</file>