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70" r:id="rId3"/>
    <p:sldId id="271" r:id="rId4"/>
    <p:sldId id="275" r:id="rId5"/>
    <p:sldId id="279" r:id="rId6"/>
    <p:sldId id="278" r:id="rId7"/>
    <p:sldId id="280" r:id="rId8"/>
    <p:sldId id="273" r:id="rId9"/>
    <p:sldId id="289" r:id="rId10"/>
    <p:sldId id="282" r:id="rId11"/>
    <p:sldId id="283" r:id="rId12"/>
    <p:sldId id="274" r:id="rId13"/>
    <p:sldId id="277" r:id="rId14"/>
    <p:sldId id="284" r:id="rId15"/>
    <p:sldId id="285" r:id="rId16"/>
    <p:sldId id="286" r:id="rId17"/>
    <p:sldId id="287" r:id="rId18"/>
    <p:sldId id="28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69777" autoAdjust="0"/>
  </p:normalViewPr>
  <p:slideViewPr>
    <p:cSldViewPr snapToGrid="0">
      <p:cViewPr varScale="1">
        <p:scale>
          <a:sx n="42" d="100"/>
          <a:sy n="42" d="100"/>
        </p:scale>
        <p:origin x="48" y="8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10.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34B9E8-0D95-446F-8ADF-D2CA7C5BB267}"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19A2759-6D70-4BD3-90D2-FAED7979FA29}">
      <dgm:prSet phldrT="[Text]"/>
      <dgm:spPr/>
      <dgm:t>
        <a:bodyPr/>
        <a:lstStyle/>
        <a:p>
          <a:pPr>
            <a:lnSpc>
              <a:spcPct val="100000"/>
            </a:lnSpc>
            <a:defRPr b="1"/>
          </a:pPr>
          <a:r>
            <a:rPr lang="en-US"/>
            <a:t>Plan</a:t>
          </a:r>
        </a:p>
      </dgm:t>
    </dgm:pt>
    <dgm:pt modelId="{B2F0F082-B48B-4D36-92CD-92D1763C7B45}" type="parTrans" cxnId="{DA31F8FF-D6F7-4BE3-9BB8-0B97846B7012}">
      <dgm:prSet/>
      <dgm:spPr/>
      <dgm:t>
        <a:bodyPr/>
        <a:lstStyle/>
        <a:p>
          <a:endParaRPr lang="en-US"/>
        </a:p>
      </dgm:t>
    </dgm:pt>
    <dgm:pt modelId="{E9B67682-1926-4D8F-A77A-9E59917DA839}" type="sibTrans" cxnId="{DA31F8FF-D6F7-4BE3-9BB8-0B97846B7012}">
      <dgm:prSet/>
      <dgm:spPr/>
      <dgm:t>
        <a:bodyPr/>
        <a:lstStyle/>
        <a:p>
          <a:endParaRPr lang="en-US"/>
        </a:p>
      </dgm:t>
    </dgm:pt>
    <dgm:pt modelId="{2CB00A69-4EA1-48DE-A784-9EE674C6C72E}">
      <dgm:prSet phldrT="[Text]"/>
      <dgm:spPr/>
      <dgm:t>
        <a:bodyPr/>
        <a:lstStyle/>
        <a:p>
          <a:pPr>
            <a:lnSpc>
              <a:spcPct val="100000"/>
            </a:lnSpc>
            <a:defRPr b="1"/>
          </a:pPr>
          <a:r>
            <a:rPr lang="en-US"/>
            <a:t>Evaluate</a:t>
          </a:r>
        </a:p>
      </dgm:t>
    </dgm:pt>
    <dgm:pt modelId="{239E005D-F0FA-4A63-83F1-4B514CE45027}" type="parTrans" cxnId="{A8D69588-1BEA-432C-A130-7A9B6F59F877}">
      <dgm:prSet/>
      <dgm:spPr/>
      <dgm:t>
        <a:bodyPr/>
        <a:lstStyle/>
        <a:p>
          <a:endParaRPr lang="en-US"/>
        </a:p>
      </dgm:t>
    </dgm:pt>
    <dgm:pt modelId="{B289D248-4407-4359-9FC2-3E23DD9428AA}" type="sibTrans" cxnId="{A8D69588-1BEA-432C-A130-7A9B6F59F877}">
      <dgm:prSet/>
      <dgm:spPr/>
      <dgm:t>
        <a:bodyPr/>
        <a:lstStyle/>
        <a:p>
          <a:endParaRPr lang="en-US"/>
        </a:p>
      </dgm:t>
    </dgm:pt>
    <dgm:pt modelId="{67F9DD58-A8E8-41B0-AB5C-87C56C1DAFE5}">
      <dgm:prSet phldrT="[Text]"/>
      <dgm:spPr/>
      <dgm:t>
        <a:bodyPr/>
        <a:lstStyle/>
        <a:p>
          <a:pPr>
            <a:lnSpc>
              <a:spcPct val="100000"/>
            </a:lnSpc>
          </a:pPr>
          <a:r>
            <a:rPr lang="en-US" dirty="0"/>
            <a:t>Data Analysis</a:t>
          </a:r>
        </a:p>
      </dgm:t>
    </dgm:pt>
    <dgm:pt modelId="{4F509ADB-59F2-4422-BFE6-7A9372EFB491}" type="parTrans" cxnId="{EDB40EC0-D648-4E7F-9BF0-E32965499896}">
      <dgm:prSet/>
      <dgm:spPr/>
      <dgm:t>
        <a:bodyPr/>
        <a:lstStyle/>
        <a:p>
          <a:endParaRPr lang="en-US"/>
        </a:p>
      </dgm:t>
    </dgm:pt>
    <dgm:pt modelId="{DD069506-3B3B-4DA7-99ED-A57335374520}" type="sibTrans" cxnId="{EDB40EC0-D648-4E7F-9BF0-E32965499896}">
      <dgm:prSet/>
      <dgm:spPr/>
      <dgm:t>
        <a:bodyPr/>
        <a:lstStyle/>
        <a:p>
          <a:endParaRPr lang="en-US"/>
        </a:p>
      </dgm:t>
    </dgm:pt>
    <dgm:pt modelId="{B200EB38-E407-4863-AEB8-2B10B66EEC29}">
      <dgm:prSet phldrT="[Text]"/>
      <dgm:spPr/>
      <dgm:t>
        <a:bodyPr/>
        <a:lstStyle/>
        <a:p>
          <a:pPr>
            <a:lnSpc>
              <a:spcPct val="100000"/>
            </a:lnSpc>
            <a:defRPr b="1"/>
          </a:pPr>
          <a:r>
            <a:rPr lang="en-US" dirty="0"/>
            <a:t>Deliver</a:t>
          </a:r>
        </a:p>
      </dgm:t>
    </dgm:pt>
    <dgm:pt modelId="{DCE92095-B9BB-4C5F-B43F-6741FD472A5F}" type="parTrans" cxnId="{BF07C839-481D-4CFF-A661-BCA8667F691A}">
      <dgm:prSet/>
      <dgm:spPr/>
      <dgm:t>
        <a:bodyPr/>
        <a:lstStyle/>
        <a:p>
          <a:endParaRPr lang="en-US"/>
        </a:p>
      </dgm:t>
    </dgm:pt>
    <dgm:pt modelId="{9D9C9DEC-335F-4F47-9360-D9D1411D64E2}" type="sibTrans" cxnId="{BF07C839-481D-4CFF-A661-BCA8667F691A}">
      <dgm:prSet/>
      <dgm:spPr/>
      <dgm:t>
        <a:bodyPr/>
        <a:lstStyle/>
        <a:p>
          <a:endParaRPr lang="en-US"/>
        </a:p>
      </dgm:t>
    </dgm:pt>
    <dgm:pt modelId="{6DD4D8B0-2FD2-436F-AF47-291995132DEA}">
      <dgm:prSet phldrT="[Text]"/>
      <dgm:spPr/>
      <dgm:t>
        <a:bodyPr/>
        <a:lstStyle/>
        <a:p>
          <a:pPr>
            <a:lnSpc>
              <a:spcPct val="100000"/>
            </a:lnSpc>
          </a:pPr>
          <a:r>
            <a:rPr lang="en-US" dirty="0"/>
            <a:t>Implementation</a:t>
          </a:r>
        </a:p>
      </dgm:t>
    </dgm:pt>
    <dgm:pt modelId="{DDFD870A-C77B-44F3-90E5-D69D6766A452}" type="parTrans" cxnId="{3B1E810A-A01F-480E-A99F-22654464A248}">
      <dgm:prSet/>
      <dgm:spPr/>
      <dgm:t>
        <a:bodyPr/>
        <a:lstStyle/>
        <a:p>
          <a:endParaRPr lang="en-US"/>
        </a:p>
      </dgm:t>
    </dgm:pt>
    <dgm:pt modelId="{394F3178-8657-4A03-8769-02D333A7DC67}" type="sibTrans" cxnId="{3B1E810A-A01F-480E-A99F-22654464A248}">
      <dgm:prSet/>
      <dgm:spPr/>
      <dgm:t>
        <a:bodyPr/>
        <a:lstStyle/>
        <a:p>
          <a:endParaRPr lang="en-US"/>
        </a:p>
      </dgm:t>
    </dgm:pt>
    <dgm:pt modelId="{EC98BE5B-75FF-4632-AA8C-83216101DB91}">
      <dgm:prSet phldrT="[Text]"/>
      <dgm:spPr/>
      <dgm:t>
        <a:bodyPr/>
        <a:lstStyle/>
        <a:p>
          <a:pPr>
            <a:lnSpc>
              <a:spcPct val="100000"/>
            </a:lnSpc>
          </a:pPr>
          <a:r>
            <a:rPr lang="en-US" dirty="0"/>
            <a:t>Methodology</a:t>
          </a:r>
        </a:p>
      </dgm:t>
    </dgm:pt>
    <dgm:pt modelId="{5FCBAD72-A3E1-43DB-A31C-E4BED5FC4BBD}" type="parTrans" cxnId="{4DDF72AC-E685-4DF0-B52C-114E6CAE7EB9}">
      <dgm:prSet/>
      <dgm:spPr/>
      <dgm:t>
        <a:bodyPr/>
        <a:lstStyle/>
        <a:p>
          <a:endParaRPr lang="en-US"/>
        </a:p>
      </dgm:t>
    </dgm:pt>
    <dgm:pt modelId="{D887F4BE-1F35-44CC-8658-1F33DD747917}" type="sibTrans" cxnId="{4DDF72AC-E685-4DF0-B52C-114E6CAE7EB9}">
      <dgm:prSet/>
      <dgm:spPr/>
      <dgm:t>
        <a:bodyPr/>
        <a:lstStyle/>
        <a:p>
          <a:endParaRPr lang="en-US"/>
        </a:p>
      </dgm:t>
    </dgm:pt>
    <dgm:pt modelId="{5EB2ACE9-8FCA-4FF5-B9D8-2B9CC2EBA6FA}">
      <dgm:prSet phldrT="[Text]"/>
      <dgm:spPr/>
      <dgm:t>
        <a:bodyPr/>
        <a:lstStyle/>
        <a:p>
          <a:pPr>
            <a:lnSpc>
              <a:spcPct val="100000"/>
            </a:lnSpc>
          </a:pPr>
          <a:r>
            <a:rPr lang="en-US" dirty="0"/>
            <a:t>Problem Statement</a:t>
          </a:r>
        </a:p>
      </dgm:t>
    </dgm:pt>
    <dgm:pt modelId="{1794FF8A-C782-4EEE-9DE7-577DD175BBC6}" type="parTrans" cxnId="{1B12E0DF-0983-4AD7-8808-41BD55585432}">
      <dgm:prSet/>
      <dgm:spPr/>
      <dgm:t>
        <a:bodyPr/>
        <a:lstStyle/>
        <a:p>
          <a:endParaRPr lang="en-US"/>
        </a:p>
      </dgm:t>
    </dgm:pt>
    <dgm:pt modelId="{CF1E94CF-19F1-49C2-9EDB-BCCB03A1D06B}" type="sibTrans" cxnId="{1B12E0DF-0983-4AD7-8808-41BD55585432}">
      <dgm:prSet/>
      <dgm:spPr/>
      <dgm:t>
        <a:bodyPr/>
        <a:lstStyle/>
        <a:p>
          <a:endParaRPr lang="en-US"/>
        </a:p>
      </dgm:t>
    </dgm:pt>
    <dgm:pt modelId="{D11EA338-945A-44D3-98E3-C89499803C17}">
      <dgm:prSet phldrT="[Text]"/>
      <dgm:spPr/>
      <dgm:t>
        <a:bodyPr/>
        <a:lstStyle/>
        <a:p>
          <a:pPr>
            <a:lnSpc>
              <a:spcPct val="100000"/>
            </a:lnSpc>
          </a:pPr>
          <a:r>
            <a:rPr lang="en-US" dirty="0"/>
            <a:t>Hypothesis</a:t>
          </a:r>
        </a:p>
        <a:p>
          <a:pPr>
            <a:lnSpc>
              <a:spcPct val="100000"/>
            </a:lnSpc>
          </a:pPr>
          <a:r>
            <a:rPr lang="en-US" dirty="0"/>
            <a:t>Data Requirements</a:t>
          </a:r>
        </a:p>
      </dgm:t>
    </dgm:pt>
    <dgm:pt modelId="{EF10B0D5-78D0-4DB2-9FBD-32971C8139CA}" type="parTrans" cxnId="{69A26FF2-313C-4579-99FD-359EB7C6047D}">
      <dgm:prSet/>
      <dgm:spPr/>
      <dgm:t>
        <a:bodyPr/>
        <a:lstStyle/>
        <a:p>
          <a:endParaRPr lang="en-US"/>
        </a:p>
      </dgm:t>
    </dgm:pt>
    <dgm:pt modelId="{B1982037-2D3F-43EE-9023-E0EE4799C95E}" type="sibTrans" cxnId="{69A26FF2-313C-4579-99FD-359EB7C6047D}">
      <dgm:prSet/>
      <dgm:spPr/>
      <dgm:t>
        <a:bodyPr/>
        <a:lstStyle/>
        <a:p>
          <a:endParaRPr lang="en-US"/>
        </a:p>
      </dgm:t>
    </dgm:pt>
    <dgm:pt modelId="{C274163B-81D1-4457-BED4-472A53895749}">
      <dgm:prSet phldrT="[Text]"/>
      <dgm:spPr/>
      <dgm:t>
        <a:bodyPr/>
        <a:lstStyle/>
        <a:p>
          <a:pPr>
            <a:lnSpc>
              <a:spcPct val="100000"/>
            </a:lnSpc>
          </a:pPr>
          <a:r>
            <a:rPr lang="en-US" dirty="0"/>
            <a:t>Output Inference</a:t>
          </a:r>
        </a:p>
      </dgm:t>
    </dgm:pt>
    <dgm:pt modelId="{1D2D9727-4E09-4065-B577-E63463EEBEE1}" type="parTrans" cxnId="{88113F27-49E3-480E-A323-8AB5A82C458F}">
      <dgm:prSet/>
      <dgm:spPr/>
      <dgm:t>
        <a:bodyPr/>
        <a:lstStyle/>
        <a:p>
          <a:endParaRPr lang="en-US"/>
        </a:p>
      </dgm:t>
    </dgm:pt>
    <dgm:pt modelId="{A6E3187D-3DBC-40BD-ABBD-8B00BC7B793F}" type="sibTrans" cxnId="{88113F27-49E3-480E-A323-8AB5A82C458F}">
      <dgm:prSet/>
      <dgm:spPr/>
      <dgm:t>
        <a:bodyPr/>
        <a:lstStyle/>
        <a:p>
          <a:endParaRPr lang="en-US"/>
        </a:p>
      </dgm:t>
    </dgm:pt>
    <dgm:pt modelId="{86417A34-287C-4C34-AA7F-F2FEA7057D28}">
      <dgm:prSet phldrT="[Text]"/>
      <dgm:spPr/>
      <dgm:t>
        <a:bodyPr/>
        <a:lstStyle/>
        <a:p>
          <a:pPr>
            <a:lnSpc>
              <a:spcPct val="100000"/>
            </a:lnSpc>
          </a:pPr>
          <a:r>
            <a:rPr lang="en-US" dirty="0"/>
            <a:t>Research Limitations</a:t>
          </a:r>
        </a:p>
      </dgm:t>
    </dgm:pt>
    <dgm:pt modelId="{261F14B5-294B-45A1-BBAE-900C39370FB7}" type="parTrans" cxnId="{1CDE5FD9-1609-45FD-BCFD-844A1648F3A5}">
      <dgm:prSet/>
      <dgm:spPr/>
      <dgm:t>
        <a:bodyPr/>
        <a:lstStyle/>
        <a:p>
          <a:endParaRPr lang="en-US"/>
        </a:p>
      </dgm:t>
    </dgm:pt>
    <dgm:pt modelId="{0EE5CFE4-793D-4C24-AEA9-FA196BDE3517}" type="sibTrans" cxnId="{1CDE5FD9-1609-45FD-BCFD-844A1648F3A5}">
      <dgm:prSet/>
      <dgm:spPr/>
      <dgm:t>
        <a:bodyPr/>
        <a:lstStyle/>
        <a:p>
          <a:endParaRPr lang="en-US"/>
        </a:p>
      </dgm:t>
    </dgm:pt>
    <dgm:pt modelId="{24B04112-8A61-412C-AF2D-446132DA3CA7}">
      <dgm:prSet phldrT="[Text]"/>
      <dgm:spPr/>
      <dgm:t>
        <a:bodyPr/>
        <a:lstStyle/>
        <a:p>
          <a:pPr>
            <a:lnSpc>
              <a:spcPct val="100000"/>
            </a:lnSpc>
          </a:pPr>
          <a:r>
            <a:rPr lang="en-US" dirty="0"/>
            <a:t>Monitoring Progress</a:t>
          </a:r>
        </a:p>
      </dgm:t>
    </dgm:pt>
    <dgm:pt modelId="{3B6022C5-321E-43D7-8423-7A8DCD75E0C4}" type="parTrans" cxnId="{B55499FB-CF2E-4908-8ED7-F68FEC6E28BE}">
      <dgm:prSet/>
      <dgm:spPr/>
      <dgm:t>
        <a:bodyPr/>
        <a:lstStyle/>
        <a:p>
          <a:endParaRPr lang="en-US"/>
        </a:p>
      </dgm:t>
    </dgm:pt>
    <dgm:pt modelId="{DF323AD4-01E5-43F5-869E-A9C5A2E82D65}" type="sibTrans" cxnId="{B55499FB-CF2E-4908-8ED7-F68FEC6E28BE}">
      <dgm:prSet/>
      <dgm:spPr/>
      <dgm:t>
        <a:bodyPr/>
        <a:lstStyle/>
        <a:p>
          <a:endParaRPr lang="en-US"/>
        </a:p>
      </dgm:t>
    </dgm:pt>
    <dgm:pt modelId="{1257EAA2-1A85-4151-B5D6-988C836789A5}">
      <dgm:prSet phldrT="[Text]"/>
      <dgm:spPr/>
      <dgm:t>
        <a:bodyPr/>
        <a:lstStyle/>
        <a:p>
          <a:pPr>
            <a:lnSpc>
              <a:spcPct val="100000"/>
            </a:lnSpc>
            <a:defRPr b="1"/>
          </a:pPr>
          <a:r>
            <a:rPr lang="en-US"/>
            <a:t>Reflect</a:t>
          </a:r>
        </a:p>
      </dgm:t>
    </dgm:pt>
    <dgm:pt modelId="{E8FA999C-47A8-4AED-886D-79CF939A31D4}" type="parTrans" cxnId="{5FC704A7-6E92-4D39-8FDF-57970F2030C1}">
      <dgm:prSet/>
      <dgm:spPr/>
      <dgm:t>
        <a:bodyPr/>
        <a:lstStyle/>
        <a:p>
          <a:endParaRPr lang="en-US"/>
        </a:p>
      </dgm:t>
    </dgm:pt>
    <dgm:pt modelId="{2695F48A-2259-4534-960F-B9F35D0093DE}" type="sibTrans" cxnId="{5FC704A7-6E92-4D39-8FDF-57970F2030C1}">
      <dgm:prSet/>
      <dgm:spPr/>
      <dgm:t>
        <a:bodyPr/>
        <a:lstStyle/>
        <a:p>
          <a:endParaRPr lang="en-US"/>
        </a:p>
      </dgm:t>
    </dgm:pt>
    <dgm:pt modelId="{D19C25A0-9EEC-40A6-A679-F3C327868DE9}">
      <dgm:prSet phldrT="[Text]"/>
      <dgm:spPr/>
      <dgm:t>
        <a:bodyPr/>
        <a:lstStyle/>
        <a:p>
          <a:pPr>
            <a:lnSpc>
              <a:spcPct val="100000"/>
            </a:lnSpc>
          </a:pPr>
          <a:r>
            <a:rPr lang="en-US" dirty="0"/>
            <a:t>Learnings</a:t>
          </a:r>
        </a:p>
      </dgm:t>
    </dgm:pt>
    <dgm:pt modelId="{A91F68EE-184D-4380-8EB2-876F93522D56}" type="parTrans" cxnId="{D6C9BCD8-629B-437E-8169-E57255277374}">
      <dgm:prSet/>
      <dgm:spPr/>
      <dgm:t>
        <a:bodyPr/>
        <a:lstStyle/>
        <a:p>
          <a:endParaRPr lang="en-US"/>
        </a:p>
      </dgm:t>
    </dgm:pt>
    <dgm:pt modelId="{BE12DC8F-A6DD-4829-867D-C6EB8CA89086}" type="sibTrans" cxnId="{D6C9BCD8-629B-437E-8169-E57255277374}">
      <dgm:prSet/>
      <dgm:spPr/>
      <dgm:t>
        <a:bodyPr/>
        <a:lstStyle/>
        <a:p>
          <a:endParaRPr lang="en-US"/>
        </a:p>
      </dgm:t>
    </dgm:pt>
    <dgm:pt modelId="{9067FFC0-96B2-4092-B667-B25E8D9C6480}">
      <dgm:prSet phldrT="[Text]"/>
      <dgm:spPr/>
      <dgm:t>
        <a:bodyPr/>
        <a:lstStyle/>
        <a:p>
          <a:pPr>
            <a:lnSpc>
              <a:spcPct val="100000"/>
            </a:lnSpc>
          </a:pPr>
          <a:r>
            <a:rPr lang="en-US" dirty="0"/>
            <a:t>Conclusions</a:t>
          </a:r>
        </a:p>
      </dgm:t>
    </dgm:pt>
    <dgm:pt modelId="{D5BCF558-7A63-4B40-A712-4540BAB2771B}" type="parTrans" cxnId="{8602C7E2-E5F2-46A8-94A3-9E73B8A2F0A2}">
      <dgm:prSet/>
      <dgm:spPr/>
      <dgm:t>
        <a:bodyPr/>
        <a:lstStyle/>
        <a:p>
          <a:endParaRPr lang="en-US"/>
        </a:p>
      </dgm:t>
    </dgm:pt>
    <dgm:pt modelId="{ED170FE4-4ADC-4819-AA25-6F7F9297E271}" type="sibTrans" cxnId="{8602C7E2-E5F2-46A8-94A3-9E73B8A2F0A2}">
      <dgm:prSet/>
      <dgm:spPr/>
      <dgm:t>
        <a:bodyPr/>
        <a:lstStyle/>
        <a:p>
          <a:endParaRPr lang="en-US"/>
        </a:p>
      </dgm:t>
    </dgm:pt>
    <dgm:pt modelId="{4E597129-AAA8-4181-BA73-3C24BDD3D482}" type="pres">
      <dgm:prSet presAssocID="{CF34B9E8-0D95-446F-8ADF-D2CA7C5BB267}" presName="root" presStyleCnt="0">
        <dgm:presLayoutVars>
          <dgm:dir/>
          <dgm:resizeHandles val="exact"/>
        </dgm:presLayoutVars>
      </dgm:prSet>
      <dgm:spPr/>
    </dgm:pt>
    <dgm:pt modelId="{2B38A8F4-1644-4CEC-9579-97285BDEC669}" type="pres">
      <dgm:prSet presAssocID="{119A2759-6D70-4BD3-90D2-FAED7979FA29}" presName="compNode" presStyleCnt="0"/>
      <dgm:spPr/>
    </dgm:pt>
    <dgm:pt modelId="{AF5CDCCE-4774-4A5A-BE07-0FD73C7283DC}" type="pres">
      <dgm:prSet presAssocID="{119A2759-6D70-4BD3-90D2-FAED7979FA2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14F2C6E0-BCB4-47FA-82E9-BD3F688AB80F}" type="pres">
      <dgm:prSet presAssocID="{119A2759-6D70-4BD3-90D2-FAED7979FA29}" presName="iconSpace" presStyleCnt="0"/>
      <dgm:spPr/>
    </dgm:pt>
    <dgm:pt modelId="{D74EE69A-BA73-412E-B5FE-69E4F06DEEAC}" type="pres">
      <dgm:prSet presAssocID="{119A2759-6D70-4BD3-90D2-FAED7979FA29}" presName="parTx" presStyleLbl="revTx" presStyleIdx="0" presStyleCnt="8">
        <dgm:presLayoutVars>
          <dgm:chMax val="0"/>
          <dgm:chPref val="0"/>
        </dgm:presLayoutVars>
      </dgm:prSet>
      <dgm:spPr/>
    </dgm:pt>
    <dgm:pt modelId="{0CB73657-DBD3-46C0-9038-A811A8D14086}" type="pres">
      <dgm:prSet presAssocID="{119A2759-6D70-4BD3-90D2-FAED7979FA29}" presName="txSpace" presStyleCnt="0"/>
      <dgm:spPr/>
    </dgm:pt>
    <dgm:pt modelId="{466CB38D-4596-425E-8845-06E8F944ABA9}" type="pres">
      <dgm:prSet presAssocID="{119A2759-6D70-4BD3-90D2-FAED7979FA29}" presName="desTx" presStyleLbl="revTx" presStyleIdx="1" presStyleCnt="8">
        <dgm:presLayoutVars/>
      </dgm:prSet>
      <dgm:spPr/>
    </dgm:pt>
    <dgm:pt modelId="{4CC30709-F03C-4ECD-9B64-811F13D9EE0D}" type="pres">
      <dgm:prSet presAssocID="{E9B67682-1926-4D8F-A77A-9E59917DA839}" presName="sibTrans" presStyleCnt="0"/>
      <dgm:spPr/>
    </dgm:pt>
    <dgm:pt modelId="{3EB16ED7-E211-4202-872A-8D2B84CA716A}" type="pres">
      <dgm:prSet presAssocID="{2CB00A69-4EA1-48DE-A784-9EE674C6C72E}" presName="compNode" presStyleCnt="0"/>
      <dgm:spPr/>
    </dgm:pt>
    <dgm:pt modelId="{94D6FC91-E331-4946-BC90-A58D9016492E}" type="pres">
      <dgm:prSet presAssocID="{2CB00A69-4EA1-48DE-A784-9EE674C6C72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5B1B4717-5169-4FDA-800F-E2CE03EF4179}" type="pres">
      <dgm:prSet presAssocID="{2CB00A69-4EA1-48DE-A784-9EE674C6C72E}" presName="iconSpace" presStyleCnt="0"/>
      <dgm:spPr/>
    </dgm:pt>
    <dgm:pt modelId="{433759B1-2941-4037-A479-08AD6C6B3278}" type="pres">
      <dgm:prSet presAssocID="{2CB00A69-4EA1-48DE-A784-9EE674C6C72E}" presName="parTx" presStyleLbl="revTx" presStyleIdx="2" presStyleCnt="8">
        <dgm:presLayoutVars>
          <dgm:chMax val="0"/>
          <dgm:chPref val="0"/>
        </dgm:presLayoutVars>
      </dgm:prSet>
      <dgm:spPr/>
    </dgm:pt>
    <dgm:pt modelId="{C0D64D31-0DA6-4420-AFCB-0E9DA3DAEF65}" type="pres">
      <dgm:prSet presAssocID="{2CB00A69-4EA1-48DE-A784-9EE674C6C72E}" presName="txSpace" presStyleCnt="0"/>
      <dgm:spPr/>
    </dgm:pt>
    <dgm:pt modelId="{E19F5303-F947-4696-B66C-BE24E618C240}" type="pres">
      <dgm:prSet presAssocID="{2CB00A69-4EA1-48DE-A784-9EE674C6C72E}" presName="desTx" presStyleLbl="revTx" presStyleIdx="3" presStyleCnt="8">
        <dgm:presLayoutVars/>
      </dgm:prSet>
      <dgm:spPr/>
    </dgm:pt>
    <dgm:pt modelId="{3B965506-25D9-4E17-AF87-306049779F1B}" type="pres">
      <dgm:prSet presAssocID="{B289D248-4407-4359-9FC2-3E23DD9428AA}" presName="sibTrans" presStyleCnt="0"/>
      <dgm:spPr/>
    </dgm:pt>
    <dgm:pt modelId="{94A89D87-28A8-4C38-AB61-232E17E53DEB}" type="pres">
      <dgm:prSet presAssocID="{B200EB38-E407-4863-AEB8-2B10B66EEC29}" presName="compNode" presStyleCnt="0"/>
      <dgm:spPr/>
    </dgm:pt>
    <dgm:pt modelId="{414A259B-294C-4237-8622-CC213FE5FFE0}" type="pres">
      <dgm:prSet presAssocID="{B200EB38-E407-4863-AEB8-2B10B66EEC2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30B6A468-E5D0-43D7-9715-729E371A6066}" type="pres">
      <dgm:prSet presAssocID="{B200EB38-E407-4863-AEB8-2B10B66EEC29}" presName="iconSpace" presStyleCnt="0"/>
      <dgm:spPr/>
    </dgm:pt>
    <dgm:pt modelId="{09207C14-FEDF-4BA0-A90C-DA03B0F5AA8A}" type="pres">
      <dgm:prSet presAssocID="{B200EB38-E407-4863-AEB8-2B10B66EEC29}" presName="parTx" presStyleLbl="revTx" presStyleIdx="4" presStyleCnt="8">
        <dgm:presLayoutVars>
          <dgm:chMax val="0"/>
          <dgm:chPref val="0"/>
        </dgm:presLayoutVars>
      </dgm:prSet>
      <dgm:spPr/>
    </dgm:pt>
    <dgm:pt modelId="{072B86D2-5074-4CC3-93FA-B2CA2E8E9E43}" type="pres">
      <dgm:prSet presAssocID="{B200EB38-E407-4863-AEB8-2B10B66EEC29}" presName="txSpace" presStyleCnt="0"/>
      <dgm:spPr/>
    </dgm:pt>
    <dgm:pt modelId="{48CC58F0-A6F5-402E-A370-E5DEB82766E6}" type="pres">
      <dgm:prSet presAssocID="{B200EB38-E407-4863-AEB8-2B10B66EEC29}" presName="desTx" presStyleLbl="revTx" presStyleIdx="5" presStyleCnt="8">
        <dgm:presLayoutVars/>
      </dgm:prSet>
      <dgm:spPr/>
    </dgm:pt>
    <dgm:pt modelId="{2816C1CB-8AD2-42CC-B19D-06110ABB65A3}" type="pres">
      <dgm:prSet presAssocID="{9D9C9DEC-335F-4F47-9360-D9D1411D64E2}" presName="sibTrans" presStyleCnt="0"/>
      <dgm:spPr/>
    </dgm:pt>
    <dgm:pt modelId="{29195D2F-43C9-4025-BD5E-D88926FAAF0D}" type="pres">
      <dgm:prSet presAssocID="{1257EAA2-1A85-4151-B5D6-988C836789A5}" presName="compNode" presStyleCnt="0"/>
      <dgm:spPr/>
    </dgm:pt>
    <dgm:pt modelId="{04E5A9DC-B315-42D7-8DA3-1587BFECDF0F}" type="pres">
      <dgm:prSet presAssocID="{1257EAA2-1A85-4151-B5D6-988C836789A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11D739EA-CBBE-4BB2-8FBB-492C24D0311B}" type="pres">
      <dgm:prSet presAssocID="{1257EAA2-1A85-4151-B5D6-988C836789A5}" presName="iconSpace" presStyleCnt="0"/>
      <dgm:spPr/>
    </dgm:pt>
    <dgm:pt modelId="{49E37CD3-75C5-4D5D-B1F0-1206C5F3A77C}" type="pres">
      <dgm:prSet presAssocID="{1257EAA2-1A85-4151-B5D6-988C836789A5}" presName="parTx" presStyleLbl="revTx" presStyleIdx="6" presStyleCnt="8">
        <dgm:presLayoutVars>
          <dgm:chMax val="0"/>
          <dgm:chPref val="0"/>
        </dgm:presLayoutVars>
      </dgm:prSet>
      <dgm:spPr/>
    </dgm:pt>
    <dgm:pt modelId="{0E2F92FE-16E0-4354-A3D4-6694B5C7178F}" type="pres">
      <dgm:prSet presAssocID="{1257EAA2-1A85-4151-B5D6-988C836789A5}" presName="txSpace" presStyleCnt="0"/>
      <dgm:spPr/>
    </dgm:pt>
    <dgm:pt modelId="{6AA4C7FD-F067-4C73-9393-D17E50E722B7}" type="pres">
      <dgm:prSet presAssocID="{1257EAA2-1A85-4151-B5D6-988C836789A5}" presName="desTx" presStyleLbl="revTx" presStyleIdx="7" presStyleCnt="8">
        <dgm:presLayoutVars/>
      </dgm:prSet>
      <dgm:spPr/>
    </dgm:pt>
  </dgm:ptLst>
  <dgm:cxnLst>
    <dgm:cxn modelId="{691CE803-2DA7-4C68-B2C1-DC3268CB617F}" type="presOf" srcId="{119A2759-6D70-4BD3-90D2-FAED7979FA29}" destId="{D74EE69A-BA73-412E-B5FE-69E4F06DEEAC}" srcOrd="0" destOrd="0" presId="urn:microsoft.com/office/officeart/2018/5/layout/CenteredIconLabelDescriptionList"/>
    <dgm:cxn modelId="{4A2EB304-C05D-4355-9D0D-5411B9A3410E}" type="presOf" srcId="{2CB00A69-4EA1-48DE-A784-9EE674C6C72E}" destId="{433759B1-2941-4037-A479-08AD6C6B3278}" srcOrd="0" destOrd="0" presId="urn:microsoft.com/office/officeart/2018/5/layout/CenteredIconLabelDescriptionList"/>
    <dgm:cxn modelId="{BABA6D08-3722-4ECB-BD00-72CDD65A147F}" type="presOf" srcId="{6DD4D8B0-2FD2-436F-AF47-291995132DEA}" destId="{48CC58F0-A6F5-402E-A370-E5DEB82766E6}" srcOrd="0" destOrd="0" presId="urn:microsoft.com/office/officeart/2018/5/layout/CenteredIconLabelDescriptionList"/>
    <dgm:cxn modelId="{3B1E810A-A01F-480E-A99F-22654464A248}" srcId="{B200EB38-E407-4863-AEB8-2B10B66EEC29}" destId="{6DD4D8B0-2FD2-436F-AF47-291995132DEA}" srcOrd="0" destOrd="0" parTransId="{DDFD870A-C77B-44F3-90E5-D69D6766A452}" sibTransId="{394F3178-8657-4A03-8769-02D333A7DC67}"/>
    <dgm:cxn modelId="{FD52761A-657F-497B-85B9-03E7EBC9709F}" type="presOf" srcId="{C274163B-81D1-4457-BED4-472A53895749}" destId="{E19F5303-F947-4696-B66C-BE24E618C240}" srcOrd="0" destOrd="1" presId="urn:microsoft.com/office/officeart/2018/5/layout/CenteredIconLabelDescriptionList"/>
    <dgm:cxn modelId="{88113F27-49E3-480E-A323-8AB5A82C458F}" srcId="{2CB00A69-4EA1-48DE-A784-9EE674C6C72E}" destId="{C274163B-81D1-4457-BED4-472A53895749}" srcOrd="1" destOrd="0" parTransId="{1D2D9727-4E09-4065-B577-E63463EEBEE1}" sibTransId="{A6E3187D-3DBC-40BD-ABBD-8B00BC7B793F}"/>
    <dgm:cxn modelId="{F10ADC27-0280-471A-BF02-59466B6EF742}" type="presOf" srcId="{24B04112-8A61-412C-AF2D-446132DA3CA7}" destId="{48CC58F0-A6F5-402E-A370-E5DEB82766E6}" srcOrd="0" destOrd="1" presId="urn:microsoft.com/office/officeart/2018/5/layout/CenteredIconLabelDescriptionList"/>
    <dgm:cxn modelId="{6E345E2E-9CB8-448A-9ED1-4C4EDF23ACF5}" type="presOf" srcId="{67F9DD58-A8E8-41B0-AB5C-87C56C1DAFE5}" destId="{E19F5303-F947-4696-B66C-BE24E618C240}" srcOrd="0" destOrd="0" presId="urn:microsoft.com/office/officeart/2018/5/layout/CenteredIconLabelDescriptionList"/>
    <dgm:cxn modelId="{0818CE33-5E23-4D72-95A6-01BD0CAF35B4}" type="presOf" srcId="{CF34B9E8-0D95-446F-8ADF-D2CA7C5BB267}" destId="{4E597129-AAA8-4181-BA73-3C24BDD3D482}" srcOrd="0" destOrd="0" presId="urn:microsoft.com/office/officeart/2018/5/layout/CenteredIconLabelDescriptionList"/>
    <dgm:cxn modelId="{BF07C839-481D-4CFF-A661-BCA8667F691A}" srcId="{CF34B9E8-0D95-446F-8ADF-D2CA7C5BB267}" destId="{B200EB38-E407-4863-AEB8-2B10B66EEC29}" srcOrd="2" destOrd="0" parTransId="{DCE92095-B9BB-4C5F-B43F-6741FD472A5F}" sibTransId="{9D9C9DEC-335F-4F47-9360-D9D1411D64E2}"/>
    <dgm:cxn modelId="{BF2C5D5D-1A5E-47D9-9A47-05CB618F5ACB}" type="presOf" srcId="{86417A34-287C-4C34-AA7F-F2FEA7057D28}" destId="{E19F5303-F947-4696-B66C-BE24E618C240}" srcOrd="0" destOrd="2" presId="urn:microsoft.com/office/officeart/2018/5/layout/CenteredIconLabelDescriptionList"/>
    <dgm:cxn modelId="{0838715F-F39A-474A-BBD7-074230D1713C}" type="presOf" srcId="{9067FFC0-96B2-4092-B667-B25E8D9C6480}" destId="{6AA4C7FD-F067-4C73-9393-D17E50E722B7}" srcOrd="0" destOrd="1" presId="urn:microsoft.com/office/officeart/2018/5/layout/CenteredIconLabelDescriptionList"/>
    <dgm:cxn modelId="{2F8EAB69-4E09-4ECF-A019-98BB3095AC37}" type="presOf" srcId="{1257EAA2-1A85-4151-B5D6-988C836789A5}" destId="{49E37CD3-75C5-4D5D-B1F0-1206C5F3A77C}" srcOrd="0" destOrd="0" presId="urn:microsoft.com/office/officeart/2018/5/layout/CenteredIconLabelDescriptionList"/>
    <dgm:cxn modelId="{7F3A5C57-3DD1-4353-B4ED-1B5C4D33AF7F}" type="presOf" srcId="{D11EA338-945A-44D3-98E3-C89499803C17}" destId="{466CB38D-4596-425E-8845-06E8F944ABA9}" srcOrd="0" destOrd="1" presId="urn:microsoft.com/office/officeart/2018/5/layout/CenteredIconLabelDescriptionList"/>
    <dgm:cxn modelId="{1595B785-76BB-4277-9F25-19C7131BDB68}" type="presOf" srcId="{D19C25A0-9EEC-40A6-A679-F3C327868DE9}" destId="{6AA4C7FD-F067-4C73-9393-D17E50E722B7}" srcOrd="0" destOrd="0" presId="urn:microsoft.com/office/officeart/2018/5/layout/CenteredIconLabelDescriptionList"/>
    <dgm:cxn modelId="{A8D69588-1BEA-432C-A130-7A9B6F59F877}" srcId="{CF34B9E8-0D95-446F-8ADF-D2CA7C5BB267}" destId="{2CB00A69-4EA1-48DE-A784-9EE674C6C72E}" srcOrd="1" destOrd="0" parTransId="{239E005D-F0FA-4A63-83F1-4B514CE45027}" sibTransId="{B289D248-4407-4359-9FC2-3E23DD9428AA}"/>
    <dgm:cxn modelId="{5FC704A7-6E92-4D39-8FDF-57970F2030C1}" srcId="{CF34B9E8-0D95-446F-8ADF-D2CA7C5BB267}" destId="{1257EAA2-1A85-4151-B5D6-988C836789A5}" srcOrd="3" destOrd="0" parTransId="{E8FA999C-47A8-4AED-886D-79CF939A31D4}" sibTransId="{2695F48A-2259-4534-960F-B9F35D0093DE}"/>
    <dgm:cxn modelId="{4DDF72AC-E685-4DF0-B52C-114E6CAE7EB9}" srcId="{119A2759-6D70-4BD3-90D2-FAED7979FA29}" destId="{EC98BE5B-75FF-4632-AA8C-83216101DB91}" srcOrd="2" destOrd="0" parTransId="{5FCBAD72-A3E1-43DB-A31C-E4BED5FC4BBD}" sibTransId="{D887F4BE-1F35-44CC-8658-1F33DD747917}"/>
    <dgm:cxn modelId="{1A7C09B1-8C65-4B52-A482-39401D43BDAE}" type="presOf" srcId="{5EB2ACE9-8FCA-4FF5-B9D8-2B9CC2EBA6FA}" destId="{466CB38D-4596-425E-8845-06E8F944ABA9}" srcOrd="0" destOrd="0" presId="urn:microsoft.com/office/officeart/2018/5/layout/CenteredIconLabelDescriptionList"/>
    <dgm:cxn modelId="{EDB40EC0-D648-4E7F-9BF0-E32965499896}" srcId="{2CB00A69-4EA1-48DE-A784-9EE674C6C72E}" destId="{67F9DD58-A8E8-41B0-AB5C-87C56C1DAFE5}" srcOrd="0" destOrd="0" parTransId="{4F509ADB-59F2-4422-BFE6-7A9372EFB491}" sibTransId="{DD069506-3B3B-4DA7-99ED-A57335374520}"/>
    <dgm:cxn modelId="{D6C9BCD8-629B-437E-8169-E57255277374}" srcId="{1257EAA2-1A85-4151-B5D6-988C836789A5}" destId="{D19C25A0-9EEC-40A6-A679-F3C327868DE9}" srcOrd="0" destOrd="0" parTransId="{A91F68EE-184D-4380-8EB2-876F93522D56}" sibTransId="{BE12DC8F-A6DD-4829-867D-C6EB8CA89086}"/>
    <dgm:cxn modelId="{1CDE5FD9-1609-45FD-BCFD-844A1648F3A5}" srcId="{2CB00A69-4EA1-48DE-A784-9EE674C6C72E}" destId="{86417A34-287C-4C34-AA7F-F2FEA7057D28}" srcOrd="2" destOrd="0" parTransId="{261F14B5-294B-45A1-BBAE-900C39370FB7}" sibTransId="{0EE5CFE4-793D-4C24-AEA9-FA196BDE3517}"/>
    <dgm:cxn modelId="{1B12E0DF-0983-4AD7-8808-41BD55585432}" srcId="{119A2759-6D70-4BD3-90D2-FAED7979FA29}" destId="{5EB2ACE9-8FCA-4FF5-B9D8-2B9CC2EBA6FA}" srcOrd="0" destOrd="0" parTransId="{1794FF8A-C782-4EEE-9DE7-577DD175BBC6}" sibTransId="{CF1E94CF-19F1-49C2-9EDB-BCCB03A1D06B}"/>
    <dgm:cxn modelId="{4B48FAE1-06E2-49AF-8E2E-F0A31A0570A4}" type="presOf" srcId="{EC98BE5B-75FF-4632-AA8C-83216101DB91}" destId="{466CB38D-4596-425E-8845-06E8F944ABA9}" srcOrd="0" destOrd="2" presId="urn:microsoft.com/office/officeart/2018/5/layout/CenteredIconLabelDescriptionList"/>
    <dgm:cxn modelId="{8602C7E2-E5F2-46A8-94A3-9E73B8A2F0A2}" srcId="{1257EAA2-1A85-4151-B5D6-988C836789A5}" destId="{9067FFC0-96B2-4092-B667-B25E8D9C6480}" srcOrd="1" destOrd="0" parTransId="{D5BCF558-7A63-4B40-A712-4540BAB2771B}" sibTransId="{ED170FE4-4ADC-4819-AA25-6F7F9297E271}"/>
    <dgm:cxn modelId="{69A26FF2-313C-4579-99FD-359EB7C6047D}" srcId="{119A2759-6D70-4BD3-90D2-FAED7979FA29}" destId="{D11EA338-945A-44D3-98E3-C89499803C17}" srcOrd="1" destOrd="0" parTransId="{EF10B0D5-78D0-4DB2-9FBD-32971C8139CA}" sibTransId="{B1982037-2D3F-43EE-9023-E0EE4799C95E}"/>
    <dgm:cxn modelId="{B55499FB-CF2E-4908-8ED7-F68FEC6E28BE}" srcId="{B200EB38-E407-4863-AEB8-2B10B66EEC29}" destId="{24B04112-8A61-412C-AF2D-446132DA3CA7}" srcOrd="1" destOrd="0" parTransId="{3B6022C5-321E-43D7-8423-7A8DCD75E0C4}" sibTransId="{DF323AD4-01E5-43F5-869E-A9C5A2E82D65}"/>
    <dgm:cxn modelId="{D6178BFD-94E7-479A-9E99-1725A5824400}" type="presOf" srcId="{B200EB38-E407-4863-AEB8-2B10B66EEC29}" destId="{09207C14-FEDF-4BA0-A90C-DA03B0F5AA8A}" srcOrd="0" destOrd="0" presId="urn:microsoft.com/office/officeart/2018/5/layout/CenteredIconLabelDescriptionList"/>
    <dgm:cxn modelId="{DA31F8FF-D6F7-4BE3-9BB8-0B97846B7012}" srcId="{CF34B9E8-0D95-446F-8ADF-D2CA7C5BB267}" destId="{119A2759-6D70-4BD3-90D2-FAED7979FA29}" srcOrd="0" destOrd="0" parTransId="{B2F0F082-B48B-4D36-92CD-92D1763C7B45}" sibTransId="{E9B67682-1926-4D8F-A77A-9E59917DA839}"/>
    <dgm:cxn modelId="{AA9A0E58-82DB-4F2A-8AAB-3C949841CCF4}" type="presParOf" srcId="{4E597129-AAA8-4181-BA73-3C24BDD3D482}" destId="{2B38A8F4-1644-4CEC-9579-97285BDEC669}" srcOrd="0" destOrd="0" presId="urn:microsoft.com/office/officeart/2018/5/layout/CenteredIconLabelDescriptionList"/>
    <dgm:cxn modelId="{6427771F-B427-403F-ABD4-31E1D7C50262}" type="presParOf" srcId="{2B38A8F4-1644-4CEC-9579-97285BDEC669}" destId="{AF5CDCCE-4774-4A5A-BE07-0FD73C7283DC}" srcOrd="0" destOrd="0" presId="urn:microsoft.com/office/officeart/2018/5/layout/CenteredIconLabelDescriptionList"/>
    <dgm:cxn modelId="{67D7FE30-9B32-411D-99C1-B0931343F30D}" type="presParOf" srcId="{2B38A8F4-1644-4CEC-9579-97285BDEC669}" destId="{14F2C6E0-BCB4-47FA-82E9-BD3F688AB80F}" srcOrd="1" destOrd="0" presId="urn:microsoft.com/office/officeart/2018/5/layout/CenteredIconLabelDescriptionList"/>
    <dgm:cxn modelId="{A5B8EE8F-ADA6-49F6-B75D-1F502EE93BD2}" type="presParOf" srcId="{2B38A8F4-1644-4CEC-9579-97285BDEC669}" destId="{D74EE69A-BA73-412E-B5FE-69E4F06DEEAC}" srcOrd="2" destOrd="0" presId="urn:microsoft.com/office/officeart/2018/5/layout/CenteredIconLabelDescriptionList"/>
    <dgm:cxn modelId="{C887FE49-47B0-4AEA-9E08-F7535F6F22A7}" type="presParOf" srcId="{2B38A8F4-1644-4CEC-9579-97285BDEC669}" destId="{0CB73657-DBD3-46C0-9038-A811A8D14086}" srcOrd="3" destOrd="0" presId="urn:microsoft.com/office/officeart/2018/5/layout/CenteredIconLabelDescriptionList"/>
    <dgm:cxn modelId="{ACC8500D-6540-4B02-9BFE-675AEA07428C}" type="presParOf" srcId="{2B38A8F4-1644-4CEC-9579-97285BDEC669}" destId="{466CB38D-4596-425E-8845-06E8F944ABA9}" srcOrd="4" destOrd="0" presId="urn:microsoft.com/office/officeart/2018/5/layout/CenteredIconLabelDescriptionList"/>
    <dgm:cxn modelId="{E73D4C2A-C382-447A-A9F4-7134F55EEE78}" type="presParOf" srcId="{4E597129-AAA8-4181-BA73-3C24BDD3D482}" destId="{4CC30709-F03C-4ECD-9B64-811F13D9EE0D}" srcOrd="1" destOrd="0" presId="urn:microsoft.com/office/officeart/2018/5/layout/CenteredIconLabelDescriptionList"/>
    <dgm:cxn modelId="{F2494FB5-58D9-4F87-92FF-02D8377319E7}" type="presParOf" srcId="{4E597129-AAA8-4181-BA73-3C24BDD3D482}" destId="{3EB16ED7-E211-4202-872A-8D2B84CA716A}" srcOrd="2" destOrd="0" presId="urn:microsoft.com/office/officeart/2018/5/layout/CenteredIconLabelDescriptionList"/>
    <dgm:cxn modelId="{006EBFFF-77B6-48A7-84A2-0B15BF53546F}" type="presParOf" srcId="{3EB16ED7-E211-4202-872A-8D2B84CA716A}" destId="{94D6FC91-E331-4946-BC90-A58D9016492E}" srcOrd="0" destOrd="0" presId="urn:microsoft.com/office/officeart/2018/5/layout/CenteredIconLabelDescriptionList"/>
    <dgm:cxn modelId="{7499787A-9310-448A-9069-8E4BEB22E66A}" type="presParOf" srcId="{3EB16ED7-E211-4202-872A-8D2B84CA716A}" destId="{5B1B4717-5169-4FDA-800F-E2CE03EF4179}" srcOrd="1" destOrd="0" presId="urn:microsoft.com/office/officeart/2018/5/layout/CenteredIconLabelDescriptionList"/>
    <dgm:cxn modelId="{09BF233C-53A4-4D64-80BA-6377A59FF6C8}" type="presParOf" srcId="{3EB16ED7-E211-4202-872A-8D2B84CA716A}" destId="{433759B1-2941-4037-A479-08AD6C6B3278}" srcOrd="2" destOrd="0" presId="urn:microsoft.com/office/officeart/2018/5/layout/CenteredIconLabelDescriptionList"/>
    <dgm:cxn modelId="{05993C86-A30A-4188-9714-0B364EC0011F}" type="presParOf" srcId="{3EB16ED7-E211-4202-872A-8D2B84CA716A}" destId="{C0D64D31-0DA6-4420-AFCB-0E9DA3DAEF65}" srcOrd="3" destOrd="0" presId="urn:microsoft.com/office/officeart/2018/5/layout/CenteredIconLabelDescriptionList"/>
    <dgm:cxn modelId="{6398CAAD-14F9-48F7-B47B-12623750099E}" type="presParOf" srcId="{3EB16ED7-E211-4202-872A-8D2B84CA716A}" destId="{E19F5303-F947-4696-B66C-BE24E618C240}" srcOrd="4" destOrd="0" presId="urn:microsoft.com/office/officeart/2018/5/layout/CenteredIconLabelDescriptionList"/>
    <dgm:cxn modelId="{C49FD436-425D-4150-96CC-9B15BF5C6AAE}" type="presParOf" srcId="{4E597129-AAA8-4181-BA73-3C24BDD3D482}" destId="{3B965506-25D9-4E17-AF87-306049779F1B}" srcOrd="3" destOrd="0" presId="urn:microsoft.com/office/officeart/2018/5/layout/CenteredIconLabelDescriptionList"/>
    <dgm:cxn modelId="{65F20A2C-8FB6-43BA-8668-3B0687A8856E}" type="presParOf" srcId="{4E597129-AAA8-4181-BA73-3C24BDD3D482}" destId="{94A89D87-28A8-4C38-AB61-232E17E53DEB}" srcOrd="4" destOrd="0" presId="urn:microsoft.com/office/officeart/2018/5/layout/CenteredIconLabelDescriptionList"/>
    <dgm:cxn modelId="{6B0AE617-A4D0-45AB-A1B2-4CB92B36AFA0}" type="presParOf" srcId="{94A89D87-28A8-4C38-AB61-232E17E53DEB}" destId="{414A259B-294C-4237-8622-CC213FE5FFE0}" srcOrd="0" destOrd="0" presId="urn:microsoft.com/office/officeart/2018/5/layout/CenteredIconLabelDescriptionList"/>
    <dgm:cxn modelId="{37084E28-0E2A-4BC9-9F57-45D0D065BD0F}" type="presParOf" srcId="{94A89D87-28A8-4C38-AB61-232E17E53DEB}" destId="{30B6A468-E5D0-43D7-9715-729E371A6066}" srcOrd="1" destOrd="0" presId="urn:microsoft.com/office/officeart/2018/5/layout/CenteredIconLabelDescriptionList"/>
    <dgm:cxn modelId="{74DC9BB2-DD9B-487A-960C-53CA98457597}" type="presParOf" srcId="{94A89D87-28A8-4C38-AB61-232E17E53DEB}" destId="{09207C14-FEDF-4BA0-A90C-DA03B0F5AA8A}" srcOrd="2" destOrd="0" presId="urn:microsoft.com/office/officeart/2018/5/layout/CenteredIconLabelDescriptionList"/>
    <dgm:cxn modelId="{D5E3DFD8-559B-4921-92A5-9E157CCCD575}" type="presParOf" srcId="{94A89D87-28A8-4C38-AB61-232E17E53DEB}" destId="{072B86D2-5074-4CC3-93FA-B2CA2E8E9E43}" srcOrd="3" destOrd="0" presId="urn:microsoft.com/office/officeart/2018/5/layout/CenteredIconLabelDescriptionList"/>
    <dgm:cxn modelId="{246984C7-188D-4C88-92B6-1C3B1CB465AA}" type="presParOf" srcId="{94A89D87-28A8-4C38-AB61-232E17E53DEB}" destId="{48CC58F0-A6F5-402E-A370-E5DEB82766E6}" srcOrd="4" destOrd="0" presId="urn:microsoft.com/office/officeart/2018/5/layout/CenteredIconLabelDescriptionList"/>
    <dgm:cxn modelId="{F4BADDA2-5950-49C6-9CC6-66AF1337FB2B}" type="presParOf" srcId="{4E597129-AAA8-4181-BA73-3C24BDD3D482}" destId="{2816C1CB-8AD2-42CC-B19D-06110ABB65A3}" srcOrd="5" destOrd="0" presId="urn:microsoft.com/office/officeart/2018/5/layout/CenteredIconLabelDescriptionList"/>
    <dgm:cxn modelId="{549EBB12-DD43-46E5-9436-DC05A001FE78}" type="presParOf" srcId="{4E597129-AAA8-4181-BA73-3C24BDD3D482}" destId="{29195D2F-43C9-4025-BD5E-D88926FAAF0D}" srcOrd="6" destOrd="0" presId="urn:microsoft.com/office/officeart/2018/5/layout/CenteredIconLabelDescriptionList"/>
    <dgm:cxn modelId="{6AF5003F-1F2D-4D7A-AFA1-DB3283AE292A}" type="presParOf" srcId="{29195D2F-43C9-4025-BD5E-D88926FAAF0D}" destId="{04E5A9DC-B315-42D7-8DA3-1587BFECDF0F}" srcOrd="0" destOrd="0" presId="urn:microsoft.com/office/officeart/2018/5/layout/CenteredIconLabelDescriptionList"/>
    <dgm:cxn modelId="{DDCD42F6-F623-47AF-A6D2-DE9CB94DCA2F}" type="presParOf" srcId="{29195D2F-43C9-4025-BD5E-D88926FAAF0D}" destId="{11D739EA-CBBE-4BB2-8FBB-492C24D0311B}" srcOrd="1" destOrd="0" presId="urn:microsoft.com/office/officeart/2018/5/layout/CenteredIconLabelDescriptionList"/>
    <dgm:cxn modelId="{03DA5142-4533-4158-9127-A3D93FC8BE59}" type="presParOf" srcId="{29195D2F-43C9-4025-BD5E-D88926FAAF0D}" destId="{49E37CD3-75C5-4D5D-B1F0-1206C5F3A77C}" srcOrd="2" destOrd="0" presId="urn:microsoft.com/office/officeart/2018/5/layout/CenteredIconLabelDescriptionList"/>
    <dgm:cxn modelId="{CC07AE88-379B-4D7F-9DCC-D5BC2404611E}" type="presParOf" srcId="{29195D2F-43C9-4025-BD5E-D88926FAAF0D}" destId="{0E2F92FE-16E0-4354-A3D4-6694B5C7178F}" srcOrd="3" destOrd="0" presId="urn:microsoft.com/office/officeart/2018/5/layout/CenteredIconLabelDescriptionList"/>
    <dgm:cxn modelId="{BD6E323A-A31D-41B2-BF46-6E4DFC9F5FCD}" type="presParOf" srcId="{29195D2F-43C9-4025-BD5E-D88926FAAF0D}" destId="{6AA4C7FD-F067-4C73-9393-D17E50E722B7}"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66E984-BF97-4014-BFEE-A7DDF20049CA}"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0F8C0AE0-162E-4366-A24E-2D62DADBF908}">
      <dgm:prSet phldrT="[Text]"/>
      <dgm:spPr/>
      <dgm:t>
        <a:bodyPr/>
        <a:lstStyle/>
        <a:p>
          <a:r>
            <a:rPr lang="en-US" dirty="0"/>
            <a:t>R1: Does </a:t>
          </a:r>
          <a:r>
            <a:rPr lang="en-US" i="1" dirty="0"/>
            <a:t>race </a:t>
          </a:r>
          <a:r>
            <a:rPr lang="en-US" dirty="0"/>
            <a:t>or </a:t>
          </a:r>
          <a:r>
            <a:rPr lang="en-US" i="1" dirty="0"/>
            <a:t>sanity </a:t>
          </a:r>
          <a:r>
            <a:rPr lang="en-US" dirty="0"/>
            <a:t>explain the data set</a:t>
          </a:r>
        </a:p>
      </dgm:t>
    </dgm:pt>
    <dgm:pt modelId="{64EC4BB2-B465-44D1-ACCF-2157AF7FDB93}" type="parTrans" cxnId="{FC107915-0C5E-46B0-ACAD-FEF501BCAFCE}">
      <dgm:prSet/>
      <dgm:spPr/>
      <dgm:t>
        <a:bodyPr/>
        <a:lstStyle/>
        <a:p>
          <a:endParaRPr lang="en-US"/>
        </a:p>
      </dgm:t>
    </dgm:pt>
    <dgm:pt modelId="{AB922730-F7DA-4F08-99B3-67DE05702257}" type="sibTrans" cxnId="{FC107915-0C5E-46B0-ACAD-FEF501BCAFCE}">
      <dgm:prSet/>
      <dgm:spPr/>
      <dgm:t>
        <a:bodyPr/>
        <a:lstStyle/>
        <a:p>
          <a:endParaRPr lang="en-US"/>
        </a:p>
      </dgm:t>
    </dgm:pt>
    <dgm:pt modelId="{D1961995-2867-46C6-B121-5A463587C7FB}">
      <dgm:prSet/>
      <dgm:spPr/>
      <dgm:t>
        <a:bodyPr/>
        <a:lstStyle/>
        <a:p>
          <a:r>
            <a:rPr lang="en-US"/>
            <a:t>R2: Are these even-handed or racially profiled</a:t>
          </a:r>
          <a:endParaRPr lang="en-US" dirty="0"/>
        </a:p>
      </dgm:t>
    </dgm:pt>
    <dgm:pt modelId="{01A3524B-327C-4EA2-98B9-95AF1D1F4E34}" type="parTrans" cxnId="{02A675BF-C208-47A3-AF91-BD3A1607E5B9}">
      <dgm:prSet/>
      <dgm:spPr/>
      <dgm:t>
        <a:bodyPr/>
        <a:lstStyle/>
        <a:p>
          <a:endParaRPr lang="en-US"/>
        </a:p>
      </dgm:t>
    </dgm:pt>
    <dgm:pt modelId="{D74C15B4-B36F-4830-AE8E-4E0DD683851D}" type="sibTrans" cxnId="{02A675BF-C208-47A3-AF91-BD3A1607E5B9}">
      <dgm:prSet/>
      <dgm:spPr/>
      <dgm:t>
        <a:bodyPr/>
        <a:lstStyle/>
        <a:p>
          <a:endParaRPr lang="en-US"/>
        </a:p>
      </dgm:t>
    </dgm:pt>
    <dgm:pt modelId="{B926A45D-1ED8-4A93-B135-EF2767109D89}">
      <dgm:prSet/>
      <dgm:spPr/>
      <dgm:t>
        <a:bodyPr/>
        <a:lstStyle/>
        <a:p>
          <a:r>
            <a:rPr lang="en-US"/>
            <a:t>R3: Does another variable better explain the data set</a:t>
          </a:r>
          <a:endParaRPr lang="en-US" dirty="0"/>
        </a:p>
      </dgm:t>
    </dgm:pt>
    <dgm:pt modelId="{52551324-1304-4860-A3EF-3179A971D42A}" type="parTrans" cxnId="{5A3A620D-2EA9-4F43-AD54-8F24EF18632D}">
      <dgm:prSet/>
      <dgm:spPr/>
      <dgm:t>
        <a:bodyPr/>
        <a:lstStyle/>
        <a:p>
          <a:endParaRPr lang="en-US"/>
        </a:p>
      </dgm:t>
    </dgm:pt>
    <dgm:pt modelId="{E2535989-73FD-4177-9B0A-4EA346A5FF4E}" type="sibTrans" cxnId="{5A3A620D-2EA9-4F43-AD54-8F24EF18632D}">
      <dgm:prSet/>
      <dgm:spPr/>
      <dgm:t>
        <a:bodyPr/>
        <a:lstStyle/>
        <a:p>
          <a:endParaRPr lang="en-US"/>
        </a:p>
      </dgm:t>
    </dgm:pt>
    <dgm:pt modelId="{28535768-F459-479B-9610-1F8A6B472CD3}" type="pres">
      <dgm:prSet presAssocID="{0666E984-BF97-4014-BFEE-A7DDF20049CA}" presName="linear" presStyleCnt="0">
        <dgm:presLayoutVars>
          <dgm:animLvl val="lvl"/>
          <dgm:resizeHandles val="exact"/>
        </dgm:presLayoutVars>
      </dgm:prSet>
      <dgm:spPr/>
    </dgm:pt>
    <dgm:pt modelId="{16325796-EB48-4741-AE24-2FC15331C779}" type="pres">
      <dgm:prSet presAssocID="{0F8C0AE0-162E-4366-A24E-2D62DADBF908}" presName="parentText" presStyleLbl="node1" presStyleIdx="0" presStyleCnt="3">
        <dgm:presLayoutVars>
          <dgm:chMax val="0"/>
          <dgm:bulletEnabled val="1"/>
        </dgm:presLayoutVars>
      </dgm:prSet>
      <dgm:spPr/>
    </dgm:pt>
    <dgm:pt modelId="{2EE34B08-2552-4355-ABA9-B0E2763584EF}" type="pres">
      <dgm:prSet presAssocID="{AB922730-F7DA-4F08-99B3-67DE05702257}" presName="spacer" presStyleCnt="0"/>
      <dgm:spPr/>
    </dgm:pt>
    <dgm:pt modelId="{33899ADC-83BF-4B01-9705-2306F97D8424}" type="pres">
      <dgm:prSet presAssocID="{D1961995-2867-46C6-B121-5A463587C7FB}" presName="parentText" presStyleLbl="node1" presStyleIdx="1" presStyleCnt="3">
        <dgm:presLayoutVars>
          <dgm:chMax val="0"/>
          <dgm:bulletEnabled val="1"/>
        </dgm:presLayoutVars>
      </dgm:prSet>
      <dgm:spPr/>
    </dgm:pt>
    <dgm:pt modelId="{9AA7FF89-B27E-4012-B6B2-7FD75F746922}" type="pres">
      <dgm:prSet presAssocID="{D74C15B4-B36F-4830-AE8E-4E0DD683851D}" presName="spacer" presStyleCnt="0"/>
      <dgm:spPr/>
    </dgm:pt>
    <dgm:pt modelId="{78E39846-2EEE-4536-A18F-D9607272FF3B}" type="pres">
      <dgm:prSet presAssocID="{B926A45D-1ED8-4A93-B135-EF2767109D89}" presName="parentText" presStyleLbl="node1" presStyleIdx="2" presStyleCnt="3">
        <dgm:presLayoutVars>
          <dgm:chMax val="0"/>
          <dgm:bulletEnabled val="1"/>
        </dgm:presLayoutVars>
      </dgm:prSet>
      <dgm:spPr/>
    </dgm:pt>
  </dgm:ptLst>
  <dgm:cxnLst>
    <dgm:cxn modelId="{5A3A620D-2EA9-4F43-AD54-8F24EF18632D}" srcId="{0666E984-BF97-4014-BFEE-A7DDF20049CA}" destId="{B926A45D-1ED8-4A93-B135-EF2767109D89}" srcOrd="2" destOrd="0" parTransId="{52551324-1304-4860-A3EF-3179A971D42A}" sibTransId="{E2535989-73FD-4177-9B0A-4EA346A5FF4E}"/>
    <dgm:cxn modelId="{796B9E14-97FD-4C12-B963-797F38C2884D}" type="presOf" srcId="{0F8C0AE0-162E-4366-A24E-2D62DADBF908}" destId="{16325796-EB48-4741-AE24-2FC15331C779}" srcOrd="0" destOrd="0" presId="urn:microsoft.com/office/officeart/2005/8/layout/vList2"/>
    <dgm:cxn modelId="{FC107915-0C5E-46B0-ACAD-FEF501BCAFCE}" srcId="{0666E984-BF97-4014-BFEE-A7DDF20049CA}" destId="{0F8C0AE0-162E-4366-A24E-2D62DADBF908}" srcOrd="0" destOrd="0" parTransId="{64EC4BB2-B465-44D1-ACCF-2157AF7FDB93}" sibTransId="{AB922730-F7DA-4F08-99B3-67DE05702257}"/>
    <dgm:cxn modelId="{A336B82C-E24D-4836-B61E-10D8F27FF17D}" type="presOf" srcId="{B926A45D-1ED8-4A93-B135-EF2767109D89}" destId="{78E39846-2EEE-4536-A18F-D9607272FF3B}" srcOrd="0" destOrd="0" presId="urn:microsoft.com/office/officeart/2005/8/layout/vList2"/>
    <dgm:cxn modelId="{6CD2333B-8848-44EB-80AC-D66ECB8C3A78}" type="presOf" srcId="{0666E984-BF97-4014-BFEE-A7DDF20049CA}" destId="{28535768-F459-479B-9610-1F8A6B472CD3}" srcOrd="0" destOrd="0" presId="urn:microsoft.com/office/officeart/2005/8/layout/vList2"/>
    <dgm:cxn modelId="{FEB5ED9E-41D5-41E0-9B70-F178BF1B621F}" type="presOf" srcId="{D1961995-2867-46C6-B121-5A463587C7FB}" destId="{33899ADC-83BF-4B01-9705-2306F97D8424}" srcOrd="0" destOrd="0" presId="urn:microsoft.com/office/officeart/2005/8/layout/vList2"/>
    <dgm:cxn modelId="{02A675BF-C208-47A3-AF91-BD3A1607E5B9}" srcId="{0666E984-BF97-4014-BFEE-A7DDF20049CA}" destId="{D1961995-2867-46C6-B121-5A463587C7FB}" srcOrd="1" destOrd="0" parTransId="{01A3524B-327C-4EA2-98B9-95AF1D1F4E34}" sibTransId="{D74C15B4-B36F-4830-AE8E-4E0DD683851D}"/>
    <dgm:cxn modelId="{B633352C-B50B-47BA-82EB-A768946C1D1A}" type="presParOf" srcId="{28535768-F459-479B-9610-1F8A6B472CD3}" destId="{16325796-EB48-4741-AE24-2FC15331C779}" srcOrd="0" destOrd="0" presId="urn:microsoft.com/office/officeart/2005/8/layout/vList2"/>
    <dgm:cxn modelId="{E3B3E66E-D651-42FD-A646-4003BB7403DE}" type="presParOf" srcId="{28535768-F459-479B-9610-1F8A6B472CD3}" destId="{2EE34B08-2552-4355-ABA9-B0E2763584EF}" srcOrd="1" destOrd="0" presId="urn:microsoft.com/office/officeart/2005/8/layout/vList2"/>
    <dgm:cxn modelId="{52495E2D-B46C-4D0F-B976-B9BBDB3C2CAD}" type="presParOf" srcId="{28535768-F459-479B-9610-1F8A6B472CD3}" destId="{33899ADC-83BF-4B01-9705-2306F97D8424}" srcOrd="2" destOrd="0" presId="urn:microsoft.com/office/officeart/2005/8/layout/vList2"/>
    <dgm:cxn modelId="{BD8044BE-320E-4C85-91EF-EFDE347465BC}" type="presParOf" srcId="{28535768-F459-479B-9610-1F8A6B472CD3}" destId="{9AA7FF89-B27E-4012-B6B2-7FD75F746922}" srcOrd="3" destOrd="0" presId="urn:microsoft.com/office/officeart/2005/8/layout/vList2"/>
    <dgm:cxn modelId="{E50E9FEB-2A3B-4C95-B60E-530F97412813}" type="presParOf" srcId="{28535768-F459-479B-9610-1F8A6B472CD3}" destId="{78E39846-2EEE-4536-A18F-D9607272FF3B}"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492086-FD5E-41DF-8CB6-1E86B385FCD0}" type="doc">
      <dgm:prSet loTypeId="urn:microsoft.com/office/officeart/2005/8/layout/vList2" loCatId="list" qsTypeId="urn:microsoft.com/office/officeart/2005/8/quickstyle/simple5" qsCatId="simple" csTypeId="urn:microsoft.com/office/officeart/2005/8/colors/accent3_2" csCatId="accent3" phldr="1"/>
      <dgm:spPr/>
      <dgm:t>
        <a:bodyPr/>
        <a:lstStyle/>
        <a:p>
          <a:endParaRPr lang="en-US"/>
        </a:p>
      </dgm:t>
    </dgm:pt>
    <dgm:pt modelId="{A70DBC9B-C89B-40BC-A43B-A898EE5F6F82}">
      <dgm:prSet phldrT="[Text]"/>
      <dgm:spPr/>
      <dgm:t>
        <a:bodyPr/>
        <a:lstStyle/>
        <a:p>
          <a:r>
            <a:rPr lang="en-US" dirty="0"/>
            <a:t>Washington Post Data Set</a:t>
          </a:r>
        </a:p>
      </dgm:t>
    </dgm:pt>
    <dgm:pt modelId="{D15F9D80-B26F-42D3-ADF6-7CFFDA0FAFD8}" type="parTrans" cxnId="{91B96DCD-3E96-42F5-80BA-C9CC479308EA}">
      <dgm:prSet/>
      <dgm:spPr/>
      <dgm:t>
        <a:bodyPr/>
        <a:lstStyle/>
        <a:p>
          <a:endParaRPr lang="en-US"/>
        </a:p>
      </dgm:t>
    </dgm:pt>
    <dgm:pt modelId="{0C80CEAA-6C18-440A-AB84-176DDCCEC153}" type="sibTrans" cxnId="{91B96DCD-3E96-42F5-80BA-C9CC479308EA}">
      <dgm:prSet/>
      <dgm:spPr/>
      <dgm:t>
        <a:bodyPr/>
        <a:lstStyle/>
        <a:p>
          <a:endParaRPr lang="en-US"/>
        </a:p>
      </dgm:t>
    </dgm:pt>
    <dgm:pt modelId="{AFB1C1B0-838F-40E1-9447-0FB51BA55A75}">
      <dgm:prSet phldrT="[Text]"/>
      <dgm:spPr/>
      <dgm:t>
        <a:bodyPr/>
        <a:lstStyle/>
        <a:p>
          <a:r>
            <a:rPr lang="en-US" dirty="0"/>
            <a:t>Demographics (age, race)</a:t>
          </a:r>
        </a:p>
      </dgm:t>
    </dgm:pt>
    <dgm:pt modelId="{814A9F01-57AF-4A60-A2EA-880BC427A26F}" type="parTrans" cxnId="{00536715-9E30-49E5-854B-2DFDD1D6EE1B}">
      <dgm:prSet/>
      <dgm:spPr/>
      <dgm:t>
        <a:bodyPr/>
        <a:lstStyle/>
        <a:p>
          <a:endParaRPr lang="en-US"/>
        </a:p>
      </dgm:t>
    </dgm:pt>
    <dgm:pt modelId="{299DE8A1-C158-4A14-A8EF-BC8A8A1206C6}" type="sibTrans" cxnId="{00536715-9E30-49E5-854B-2DFDD1D6EE1B}">
      <dgm:prSet/>
      <dgm:spPr/>
      <dgm:t>
        <a:bodyPr/>
        <a:lstStyle/>
        <a:p>
          <a:endParaRPr lang="en-US"/>
        </a:p>
      </dgm:t>
    </dgm:pt>
    <dgm:pt modelId="{C8353861-B012-4907-9D2D-C5495244EAFC}">
      <dgm:prSet phldrT="[Text]"/>
      <dgm:spPr/>
      <dgm:t>
        <a:bodyPr/>
        <a:lstStyle/>
        <a:p>
          <a:r>
            <a:rPr lang="en-US" dirty="0"/>
            <a:t>Context (armed, sanity)</a:t>
          </a:r>
        </a:p>
      </dgm:t>
    </dgm:pt>
    <dgm:pt modelId="{DD667905-3BD6-4A60-8899-E0B1F87ABFC9}" type="parTrans" cxnId="{EB289513-FA7B-4813-B06F-1B9C38AC918C}">
      <dgm:prSet/>
      <dgm:spPr/>
      <dgm:t>
        <a:bodyPr/>
        <a:lstStyle/>
        <a:p>
          <a:endParaRPr lang="en-US"/>
        </a:p>
      </dgm:t>
    </dgm:pt>
    <dgm:pt modelId="{C8E23482-12FD-46CE-98D1-9E0B6D6B290B}" type="sibTrans" cxnId="{EB289513-FA7B-4813-B06F-1B9C38AC918C}">
      <dgm:prSet/>
      <dgm:spPr/>
      <dgm:t>
        <a:bodyPr/>
        <a:lstStyle/>
        <a:p>
          <a:endParaRPr lang="en-US"/>
        </a:p>
      </dgm:t>
    </dgm:pt>
    <dgm:pt modelId="{506944F3-6410-4D8F-A9A4-56B6DEF9DFDB}">
      <dgm:prSet phldrT="[Text]"/>
      <dgm:spPr/>
      <dgm:t>
        <a:bodyPr/>
        <a:lstStyle/>
        <a:p>
          <a:r>
            <a:rPr lang="en-US" dirty="0"/>
            <a:t>Location (city, state, date)</a:t>
          </a:r>
        </a:p>
      </dgm:t>
    </dgm:pt>
    <dgm:pt modelId="{B3AB12F1-A94A-4C5A-A196-7AC4F37C046F}" type="parTrans" cxnId="{E69CDEAD-49B0-4BED-9DB8-0281C36EE422}">
      <dgm:prSet/>
      <dgm:spPr/>
      <dgm:t>
        <a:bodyPr/>
        <a:lstStyle/>
        <a:p>
          <a:endParaRPr lang="en-US"/>
        </a:p>
      </dgm:t>
    </dgm:pt>
    <dgm:pt modelId="{7B8015AF-DE84-4D41-8B8B-C1E12F04CD59}" type="sibTrans" cxnId="{E69CDEAD-49B0-4BED-9DB8-0281C36EE422}">
      <dgm:prSet/>
      <dgm:spPr/>
      <dgm:t>
        <a:bodyPr/>
        <a:lstStyle/>
        <a:p>
          <a:endParaRPr lang="en-US"/>
        </a:p>
      </dgm:t>
    </dgm:pt>
    <dgm:pt modelId="{C93A9BFA-C4FD-49DA-BDC2-972BDC2500FD}">
      <dgm:prSet phldrT="[Text]"/>
      <dgm:spPr/>
      <dgm:t>
        <a:bodyPr/>
        <a:lstStyle/>
        <a:p>
          <a:r>
            <a:rPr lang="en-US" dirty="0"/>
            <a:t>Statistical Effect and Power</a:t>
          </a:r>
        </a:p>
      </dgm:t>
    </dgm:pt>
    <dgm:pt modelId="{0409ACD3-1C2C-42E8-A5A3-56C0F6877DB2}" type="parTrans" cxnId="{8B4A4329-5757-40AC-BDBC-04F701EE4828}">
      <dgm:prSet/>
      <dgm:spPr/>
      <dgm:t>
        <a:bodyPr/>
        <a:lstStyle/>
        <a:p>
          <a:endParaRPr lang="en-US"/>
        </a:p>
      </dgm:t>
    </dgm:pt>
    <dgm:pt modelId="{D550A71F-C04B-4527-86E0-EA7F46634C5F}" type="sibTrans" cxnId="{8B4A4329-5757-40AC-BDBC-04F701EE4828}">
      <dgm:prSet/>
      <dgm:spPr/>
      <dgm:t>
        <a:bodyPr/>
        <a:lstStyle/>
        <a:p>
          <a:endParaRPr lang="en-US"/>
        </a:p>
      </dgm:t>
    </dgm:pt>
    <dgm:pt modelId="{B971A1CE-65D4-4753-8A06-DDF13BC99360}">
      <dgm:prSet phldrT="[Text]"/>
      <dgm:spPr/>
      <dgm:t>
        <a:bodyPr/>
        <a:lstStyle/>
        <a:p>
          <a:r>
            <a:rPr lang="en-US" dirty="0"/>
            <a:t>Effect measures the magnitude of a phenomenon</a:t>
          </a:r>
        </a:p>
      </dgm:t>
    </dgm:pt>
    <dgm:pt modelId="{B5FD89FB-2E2C-4370-B3BA-E9C2C384B260}" type="parTrans" cxnId="{356E8365-F380-4929-B4FF-B9A9334CDDA4}">
      <dgm:prSet/>
      <dgm:spPr/>
      <dgm:t>
        <a:bodyPr/>
        <a:lstStyle/>
        <a:p>
          <a:endParaRPr lang="en-US"/>
        </a:p>
      </dgm:t>
    </dgm:pt>
    <dgm:pt modelId="{C0E81F1C-9D75-43C7-A51B-514C959C1A71}" type="sibTrans" cxnId="{356E8365-F380-4929-B4FF-B9A9334CDDA4}">
      <dgm:prSet/>
      <dgm:spPr/>
      <dgm:t>
        <a:bodyPr/>
        <a:lstStyle/>
        <a:p>
          <a:endParaRPr lang="en-US"/>
        </a:p>
      </dgm:t>
    </dgm:pt>
    <dgm:pt modelId="{1E45D738-1D04-4B6D-9D97-28EFE66A8523}">
      <dgm:prSet phldrT="[Text]"/>
      <dgm:spPr/>
      <dgm:t>
        <a:bodyPr/>
        <a:lstStyle/>
        <a:p>
          <a:r>
            <a:rPr lang="en-US" dirty="0"/>
            <a:t>Power is the ability to distinguish an actual effect versus chance</a:t>
          </a:r>
        </a:p>
      </dgm:t>
    </dgm:pt>
    <dgm:pt modelId="{ECB65704-C9D2-446F-AB07-440AFB45A3D4}" type="parTrans" cxnId="{C5C530E9-0E9C-41BD-BB01-8F263EE2E1D8}">
      <dgm:prSet/>
      <dgm:spPr/>
      <dgm:t>
        <a:bodyPr/>
        <a:lstStyle/>
        <a:p>
          <a:endParaRPr lang="en-US"/>
        </a:p>
      </dgm:t>
    </dgm:pt>
    <dgm:pt modelId="{DF4A6581-5047-4C3E-8498-AD77DC0D2FC9}" type="sibTrans" cxnId="{C5C530E9-0E9C-41BD-BB01-8F263EE2E1D8}">
      <dgm:prSet/>
      <dgm:spPr/>
      <dgm:t>
        <a:bodyPr/>
        <a:lstStyle/>
        <a:p>
          <a:endParaRPr lang="en-US"/>
        </a:p>
      </dgm:t>
    </dgm:pt>
    <dgm:pt modelId="{B9A88E05-3721-48AF-8868-319A90B9BB44}">
      <dgm:prSet phldrT="[Text]"/>
      <dgm:spPr/>
      <dgm:t>
        <a:bodyPr/>
        <a:lstStyle/>
        <a:p>
          <a:r>
            <a:rPr lang="en-US" dirty="0"/>
            <a:t>There needs to be sufficient samples for cross-comparisons</a:t>
          </a:r>
        </a:p>
      </dgm:t>
    </dgm:pt>
    <dgm:pt modelId="{723EB829-F213-4157-93F4-11E476584ECE}" type="parTrans" cxnId="{9E497A7C-EAE7-4FA8-ACB7-F74A0A97AF10}">
      <dgm:prSet/>
      <dgm:spPr/>
      <dgm:t>
        <a:bodyPr/>
        <a:lstStyle/>
        <a:p>
          <a:endParaRPr lang="en-US"/>
        </a:p>
      </dgm:t>
    </dgm:pt>
    <dgm:pt modelId="{03A7267F-B641-4C1D-B6A2-942BED38E0C9}" type="sibTrans" cxnId="{9E497A7C-EAE7-4FA8-ACB7-F74A0A97AF10}">
      <dgm:prSet/>
      <dgm:spPr/>
      <dgm:t>
        <a:bodyPr/>
        <a:lstStyle/>
        <a:p>
          <a:endParaRPr lang="en-US"/>
        </a:p>
      </dgm:t>
    </dgm:pt>
    <dgm:pt modelId="{51E3E5C5-A937-45E1-AF34-AD14EAD52C2B}" type="pres">
      <dgm:prSet presAssocID="{BD492086-FD5E-41DF-8CB6-1E86B385FCD0}" presName="linear" presStyleCnt="0">
        <dgm:presLayoutVars>
          <dgm:animLvl val="lvl"/>
          <dgm:resizeHandles val="exact"/>
        </dgm:presLayoutVars>
      </dgm:prSet>
      <dgm:spPr/>
    </dgm:pt>
    <dgm:pt modelId="{5CB545BA-065F-413C-8810-873014DA0563}" type="pres">
      <dgm:prSet presAssocID="{C93A9BFA-C4FD-49DA-BDC2-972BDC2500FD}" presName="parentText" presStyleLbl="node1" presStyleIdx="0" presStyleCnt="2">
        <dgm:presLayoutVars>
          <dgm:chMax val="0"/>
          <dgm:bulletEnabled val="1"/>
        </dgm:presLayoutVars>
      </dgm:prSet>
      <dgm:spPr/>
    </dgm:pt>
    <dgm:pt modelId="{050F29D1-CC47-4FC6-8D3B-F594FD45F111}" type="pres">
      <dgm:prSet presAssocID="{C93A9BFA-C4FD-49DA-BDC2-972BDC2500FD}" presName="childText" presStyleLbl="revTx" presStyleIdx="0" presStyleCnt="2">
        <dgm:presLayoutVars>
          <dgm:bulletEnabled val="1"/>
        </dgm:presLayoutVars>
      </dgm:prSet>
      <dgm:spPr/>
    </dgm:pt>
    <dgm:pt modelId="{38F7B402-075A-4697-A436-1F7D43A25FB9}" type="pres">
      <dgm:prSet presAssocID="{A70DBC9B-C89B-40BC-A43B-A898EE5F6F82}" presName="parentText" presStyleLbl="node1" presStyleIdx="1" presStyleCnt="2">
        <dgm:presLayoutVars>
          <dgm:chMax val="0"/>
          <dgm:bulletEnabled val="1"/>
        </dgm:presLayoutVars>
      </dgm:prSet>
      <dgm:spPr/>
    </dgm:pt>
    <dgm:pt modelId="{4702585E-E9FA-473A-B146-26BA822FED33}" type="pres">
      <dgm:prSet presAssocID="{A70DBC9B-C89B-40BC-A43B-A898EE5F6F82}" presName="childText" presStyleLbl="revTx" presStyleIdx="1" presStyleCnt="2">
        <dgm:presLayoutVars>
          <dgm:bulletEnabled val="1"/>
        </dgm:presLayoutVars>
      </dgm:prSet>
      <dgm:spPr/>
    </dgm:pt>
  </dgm:ptLst>
  <dgm:cxnLst>
    <dgm:cxn modelId="{EB289513-FA7B-4813-B06F-1B9C38AC918C}" srcId="{A70DBC9B-C89B-40BC-A43B-A898EE5F6F82}" destId="{C8353861-B012-4907-9D2D-C5495244EAFC}" srcOrd="1" destOrd="0" parTransId="{DD667905-3BD6-4A60-8899-E0B1F87ABFC9}" sibTransId="{C8E23482-12FD-46CE-98D1-9E0B6D6B290B}"/>
    <dgm:cxn modelId="{00536715-9E30-49E5-854B-2DFDD1D6EE1B}" srcId="{A70DBC9B-C89B-40BC-A43B-A898EE5F6F82}" destId="{AFB1C1B0-838F-40E1-9447-0FB51BA55A75}" srcOrd="0" destOrd="0" parTransId="{814A9F01-57AF-4A60-A2EA-880BC427A26F}" sibTransId="{299DE8A1-C158-4A14-A8EF-BC8A8A1206C6}"/>
    <dgm:cxn modelId="{D0624F1D-363C-41AD-B09B-410B5F53C8A7}" type="presOf" srcId="{506944F3-6410-4D8F-A9A4-56B6DEF9DFDB}" destId="{4702585E-E9FA-473A-B146-26BA822FED33}" srcOrd="0" destOrd="2" presId="urn:microsoft.com/office/officeart/2005/8/layout/vList2"/>
    <dgm:cxn modelId="{AC807F21-1F6D-451A-B53A-38E2BFCD53B9}" type="presOf" srcId="{1E45D738-1D04-4B6D-9D97-28EFE66A8523}" destId="{050F29D1-CC47-4FC6-8D3B-F594FD45F111}" srcOrd="0" destOrd="1" presId="urn:microsoft.com/office/officeart/2005/8/layout/vList2"/>
    <dgm:cxn modelId="{8B4A4329-5757-40AC-BDBC-04F701EE4828}" srcId="{BD492086-FD5E-41DF-8CB6-1E86B385FCD0}" destId="{C93A9BFA-C4FD-49DA-BDC2-972BDC2500FD}" srcOrd="0" destOrd="0" parTransId="{0409ACD3-1C2C-42E8-A5A3-56C0F6877DB2}" sibTransId="{D550A71F-C04B-4527-86E0-EA7F46634C5F}"/>
    <dgm:cxn modelId="{790BCC32-728F-4A29-8811-E209ED2D91AB}" type="presOf" srcId="{C8353861-B012-4907-9D2D-C5495244EAFC}" destId="{4702585E-E9FA-473A-B146-26BA822FED33}" srcOrd="0" destOrd="1" presId="urn:microsoft.com/office/officeart/2005/8/layout/vList2"/>
    <dgm:cxn modelId="{E0C0C93D-3C03-471F-A720-719EF6C95D3F}" type="presOf" srcId="{B9A88E05-3721-48AF-8868-319A90B9BB44}" destId="{050F29D1-CC47-4FC6-8D3B-F594FD45F111}" srcOrd="0" destOrd="2" presId="urn:microsoft.com/office/officeart/2005/8/layout/vList2"/>
    <dgm:cxn modelId="{356E8365-F380-4929-B4FF-B9A9334CDDA4}" srcId="{C93A9BFA-C4FD-49DA-BDC2-972BDC2500FD}" destId="{B971A1CE-65D4-4753-8A06-DDF13BC99360}" srcOrd="0" destOrd="0" parTransId="{B5FD89FB-2E2C-4370-B3BA-E9C2C384B260}" sibTransId="{C0E81F1C-9D75-43C7-A51B-514C959C1A71}"/>
    <dgm:cxn modelId="{7A226667-21D3-4901-AD68-81EB63AB78B4}" type="presOf" srcId="{BD492086-FD5E-41DF-8CB6-1E86B385FCD0}" destId="{51E3E5C5-A937-45E1-AF34-AD14EAD52C2B}" srcOrd="0" destOrd="0" presId="urn:microsoft.com/office/officeart/2005/8/layout/vList2"/>
    <dgm:cxn modelId="{7AC3624A-B0E5-4527-9512-9EE40C5590B9}" type="presOf" srcId="{C93A9BFA-C4FD-49DA-BDC2-972BDC2500FD}" destId="{5CB545BA-065F-413C-8810-873014DA0563}" srcOrd="0" destOrd="0" presId="urn:microsoft.com/office/officeart/2005/8/layout/vList2"/>
    <dgm:cxn modelId="{8B8EC572-C42B-436B-B82A-98C7ED45C133}" type="presOf" srcId="{AFB1C1B0-838F-40E1-9447-0FB51BA55A75}" destId="{4702585E-E9FA-473A-B146-26BA822FED33}" srcOrd="0" destOrd="0" presId="urn:microsoft.com/office/officeart/2005/8/layout/vList2"/>
    <dgm:cxn modelId="{34E8977A-EE09-4EAC-AE5B-F8EFCAB5179F}" type="presOf" srcId="{B971A1CE-65D4-4753-8A06-DDF13BC99360}" destId="{050F29D1-CC47-4FC6-8D3B-F594FD45F111}" srcOrd="0" destOrd="0" presId="urn:microsoft.com/office/officeart/2005/8/layout/vList2"/>
    <dgm:cxn modelId="{A820C47A-2B7E-4E64-96B5-3C878FEE822D}" type="presOf" srcId="{A70DBC9B-C89B-40BC-A43B-A898EE5F6F82}" destId="{38F7B402-075A-4697-A436-1F7D43A25FB9}" srcOrd="0" destOrd="0" presId="urn:microsoft.com/office/officeart/2005/8/layout/vList2"/>
    <dgm:cxn modelId="{9E497A7C-EAE7-4FA8-ACB7-F74A0A97AF10}" srcId="{C93A9BFA-C4FD-49DA-BDC2-972BDC2500FD}" destId="{B9A88E05-3721-48AF-8868-319A90B9BB44}" srcOrd="2" destOrd="0" parTransId="{723EB829-F213-4157-93F4-11E476584ECE}" sibTransId="{03A7267F-B641-4C1D-B6A2-942BED38E0C9}"/>
    <dgm:cxn modelId="{E69CDEAD-49B0-4BED-9DB8-0281C36EE422}" srcId="{A70DBC9B-C89B-40BC-A43B-A898EE5F6F82}" destId="{506944F3-6410-4D8F-A9A4-56B6DEF9DFDB}" srcOrd="2" destOrd="0" parTransId="{B3AB12F1-A94A-4C5A-A196-7AC4F37C046F}" sibTransId="{7B8015AF-DE84-4D41-8B8B-C1E12F04CD59}"/>
    <dgm:cxn modelId="{91B96DCD-3E96-42F5-80BA-C9CC479308EA}" srcId="{BD492086-FD5E-41DF-8CB6-1E86B385FCD0}" destId="{A70DBC9B-C89B-40BC-A43B-A898EE5F6F82}" srcOrd="1" destOrd="0" parTransId="{D15F9D80-B26F-42D3-ADF6-7CFFDA0FAFD8}" sibTransId="{0C80CEAA-6C18-440A-AB84-176DDCCEC153}"/>
    <dgm:cxn modelId="{C5C530E9-0E9C-41BD-BB01-8F263EE2E1D8}" srcId="{C93A9BFA-C4FD-49DA-BDC2-972BDC2500FD}" destId="{1E45D738-1D04-4B6D-9D97-28EFE66A8523}" srcOrd="1" destOrd="0" parTransId="{ECB65704-C9D2-446F-AB07-440AFB45A3D4}" sibTransId="{DF4A6581-5047-4C3E-8498-AD77DC0D2FC9}"/>
    <dgm:cxn modelId="{9D0E49F2-889B-4107-A19F-FFFCFB8D8361}" type="presParOf" srcId="{51E3E5C5-A937-45E1-AF34-AD14EAD52C2B}" destId="{5CB545BA-065F-413C-8810-873014DA0563}" srcOrd="0" destOrd="0" presId="urn:microsoft.com/office/officeart/2005/8/layout/vList2"/>
    <dgm:cxn modelId="{376BCB65-B68C-4AF4-BDD4-8F9C556659A0}" type="presParOf" srcId="{51E3E5C5-A937-45E1-AF34-AD14EAD52C2B}" destId="{050F29D1-CC47-4FC6-8D3B-F594FD45F111}" srcOrd="1" destOrd="0" presId="urn:microsoft.com/office/officeart/2005/8/layout/vList2"/>
    <dgm:cxn modelId="{285E6A42-C1D6-4AED-B15F-174E00408238}" type="presParOf" srcId="{51E3E5C5-A937-45E1-AF34-AD14EAD52C2B}" destId="{38F7B402-075A-4697-A436-1F7D43A25FB9}" srcOrd="2" destOrd="0" presId="urn:microsoft.com/office/officeart/2005/8/layout/vList2"/>
    <dgm:cxn modelId="{C710D8A3-710A-4E99-AE5D-C8F6638032E2}" type="presParOf" srcId="{51E3E5C5-A937-45E1-AF34-AD14EAD52C2B}" destId="{4702585E-E9FA-473A-B146-26BA822FED33}"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E95F486-7584-4CDA-A4B3-8E298868EB11}" type="doc">
      <dgm:prSet loTypeId="urn:microsoft.com/office/officeart/2005/8/layout/orgChart1" loCatId="hierarchy" qsTypeId="urn:microsoft.com/office/officeart/2005/8/quickstyle/simple5" qsCatId="simple" csTypeId="urn:microsoft.com/office/officeart/2005/8/colors/colorful2" csCatId="colorful" phldr="1"/>
      <dgm:spPr/>
      <dgm:t>
        <a:bodyPr/>
        <a:lstStyle/>
        <a:p>
          <a:endParaRPr lang="en-US"/>
        </a:p>
      </dgm:t>
    </dgm:pt>
    <dgm:pt modelId="{A46B6D53-31D3-4BE9-A233-1B995891FDDD}">
      <dgm:prSet phldrT="[Text]"/>
      <dgm:spPr/>
      <dgm:t>
        <a:bodyPr/>
        <a:lstStyle/>
        <a:p>
          <a:pPr>
            <a:buClr>
              <a:srgbClr val="FFBE04"/>
            </a:buClr>
          </a:pPr>
          <a:r>
            <a:rPr lang="en-US" b="0" cap="none" spc="0">
              <a:effectLst>
                <a:outerShdw blurRad="38100" dist="19050" dir="2700000" algn="tl" rotWithShape="0">
                  <a:schemeClr val="dk1">
                    <a:alpha val="40000"/>
                  </a:schemeClr>
                </a:outerShdw>
              </a:effectLst>
            </a:rPr>
            <a:t>Data Analysis</a:t>
          </a:r>
        </a:p>
      </dgm:t>
    </dgm:pt>
    <dgm:pt modelId="{E023BB35-2768-4200-9FC0-ACBD257CA8C9}" type="parTrans" cxnId="{03BC7013-CBF7-418D-AE60-56FE6BFCEACC}">
      <dgm:prSet/>
      <dgm:spPr/>
      <dgm:t>
        <a:bodyPr/>
        <a:lstStyle/>
        <a:p>
          <a:endParaRPr lang="en-US" b="0" cap="none" spc="0">
            <a:effectLst>
              <a:outerShdw blurRad="38100" dist="19050" dir="2700000" algn="tl" rotWithShape="0">
                <a:schemeClr val="dk1">
                  <a:alpha val="40000"/>
                </a:schemeClr>
              </a:outerShdw>
            </a:effectLst>
          </a:endParaRPr>
        </a:p>
      </dgm:t>
    </dgm:pt>
    <dgm:pt modelId="{BD123635-3FFE-4294-9C2C-BF2CC591FB52}" type="sibTrans" cxnId="{03BC7013-CBF7-418D-AE60-56FE6BFCEACC}">
      <dgm:prSet/>
      <dgm:spPr/>
      <dgm:t>
        <a:bodyPr/>
        <a:lstStyle/>
        <a:p>
          <a:endParaRPr lang="en-US" b="0" cap="none" spc="0">
            <a:effectLst>
              <a:outerShdw blurRad="38100" dist="19050" dir="2700000" algn="tl" rotWithShape="0">
                <a:schemeClr val="dk1">
                  <a:alpha val="40000"/>
                </a:schemeClr>
              </a:outerShdw>
            </a:effectLst>
          </a:endParaRPr>
        </a:p>
      </dgm:t>
    </dgm:pt>
    <dgm:pt modelId="{D56890D2-BB72-4F91-AFD8-67DCDDA821C9}">
      <dgm:prSet phldrT="[Text]"/>
      <dgm:spPr/>
      <dgm:t>
        <a:bodyPr/>
        <a:lstStyle/>
        <a:p>
          <a:pPr>
            <a:buClr>
              <a:srgbClr val="FFBE04"/>
            </a:buClr>
          </a:pPr>
          <a:r>
            <a:rPr lang="en-US" b="0" cap="none" spc="0" dirty="0">
              <a:effectLst>
                <a:outerShdw blurRad="38100" dist="19050" dir="2700000" algn="tl" rotWithShape="0">
                  <a:schemeClr val="dk1">
                    <a:alpha val="40000"/>
                  </a:schemeClr>
                </a:outerShdw>
              </a:effectLst>
            </a:rPr>
            <a:t>Race</a:t>
          </a:r>
        </a:p>
      </dgm:t>
    </dgm:pt>
    <dgm:pt modelId="{8011614D-0581-4DDB-9B61-5EC6EC2255BD}" type="parTrans" cxnId="{86428224-6765-40C5-8FEC-45367DA04783}">
      <dgm:prSet/>
      <dgm:spPr/>
      <dgm:t>
        <a:bodyPr/>
        <a:lstStyle/>
        <a:p>
          <a:endParaRPr lang="en-US" b="0" cap="none" spc="0">
            <a:effectLst>
              <a:outerShdw blurRad="38100" dist="19050" dir="2700000" algn="tl" rotWithShape="0">
                <a:schemeClr val="dk1">
                  <a:alpha val="40000"/>
                </a:schemeClr>
              </a:outerShdw>
            </a:effectLst>
          </a:endParaRPr>
        </a:p>
      </dgm:t>
    </dgm:pt>
    <dgm:pt modelId="{96A9C694-57B7-460A-A1D6-65E93E6C7F22}" type="sibTrans" cxnId="{86428224-6765-40C5-8FEC-45367DA04783}">
      <dgm:prSet/>
      <dgm:spPr/>
      <dgm:t>
        <a:bodyPr/>
        <a:lstStyle/>
        <a:p>
          <a:endParaRPr lang="en-US" b="0" cap="none" spc="0">
            <a:effectLst>
              <a:outerShdw blurRad="38100" dist="19050" dir="2700000" algn="tl" rotWithShape="0">
                <a:schemeClr val="dk1">
                  <a:alpha val="40000"/>
                </a:schemeClr>
              </a:outerShdw>
            </a:effectLst>
          </a:endParaRPr>
        </a:p>
      </dgm:t>
    </dgm:pt>
    <dgm:pt modelId="{6CB7DBA5-1E11-4F0E-B2DD-67C8F875D982}">
      <dgm:prSet/>
      <dgm:spPr/>
      <dgm:t>
        <a:bodyPr/>
        <a:lstStyle/>
        <a:p>
          <a:r>
            <a:rPr lang="en-US" b="0" cap="none" spc="0">
              <a:effectLst>
                <a:outerShdw blurRad="38100" dist="19050" dir="2700000" algn="tl" rotWithShape="0">
                  <a:schemeClr val="dk1">
                    <a:alpha val="40000"/>
                  </a:schemeClr>
                </a:outerShdw>
              </a:effectLst>
            </a:rPr>
            <a:t>Weapon</a:t>
          </a:r>
        </a:p>
      </dgm:t>
    </dgm:pt>
    <dgm:pt modelId="{ECF287E9-5DF0-46AA-96E8-C6F8D1230DD1}" type="parTrans" cxnId="{EE904CCA-30CB-4FA8-B6B7-7EE39DFFF899}">
      <dgm:prSet/>
      <dgm:spPr/>
      <dgm:t>
        <a:bodyPr/>
        <a:lstStyle/>
        <a:p>
          <a:endParaRPr lang="en-US" b="0" cap="none" spc="0">
            <a:effectLst>
              <a:outerShdw blurRad="38100" dist="19050" dir="2700000" algn="tl" rotWithShape="0">
                <a:schemeClr val="dk1">
                  <a:alpha val="40000"/>
                </a:schemeClr>
              </a:outerShdw>
            </a:effectLst>
          </a:endParaRPr>
        </a:p>
      </dgm:t>
    </dgm:pt>
    <dgm:pt modelId="{423E039C-C297-4590-9829-CE12351C78C3}" type="sibTrans" cxnId="{EE904CCA-30CB-4FA8-B6B7-7EE39DFFF899}">
      <dgm:prSet/>
      <dgm:spPr/>
      <dgm:t>
        <a:bodyPr/>
        <a:lstStyle/>
        <a:p>
          <a:endParaRPr lang="en-US" b="0" cap="none" spc="0">
            <a:effectLst>
              <a:outerShdw blurRad="38100" dist="19050" dir="2700000" algn="tl" rotWithShape="0">
                <a:schemeClr val="dk1">
                  <a:alpha val="40000"/>
                </a:schemeClr>
              </a:outerShdw>
            </a:effectLst>
          </a:endParaRPr>
        </a:p>
      </dgm:t>
    </dgm:pt>
    <dgm:pt modelId="{454F38B7-8027-4E6D-9C5B-4C4098AD8941}">
      <dgm:prSet/>
      <dgm:spPr/>
      <dgm:t>
        <a:bodyPr/>
        <a:lstStyle/>
        <a:p>
          <a:r>
            <a:rPr lang="en-US" b="0" cap="none" spc="0">
              <a:effectLst>
                <a:outerShdw blurRad="38100" dist="19050" dir="2700000" algn="tl" rotWithShape="0">
                  <a:schemeClr val="dk1">
                    <a:alpha val="40000"/>
                  </a:schemeClr>
                </a:outerShdw>
              </a:effectLst>
            </a:rPr>
            <a:t>Location</a:t>
          </a:r>
        </a:p>
      </dgm:t>
    </dgm:pt>
    <dgm:pt modelId="{E6E27076-44D6-44AF-8B44-D60996D6F18A}" type="parTrans" cxnId="{7CF5FC27-F37B-4815-8AFA-419555769032}">
      <dgm:prSet/>
      <dgm:spPr/>
      <dgm:t>
        <a:bodyPr/>
        <a:lstStyle/>
        <a:p>
          <a:endParaRPr lang="en-US" b="0" cap="none" spc="0">
            <a:effectLst>
              <a:outerShdw blurRad="38100" dist="19050" dir="2700000" algn="tl" rotWithShape="0">
                <a:schemeClr val="dk1">
                  <a:alpha val="40000"/>
                </a:schemeClr>
              </a:outerShdw>
            </a:effectLst>
          </a:endParaRPr>
        </a:p>
      </dgm:t>
    </dgm:pt>
    <dgm:pt modelId="{E99B5FDC-96B2-4A19-BB47-4AF7F51F2FB9}" type="sibTrans" cxnId="{7CF5FC27-F37B-4815-8AFA-419555769032}">
      <dgm:prSet/>
      <dgm:spPr/>
      <dgm:t>
        <a:bodyPr/>
        <a:lstStyle/>
        <a:p>
          <a:endParaRPr lang="en-US" b="0" cap="none" spc="0">
            <a:effectLst>
              <a:outerShdw blurRad="38100" dist="19050" dir="2700000" algn="tl" rotWithShape="0">
                <a:schemeClr val="dk1">
                  <a:alpha val="40000"/>
                </a:schemeClr>
              </a:outerShdw>
            </a:effectLst>
          </a:endParaRPr>
        </a:p>
      </dgm:t>
    </dgm:pt>
    <dgm:pt modelId="{59B6B4E6-75AC-4804-AC87-12567DACCF42}">
      <dgm:prSet/>
      <dgm:spPr/>
      <dgm:t>
        <a:bodyPr/>
        <a:lstStyle/>
        <a:p>
          <a:r>
            <a:rPr lang="en-US" b="0" cap="none" spc="0" dirty="0">
              <a:effectLst>
                <a:outerShdw blurRad="38100" dist="19050" dir="2700000" algn="tl" rotWithShape="0">
                  <a:schemeClr val="dk1">
                    <a:alpha val="40000"/>
                  </a:schemeClr>
                </a:outerShdw>
              </a:effectLst>
            </a:rPr>
            <a:t>Unarmed</a:t>
          </a:r>
        </a:p>
      </dgm:t>
    </dgm:pt>
    <dgm:pt modelId="{239A760F-AFEF-40B0-874B-88125FB5546C}" type="parTrans" cxnId="{1CFF8B3F-4466-4A85-9927-888BF474687E}">
      <dgm:prSet/>
      <dgm:spPr/>
      <dgm:t>
        <a:bodyPr/>
        <a:lstStyle/>
        <a:p>
          <a:endParaRPr lang="en-US" b="0" cap="none" spc="0">
            <a:effectLst>
              <a:outerShdw blurRad="38100" dist="19050" dir="2700000" algn="tl" rotWithShape="0">
                <a:schemeClr val="dk1">
                  <a:alpha val="40000"/>
                </a:schemeClr>
              </a:outerShdw>
            </a:effectLst>
          </a:endParaRPr>
        </a:p>
      </dgm:t>
    </dgm:pt>
    <dgm:pt modelId="{97A869C2-3D60-4A01-A602-67F26B707802}" type="sibTrans" cxnId="{1CFF8B3F-4466-4A85-9927-888BF474687E}">
      <dgm:prSet/>
      <dgm:spPr/>
      <dgm:t>
        <a:bodyPr/>
        <a:lstStyle/>
        <a:p>
          <a:endParaRPr lang="en-US" b="0" cap="none" spc="0">
            <a:effectLst>
              <a:outerShdw blurRad="38100" dist="19050" dir="2700000" algn="tl" rotWithShape="0">
                <a:schemeClr val="dk1">
                  <a:alpha val="40000"/>
                </a:schemeClr>
              </a:outerShdw>
            </a:effectLst>
          </a:endParaRPr>
        </a:p>
      </dgm:t>
    </dgm:pt>
    <dgm:pt modelId="{530C2C54-82F5-44AD-9B46-BF45CBCD9A75}">
      <dgm:prSet/>
      <dgm:spPr/>
      <dgm:t>
        <a:bodyPr/>
        <a:lstStyle/>
        <a:p>
          <a:r>
            <a:rPr lang="en-US" b="0" cap="none" spc="0" dirty="0">
              <a:effectLst>
                <a:outerShdw blurRad="38100" dist="19050" dir="2700000" algn="tl" rotWithShape="0">
                  <a:schemeClr val="dk1">
                    <a:alpha val="40000"/>
                  </a:schemeClr>
                </a:outerShdw>
              </a:effectLst>
            </a:rPr>
            <a:t>Gun/Knife</a:t>
          </a:r>
        </a:p>
      </dgm:t>
    </dgm:pt>
    <dgm:pt modelId="{02386A36-1822-424B-B978-C92D54F93701}" type="parTrans" cxnId="{D08022A3-C74F-44C4-984A-1F7E38FD9976}">
      <dgm:prSet/>
      <dgm:spPr/>
      <dgm:t>
        <a:bodyPr/>
        <a:lstStyle/>
        <a:p>
          <a:endParaRPr lang="en-US" b="0" cap="none" spc="0">
            <a:effectLst>
              <a:outerShdw blurRad="38100" dist="19050" dir="2700000" algn="tl" rotWithShape="0">
                <a:schemeClr val="dk1">
                  <a:alpha val="40000"/>
                </a:schemeClr>
              </a:outerShdw>
            </a:effectLst>
          </a:endParaRPr>
        </a:p>
      </dgm:t>
    </dgm:pt>
    <dgm:pt modelId="{5D86D8D8-65B2-4F7B-B623-54BE3672D40C}" type="sibTrans" cxnId="{D08022A3-C74F-44C4-984A-1F7E38FD9976}">
      <dgm:prSet/>
      <dgm:spPr/>
      <dgm:t>
        <a:bodyPr/>
        <a:lstStyle/>
        <a:p>
          <a:endParaRPr lang="en-US" b="0" cap="none" spc="0">
            <a:effectLst>
              <a:outerShdw blurRad="38100" dist="19050" dir="2700000" algn="tl" rotWithShape="0">
                <a:schemeClr val="dk1">
                  <a:alpha val="40000"/>
                </a:schemeClr>
              </a:outerShdw>
            </a:effectLst>
          </a:endParaRPr>
        </a:p>
      </dgm:t>
    </dgm:pt>
    <dgm:pt modelId="{0142AB42-3336-486F-8AC8-9A028D760EB3}">
      <dgm:prSet/>
      <dgm:spPr/>
      <dgm:t>
        <a:bodyPr/>
        <a:lstStyle/>
        <a:p>
          <a:r>
            <a:rPr lang="en-US" b="0" cap="none" spc="0" dirty="0">
              <a:effectLst>
                <a:outerShdw blurRad="38100" dist="19050" dir="2700000" algn="tl" rotWithShape="0">
                  <a:schemeClr val="dk1">
                    <a:alpha val="40000"/>
                  </a:schemeClr>
                </a:outerShdw>
              </a:effectLst>
            </a:rPr>
            <a:t>Raw Counts</a:t>
          </a:r>
        </a:p>
      </dgm:t>
    </dgm:pt>
    <dgm:pt modelId="{8ECAB722-696F-4034-84E2-CAD767FEDC76}" type="parTrans" cxnId="{48FB8ECB-F214-4B80-9B35-6F769E275B46}">
      <dgm:prSet/>
      <dgm:spPr/>
      <dgm:t>
        <a:bodyPr/>
        <a:lstStyle/>
        <a:p>
          <a:endParaRPr lang="en-US" b="0" cap="none" spc="0">
            <a:effectLst>
              <a:outerShdw blurRad="38100" dist="19050" dir="2700000" algn="tl" rotWithShape="0">
                <a:schemeClr val="dk1">
                  <a:alpha val="40000"/>
                </a:schemeClr>
              </a:outerShdw>
            </a:effectLst>
          </a:endParaRPr>
        </a:p>
      </dgm:t>
    </dgm:pt>
    <dgm:pt modelId="{1C19253E-97A6-476C-8D2E-FF2DF48F8D03}" type="sibTrans" cxnId="{48FB8ECB-F214-4B80-9B35-6F769E275B46}">
      <dgm:prSet/>
      <dgm:spPr/>
      <dgm:t>
        <a:bodyPr/>
        <a:lstStyle/>
        <a:p>
          <a:endParaRPr lang="en-US" b="0" cap="none" spc="0">
            <a:effectLst>
              <a:outerShdw blurRad="38100" dist="19050" dir="2700000" algn="tl" rotWithShape="0">
                <a:schemeClr val="dk1">
                  <a:alpha val="40000"/>
                </a:schemeClr>
              </a:outerShdw>
            </a:effectLst>
          </a:endParaRPr>
        </a:p>
      </dgm:t>
    </dgm:pt>
    <dgm:pt modelId="{96856789-4DCC-41F7-8FD3-00EB6AB1EB31}">
      <dgm:prSet phldrT="[Text]"/>
      <dgm:spPr/>
      <dgm:t>
        <a:bodyPr/>
        <a:lstStyle/>
        <a:p>
          <a:pPr>
            <a:buClr>
              <a:srgbClr val="FFBE04"/>
            </a:buClr>
          </a:pPr>
          <a:r>
            <a:rPr lang="en-US" b="0" cap="none" spc="0">
              <a:effectLst>
                <a:outerShdw blurRad="38100" dist="19050" dir="2700000" algn="tl" rotWithShape="0">
                  <a:schemeClr val="dk1">
                    <a:alpha val="40000"/>
                  </a:schemeClr>
                </a:outerShdw>
              </a:effectLst>
            </a:rPr>
            <a:t>Demographics</a:t>
          </a:r>
        </a:p>
      </dgm:t>
    </dgm:pt>
    <dgm:pt modelId="{21D5688A-4E90-4D6B-8D67-9B9BC30F51B2}" type="parTrans" cxnId="{22DA2D1A-D9CE-4D89-9FD3-82FFBF6EE435}">
      <dgm:prSet/>
      <dgm:spPr/>
      <dgm:t>
        <a:bodyPr/>
        <a:lstStyle/>
        <a:p>
          <a:endParaRPr lang="en-US" b="0" cap="none" spc="0">
            <a:effectLst>
              <a:outerShdw blurRad="38100" dist="19050" dir="2700000" algn="tl" rotWithShape="0">
                <a:schemeClr val="dk1">
                  <a:alpha val="40000"/>
                </a:schemeClr>
              </a:outerShdw>
            </a:effectLst>
          </a:endParaRPr>
        </a:p>
      </dgm:t>
    </dgm:pt>
    <dgm:pt modelId="{FEE2C043-43CA-45E1-B37F-8D0E1B7B9FE6}" type="sibTrans" cxnId="{22DA2D1A-D9CE-4D89-9FD3-82FFBF6EE435}">
      <dgm:prSet/>
      <dgm:spPr/>
      <dgm:t>
        <a:bodyPr/>
        <a:lstStyle/>
        <a:p>
          <a:endParaRPr lang="en-US" b="0" cap="none" spc="0">
            <a:effectLst>
              <a:outerShdw blurRad="38100" dist="19050" dir="2700000" algn="tl" rotWithShape="0">
                <a:schemeClr val="dk1">
                  <a:alpha val="40000"/>
                </a:schemeClr>
              </a:outerShdw>
            </a:effectLst>
          </a:endParaRPr>
        </a:p>
      </dgm:t>
    </dgm:pt>
    <dgm:pt modelId="{F6B19E51-82E9-4DB0-861A-7B9B556AB903}">
      <dgm:prSet/>
      <dgm:spPr/>
      <dgm:t>
        <a:bodyPr/>
        <a:lstStyle/>
        <a:p>
          <a:r>
            <a:rPr lang="en-US" b="0" cap="none" spc="0">
              <a:effectLst>
                <a:outerShdw blurRad="38100" dist="19050" dir="2700000" algn="tl" rotWithShape="0">
                  <a:schemeClr val="dk1">
                    <a:alpha val="40000"/>
                  </a:schemeClr>
                </a:outerShdw>
              </a:effectLst>
            </a:rPr>
            <a:t>Pop. Adjusted</a:t>
          </a:r>
        </a:p>
      </dgm:t>
    </dgm:pt>
    <dgm:pt modelId="{8AE9159A-8292-4B36-BA79-0CA2A6CC9E60}" type="parTrans" cxnId="{D540F76C-97F2-499C-8C7F-F13C837ACA34}">
      <dgm:prSet/>
      <dgm:spPr/>
      <dgm:t>
        <a:bodyPr/>
        <a:lstStyle/>
        <a:p>
          <a:endParaRPr lang="en-US" b="0" cap="none" spc="0">
            <a:effectLst>
              <a:outerShdw blurRad="38100" dist="19050" dir="2700000" algn="tl" rotWithShape="0">
                <a:schemeClr val="dk1">
                  <a:alpha val="40000"/>
                </a:schemeClr>
              </a:outerShdw>
            </a:effectLst>
          </a:endParaRPr>
        </a:p>
      </dgm:t>
    </dgm:pt>
    <dgm:pt modelId="{5C146F7D-5F99-4B67-AB4A-2EBA38D72F3A}" type="sibTrans" cxnId="{D540F76C-97F2-499C-8C7F-F13C837ACA34}">
      <dgm:prSet/>
      <dgm:spPr/>
      <dgm:t>
        <a:bodyPr/>
        <a:lstStyle/>
        <a:p>
          <a:endParaRPr lang="en-US" b="0" cap="none" spc="0">
            <a:effectLst>
              <a:outerShdw blurRad="38100" dist="19050" dir="2700000" algn="tl" rotWithShape="0">
                <a:schemeClr val="dk1">
                  <a:alpha val="40000"/>
                </a:schemeClr>
              </a:outerShdw>
            </a:effectLst>
          </a:endParaRPr>
        </a:p>
      </dgm:t>
    </dgm:pt>
    <dgm:pt modelId="{10161257-191E-4115-887E-F0F26C7090ED}">
      <dgm:prSet phldrT="[Text]"/>
      <dgm:spPr/>
      <dgm:t>
        <a:bodyPr/>
        <a:lstStyle/>
        <a:p>
          <a:pPr>
            <a:buClr>
              <a:srgbClr val="FFBE04"/>
            </a:buClr>
          </a:pPr>
          <a:r>
            <a:rPr lang="en-US" b="0" cap="none" spc="0">
              <a:effectLst>
                <a:outerShdw blurRad="38100" dist="19050" dir="2700000" algn="tl" rotWithShape="0">
                  <a:schemeClr val="dk1">
                    <a:alpha val="40000"/>
                  </a:schemeClr>
                </a:outerShdw>
              </a:effectLst>
            </a:rPr>
            <a:t>Sanity</a:t>
          </a:r>
        </a:p>
      </dgm:t>
    </dgm:pt>
    <dgm:pt modelId="{E04184D3-7356-43E7-8A30-02FEF356A49C}" type="parTrans" cxnId="{2A677A9D-DCF2-492D-A10A-11673BE6DF07}">
      <dgm:prSet/>
      <dgm:spPr/>
      <dgm:t>
        <a:bodyPr/>
        <a:lstStyle/>
        <a:p>
          <a:endParaRPr lang="en-US"/>
        </a:p>
      </dgm:t>
    </dgm:pt>
    <dgm:pt modelId="{A053EED4-AD74-429C-873E-61B883859D68}" type="sibTrans" cxnId="{2A677A9D-DCF2-492D-A10A-11673BE6DF07}">
      <dgm:prSet/>
      <dgm:spPr/>
      <dgm:t>
        <a:bodyPr/>
        <a:lstStyle/>
        <a:p>
          <a:endParaRPr lang="en-US"/>
        </a:p>
      </dgm:t>
    </dgm:pt>
    <dgm:pt modelId="{FC777D12-E577-4399-82FD-C6C817A8EFEC}">
      <dgm:prSet phldrT="[Text]"/>
      <dgm:spPr/>
      <dgm:t>
        <a:bodyPr/>
        <a:lstStyle/>
        <a:p>
          <a:pPr>
            <a:buClr>
              <a:srgbClr val="FFBE04"/>
            </a:buClr>
          </a:pPr>
          <a:r>
            <a:rPr lang="en-US" b="0" cap="none" spc="0">
              <a:effectLst>
                <a:outerShdw blurRad="38100" dist="19050" dir="2700000" algn="tl" rotWithShape="0">
                  <a:schemeClr val="dk1">
                    <a:alpha val="40000"/>
                  </a:schemeClr>
                </a:outerShdw>
              </a:effectLst>
            </a:rPr>
            <a:t>Age</a:t>
          </a:r>
        </a:p>
      </dgm:t>
    </dgm:pt>
    <dgm:pt modelId="{9C871CEE-38FA-42DC-9253-0FAF150AFA71}" type="parTrans" cxnId="{5BA98985-A97D-4AF2-B801-E948C3AC9901}">
      <dgm:prSet/>
      <dgm:spPr/>
      <dgm:t>
        <a:bodyPr/>
        <a:lstStyle/>
        <a:p>
          <a:endParaRPr lang="en-US"/>
        </a:p>
      </dgm:t>
    </dgm:pt>
    <dgm:pt modelId="{EE3AEA5A-3C7D-4017-987D-31294BC13037}" type="sibTrans" cxnId="{5BA98985-A97D-4AF2-B801-E948C3AC9901}">
      <dgm:prSet/>
      <dgm:spPr/>
      <dgm:t>
        <a:bodyPr/>
        <a:lstStyle/>
        <a:p>
          <a:endParaRPr lang="en-US"/>
        </a:p>
      </dgm:t>
    </dgm:pt>
    <dgm:pt modelId="{942511DF-0417-42A5-8FBC-5AB4CE35D70F}">
      <dgm:prSet/>
      <dgm:spPr/>
      <dgm:t>
        <a:bodyPr/>
        <a:lstStyle/>
        <a:p>
          <a:r>
            <a:rPr lang="en-US" b="0" cap="none" spc="0" dirty="0">
              <a:effectLst>
                <a:outerShdw blurRad="38100" dist="19050" dir="2700000" algn="tl" rotWithShape="0">
                  <a:schemeClr val="dk1">
                    <a:alpha val="40000"/>
                  </a:schemeClr>
                </a:outerShdw>
              </a:effectLst>
            </a:rPr>
            <a:t>Armed</a:t>
          </a:r>
        </a:p>
      </dgm:t>
    </dgm:pt>
    <dgm:pt modelId="{CA8320CB-FBA8-4206-82F7-AAD82898BF8F}" type="parTrans" cxnId="{4E43DBEC-8E99-4557-AD83-9A2AB112DBF6}">
      <dgm:prSet/>
      <dgm:spPr/>
      <dgm:t>
        <a:bodyPr/>
        <a:lstStyle/>
        <a:p>
          <a:endParaRPr lang="en-US"/>
        </a:p>
      </dgm:t>
    </dgm:pt>
    <dgm:pt modelId="{3726E3EA-008E-41E3-A00B-7DD04103E893}" type="sibTrans" cxnId="{4E43DBEC-8E99-4557-AD83-9A2AB112DBF6}">
      <dgm:prSet/>
      <dgm:spPr/>
      <dgm:t>
        <a:bodyPr/>
        <a:lstStyle/>
        <a:p>
          <a:endParaRPr lang="en-US"/>
        </a:p>
      </dgm:t>
    </dgm:pt>
    <dgm:pt modelId="{F7409418-8956-42F9-B876-8C1C33AE9BEB}" type="pres">
      <dgm:prSet presAssocID="{2E95F486-7584-4CDA-A4B3-8E298868EB11}" presName="hierChild1" presStyleCnt="0">
        <dgm:presLayoutVars>
          <dgm:orgChart val="1"/>
          <dgm:chPref val="1"/>
          <dgm:dir/>
          <dgm:animOne val="branch"/>
          <dgm:animLvl val="lvl"/>
          <dgm:resizeHandles/>
        </dgm:presLayoutVars>
      </dgm:prSet>
      <dgm:spPr/>
    </dgm:pt>
    <dgm:pt modelId="{C75C6DFE-1CAA-49BE-94DF-5670150054D7}" type="pres">
      <dgm:prSet presAssocID="{A46B6D53-31D3-4BE9-A233-1B995891FDDD}" presName="hierRoot1" presStyleCnt="0">
        <dgm:presLayoutVars>
          <dgm:hierBranch val="init"/>
        </dgm:presLayoutVars>
      </dgm:prSet>
      <dgm:spPr/>
    </dgm:pt>
    <dgm:pt modelId="{09735D0E-1FFC-413E-8A45-3BF9E5F2DEBE}" type="pres">
      <dgm:prSet presAssocID="{A46B6D53-31D3-4BE9-A233-1B995891FDDD}" presName="rootComposite1" presStyleCnt="0"/>
      <dgm:spPr/>
    </dgm:pt>
    <dgm:pt modelId="{45E9C572-6BC1-4C59-99BD-CEF702FA3E04}" type="pres">
      <dgm:prSet presAssocID="{A46B6D53-31D3-4BE9-A233-1B995891FDDD}" presName="rootText1" presStyleLbl="node0" presStyleIdx="0" presStyleCnt="1">
        <dgm:presLayoutVars>
          <dgm:chPref val="3"/>
        </dgm:presLayoutVars>
      </dgm:prSet>
      <dgm:spPr/>
    </dgm:pt>
    <dgm:pt modelId="{FA38DC0D-0D87-4ABB-AAAE-5B9DFE3084BA}" type="pres">
      <dgm:prSet presAssocID="{A46B6D53-31D3-4BE9-A233-1B995891FDDD}" presName="rootConnector1" presStyleLbl="node1" presStyleIdx="0" presStyleCnt="0"/>
      <dgm:spPr/>
    </dgm:pt>
    <dgm:pt modelId="{5B49901B-8BCF-4616-B1C2-E8B2BA1C3011}" type="pres">
      <dgm:prSet presAssocID="{A46B6D53-31D3-4BE9-A233-1B995891FDDD}" presName="hierChild2" presStyleCnt="0"/>
      <dgm:spPr/>
    </dgm:pt>
    <dgm:pt modelId="{1440D978-8952-4503-94E2-D6FBA5859D83}" type="pres">
      <dgm:prSet presAssocID="{21D5688A-4E90-4D6B-8D67-9B9BC30F51B2}" presName="Name37" presStyleLbl="parChTrans1D2" presStyleIdx="0" presStyleCnt="3"/>
      <dgm:spPr/>
    </dgm:pt>
    <dgm:pt modelId="{F79430BA-4A9A-4614-9BA9-C00E69870B74}" type="pres">
      <dgm:prSet presAssocID="{96856789-4DCC-41F7-8FD3-00EB6AB1EB31}" presName="hierRoot2" presStyleCnt="0">
        <dgm:presLayoutVars>
          <dgm:hierBranch val="init"/>
        </dgm:presLayoutVars>
      </dgm:prSet>
      <dgm:spPr/>
    </dgm:pt>
    <dgm:pt modelId="{9D1564F2-0D29-4AFE-86CA-DE8FC9D5E78E}" type="pres">
      <dgm:prSet presAssocID="{96856789-4DCC-41F7-8FD3-00EB6AB1EB31}" presName="rootComposite" presStyleCnt="0"/>
      <dgm:spPr/>
    </dgm:pt>
    <dgm:pt modelId="{B540F2EC-F685-4620-9CAB-E40D4D042AC2}" type="pres">
      <dgm:prSet presAssocID="{96856789-4DCC-41F7-8FD3-00EB6AB1EB31}" presName="rootText" presStyleLbl="node2" presStyleIdx="0" presStyleCnt="3">
        <dgm:presLayoutVars>
          <dgm:chPref val="3"/>
        </dgm:presLayoutVars>
      </dgm:prSet>
      <dgm:spPr/>
    </dgm:pt>
    <dgm:pt modelId="{8008E37F-AC67-47F4-8096-8C4D3F65B42A}" type="pres">
      <dgm:prSet presAssocID="{96856789-4DCC-41F7-8FD3-00EB6AB1EB31}" presName="rootConnector" presStyleLbl="node2" presStyleIdx="0" presStyleCnt="3"/>
      <dgm:spPr/>
    </dgm:pt>
    <dgm:pt modelId="{BDE66C9D-29F5-4B75-8D19-C3281E1FE013}" type="pres">
      <dgm:prSet presAssocID="{96856789-4DCC-41F7-8FD3-00EB6AB1EB31}" presName="hierChild4" presStyleCnt="0"/>
      <dgm:spPr/>
    </dgm:pt>
    <dgm:pt modelId="{4F144763-FDBB-4E9F-BB72-BEE4BF333CFF}" type="pres">
      <dgm:prSet presAssocID="{9C871CEE-38FA-42DC-9253-0FAF150AFA71}" presName="Name37" presStyleLbl="parChTrans1D3" presStyleIdx="0" presStyleCnt="6"/>
      <dgm:spPr/>
    </dgm:pt>
    <dgm:pt modelId="{442C1A1F-7F16-4BD9-AFAF-F2978E0FA677}" type="pres">
      <dgm:prSet presAssocID="{FC777D12-E577-4399-82FD-C6C817A8EFEC}" presName="hierRoot2" presStyleCnt="0">
        <dgm:presLayoutVars>
          <dgm:hierBranch val="init"/>
        </dgm:presLayoutVars>
      </dgm:prSet>
      <dgm:spPr/>
    </dgm:pt>
    <dgm:pt modelId="{15E721A2-7285-4210-BBF1-0B8594FF72AD}" type="pres">
      <dgm:prSet presAssocID="{FC777D12-E577-4399-82FD-C6C817A8EFEC}" presName="rootComposite" presStyleCnt="0"/>
      <dgm:spPr/>
    </dgm:pt>
    <dgm:pt modelId="{7B6B7DF4-4B26-4E03-A10C-5B891E1EE787}" type="pres">
      <dgm:prSet presAssocID="{FC777D12-E577-4399-82FD-C6C817A8EFEC}" presName="rootText" presStyleLbl="node3" presStyleIdx="0" presStyleCnt="6">
        <dgm:presLayoutVars>
          <dgm:chPref val="3"/>
        </dgm:presLayoutVars>
      </dgm:prSet>
      <dgm:spPr/>
    </dgm:pt>
    <dgm:pt modelId="{F0269B35-B088-4F98-BB11-9E9EE718CCCA}" type="pres">
      <dgm:prSet presAssocID="{FC777D12-E577-4399-82FD-C6C817A8EFEC}" presName="rootConnector" presStyleLbl="node3" presStyleIdx="0" presStyleCnt="6"/>
      <dgm:spPr/>
    </dgm:pt>
    <dgm:pt modelId="{B1D524CB-CCB2-4516-834E-4EC029D53A36}" type="pres">
      <dgm:prSet presAssocID="{FC777D12-E577-4399-82FD-C6C817A8EFEC}" presName="hierChild4" presStyleCnt="0"/>
      <dgm:spPr/>
    </dgm:pt>
    <dgm:pt modelId="{23BD0FEA-8822-44C4-AF50-1DF759BE405D}" type="pres">
      <dgm:prSet presAssocID="{8011614D-0581-4DDB-9B61-5EC6EC2255BD}" presName="Name37" presStyleLbl="parChTrans1D4" presStyleIdx="0" presStyleCnt="2"/>
      <dgm:spPr/>
    </dgm:pt>
    <dgm:pt modelId="{BAAEA284-EE73-4A92-A4B7-5D0315F5DF26}" type="pres">
      <dgm:prSet presAssocID="{D56890D2-BB72-4F91-AFD8-67DCDDA821C9}" presName="hierRoot2" presStyleCnt="0">
        <dgm:presLayoutVars>
          <dgm:hierBranch val="init"/>
        </dgm:presLayoutVars>
      </dgm:prSet>
      <dgm:spPr/>
    </dgm:pt>
    <dgm:pt modelId="{2B800278-5E97-4B0E-AC4C-755945A9B322}" type="pres">
      <dgm:prSet presAssocID="{D56890D2-BB72-4F91-AFD8-67DCDDA821C9}" presName="rootComposite" presStyleCnt="0"/>
      <dgm:spPr/>
    </dgm:pt>
    <dgm:pt modelId="{0012B30E-2FF1-4456-9713-F5A2B2C80ECC}" type="pres">
      <dgm:prSet presAssocID="{D56890D2-BB72-4F91-AFD8-67DCDDA821C9}" presName="rootText" presStyleLbl="node4" presStyleIdx="0" presStyleCnt="2">
        <dgm:presLayoutVars>
          <dgm:chPref val="3"/>
        </dgm:presLayoutVars>
      </dgm:prSet>
      <dgm:spPr/>
    </dgm:pt>
    <dgm:pt modelId="{4326406E-2E46-4301-895B-0EFCE5785521}" type="pres">
      <dgm:prSet presAssocID="{D56890D2-BB72-4F91-AFD8-67DCDDA821C9}" presName="rootConnector" presStyleLbl="node4" presStyleIdx="0" presStyleCnt="2"/>
      <dgm:spPr/>
    </dgm:pt>
    <dgm:pt modelId="{4CEB8EE1-716F-4797-9D48-328BC1132D63}" type="pres">
      <dgm:prSet presAssocID="{D56890D2-BB72-4F91-AFD8-67DCDDA821C9}" presName="hierChild4" presStyleCnt="0"/>
      <dgm:spPr/>
    </dgm:pt>
    <dgm:pt modelId="{310E44F8-5F0D-44C6-AF71-CB0F18C4827D}" type="pres">
      <dgm:prSet presAssocID="{D56890D2-BB72-4F91-AFD8-67DCDDA821C9}" presName="hierChild5" presStyleCnt="0"/>
      <dgm:spPr/>
    </dgm:pt>
    <dgm:pt modelId="{209A61E0-A88E-4414-A416-58C8AED5B3CB}" type="pres">
      <dgm:prSet presAssocID="{FC777D12-E577-4399-82FD-C6C817A8EFEC}" presName="hierChild5" presStyleCnt="0"/>
      <dgm:spPr/>
    </dgm:pt>
    <dgm:pt modelId="{81EC512A-78D1-4C12-9CF1-C4989A7DA88A}" type="pres">
      <dgm:prSet presAssocID="{E04184D3-7356-43E7-8A30-02FEF356A49C}" presName="Name37" presStyleLbl="parChTrans1D3" presStyleIdx="1" presStyleCnt="6"/>
      <dgm:spPr/>
    </dgm:pt>
    <dgm:pt modelId="{5DE9B230-E249-42EF-93BC-4317B622CB1A}" type="pres">
      <dgm:prSet presAssocID="{10161257-191E-4115-887E-F0F26C7090ED}" presName="hierRoot2" presStyleCnt="0">
        <dgm:presLayoutVars>
          <dgm:hierBranch val="init"/>
        </dgm:presLayoutVars>
      </dgm:prSet>
      <dgm:spPr/>
    </dgm:pt>
    <dgm:pt modelId="{22C5E5FC-2D06-425E-9D67-4F74BD02BF23}" type="pres">
      <dgm:prSet presAssocID="{10161257-191E-4115-887E-F0F26C7090ED}" presName="rootComposite" presStyleCnt="0"/>
      <dgm:spPr/>
    </dgm:pt>
    <dgm:pt modelId="{6326D2C0-BE69-43B3-B493-29A716D853C8}" type="pres">
      <dgm:prSet presAssocID="{10161257-191E-4115-887E-F0F26C7090ED}" presName="rootText" presStyleLbl="node3" presStyleIdx="1" presStyleCnt="6">
        <dgm:presLayoutVars>
          <dgm:chPref val="3"/>
        </dgm:presLayoutVars>
      </dgm:prSet>
      <dgm:spPr/>
    </dgm:pt>
    <dgm:pt modelId="{242CD695-94B8-460B-84F9-25B68F8A8138}" type="pres">
      <dgm:prSet presAssocID="{10161257-191E-4115-887E-F0F26C7090ED}" presName="rootConnector" presStyleLbl="node3" presStyleIdx="1" presStyleCnt="6"/>
      <dgm:spPr/>
    </dgm:pt>
    <dgm:pt modelId="{33834322-73A5-447B-99F0-882A7B3910C1}" type="pres">
      <dgm:prSet presAssocID="{10161257-191E-4115-887E-F0F26C7090ED}" presName="hierChild4" presStyleCnt="0"/>
      <dgm:spPr/>
    </dgm:pt>
    <dgm:pt modelId="{381DA4D8-08CD-44E8-9DD6-B994CB5566CE}" type="pres">
      <dgm:prSet presAssocID="{10161257-191E-4115-887E-F0F26C7090ED}" presName="hierChild5" presStyleCnt="0"/>
      <dgm:spPr/>
    </dgm:pt>
    <dgm:pt modelId="{C748DFAA-2097-4AE3-ACA8-6DC1CA48182A}" type="pres">
      <dgm:prSet presAssocID="{96856789-4DCC-41F7-8FD3-00EB6AB1EB31}" presName="hierChild5" presStyleCnt="0"/>
      <dgm:spPr/>
    </dgm:pt>
    <dgm:pt modelId="{64291D27-AB6B-4BBA-84D5-D99878933D48}" type="pres">
      <dgm:prSet presAssocID="{ECF287E9-5DF0-46AA-96E8-C6F8D1230DD1}" presName="Name37" presStyleLbl="parChTrans1D2" presStyleIdx="1" presStyleCnt="3"/>
      <dgm:spPr/>
    </dgm:pt>
    <dgm:pt modelId="{DC54D536-FED6-44AF-873B-58B242A63321}" type="pres">
      <dgm:prSet presAssocID="{6CB7DBA5-1E11-4F0E-B2DD-67C8F875D982}" presName="hierRoot2" presStyleCnt="0">
        <dgm:presLayoutVars>
          <dgm:hierBranch val="init"/>
        </dgm:presLayoutVars>
      </dgm:prSet>
      <dgm:spPr/>
    </dgm:pt>
    <dgm:pt modelId="{A5DB5F0F-08E0-4B8E-BDAE-F9F69C08C2C2}" type="pres">
      <dgm:prSet presAssocID="{6CB7DBA5-1E11-4F0E-B2DD-67C8F875D982}" presName="rootComposite" presStyleCnt="0"/>
      <dgm:spPr/>
    </dgm:pt>
    <dgm:pt modelId="{79D6C125-4558-42D3-B033-E78177BAC747}" type="pres">
      <dgm:prSet presAssocID="{6CB7DBA5-1E11-4F0E-B2DD-67C8F875D982}" presName="rootText" presStyleLbl="node2" presStyleIdx="1" presStyleCnt="3">
        <dgm:presLayoutVars>
          <dgm:chPref val="3"/>
        </dgm:presLayoutVars>
      </dgm:prSet>
      <dgm:spPr/>
    </dgm:pt>
    <dgm:pt modelId="{52EF3E10-5D82-463B-93AB-3AC26320CBAB}" type="pres">
      <dgm:prSet presAssocID="{6CB7DBA5-1E11-4F0E-B2DD-67C8F875D982}" presName="rootConnector" presStyleLbl="node2" presStyleIdx="1" presStyleCnt="3"/>
      <dgm:spPr/>
    </dgm:pt>
    <dgm:pt modelId="{E76329FE-8D5F-433A-8ABA-E1FDC4199C09}" type="pres">
      <dgm:prSet presAssocID="{6CB7DBA5-1E11-4F0E-B2DD-67C8F875D982}" presName="hierChild4" presStyleCnt="0"/>
      <dgm:spPr/>
    </dgm:pt>
    <dgm:pt modelId="{F634F148-07D6-4F28-BF76-A0A2EB2B5E1C}" type="pres">
      <dgm:prSet presAssocID="{239A760F-AFEF-40B0-874B-88125FB5546C}" presName="Name37" presStyleLbl="parChTrans1D3" presStyleIdx="2" presStyleCnt="6"/>
      <dgm:spPr/>
    </dgm:pt>
    <dgm:pt modelId="{D990F5CD-04D8-4C13-AEC0-2DCABBE3BCBE}" type="pres">
      <dgm:prSet presAssocID="{59B6B4E6-75AC-4804-AC87-12567DACCF42}" presName="hierRoot2" presStyleCnt="0">
        <dgm:presLayoutVars>
          <dgm:hierBranch val="init"/>
        </dgm:presLayoutVars>
      </dgm:prSet>
      <dgm:spPr/>
    </dgm:pt>
    <dgm:pt modelId="{264C8885-9181-4F5E-832F-04A18B6B4E6F}" type="pres">
      <dgm:prSet presAssocID="{59B6B4E6-75AC-4804-AC87-12567DACCF42}" presName="rootComposite" presStyleCnt="0"/>
      <dgm:spPr/>
    </dgm:pt>
    <dgm:pt modelId="{3B622BBF-F960-416C-A60A-900170819CE0}" type="pres">
      <dgm:prSet presAssocID="{59B6B4E6-75AC-4804-AC87-12567DACCF42}" presName="rootText" presStyleLbl="node3" presStyleIdx="2" presStyleCnt="6">
        <dgm:presLayoutVars>
          <dgm:chPref val="3"/>
        </dgm:presLayoutVars>
      </dgm:prSet>
      <dgm:spPr/>
    </dgm:pt>
    <dgm:pt modelId="{500504BC-050E-42B2-AF06-A9E7B65086BC}" type="pres">
      <dgm:prSet presAssocID="{59B6B4E6-75AC-4804-AC87-12567DACCF42}" presName="rootConnector" presStyleLbl="node3" presStyleIdx="2" presStyleCnt="6"/>
      <dgm:spPr/>
    </dgm:pt>
    <dgm:pt modelId="{061EFAAF-1F9E-4BAE-AB7D-551988D90781}" type="pres">
      <dgm:prSet presAssocID="{59B6B4E6-75AC-4804-AC87-12567DACCF42}" presName="hierChild4" presStyleCnt="0"/>
      <dgm:spPr/>
    </dgm:pt>
    <dgm:pt modelId="{B7B8A996-C7EC-4116-9CE6-12E40E56C10E}" type="pres">
      <dgm:prSet presAssocID="{59B6B4E6-75AC-4804-AC87-12567DACCF42}" presName="hierChild5" presStyleCnt="0"/>
      <dgm:spPr/>
    </dgm:pt>
    <dgm:pt modelId="{9ACF3FF1-15E2-4D32-B1DF-4B7552197674}" type="pres">
      <dgm:prSet presAssocID="{CA8320CB-FBA8-4206-82F7-AAD82898BF8F}" presName="Name37" presStyleLbl="parChTrans1D3" presStyleIdx="3" presStyleCnt="6"/>
      <dgm:spPr/>
    </dgm:pt>
    <dgm:pt modelId="{37C080DE-E081-4F5A-B17C-66CB76346ECC}" type="pres">
      <dgm:prSet presAssocID="{942511DF-0417-42A5-8FBC-5AB4CE35D70F}" presName="hierRoot2" presStyleCnt="0">
        <dgm:presLayoutVars>
          <dgm:hierBranch val="init"/>
        </dgm:presLayoutVars>
      </dgm:prSet>
      <dgm:spPr/>
    </dgm:pt>
    <dgm:pt modelId="{0825CBFA-3EE4-43ED-AB76-2170FAA23302}" type="pres">
      <dgm:prSet presAssocID="{942511DF-0417-42A5-8FBC-5AB4CE35D70F}" presName="rootComposite" presStyleCnt="0"/>
      <dgm:spPr/>
    </dgm:pt>
    <dgm:pt modelId="{903DF0AE-38AF-48D9-A8F3-072097D42A1B}" type="pres">
      <dgm:prSet presAssocID="{942511DF-0417-42A5-8FBC-5AB4CE35D70F}" presName="rootText" presStyleLbl="node3" presStyleIdx="3" presStyleCnt="6">
        <dgm:presLayoutVars>
          <dgm:chPref val="3"/>
        </dgm:presLayoutVars>
      </dgm:prSet>
      <dgm:spPr/>
    </dgm:pt>
    <dgm:pt modelId="{1A8D35B0-432A-4D3D-AE1F-F239B4566ED1}" type="pres">
      <dgm:prSet presAssocID="{942511DF-0417-42A5-8FBC-5AB4CE35D70F}" presName="rootConnector" presStyleLbl="node3" presStyleIdx="3" presStyleCnt="6"/>
      <dgm:spPr/>
    </dgm:pt>
    <dgm:pt modelId="{6B322C1A-8EF9-4E0C-9DC5-C12AF947937C}" type="pres">
      <dgm:prSet presAssocID="{942511DF-0417-42A5-8FBC-5AB4CE35D70F}" presName="hierChild4" presStyleCnt="0"/>
      <dgm:spPr/>
    </dgm:pt>
    <dgm:pt modelId="{F7233C61-574A-430E-88C4-4D9CC6CF2519}" type="pres">
      <dgm:prSet presAssocID="{02386A36-1822-424B-B978-C92D54F93701}" presName="Name37" presStyleLbl="parChTrans1D4" presStyleIdx="1" presStyleCnt="2"/>
      <dgm:spPr/>
    </dgm:pt>
    <dgm:pt modelId="{54172783-1F9F-4370-BE96-F4F8781CF671}" type="pres">
      <dgm:prSet presAssocID="{530C2C54-82F5-44AD-9B46-BF45CBCD9A75}" presName="hierRoot2" presStyleCnt="0">
        <dgm:presLayoutVars>
          <dgm:hierBranch val="init"/>
        </dgm:presLayoutVars>
      </dgm:prSet>
      <dgm:spPr/>
    </dgm:pt>
    <dgm:pt modelId="{162C42E8-7740-4521-BEB6-59976F052B21}" type="pres">
      <dgm:prSet presAssocID="{530C2C54-82F5-44AD-9B46-BF45CBCD9A75}" presName="rootComposite" presStyleCnt="0"/>
      <dgm:spPr/>
    </dgm:pt>
    <dgm:pt modelId="{6A29785A-138A-4E46-96D0-DD0AD4C8CB1F}" type="pres">
      <dgm:prSet presAssocID="{530C2C54-82F5-44AD-9B46-BF45CBCD9A75}" presName="rootText" presStyleLbl="node4" presStyleIdx="1" presStyleCnt="2">
        <dgm:presLayoutVars>
          <dgm:chPref val="3"/>
        </dgm:presLayoutVars>
      </dgm:prSet>
      <dgm:spPr/>
    </dgm:pt>
    <dgm:pt modelId="{C510BB81-6040-4257-B113-716EC41ADC0C}" type="pres">
      <dgm:prSet presAssocID="{530C2C54-82F5-44AD-9B46-BF45CBCD9A75}" presName="rootConnector" presStyleLbl="node4" presStyleIdx="1" presStyleCnt="2"/>
      <dgm:spPr/>
    </dgm:pt>
    <dgm:pt modelId="{7A91E38B-4A08-486D-A3B9-B95972764586}" type="pres">
      <dgm:prSet presAssocID="{530C2C54-82F5-44AD-9B46-BF45CBCD9A75}" presName="hierChild4" presStyleCnt="0"/>
      <dgm:spPr/>
    </dgm:pt>
    <dgm:pt modelId="{481AEF90-ED1E-481C-AF06-2E949D85C5D3}" type="pres">
      <dgm:prSet presAssocID="{530C2C54-82F5-44AD-9B46-BF45CBCD9A75}" presName="hierChild5" presStyleCnt="0"/>
      <dgm:spPr/>
    </dgm:pt>
    <dgm:pt modelId="{C7550D30-7E43-4C65-80C3-81B790F1A45C}" type="pres">
      <dgm:prSet presAssocID="{942511DF-0417-42A5-8FBC-5AB4CE35D70F}" presName="hierChild5" presStyleCnt="0"/>
      <dgm:spPr/>
    </dgm:pt>
    <dgm:pt modelId="{A38049B3-F164-443D-99B6-63E29843D599}" type="pres">
      <dgm:prSet presAssocID="{6CB7DBA5-1E11-4F0E-B2DD-67C8F875D982}" presName="hierChild5" presStyleCnt="0"/>
      <dgm:spPr/>
    </dgm:pt>
    <dgm:pt modelId="{7E2F3DAA-543F-4E3C-8ACC-584DAEF3E21F}" type="pres">
      <dgm:prSet presAssocID="{E6E27076-44D6-44AF-8B44-D60996D6F18A}" presName="Name37" presStyleLbl="parChTrans1D2" presStyleIdx="2" presStyleCnt="3"/>
      <dgm:spPr/>
    </dgm:pt>
    <dgm:pt modelId="{00724A27-05A7-49A1-8BD6-AA3D1EFC4448}" type="pres">
      <dgm:prSet presAssocID="{454F38B7-8027-4E6D-9C5B-4C4098AD8941}" presName="hierRoot2" presStyleCnt="0">
        <dgm:presLayoutVars>
          <dgm:hierBranch val="init"/>
        </dgm:presLayoutVars>
      </dgm:prSet>
      <dgm:spPr/>
    </dgm:pt>
    <dgm:pt modelId="{2FC3569E-CB21-4FC3-86B2-BDAECC6B92DC}" type="pres">
      <dgm:prSet presAssocID="{454F38B7-8027-4E6D-9C5B-4C4098AD8941}" presName="rootComposite" presStyleCnt="0"/>
      <dgm:spPr/>
    </dgm:pt>
    <dgm:pt modelId="{38998C60-342D-457E-91F5-4B8680F4E79C}" type="pres">
      <dgm:prSet presAssocID="{454F38B7-8027-4E6D-9C5B-4C4098AD8941}" presName="rootText" presStyleLbl="node2" presStyleIdx="2" presStyleCnt="3">
        <dgm:presLayoutVars>
          <dgm:chPref val="3"/>
        </dgm:presLayoutVars>
      </dgm:prSet>
      <dgm:spPr/>
    </dgm:pt>
    <dgm:pt modelId="{C38EC8E0-05E9-4DE5-A4FA-4038EA01CDB3}" type="pres">
      <dgm:prSet presAssocID="{454F38B7-8027-4E6D-9C5B-4C4098AD8941}" presName="rootConnector" presStyleLbl="node2" presStyleIdx="2" presStyleCnt="3"/>
      <dgm:spPr/>
    </dgm:pt>
    <dgm:pt modelId="{9AF94EAA-A90A-43D9-9A8B-CA5F660AC3F2}" type="pres">
      <dgm:prSet presAssocID="{454F38B7-8027-4E6D-9C5B-4C4098AD8941}" presName="hierChild4" presStyleCnt="0"/>
      <dgm:spPr/>
    </dgm:pt>
    <dgm:pt modelId="{E01D1915-4504-4B46-B41F-8B01A6431CB0}" type="pres">
      <dgm:prSet presAssocID="{8ECAB722-696F-4034-84E2-CAD767FEDC76}" presName="Name37" presStyleLbl="parChTrans1D3" presStyleIdx="4" presStyleCnt="6"/>
      <dgm:spPr/>
    </dgm:pt>
    <dgm:pt modelId="{9571FB67-267A-48B2-BB36-F472701967FC}" type="pres">
      <dgm:prSet presAssocID="{0142AB42-3336-486F-8AC8-9A028D760EB3}" presName="hierRoot2" presStyleCnt="0">
        <dgm:presLayoutVars>
          <dgm:hierBranch val="init"/>
        </dgm:presLayoutVars>
      </dgm:prSet>
      <dgm:spPr/>
    </dgm:pt>
    <dgm:pt modelId="{9CF7AE6B-EA77-40C0-9987-01E5224A5A67}" type="pres">
      <dgm:prSet presAssocID="{0142AB42-3336-486F-8AC8-9A028D760EB3}" presName="rootComposite" presStyleCnt="0"/>
      <dgm:spPr/>
    </dgm:pt>
    <dgm:pt modelId="{126793F7-9C35-42DD-99AA-881BCC14C049}" type="pres">
      <dgm:prSet presAssocID="{0142AB42-3336-486F-8AC8-9A028D760EB3}" presName="rootText" presStyleLbl="node3" presStyleIdx="4" presStyleCnt="6">
        <dgm:presLayoutVars>
          <dgm:chPref val="3"/>
        </dgm:presLayoutVars>
      </dgm:prSet>
      <dgm:spPr/>
    </dgm:pt>
    <dgm:pt modelId="{FB8AAE99-C425-4C00-B314-7333F792BA05}" type="pres">
      <dgm:prSet presAssocID="{0142AB42-3336-486F-8AC8-9A028D760EB3}" presName="rootConnector" presStyleLbl="node3" presStyleIdx="4" presStyleCnt="6"/>
      <dgm:spPr/>
    </dgm:pt>
    <dgm:pt modelId="{7F380E2A-9E5E-4BB9-B2D8-0C8446FDB209}" type="pres">
      <dgm:prSet presAssocID="{0142AB42-3336-486F-8AC8-9A028D760EB3}" presName="hierChild4" presStyleCnt="0"/>
      <dgm:spPr/>
    </dgm:pt>
    <dgm:pt modelId="{6F2A7BE1-9629-4018-AD56-38A1F385D0B7}" type="pres">
      <dgm:prSet presAssocID="{0142AB42-3336-486F-8AC8-9A028D760EB3}" presName="hierChild5" presStyleCnt="0"/>
      <dgm:spPr/>
    </dgm:pt>
    <dgm:pt modelId="{399D933F-B65B-47B2-8B36-434BB4CD99B9}" type="pres">
      <dgm:prSet presAssocID="{8AE9159A-8292-4B36-BA79-0CA2A6CC9E60}" presName="Name37" presStyleLbl="parChTrans1D3" presStyleIdx="5" presStyleCnt="6"/>
      <dgm:spPr/>
    </dgm:pt>
    <dgm:pt modelId="{E2A24AFA-038C-42B7-9BA3-CF7F0109F388}" type="pres">
      <dgm:prSet presAssocID="{F6B19E51-82E9-4DB0-861A-7B9B556AB903}" presName="hierRoot2" presStyleCnt="0">
        <dgm:presLayoutVars>
          <dgm:hierBranch val="init"/>
        </dgm:presLayoutVars>
      </dgm:prSet>
      <dgm:spPr/>
    </dgm:pt>
    <dgm:pt modelId="{5AAF7E52-7F73-4587-A2CF-943528D28B8D}" type="pres">
      <dgm:prSet presAssocID="{F6B19E51-82E9-4DB0-861A-7B9B556AB903}" presName="rootComposite" presStyleCnt="0"/>
      <dgm:spPr/>
    </dgm:pt>
    <dgm:pt modelId="{8593F704-02F0-4294-AF6D-A6CE3C6E5004}" type="pres">
      <dgm:prSet presAssocID="{F6B19E51-82E9-4DB0-861A-7B9B556AB903}" presName="rootText" presStyleLbl="node3" presStyleIdx="5" presStyleCnt="6">
        <dgm:presLayoutVars>
          <dgm:chPref val="3"/>
        </dgm:presLayoutVars>
      </dgm:prSet>
      <dgm:spPr/>
    </dgm:pt>
    <dgm:pt modelId="{BACE85D5-FF7E-4FF6-8318-D9F10446E89C}" type="pres">
      <dgm:prSet presAssocID="{F6B19E51-82E9-4DB0-861A-7B9B556AB903}" presName="rootConnector" presStyleLbl="node3" presStyleIdx="5" presStyleCnt="6"/>
      <dgm:spPr/>
    </dgm:pt>
    <dgm:pt modelId="{DA72B631-92E1-44EF-8830-7CA2201B07E0}" type="pres">
      <dgm:prSet presAssocID="{F6B19E51-82E9-4DB0-861A-7B9B556AB903}" presName="hierChild4" presStyleCnt="0"/>
      <dgm:spPr/>
    </dgm:pt>
    <dgm:pt modelId="{00105A9E-7089-4DA1-A172-2B0B7AF215B4}" type="pres">
      <dgm:prSet presAssocID="{F6B19E51-82E9-4DB0-861A-7B9B556AB903}" presName="hierChild5" presStyleCnt="0"/>
      <dgm:spPr/>
    </dgm:pt>
    <dgm:pt modelId="{255A2C8D-AAA3-45EE-B9E7-91624FC1F5F2}" type="pres">
      <dgm:prSet presAssocID="{454F38B7-8027-4E6D-9C5B-4C4098AD8941}" presName="hierChild5" presStyleCnt="0"/>
      <dgm:spPr/>
    </dgm:pt>
    <dgm:pt modelId="{03233C6C-46D0-45A1-96E0-2D9DAB24F860}" type="pres">
      <dgm:prSet presAssocID="{A46B6D53-31D3-4BE9-A233-1B995891FDDD}" presName="hierChild3" presStyleCnt="0"/>
      <dgm:spPr/>
    </dgm:pt>
  </dgm:ptLst>
  <dgm:cxnLst>
    <dgm:cxn modelId="{03BC7013-CBF7-418D-AE60-56FE6BFCEACC}" srcId="{2E95F486-7584-4CDA-A4B3-8E298868EB11}" destId="{A46B6D53-31D3-4BE9-A233-1B995891FDDD}" srcOrd="0" destOrd="0" parTransId="{E023BB35-2768-4200-9FC0-ACBD257CA8C9}" sibTransId="{BD123635-3FFE-4294-9C2C-BF2CC591FB52}"/>
    <dgm:cxn modelId="{22DA2D1A-D9CE-4D89-9FD3-82FFBF6EE435}" srcId="{A46B6D53-31D3-4BE9-A233-1B995891FDDD}" destId="{96856789-4DCC-41F7-8FD3-00EB6AB1EB31}" srcOrd="0" destOrd="0" parTransId="{21D5688A-4E90-4D6B-8D67-9B9BC30F51B2}" sibTransId="{FEE2C043-43CA-45E1-B37F-8D0E1B7B9FE6}"/>
    <dgm:cxn modelId="{12ECF41C-6929-49B5-88CF-D6DAC72BC7C7}" type="presOf" srcId="{530C2C54-82F5-44AD-9B46-BF45CBCD9A75}" destId="{6A29785A-138A-4E46-96D0-DD0AD4C8CB1F}" srcOrd="0" destOrd="0" presId="urn:microsoft.com/office/officeart/2005/8/layout/orgChart1"/>
    <dgm:cxn modelId="{3C71DA1F-B3F7-4512-B829-11A1934CC5E3}" type="presOf" srcId="{CA8320CB-FBA8-4206-82F7-AAD82898BF8F}" destId="{9ACF3FF1-15E2-4D32-B1DF-4B7552197674}" srcOrd="0" destOrd="0" presId="urn:microsoft.com/office/officeart/2005/8/layout/orgChart1"/>
    <dgm:cxn modelId="{3D4D1024-D1E7-433F-91F0-E658D1E94429}" type="presOf" srcId="{6CB7DBA5-1E11-4F0E-B2DD-67C8F875D982}" destId="{52EF3E10-5D82-463B-93AB-3AC26320CBAB}" srcOrd="1" destOrd="0" presId="urn:microsoft.com/office/officeart/2005/8/layout/orgChart1"/>
    <dgm:cxn modelId="{86428224-6765-40C5-8FEC-45367DA04783}" srcId="{FC777D12-E577-4399-82FD-C6C817A8EFEC}" destId="{D56890D2-BB72-4F91-AFD8-67DCDDA821C9}" srcOrd="0" destOrd="0" parTransId="{8011614D-0581-4DDB-9B61-5EC6EC2255BD}" sibTransId="{96A9C694-57B7-460A-A1D6-65E93E6C7F22}"/>
    <dgm:cxn modelId="{7CF5FC27-F37B-4815-8AFA-419555769032}" srcId="{A46B6D53-31D3-4BE9-A233-1B995891FDDD}" destId="{454F38B7-8027-4E6D-9C5B-4C4098AD8941}" srcOrd="2" destOrd="0" parTransId="{E6E27076-44D6-44AF-8B44-D60996D6F18A}" sibTransId="{E99B5FDC-96B2-4A19-BB47-4AF7F51F2FB9}"/>
    <dgm:cxn modelId="{1CFF8B3F-4466-4A85-9927-888BF474687E}" srcId="{6CB7DBA5-1E11-4F0E-B2DD-67C8F875D982}" destId="{59B6B4E6-75AC-4804-AC87-12567DACCF42}" srcOrd="0" destOrd="0" parTransId="{239A760F-AFEF-40B0-874B-88125FB5546C}" sibTransId="{97A869C2-3D60-4A01-A602-67F26B707802}"/>
    <dgm:cxn modelId="{D8A12B42-A794-4025-9043-FC4B1CCA9C98}" type="presOf" srcId="{0142AB42-3336-486F-8AC8-9A028D760EB3}" destId="{FB8AAE99-C425-4C00-B314-7333F792BA05}" srcOrd="1" destOrd="0" presId="urn:microsoft.com/office/officeart/2005/8/layout/orgChart1"/>
    <dgm:cxn modelId="{0358F743-CDDD-499E-8465-9206CE400EC7}" type="presOf" srcId="{F6B19E51-82E9-4DB0-861A-7B9B556AB903}" destId="{BACE85D5-FF7E-4FF6-8318-D9F10446E89C}" srcOrd="1" destOrd="0" presId="urn:microsoft.com/office/officeart/2005/8/layout/orgChart1"/>
    <dgm:cxn modelId="{5A3A6347-3676-43CA-8A08-18B99EC25FD2}" type="presOf" srcId="{8ECAB722-696F-4034-84E2-CAD767FEDC76}" destId="{E01D1915-4504-4B46-B41F-8B01A6431CB0}" srcOrd="0" destOrd="0" presId="urn:microsoft.com/office/officeart/2005/8/layout/orgChart1"/>
    <dgm:cxn modelId="{B767F569-F8D2-4F9A-B460-4C86C0BE1442}" type="presOf" srcId="{9C871CEE-38FA-42DC-9253-0FAF150AFA71}" destId="{4F144763-FDBB-4E9F-BB72-BEE4BF333CFF}" srcOrd="0" destOrd="0" presId="urn:microsoft.com/office/officeart/2005/8/layout/orgChart1"/>
    <dgm:cxn modelId="{D540F76C-97F2-499C-8C7F-F13C837ACA34}" srcId="{454F38B7-8027-4E6D-9C5B-4C4098AD8941}" destId="{F6B19E51-82E9-4DB0-861A-7B9B556AB903}" srcOrd="1" destOrd="0" parTransId="{8AE9159A-8292-4B36-BA79-0CA2A6CC9E60}" sibTransId="{5C146F7D-5F99-4B67-AB4A-2EBA38D72F3A}"/>
    <dgm:cxn modelId="{F352136E-43D6-489A-8776-ED6B1EB6EC86}" type="presOf" srcId="{59B6B4E6-75AC-4804-AC87-12567DACCF42}" destId="{3B622BBF-F960-416C-A60A-900170819CE0}" srcOrd="0" destOrd="0" presId="urn:microsoft.com/office/officeart/2005/8/layout/orgChart1"/>
    <dgm:cxn modelId="{B80B2574-E005-48EE-B74B-35DCFAD394D8}" type="presOf" srcId="{530C2C54-82F5-44AD-9B46-BF45CBCD9A75}" destId="{C510BB81-6040-4257-B113-716EC41ADC0C}" srcOrd="1" destOrd="0" presId="urn:microsoft.com/office/officeart/2005/8/layout/orgChart1"/>
    <dgm:cxn modelId="{35D5925A-06A1-4489-B820-FA12516707C4}" type="presOf" srcId="{FC777D12-E577-4399-82FD-C6C817A8EFEC}" destId="{F0269B35-B088-4F98-BB11-9E9EE718CCCA}" srcOrd="1" destOrd="0" presId="urn:microsoft.com/office/officeart/2005/8/layout/orgChart1"/>
    <dgm:cxn modelId="{F43D957B-1DEB-434E-8674-EBB8CE417A54}" type="presOf" srcId="{8AE9159A-8292-4B36-BA79-0CA2A6CC9E60}" destId="{399D933F-B65B-47B2-8B36-434BB4CD99B9}" srcOrd="0" destOrd="0" presId="urn:microsoft.com/office/officeart/2005/8/layout/orgChart1"/>
    <dgm:cxn modelId="{7C4BF182-AA08-423E-8798-6196F87251FD}" type="presOf" srcId="{F6B19E51-82E9-4DB0-861A-7B9B556AB903}" destId="{8593F704-02F0-4294-AF6D-A6CE3C6E5004}" srcOrd="0" destOrd="0" presId="urn:microsoft.com/office/officeart/2005/8/layout/orgChart1"/>
    <dgm:cxn modelId="{5BA98985-A97D-4AF2-B801-E948C3AC9901}" srcId="{96856789-4DCC-41F7-8FD3-00EB6AB1EB31}" destId="{FC777D12-E577-4399-82FD-C6C817A8EFEC}" srcOrd="0" destOrd="0" parTransId="{9C871CEE-38FA-42DC-9253-0FAF150AFA71}" sibTransId="{EE3AEA5A-3C7D-4017-987D-31294BC13037}"/>
    <dgm:cxn modelId="{4FEF9390-0515-49F3-88F2-58A939FD7547}" type="presOf" srcId="{454F38B7-8027-4E6D-9C5B-4C4098AD8941}" destId="{C38EC8E0-05E9-4DE5-A4FA-4038EA01CDB3}" srcOrd="1" destOrd="0" presId="urn:microsoft.com/office/officeart/2005/8/layout/orgChart1"/>
    <dgm:cxn modelId="{A3089894-EBB6-458D-AEF6-D2CBA56726C9}" type="presOf" srcId="{FC777D12-E577-4399-82FD-C6C817A8EFEC}" destId="{7B6B7DF4-4B26-4E03-A10C-5B891E1EE787}" srcOrd="0" destOrd="0" presId="urn:microsoft.com/office/officeart/2005/8/layout/orgChart1"/>
    <dgm:cxn modelId="{9DA4DB9B-04DF-4D84-A5D4-38A2599F6578}" type="presOf" srcId="{942511DF-0417-42A5-8FBC-5AB4CE35D70F}" destId="{1A8D35B0-432A-4D3D-AE1F-F239B4566ED1}" srcOrd="1" destOrd="0" presId="urn:microsoft.com/office/officeart/2005/8/layout/orgChart1"/>
    <dgm:cxn modelId="{2A677A9D-DCF2-492D-A10A-11673BE6DF07}" srcId="{96856789-4DCC-41F7-8FD3-00EB6AB1EB31}" destId="{10161257-191E-4115-887E-F0F26C7090ED}" srcOrd="1" destOrd="0" parTransId="{E04184D3-7356-43E7-8A30-02FEF356A49C}" sibTransId="{A053EED4-AD74-429C-873E-61B883859D68}"/>
    <dgm:cxn modelId="{D08022A3-C74F-44C4-984A-1F7E38FD9976}" srcId="{942511DF-0417-42A5-8FBC-5AB4CE35D70F}" destId="{530C2C54-82F5-44AD-9B46-BF45CBCD9A75}" srcOrd="0" destOrd="0" parTransId="{02386A36-1822-424B-B978-C92D54F93701}" sibTransId="{5D86D8D8-65B2-4F7B-B623-54BE3672D40C}"/>
    <dgm:cxn modelId="{9D8D5DAA-3E44-4B32-BAD0-F0BCD283106C}" type="presOf" srcId="{E04184D3-7356-43E7-8A30-02FEF356A49C}" destId="{81EC512A-78D1-4C12-9CF1-C4989A7DA88A}" srcOrd="0" destOrd="0" presId="urn:microsoft.com/office/officeart/2005/8/layout/orgChart1"/>
    <dgm:cxn modelId="{83DFA3AC-0DB0-4400-BA6B-2DE2A5D0DA5C}" type="presOf" srcId="{E6E27076-44D6-44AF-8B44-D60996D6F18A}" destId="{7E2F3DAA-543F-4E3C-8ACC-584DAEF3E21F}" srcOrd="0" destOrd="0" presId="urn:microsoft.com/office/officeart/2005/8/layout/orgChart1"/>
    <dgm:cxn modelId="{730757B2-BE09-498A-8866-E2EB87B68A20}" type="presOf" srcId="{10161257-191E-4115-887E-F0F26C7090ED}" destId="{242CD695-94B8-460B-84F9-25B68F8A8138}" srcOrd="1" destOrd="0" presId="urn:microsoft.com/office/officeart/2005/8/layout/orgChart1"/>
    <dgm:cxn modelId="{ACB241C5-F42B-485A-A9D2-47A340BEC9EE}" type="presOf" srcId="{96856789-4DCC-41F7-8FD3-00EB6AB1EB31}" destId="{8008E37F-AC67-47F4-8096-8C4D3F65B42A}" srcOrd="1" destOrd="0" presId="urn:microsoft.com/office/officeart/2005/8/layout/orgChart1"/>
    <dgm:cxn modelId="{B8DE42C5-55D5-41D6-BF26-577FF79B9DB3}" type="presOf" srcId="{942511DF-0417-42A5-8FBC-5AB4CE35D70F}" destId="{903DF0AE-38AF-48D9-A8F3-072097D42A1B}" srcOrd="0" destOrd="0" presId="urn:microsoft.com/office/officeart/2005/8/layout/orgChart1"/>
    <dgm:cxn modelId="{2B1C46C6-03BC-4817-BD7D-40F3F8595E54}" type="presOf" srcId="{8011614D-0581-4DDB-9B61-5EC6EC2255BD}" destId="{23BD0FEA-8822-44C4-AF50-1DF759BE405D}" srcOrd="0" destOrd="0" presId="urn:microsoft.com/office/officeart/2005/8/layout/orgChart1"/>
    <dgm:cxn modelId="{EE904CCA-30CB-4FA8-B6B7-7EE39DFFF899}" srcId="{A46B6D53-31D3-4BE9-A233-1B995891FDDD}" destId="{6CB7DBA5-1E11-4F0E-B2DD-67C8F875D982}" srcOrd="1" destOrd="0" parTransId="{ECF287E9-5DF0-46AA-96E8-C6F8D1230DD1}" sibTransId="{423E039C-C297-4590-9829-CE12351C78C3}"/>
    <dgm:cxn modelId="{48FB8ECB-F214-4B80-9B35-6F769E275B46}" srcId="{454F38B7-8027-4E6D-9C5B-4C4098AD8941}" destId="{0142AB42-3336-486F-8AC8-9A028D760EB3}" srcOrd="0" destOrd="0" parTransId="{8ECAB722-696F-4034-84E2-CAD767FEDC76}" sibTransId="{1C19253E-97A6-476C-8D2E-FF2DF48F8D03}"/>
    <dgm:cxn modelId="{6D223ECC-9060-4532-BCAE-8542C46D238C}" type="presOf" srcId="{454F38B7-8027-4E6D-9C5B-4C4098AD8941}" destId="{38998C60-342D-457E-91F5-4B8680F4E79C}" srcOrd="0" destOrd="0" presId="urn:microsoft.com/office/officeart/2005/8/layout/orgChart1"/>
    <dgm:cxn modelId="{495422D2-8752-4824-B07A-5D4D77F9DA19}" type="presOf" srcId="{10161257-191E-4115-887E-F0F26C7090ED}" destId="{6326D2C0-BE69-43B3-B493-29A716D853C8}" srcOrd="0" destOrd="0" presId="urn:microsoft.com/office/officeart/2005/8/layout/orgChart1"/>
    <dgm:cxn modelId="{5318C9D3-D712-4173-AAD3-0C1614B1757F}" type="presOf" srcId="{ECF287E9-5DF0-46AA-96E8-C6F8D1230DD1}" destId="{64291D27-AB6B-4BBA-84D5-D99878933D48}" srcOrd="0" destOrd="0" presId="urn:microsoft.com/office/officeart/2005/8/layout/orgChart1"/>
    <dgm:cxn modelId="{109873D9-4B7C-4EB1-95A3-DAF9F79A1245}" type="presOf" srcId="{59B6B4E6-75AC-4804-AC87-12567DACCF42}" destId="{500504BC-050E-42B2-AF06-A9E7B65086BC}" srcOrd="1" destOrd="0" presId="urn:microsoft.com/office/officeart/2005/8/layout/orgChart1"/>
    <dgm:cxn modelId="{670D7ADC-8AAC-45D1-8CFC-E4810D85E2EA}" type="presOf" srcId="{2E95F486-7584-4CDA-A4B3-8E298868EB11}" destId="{F7409418-8956-42F9-B876-8C1C33AE9BEB}" srcOrd="0" destOrd="0" presId="urn:microsoft.com/office/officeart/2005/8/layout/orgChart1"/>
    <dgm:cxn modelId="{F53740E0-EC11-4EE9-8EE5-F63C8B0A05F3}" type="presOf" srcId="{6CB7DBA5-1E11-4F0E-B2DD-67C8F875D982}" destId="{79D6C125-4558-42D3-B033-E78177BAC747}" srcOrd="0" destOrd="0" presId="urn:microsoft.com/office/officeart/2005/8/layout/orgChart1"/>
    <dgm:cxn modelId="{D11E29E9-CB25-4BC9-870E-4AFB408857AF}" type="presOf" srcId="{A46B6D53-31D3-4BE9-A233-1B995891FDDD}" destId="{FA38DC0D-0D87-4ABB-AAAE-5B9DFE3084BA}" srcOrd="1" destOrd="0" presId="urn:microsoft.com/office/officeart/2005/8/layout/orgChart1"/>
    <dgm:cxn modelId="{4E43DBEC-8E99-4557-AD83-9A2AB112DBF6}" srcId="{6CB7DBA5-1E11-4F0E-B2DD-67C8F875D982}" destId="{942511DF-0417-42A5-8FBC-5AB4CE35D70F}" srcOrd="1" destOrd="0" parTransId="{CA8320CB-FBA8-4206-82F7-AAD82898BF8F}" sibTransId="{3726E3EA-008E-41E3-A00B-7DD04103E893}"/>
    <dgm:cxn modelId="{1223FDEC-B24F-4AE0-BCB1-5B4D52F37EB6}" type="presOf" srcId="{239A760F-AFEF-40B0-874B-88125FB5546C}" destId="{F634F148-07D6-4F28-BF76-A0A2EB2B5E1C}" srcOrd="0" destOrd="0" presId="urn:microsoft.com/office/officeart/2005/8/layout/orgChart1"/>
    <dgm:cxn modelId="{45ACAFED-A0AD-4145-BAC3-60884B1E8B7F}" type="presOf" srcId="{A46B6D53-31D3-4BE9-A233-1B995891FDDD}" destId="{45E9C572-6BC1-4C59-99BD-CEF702FA3E04}" srcOrd="0" destOrd="0" presId="urn:microsoft.com/office/officeart/2005/8/layout/orgChart1"/>
    <dgm:cxn modelId="{02EA91EF-26D7-43A9-89C8-FF00E1231E4E}" type="presOf" srcId="{96856789-4DCC-41F7-8FD3-00EB6AB1EB31}" destId="{B540F2EC-F685-4620-9CAB-E40D4D042AC2}" srcOrd="0" destOrd="0" presId="urn:microsoft.com/office/officeart/2005/8/layout/orgChart1"/>
    <dgm:cxn modelId="{119DCFEF-5BA5-413F-AB42-83D290E4D33B}" type="presOf" srcId="{D56890D2-BB72-4F91-AFD8-67DCDDA821C9}" destId="{0012B30E-2FF1-4456-9713-F5A2B2C80ECC}" srcOrd="0" destOrd="0" presId="urn:microsoft.com/office/officeart/2005/8/layout/orgChart1"/>
    <dgm:cxn modelId="{39F95CF1-8A8E-403B-A1D1-2E9929E8D5E6}" type="presOf" srcId="{21D5688A-4E90-4D6B-8D67-9B9BC30F51B2}" destId="{1440D978-8952-4503-94E2-D6FBA5859D83}" srcOrd="0" destOrd="0" presId="urn:microsoft.com/office/officeart/2005/8/layout/orgChart1"/>
    <dgm:cxn modelId="{6B9924F4-48C0-4330-A5C3-DCD2FA356705}" type="presOf" srcId="{0142AB42-3336-486F-8AC8-9A028D760EB3}" destId="{126793F7-9C35-42DD-99AA-881BCC14C049}" srcOrd="0" destOrd="0" presId="urn:microsoft.com/office/officeart/2005/8/layout/orgChart1"/>
    <dgm:cxn modelId="{CB3CB7F5-40A6-47F2-9944-761EA17B8D7E}" type="presOf" srcId="{02386A36-1822-424B-B978-C92D54F93701}" destId="{F7233C61-574A-430E-88C4-4D9CC6CF2519}" srcOrd="0" destOrd="0" presId="urn:microsoft.com/office/officeart/2005/8/layout/orgChart1"/>
    <dgm:cxn modelId="{5CF118F6-981E-41D1-AFBE-82617F15D88B}" type="presOf" srcId="{D56890D2-BB72-4F91-AFD8-67DCDDA821C9}" destId="{4326406E-2E46-4301-895B-0EFCE5785521}" srcOrd="1" destOrd="0" presId="urn:microsoft.com/office/officeart/2005/8/layout/orgChart1"/>
    <dgm:cxn modelId="{2287100D-D125-438D-892A-8F1EB35208EA}" type="presParOf" srcId="{F7409418-8956-42F9-B876-8C1C33AE9BEB}" destId="{C75C6DFE-1CAA-49BE-94DF-5670150054D7}" srcOrd="0" destOrd="0" presId="urn:microsoft.com/office/officeart/2005/8/layout/orgChart1"/>
    <dgm:cxn modelId="{05573D04-F976-4A0D-B587-6C0CC975BE7C}" type="presParOf" srcId="{C75C6DFE-1CAA-49BE-94DF-5670150054D7}" destId="{09735D0E-1FFC-413E-8A45-3BF9E5F2DEBE}" srcOrd="0" destOrd="0" presId="urn:microsoft.com/office/officeart/2005/8/layout/orgChart1"/>
    <dgm:cxn modelId="{14C79594-CBD5-41AE-B275-7B2112A9339B}" type="presParOf" srcId="{09735D0E-1FFC-413E-8A45-3BF9E5F2DEBE}" destId="{45E9C572-6BC1-4C59-99BD-CEF702FA3E04}" srcOrd="0" destOrd="0" presId="urn:microsoft.com/office/officeart/2005/8/layout/orgChart1"/>
    <dgm:cxn modelId="{BF6B48F7-396C-44E9-A160-BA3CED24B6AE}" type="presParOf" srcId="{09735D0E-1FFC-413E-8A45-3BF9E5F2DEBE}" destId="{FA38DC0D-0D87-4ABB-AAAE-5B9DFE3084BA}" srcOrd="1" destOrd="0" presId="urn:microsoft.com/office/officeart/2005/8/layout/orgChart1"/>
    <dgm:cxn modelId="{44E40F27-BCD2-457E-B4B3-3A69CA4B9429}" type="presParOf" srcId="{C75C6DFE-1CAA-49BE-94DF-5670150054D7}" destId="{5B49901B-8BCF-4616-B1C2-E8B2BA1C3011}" srcOrd="1" destOrd="0" presId="urn:microsoft.com/office/officeart/2005/8/layout/orgChart1"/>
    <dgm:cxn modelId="{60B4EC63-C16F-437B-984C-A7BDCCC1AFD6}" type="presParOf" srcId="{5B49901B-8BCF-4616-B1C2-E8B2BA1C3011}" destId="{1440D978-8952-4503-94E2-D6FBA5859D83}" srcOrd="0" destOrd="0" presId="urn:microsoft.com/office/officeart/2005/8/layout/orgChart1"/>
    <dgm:cxn modelId="{1520D34A-8FCB-4DA3-B057-15CA8032F264}" type="presParOf" srcId="{5B49901B-8BCF-4616-B1C2-E8B2BA1C3011}" destId="{F79430BA-4A9A-4614-9BA9-C00E69870B74}" srcOrd="1" destOrd="0" presId="urn:microsoft.com/office/officeart/2005/8/layout/orgChart1"/>
    <dgm:cxn modelId="{AF9D428A-1CDC-4B05-8E94-7B074D2A9E4E}" type="presParOf" srcId="{F79430BA-4A9A-4614-9BA9-C00E69870B74}" destId="{9D1564F2-0D29-4AFE-86CA-DE8FC9D5E78E}" srcOrd="0" destOrd="0" presId="urn:microsoft.com/office/officeart/2005/8/layout/orgChart1"/>
    <dgm:cxn modelId="{2E8CC344-07AD-434B-924A-DD24FCD87852}" type="presParOf" srcId="{9D1564F2-0D29-4AFE-86CA-DE8FC9D5E78E}" destId="{B540F2EC-F685-4620-9CAB-E40D4D042AC2}" srcOrd="0" destOrd="0" presId="urn:microsoft.com/office/officeart/2005/8/layout/orgChart1"/>
    <dgm:cxn modelId="{E92C8C64-6398-4B50-8D66-FF9F294AE4CE}" type="presParOf" srcId="{9D1564F2-0D29-4AFE-86CA-DE8FC9D5E78E}" destId="{8008E37F-AC67-47F4-8096-8C4D3F65B42A}" srcOrd="1" destOrd="0" presId="urn:microsoft.com/office/officeart/2005/8/layout/orgChart1"/>
    <dgm:cxn modelId="{B8F05764-A055-42F0-AAEF-636C3B8CF9D3}" type="presParOf" srcId="{F79430BA-4A9A-4614-9BA9-C00E69870B74}" destId="{BDE66C9D-29F5-4B75-8D19-C3281E1FE013}" srcOrd="1" destOrd="0" presId="urn:microsoft.com/office/officeart/2005/8/layout/orgChart1"/>
    <dgm:cxn modelId="{1D1178F2-71C3-4B77-B8AD-C94F9C8A70FA}" type="presParOf" srcId="{BDE66C9D-29F5-4B75-8D19-C3281E1FE013}" destId="{4F144763-FDBB-4E9F-BB72-BEE4BF333CFF}" srcOrd="0" destOrd="0" presId="urn:microsoft.com/office/officeart/2005/8/layout/orgChart1"/>
    <dgm:cxn modelId="{226F4983-4167-4496-A26E-1B015B4C2F83}" type="presParOf" srcId="{BDE66C9D-29F5-4B75-8D19-C3281E1FE013}" destId="{442C1A1F-7F16-4BD9-AFAF-F2978E0FA677}" srcOrd="1" destOrd="0" presId="urn:microsoft.com/office/officeart/2005/8/layout/orgChart1"/>
    <dgm:cxn modelId="{3E35E0AC-A1E3-4821-AD5F-895F8B862AA9}" type="presParOf" srcId="{442C1A1F-7F16-4BD9-AFAF-F2978E0FA677}" destId="{15E721A2-7285-4210-BBF1-0B8594FF72AD}" srcOrd="0" destOrd="0" presId="urn:microsoft.com/office/officeart/2005/8/layout/orgChart1"/>
    <dgm:cxn modelId="{D8E37966-530C-40C0-AF7A-20BB680C118B}" type="presParOf" srcId="{15E721A2-7285-4210-BBF1-0B8594FF72AD}" destId="{7B6B7DF4-4B26-4E03-A10C-5B891E1EE787}" srcOrd="0" destOrd="0" presId="urn:microsoft.com/office/officeart/2005/8/layout/orgChart1"/>
    <dgm:cxn modelId="{D4454A8B-F538-4221-A152-50157EAC0D35}" type="presParOf" srcId="{15E721A2-7285-4210-BBF1-0B8594FF72AD}" destId="{F0269B35-B088-4F98-BB11-9E9EE718CCCA}" srcOrd="1" destOrd="0" presId="urn:microsoft.com/office/officeart/2005/8/layout/orgChart1"/>
    <dgm:cxn modelId="{95DA8B61-9426-4803-8BB3-576148B49689}" type="presParOf" srcId="{442C1A1F-7F16-4BD9-AFAF-F2978E0FA677}" destId="{B1D524CB-CCB2-4516-834E-4EC029D53A36}" srcOrd="1" destOrd="0" presId="urn:microsoft.com/office/officeart/2005/8/layout/orgChart1"/>
    <dgm:cxn modelId="{A5C6CC7A-0A2E-4595-B591-64FC6599108C}" type="presParOf" srcId="{B1D524CB-CCB2-4516-834E-4EC029D53A36}" destId="{23BD0FEA-8822-44C4-AF50-1DF759BE405D}" srcOrd="0" destOrd="0" presId="urn:microsoft.com/office/officeart/2005/8/layout/orgChart1"/>
    <dgm:cxn modelId="{11B21D66-E167-42E4-A7C2-3F63B982DCB0}" type="presParOf" srcId="{B1D524CB-CCB2-4516-834E-4EC029D53A36}" destId="{BAAEA284-EE73-4A92-A4B7-5D0315F5DF26}" srcOrd="1" destOrd="0" presId="urn:microsoft.com/office/officeart/2005/8/layout/orgChart1"/>
    <dgm:cxn modelId="{2A4F273F-1264-4D46-93B1-739F4454E851}" type="presParOf" srcId="{BAAEA284-EE73-4A92-A4B7-5D0315F5DF26}" destId="{2B800278-5E97-4B0E-AC4C-755945A9B322}" srcOrd="0" destOrd="0" presId="urn:microsoft.com/office/officeart/2005/8/layout/orgChart1"/>
    <dgm:cxn modelId="{E4E2C1B7-66AF-4609-B455-F96BD12ED67C}" type="presParOf" srcId="{2B800278-5E97-4B0E-AC4C-755945A9B322}" destId="{0012B30E-2FF1-4456-9713-F5A2B2C80ECC}" srcOrd="0" destOrd="0" presId="urn:microsoft.com/office/officeart/2005/8/layout/orgChart1"/>
    <dgm:cxn modelId="{43D0370F-4D06-4767-8BD4-CE158C6A1775}" type="presParOf" srcId="{2B800278-5E97-4B0E-AC4C-755945A9B322}" destId="{4326406E-2E46-4301-895B-0EFCE5785521}" srcOrd="1" destOrd="0" presId="urn:microsoft.com/office/officeart/2005/8/layout/orgChart1"/>
    <dgm:cxn modelId="{F2AA6581-46BA-40F6-9762-50B148325BE3}" type="presParOf" srcId="{BAAEA284-EE73-4A92-A4B7-5D0315F5DF26}" destId="{4CEB8EE1-716F-4797-9D48-328BC1132D63}" srcOrd="1" destOrd="0" presId="urn:microsoft.com/office/officeart/2005/8/layout/orgChart1"/>
    <dgm:cxn modelId="{77F1D0A5-7780-4EE6-876F-495E1F3D08D3}" type="presParOf" srcId="{BAAEA284-EE73-4A92-A4B7-5D0315F5DF26}" destId="{310E44F8-5F0D-44C6-AF71-CB0F18C4827D}" srcOrd="2" destOrd="0" presId="urn:microsoft.com/office/officeart/2005/8/layout/orgChart1"/>
    <dgm:cxn modelId="{8FF96690-85C1-47D2-846F-50179970867F}" type="presParOf" srcId="{442C1A1F-7F16-4BD9-AFAF-F2978E0FA677}" destId="{209A61E0-A88E-4414-A416-58C8AED5B3CB}" srcOrd="2" destOrd="0" presId="urn:microsoft.com/office/officeart/2005/8/layout/orgChart1"/>
    <dgm:cxn modelId="{56E25DF6-05F4-41D0-8E87-64B074F3AC83}" type="presParOf" srcId="{BDE66C9D-29F5-4B75-8D19-C3281E1FE013}" destId="{81EC512A-78D1-4C12-9CF1-C4989A7DA88A}" srcOrd="2" destOrd="0" presId="urn:microsoft.com/office/officeart/2005/8/layout/orgChart1"/>
    <dgm:cxn modelId="{FB97AE8E-52E9-475B-8482-391218F5698B}" type="presParOf" srcId="{BDE66C9D-29F5-4B75-8D19-C3281E1FE013}" destId="{5DE9B230-E249-42EF-93BC-4317B622CB1A}" srcOrd="3" destOrd="0" presId="urn:microsoft.com/office/officeart/2005/8/layout/orgChart1"/>
    <dgm:cxn modelId="{4A863F6C-3262-478D-9BD2-AA15E09EDFA6}" type="presParOf" srcId="{5DE9B230-E249-42EF-93BC-4317B622CB1A}" destId="{22C5E5FC-2D06-425E-9D67-4F74BD02BF23}" srcOrd="0" destOrd="0" presId="urn:microsoft.com/office/officeart/2005/8/layout/orgChart1"/>
    <dgm:cxn modelId="{1A093E1F-DA3A-4137-A45C-C708BE548BC5}" type="presParOf" srcId="{22C5E5FC-2D06-425E-9D67-4F74BD02BF23}" destId="{6326D2C0-BE69-43B3-B493-29A716D853C8}" srcOrd="0" destOrd="0" presId="urn:microsoft.com/office/officeart/2005/8/layout/orgChart1"/>
    <dgm:cxn modelId="{D40F308B-3650-486A-B2C7-833850CC61AD}" type="presParOf" srcId="{22C5E5FC-2D06-425E-9D67-4F74BD02BF23}" destId="{242CD695-94B8-460B-84F9-25B68F8A8138}" srcOrd="1" destOrd="0" presId="urn:microsoft.com/office/officeart/2005/8/layout/orgChart1"/>
    <dgm:cxn modelId="{EA6F3A39-8559-49CC-BAF7-C68472E6A153}" type="presParOf" srcId="{5DE9B230-E249-42EF-93BC-4317B622CB1A}" destId="{33834322-73A5-447B-99F0-882A7B3910C1}" srcOrd="1" destOrd="0" presId="urn:microsoft.com/office/officeart/2005/8/layout/orgChart1"/>
    <dgm:cxn modelId="{BA703DDB-5060-4B93-9CAF-30A8D1D722BD}" type="presParOf" srcId="{5DE9B230-E249-42EF-93BC-4317B622CB1A}" destId="{381DA4D8-08CD-44E8-9DD6-B994CB5566CE}" srcOrd="2" destOrd="0" presId="urn:microsoft.com/office/officeart/2005/8/layout/orgChart1"/>
    <dgm:cxn modelId="{FF96FAF9-4639-439F-A94F-247DABF0ECA2}" type="presParOf" srcId="{F79430BA-4A9A-4614-9BA9-C00E69870B74}" destId="{C748DFAA-2097-4AE3-ACA8-6DC1CA48182A}" srcOrd="2" destOrd="0" presId="urn:microsoft.com/office/officeart/2005/8/layout/orgChart1"/>
    <dgm:cxn modelId="{FD425906-2C4C-4EEB-A9C5-919C9EC0161A}" type="presParOf" srcId="{5B49901B-8BCF-4616-B1C2-E8B2BA1C3011}" destId="{64291D27-AB6B-4BBA-84D5-D99878933D48}" srcOrd="2" destOrd="0" presId="urn:microsoft.com/office/officeart/2005/8/layout/orgChart1"/>
    <dgm:cxn modelId="{D0C9EB6B-D1A6-436B-9CDF-DAB9BDECFFA9}" type="presParOf" srcId="{5B49901B-8BCF-4616-B1C2-E8B2BA1C3011}" destId="{DC54D536-FED6-44AF-873B-58B242A63321}" srcOrd="3" destOrd="0" presId="urn:microsoft.com/office/officeart/2005/8/layout/orgChart1"/>
    <dgm:cxn modelId="{5447CC77-FC4A-41BA-A285-D1F91F365499}" type="presParOf" srcId="{DC54D536-FED6-44AF-873B-58B242A63321}" destId="{A5DB5F0F-08E0-4B8E-BDAE-F9F69C08C2C2}" srcOrd="0" destOrd="0" presId="urn:microsoft.com/office/officeart/2005/8/layout/orgChart1"/>
    <dgm:cxn modelId="{C76CFEF4-857A-41F8-89B7-6369E852097B}" type="presParOf" srcId="{A5DB5F0F-08E0-4B8E-BDAE-F9F69C08C2C2}" destId="{79D6C125-4558-42D3-B033-E78177BAC747}" srcOrd="0" destOrd="0" presId="urn:microsoft.com/office/officeart/2005/8/layout/orgChart1"/>
    <dgm:cxn modelId="{9B918A18-23EB-4844-941B-4F4967DE55EE}" type="presParOf" srcId="{A5DB5F0F-08E0-4B8E-BDAE-F9F69C08C2C2}" destId="{52EF3E10-5D82-463B-93AB-3AC26320CBAB}" srcOrd="1" destOrd="0" presId="urn:microsoft.com/office/officeart/2005/8/layout/orgChart1"/>
    <dgm:cxn modelId="{BC3F1685-5D8F-46BA-8409-22B5FF2D08D5}" type="presParOf" srcId="{DC54D536-FED6-44AF-873B-58B242A63321}" destId="{E76329FE-8D5F-433A-8ABA-E1FDC4199C09}" srcOrd="1" destOrd="0" presId="urn:microsoft.com/office/officeart/2005/8/layout/orgChart1"/>
    <dgm:cxn modelId="{E5BF82CF-1B29-4A9F-AC90-BC71CB074048}" type="presParOf" srcId="{E76329FE-8D5F-433A-8ABA-E1FDC4199C09}" destId="{F634F148-07D6-4F28-BF76-A0A2EB2B5E1C}" srcOrd="0" destOrd="0" presId="urn:microsoft.com/office/officeart/2005/8/layout/orgChart1"/>
    <dgm:cxn modelId="{5982C8A2-F00A-4634-A2D0-BC141FE2BC6A}" type="presParOf" srcId="{E76329FE-8D5F-433A-8ABA-E1FDC4199C09}" destId="{D990F5CD-04D8-4C13-AEC0-2DCABBE3BCBE}" srcOrd="1" destOrd="0" presId="urn:microsoft.com/office/officeart/2005/8/layout/orgChart1"/>
    <dgm:cxn modelId="{10FC587F-445D-462B-ACFE-9F3A68114D07}" type="presParOf" srcId="{D990F5CD-04D8-4C13-AEC0-2DCABBE3BCBE}" destId="{264C8885-9181-4F5E-832F-04A18B6B4E6F}" srcOrd="0" destOrd="0" presId="urn:microsoft.com/office/officeart/2005/8/layout/orgChart1"/>
    <dgm:cxn modelId="{85BC6D4F-E741-4C62-A22A-CAF36CF682AD}" type="presParOf" srcId="{264C8885-9181-4F5E-832F-04A18B6B4E6F}" destId="{3B622BBF-F960-416C-A60A-900170819CE0}" srcOrd="0" destOrd="0" presId="urn:microsoft.com/office/officeart/2005/8/layout/orgChart1"/>
    <dgm:cxn modelId="{47EA12CA-2D00-4F53-9064-DA58A9313ED2}" type="presParOf" srcId="{264C8885-9181-4F5E-832F-04A18B6B4E6F}" destId="{500504BC-050E-42B2-AF06-A9E7B65086BC}" srcOrd="1" destOrd="0" presId="urn:microsoft.com/office/officeart/2005/8/layout/orgChart1"/>
    <dgm:cxn modelId="{DDA4DD33-48A9-42CA-8AE3-F3A23DF14664}" type="presParOf" srcId="{D990F5CD-04D8-4C13-AEC0-2DCABBE3BCBE}" destId="{061EFAAF-1F9E-4BAE-AB7D-551988D90781}" srcOrd="1" destOrd="0" presId="urn:microsoft.com/office/officeart/2005/8/layout/orgChart1"/>
    <dgm:cxn modelId="{1A358153-B7CE-4A2E-A17D-9FBD6E814ECA}" type="presParOf" srcId="{D990F5CD-04D8-4C13-AEC0-2DCABBE3BCBE}" destId="{B7B8A996-C7EC-4116-9CE6-12E40E56C10E}" srcOrd="2" destOrd="0" presId="urn:microsoft.com/office/officeart/2005/8/layout/orgChart1"/>
    <dgm:cxn modelId="{57CB76AC-6655-4052-81CD-B36F769F82B4}" type="presParOf" srcId="{E76329FE-8D5F-433A-8ABA-E1FDC4199C09}" destId="{9ACF3FF1-15E2-4D32-B1DF-4B7552197674}" srcOrd="2" destOrd="0" presId="urn:microsoft.com/office/officeart/2005/8/layout/orgChart1"/>
    <dgm:cxn modelId="{9CE0E7D9-E0FE-4A42-B8D3-C45272C24086}" type="presParOf" srcId="{E76329FE-8D5F-433A-8ABA-E1FDC4199C09}" destId="{37C080DE-E081-4F5A-B17C-66CB76346ECC}" srcOrd="3" destOrd="0" presId="urn:microsoft.com/office/officeart/2005/8/layout/orgChart1"/>
    <dgm:cxn modelId="{568EED45-0957-453B-A32A-F3254BEAC7E6}" type="presParOf" srcId="{37C080DE-E081-4F5A-B17C-66CB76346ECC}" destId="{0825CBFA-3EE4-43ED-AB76-2170FAA23302}" srcOrd="0" destOrd="0" presId="urn:microsoft.com/office/officeart/2005/8/layout/orgChart1"/>
    <dgm:cxn modelId="{58E241A5-3C58-4B1F-BBBB-ED8E906CE50C}" type="presParOf" srcId="{0825CBFA-3EE4-43ED-AB76-2170FAA23302}" destId="{903DF0AE-38AF-48D9-A8F3-072097D42A1B}" srcOrd="0" destOrd="0" presId="urn:microsoft.com/office/officeart/2005/8/layout/orgChart1"/>
    <dgm:cxn modelId="{7BF01AF6-639C-492D-AB26-25DA9175A015}" type="presParOf" srcId="{0825CBFA-3EE4-43ED-AB76-2170FAA23302}" destId="{1A8D35B0-432A-4D3D-AE1F-F239B4566ED1}" srcOrd="1" destOrd="0" presId="urn:microsoft.com/office/officeart/2005/8/layout/orgChart1"/>
    <dgm:cxn modelId="{DB71C0C6-A34D-4C37-BAEC-0F79A49C40DA}" type="presParOf" srcId="{37C080DE-E081-4F5A-B17C-66CB76346ECC}" destId="{6B322C1A-8EF9-4E0C-9DC5-C12AF947937C}" srcOrd="1" destOrd="0" presId="urn:microsoft.com/office/officeart/2005/8/layout/orgChart1"/>
    <dgm:cxn modelId="{0FB6C045-FA6B-4FA6-A099-C1FCDD760F2C}" type="presParOf" srcId="{6B322C1A-8EF9-4E0C-9DC5-C12AF947937C}" destId="{F7233C61-574A-430E-88C4-4D9CC6CF2519}" srcOrd="0" destOrd="0" presId="urn:microsoft.com/office/officeart/2005/8/layout/orgChart1"/>
    <dgm:cxn modelId="{E99450FE-45A7-4A47-BA64-C112F4FA4148}" type="presParOf" srcId="{6B322C1A-8EF9-4E0C-9DC5-C12AF947937C}" destId="{54172783-1F9F-4370-BE96-F4F8781CF671}" srcOrd="1" destOrd="0" presId="urn:microsoft.com/office/officeart/2005/8/layout/orgChart1"/>
    <dgm:cxn modelId="{602D028D-3509-4F56-B659-78BD4405AAF1}" type="presParOf" srcId="{54172783-1F9F-4370-BE96-F4F8781CF671}" destId="{162C42E8-7740-4521-BEB6-59976F052B21}" srcOrd="0" destOrd="0" presId="urn:microsoft.com/office/officeart/2005/8/layout/orgChart1"/>
    <dgm:cxn modelId="{F220D80B-7FC7-4B32-A0D1-5D25D55D5C9E}" type="presParOf" srcId="{162C42E8-7740-4521-BEB6-59976F052B21}" destId="{6A29785A-138A-4E46-96D0-DD0AD4C8CB1F}" srcOrd="0" destOrd="0" presId="urn:microsoft.com/office/officeart/2005/8/layout/orgChart1"/>
    <dgm:cxn modelId="{C4810B01-017F-46CF-9947-E70728C83B82}" type="presParOf" srcId="{162C42E8-7740-4521-BEB6-59976F052B21}" destId="{C510BB81-6040-4257-B113-716EC41ADC0C}" srcOrd="1" destOrd="0" presId="urn:microsoft.com/office/officeart/2005/8/layout/orgChart1"/>
    <dgm:cxn modelId="{E01DB4A3-1026-40FE-B7C0-FA2397D3B73C}" type="presParOf" srcId="{54172783-1F9F-4370-BE96-F4F8781CF671}" destId="{7A91E38B-4A08-486D-A3B9-B95972764586}" srcOrd="1" destOrd="0" presId="urn:microsoft.com/office/officeart/2005/8/layout/orgChart1"/>
    <dgm:cxn modelId="{50B7869E-387D-4F9C-8983-069EA8C4FA62}" type="presParOf" srcId="{54172783-1F9F-4370-BE96-F4F8781CF671}" destId="{481AEF90-ED1E-481C-AF06-2E949D85C5D3}" srcOrd="2" destOrd="0" presId="urn:microsoft.com/office/officeart/2005/8/layout/orgChart1"/>
    <dgm:cxn modelId="{A73621C4-F47C-44D2-8BB1-04B1256A833B}" type="presParOf" srcId="{37C080DE-E081-4F5A-B17C-66CB76346ECC}" destId="{C7550D30-7E43-4C65-80C3-81B790F1A45C}" srcOrd="2" destOrd="0" presId="urn:microsoft.com/office/officeart/2005/8/layout/orgChart1"/>
    <dgm:cxn modelId="{95E42FCE-3EBB-4BDB-8A19-CB82EB16EBFD}" type="presParOf" srcId="{DC54D536-FED6-44AF-873B-58B242A63321}" destId="{A38049B3-F164-443D-99B6-63E29843D599}" srcOrd="2" destOrd="0" presId="urn:microsoft.com/office/officeart/2005/8/layout/orgChart1"/>
    <dgm:cxn modelId="{E4841D0A-E0AA-4F6D-8D8D-3BEB15AD78DC}" type="presParOf" srcId="{5B49901B-8BCF-4616-B1C2-E8B2BA1C3011}" destId="{7E2F3DAA-543F-4E3C-8ACC-584DAEF3E21F}" srcOrd="4" destOrd="0" presId="urn:microsoft.com/office/officeart/2005/8/layout/orgChart1"/>
    <dgm:cxn modelId="{1AF004F5-A07D-493A-AF28-43E93BAE0784}" type="presParOf" srcId="{5B49901B-8BCF-4616-B1C2-E8B2BA1C3011}" destId="{00724A27-05A7-49A1-8BD6-AA3D1EFC4448}" srcOrd="5" destOrd="0" presId="urn:microsoft.com/office/officeart/2005/8/layout/orgChart1"/>
    <dgm:cxn modelId="{F9EE706C-41A7-471A-99F8-63FF3B782D03}" type="presParOf" srcId="{00724A27-05A7-49A1-8BD6-AA3D1EFC4448}" destId="{2FC3569E-CB21-4FC3-86B2-BDAECC6B92DC}" srcOrd="0" destOrd="0" presId="urn:microsoft.com/office/officeart/2005/8/layout/orgChart1"/>
    <dgm:cxn modelId="{004139F5-0F0E-47B4-B32F-C96E47737A91}" type="presParOf" srcId="{2FC3569E-CB21-4FC3-86B2-BDAECC6B92DC}" destId="{38998C60-342D-457E-91F5-4B8680F4E79C}" srcOrd="0" destOrd="0" presId="urn:microsoft.com/office/officeart/2005/8/layout/orgChart1"/>
    <dgm:cxn modelId="{9BDA79D3-4332-47C6-81CB-7E7A14BF369D}" type="presParOf" srcId="{2FC3569E-CB21-4FC3-86B2-BDAECC6B92DC}" destId="{C38EC8E0-05E9-4DE5-A4FA-4038EA01CDB3}" srcOrd="1" destOrd="0" presId="urn:microsoft.com/office/officeart/2005/8/layout/orgChart1"/>
    <dgm:cxn modelId="{6E5DAB14-87DF-4549-B81F-BBB5AABA431C}" type="presParOf" srcId="{00724A27-05A7-49A1-8BD6-AA3D1EFC4448}" destId="{9AF94EAA-A90A-43D9-9A8B-CA5F660AC3F2}" srcOrd="1" destOrd="0" presId="urn:microsoft.com/office/officeart/2005/8/layout/orgChart1"/>
    <dgm:cxn modelId="{6266F7D3-FFB5-4295-A2FA-7BF47C107D84}" type="presParOf" srcId="{9AF94EAA-A90A-43D9-9A8B-CA5F660AC3F2}" destId="{E01D1915-4504-4B46-B41F-8B01A6431CB0}" srcOrd="0" destOrd="0" presId="urn:microsoft.com/office/officeart/2005/8/layout/orgChart1"/>
    <dgm:cxn modelId="{9CBE9200-E0B4-4C8D-9200-0FC0FE8982A8}" type="presParOf" srcId="{9AF94EAA-A90A-43D9-9A8B-CA5F660AC3F2}" destId="{9571FB67-267A-48B2-BB36-F472701967FC}" srcOrd="1" destOrd="0" presId="urn:microsoft.com/office/officeart/2005/8/layout/orgChart1"/>
    <dgm:cxn modelId="{AB20B245-C690-4694-91AE-958A8393C702}" type="presParOf" srcId="{9571FB67-267A-48B2-BB36-F472701967FC}" destId="{9CF7AE6B-EA77-40C0-9987-01E5224A5A67}" srcOrd="0" destOrd="0" presId="urn:microsoft.com/office/officeart/2005/8/layout/orgChart1"/>
    <dgm:cxn modelId="{26E61136-6D9C-4D56-84C6-5C0093600B28}" type="presParOf" srcId="{9CF7AE6B-EA77-40C0-9987-01E5224A5A67}" destId="{126793F7-9C35-42DD-99AA-881BCC14C049}" srcOrd="0" destOrd="0" presId="urn:microsoft.com/office/officeart/2005/8/layout/orgChart1"/>
    <dgm:cxn modelId="{8988D2C7-6A8F-4C1D-8B96-F26FA20E3157}" type="presParOf" srcId="{9CF7AE6B-EA77-40C0-9987-01E5224A5A67}" destId="{FB8AAE99-C425-4C00-B314-7333F792BA05}" srcOrd="1" destOrd="0" presId="urn:microsoft.com/office/officeart/2005/8/layout/orgChart1"/>
    <dgm:cxn modelId="{6EB96D3C-9CB1-4E9A-8AF6-4CCEA6A6980C}" type="presParOf" srcId="{9571FB67-267A-48B2-BB36-F472701967FC}" destId="{7F380E2A-9E5E-4BB9-B2D8-0C8446FDB209}" srcOrd="1" destOrd="0" presId="urn:microsoft.com/office/officeart/2005/8/layout/orgChart1"/>
    <dgm:cxn modelId="{5A3004BB-4D2B-4FFA-B41C-D6A372F7942F}" type="presParOf" srcId="{9571FB67-267A-48B2-BB36-F472701967FC}" destId="{6F2A7BE1-9629-4018-AD56-38A1F385D0B7}" srcOrd="2" destOrd="0" presId="urn:microsoft.com/office/officeart/2005/8/layout/orgChart1"/>
    <dgm:cxn modelId="{C7BF08F1-42EB-4C5C-B98F-84B35495CE18}" type="presParOf" srcId="{9AF94EAA-A90A-43D9-9A8B-CA5F660AC3F2}" destId="{399D933F-B65B-47B2-8B36-434BB4CD99B9}" srcOrd="2" destOrd="0" presId="urn:microsoft.com/office/officeart/2005/8/layout/orgChart1"/>
    <dgm:cxn modelId="{62018EFC-3282-4D29-81AB-BBB03EC7FD1D}" type="presParOf" srcId="{9AF94EAA-A90A-43D9-9A8B-CA5F660AC3F2}" destId="{E2A24AFA-038C-42B7-9BA3-CF7F0109F388}" srcOrd="3" destOrd="0" presId="urn:microsoft.com/office/officeart/2005/8/layout/orgChart1"/>
    <dgm:cxn modelId="{6CCA8991-3842-4310-BE03-0840D7066097}" type="presParOf" srcId="{E2A24AFA-038C-42B7-9BA3-CF7F0109F388}" destId="{5AAF7E52-7F73-4587-A2CF-943528D28B8D}" srcOrd="0" destOrd="0" presId="urn:microsoft.com/office/officeart/2005/8/layout/orgChart1"/>
    <dgm:cxn modelId="{C9CD3B51-7313-4073-9207-D0CE027A139D}" type="presParOf" srcId="{5AAF7E52-7F73-4587-A2CF-943528D28B8D}" destId="{8593F704-02F0-4294-AF6D-A6CE3C6E5004}" srcOrd="0" destOrd="0" presId="urn:microsoft.com/office/officeart/2005/8/layout/orgChart1"/>
    <dgm:cxn modelId="{E7DCC634-48FC-4AAF-B5F7-3D1F4F634A67}" type="presParOf" srcId="{5AAF7E52-7F73-4587-A2CF-943528D28B8D}" destId="{BACE85D5-FF7E-4FF6-8318-D9F10446E89C}" srcOrd="1" destOrd="0" presId="urn:microsoft.com/office/officeart/2005/8/layout/orgChart1"/>
    <dgm:cxn modelId="{3E35400A-BA75-4259-897A-43062D366918}" type="presParOf" srcId="{E2A24AFA-038C-42B7-9BA3-CF7F0109F388}" destId="{DA72B631-92E1-44EF-8830-7CA2201B07E0}" srcOrd="1" destOrd="0" presId="urn:microsoft.com/office/officeart/2005/8/layout/orgChart1"/>
    <dgm:cxn modelId="{4719CAFC-D9E7-4879-8F52-02B48CCAE70C}" type="presParOf" srcId="{E2A24AFA-038C-42B7-9BA3-CF7F0109F388}" destId="{00105A9E-7089-4DA1-A172-2B0B7AF215B4}" srcOrd="2" destOrd="0" presId="urn:microsoft.com/office/officeart/2005/8/layout/orgChart1"/>
    <dgm:cxn modelId="{66D5BEEC-CF10-4EA4-98E7-8B6F6BECE922}" type="presParOf" srcId="{00724A27-05A7-49A1-8BD6-AA3D1EFC4448}" destId="{255A2C8D-AAA3-45EE-B9E7-91624FC1F5F2}" srcOrd="2" destOrd="0" presId="urn:microsoft.com/office/officeart/2005/8/layout/orgChart1"/>
    <dgm:cxn modelId="{30CFC827-4D62-45BA-9A7C-F35C862BDD65}" type="presParOf" srcId="{C75C6DFE-1CAA-49BE-94DF-5670150054D7}" destId="{03233C6C-46D0-45A1-96E0-2D9DAB24F86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F0DE697-A13C-4702-969F-3C00254CFA76}" type="doc">
      <dgm:prSet loTypeId="urn:microsoft.com/office/officeart/2005/8/layout/pyramid1" loCatId="pyramid" qsTypeId="urn:microsoft.com/office/officeart/2005/8/quickstyle/simple1" qsCatId="simple" csTypeId="urn:microsoft.com/office/officeart/2005/8/colors/accent2_1" csCatId="accent2" phldr="1"/>
      <dgm:spPr/>
    </dgm:pt>
    <dgm:pt modelId="{55E9D1E5-32BA-436E-A1C6-344AA91B1162}">
      <dgm:prSet phldrT="[Text]"/>
      <dgm:spPr/>
      <dgm:t>
        <a:bodyPr/>
        <a:lstStyle/>
        <a:p>
          <a:r>
            <a:rPr lang="en-US" b="1" dirty="0"/>
            <a:t>120</a:t>
          </a:r>
        </a:p>
      </dgm:t>
    </dgm:pt>
    <dgm:pt modelId="{DFBC989F-8EF6-4A0A-9953-096D9FADE406}" type="parTrans" cxnId="{CA916AFE-BC36-4CC5-A766-4C63C525618B}">
      <dgm:prSet/>
      <dgm:spPr/>
      <dgm:t>
        <a:bodyPr/>
        <a:lstStyle/>
        <a:p>
          <a:endParaRPr lang="en-US"/>
        </a:p>
      </dgm:t>
    </dgm:pt>
    <dgm:pt modelId="{BFBBCC57-DC67-4A5E-B7A4-CFD902F9A30E}" type="sibTrans" cxnId="{CA916AFE-BC36-4CC5-A766-4C63C525618B}">
      <dgm:prSet/>
      <dgm:spPr/>
      <dgm:t>
        <a:bodyPr/>
        <a:lstStyle/>
        <a:p>
          <a:endParaRPr lang="en-US"/>
        </a:p>
      </dgm:t>
    </dgm:pt>
    <dgm:pt modelId="{7A916F27-C744-47C1-83B9-9668304EB8F6}">
      <dgm:prSet phldrT="[Text]"/>
      <dgm:spPr/>
      <dgm:t>
        <a:bodyPr/>
        <a:lstStyle/>
        <a:p>
          <a:r>
            <a:rPr lang="en-US" b="1" dirty="0"/>
            <a:t>1000</a:t>
          </a:r>
        </a:p>
      </dgm:t>
    </dgm:pt>
    <dgm:pt modelId="{49670745-AF5E-41E8-95C4-75975157BE8F}" type="parTrans" cxnId="{8B53EAFA-A6ED-44E9-BACB-A5B53010C810}">
      <dgm:prSet/>
      <dgm:spPr/>
      <dgm:t>
        <a:bodyPr/>
        <a:lstStyle/>
        <a:p>
          <a:endParaRPr lang="en-US"/>
        </a:p>
      </dgm:t>
    </dgm:pt>
    <dgm:pt modelId="{D9DA2175-37BA-4A4C-A301-65D5E0E04536}" type="sibTrans" cxnId="{8B53EAFA-A6ED-44E9-BACB-A5B53010C810}">
      <dgm:prSet/>
      <dgm:spPr/>
      <dgm:t>
        <a:bodyPr/>
        <a:lstStyle/>
        <a:p>
          <a:endParaRPr lang="en-US"/>
        </a:p>
      </dgm:t>
    </dgm:pt>
    <dgm:pt modelId="{2F04F45A-868D-4E9F-8A85-5EF3CED62B48}">
      <dgm:prSet phldrT="[Text]"/>
      <dgm:spPr/>
      <dgm:t>
        <a:bodyPr/>
        <a:lstStyle/>
        <a:p>
          <a:r>
            <a:rPr lang="en-US" b="1" dirty="0"/>
            <a:t>53 Million</a:t>
          </a:r>
        </a:p>
      </dgm:t>
    </dgm:pt>
    <dgm:pt modelId="{FEBD97D5-376A-40BD-8355-43028BF8B9BF}" type="parTrans" cxnId="{A27A6B6B-E253-4DC7-83D0-C86AEEAFF33A}">
      <dgm:prSet/>
      <dgm:spPr/>
      <dgm:t>
        <a:bodyPr/>
        <a:lstStyle/>
        <a:p>
          <a:endParaRPr lang="en-US"/>
        </a:p>
      </dgm:t>
    </dgm:pt>
    <dgm:pt modelId="{145BB363-7155-41F5-880A-F3CB2ECDB102}" type="sibTrans" cxnId="{A27A6B6B-E253-4DC7-83D0-C86AEEAFF33A}">
      <dgm:prSet/>
      <dgm:spPr/>
      <dgm:t>
        <a:bodyPr/>
        <a:lstStyle/>
        <a:p>
          <a:endParaRPr lang="en-US"/>
        </a:p>
      </dgm:t>
    </dgm:pt>
    <dgm:pt modelId="{9E6EE8AB-0E11-4837-85C6-768DC7617C1B}">
      <dgm:prSet phldrT="[Text]"/>
      <dgm:spPr/>
      <dgm:t>
        <a:bodyPr/>
        <a:lstStyle/>
        <a:p>
          <a:r>
            <a:rPr lang="en-US" dirty="0"/>
            <a:t>Unarmed Victims</a:t>
          </a:r>
        </a:p>
      </dgm:t>
    </dgm:pt>
    <dgm:pt modelId="{3F0EDCEE-109B-483F-99E0-F5B965BDC0D3}" type="parTrans" cxnId="{43DF08B2-018E-481C-8C33-289C1301CBE2}">
      <dgm:prSet/>
      <dgm:spPr/>
      <dgm:t>
        <a:bodyPr/>
        <a:lstStyle/>
        <a:p>
          <a:endParaRPr lang="en-US"/>
        </a:p>
      </dgm:t>
    </dgm:pt>
    <dgm:pt modelId="{F53CB3C7-1473-443A-A05F-443B6032CE33}" type="sibTrans" cxnId="{43DF08B2-018E-481C-8C33-289C1301CBE2}">
      <dgm:prSet/>
      <dgm:spPr/>
      <dgm:t>
        <a:bodyPr/>
        <a:lstStyle/>
        <a:p>
          <a:endParaRPr lang="en-US"/>
        </a:p>
      </dgm:t>
    </dgm:pt>
    <dgm:pt modelId="{D4C990AC-5D0B-4BF6-9BD2-5A37765D73A0}">
      <dgm:prSet phldrT="[Text]"/>
      <dgm:spPr/>
      <dgm:t>
        <a:bodyPr/>
        <a:lstStyle/>
        <a:p>
          <a:r>
            <a:rPr lang="en-US" dirty="0"/>
            <a:t>Civilian Fatalities</a:t>
          </a:r>
        </a:p>
      </dgm:t>
    </dgm:pt>
    <dgm:pt modelId="{65AEB9AC-7F5A-470F-B6BD-F68917118BC8}" type="parTrans" cxnId="{5AEBC0BE-FD59-4380-BBA2-D4E9DD2FCBB0}">
      <dgm:prSet/>
      <dgm:spPr/>
      <dgm:t>
        <a:bodyPr/>
        <a:lstStyle/>
        <a:p>
          <a:endParaRPr lang="en-US"/>
        </a:p>
      </dgm:t>
    </dgm:pt>
    <dgm:pt modelId="{899FBBA0-A668-46B9-9E48-D21AD1D2CE84}" type="sibTrans" cxnId="{5AEBC0BE-FD59-4380-BBA2-D4E9DD2FCBB0}">
      <dgm:prSet/>
      <dgm:spPr/>
      <dgm:t>
        <a:bodyPr/>
        <a:lstStyle/>
        <a:p>
          <a:endParaRPr lang="en-US"/>
        </a:p>
      </dgm:t>
    </dgm:pt>
    <dgm:pt modelId="{9C811637-63B3-4ADB-A15D-F1054E8CCA9D}">
      <dgm:prSet phldrT="[Text]"/>
      <dgm:spPr/>
      <dgm:t>
        <a:bodyPr/>
        <a:lstStyle/>
        <a:p>
          <a:r>
            <a:rPr lang="en-US" dirty="0"/>
            <a:t>Police Interactions</a:t>
          </a:r>
        </a:p>
      </dgm:t>
    </dgm:pt>
    <dgm:pt modelId="{B48BD3E9-3907-415D-9A8F-6114AE9CC4B2}" type="parTrans" cxnId="{38AD7B26-AF4A-4CFF-8237-45FD69C35367}">
      <dgm:prSet/>
      <dgm:spPr/>
      <dgm:t>
        <a:bodyPr/>
        <a:lstStyle/>
        <a:p>
          <a:endParaRPr lang="en-US"/>
        </a:p>
      </dgm:t>
    </dgm:pt>
    <dgm:pt modelId="{83C24AA8-59FC-46AF-9315-64937515CCDD}" type="sibTrans" cxnId="{38AD7B26-AF4A-4CFF-8237-45FD69C35367}">
      <dgm:prSet/>
      <dgm:spPr/>
      <dgm:t>
        <a:bodyPr/>
        <a:lstStyle/>
        <a:p>
          <a:endParaRPr lang="en-US"/>
        </a:p>
      </dgm:t>
    </dgm:pt>
    <dgm:pt modelId="{508D96CF-07C8-496C-8379-25E3BFEFD885}" type="pres">
      <dgm:prSet presAssocID="{4F0DE697-A13C-4702-969F-3C00254CFA76}" presName="Name0" presStyleCnt="0">
        <dgm:presLayoutVars>
          <dgm:dir/>
          <dgm:animLvl val="lvl"/>
          <dgm:resizeHandles val="exact"/>
        </dgm:presLayoutVars>
      </dgm:prSet>
      <dgm:spPr/>
    </dgm:pt>
    <dgm:pt modelId="{93870B5A-4FEC-414B-B9B3-02D8BB2BF29A}" type="pres">
      <dgm:prSet presAssocID="{55E9D1E5-32BA-436E-A1C6-344AA91B1162}" presName="Name8" presStyleCnt="0"/>
      <dgm:spPr/>
    </dgm:pt>
    <dgm:pt modelId="{E39EA72C-9EBC-454C-95C5-57654614267D}" type="pres">
      <dgm:prSet presAssocID="{55E9D1E5-32BA-436E-A1C6-344AA91B1162}" presName="acctBkgd" presStyleLbl="alignAcc1" presStyleIdx="0" presStyleCnt="3"/>
      <dgm:spPr/>
    </dgm:pt>
    <dgm:pt modelId="{3EBD13E1-1CC0-4C12-9A33-F8D4A4795E32}" type="pres">
      <dgm:prSet presAssocID="{55E9D1E5-32BA-436E-A1C6-344AA91B1162}" presName="acctTx" presStyleLbl="alignAcc1" presStyleIdx="0" presStyleCnt="3">
        <dgm:presLayoutVars>
          <dgm:bulletEnabled val="1"/>
        </dgm:presLayoutVars>
      </dgm:prSet>
      <dgm:spPr/>
    </dgm:pt>
    <dgm:pt modelId="{32F6E230-EEAA-4557-9C7A-1829814D4312}" type="pres">
      <dgm:prSet presAssocID="{55E9D1E5-32BA-436E-A1C6-344AA91B1162}" presName="level" presStyleLbl="node1" presStyleIdx="0" presStyleCnt="3" custScaleY="79112">
        <dgm:presLayoutVars>
          <dgm:chMax val="1"/>
          <dgm:bulletEnabled val="1"/>
        </dgm:presLayoutVars>
      </dgm:prSet>
      <dgm:spPr/>
    </dgm:pt>
    <dgm:pt modelId="{EE73CF08-C165-466C-B6E4-193DCDEBCA0C}" type="pres">
      <dgm:prSet presAssocID="{55E9D1E5-32BA-436E-A1C6-344AA91B1162}" presName="levelTx" presStyleLbl="revTx" presStyleIdx="0" presStyleCnt="0">
        <dgm:presLayoutVars>
          <dgm:chMax val="1"/>
          <dgm:bulletEnabled val="1"/>
        </dgm:presLayoutVars>
      </dgm:prSet>
      <dgm:spPr/>
    </dgm:pt>
    <dgm:pt modelId="{0EB1B133-7CEA-4276-BCCD-FE5447E9D5C2}" type="pres">
      <dgm:prSet presAssocID="{7A916F27-C744-47C1-83B9-9668304EB8F6}" presName="Name8" presStyleCnt="0"/>
      <dgm:spPr/>
    </dgm:pt>
    <dgm:pt modelId="{82328678-6304-456B-BDC8-7FF88EB3765A}" type="pres">
      <dgm:prSet presAssocID="{7A916F27-C744-47C1-83B9-9668304EB8F6}" presName="acctBkgd" presStyleLbl="alignAcc1" presStyleIdx="1" presStyleCnt="3"/>
      <dgm:spPr/>
    </dgm:pt>
    <dgm:pt modelId="{069005EE-3EC6-49FD-AF06-38BBBFAC0A32}" type="pres">
      <dgm:prSet presAssocID="{7A916F27-C744-47C1-83B9-9668304EB8F6}" presName="acctTx" presStyleLbl="alignAcc1" presStyleIdx="1" presStyleCnt="3">
        <dgm:presLayoutVars>
          <dgm:bulletEnabled val="1"/>
        </dgm:presLayoutVars>
      </dgm:prSet>
      <dgm:spPr/>
    </dgm:pt>
    <dgm:pt modelId="{B765505F-FD8B-4424-B3AC-F344473F1D53}" type="pres">
      <dgm:prSet presAssocID="{7A916F27-C744-47C1-83B9-9668304EB8F6}" presName="level" presStyleLbl="node1" presStyleIdx="1" presStyleCnt="3" custScaleY="88839">
        <dgm:presLayoutVars>
          <dgm:chMax val="1"/>
          <dgm:bulletEnabled val="1"/>
        </dgm:presLayoutVars>
      </dgm:prSet>
      <dgm:spPr/>
    </dgm:pt>
    <dgm:pt modelId="{4276EDE5-E062-4D3D-BB68-3897A7E6432D}" type="pres">
      <dgm:prSet presAssocID="{7A916F27-C744-47C1-83B9-9668304EB8F6}" presName="levelTx" presStyleLbl="revTx" presStyleIdx="0" presStyleCnt="0">
        <dgm:presLayoutVars>
          <dgm:chMax val="1"/>
          <dgm:bulletEnabled val="1"/>
        </dgm:presLayoutVars>
      </dgm:prSet>
      <dgm:spPr/>
    </dgm:pt>
    <dgm:pt modelId="{D84D0F62-A29F-4C2D-94B0-983F2DDF065A}" type="pres">
      <dgm:prSet presAssocID="{2F04F45A-868D-4E9F-8A85-5EF3CED62B48}" presName="Name8" presStyleCnt="0"/>
      <dgm:spPr/>
    </dgm:pt>
    <dgm:pt modelId="{B59F8C57-90ED-4B15-8F8A-4D6852FD7649}" type="pres">
      <dgm:prSet presAssocID="{2F04F45A-868D-4E9F-8A85-5EF3CED62B48}" presName="acctBkgd" presStyleLbl="alignAcc1" presStyleIdx="2" presStyleCnt="3"/>
      <dgm:spPr/>
    </dgm:pt>
    <dgm:pt modelId="{5937E828-5488-4FB3-B07C-9DD2CEEC2DEF}" type="pres">
      <dgm:prSet presAssocID="{2F04F45A-868D-4E9F-8A85-5EF3CED62B48}" presName="acctTx" presStyleLbl="alignAcc1" presStyleIdx="2" presStyleCnt="3">
        <dgm:presLayoutVars>
          <dgm:bulletEnabled val="1"/>
        </dgm:presLayoutVars>
      </dgm:prSet>
      <dgm:spPr/>
    </dgm:pt>
    <dgm:pt modelId="{4371AED8-9277-4292-8B67-8B59C07F929C}" type="pres">
      <dgm:prSet presAssocID="{2F04F45A-868D-4E9F-8A85-5EF3CED62B48}" presName="level" presStyleLbl="node1" presStyleIdx="2" presStyleCnt="3" custScaleY="338055">
        <dgm:presLayoutVars>
          <dgm:chMax val="1"/>
          <dgm:bulletEnabled val="1"/>
        </dgm:presLayoutVars>
      </dgm:prSet>
      <dgm:spPr/>
    </dgm:pt>
    <dgm:pt modelId="{7D2C8B61-997F-4D06-B4DC-509F135526A0}" type="pres">
      <dgm:prSet presAssocID="{2F04F45A-868D-4E9F-8A85-5EF3CED62B48}" presName="levelTx" presStyleLbl="revTx" presStyleIdx="0" presStyleCnt="0">
        <dgm:presLayoutVars>
          <dgm:chMax val="1"/>
          <dgm:bulletEnabled val="1"/>
        </dgm:presLayoutVars>
      </dgm:prSet>
      <dgm:spPr/>
    </dgm:pt>
  </dgm:ptLst>
  <dgm:cxnLst>
    <dgm:cxn modelId="{43E4890A-D979-4DB4-948E-321622BB0731}" type="presOf" srcId="{9C811637-63B3-4ADB-A15D-F1054E8CCA9D}" destId="{5937E828-5488-4FB3-B07C-9DD2CEEC2DEF}" srcOrd="1" destOrd="0" presId="urn:microsoft.com/office/officeart/2005/8/layout/pyramid1"/>
    <dgm:cxn modelId="{D6106420-723B-47B0-93BA-FB60B3CCFD56}" type="presOf" srcId="{55E9D1E5-32BA-436E-A1C6-344AA91B1162}" destId="{EE73CF08-C165-466C-B6E4-193DCDEBCA0C}" srcOrd="1" destOrd="0" presId="urn:microsoft.com/office/officeart/2005/8/layout/pyramid1"/>
    <dgm:cxn modelId="{38AD7B26-AF4A-4CFF-8237-45FD69C35367}" srcId="{2F04F45A-868D-4E9F-8A85-5EF3CED62B48}" destId="{9C811637-63B3-4ADB-A15D-F1054E8CCA9D}" srcOrd="0" destOrd="0" parTransId="{B48BD3E9-3907-415D-9A8F-6114AE9CC4B2}" sibTransId="{83C24AA8-59FC-46AF-9315-64937515CCDD}"/>
    <dgm:cxn modelId="{4F6DA335-8E04-4B71-8C44-71E5AB65AB66}" type="presOf" srcId="{9E6EE8AB-0E11-4837-85C6-768DC7617C1B}" destId="{3EBD13E1-1CC0-4C12-9A33-F8D4A4795E32}" srcOrd="1" destOrd="0" presId="urn:microsoft.com/office/officeart/2005/8/layout/pyramid1"/>
    <dgm:cxn modelId="{A27A6B6B-E253-4DC7-83D0-C86AEEAFF33A}" srcId="{4F0DE697-A13C-4702-969F-3C00254CFA76}" destId="{2F04F45A-868D-4E9F-8A85-5EF3CED62B48}" srcOrd="2" destOrd="0" parTransId="{FEBD97D5-376A-40BD-8355-43028BF8B9BF}" sibTransId="{145BB363-7155-41F5-880A-F3CB2ECDB102}"/>
    <dgm:cxn modelId="{3025067E-55ED-462C-869A-05A0582C9670}" type="presOf" srcId="{D4C990AC-5D0B-4BF6-9BD2-5A37765D73A0}" destId="{069005EE-3EC6-49FD-AF06-38BBBFAC0A32}" srcOrd="1" destOrd="0" presId="urn:microsoft.com/office/officeart/2005/8/layout/pyramid1"/>
    <dgm:cxn modelId="{27EE8B7F-047B-49FB-8145-D081D418774D}" type="presOf" srcId="{55E9D1E5-32BA-436E-A1C6-344AA91B1162}" destId="{32F6E230-EEAA-4557-9C7A-1829814D4312}" srcOrd="0" destOrd="0" presId="urn:microsoft.com/office/officeart/2005/8/layout/pyramid1"/>
    <dgm:cxn modelId="{68EC4697-E8B2-482D-81B2-996D83022CE2}" type="presOf" srcId="{9E6EE8AB-0E11-4837-85C6-768DC7617C1B}" destId="{E39EA72C-9EBC-454C-95C5-57654614267D}" srcOrd="0" destOrd="0" presId="urn:microsoft.com/office/officeart/2005/8/layout/pyramid1"/>
    <dgm:cxn modelId="{BE6ADEA6-1DB1-4829-8B0B-82E9C15E8E22}" type="presOf" srcId="{7A916F27-C744-47C1-83B9-9668304EB8F6}" destId="{B765505F-FD8B-4424-B3AC-F344473F1D53}" srcOrd="0" destOrd="0" presId="urn:microsoft.com/office/officeart/2005/8/layout/pyramid1"/>
    <dgm:cxn modelId="{43DF08B2-018E-481C-8C33-289C1301CBE2}" srcId="{55E9D1E5-32BA-436E-A1C6-344AA91B1162}" destId="{9E6EE8AB-0E11-4837-85C6-768DC7617C1B}" srcOrd="0" destOrd="0" parTransId="{3F0EDCEE-109B-483F-99E0-F5B965BDC0D3}" sibTransId="{F53CB3C7-1473-443A-A05F-443B6032CE33}"/>
    <dgm:cxn modelId="{5AEBC0BE-FD59-4380-BBA2-D4E9DD2FCBB0}" srcId="{7A916F27-C744-47C1-83B9-9668304EB8F6}" destId="{D4C990AC-5D0B-4BF6-9BD2-5A37765D73A0}" srcOrd="0" destOrd="0" parTransId="{65AEB9AC-7F5A-470F-B6BD-F68917118BC8}" sibTransId="{899FBBA0-A668-46B9-9E48-D21AD1D2CE84}"/>
    <dgm:cxn modelId="{8CA5B4CD-DCA2-4D37-956B-1E6857F5968D}" type="presOf" srcId="{7A916F27-C744-47C1-83B9-9668304EB8F6}" destId="{4276EDE5-E062-4D3D-BB68-3897A7E6432D}" srcOrd="1" destOrd="0" presId="urn:microsoft.com/office/officeart/2005/8/layout/pyramid1"/>
    <dgm:cxn modelId="{C5A47EE4-D1B5-465E-A478-D7E64B7ED1ED}" type="presOf" srcId="{D4C990AC-5D0B-4BF6-9BD2-5A37765D73A0}" destId="{82328678-6304-456B-BDC8-7FF88EB3765A}" srcOrd="0" destOrd="0" presId="urn:microsoft.com/office/officeart/2005/8/layout/pyramid1"/>
    <dgm:cxn modelId="{728A08E6-DF68-4399-A40A-3C2E5875F8E3}" type="presOf" srcId="{2F04F45A-868D-4E9F-8A85-5EF3CED62B48}" destId="{4371AED8-9277-4292-8B67-8B59C07F929C}" srcOrd="0" destOrd="0" presId="urn:microsoft.com/office/officeart/2005/8/layout/pyramid1"/>
    <dgm:cxn modelId="{2BD49AF0-6FCF-4CFE-8B1F-EB76CF82BB08}" type="presOf" srcId="{9C811637-63B3-4ADB-A15D-F1054E8CCA9D}" destId="{B59F8C57-90ED-4B15-8F8A-4D6852FD7649}" srcOrd="0" destOrd="0" presId="urn:microsoft.com/office/officeart/2005/8/layout/pyramid1"/>
    <dgm:cxn modelId="{1F93FDF5-E267-468E-B76E-5BB0C804DF75}" type="presOf" srcId="{2F04F45A-868D-4E9F-8A85-5EF3CED62B48}" destId="{7D2C8B61-997F-4D06-B4DC-509F135526A0}" srcOrd="1" destOrd="0" presId="urn:microsoft.com/office/officeart/2005/8/layout/pyramid1"/>
    <dgm:cxn modelId="{8E4E84F9-D8C1-49F5-AC9D-4976D64444AF}" type="presOf" srcId="{4F0DE697-A13C-4702-969F-3C00254CFA76}" destId="{508D96CF-07C8-496C-8379-25E3BFEFD885}" srcOrd="0" destOrd="0" presId="urn:microsoft.com/office/officeart/2005/8/layout/pyramid1"/>
    <dgm:cxn modelId="{8B53EAFA-A6ED-44E9-BACB-A5B53010C810}" srcId="{4F0DE697-A13C-4702-969F-3C00254CFA76}" destId="{7A916F27-C744-47C1-83B9-9668304EB8F6}" srcOrd="1" destOrd="0" parTransId="{49670745-AF5E-41E8-95C4-75975157BE8F}" sibTransId="{D9DA2175-37BA-4A4C-A301-65D5E0E04536}"/>
    <dgm:cxn modelId="{CA916AFE-BC36-4CC5-A766-4C63C525618B}" srcId="{4F0DE697-A13C-4702-969F-3C00254CFA76}" destId="{55E9D1E5-32BA-436E-A1C6-344AA91B1162}" srcOrd="0" destOrd="0" parTransId="{DFBC989F-8EF6-4A0A-9953-096D9FADE406}" sibTransId="{BFBBCC57-DC67-4A5E-B7A4-CFD902F9A30E}"/>
    <dgm:cxn modelId="{6DDD72C1-B55E-452B-B93D-449537A7C845}" type="presParOf" srcId="{508D96CF-07C8-496C-8379-25E3BFEFD885}" destId="{93870B5A-4FEC-414B-B9B3-02D8BB2BF29A}" srcOrd="0" destOrd="0" presId="urn:microsoft.com/office/officeart/2005/8/layout/pyramid1"/>
    <dgm:cxn modelId="{B63169A2-2836-489B-B7DF-59BC9AD2C400}" type="presParOf" srcId="{93870B5A-4FEC-414B-B9B3-02D8BB2BF29A}" destId="{E39EA72C-9EBC-454C-95C5-57654614267D}" srcOrd="0" destOrd="0" presId="urn:microsoft.com/office/officeart/2005/8/layout/pyramid1"/>
    <dgm:cxn modelId="{EF0142DD-722F-448E-86E0-3D3AD261F81E}" type="presParOf" srcId="{93870B5A-4FEC-414B-B9B3-02D8BB2BF29A}" destId="{3EBD13E1-1CC0-4C12-9A33-F8D4A4795E32}" srcOrd="1" destOrd="0" presId="urn:microsoft.com/office/officeart/2005/8/layout/pyramid1"/>
    <dgm:cxn modelId="{71AA7C48-C314-4FFD-98DD-276A0575F115}" type="presParOf" srcId="{93870B5A-4FEC-414B-B9B3-02D8BB2BF29A}" destId="{32F6E230-EEAA-4557-9C7A-1829814D4312}" srcOrd="2" destOrd="0" presId="urn:microsoft.com/office/officeart/2005/8/layout/pyramid1"/>
    <dgm:cxn modelId="{9681D666-EB62-44CA-A9E9-B0919EF85D20}" type="presParOf" srcId="{93870B5A-4FEC-414B-B9B3-02D8BB2BF29A}" destId="{EE73CF08-C165-466C-B6E4-193DCDEBCA0C}" srcOrd="3" destOrd="0" presId="urn:microsoft.com/office/officeart/2005/8/layout/pyramid1"/>
    <dgm:cxn modelId="{65EAA832-C6FD-4EA5-9569-1DB9566B8601}" type="presParOf" srcId="{508D96CF-07C8-496C-8379-25E3BFEFD885}" destId="{0EB1B133-7CEA-4276-BCCD-FE5447E9D5C2}" srcOrd="1" destOrd="0" presId="urn:microsoft.com/office/officeart/2005/8/layout/pyramid1"/>
    <dgm:cxn modelId="{D822D4F3-6616-4C0C-9416-D8EF8553CC21}" type="presParOf" srcId="{0EB1B133-7CEA-4276-BCCD-FE5447E9D5C2}" destId="{82328678-6304-456B-BDC8-7FF88EB3765A}" srcOrd="0" destOrd="0" presId="urn:microsoft.com/office/officeart/2005/8/layout/pyramid1"/>
    <dgm:cxn modelId="{A8EEDCF2-FFB1-4248-9AED-3B7BD5B28F0F}" type="presParOf" srcId="{0EB1B133-7CEA-4276-BCCD-FE5447E9D5C2}" destId="{069005EE-3EC6-49FD-AF06-38BBBFAC0A32}" srcOrd="1" destOrd="0" presId="urn:microsoft.com/office/officeart/2005/8/layout/pyramid1"/>
    <dgm:cxn modelId="{C9B6748A-EB45-440B-A12A-DF500491AAA2}" type="presParOf" srcId="{0EB1B133-7CEA-4276-BCCD-FE5447E9D5C2}" destId="{B765505F-FD8B-4424-B3AC-F344473F1D53}" srcOrd="2" destOrd="0" presId="urn:microsoft.com/office/officeart/2005/8/layout/pyramid1"/>
    <dgm:cxn modelId="{3C589A81-A98E-44EA-BD40-3451C8BAA514}" type="presParOf" srcId="{0EB1B133-7CEA-4276-BCCD-FE5447E9D5C2}" destId="{4276EDE5-E062-4D3D-BB68-3897A7E6432D}" srcOrd="3" destOrd="0" presId="urn:microsoft.com/office/officeart/2005/8/layout/pyramid1"/>
    <dgm:cxn modelId="{4A1B41B3-150B-427F-AA7A-DD1E9F0A2678}" type="presParOf" srcId="{508D96CF-07C8-496C-8379-25E3BFEFD885}" destId="{D84D0F62-A29F-4C2D-94B0-983F2DDF065A}" srcOrd="2" destOrd="0" presId="urn:microsoft.com/office/officeart/2005/8/layout/pyramid1"/>
    <dgm:cxn modelId="{E25DD312-580E-43C1-A716-5F2624F86867}" type="presParOf" srcId="{D84D0F62-A29F-4C2D-94B0-983F2DDF065A}" destId="{B59F8C57-90ED-4B15-8F8A-4D6852FD7649}" srcOrd="0" destOrd="0" presId="urn:microsoft.com/office/officeart/2005/8/layout/pyramid1"/>
    <dgm:cxn modelId="{2FC76AAA-3D87-4341-8BF5-6F1EDB86830C}" type="presParOf" srcId="{D84D0F62-A29F-4C2D-94B0-983F2DDF065A}" destId="{5937E828-5488-4FB3-B07C-9DD2CEEC2DEF}" srcOrd="1" destOrd="0" presId="urn:microsoft.com/office/officeart/2005/8/layout/pyramid1"/>
    <dgm:cxn modelId="{70F54959-D409-44D8-9E94-4CD21B5ADBF1}" type="presParOf" srcId="{D84D0F62-A29F-4C2D-94B0-983F2DDF065A}" destId="{4371AED8-9277-4292-8B67-8B59C07F929C}" srcOrd="2" destOrd="0" presId="urn:microsoft.com/office/officeart/2005/8/layout/pyramid1"/>
    <dgm:cxn modelId="{1136D126-EF6B-4018-AE18-029B0D60B1C4}" type="presParOf" srcId="{D84D0F62-A29F-4C2D-94B0-983F2DDF065A}" destId="{7D2C8B61-997F-4D06-B4DC-509F135526A0}" srcOrd="3"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2771E9A-6030-496A-9C92-6C4665E959A4}" type="doc">
      <dgm:prSet loTypeId="urn:microsoft.com/office/officeart/2005/8/layout/cycle2" loCatId="cycle" qsTypeId="urn:microsoft.com/office/officeart/2005/8/quickstyle/simple5" qsCatId="simple" csTypeId="urn:microsoft.com/office/officeart/2005/8/colors/accent0_3" csCatId="mainScheme" phldr="1"/>
      <dgm:spPr/>
      <dgm:t>
        <a:bodyPr/>
        <a:lstStyle/>
        <a:p>
          <a:endParaRPr lang="en-US"/>
        </a:p>
      </dgm:t>
    </dgm:pt>
    <dgm:pt modelId="{8D7C0BC1-919F-45AE-AD7F-50466CA2D8E1}">
      <dgm:prSet phldrT="[Text]"/>
      <dgm:spPr/>
      <dgm:t>
        <a:bodyPr/>
        <a:lstStyle/>
        <a:p>
          <a:r>
            <a:rPr lang="en-US" dirty="0"/>
            <a:t>Police Safety</a:t>
          </a:r>
        </a:p>
      </dgm:t>
    </dgm:pt>
    <dgm:pt modelId="{49D540CD-9566-4332-8A88-7EF1A1756E17}" type="parTrans" cxnId="{2B6B199A-C5F2-4A87-90E3-F91781F6E18A}">
      <dgm:prSet/>
      <dgm:spPr/>
      <dgm:t>
        <a:bodyPr/>
        <a:lstStyle/>
        <a:p>
          <a:endParaRPr lang="en-US"/>
        </a:p>
      </dgm:t>
    </dgm:pt>
    <dgm:pt modelId="{BE6D24C4-5B2E-48DE-9D51-29E6CD5FBC93}" type="sibTrans" cxnId="{2B6B199A-C5F2-4A87-90E3-F91781F6E18A}">
      <dgm:prSet/>
      <dgm:spPr/>
      <dgm:t>
        <a:bodyPr/>
        <a:lstStyle/>
        <a:p>
          <a:endParaRPr lang="en-US"/>
        </a:p>
      </dgm:t>
    </dgm:pt>
    <dgm:pt modelId="{8B7F7023-E730-4E31-9328-C1337A7B2907}">
      <dgm:prSet phldrT="[Text]"/>
      <dgm:spPr/>
      <dgm:t>
        <a:bodyPr/>
        <a:lstStyle/>
        <a:p>
          <a:r>
            <a:rPr lang="en-US" dirty="0"/>
            <a:t>Fewer Killings</a:t>
          </a:r>
        </a:p>
      </dgm:t>
    </dgm:pt>
    <dgm:pt modelId="{40F0D4C4-113A-454A-AD4A-B2C9DD6D874B}" type="parTrans" cxnId="{96C57B9C-D6A5-42FE-BC04-4F466F306088}">
      <dgm:prSet/>
      <dgm:spPr/>
      <dgm:t>
        <a:bodyPr/>
        <a:lstStyle/>
        <a:p>
          <a:endParaRPr lang="en-US"/>
        </a:p>
      </dgm:t>
    </dgm:pt>
    <dgm:pt modelId="{B62D563F-EC70-440F-90D7-842316361724}" type="sibTrans" cxnId="{96C57B9C-D6A5-42FE-BC04-4F466F306088}">
      <dgm:prSet/>
      <dgm:spPr/>
      <dgm:t>
        <a:bodyPr/>
        <a:lstStyle/>
        <a:p>
          <a:endParaRPr lang="en-US"/>
        </a:p>
      </dgm:t>
    </dgm:pt>
    <dgm:pt modelId="{65060346-BDB2-4F0B-A36B-B2BEE0A99F4F}">
      <dgm:prSet phldrT="[Text]"/>
      <dgm:spPr/>
      <dgm:t>
        <a:bodyPr/>
        <a:lstStyle/>
        <a:p>
          <a:r>
            <a:rPr lang="en-US" dirty="0"/>
            <a:t>Civilian Safety</a:t>
          </a:r>
        </a:p>
      </dgm:t>
    </dgm:pt>
    <dgm:pt modelId="{DC49A83F-3ABF-4D18-B403-B2AC1661B654}" type="parTrans" cxnId="{8320904B-6CF8-465A-A9FC-326C1D13F886}">
      <dgm:prSet/>
      <dgm:spPr/>
      <dgm:t>
        <a:bodyPr/>
        <a:lstStyle/>
        <a:p>
          <a:endParaRPr lang="en-US"/>
        </a:p>
      </dgm:t>
    </dgm:pt>
    <dgm:pt modelId="{9C675B7A-B2D0-4645-BD0F-7BA5505DDEFC}" type="sibTrans" cxnId="{8320904B-6CF8-465A-A9FC-326C1D13F886}">
      <dgm:prSet/>
      <dgm:spPr/>
      <dgm:t>
        <a:bodyPr/>
        <a:lstStyle/>
        <a:p>
          <a:endParaRPr lang="en-US"/>
        </a:p>
      </dgm:t>
    </dgm:pt>
    <dgm:pt modelId="{C805A616-7B26-4A7A-98B4-33DA26240FFE}">
      <dgm:prSet phldrT="[Text]"/>
      <dgm:spPr/>
      <dgm:t>
        <a:bodyPr/>
        <a:lstStyle/>
        <a:p>
          <a:r>
            <a:rPr lang="en-US" dirty="0"/>
            <a:t>Fewer Killings</a:t>
          </a:r>
        </a:p>
      </dgm:t>
    </dgm:pt>
    <dgm:pt modelId="{BB8C3561-A3E1-4E7C-9DA1-44A181343D38}" type="parTrans" cxnId="{88BF7582-F929-4305-9C3E-316AAB1BF15E}">
      <dgm:prSet/>
      <dgm:spPr/>
      <dgm:t>
        <a:bodyPr/>
        <a:lstStyle/>
        <a:p>
          <a:endParaRPr lang="en-US"/>
        </a:p>
      </dgm:t>
    </dgm:pt>
    <dgm:pt modelId="{A312B547-8ECA-477C-87E1-2F7E9F4BCB37}" type="sibTrans" cxnId="{88BF7582-F929-4305-9C3E-316AAB1BF15E}">
      <dgm:prSet/>
      <dgm:spPr/>
      <dgm:t>
        <a:bodyPr/>
        <a:lstStyle/>
        <a:p>
          <a:endParaRPr lang="en-US"/>
        </a:p>
      </dgm:t>
    </dgm:pt>
    <dgm:pt modelId="{6D897FF7-0323-4BDA-A9A6-7AA0359B1EB0}" type="pres">
      <dgm:prSet presAssocID="{C2771E9A-6030-496A-9C92-6C4665E959A4}" presName="cycle" presStyleCnt="0">
        <dgm:presLayoutVars>
          <dgm:dir/>
          <dgm:resizeHandles val="exact"/>
        </dgm:presLayoutVars>
      </dgm:prSet>
      <dgm:spPr/>
    </dgm:pt>
    <dgm:pt modelId="{C878F9EE-510F-48E2-BD17-087073073A31}" type="pres">
      <dgm:prSet presAssocID="{8D7C0BC1-919F-45AE-AD7F-50466CA2D8E1}" presName="node" presStyleLbl="node1" presStyleIdx="0" presStyleCnt="4">
        <dgm:presLayoutVars>
          <dgm:bulletEnabled val="1"/>
        </dgm:presLayoutVars>
      </dgm:prSet>
      <dgm:spPr/>
    </dgm:pt>
    <dgm:pt modelId="{02D53482-D284-4EF1-B25E-64BD73F1CD5C}" type="pres">
      <dgm:prSet presAssocID="{BE6D24C4-5B2E-48DE-9D51-29E6CD5FBC93}" presName="sibTrans" presStyleLbl="sibTrans2D1" presStyleIdx="0" presStyleCnt="4"/>
      <dgm:spPr/>
    </dgm:pt>
    <dgm:pt modelId="{FB653FEA-7BD2-453A-8270-B8874E87E1EF}" type="pres">
      <dgm:prSet presAssocID="{BE6D24C4-5B2E-48DE-9D51-29E6CD5FBC93}" presName="connectorText" presStyleLbl="sibTrans2D1" presStyleIdx="0" presStyleCnt="4"/>
      <dgm:spPr/>
    </dgm:pt>
    <dgm:pt modelId="{498C58A8-62CC-4496-8E36-884C3CA33F97}" type="pres">
      <dgm:prSet presAssocID="{8B7F7023-E730-4E31-9328-C1337A7B2907}" presName="node" presStyleLbl="node1" presStyleIdx="1" presStyleCnt="4">
        <dgm:presLayoutVars>
          <dgm:bulletEnabled val="1"/>
        </dgm:presLayoutVars>
      </dgm:prSet>
      <dgm:spPr/>
    </dgm:pt>
    <dgm:pt modelId="{87CF83CA-10AD-4ADD-8C4A-E11429D9E114}" type="pres">
      <dgm:prSet presAssocID="{B62D563F-EC70-440F-90D7-842316361724}" presName="sibTrans" presStyleLbl="sibTrans2D1" presStyleIdx="1" presStyleCnt="4"/>
      <dgm:spPr/>
    </dgm:pt>
    <dgm:pt modelId="{DACE36D8-AF68-488E-A6F2-A4ECD42A07EA}" type="pres">
      <dgm:prSet presAssocID="{B62D563F-EC70-440F-90D7-842316361724}" presName="connectorText" presStyleLbl="sibTrans2D1" presStyleIdx="1" presStyleCnt="4"/>
      <dgm:spPr/>
    </dgm:pt>
    <dgm:pt modelId="{D1B1E89C-32D5-4317-959A-F8043046011D}" type="pres">
      <dgm:prSet presAssocID="{65060346-BDB2-4F0B-A36B-B2BEE0A99F4F}" presName="node" presStyleLbl="node1" presStyleIdx="2" presStyleCnt="4">
        <dgm:presLayoutVars>
          <dgm:bulletEnabled val="1"/>
        </dgm:presLayoutVars>
      </dgm:prSet>
      <dgm:spPr/>
    </dgm:pt>
    <dgm:pt modelId="{B8D9B0F5-CB98-4878-88E3-2910CD1322DE}" type="pres">
      <dgm:prSet presAssocID="{9C675B7A-B2D0-4645-BD0F-7BA5505DDEFC}" presName="sibTrans" presStyleLbl="sibTrans2D1" presStyleIdx="2" presStyleCnt="4"/>
      <dgm:spPr/>
    </dgm:pt>
    <dgm:pt modelId="{7B93DCDB-5A3A-43AE-A6CB-D5BA7E918ACD}" type="pres">
      <dgm:prSet presAssocID="{9C675B7A-B2D0-4645-BD0F-7BA5505DDEFC}" presName="connectorText" presStyleLbl="sibTrans2D1" presStyleIdx="2" presStyleCnt="4"/>
      <dgm:spPr/>
    </dgm:pt>
    <dgm:pt modelId="{747B156A-6350-49E1-B2FC-6CD354B87367}" type="pres">
      <dgm:prSet presAssocID="{C805A616-7B26-4A7A-98B4-33DA26240FFE}" presName="node" presStyleLbl="node1" presStyleIdx="3" presStyleCnt="4">
        <dgm:presLayoutVars>
          <dgm:bulletEnabled val="1"/>
        </dgm:presLayoutVars>
      </dgm:prSet>
      <dgm:spPr/>
    </dgm:pt>
    <dgm:pt modelId="{61453DF4-B5C4-4AD2-8CF3-4E77D5CF32DD}" type="pres">
      <dgm:prSet presAssocID="{A312B547-8ECA-477C-87E1-2F7E9F4BCB37}" presName="sibTrans" presStyleLbl="sibTrans2D1" presStyleIdx="3" presStyleCnt="4"/>
      <dgm:spPr/>
    </dgm:pt>
    <dgm:pt modelId="{7EE9222D-E4BF-49CB-AADA-80A4AFD795F1}" type="pres">
      <dgm:prSet presAssocID="{A312B547-8ECA-477C-87E1-2F7E9F4BCB37}" presName="connectorText" presStyleLbl="sibTrans2D1" presStyleIdx="3" presStyleCnt="4"/>
      <dgm:spPr/>
    </dgm:pt>
  </dgm:ptLst>
  <dgm:cxnLst>
    <dgm:cxn modelId="{66798610-F1A1-4DF2-8A81-723888289FFD}" type="presOf" srcId="{8D7C0BC1-919F-45AE-AD7F-50466CA2D8E1}" destId="{C878F9EE-510F-48E2-BD17-087073073A31}" srcOrd="0" destOrd="0" presId="urn:microsoft.com/office/officeart/2005/8/layout/cycle2"/>
    <dgm:cxn modelId="{AE3CA110-77C0-4DF4-8763-170B9FF28656}" type="presOf" srcId="{9C675B7A-B2D0-4645-BD0F-7BA5505DDEFC}" destId="{B8D9B0F5-CB98-4878-88E3-2910CD1322DE}" srcOrd="0" destOrd="0" presId="urn:microsoft.com/office/officeart/2005/8/layout/cycle2"/>
    <dgm:cxn modelId="{E448E21D-D662-4000-AABC-87E5968BF635}" type="presOf" srcId="{B62D563F-EC70-440F-90D7-842316361724}" destId="{DACE36D8-AF68-488E-A6F2-A4ECD42A07EA}" srcOrd="1" destOrd="0" presId="urn:microsoft.com/office/officeart/2005/8/layout/cycle2"/>
    <dgm:cxn modelId="{A1DB4520-C67B-469F-BBD1-2D0F60B48065}" type="presOf" srcId="{BE6D24C4-5B2E-48DE-9D51-29E6CD5FBC93}" destId="{02D53482-D284-4EF1-B25E-64BD73F1CD5C}" srcOrd="0" destOrd="0" presId="urn:microsoft.com/office/officeart/2005/8/layout/cycle2"/>
    <dgm:cxn modelId="{B3F37B2D-2D67-480F-B9EC-33CA3CD5864F}" type="presOf" srcId="{65060346-BDB2-4F0B-A36B-B2BEE0A99F4F}" destId="{D1B1E89C-32D5-4317-959A-F8043046011D}" srcOrd="0" destOrd="0" presId="urn:microsoft.com/office/officeart/2005/8/layout/cycle2"/>
    <dgm:cxn modelId="{0FE41361-05A7-4E8D-8E3E-1A3F3449E13A}" type="presOf" srcId="{C805A616-7B26-4A7A-98B4-33DA26240FFE}" destId="{747B156A-6350-49E1-B2FC-6CD354B87367}" srcOrd="0" destOrd="0" presId="urn:microsoft.com/office/officeart/2005/8/layout/cycle2"/>
    <dgm:cxn modelId="{BE247441-EDB9-4995-9E89-4C209CD61F0D}" type="presOf" srcId="{A312B547-8ECA-477C-87E1-2F7E9F4BCB37}" destId="{7EE9222D-E4BF-49CB-AADA-80A4AFD795F1}" srcOrd="1" destOrd="0" presId="urn:microsoft.com/office/officeart/2005/8/layout/cycle2"/>
    <dgm:cxn modelId="{0A39F463-4B27-4684-AE93-B2D190E74BD0}" type="presOf" srcId="{BE6D24C4-5B2E-48DE-9D51-29E6CD5FBC93}" destId="{FB653FEA-7BD2-453A-8270-B8874E87E1EF}" srcOrd="1" destOrd="0" presId="urn:microsoft.com/office/officeart/2005/8/layout/cycle2"/>
    <dgm:cxn modelId="{98F82268-BC51-4E1D-85B3-13B31368FFFB}" type="presOf" srcId="{B62D563F-EC70-440F-90D7-842316361724}" destId="{87CF83CA-10AD-4ADD-8C4A-E11429D9E114}" srcOrd="0" destOrd="0" presId="urn:microsoft.com/office/officeart/2005/8/layout/cycle2"/>
    <dgm:cxn modelId="{8320904B-6CF8-465A-A9FC-326C1D13F886}" srcId="{C2771E9A-6030-496A-9C92-6C4665E959A4}" destId="{65060346-BDB2-4F0B-A36B-B2BEE0A99F4F}" srcOrd="2" destOrd="0" parTransId="{DC49A83F-3ABF-4D18-B403-B2AC1661B654}" sibTransId="{9C675B7A-B2D0-4645-BD0F-7BA5505DDEFC}"/>
    <dgm:cxn modelId="{88BF7582-F929-4305-9C3E-316AAB1BF15E}" srcId="{C2771E9A-6030-496A-9C92-6C4665E959A4}" destId="{C805A616-7B26-4A7A-98B4-33DA26240FFE}" srcOrd="3" destOrd="0" parTransId="{BB8C3561-A3E1-4E7C-9DA1-44A181343D38}" sibTransId="{A312B547-8ECA-477C-87E1-2F7E9F4BCB37}"/>
    <dgm:cxn modelId="{8BB6A188-FC92-4878-AB6C-4162469BF68B}" type="presOf" srcId="{A312B547-8ECA-477C-87E1-2F7E9F4BCB37}" destId="{61453DF4-B5C4-4AD2-8CF3-4E77D5CF32DD}" srcOrd="0" destOrd="0" presId="urn:microsoft.com/office/officeart/2005/8/layout/cycle2"/>
    <dgm:cxn modelId="{2B6B199A-C5F2-4A87-90E3-F91781F6E18A}" srcId="{C2771E9A-6030-496A-9C92-6C4665E959A4}" destId="{8D7C0BC1-919F-45AE-AD7F-50466CA2D8E1}" srcOrd="0" destOrd="0" parTransId="{49D540CD-9566-4332-8A88-7EF1A1756E17}" sibTransId="{BE6D24C4-5B2E-48DE-9D51-29E6CD5FBC93}"/>
    <dgm:cxn modelId="{E311619C-E5CB-4672-B902-A029965FF443}" type="presOf" srcId="{C2771E9A-6030-496A-9C92-6C4665E959A4}" destId="{6D897FF7-0323-4BDA-A9A6-7AA0359B1EB0}" srcOrd="0" destOrd="0" presId="urn:microsoft.com/office/officeart/2005/8/layout/cycle2"/>
    <dgm:cxn modelId="{96C57B9C-D6A5-42FE-BC04-4F466F306088}" srcId="{C2771E9A-6030-496A-9C92-6C4665E959A4}" destId="{8B7F7023-E730-4E31-9328-C1337A7B2907}" srcOrd="1" destOrd="0" parTransId="{40F0D4C4-113A-454A-AD4A-B2C9DD6D874B}" sibTransId="{B62D563F-EC70-440F-90D7-842316361724}"/>
    <dgm:cxn modelId="{FD6011B6-5503-4D25-A2E9-5524941E9CE2}" type="presOf" srcId="{9C675B7A-B2D0-4645-BD0F-7BA5505DDEFC}" destId="{7B93DCDB-5A3A-43AE-A6CB-D5BA7E918ACD}" srcOrd="1" destOrd="0" presId="urn:microsoft.com/office/officeart/2005/8/layout/cycle2"/>
    <dgm:cxn modelId="{95D834F1-D7C4-4B5E-83D9-F54936904BF3}" type="presOf" srcId="{8B7F7023-E730-4E31-9328-C1337A7B2907}" destId="{498C58A8-62CC-4496-8E36-884C3CA33F97}" srcOrd="0" destOrd="0" presId="urn:microsoft.com/office/officeart/2005/8/layout/cycle2"/>
    <dgm:cxn modelId="{C83E372F-16AF-40FB-A772-D1032633C50E}" type="presParOf" srcId="{6D897FF7-0323-4BDA-A9A6-7AA0359B1EB0}" destId="{C878F9EE-510F-48E2-BD17-087073073A31}" srcOrd="0" destOrd="0" presId="urn:microsoft.com/office/officeart/2005/8/layout/cycle2"/>
    <dgm:cxn modelId="{289AF580-E5C4-4B83-A876-99AB887E9659}" type="presParOf" srcId="{6D897FF7-0323-4BDA-A9A6-7AA0359B1EB0}" destId="{02D53482-D284-4EF1-B25E-64BD73F1CD5C}" srcOrd="1" destOrd="0" presId="urn:microsoft.com/office/officeart/2005/8/layout/cycle2"/>
    <dgm:cxn modelId="{FE3BE192-3BFB-480A-A85B-99421258DCE1}" type="presParOf" srcId="{02D53482-D284-4EF1-B25E-64BD73F1CD5C}" destId="{FB653FEA-7BD2-453A-8270-B8874E87E1EF}" srcOrd="0" destOrd="0" presId="urn:microsoft.com/office/officeart/2005/8/layout/cycle2"/>
    <dgm:cxn modelId="{DEA2CA49-F837-47B3-A1F3-A90A3199581E}" type="presParOf" srcId="{6D897FF7-0323-4BDA-A9A6-7AA0359B1EB0}" destId="{498C58A8-62CC-4496-8E36-884C3CA33F97}" srcOrd="2" destOrd="0" presId="urn:microsoft.com/office/officeart/2005/8/layout/cycle2"/>
    <dgm:cxn modelId="{AE037A31-C0A6-43C4-901F-B4B115B238C4}" type="presParOf" srcId="{6D897FF7-0323-4BDA-A9A6-7AA0359B1EB0}" destId="{87CF83CA-10AD-4ADD-8C4A-E11429D9E114}" srcOrd="3" destOrd="0" presId="urn:microsoft.com/office/officeart/2005/8/layout/cycle2"/>
    <dgm:cxn modelId="{10005FC7-59C2-4C13-8C35-DF494E976F3B}" type="presParOf" srcId="{87CF83CA-10AD-4ADD-8C4A-E11429D9E114}" destId="{DACE36D8-AF68-488E-A6F2-A4ECD42A07EA}" srcOrd="0" destOrd="0" presId="urn:microsoft.com/office/officeart/2005/8/layout/cycle2"/>
    <dgm:cxn modelId="{F8A69799-2CE8-45E6-AF21-853F4857AF7F}" type="presParOf" srcId="{6D897FF7-0323-4BDA-A9A6-7AA0359B1EB0}" destId="{D1B1E89C-32D5-4317-959A-F8043046011D}" srcOrd="4" destOrd="0" presId="urn:microsoft.com/office/officeart/2005/8/layout/cycle2"/>
    <dgm:cxn modelId="{A53DE452-BCE1-42BC-9D1C-1E40EBA9F913}" type="presParOf" srcId="{6D897FF7-0323-4BDA-A9A6-7AA0359B1EB0}" destId="{B8D9B0F5-CB98-4878-88E3-2910CD1322DE}" srcOrd="5" destOrd="0" presId="urn:microsoft.com/office/officeart/2005/8/layout/cycle2"/>
    <dgm:cxn modelId="{C2B3927C-92DB-4FD8-9194-547BF1675A4B}" type="presParOf" srcId="{B8D9B0F5-CB98-4878-88E3-2910CD1322DE}" destId="{7B93DCDB-5A3A-43AE-A6CB-D5BA7E918ACD}" srcOrd="0" destOrd="0" presId="urn:microsoft.com/office/officeart/2005/8/layout/cycle2"/>
    <dgm:cxn modelId="{E629FD38-1D1B-4C55-BBEC-3650A2001A14}" type="presParOf" srcId="{6D897FF7-0323-4BDA-A9A6-7AA0359B1EB0}" destId="{747B156A-6350-49E1-B2FC-6CD354B87367}" srcOrd="6" destOrd="0" presId="urn:microsoft.com/office/officeart/2005/8/layout/cycle2"/>
    <dgm:cxn modelId="{1CD5E51F-C22C-46C0-B03F-F9B6650B92E3}" type="presParOf" srcId="{6D897FF7-0323-4BDA-A9A6-7AA0359B1EB0}" destId="{61453DF4-B5C4-4AD2-8CF3-4E77D5CF32DD}" srcOrd="7" destOrd="0" presId="urn:microsoft.com/office/officeart/2005/8/layout/cycle2"/>
    <dgm:cxn modelId="{962409BF-8D78-485B-8E61-D6038854ACBC}" type="presParOf" srcId="{61453DF4-B5C4-4AD2-8CF3-4E77D5CF32DD}" destId="{7EE9222D-E4BF-49CB-AADA-80A4AFD795F1}"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CDCCE-4774-4A5A-BE07-0FD73C7283DC}">
      <dsp:nvSpPr>
        <dsp:cNvPr id="0" name=""/>
        <dsp:cNvSpPr/>
      </dsp:nvSpPr>
      <dsp:spPr>
        <a:xfrm>
          <a:off x="747833" y="204071"/>
          <a:ext cx="792139" cy="792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4EE69A-BA73-412E-B5FE-69E4F06DEEAC}">
      <dsp:nvSpPr>
        <dsp:cNvPr id="0" name=""/>
        <dsp:cNvSpPr/>
      </dsp:nvSpPr>
      <dsp:spPr>
        <a:xfrm>
          <a:off x="12275" y="1106026"/>
          <a:ext cx="2263256" cy="339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b="1"/>
          </a:pPr>
          <a:r>
            <a:rPr lang="en-US" sz="2100" kern="1200"/>
            <a:t>Plan</a:t>
          </a:r>
        </a:p>
      </dsp:txBody>
      <dsp:txXfrm>
        <a:off x="12275" y="1106026"/>
        <a:ext cx="2263256" cy="339488"/>
      </dsp:txXfrm>
    </dsp:sp>
    <dsp:sp modelId="{466CB38D-4596-425E-8845-06E8F944ABA9}">
      <dsp:nvSpPr>
        <dsp:cNvPr id="0" name=""/>
        <dsp:cNvSpPr/>
      </dsp:nvSpPr>
      <dsp:spPr>
        <a:xfrm>
          <a:off x="12275" y="1496592"/>
          <a:ext cx="2263256" cy="1261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Problem Statement</a:t>
          </a:r>
        </a:p>
        <a:p>
          <a:pPr marL="0" lvl="0" indent="0" algn="ctr" defTabSz="711200">
            <a:lnSpc>
              <a:spcPct val="100000"/>
            </a:lnSpc>
            <a:spcBef>
              <a:spcPct val="0"/>
            </a:spcBef>
            <a:spcAft>
              <a:spcPct val="35000"/>
            </a:spcAft>
            <a:buNone/>
          </a:pPr>
          <a:r>
            <a:rPr lang="en-US" sz="1600" kern="1200" dirty="0"/>
            <a:t>Hypothesis</a:t>
          </a:r>
        </a:p>
        <a:p>
          <a:pPr marL="0" lvl="0" indent="0" algn="ctr" defTabSz="711200">
            <a:lnSpc>
              <a:spcPct val="100000"/>
            </a:lnSpc>
            <a:spcBef>
              <a:spcPct val="0"/>
            </a:spcBef>
            <a:spcAft>
              <a:spcPct val="35000"/>
            </a:spcAft>
            <a:buNone/>
          </a:pPr>
          <a:r>
            <a:rPr lang="en-US" sz="1600" kern="1200" dirty="0"/>
            <a:t>Data Requirements</a:t>
          </a:r>
        </a:p>
        <a:p>
          <a:pPr marL="0" lvl="0" indent="0" algn="ctr" defTabSz="711200">
            <a:lnSpc>
              <a:spcPct val="100000"/>
            </a:lnSpc>
            <a:spcBef>
              <a:spcPct val="0"/>
            </a:spcBef>
            <a:spcAft>
              <a:spcPct val="35000"/>
            </a:spcAft>
            <a:buNone/>
          </a:pPr>
          <a:r>
            <a:rPr lang="en-US" sz="1600" kern="1200" dirty="0"/>
            <a:t>Methodology</a:t>
          </a:r>
        </a:p>
      </dsp:txBody>
      <dsp:txXfrm>
        <a:off x="12275" y="1496592"/>
        <a:ext cx="2263256" cy="1261332"/>
      </dsp:txXfrm>
    </dsp:sp>
    <dsp:sp modelId="{94D6FC91-E331-4946-BC90-A58D9016492E}">
      <dsp:nvSpPr>
        <dsp:cNvPr id="0" name=""/>
        <dsp:cNvSpPr/>
      </dsp:nvSpPr>
      <dsp:spPr>
        <a:xfrm>
          <a:off x="3407160" y="204071"/>
          <a:ext cx="792139" cy="792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33759B1-2941-4037-A479-08AD6C6B3278}">
      <dsp:nvSpPr>
        <dsp:cNvPr id="0" name=""/>
        <dsp:cNvSpPr/>
      </dsp:nvSpPr>
      <dsp:spPr>
        <a:xfrm>
          <a:off x="2671601" y="1106026"/>
          <a:ext cx="2263256" cy="339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b="1"/>
          </a:pPr>
          <a:r>
            <a:rPr lang="en-US" sz="2100" kern="1200"/>
            <a:t>Evaluate</a:t>
          </a:r>
        </a:p>
      </dsp:txBody>
      <dsp:txXfrm>
        <a:off x="2671601" y="1106026"/>
        <a:ext cx="2263256" cy="339488"/>
      </dsp:txXfrm>
    </dsp:sp>
    <dsp:sp modelId="{E19F5303-F947-4696-B66C-BE24E618C240}">
      <dsp:nvSpPr>
        <dsp:cNvPr id="0" name=""/>
        <dsp:cNvSpPr/>
      </dsp:nvSpPr>
      <dsp:spPr>
        <a:xfrm>
          <a:off x="2671601" y="1496592"/>
          <a:ext cx="2263256" cy="1261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Data Analysis</a:t>
          </a:r>
        </a:p>
        <a:p>
          <a:pPr marL="0" lvl="0" indent="0" algn="ctr" defTabSz="711200">
            <a:lnSpc>
              <a:spcPct val="100000"/>
            </a:lnSpc>
            <a:spcBef>
              <a:spcPct val="0"/>
            </a:spcBef>
            <a:spcAft>
              <a:spcPct val="35000"/>
            </a:spcAft>
            <a:buNone/>
          </a:pPr>
          <a:r>
            <a:rPr lang="en-US" sz="1600" kern="1200" dirty="0"/>
            <a:t>Output Inference</a:t>
          </a:r>
        </a:p>
        <a:p>
          <a:pPr marL="0" lvl="0" indent="0" algn="ctr" defTabSz="711200">
            <a:lnSpc>
              <a:spcPct val="100000"/>
            </a:lnSpc>
            <a:spcBef>
              <a:spcPct val="0"/>
            </a:spcBef>
            <a:spcAft>
              <a:spcPct val="35000"/>
            </a:spcAft>
            <a:buNone/>
          </a:pPr>
          <a:r>
            <a:rPr lang="en-US" sz="1600" kern="1200" dirty="0"/>
            <a:t>Research Limitations</a:t>
          </a:r>
        </a:p>
      </dsp:txBody>
      <dsp:txXfrm>
        <a:off x="2671601" y="1496592"/>
        <a:ext cx="2263256" cy="1261332"/>
      </dsp:txXfrm>
    </dsp:sp>
    <dsp:sp modelId="{414A259B-294C-4237-8622-CC213FE5FFE0}">
      <dsp:nvSpPr>
        <dsp:cNvPr id="0" name=""/>
        <dsp:cNvSpPr/>
      </dsp:nvSpPr>
      <dsp:spPr>
        <a:xfrm>
          <a:off x="6066486" y="204071"/>
          <a:ext cx="792139" cy="792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9207C14-FEDF-4BA0-A90C-DA03B0F5AA8A}">
      <dsp:nvSpPr>
        <dsp:cNvPr id="0" name=""/>
        <dsp:cNvSpPr/>
      </dsp:nvSpPr>
      <dsp:spPr>
        <a:xfrm>
          <a:off x="5330927" y="1106026"/>
          <a:ext cx="2263256" cy="339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b="1"/>
          </a:pPr>
          <a:r>
            <a:rPr lang="en-US" sz="2100" kern="1200" dirty="0"/>
            <a:t>Deliver</a:t>
          </a:r>
        </a:p>
      </dsp:txBody>
      <dsp:txXfrm>
        <a:off x="5330927" y="1106026"/>
        <a:ext cx="2263256" cy="339488"/>
      </dsp:txXfrm>
    </dsp:sp>
    <dsp:sp modelId="{48CC58F0-A6F5-402E-A370-E5DEB82766E6}">
      <dsp:nvSpPr>
        <dsp:cNvPr id="0" name=""/>
        <dsp:cNvSpPr/>
      </dsp:nvSpPr>
      <dsp:spPr>
        <a:xfrm>
          <a:off x="5330927" y="1496592"/>
          <a:ext cx="2263256" cy="1261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Implementation</a:t>
          </a:r>
        </a:p>
        <a:p>
          <a:pPr marL="0" lvl="0" indent="0" algn="ctr" defTabSz="711200">
            <a:lnSpc>
              <a:spcPct val="100000"/>
            </a:lnSpc>
            <a:spcBef>
              <a:spcPct val="0"/>
            </a:spcBef>
            <a:spcAft>
              <a:spcPct val="35000"/>
            </a:spcAft>
            <a:buNone/>
          </a:pPr>
          <a:r>
            <a:rPr lang="en-US" sz="1600" kern="1200" dirty="0"/>
            <a:t>Monitoring Progress</a:t>
          </a:r>
        </a:p>
      </dsp:txBody>
      <dsp:txXfrm>
        <a:off x="5330927" y="1496592"/>
        <a:ext cx="2263256" cy="1261332"/>
      </dsp:txXfrm>
    </dsp:sp>
    <dsp:sp modelId="{04E5A9DC-B315-42D7-8DA3-1587BFECDF0F}">
      <dsp:nvSpPr>
        <dsp:cNvPr id="0" name=""/>
        <dsp:cNvSpPr/>
      </dsp:nvSpPr>
      <dsp:spPr>
        <a:xfrm>
          <a:off x="8725812" y="204071"/>
          <a:ext cx="792139" cy="792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9E37CD3-75C5-4D5D-B1F0-1206C5F3A77C}">
      <dsp:nvSpPr>
        <dsp:cNvPr id="0" name=""/>
        <dsp:cNvSpPr/>
      </dsp:nvSpPr>
      <dsp:spPr>
        <a:xfrm>
          <a:off x="7990254" y="1106026"/>
          <a:ext cx="2263256" cy="339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b="1"/>
          </a:pPr>
          <a:r>
            <a:rPr lang="en-US" sz="2100" kern="1200"/>
            <a:t>Reflect</a:t>
          </a:r>
        </a:p>
      </dsp:txBody>
      <dsp:txXfrm>
        <a:off x="7990254" y="1106026"/>
        <a:ext cx="2263256" cy="339488"/>
      </dsp:txXfrm>
    </dsp:sp>
    <dsp:sp modelId="{6AA4C7FD-F067-4C73-9393-D17E50E722B7}">
      <dsp:nvSpPr>
        <dsp:cNvPr id="0" name=""/>
        <dsp:cNvSpPr/>
      </dsp:nvSpPr>
      <dsp:spPr>
        <a:xfrm>
          <a:off x="7990254" y="1496592"/>
          <a:ext cx="2263256" cy="12613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Learnings</a:t>
          </a:r>
        </a:p>
        <a:p>
          <a:pPr marL="0" lvl="0" indent="0" algn="ctr" defTabSz="711200">
            <a:lnSpc>
              <a:spcPct val="100000"/>
            </a:lnSpc>
            <a:spcBef>
              <a:spcPct val="0"/>
            </a:spcBef>
            <a:spcAft>
              <a:spcPct val="35000"/>
            </a:spcAft>
            <a:buNone/>
          </a:pPr>
          <a:r>
            <a:rPr lang="en-US" sz="1600" kern="1200" dirty="0"/>
            <a:t>Conclusions</a:t>
          </a:r>
        </a:p>
      </dsp:txBody>
      <dsp:txXfrm>
        <a:off x="7990254" y="1496592"/>
        <a:ext cx="2263256" cy="12613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325796-EB48-4741-AE24-2FC15331C779}">
      <dsp:nvSpPr>
        <dsp:cNvPr id="0" name=""/>
        <dsp:cNvSpPr/>
      </dsp:nvSpPr>
      <dsp:spPr>
        <a:xfrm>
          <a:off x="0" y="28499"/>
          <a:ext cx="7493000" cy="1193400"/>
        </a:xfrm>
        <a:prstGeom prst="round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R1: Does </a:t>
          </a:r>
          <a:r>
            <a:rPr lang="en-US" sz="3000" i="1" kern="1200" dirty="0"/>
            <a:t>race </a:t>
          </a:r>
          <a:r>
            <a:rPr lang="en-US" sz="3000" kern="1200" dirty="0"/>
            <a:t>or </a:t>
          </a:r>
          <a:r>
            <a:rPr lang="en-US" sz="3000" i="1" kern="1200" dirty="0"/>
            <a:t>sanity </a:t>
          </a:r>
          <a:r>
            <a:rPr lang="en-US" sz="3000" kern="1200" dirty="0"/>
            <a:t>explain the data set</a:t>
          </a:r>
        </a:p>
      </dsp:txBody>
      <dsp:txXfrm>
        <a:off x="58257" y="86756"/>
        <a:ext cx="7376486" cy="1076886"/>
      </dsp:txXfrm>
    </dsp:sp>
    <dsp:sp modelId="{33899ADC-83BF-4B01-9705-2306F97D8424}">
      <dsp:nvSpPr>
        <dsp:cNvPr id="0" name=""/>
        <dsp:cNvSpPr/>
      </dsp:nvSpPr>
      <dsp:spPr>
        <a:xfrm>
          <a:off x="0" y="1308299"/>
          <a:ext cx="7493000" cy="1193400"/>
        </a:xfrm>
        <a:prstGeom prst="roundRect">
          <a:avLst/>
        </a:prstGeom>
        <a:gradFill rotWithShape="0">
          <a:gsLst>
            <a:gs pos="0">
              <a:schemeClr val="accent5">
                <a:hueOff val="853083"/>
                <a:satOff val="-888"/>
                <a:lumOff val="1077"/>
                <a:alphaOff val="0"/>
                <a:tint val="96000"/>
                <a:lumMod val="104000"/>
              </a:schemeClr>
            </a:gs>
            <a:gs pos="100000">
              <a:schemeClr val="accent5">
                <a:hueOff val="853083"/>
                <a:satOff val="-888"/>
                <a:lumOff val="1077"/>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R2: Are these even-handed or racially profiled</a:t>
          </a:r>
          <a:endParaRPr lang="en-US" sz="3000" kern="1200" dirty="0"/>
        </a:p>
      </dsp:txBody>
      <dsp:txXfrm>
        <a:off x="58257" y="1366556"/>
        <a:ext cx="7376486" cy="1076886"/>
      </dsp:txXfrm>
    </dsp:sp>
    <dsp:sp modelId="{78E39846-2EEE-4536-A18F-D9607272FF3B}">
      <dsp:nvSpPr>
        <dsp:cNvPr id="0" name=""/>
        <dsp:cNvSpPr/>
      </dsp:nvSpPr>
      <dsp:spPr>
        <a:xfrm>
          <a:off x="0" y="2588099"/>
          <a:ext cx="7493000" cy="1193400"/>
        </a:xfrm>
        <a:prstGeom prst="roundRect">
          <a:avLst/>
        </a:prstGeom>
        <a:gradFill rotWithShape="0">
          <a:gsLst>
            <a:gs pos="0">
              <a:schemeClr val="accent5">
                <a:hueOff val="1706166"/>
                <a:satOff val="-1777"/>
                <a:lumOff val="2155"/>
                <a:alphaOff val="0"/>
                <a:tint val="96000"/>
                <a:lumMod val="104000"/>
              </a:schemeClr>
            </a:gs>
            <a:gs pos="100000">
              <a:schemeClr val="accent5">
                <a:hueOff val="1706166"/>
                <a:satOff val="-1777"/>
                <a:lumOff val="2155"/>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R3: Does another variable better explain the data set</a:t>
          </a:r>
          <a:endParaRPr lang="en-US" sz="3000" kern="1200" dirty="0"/>
        </a:p>
      </dsp:txBody>
      <dsp:txXfrm>
        <a:off x="58257" y="2646356"/>
        <a:ext cx="7376486" cy="10768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B545BA-065F-413C-8810-873014DA0563}">
      <dsp:nvSpPr>
        <dsp:cNvPr id="0" name=""/>
        <dsp:cNvSpPr/>
      </dsp:nvSpPr>
      <dsp:spPr>
        <a:xfrm>
          <a:off x="0" y="216024"/>
          <a:ext cx="8915400" cy="623610"/>
        </a:xfrm>
        <a:prstGeom prst="round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Statistical Effect and Power</a:t>
          </a:r>
        </a:p>
      </dsp:txBody>
      <dsp:txXfrm>
        <a:off x="30442" y="246466"/>
        <a:ext cx="8854516" cy="562726"/>
      </dsp:txXfrm>
    </dsp:sp>
    <dsp:sp modelId="{050F29D1-CC47-4FC6-8D3B-F594FD45F111}">
      <dsp:nvSpPr>
        <dsp:cNvPr id="0" name=""/>
        <dsp:cNvSpPr/>
      </dsp:nvSpPr>
      <dsp:spPr>
        <a:xfrm>
          <a:off x="0" y="839634"/>
          <a:ext cx="8915400" cy="1049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Effect measures the magnitude of a phenomenon</a:t>
          </a:r>
        </a:p>
        <a:p>
          <a:pPr marL="228600" lvl="1" indent="-228600" algn="l" defTabSz="889000">
            <a:lnSpc>
              <a:spcPct val="90000"/>
            </a:lnSpc>
            <a:spcBef>
              <a:spcPct val="0"/>
            </a:spcBef>
            <a:spcAft>
              <a:spcPct val="20000"/>
            </a:spcAft>
            <a:buChar char="•"/>
          </a:pPr>
          <a:r>
            <a:rPr lang="en-US" sz="2000" kern="1200" dirty="0"/>
            <a:t>Power is the ability to distinguish an actual effect versus chance</a:t>
          </a:r>
        </a:p>
        <a:p>
          <a:pPr marL="228600" lvl="1" indent="-228600" algn="l" defTabSz="889000">
            <a:lnSpc>
              <a:spcPct val="90000"/>
            </a:lnSpc>
            <a:spcBef>
              <a:spcPct val="0"/>
            </a:spcBef>
            <a:spcAft>
              <a:spcPct val="20000"/>
            </a:spcAft>
            <a:buChar char="•"/>
          </a:pPr>
          <a:r>
            <a:rPr lang="en-US" sz="2000" kern="1200" dirty="0"/>
            <a:t>There needs to be sufficient samples for cross-comparisons</a:t>
          </a:r>
        </a:p>
      </dsp:txBody>
      <dsp:txXfrm>
        <a:off x="0" y="839634"/>
        <a:ext cx="8915400" cy="1049490"/>
      </dsp:txXfrm>
    </dsp:sp>
    <dsp:sp modelId="{38F7B402-075A-4697-A436-1F7D43A25FB9}">
      <dsp:nvSpPr>
        <dsp:cNvPr id="0" name=""/>
        <dsp:cNvSpPr/>
      </dsp:nvSpPr>
      <dsp:spPr>
        <a:xfrm>
          <a:off x="0" y="1889125"/>
          <a:ext cx="8915400" cy="623610"/>
        </a:xfrm>
        <a:prstGeom prst="round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Washington Post Data Set</a:t>
          </a:r>
        </a:p>
      </dsp:txBody>
      <dsp:txXfrm>
        <a:off x="30442" y="1919567"/>
        <a:ext cx="8854516" cy="562726"/>
      </dsp:txXfrm>
    </dsp:sp>
    <dsp:sp modelId="{4702585E-E9FA-473A-B146-26BA822FED33}">
      <dsp:nvSpPr>
        <dsp:cNvPr id="0" name=""/>
        <dsp:cNvSpPr/>
      </dsp:nvSpPr>
      <dsp:spPr>
        <a:xfrm>
          <a:off x="0" y="2512735"/>
          <a:ext cx="8915400" cy="1049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Demographics (age, race)</a:t>
          </a:r>
        </a:p>
        <a:p>
          <a:pPr marL="228600" lvl="1" indent="-228600" algn="l" defTabSz="889000">
            <a:lnSpc>
              <a:spcPct val="90000"/>
            </a:lnSpc>
            <a:spcBef>
              <a:spcPct val="0"/>
            </a:spcBef>
            <a:spcAft>
              <a:spcPct val="20000"/>
            </a:spcAft>
            <a:buChar char="•"/>
          </a:pPr>
          <a:r>
            <a:rPr lang="en-US" sz="2000" kern="1200" dirty="0"/>
            <a:t>Context (armed, sanity)</a:t>
          </a:r>
        </a:p>
        <a:p>
          <a:pPr marL="228600" lvl="1" indent="-228600" algn="l" defTabSz="889000">
            <a:lnSpc>
              <a:spcPct val="90000"/>
            </a:lnSpc>
            <a:spcBef>
              <a:spcPct val="0"/>
            </a:spcBef>
            <a:spcAft>
              <a:spcPct val="20000"/>
            </a:spcAft>
            <a:buChar char="•"/>
          </a:pPr>
          <a:r>
            <a:rPr lang="en-US" sz="2000" kern="1200" dirty="0"/>
            <a:t>Location (city, state, date)</a:t>
          </a:r>
        </a:p>
      </dsp:txBody>
      <dsp:txXfrm>
        <a:off x="0" y="2512735"/>
        <a:ext cx="8915400" cy="10494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9D933F-B65B-47B2-8B36-434BB4CD99B9}">
      <dsp:nvSpPr>
        <dsp:cNvPr id="0" name=""/>
        <dsp:cNvSpPr/>
      </dsp:nvSpPr>
      <dsp:spPr>
        <a:xfrm>
          <a:off x="5077062" y="2204162"/>
          <a:ext cx="154150" cy="1202376"/>
        </a:xfrm>
        <a:custGeom>
          <a:avLst/>
          <a:gdLst/>
          <a:ahLst/>
          <a:cxnLst/>
          <a:rect l="0" t="0" r="0" b="0"/>
          <a:pathLst>
            <a:path>
              <a:moveTo>
                <a:pt x="0" y="0"/>
              </a:moveTo>
              <a:lnTo>
                <a:pt x="0" y="1202376"/>
              </a:lnTo>
              <a:lnTo>
                <a:pt x="154150" y="1202376"/>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1D1915-4504-4B46-B41F-8B01A6431CB0}">
      <dsp:nvSpPr>
        <dsp:cNvPr id="0" name=""/>
        <dsp:cNvSpPr/>
      </dsp:nvSpPr>
      <dsp:spPr>
        <a:xfrm>
          <a:off x="5077062" y="2204162"/>
          <a:ext cx="154150" cy="472729"/>
        </a:xfrm>
        <a:custGeom>
          <a:avLst/>
          <a:gdLst/>
          <a:ahLst/>
          <a:cxnLst/>
          <a:rect l="0" t="0" r="0" b="0"/>
          <a:pathLst>
            <a:path>
              <a:moveTo>
                <a:pt x="0" y="0"/>
              </a:moveTo>
              <a:lnTo>
                <a:pt x="0" y="472729"/>
              </a:lnTo>
              <a:lnTo>
                <a:pt x="154150" y="472729"/>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2F3DAA-543F-4E3C-8ACC-584DAEF3E21F}">
      <dsp:nvSpPr>
        <dsp:cNvPr id="0" name=""/>
        <dsp:cNvSpPr/>
      </dsp:nvSpPr>
      <dsp:spPr>
        <a:xfrm>
          <a:off x="3312035" y="1474515"/>
          <a:ext cx="2176095" cy="215811"/>
        </a:xfrm>
        <a:custGeom>
          <a:avLst/>
          <a:gdLst/>
          <a:ahLst/>
          <a:cxnLst/>
          <a:rect l="0" t="0" r="0" b="0"/>
          <a:pathLst>
            <a:path>
              <a:moveTo>
                <a:pt x="0" y="0"/>
              </a:moveTo>
              <a:lnTo>
                <a:pt x="0" y="107905"/>
              </a:lnTo>
              <a:lnTo>
                <a:pt x="2176095" y="107905"/>
              </a:lnTo>
              <a:lnTo>
                <a:pt x="2176095" y="215811"/>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233C61-574A-430E-88C4-4D9CC6CF2519}">
      <dsp:nvSpPr>
        <dsp:cNvPr id="0" name=""/>
        <dsp:cNvSpPr/>
      </dsp:nvSpPr>
      <dsp:spPr>
        <a:xfrm>
          <a:off x="3833579" y="2933810"/>
          <a:ext cx="154150" cy="472729"/>
        </a:xfrm>
        <a:custGeom>
          <a:avLst/>
          <a:gdLst/>
          <a:ahLst/>
          <a:cxnLst/>
          <a:rect l="0" t="0" r="0" b="0"/>
          <a:pathLst>
            <a:path>
              <a:moveTo>
                <a:pt x="0" y="0"/>
              </a:moveTo>
              <a:lnTo>
                <a:pt x="0" y="472729"/>
              </a:lnTo>
              <a:lnTo>
                <a:pt x="154150" y="472729"/>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CF3FF1-15E2-4D32-B1DF-4B7552197674}">
      <dsp:nvSpPr>
        <dsp:cNvPr id="0" name=""/>
        <dsp:cNvSpPr/>
      </dsp:nvSpPr>
      <dsp:spPr>
        <a:xfrm>
          <a:off x="3622906" y="2204162"/>
          <a:ext cx="621741" cy="215811"/>
        </a:xfrm>
        <a:custGeom>
          <a:avLst/>
          <a:gdLst/>
          <a:ahLst/>
          <a:cxnLst/>
          <a:rect l="0" t="0" r="0" b="0"/>
          <a:pathLst>
            <a:path>
              <a:moveTo>
                <a:pt x="0" y="0"/>
              </a:moveTo>
              <a:lnTo>
                <a:pt x="0" y="107905"/>
              </a:lnTo>
              <a:lnTo>
                <a:pt x="621741" y="107905"/>
              </a:lnTo>
              <a:lnTo>
                <a:pt x="621741" y="215811"/>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34F148-07D6-4F28-BF76-A0A2EB2B5E1C}">
      <dsp:nvSpPr>
        <dsp:cNvPr id="0" name=""/>
        <dsp:cNvSpPr/>
      </dsp:nvSpPr>
      <dsp:spPr>
        <a:xfrm>
          <a:off x="3001165" y="2204162"/>
          <a:ext cx="621741" cy="215811"/>
        </a:xfrm>
        <a:custGeom>
          <a:avLst/>
          <a:gdLst/>
          <a:ahLst/>
          <a:cxnLst/>
          <a:rect l="0" t="0" r="0" b="0"/>
          <a:pathLst>
            <a:path>
              <a:moveTo>
                <a:pt x="621741" y="0"/>
              </a:moveTo>
              <a:lnTo>
                <a:pt x="621741" y="107905"/>
              </a:lnTo>
              <a:lnTo>
                <a:pt x="0" y="107905"/>
              </a:lnTo>
              <a:lnTo>
                <a:pt x="0" y="215811"/>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291D27-AB6B-4BBA-84D5-D99878933D48}">
      <dsp:nvSpPr>
        <dsp:cNvPr id="0" name=""/>
        <dsp:cNvSpPr/>
      </dsp:nvSpPr>
      <dsp:spPr>
        <a:xfrm>
          <a:off x="3312035" y="1474515"/>
          <a:ext cx="310870" cy="215811"/>
        </a:xfrm>
        <a:custGeom>
          <a:avLst/>
          <a:gdLst/>
          <a:ahLst/>
          <a:cxnLst/>
          <a:rect l="0" t="0" r="0" b="0"/>
          <a:pathLst>
            <a:path>
              <a:moveTo>
                <a:pt x="0" y="0"/>
              </a:moveTo>
              <a:lnTo>
                <a:pt x="0" y="107905"/>
              </a:lnTo>
              <a:lnTo>
                <a:pt x="310870" y="107905"/>
              </a:lnTo>
              <a:lnTo>
                <a:pt x="310870" y="215811"/>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EC512A-78D1-4C12-9CF1-C4989A7DA88A}">
      <dsp:nvSpPr>
        <dsp:cNvPr id="0" name=""/>
        <dsp:cNvSpPr/>
      </dsp:nvSpPr>
      <dsp:spPr>
        <a:xfrm>
          <a:off x="1135940" y="2204162"/>
          <a:ext cx="621741" cy="215811"/>
        </a:xfrm>
        <a:custGeom>
          <a:avLst/>
          <a:gdLst/>
          <a:ahLst/>
          <a:cxnLst/>
          <a:rect l="0" t="0" r="0" b="0"/>
          <a:pathLst>
            <a:path>
              <a:moveTo>
                <a:pt x="0" y="0"/>
              </a:moveTo>
              <a:lnTo>
                <a:pt x="0" y="107905"/>
              </a:lnTo>
              <a:lnTo>
                <a:pt x="621741" y="107905"/>
              </a:lnTo>
              <a:lnTo>
                <a:pt x="621741" y="215811"/>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BD0FEA-8822-44C4-AF50-1DF759BE405D}">
      <dsp:nvSpPr>
        <dsp:cNvPr id="0" name=""/>
        <dsp:cNvSpPr/>
      </dsp:nvSpPr>
      <dsp:spPr>
        <a:xfrm>
          <a:off x="103130" y="2933810"/>
          <a:ext cx="154150" cy="472729"/>
        </a:xfrm>
        <a:custGeom>
          <a:avLst/>
          <a:gdLst/>
          <a:ahLst/>
          <a:cxnLst/>
          <a:rect l="0" t="0" r="0" b="0"/>
          <a:pathLst>
            <a:path>
              <a:moveTo>
                <a:pt x="0" y="0"/>
              </a:moveTo>
              <a:lnTo>
                <a:pt x="0" y="472729"/>
              </a:lnTo>
              <a:lnTo>
                <a:pt x="154150" y="472729"/>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144763-FDBB-4E9F-BB72-BEE4BF333CFF}">
      <dsp:nvSpPr>
        <dsp:cNvPr id="0" name=""/>
        <dsp:cNvSpPr/>
      </dsp:nvSpPr>
      <dsp:spPr>
        <a:xfrm>
          <a:off x="514198" y="2204162"/>
          <a:ext cx="621741" cy="215811"/>
        </a:xfrm>
        <a:custGeom>
          <a:avLst/>
          <a:gdLst/>
          <a:ahLst/>
          <a:cxnLst/>
          <a:rect l="0" t="0" r="0" b="0"/>
          <a:pathLst>
            <a:path>
              <a:moveTo>
                <a:pt x="621741" y="0"/>
              </a:moveTo>
              <a:lnTo>
                <a:pt x="621741" y="107905"/>
              </a:lnTo>
              <a:lnTo>
                <a:pt x="0" y="107905"/>
              </a:lnTo>
              <a:lnTo>
                <a:pt x="0" y="215811"/>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0D978-8952-4503-94E2-D6FBA5859D83}">
      <dsp:nvSpPr>
        <dsp:cNvPr id="0" name=""/>
        <dsp:cNvSpPr/>
      </dsp:nvSpPr>
      <dsp:spPr>
        <a:xfrm>
          <a:off x="1135940" y="1474515"/>
          <a:ext cx="2176095" cy="215811"/>
        </a:xfrm>
        <a:custGeom>
          <a:avLst/>
          <a:gdLst/>
          <a:ahLst/>
          <a:cxnLst/>
          <a:rect l="0" t="0" r="0" b="0"/>
          <a:pathLst>
            <a:path>
              <a:moveTo>
                <a:pt x="2176095" y="0"/>
              </a:moveTo>
              <a:lnTo>
                <a:pt x="2176095" y="107905"/>
              </a:lnTo>
              <a:lnTo>
                <a:pt x="0" y="107905"/>
              </a:lnTo>
              <a:lnTo>
                <a:pt x="0" y="215811"/>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E9C572-6BC1-4C59-99BD-CEF702FA3E04}">
      <dsp:nvSpPr>
        <dsp:cNvPr id="0" name=""/>
        <dsp:cNvSpPr/>
      </dsp:nvSpPr>
      <dsp:spPr>
        <a:xfrm>
          <a:off x="2798199" y="960679"/>
          <a:ext cx="1027671" cy="513835"/>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Clr>
              <a:srgbClr val="FFBE04"/>
            </a:buClr>
            <a:buNone/>
          </a:pPr>
          <a:r>
            <a:rPr lang="en-US" sz="1100" b="0" kern="1200" cap="none" spc="0">
              <a:effectLst>
                <a:outerShdw blurRad="38100" dist="19050" dir="2700000" algn="tl" rotWithShape="0">
                  <a:schemeClr val="dk1">
                    <a:alpha val="40000"/>
                  </a:schemeClr>
                </a:outerShdw>
              </a:effectLst>
            </a:rPr>
            <a:t>Data Analysis</a:t>
          </a:r>
        </a:p>
      </dsp:txBody>
      <dsp:txXfrm>
        <a:off x="2798199" y="960679"/>
        <a:ext cx="1027671" cy="513835"/>
      </dsp:txXfrm>
    </dsp:sp>
    <dsp:sp modelId="{B540F2EC-F685-4620-9CAB-E40D4D042AC2}">
      <dsp:nvSpPr>
        <dsp:cNvPr id="0" name=""/>
        <dsp:cNvSpPr/>
      </dsp:nvSpPr>
      <dsp:spPr>
        <a:xfrm>
          <a:off x="622104" y="1690326"/>
          <a:ext cx="1027671" cy="513835"/>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Clr>
              <a:srgbClr val="FFBE04"/>
            </a:buClr>
            <a:buNone/>
          </a:pPr>
          <a:r>
            <a:rPr lang="en-US" sz="1100" b="0" kern="1200" cap="none" spc="0">
              <a:effectLst>
                <a:outerShdw blurRad="38100" dist="19050" dir="2700000" algn="tl" rotWithShape="0">
                  <a:schemeClr val="dk1">
                    <a:alpha val="40000"/>
                  </a:schemeClr>
                </a:outerShdw>
              </a:effectLst>
            </a:rPr>
            <a:t>Demographics</a:t>
          </a:r>
        </a:p>
      </dsp:txBody>
      <dsp:txXfrm>
        <a:off x="622104" y="1690326"/>
        <a:ext cx="1027671" cy="513835"/>
      </dsp:txXfrm>
    </dsp:sp>
    <dsp:sp modelId="{7B6B7DF4-4B26-4E03-A10C-5B891E1EE787}">
      <dsp:nvSpPr>
        <dsp:cNvPr id="0" name=""/>
        <dsp:cNvSpPr/>
      </dsp:nvSpPr>
      <dsp:spPr>
        <a:xfrm>
          <a:off x="362" y="2419974"/>
          <a:ext cx="1027671" cy="513835"/>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Clr>
              <a:srgbClr val="FFBE04"/>
            </a:buClr>
            <a:buNone/>
          </a:pPr>
          <a:r>
            <a:rPr lang="en-US" sz="1100" b="0" kern="1200" cap="none" spc="0">
              <a:effectLst>
                <a:outerShdw blurRad="38100" dist="19050" dir="2700000" algn="tl" rotWithShape="0">
                  <a:schemeClr val="dk1">
                    <a:alpha val="40000"/>
                  </a:schemeClr>
                </a:outerShdw>
              </a:effectLst>
            </a:rPr>
            <a:t>Age</a:t>
          </a:r>
        </a:p>
      </dsp:txBody>
      <dsp:txXfrm>
        <a:off x="362" y="2419974"/>
        <a:ext cx="1027671" cy="513835"/>
      </dsp:txXfrm>
    </dsp:sp>
    <dsp:sp modelId="{0012B30E-2FF1-4456-9713-F5A2B2C80ECC}">
      <dsp:nvSpPr>
        <dsp:cNvPr id="0" name=""/>
        <dsp:cNvSpPr/>
      </dsp:nvSpPr>
      <dsp:spPr>
        <a:xfrm>
          <a:off x="257280" y="3149621"/>
          <a:ext cx="1027671" cy="513835"/>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Clr>
              <a:srgbClr val="FFBE04"/>
            </a:buClr>
            <a:buNone/>
          </a:pPr>
          <a:r>
            <a:rPr lang="en-US" sz="1100" b="0" kern="1200" cap="none" spc="0" dirty="0">
              <a:effectLst>
                <a:outerShdw blurRad="38100" dist="19050" dir="2700000" algn="tl" rotWithShape="0">
                  <a:schemeClr val="dk1">
                    <a:alpha val="40000"/>
                  </a:schemeClr>
                </a:outerShdw>
              </a:effectLst>
            </a:rPr>
            <a:t>Race</a:t>
          </a:r>
        </a:p>
      </dsp:txBody>
      <dsp:txXfrm>
        <a:off x="257280" y="3149621"/>
        <a:ext cx="1027671" cy="513835"/>
      </dsp:txXfrm>
    </dsp:sp>
    <dsp:sp modelId="{6326D2C0-BE69-43B3-B493-29A716D853C8}">
      <dsp:nvSpPr>
        <dsp:cNvPr id="0" name=""/>
        <dsp:cNvSpPr/>
      </dsp:nvSpPr>
      <dsp:spPr>
        <a:xfrm>
          <a:off x="1243845" y="2419974"/>
          <a:ext cx="1027671" cy="513835"/>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Clr>
              <a:srgbClr val="FFBE04"/>
            </a:buClr>
            <a:buNone/>
          </a:pPr>
          <a:r>
            <a:rPr lang="en-US" sz="1100" b="0" kern="1200" cap="none" spc="0">
              <a:effectLst>
                <a:outerShdw blurRad="38100" dist="19050" dir="2700000" algn="tl" rotWithShape="0">
                  <a:schemeClr val="dk1">
                    <a:alpha val="40000"/>
                  </a:schemeClr>
                </a:outerShdw>
              </a:effectLst>
            </a:rPr>
            <a:t>Sanity</a:t>
          </a:r>
        </a:p>
      </dsp:txBody>
      <dsp:txXfrm>
        <a:off x="1243845" y="2419974"/>
        <a:ext cx="1027671" cy="513835"/>
      </dsp:txXfrm>
    </dsp:sp>
    <dsp:sp modelId="{79D6C125-4558-42D3-B033-E78177BAC747}">
      <dsp:nvSpPr>
        <dsp:cNvPr id="0" name=""/>
        <dsp:cNvSpPr/>
      </dsp:nvSpPr>
      <dsp:spPr>
        <a:xfrm>
          <a:off x="3109070" y="1690326"/>
          <a:ext cx="1027671" cy="513835"/>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kern="1200" cap="none" spc="0">
              <a:effectLst>
                <a:outerShdw blurRad="38100" dist="19050" dir="2700000" algn="tl" rotWithShape="0">
                  <a:schemeClr val="dk1">
                    <a:alpha val="40000"/>
                  </a:schemeClr>
                </a:outerShdw>
              </a:effectLst>
            </a:rPr>
            <a:t>Weapon</a:t>
          </a:r>
        </a:p>
      </dsp:txBody>
      <dsp:txXfrm>
        <a:off x="3109070" y="1690326"/>
        <a:ext cx="1027671" cy="513835"/>
      </dsp:txXfrm>
    </dsp:sp>
    <dsp:sp modelId="{3B622BBF-F960-416C-A60A-900170819CE0}">
      <dsp:nvSpPr>
        <dsp:cNvPr id="0" name=""/>
        <dsp:cNvSpPr/>
      </dsp:nvSpPr>
      <dsp:spPr>
        <a:xfrm>
          <a:off x="2487329" y="2419974"/>
          <a:ext cx="1027671" cy="513835"/>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kern="1200" cap="none" spc="0" dirty="0">
              <a:effectLst>
                <a:outerShdw blurRad="38100" dist="19050" dir="2700000" algn="tl" rotWithShape="0">
                  <a:schemeClr val="dk1">
                    <a:alpha val="40000"/>
                  </a:schemeClr>
                </a:outerShdw>
              </a:effectLst>
            </a:rPr>
            <a:t>Unarmed</a:t>
          </a:r>
        </a:p>
      </dsp:txBody>
      <dsp:txXfrm>
        <a:off x="2487329" y="2419974"/>
        <a:ext cx="1027671" cy="513835"/>
      </dsp:txXfrm>
    </dsp:sp>
    <dsp:sp modelId="{903DF0AE-38AF-48D9-A8F3-072097D42A1B}">
      <dsp:nvSpPr>
        <dsp:cNvPr id="0" name=""/>
        <dsp:cNvSpPr/>
      </dsp:nvSpPr>
      <dsp:spPr>
        <a:xfrm>
          <a:off x="3730812" y="2419974"/>
          <a:ext cx="1027671" cy="513835"/>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kern="1200" cap="none" spc="0" dirty="0">
              <a:effectLst>
                <a:outerShdw blurRad="38100" dist="19050" dir="2700000" algn="tl" rotWithShape="0">
                  <a:schemeClr val="dk1">
                    <a:alpha val="40000"/>
                  </a:schemeClr>
                </a:outerShdw>
              </a:effectLst>
            </a:rPr>
            <a:t>Armed</a:t>
          </a:r>
        </a:p>
      </dsp:txBody>
      <dsp:txXfrm>
        <a:off x="3730812" y="2419974"/>
        <a:ext cx="1027671" cy="513835"/>
      </dsp:txXfrm>
    </dsp:sp>
    <dsp:sp modelId="{6A29785A-138A-4E46-96D0-DD0AD4C8CB1F}">
      <dsp:nvSpPr>
        <dsp:cNvPr id="0" name=""/>
        <dsp:cNvSpPr/>
      </dsp:nvSpPr>
      <dsp:spPr>
        <a:xfrm>
          <a:off x="3987730" y="3149621"/>
          <a:ext cx="1027671" cy="513835"/>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kern="1200" cap="none" spc="0" dirty="0">
              <a:effectLst>
                <a:outerShdw blurRad="38100" dist="19050" dir="2700000" algn="tl" rotWithShape="0">
                  <a:schemeClr val="dk1">
                    <a:alpha val="40000"/>
                  </a:schemeClr>
                </a:outerShdw>
              </a:effectLst>
            </a:rPr>
            <a:t>Gun/Knife</a:t>
          </a:r>
        </a:p>
      </dsp:txBody>
      <dsp:txXfrm>
        <a:off x="3987730" y="3149621"/>
        <a:ext cx="1027671" cy="513835"/>
      </dsp:txXfrm>
    </dsp:sp>
    <dsp:sp modelId="{38998C60-342D-457E-91F5-4B8680F4E79C}">
      <dsp:nvSpPr>
        <dsp:cNvPr id="0" name=""/>
        <dsp:cNvSpPr/>
      </dsp:nvSpPr>
      <dsp:spPr>
        <a:xfrm>
          <a:off x="4974295" y="1690326"/>
          <a:ext cx="1027671" cy="513835"/>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kern="1200" cap="none" spc="0">
              <a:effectLst>
                <a:outerShdw blurRad="38100" dist="19050" dir="2700000" algn="tl" rotWithShape="0">
                  <a:schemeClr val="dk1">
                    <a:alpha val="40000"/>
                  </a:schemeClr>
                </a:outerShdw>
              </a:effectLst>
            </a:rPr>
            <a:t>Location</a:t>
          </a:r>
        </a:p>
      </dsp:txBody>
      <dsp:txXfrm>
        <a:off x="4974295" y="1690326"/>
        <a:ext cx="1027671" cy="513835"/>
      </dsp:txXfrm>
    </dsp:sp>
    <dsp:sp modelId="{126793F7-9C35-42DD-99AA-881BCC14C049}">
      <dsp:nvSpPr>
        <dsp:cNvPr id="0" name=""/>
        <dsp:cNvSpPr/>
      </dsp:nvSpPr>
      <dsp:spPr>
        <a:xfrm>
          <a:off x="5231213" y="2419974"/>
          <a:ext cx="1027671" cy="513835"/>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kern="1200" cap="none" spc="0" dirty="0">
              <a:effectLst>
                <a:outerShdw blurRad="38100" dist="19050" dir="2700000" algn="tl" rotWithShape="0">
                  <a:schemeClr val="dk1">
                    <a:alpha val="40000"/>
                  </a:schemeClr>
                </a:outerShdw>
              </a:effectLst>
            </a:rPr>
            <a:t>Raw Counts</a:t>
          </a:r>
        </a:p>
      </dsp:txBody>
      <dsp:txXfrm>
        <a:off x="5231213" y="2419974"/>
        <a:ext cx="1027671" cy="513835"/>
      </dsp:txXfrm>
    </dsp:sp>
    <dsp:sp modelId="{8593F704-02F0-4294-AF6D-A6CE3C6E5004}">
      <dsp:nvSpPr>
        <dsp:cNvPr id="0" name=""/>
        <dsp:cNvSpPr/>
      </dsp:nvSpPr>
      <dsp:spPr>
        <a:xfrm>
          <a:off x="5231213" y="3149621"/>
          <a:ext cx="1027671" cy="513835"/>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0" kern="1200" cap="none" spc="0">
              <a:effectLst>
                <a:outerShdw blurRad="38100" dist="19050" dir="2700000" algn="tl" rotWithShape="0">
                  <a:schemeClr val="dk1">
                    <a:alpha val="40000"/>
                  </a:schemeClr>
                </a:outerShdw>
              </a:effectLst>
            </a:rPr>
            <a:t>Pop. Adjusted</a:t>
          </a:r>
        </a:p>
      </dsp:txBody>
      <dsp:txXfrm>
        <a:off x="5231213" y="3149621"/>
        <a:ext cx="1027671" cy="5138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9EA72C-9EBC-454C-95C5-57654614267D}">
      <dsp:nvSpPr>
        <dsp:cNvPr id="0" name=""/>
        <dsp:cNvSpPr/>
      </dsp:nvSpPr>
      <dsp:spPr>
        <a:xfrm rot="10800000">
          <a:off x="1838928" y="0"/>
          <a:ext cx="3569684" cy="579793"/>
        </a:xfrm>
        <a:prstGeom prst="nonIsoscelesTrapezoid">
          <a:avLst>
            <a:gd name="adj1" fmla="val 0"/>
            <a:gd name="adj2" fmla="val 49588"/>
          </a:avLst>
        </a:prstGeom>
        <a:solidFill>
          <a:schemeClr val="accent2">
            <a:alpha val="90000"/>
            <a:tint val="4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Unarmed Victims</a:t>
          </a:r>
        </a:p>
      </dsp:txBody>
      <dsp:txXfrm rot="10800000">
        <a:off x="2126437" y="0"/>
        <a:ext cx="3282175" cy="579793"/>
      </dsp:txXfrm>
    </dsp:sp>
    <dsp:sp modelId="{32F6E230-EEAA-4557-9C7A-1829814D4312}">
      <dsp:nvSpPr>
        <dsp:cNvPr id="0" name=""/>
        <dsp:cNvSpPr/>
      </dsp:nvSpPr>
      <dsp:spPr>
        <a:xfrm>
          <a:off x="1551419" y="0"/>
          <a:ext cx="575018" cy="579793"/>
        </a:xfrm>
        <a:prstGeom prst="trapezoid">
          <a:avLst>
            <a:gd name="adj" fmla="val 50000"/>
          </a:avLst>
        </a:prstGeom>
        <a:solidFill>
          <a:schemeClr val="lt1">
            <a:hueOff val="0"/>
            <a:satOff val="0"/>
            <a:lumOff val="0"/>
            <a:alphaOff val="0"/>
          </a:schemeClr>
        </a:solidFill>
        <a:ln w="15875"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120</a:t>
          </a:r>
        </a:p>
      </dsp:txBody>
      <dsp:txXfrm>
        <a:off x="1551419" y="0"/>
        <a:ext cx="575018" cy="579793"/>
      </dsp:txXfrm>
    </dsp:sp>
    <dsp:sp modelId="{82328678-6304-456B-BDC8-7FF88EB3765A}">
      <dsp:nvSpPr>
        <dsp:cNvPr id="0" name=""/>
        <dsp:cNvSpPr/>
      </dsp:nvSpPr>
      <dsp:spPr>
        <a:xfrm rot="10800000">
          <a:off x="2126437" y="579793"/>
          <a:ext cx="3282175" cy="651080"/>
        </a:xfrm>
        <a:prstGeom prst="nonIsoscelesTrapezoid">
          <a:avLst>
            <a:gd name="adj1" fmla="val 0"/>
            <a:gd name="adj2" fmla="val 49588"/>
          </a:avLst>
        </a:prstGeom>
        <a:solidFill>
          <a:schemeClr val="accent2">
            <a:alpha val="90000"/>
            <a:tint val="4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Civilian Fatalities</a:t>
          </a:r>
        </a:p>
      </dsp:txBody>
      <dsp:txXfrm rot="10800000">
        <a:off x="2449296" y="579793"/>
        <a:ext cx="2959316" cy="651080"/>
      </dsp:txXfrm>
    </dsp:sp>
    <dsp:sp modelId="{B765505F-FD8B-4424-B3AC-F344473F1D53}">
      <dsp:nvSpPr>
        <dsp:cNvPr id="0" name=""/>
        <dsp:cNvSpPr/>
      </dsp:nvSpPr>
      <dsp:spPr>
        <a:xfrm>
          <a:off x="1228560" y="579793"/>
          <a:ext cx="1220735" cy="651080"/>
        </a:xfrm>
        <a:prstGeom prst="trapezoid">
          <a:avLst>
            <a:gd name="adj" fmla="val 49588"/>
          </a:avLst>
        </a:prstGeom>
        <a:solidFill>
          <a:schemeClr val="lt1">
            <a:hueOff val="0"/>
            <a:satOff val="0"/>
            <a:lumOff val="0"/>
            <a:alphaOff val="0"/>
          </a:schemeClr>
        </a:solidFill>
        <a:ln w="15875"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1000</a:t>
          </a:r>
        </a:p>
      </dsp:txBody>
      <dsp:txXfrm>
        <a:off x="1442189" y="579793"/>
        <a:ext cx="793478" cy="651080"/>
      </dsp:txXfrm>
    </dsp:sp>
    <dsp:sp modelId="{B59F8C57-90ED-4B15-8F8A-4D6852FD7649}">
      <dsp:nvSpPr>
        <dsp:cNvPr id="0" name=""/>
        <dsp:cNvSpPr/>
      </dsp:nvSpPr>
      <dsp:spPr>
        <a:xfrm rot="10800000">
          <a:off x="2449296" y="1230873"/>
          <a:ext cx="2959316" cy="2477526"/>
        </a:xfrm>
        <a:prstGeom prst="nonIsoscelesTrapezoid">
          <a:avLst>
            <a:gd name="adj1" fmla="val 0"/>
            <a:gd name="adj2" fmla="val 49588"/>
          </a:avLst>
        </a:prstGeom>
        <a:solidFill>
          <a:schemeClr val="accent2">
            <a:alpha val="90000"/>
            <a:tint val="4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Police Interactions</a:t>
          </a:r>
        </a:p>
      </dsp:txBody>
      <dsp:txXfrm rot="10800000">
        <a:off x="3677856" y="1230873"/>
        <a:ext cx="1730756" cy="2477526"/>
      </dsp:txXfrm>
    </dsp:sp>
    <dsp:sp modelId="{4371AED8-9277-4292-8B67-8B59C07F929C}">
      <dsp:nvSpPr>
        <dsp:cNvPr id="0" name=""/>
        <dsp:cNvSpPr/>
      </dsp:nvSpPr>
      <dsp:spPr>
        <a:xfrm>
          <a:off x="0" y="1230873"/>
          <a:ext cx="3677856" cy="2477526"/>
        </a:xfrm>
        <a:prstGeom prst="trapezoid">
          <a:avLst>
            <a:gd name="adj" fmla="val 49588"/>
          </a:avLst>
        </a:prstGeom>
        <a:solidFill>
          <a:schemeClr val="lt1">
            <a:hueOff val="0"/>
            <a:satOff val="0"/>
            <a:lumOff val="0"/>
            <a:alphaOff val="0"/>
          </a:schemeClr>
        </a:solidFill>
        <a:ln w="15875"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53 Million</a:t>
          </a:r>
        </a:p>
      </dsp:txBody>
      <dsp:txXfrm>
        <a:off x="643624" y="1230873"/>
        <a:ext cx="2390606" cy="24775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8F9EE-510F-48E2-BD17-087073073A31}">
      <dsp:nvSpPr>
        <dsp:cNvPr id="0" name=""/>
        <dsp:cNvSpPr/>
      </dsp:nvSpPr>
      <dsp:spPr>
        <a:xfrm>
          <a:off x="1959764" y="1193"/>
          <a:ext cx="1203122" cy="1203122"/>
        </a:xfrm>
        <a:prstGeom prst="ellips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Police Safety</a:t>
          </a:r>
        </a:p>
      </dsp:txBody>
      <dsp:txXfrm>
        <a:off x="2135957" y="177386"/>
        <a:ext cx="850736" cy="850736"/>
      </dsp:txXfrm>
    </dsp:sp>
    <dsp:sp modelId="{02D53482-D284-4EF1-B25E-64BD73F1CD5C}">
      <dsp:nvSpPr>
        <dsp:cNvPr id="0" name=""/>
        <dsp:cNvSpPr/>
      </dsp:nvSpPr>
      <dsp:spPr>
        <a:xfrm rot="2700000">
          <a:off x="3033668" y="1031771"/>
          <a:ext cx="319402" cy="406053"/>
        </a:xfrm>
        <a:prstGeom prst="rightArrow">
          <a:avLst>
            <a:gd name="adj1" fmla="val 60000"/>
            <a:gd name="adj2" fmla="val 50000"/>
          </a:avLst>
        </a:prstGeom>
        <a:gradFill rotWithShape="0">
          <a:gsLst>
            <a:gs pos="0">
              <a:schemeClr val="dk2">
                <a:tint val="60000"/>
                <a:hueOff val="0"/>
                <a:satOff val="0"/>
                <a:lumOff val="0"/>
                <a:alphaOff val="0"/>
                <a:tint val="96000"/>
                <a:lumMod val="104000"/>
              </a:schemeClr>
            </a:gs>
            <a:gs pos="100000">
              <a:schemeClr val="dk2">
                <a:tint val="60000"/>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3047701" y="1079104"/>
        <a:ext cx="223581" cy="243631"/>
      </dsp:txXfrm>
    </dsp:sp>
    <dsp:sp modelId="{498C58A8-62CC-4496-8E36-884C3CA33F97}">
      <dsp:nvSpPr>
        <dsp:cNvPr id="0" name=""/>
        <dsp:cNvSpPr/>
      </dsp:nvSpPr>
      <dsp:spPr>
        <a:xfrm>
          <a:off x="3236636" y="1278065"/>
          <a:ext cx="1203122" cy="1203122"/>
        </a:xfrm>
        <a:prstGeom prst="ellips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Fewer Killings</a:t>
          </a:r>
        </a:p>
      </dsp:txBody>
      <dsp:txXfrm>
        <a:off x="3412829" y="1454258"/>
        <a:ext cx="850736" cy="850736"/>
      </dsp:txXfrm>
    </dsp:sp>
    <dsp:sp modelId="{87CF83CA-10AD-4ADD-8C4A-E11429D9E114}">
      <dsp:nvSpPr>
        <dsp:cNvPr id="0" name=""/>
        <dsp:cNvSpPr/>
      </dsp:nvSpPr>
      <dsp:spPr>
        <a:xfrm rot="8100000">
          <a:off x="3046452" y="2308643"/>
          <a:ext cx="319402" cy="406053"/>
        </a:xfrm>
        <a:prstGeom prst="rightArrow">
          <a:avLst>
            <a:gd name="adj1" fmla="val 60000"/>
            <a:gd name="adj2" fmla="val 50000"/>
          </a:avLst>
        </a:prstGeom>
        <a:gradFill rotWithShape="0">
          <a:gsLst>
            <a:gs pos="0">
              <a:schemeClr val="dk2">
                <a:tint val="60000"/>
                <a:hueOff val="0"/>
                <a:satOff val="0"/>
                <a:lumOff val="0"/>
                <a:alphaOff val="0"/>
                <a:tint val="96000"/>
                <a:lumMod val="104000"/>
              </a:schemeClr>
            </a:gs>
            <a:gs pos="100000">
              <a:schemeClr val="dk2">
                <a:tint val="60000"/>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3128240" y="2355976"/>
        <a:ext cx="223581" cy="243631"/>
      </dsp:txXfrm>
    </dsp:sp>
    <dsp:sp modelId="{D1B1E89C-32D5-4317-959A-F8043046011D}">
      <dsp:nvSpPr>
        <dsp:cNvPr id="0" name=""/>
        <dsp:cNvSpPr/>
      </dsp:nvSpPr>
      <dsp:spPr>
        <a:xfrm>
          <a:off x="1959764" y="2554936"/>
          <a:ext cx="1203122" cy="1203122"/>
        </a:xfrm>
        <a:prstGeom prst="ellips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Civilian Safety</a:t>
          </a:r>
        </a:p>
      </dsp:txBody>
      <dsp:txXfrm>
        <a:off x="2135957" y="2731129"/>
        <a:ext cx="850736" cy="850736"/>
      </dsp:txXfrm>
    </dsp:sp>
    <dsp:sp modelId="{B8D9B0F5-CB98-4878-88E3-2910CD1322DE}">
      <dsp:nvSpPr>
        <dsp:cNvPr id="0" name=""/>
        <dsp:cNvSpPr/>
      </dsp:nvSpPr>
      <dsp:spPr>
        <a:xfrm rot="13500000">
          <a:off x="1769581" y="2321427"/>
          <a:ext cx="319402" cy="406053"/>
        </a:xfrm>
        <a:prstGeom prst="rightArrow">
          <a:avLst>
            <a:gd name="adj1" fmla="val 60000"/>
            <a:gd name="adj2" fmla="val 50000"/>
          </a:avLst>
        </a:prstGeom>
        <a:gradFill rotWithShape="0">
          <a:gsLst>
            <a:gs pos="0">
              <a:schemeClr val="dk2">
                <a:tint val="60000"/>
                <a:hueOff val="0"/>
                <a:satOff val="0"/>
                <a:lumOff val="0"/>
                <a:alphaOff val="0"/>
                <a:tint val="96000"/>
                <a:lumMod val="104000"/>
              </a:schemeClr>
            </a:gs>
            <a:gs pos="100000">
              <a:schemeClr val="dk2">
                <a:tint val="60000"/>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1851369" y="2436516"/>
        <a:ext cx="223581" cy="243631"/>
      </dsp:txXfrm>
    </dsp:sp>
    <dsp:sp modelId="{747B156A-6350-49E1-B2FC-6CD354B87367}">
      <dsp:nvSpPr>
        <dsp:cNvPr id="0" name=""/>
        <dsp:cNvSpPr/>
      </dsp:nvSpPr>
      <dsp:spPr>
        <a:xfrm>
          <a:off x="682893" y="1278065"/>
          <a:ext cx="1203122" cy="1203122"/>
        </a:xfrm>
        <a:prstGeom prst="ellipse">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Fewer Killings</a:t>
          </a:r>
        </a:p>
      </dsp:txBody>
      <dsp:txXfrm>
        <a:off x="859086" y="1454258"/>
        <a:ext cx="850736" cy="850736"/>
      </dsp:txXfrm>
    </dsp:sp>
    <dsp:sp modelId="{61453DF4-B5C4-4AD2-8CF3-4E77D5CF32DD}">
      <dsp:nvSpPr>
        <dsp:cNvPr id="0" name=""/>
        <dsp:cNvSpPr/>
      </dsp:nvSpPr>
      <dsp:spPr>
        <a:xfrm rot="18900000">
          <a:off x="1756797" y="1044555"/>
          <a:ext cx="319402" cy="406053"/>
        </a:xfrm>
        <a:prstGeom prst="rightArrow">
          <a:avLst>
            <a:gd name="adj1" fmla="val 60000"/>
            <a:gd name="adj2" fmla="val 50000"/>
          </a:avLst>
        </a:prstGeom>
        <a:gradFill rotWithShape="0">
          <a:gsLst>
            <a:gs pos="0">
              <a:schemeClr val="dk2">
                <a:tint val="60000"/>
                <a:hueOff val="0"/>
                <a:satOff val="0"/>
                <a:lumOff val="0"/>
                <a:alphaOff val="0"/>
                <a:tint val="96000"/>
                <a:lumMod val="104000"/>
              </a:schemeClr>
            </a:gs>
            <a:gs pos="100000">
              <a:schemeClr val="dk2">
                <a:tint val="60000"/>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1770830" y="1159644"/>
        <a:ext cx="223581" cy="243631"/>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275DE8-9101-4498-9CD3-105D06295749}" type="datetimeFigureOut">
              <a:rPr lang="en-US" smtClean="0"/>
              <a:t>9/14/2020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4881D8-6EFA-4719-AD95-0B89AAC3F54C}" type="slidenum">
              <a:rPr lang="en-US" smtClean="0"/>
              <a:t>‹#›</a:t>
            </a:fld>
            <a:endParaRPr lang="en-US"/>
          </a:p>
        </p:txBody>
      </p:sp>
    </p:spTree>
    <p:extLst>
      <p:ext uri="{BB962C8B-B14F-4D97-AF65-F5344CB8AC3E}">
        <p14:creationId xmlns:p14="http://schemas.microsoft.com/office/powerpoint/2010/main" val="1368095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Good afternoon, I am Nate Bachmeier.  Today I will be reviewing the project proposal for NCU-Cares (NCU-C) next initiative, reducing police violence in America.  This presentation embodies eight long weekends of looking at this problem from a unique perspective.</a:t>
            </a:r>
          </a:p>
          <a:p>
            <a:endParaRPr lang="en-US" dirty="0"/>
          </a:p>
        </p:txBody>
      </p:sp>
      <p:sp>
        <p:nvSpPr>
          <p:cNvPr id="4" name="Slide Number Placeholder 3"/>
          <p:cNvSpPr>
            <a:spLocks noGrp="1"/>
          </p:cNvSpPr>
          <p:nvPr>
            <p:ph type="sldNum" sz="quarter" idx="5"/>
          </p:nvPr>
        </p:nvSpPr>
        <p:spPr/>
        <p:txBody>
          <a:bodyPr/>
          <a:lstStyle/>
          <a:p>
            <a:fld id="{0B4881D8-6EFA-4719-AD95-0B89AAC3F54C}" type="slidenum">
              <a:rPr lang="en-US" smtClean="0"/>
              <a:t>1</a:t>
            </a:fld>
            <a:endParaRPr lang="en-US"/>
          </a:p>
        </p:txBody>
      </p:sp>
    </p:spTree>
    <p:extLst>
      <p:ext uri="{BB962C8B-B14F-4D97-AF65-F5344CB8AC3E}">
        <p14:creationId xmlns:p14="http://schemas.microsoft.com/office/powerpoint/2010/main" val="764416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 agenda for this discussion will cover the planning, evaluation, and delivery of an effective strategy to address this issue.  Then we will conclude with reflections into learnings, future topics, and conclusions.  Each of these sections will further drill into a collection of relevant subtopics.</a:t>
            </a:r>
          </a:p>
        </p:txBody>
      </p:sp>
      <p:sp>
        <p:nvSpPr>
          <p:cNvPr id="4" name="Slide Number Placeholder 3"/>
          <p:cNvSpPr>
            <a:spLocks noGrp="1"/>
          </p:cNvSpPr>
          <p:nvPr>
            <p:ph type="sldNum" sz="quarter" idx="5"/>
          </p:nvPr>
        </p:nvSpPr>
        <p:spPr/>
        <p:txBody>
          <a:bodyPr/>
          <a:lstStyle/>
          <a:p>
            <a:fld id="{0B4881D8-6EFA-4719-AD95-0B89AAC3F54C}" type="slidenum">
              <a:rPr lang="en-US" smtClean="0"/>
              <a:t>2</a:t>
            </a:fld>
            <a:endParaRPr lang="en-US"/>
          </a:p>
        </p:txBody>
      </p:sp>
    </p:spTree>
    <p:extLst>
      <p:ext uri="{BB962C8B-B14F-4D97-AF65-F5344CB8AC3E}">
        <p14:creationId xmlns:p14="http://schemas.microsoft.com/office/powerpoint/2010/main" val="3848400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4881D8-6EFA-4719-AD95-0B89AAC3F54C}" type="slidenum">
              <a:rPr lang="en-US" smtClean="0"/>
              <a:t>5</a:t>
            </a:fld>
            <a:endParaRPr lang="en-US"/>
          </a:p>
        </p:txBody>
      </p:sp>
    </p:spTree>
    <p:extLst>
      <p:ext uri="{BB962C8B-B14F-4D97-AF65-F5344CB8AC3E}">
        <p14:creationId xmlns:p14="http://schemas.microsoft.com/office/powerpoint/2010/main" val="3342714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4881D8-6EFA-4719-AD95-0B89AAC3F54C}" type="slidenum">
              <a:rPr lang="en-US" smtClean="0"/>
              <a:t>10</a:t>
            </a:fld>
            <a:endParaRPr lang="en-US"/>
          </a:p>
        </p:txBody>
      </p:sp>
    </p:spTree>
    <p:extLst>
      <p:ext uri="{BB962C8B-B14F-4D97-AF65-F5344CB8AC3E}">
        <p14:creationId xmlns:p14="http://schemas.microsoft.com/office/powerpoint/2010/main" val="2393936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4881D8-6EFA-4719-AD95-0B89AAC3F54C}" type="slidenum">
              <a:rPr lang="en-US" smtClean="0"/>
              <a:t>12</a:t>
            </a:fld>
            <a:endParaRPr lang="en-US"/>
          </a:p>
        </p:txBody>
      </p:sp>
    </p:spTree>
    <p:extLst>
      <p:ext uri="{BB962C8B-B14F-4D97-AF65-F5344CB8AC3E}">
        <p14:creationId xmlns:p14="http://schemas.microsoft.com/office/powerpoint/2010/main" val="148873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4881D8-6EFA-4719-AD95-0B89AAC3F54C}" type="slidenum">
              <a:rPr lang="en-US" smtClean="0"/>
              <a:t>15</a:t>
            </a:fld>
            <a:endParaRPr lang="en-US"/>
          </a:p>
        </p:txBody>
      </p:sp>
    </p:spTree>
    <p:extLst>
      <p:ext uri="{BB962C8B-B14F-4D97-AF65-F5344CB8AC3E}">
        <p14:creationId xmlns:p14="http://schemas.microsoft.com/office/powerpoint/2010/main" val="2580802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4881D8-6EFA-4719-AD95-0B89AAC3F54C}" type="slidenum">
              <a:rPr lang="en-US" smtClean="0"/>
              <a:t>16</a:t>
            </a:fld>
            <a:endParaRPr lang="en-US"/>
          </a:p>
        </p:txBody>
      </p:sp>
    </p:spTree>
    <p:extLst>
      <p:ext uri="{BB962C8B-B14F-4D97-AF65-F5344CB8AC3E}">
        <p14:creationId xmlns:p14="http://schemas.microsoft.com/office/powerpoint/2010/main" val="3868066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ctr">
              <a:lnSpc>
                <a:spcPct val="200000"/>
              </a:lnSpc>
              <a:spcBef>
                <a:spcPts val="0"/>
              </a:spcBef>
              <a:spcAft>
                <a:spcPts val="0"/>
              </a:spcAft>
            </a:pPr>
            <a:r>
              <a:rPr lang="en-US" sz="1800" b="0" kern="0" dirty="0">
                <a:effectLst/>
                <a:latin typeface="Times New Roman" panose="02020603050405020304" pitchFamily="18" charset="0"/>
              </a:rPr>
              <a:t>References</a:t>
            </a:r>
            <a:endParaRPr lang="en-US" sz="1800" b="1" kern="0" dirty="0">
              <a:effectLst/>
              <a:latin typeface="Times New Roman" panose="02020603050405020304" pitchFamily="18" charset="0"/>
            </a:endParaRP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BJS. (2015, October). </a:t>
            </a:r>
            <a:r>
              <a:rPr lang="en-US" sz="1800" i="1" dirty="0">
                <a:effectLst/>
                <a:latin typeface="Times New Roman" panose="02020603050405020304" pitchFamily="18" charset="0"/>
                <a:ea typeface="Calibri" panose="020F0502020204030204" pitchFamily="34" charset="0"/>
              </a:rPr>
              <a:t>Contacts between police and the public</a:t>
            </a:r>
            <a:r>
              <a:rPr lang="en-US" sz="1800" dirty="0">
                <a:effectLst/>
                <a:latin typeface="Times New Roman" panose="02020603050405020304" pitchFamily="18" charset="0"/>
                <a:ea typeface="Calibri" panose="020F0502020204030204" pitchFamily="34" charset="0"/>
              </a:rPr>
              <a:t>. Retrieved from Bureau of Justice Statistics: https://www.bjs.gov/content/pub/pdf/cpp15_sum.pdf</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BLM. (2020, May 30). </a:t>
            </a:r>
            <a:r>
              <a:rPr lang="en-US" sz="1800" i="1" dirty="0">
                <a:effectLst/>
                <a:latin typeface="Times New Roman" panose="02020603050405020304" pitchFamily="18" charset="0"/>
                <a:ea typeface="Calibri" panose="020F0502020204030204" pitchFamily="34" charset="0"/>
              </a:rPr>
              <a:t>#DefundThePolice</a:t>
            </a:r>
            <a:r>
              <a:rPr lang="en-US" sz="1800" dirty="0">
                <a:effectLst/>
                <a:latin typeface="Times New Roman" panose="02020603050405020304" pitchFamily="18" charset="0"/>
                <a:ea typeface="Calibri" panose="020F0502020204030204" pitchFamily="34" charset="0"/>
              </a:rPr>
              <a:t>. Retrieved from </a:t>
            </a:r>
            <a:r>
              <a:rPr lang="en-US" sz="1800" dirty="0" err="1">
                <a:effectLst/>
                <a:latin typeface="Times New Roman" panose="02020603050405020304" pitchFamily="18" charset="0"/>
                <a:ea typeface="Calibri" panose="020F0502020204030204" pitchFamily="34" charset="0"/>
              </a:rPr>
              <a:t>Blac</a:t>
            </a:r>
            <a:r>
              <a:rPr lang="en-US" sz="1800" dirty="0">
                <a:effectLst/>
                <a:latin typeface="Times New Roman" panose="02020603050405020304" pitchFamily="18" charset="0"/>
                <a:ea typeface="Calibri" panose="020F0502020204030204" pitchFamily="34" charset="0"/>
              </a:rPr>
              <a:t> Lives Matter: https://blacklivesmatter.com/defundthepolice/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Census Bureau. (2019). </a:t>
            </a:r>
            <a:r>
              <a:rPr lang="en-US" sz="1800" i="1" dirty="0">
                <a:effectLst/>
                <a:latin typeface="Times New Roman" panose="02020603050405020304" pitchFamily="18" charset="0"/>
                <a:ea typeface="Calibri" panose="020F0502020204030204" pitchFamily="34" charset="0"/>
              </a:rPr>
              <a:t>Quick facts</a:t>
            </a:r>
            <a:r>
              <a:rPr lang="en-US" sz="1800" dirty="0">
                <a:effectLst/>
                <a:latin typeface="Times New Roman" panose="02020603050405020304" pitchFamily="18" charset="0"/>
                <a:ea typeface="Calibri" panose="020F0502020204030204" pitchFamily="34" charset="0"/>
              </a:rPr>
              <a:t>. Retrieved from United States Census Bureau: https://www.census.gov/quickfacts/fact/table/US/PST045219</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Crary</a:t>
            </a:r>
            <a:r>
              <a:rPr lang="en-US" sz="1800" dirty="0">
                <a:effectLst/>
                <a:latin typeface="Times New Roman" panose="02020603050405020304" pitchFamily="18" charset="0"/>
                <a:ea typeface="Calibri" panose="020F0502020204030204" pitchFamily="34" charset="0"/>
              </a:rPr>
              <a:t>, D., &amp; Morrison, A. (2020, June 11). </a:t>
            </a:r>
            <a:r>
              <a:rPr lang="en-US" sz="1800" i="1" dirty="0">
                <a:effectLst/>
                <a:latin typeface="Times New Roman" panose="02020603050405020304" pitchFamily="18" charset="0"/>
                <a:ea typeface="Calibri" panose="020F0502020204030204" pitchFamily="34" charset="0"/>
              </a:rPr>
              <a:t>Black Lives Matter goes mainstream after Floyd's death</a:t>
            </a:r>
            <a:r>
              <a:rPr lang="en-US" sz="1800" dirty="0">
                <a:effectLst/>
                <a:latin typeface="Times New Roman" panose="02020603050405020304" pitchFamily="18" charset="0"/>
                <a:ea typeface="Calibri" panose="020F0502020204030204" pitchFamily="34" charset="0"/>
              </a:rPr>
              <a:t>. Retrieved from AP News: https://apnews.com/347ceac3ea08978358c8c05a0d9ec37c</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DeCarlo, M. (2018). </a:t>
            </a:r>
            <a:r>
              <a:rPr lang="en-US" sz="1800" i="1" dirty="0">
                <a:effectLst/>
                <a:latin typeface="Times New Roman" panose="02020603050405020304" pitchFamily="18" charset="0"/>
                <a:ea typeface="Calibri" panose="020F0502020204030204" pitchFamily="34" charset="0"/>
              </a:rPr>
              <a:t>Principles of Sociological Inquiry: Qualitative and Quantitative Methods.</a:t>
            </a:r>
            <a:r>
              <a:rPr lang="en-US" sz="1800" dirty="0">
                <a:effectLst/>
                <a:latin typeface="Times New Roman" panose="02020603050405020304" pitchFamily="18" charset="0"/>
                <a:ea typeface="Calibri" panose="020F0502020204030204" pitchFamily="34" charset="0"/>
              </a:rPr>
              <a:t> Blackstone Textbooks. Retrieved from https://scientificinquiryinsocialwork.pressbooks.com/chapter/12-1-experimental-design-what-is-it-and-when-should-it-be-used/</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Donovan, C. (2016, August 30). </a:t>
            </a:r>
            <a:r>
              <a:rPr lang="en-US" sz="1800" i="1" dirty="0">
                <a:effectLst/>
                <a:latin typeface="Times New Roman" panose="02020603050405020304" pitchFamily="18" charset="0"/>
                <a:ea typeface="Calibri" panose="020F0502020204030204" pitchFamily="34" charset="0"/>
              </a:rPr>
              <a:t>Power and effect size</a:t>
            </a:r>
            <a:r>
              <a:rPr lang="en-US" sz="1800" dirty="0">
                <a:effectLst/>
                <a:latin typeface="Times New Roman" panose="02020603050405020304" pitchFamily="18" charset="0"/>
                <a:ea typeface="Calibri" panose="020F0502020204030204" pitchFamily="34" charset="0"/>
              </a:rPr>
              <a:t>. Retrieved from YouTube: https://www.youtube.com/watch?v=9LVD9oLg1A0</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KBP. (2020, August 11). </a:t>
            </a:r>
            <a:r>
              <a:rPr lang="en-US" sz="1800" i="1" dirty="0">
                <a:effectLst/>
                <a:latin typeface="Times New Roman" panose="02020603050405020304" pitchFamily="18" charset="0"/>
                <a:ea typeface="Calibri" panose="020F0502020204030204" pitchFamily="34" charset="0"/>
              </a:rPr>
              <a:t>Police shootings database</a:t>
            </a:r>
            <a:r>
              <a:rPr lang="en-US" sz="1800" dirty="0">
                <a:effectLst/>
                <a:latin typeface="Times New Roman" panose="02020603050405020304" pitchFamily="18" charset="0"/>
                <a:ea typeface="Calibri" panose="020F0502020204030204" pitchFamily="34" charset="0"/>
              </a:rPr>
              <a:t>. Retrieved from Killed By Police: https://killedbypolice.net/</a:t>
            </a:r>
          </a:p>
          <a:p>
            <a:pPr marL="457200" marR="0" indent="-457200">
              <a:lnSpc>
                <a:spcPct val="200000"/>
              </a:lnSpc>
              <a:spcBef>
                <a:spcPts val="0"/>
              </a:spcBef>
              <a:spcAft>
                <a:spcPts val="0"/>
              </a:spcAft>
            </a:pPr>
            <a:r>
              <a:rPr lang="en-US" sz="1800" dirty="0" err="1">
                <a:effectLst/>
                <a:latin typeface="Times New Roman" panose="02020603050405020304" pitchFamily="18" charset="0"/>
                <a:ea typeface="Calibri" panose="020F0502020204030204" pitchFamily="34" charset="0"/>
              </a:rPr>
              <a:t>KilledByPolice</a:t>
            </a:r>
            <a:r>
              <a:rPr lang="en-US" sz="1800" dirty="0">
                <a:effectLst/>
                <a:latin typeface="Times New Roman" panose="02020603050405020304" pitchFamily="18" charset="0"/>
                <a:ea typeface="Calibri" panose="020F0502020204030204" pitchFamily="34" charset="0"/>
              </a:rPr>
              <a:t>. (2020, August 2). </a:t>
            </a:r>
            <a:r>
              <a:rPr lang="en-US" sz="1800" i="1" dirty="0">
                <a:effectLst/>
                <a:latin typeface="Times New Roman" panose="02020603050405020304" pitchFamily="18" charset="0"/>
                <a:ea typeface="Calibri" panose="020F0502020204030204" pitchFamily="34" charset="0"/>
              </a:rPr>
              <a:t>Police Shootings Database</a:t>
            </a:r>
            <a:r>
              <a:rPr lang="en-US" sz="1800" dirty="0">
                <a:effectLst/>
                <a:latin typeface="Times New Roman" panose="02020603050405020304" pitchFamily="18" charset="0"/>
                <a:ea typeface="Calibri" panose="020F0502020204030204" pitchFamily="34" charset="0"/>
              </a:rPr>
              <a:t>. Retrieved from Killed By Police: https://killedbypolice.net/</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Lamb, H., Weinberger, L., &amp; </a:t>
            </a:r>
            <a:r>
              <a:rPr lang="en-US" sz="1800" dirty="0" err="1">
                <a:effectLst/>
                <a:latin typeface="Times New Roman" panose="02020603050405020304" pitchFamily="18" charset="0"/>
                <a:ea typeface="Calibri" panose="020F0502020204030204" pitchFamily="34" charset="0"/>
              </a:rPr>
              <a:t>DeCuir</a:t>
            </a:r>
            <a:r>
              <a:rPr lang="en-US" sz="1800" dirty="0">
                <a:effectLst/>
                <a:latin typeface="Times New Roman" panose="02020603050405020304" pitchFamily="18" charset="0"/>
                <a:ea typeface="Calibri" panose="020F0502020204030204" pitchFamily="34" charset="0"/>
              </a:rPr>
              <a:t>, W. (2014). The police and mental health. </a:t>
            </a:r>
            <a:r>
              <a:rPr lang="en-US" sz="1800" i="1" dirty="0">
                <a:effectLst/>
                <a:latin typeface="Times New Roman" panose="02020603050405020304" pitchFamily="18" charset="0"/>
                <a:ea typeface="Calibri" panose="020F0502020204030204" pitchFamily="34" charset="0"/>
              </a:rPr>
              <a:t>Psychiatric Services, 53</a:t>
            </a:r>
            <a:r>
              <a:rPr lang="en-US" sz="1800" dirty="0">
                <a:effectLst/>
                <a:latin typeface="Times New Roman" panose="02020603050405020304" pitchFamily="18" charset="0"/>
                <a:ea typeface="Calibri" panose="020F0502020204030204" pitchFamily="34" charset="0"/>
              </a:rPr>
              <a:t>(10), 1266-1271. </a:t>
            </a:r>
            <a:r>
              <a:rPr lang="en-US" sz="1800" dirty="0" err="1">
                <a:effectLst/>
                <a:latin typeface="Times New Roman" panose="02020603050405020304" pitchFamily="18" charset="0"/>
                <a:ea typeface="Calibri" panose="020F0502020204030204" pitchFamily="34" charset="0"/>
              </a:rPr>
              <a:t>doi:https</a:t>
            </a:r>
            <a:r>
              <a:rPr lang="en-US" sz="1800" dirty="0">
                <a:effectLst/>
                <a:latin typeface="Times New Roman" panose="02020603050405020304" pitchFamily="18" charset="0"/>
                <a:ea typeface="Calibri" panose="020F0502020204030204" pitchFamily="34" charset="0"/>
              </a:rPr>
              <a:t>://doi.org/10.1176/appi.ps.53.10.1266</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Lyons, R. (1984, October 30). </a:t>
            </a:r>
            <a:r>
              <a:rPr lang="en-US" sz="1800" i="1" dirty="0">
                <a:effectLst/>
                <a:latin typeface="Times New Roman" panose="02020603050405020304" pitchFamily="18" charset="0"/>
                <a:ea typeface="Calibri" panose="020F0502020204030204" pitchFamily="34" charset="0"/>
              </a:rPr>
              <a:t>How the release of mental-patients began</a:t>
            </a:r>
            <a:r>
              <a:rPr lang="en-US" sz="1800" dirty="0">
                <a:effectLst/>
                <a:latin typeface="Times New Roman" panose="02020603050405020304" pitchFamily="18" charset="0"/>
                <a:ea typeface="Calibri" panose="020F0502020204030204" pitchFamily="34" charset="0"/>
              </a:rPr>
              <a:t>. Retrieved from The New York Times: https://www.nytimes.com/1984/10/30/science/how-release-of-mental-patients-began.html</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McCaskill, N. (2020, July 16). </a:t>
            </a:r>
            <a:r>
              <a:rPr lang="en-US" sz="1800" i="1" dirty="0">
                <a:effectLst/>
                <a:latin typeface="Times New Roman" panose="02020603050405020304" pitchFamily="18" charset="0"/>
                <a:ea typeface="Calibri" panose="020F0502020204030204" pitchFamily="34" charset="0"/>
              </a:rPr>
              <a:t>Trump has tried to make 'Black Lives Matter' a partisan issue. A federal agency says it is not.</a:t>
            </a:r>
            <a:r>
              <a:rPr lang="en-US" sz="1800" dirty="0">
                <a:effectLst/>
                <a:latin typeface="Times New Roman" panose="02020603050405020304" pitchFamily="18" charset="0"/>
                <a:ea typeface="Calibri" panose="020F0502020204030204" pitchFamily="34" charset="0"/>
              </a:rPr>
              <a:t> Retrieved from Politico: https://www.politico.com/news/2020/07/16/trump-special-counsel-black-lives-matter-366177</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Nix, J., Campbell, B., Byers, E., &amp; Alpert, G. (2017, February 8). A bird's eye view of civilians killed by police in 2015. </a:t>
            </a:r>
            <a:r>
              <a:rPr lang="en-US" sz="1800" i="1" dirty="0">
                <a:effectLst/>
                <a:latin typeface="Times New Roman" panose="02020603050405020304" pitchFamily="18" charset="0"/>
                <a:ea typeface="Calibri" panose="020F0502020204030204" pitchFamily="34" charset="0"/>
              </a:rPr>
              <a:t>Criminology and public policy, 16</a:t>
            </a:r>
            <a:r>
              <a:rPr lang="en-US" sz="1800" dirty="0">
                <a:effectLst/>
                <a:latin typeface="Times New Roman" panose="02020603050405020304" pitchFamily="18" charset="0"/>
                <a:ea typeface="Calibri" panose="020F0502020204030204" pitchFamily="34" charset="0"/>
              </a:rPr>
              <a:t>(1), 309-340. </a:t>
            </a:r>
            <a:r>
              <a:rPr lang="en-US" sz="1800" dirty="0" err="1">
                <a:effectLst/>
                <a:latin typeface="Times New Roman" panose="02020603050405020304" pitchFamily="18" charset="0"/>
                <a:ea typeface="Calibri" panose="020F0502020204030204" pitchFamily="34" charset="0"/>
              </a:rPr>
              <a:t>doi:https</a:t>
            </a:r>
            <a:r>
              <a:rPr lang="en-US" sz="1800" dirty="0">
                <a:effectLst/>
                <a:latin typeface="Times New Roman" panose="02020603050405020304" pitchFamily="18" charset="0"/>
                <a:ea typeface="Calibri" panose="020F0502020204030204" pitchFamily="34" charset="0"/>
              </a:rPr>
              <a:t>://doi-org.proxy1.ncu.edu/10.1111/1745-9133.12269</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NLEOMF. (2019, April 10). </a:t>
            </a:r>
            <a:r>
              <a:rPr lang="en-US" sz="1800" i="1" dirty="0">
                <a:effectLst/>
                <a:latin typeface="Times New Roman" panose="02020603050405020304" pitchFamily="18" charset="0"/>
                <a:ea typeface="Calibri" panose="020F0502020204030204" pitchFamily="34" charset="0"/>
              </a:rPr>
              <a:t>A year-by-Year breakdown of law enforcement deaths throughout U.S. history</a:t>
            </a:r>
            <a:r>
              <a:rPr lang="en-US" sz="1800" dirty="0">
                <a:effectLst/>
                <a:latin typeface="Times New Roman" panose="02020603050405020304" pitchFamily="18" charset="0"/>
                <a:ea typeface="Calibri" panose="020F0502020204030204" pitchFamily="34" charset="0"/>
              </a:rPr>
              <a:t>. Retrieved from National Law Enforcement Officers Memorial Fund: https://nleomf.org/facts-figures/officer-deaths-by-year</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Parker, R. (1993). Threats to the validity of the research. </a:t>
            </a:r>
            <a:r>
              <a:rPr lang="en-US" sz="1800" i="1" dirty="0">
                <a:effectLst/>
                <a:latin typeface="Times New Roman" panose="02020603050405020304" pitchFamily="18" charset="0"/>
                <a:ea typeface="Calibri" panose="020F0502020204030204" pitchFamily="34" charset="0"/>
              </a:rPr>
              <a:t>Rehabilitation Counseling Bulletin, 36</a:t>
            </a:r>
            <a:r>
              <a:rPr lang="en-US" sz="1800" dirty="0">
                <a:effectLst/>
                <a:latin typeface="Times New Roman" panose="02020603050405020304" pitchFamily="18" charset="0"/>
                <a:ea typeface="Calibri" panose="020F0502020204030204" pitchFamily="34" charset="0"/>
              </a:rPr>
              <a:t>(3), 130-138. Retrieved from https://search-ebscohost-com.proxy1.ncu.edu/login.aspx?direct=true&amp;db=eric&amp;AN=EJ458938&amp;site=eds-live</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Pierce, A. (2019, October 25). Whose lives matter? The black lives matter movement and the contested legacy of philosophical humanism. </a:t>
            </a:r>
            <a:r>
              <a:rPr lang="en-US" sz="1800" i="1" dirty="0">
                <a:effectLst/>
                <a:latin typeface="Times New Roman" panose="02020603050405020304" pitchFamily="18" charset="0"/>
                <a:ea typeface="Calibri" panose="020F0502020204030204" pitchFamily="34" charset="0"/>
              </a:rPr>
              <a:t>Journal of Social Philosophy, 51</a:t>
            </a:r>
            <a:r>
              <a:rPr lang="en-US" sz="1800" dirty="0">
                <a:effectLst/>
                <a:latin typeface="Times New Roman" panose="02020603050405020304" pitchFamily="18" charset="0"/>
                <a:ea typeface="Calibri" panose="020F0502020204030204" pitchFamily="34" charset="0"/>
              </a:rPr>
              <a:t>(2), 261-282. </a:t>
            </a:r>
            <a:r>
              <a:rPr lang="en-US" sz="1800" dirty="0" err="1">
                <a:effectLst/>
                <a:latin typeface="Times New Roman" panose="02020603050405020304" pitchFamily="18" charset="0"/>
                <a:ea typeface="Calibri" panose="020F0502020204030204" pitchFamily="34" charset="0"/>
              </a:rPr>
              <a:t>doi:https</a:t>
            </a:r>
            <a:r>
              <a:rPr lang="en-US" sz="1800" dirty="0">
                <a:effectLst/>
                <a:latin typeface="Times New Roman" panose="02020603050405020304" pitchFamily="18" charset="0"/>
                <a:ea typeface="Calibri" panose="020F0502020204030204" pitchFamily="34" charset="0"/>
              </a:rPr>
              <a:t>://doi-org.proxy1.ncu.edu/10.1111/josp.12305</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Smith, C. (2020, Spring). Blue lives matter versus black lives matter: beneficial social policies as the path away from punitive rhetoric and harm. </a:t>
            </a:r>
            <a:r>
              <a:rPr lang="en-US" sz="1800" i="1" dirty="0">
                <a:effectLst/>
                <a:latin typeface="Times New Roman" panose="02020603050405020304" pitchFamily="18" charset="0"/>
                <a:ea typeface="Calibri" panose="020F0502020204030204" pitchFamily="34" charset="0"/>
              </a:rPr>
              <a:t>Vermont Law Review, 44</a:t>
            </a:r>
            <a:r>
              <a:rPr lang="en-US" sz="1800" dirty="0">
                <a:effectLst/>
                <a:latin typeface="Times New Roman" panose="02020603050405020304" pitchFamily="18" charset="0"/>
                <a:ea typeface="Calibri" panose="020F0502020204030204" pitchFamily="34" charset="0"/>
              </a:rPr>
              <a:t>(3), 463-291. Retrieved from https://search-ebscohost-com.proxy1.ncu.edu/login.aspx?direct=true&amp;db=ofs&amp;AN=143809860&amp;site=eds-liv</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Trump, D. (2020, July 1). </a:t>
            </a:r>
            <a:r>
              <a:rPr lang="en-US" sz="1800" i="1" dirty="0">
                <a:effectLst/>
                <a:latin typeface="Times New Roman" panose="02020603050405020304" pitchFamily="18" charset="0"/>
                <a:ea typeface="Calibri" panose="020F0502020204030204" pitchFamily="34" charset="0"/>
              </a:rPr>
              <a:t>@realDonalTrump</a:t>
            </a:r>
            <a:r>
              <a:rPr lang="en-US" sz="1800" dirty="0">
                <a:effectLst/>
                <a:latin typeface="Times New Roman" panose="02020603050405020304" pitchFamily="18" charset="0"/>
                <a:ea typeface="Calibri" panose="020F0502020204030204" pitchFamily="34" charset="0"/>
              </a:rPr>
              <a:t>. Retrieved from Twitter: https://twitter.com/realDonaldTrump/status/1278324681477689349</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United Health Foundation. (2017). </a:t>
            </a:r>
            <a:r>
              <a:rPr lang="en-US" sz="1800" i="1" dirty="0">
                <a:effectLst/>
                <a:latin typeface="Times New Roman" panose="02020603050405020304" pitchFamily="18" charset="0"/>
                <a:ea typeface="Calibri" panose="020F0502020204030204" pitchFamily="34" charset="0"/>
              </a:rPr>
              <a:t>Public health funding</a:t>
            </a:r>
            <a:r>
              <a:rPr lang="en-US" sz="1800" dirty="0">
                <a:effectLst/>
                <a:latin typeface="Times New Roman" panose="02020603050405020304" pitchFamily="18" charset="0"/>
                <a:ea typeface="Calibri" panose="020F0502020204030204" pitchFamily="34" charset="0"/>
              </a:rPr>
              <a:t>. Retrieved August 16, 2020, from America's health rankings: https://www.americashealthrankings.org/explore/annual/measure/PH_funding/state/ALL</a:t>
            </a:r>
          </a:p>
          <a:p>
            <a:pPr marL="457200" marR="0" indent="-45720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Washington Post. (2020, August 1). </a:t>
            </a:r>
            <a:r>
              <a:rPr lang="en-US" sz="1800" i="1" dirty="0">
                <a:effectLst/>
                <a:latin typeface="Times New Roman" panose="02020603050405020304" pitchFamily="18" charset="0"/>
                <a:ea typeface="Calibri" panose="020F0502020204030204" pitchFamily="34" charset="0"/>
              </a:rPr>
              <a:t>Data police shootings</a:t>
            </a:r>
            <a:r>
              <a:rPr lang="en-US" sz="1800" dirty="0">
                <a:effectLst/>
                <a:latin typeface="Times New Roman" panose="02020603050405020304" pitchFamily="18" charset="0"/>
                <a:ea typeface="Calibri" panose="020F0502020204030204" pitchFamily="34" charset="0"/>
              </a:rPr>
              <a:t>. Retrieved from GitHub: https://github.com/washingtonpost/data-police-shootings/commit/2ea87a4ed725b164be1489878e20827fb5944d1b</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 </a:t>
            </a: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 </a:t>
            </a:r>
          </a:p>
          <a:p>
            <a:endParaRPr lang="en-US" dirty="0"/>
          </a:p>
        </p:txBody>
      </p:sp>
      <p:sp>
        <p:nvSpPr>
          <p:cNvPr id="4" name="Slide Number Placeholder 3"/>
          <p:cNvSpPr>
            <a:spLocks noGrp="1"/>
          </p:cNvSpPr>
          <p:nvPr>
            <p:ph type="sldNum" sz="quarter" idx="5"/>
          </p:nvPr>
        </p:nvSpPr>
        <p:spPr/>
        <p:txBody>
          <a:bodyPr/>
          <a:lstStyle/>
          <a:p>
            <a:fld id="{0B4881D8-6EFA-4719-AD95-0B89AAC3F54C}" type="slidenum">
              <a:rPr lang="en-US" smtClean="0"/>
              <a:t>18</a:t>
            </a:fld>
            <a:endParaRPr lang="en-US"/>
          </a:p>
        </p:txBody>
      </p:sp>
    </p:spTree>
    <p:extLst>
      <p:ext uri="{BB962C8B-B14F-4D97-AF65-F5344CB8AC3E}">
        <p14:creationId xmlns:p14="http://schemas.microsoft.com/office/powerpoint/2010/main" val="4073210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9/14/2020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8.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B9158-496E-465A-8CD6-9CA036A1216C}"/>
              </a:ext>
            </a:extLst>
          </p:cNvPr>
          <p:cNvSpPr>
            <a:spLocks noGrp="1"/>
          </p:cNvSpPr>
          <p:nvPr>
            <p:ph type="ctrTitle"/>
          </p:nvPr>
        </p:nvSpPr>
        <p:spPr/>
        <p:txBody>
          <a:bodyPr>
            <a:normAutofit fontScale="90000"/>
          </a:bodyPr>
          <a:lstStyle/>
          <a:p>
            <a:r>
              <a:rPr lang="en-US" dirty="0"/>
              <a:t>NCU-Cares Project Proposal: Reducing Police Violence</a:t>
            </a:r>
          </a:p>
        </p:txBody>
      </p:sp>
      <p:sp>
        <p:nvSpPr>
          <p:cNvPr id="3" name="Subtitle 2">
            <a:extLst>
              <a:ext uri="{FF2B5EF4-FFF2-40B4-BE49-F238E27FC236}">
                <a16:creationId xmlns:a16="http://schemas.microsoft.com/office/drawing/2014/main" id="{F92F305F-6B29-4971-85CF-6EB45DC4E37C}"/>
              </a:ext>
            </a:extLst>
          </p:cNvPr>
          <p:cNvSpPr>
            <a:spLocks noGrp="1"/>
          </p:cNvSpPr>
          <p:nvPr>
            <p:ph type="subTitle" idx="1"/>
          </p:nvPr>
        </p:nvSpPr>
        <p:spPr/>
        <p:txBody>
          <a:bodyPr/>
          <a:lstStyle/>
          <a:p>
            <a:r>
              <a:rPr lang="en-US" dirty="0"/>
              <a:t>Nate Bachmeier</a:t>
            </a:r>
            <a:br>
              <a:rPr lang="en-US" dirty="0"/>
            </a:br>
            <a:r>
              <a:rPr lang="en-US" dirty="0"/>
              <a:t>TIM-7101: Statistics for Technology Leaders</a:t>
            </a:r>
            <a:br>
              <a:rPr lang="en-US" dirty="0"/>
            </a:br>
            <a:r>
              <a:rPr lang="en-US" dirty="0"/>
              <a:t>September 20</a:t>
            </a:r>
            <a:r>
              <a:rPr lang="en-US" baseline="30000" dirty="0"/>
              <a:t>th</a:t>
            </a:r>
            <a:r>
              <a:rPr lang="en-US" dirty="0"/>
              <a:t>, 2020</a:t>
            </a:r>
          </a:p>
        </p:txBody>
      </p:sp>
    </p:spTree>
    <p:extLst>
      <p:ext uri="{BB962C8B-B14F-4D97-AF65-F5344CB8AC3E}">
        <p14:creationId xmlns:p14="http://schemas.microsoft.com/office/powerpoint/2010/main" val="3436041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9BEEB-6837-44A1-8932-B0873EFD0912}"/>
              </a:ext>
            </a:extLst>
          </p:cNvPr>
          <p:cNvSpPr>
            <a:spLocks noGrp="1"/>
          </p:cNvSpPr>
          <p:nvPr>
            <p:ph type="title"/>
          </p:nvPr>
        </p:nvSpPr>
        <p:spPr/>
        <p:txBody>
          <a:bodyPr/>
          <a:lstStyle/>
          <a:p>
            <a:r>
              <a:rPr lang="en-US"/>
              <a:t>Outcome Inference</a:t>
            </a:r>
            <a:endParaRPr lang="en-US" dirty="0"/>
          </a:p>
        </p:txBody>
      </p:sp>
      <p:sp>
        <p:nvSpPr>
          <p:cNvPr id="3" name="Content Placeholder 2">
            <a:extLst>
              <a:ext uri="{FF2B5EF4-FFF2-40B4-BE49-F238E27FC236}">
                <a16:creationId xmlns:a16="http://schemas.microsoft.com/office/drawing/2014/main" id="{18416573-16B0-442B-BB9C-17149E6BECF4}"/>
              </a:ext>
            </a:extLst>
          </p:cNvPr>
          <p:cNvSpPr>
            <a:spLocks noGrp="1"/>
          </p:cNvSpPr>
          <p:nvPr>
            <p:ph idx="1"/>
          </p:nvPr>
        </p:nvSpPr>
        <p:spPr>
          <a:xfrm>
            <a:off x="2589212" y="2133600"/>
            <a:ext cx="4090988" cy="3777622"/>
          </a:xfrm>
        </p:spPr>
        <p:txBody>
          <a:bodyPr/>
          <a:lstStyle/>
          <a:p>
            <a:r>
              <a:rPr lang="en-US" dirty="0"/>
              <a:t>R1 does race or sanity explain data?</a:t>
            </a:r>
          </a:p>
          <a:p>
            <a:pPr lvl="1"/>
            <a:r>
              <a:rPr lang="en-US" dirty="0"/>
              <a:t>No, the effect size is too small</a:t>
            </a:r>
            <a:br>
              <a:rPr lang="en-US" dirty="0"/>
            </a:br>
            <a:endParaRPr lang="en-US" dirty="0"/>
          </a:p>
          <a:p>
            <a:r>
              <a:rPr lang="en-US" dirty="0"/>
              <a:t>R2 are these even-handed or racially profiled deaths?</a:t>
            </a:r>
          </a:p>
          <a:p>
            <a:pPr lvl="1"/>
            <a:r>
              <a:rPr lang="en-US" dirty="0"/>
              <a:t>No, after demo. adj. populations are consistent</a:t>
            </a:r>
            <a:br>
              <a:rPr lang="en-US" dirty="0"/>
            </a:br>
            <a:endParaRPr lang="en-US" dirty="0"/>
          </a:p>
          <a:p>
            <a:r>
              <a:rPr lang="en-US" dirty="0"/>
              <a:t>R3 should we evaluate a different aspect? Yes!</a:t>
            </a:r>
          </a:p>
        </p:txBody>
      </p:sp>
      <p:pic>
        <p:nvPicPr>
          <p:cNvPr id="4" name="Picture 3">
            <a:extLst>
              <a:ext uri="{FF2B5EF4-FFF2-40B4-BE49-F238E27FC236}">
                <a16:creationId xmlns:a16="http://schemas.microsoft.com/office/drawing/2014/main" id="{9A84A239-4C82-4C71-9214-50D37D78C253}"/>
              </a:ext>
            </a:extLst>
          </p:cNvPr>
          <p:cNvPicPr>
            <a:picLocks noChangeAspect="1"/>
          </p:cNvPicPr>
          <p:nvPr/>
        </p:nvPicPr>
        <p:blipFill>
          <a:blip r:embed="rId3"/>
          <a:stretch>
            <a:fillRect/>
          </a:stretch>
        </p:blipFill>
        <p:spPr>
          <a:xfrm>
            <a:off x="6892006" y="2133600"/>
            <a:ext cx="4968012" cy="1556144"/>
          </a:xfrm>
          <a:prstGeom prst="rect">
            <a:avLst/>
          </a:prstGeom>
        </p:spPr>
      </p:pic>
      <p:pic>
        <p:nvPicPr>
          <p:cNvPr id="6" name="Picture 5">
            <a:extLst>
              <a:ext uri="{FF2B5EF4-FFF2-40B4-BE49-F238E27FC236}">
                <a16:creationId xmlns:a16="http://schemas.microsoft.com/office/drawing/2014/main" id="{E1755DE6-EBBB-410B-B6C6-1AC5A5684FBE}"/>
              </a:ext>
            </a:extLst>
          </p:cNvPr>
          <p:cNvPicPr>
            <a:picLocks noChangeAspect="1"/>
          </p:cNvPicPr>
          <p:nvPr/>
        </p:nvPicPr>
        <p:blipFill>
          <a:blip r:embed="rId4"/>
          <a:stretch>
            <a:fillRect/>
          </a:stretch>
        </p:blipFill>
        <p:spPr>
          <a:xfrm>
            <a:off x="6905887" y="4355078"/>
            <a:ext cx="4940250" cy="1556144"/>
          </a:xfrm>
          <a:prstGeom prst="rect">
            <a:avLst/>
          </a:prstGeom>
        </p:spPr>
      </p:pic>
    </p:spTree>
    <p:extLst>
      <p:ext uri="{BB962C8B-B14F-4D97-AF65-F5344CB8AC3E}">
        <p14:creationId xmlns:p14="http://schemas.microsoft.com/office/powerpoint/2010/main" val="821657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1901B5-54FD-4B44-A07E-D651282DF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C20912F-7F5E-4FFC-8B43-4AF610C89438}"/>
              </a:ext>
            </a:extLst>
          </p:cNvPr>
          <p:cNvSpPr>
            <a:spLocks noGrp="1"/>
          </p:cNvSpPr>
          <p:nvPr>
            <p:ph type="title"/>
          </p:nvPr>
        </p:nvSpPr>
        <p:spPr>
          <a:xfrm>
            <a:off x="1794897" y="624110"/>
            <a:ext cx="9712998" cy="1280890"/>
          </a:xfrm>
        </p:spPr>
        <p:txBody>
          <a:bodyPr>
            <a:normAutofit/>
          </a:bodyPr>
          <a:lstStyle/>
          <a:p>
            <a:r>
              <a:rPr lang="en-US" dirty="0"/>
              <a:t>Limitation Identification</a:t>
            </a:r>
          </a:p>
        </p:txBody>
      </p:sp>
      <p:sp>
        <p:nvSpPr>
          <p:cNvPr id="11" name="Rectangle 10">
            <a:extLst>
              <a:ext uri="{FF2B5EF4-FFF2-40B4-BE49-F238E27FC236}">
                <a16:creationId xmlns:a16="http://schemas.microsoft.com/office/drawing/2014/main" id="{27405D71-C37E-449D-A61C-11064F760A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1">
            <a:extLst>
              <a:ext uri="{FF2B5EF4-FFF2-40B4-BE49-F238E27FC236}">
                <a16:creationId xmlns:a16="http://schemas.microsoft.com/office/drawing/2014/main" id="{6C97661C-87C2-4FD2-AE84-0FA740CF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4" name="Content Placeholder 3">
            <a:extLst>
              <a:ext uri="{FF2B5EF4-FFF2-40B4-BE49-F238E27FC236}">
                <a16:creationId xmlns:a16="http://schemas.microsoft.com/office/drawing/2014/main" id="{8551154D-5D4B-4B4D-B7AC-9D7A94B6A612}"/>
              </a:ext>
            </a:extLst>
          </p:cNvPr>
          <p:cNvGraphicFramePr>
            <a:graphicFrameLocks noGrp="1"/>
          </p:cNvGraphicFramePr>
          <p:nvPr>
            <p:ph idx="1"/>
            <p:extLst>
              <p:ext uri="{D42A27DB-BD31-4B8C-83A1-F6EECF244321}">
                <p14:modId xmlns:p14="http://schemas.microsoft.com/office/powerpoint/2010/main" val="786717237"/>
              </p:ext>
            </p:extLst>
          </p:nvPr>
        </p:nvGraphicFramePr>
        <p:xfrm>
          <a:off x="1794897" y="2435117"/>
          <a:ext cx="8987405" cy="3229675"/>
        </p:xfrm>
        <a:graphic>
          <a:graphicData uri="http://schemas.openxmlformats.org/drawingml/2006/table">
            <a:tbl>
              <a:tblPr firstRow="1" firstCol="1" bandRow="1">
                <a:noFill/>
                <a:tableStyleId>{5C22544A-7EE6-4342-B048-85BDC9FD1C3A}</a:tableStyleId>
              </a:tblPr>
              <a:tblGrid>
                <a:gridCol w="4468671">
                  <a:extLst>
                    <a:ext uri="{9D8B030D-6E8A-4147-A177-3AD203B41FA5}">
                      <a16:colId xmlns:a16="http://schemas.microsoft.com/office/drawing/2014/main" val="2846811886"/>
                    </a:ext>
                  </a:extLst>
                </a:gridCol>
                <a:gridCol w="4518734">
                  <a:extLst>
                    <a:ext uri="{9D8B030D-6E8A-4147-A177-3AD203B41FA5}">
                      <a16:colId xmlns:a16="http://schemas.microsoft.com/office/drawing/2014/main" val="3044135551"/>
                    </a:ext>
                  </a:extLst>
                </a:gridCol>
              </a:tblGrid>
              <a:tr h="645935">
                <a:tc>
                  <a:txBody>
                    <a:bodyPr/>
                    <a:lstStyle/>
                    <a:p>
                      <a:pPr marL="0" marR="0">
                        <a:lnSpc>
                          <a:spcPct val="200000"/>
                        </a:lnSpc>
                        <a:spcBef>
                          <a:spcPts val="0"/>
                        </a:spcBef>
                        <a:spcAft>
                          <a:spcPts val="0"/>
                        </a:spcAft>
                      </a:pPr>
                      <a:r>
                        <a:rPr lang="en-US" sz="1400" b="1">
                          <a:solidFill>
                            <a:srgbClr val="FFFFFF"/>
                          </a:solidFill>
                          <a:effectLst/>
                        </a:rPr>
                        <a:t>Source</a:t>
                      </a:r>
                      <a:endParaRPr lang="en-US" sz="14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marL="0" marR="0">
                        <a:lnSpc>
                          <a:spcPct val="200000"/>
                        </a:lnSpc>
                        <a:spcBef>
                          <a:spcPts val="0"/>
                        </a:spcBef>
                        <a:spcAft>
                          <a:spcPts val="0"/>
                        </a:spcAft>
                      </a:pPr>
                      <a:r>
                        <a:rPr lang="en-US" sz="1400" b="1">
                          <a:solidFill>
                            <a:srgbClr val="FFFFFF"/>
                          </a:solidFill>
                          <a:effectLst/>
                        </a:rPr>
                        <a:t>Description</a:t>
                      </a:r>
                      <a:endParaRPr lang="en-US" sz="14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2151372884"/>
                  </a:ext>
                </a:extLst>
              </a:tr>
              <a:tr h="645935">
                <a:tc>
                  <a:txBody>
                    <a:bodyPr/>
                    <a:lstStyle/>
                    <a:p>
                      <a:pPr marL="0" marR="0">
                        <a:lnSpc>
                          <a:spcPct val="200000"/>
                        </a:lnSpc>
                        <a:spcBef>
                          <a:spcPts val="0"/>
                        </a:spcBef>
                        <a:spcAft>
                          <a:spcPts val="0"/>
                        </a:spcAft>
                      </a:pPr>
                      <a:r>
                        <a:rPr lang="en-US" sz="1400" b="1">
                          <a:solidFill>
                            <a:srgbClr val="FFFFFF"/>
                          </a:solidFill>
                          <a:effectLst/>
                        </a:rPr>
                        <a:t>Internal Threat</a:t>
                      </a:r>
                      <a:endParaRPr lang="en-US" sz="14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200000"/>
                        </a:lnSpc>
                        <a:spcBef>
                          <a:spcPts val="0"/>
                        </a:spcBef>
                        <a:spcAft>
                          <a:spcPts val="0"/>
                        </a:spcAft>
                      </a:pPr>
                      <a:r>
                        <a:rPr lang="en-US" sz="1400">
                          <a:solidFill>
                            <a:schemeClr val="tx1">
                              <a:lumMod val="85000"/>
                              <a:lumOff val="15000"/>
                            </a:schemeClr>
                          </a:solidFill>
                          <a:effectLst/>
                        </a:rPr>
                        <a:t>Contamination by the research team</a:t>
                      </a:r>
                      <a:endParaRPr lang="en-US" sz="140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012130161"/>
                  </a:ext>
                </a:extLst>
              </a:tr>
              <a:tr h="645935">
                <a:tc>
                  <a:txBody>
                    <a:bodyPr/>
                    <a:lstStyle/>
                    <a:p>
                      <a:pPr marL="0" marR="0">
                        <a:lnSpc>
                          <a:spcPct val="200000"/>
                        </a:lnSpc>
                        <a:spcBef>
                          <a:spcPts val="0"/>
                        </a:spcBef>
                        <a:spcAft>
                          <a:spcPts val="0"/>
                        </a:spcAft>
                      </a:pPr>
                      <a:r>
                        <a:rPr lang="en-US" sz="1400" b="1">
                          <a:solidFill>
                            <a:srgbClr val="FFFFFF"/>
                          </a:solidFill>
                          <a:effectLst/>
                        </a:rPr>
                        <a:t>External Threat</a:t>
                      </a:r>
                      <a:endParaRPr lang="en-US" sz="14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200000"/>
                        </a:lnSpc>
                        <a:spcBef>
                          <a:spcPts val="0"/>
                        </a:spcBef>
                        <a:spcAft>
                          <a:spcPts val="0"/>
                        </a:spcAft>
                      </a:pPr>
                      <a:r>
                        <a:rPr lang="en-US" sz="1400">
                          <a:solidFill>
                            <a:schemeClr val="tx1">
                              <a:lumMod val="85000"/>
                              <a:lumOff val="15000"/>
                            </a:schemeClr>
                          </a:solidFill>
                          <a:effectLst/>
                        </a:rPr>
                        <a:t>Contamination outside of the study’s controls</a:t>
                      </a:r>
                      <a:endParaRPr lang="en-US" sz="140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622493341"/>
                  </a:ext>
                </a:extLst>
              </a:tr>
              <a:tr h="645935">
                <a:tc>
                  <a:txBody>
                    <a:bodyPr/>
                    <a:lstStyle/>
                    <a:p>
                      <a:pPr marL="0" marR="0">
                        <a:lnSpc>
                          <a:spcPct val="200000"/>
                        </a:lnSpc>
                        <a:spcBef>
                          <a:spcPts val="0"/>
                        </a:spcBef>
                        <a:spcAft>
                          <a:spcPts val="0"/>
                        </a:spcAft>
                      </a:pPr>
                      <a:r>
                        <a:rPr lang="en-US" sz="1400" b="1">
                          <a:solidFill>
                            <a:srgbClr val="FFFFFF"/>
                          </a:solidFill>
                          <a:effectLst/>
                        </a:rPr>
                        <a:t>Statistical Conclusion Validity</a:t>
                      </a:r>
                      <a:endParaRPr lang="en-US" sz="14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200000"/>
                        </a:lnSpc>
                        <a:spcBef>
                          <a:spcPts val="0"/>
                        </a:spcBef>
                        <a:spcAft>
                          <a:spcPts val="0"/>
                        </a:spcAft>
                      </a:pPr>
                      <a:r>
                        <a:rPr lang="en-US" sz="1400">
                          <a:solidFill>
                            <a:schemeClr val="tx1">
                              <a:lumMod val="85000"/>
                              <a:lumOff val="15000"/>
                            </a:schemeClr>
                          </a:solidFill>
                          <a:effectLst/>
                        </a:rPr>
                        <a:t>Results are arbitrary or non-reproducible</a:t>
                      </a:r>
                      <a:endParaRPr lang="en-US" sz="140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447715527"/>
                  </a:ext>
                </a:extLst>
              </a:tr>
              <a:tr h="645935">
                <a:tc>
                  <a:txBody>
                    <a:bodyPr/>
                    <a:lstStyle/>
                    <a:p>
                      <a:pPr marL="0" marR="0">
                        <a:lnSpc>
                          <a:spcPct val="200000"/>
                        </a:lnSpc>
                        <a:spcBef>
                          <a:spcPts val="0"/>
                        </a:spcBef>
                        <a:spcAft>
                          <a:spcPts val="0"/>
                        </a:spcAft>
                      </a:pPr>
                      <a:r>
                        <a:rPr lang="en-US" sz="1400" b="1">
                          <a:solidFill>
                            <a:srgbClr val="FFFFFF"/>
                          </a:solidFill>
                          <a:effectLst/>
                        </a:rPr>
                        <a:t>Construct Validity</a:t>
                      </a:r>
                      <a:endParaRPr lang="en-US" sz="14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noFill/>
                      <a:prstDash val="solid"/>
                    </a:lnB>
                    <a:solidFill>
                      <a:srgbClr val="636B68">
                        <a:alpha val="69804"/>
                      </a:srgbClr>
                    </a:solidFill>
                  </a:tcPr>
                </a:tc>
                <a:tc>
                  <a:txBody>
                    <a:bodyPr/>
                    <a:lstStyle/>
                    <a:p>
                      <a:pPr marL="0" marR="0">
                        <a:lnSpc>
                          <a:spcPct val="200000"/>
                        </a:lnSpc>
                        <a:spcBef>
                          <a:spcPts val="0"/>
                        </a:spcBef>
                        <a:spcAft>
                          <a:spcPts val="0"/>
                        </a:spcAft>
                      </a:pPr>
                      <a:r>
                        <a:rPr lang="en-US" sz="1400">
                          <a:solidFill>
                            <a:schemeClr val="tx1">
                              <a:lumMod val="85000"/>
                              <a:lumOff val="15000"/>
                            </a:schemeClr>
                          </a:solidFill>
                          <a:effectLst/>
                        </a:rPr>
                        <a:t>Controls are not enforceable or consistent</a:t>
                      </a:r>
                      <a:endParaRPr lang="en-US" sz="140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03944" marR="122366" marT="122366" marB="122366">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428932752"/>
                  </a:ext>
                </a:extLst>
              </a:tr>
            </a:tbl>
          </a:graphicData>
        </a:graphic>
      </p:graphicFrame>
    </p:spTree>
    <p:extLst>
      <p:ext uri="{BB962C8B-B14F-4D97-AF65-F5344CB8AC3E}">
        <p14:creationId xmlns:p14="http://schemas.microsoft.com/office/powerpoint/2010/main" val="2647769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B258D2B-6AC3-4B3A-A87C-FD7E65178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3" name="Picture 4" descr="White puzzle with one red piece">
            <a:extLst>
              <a:ext uri="{FF2B5EF4-FFF2-40B4-BE49-F238E27FC236}">
                <a16:creationId xmlns:a16="http://schemas.microsoft.com/office/drawing/2014/main" id="{04CD8D7F-7A8A-4089-8BFD-E5650EBC148B}"/>
              </a:ext>
            </a:extLst>
          </p:cNvPr>
          <p:cNvPicPr>
            <a:picLocks noChangeAspect="1"/>
          </p:cNvPicPr>
          <p:nvPr/>
        </p:nvPicPr>
        <p:blipFill>
          <a:blip r:embed="rId3"/>
          <a:srcRect/>
          <a:stretch/>
        </p:blipFill>
        <p:spPr>
          <a:xfrm>
            <a:off x="1" y="1298694"/>
            <a:ext cx="7574440" cy="4260622"/>
          </a:xfrm>
          <a:prstGeom prst="rect">
            <a:avLst/>
          </a:prstGeom>
        </p:spPr>
      </p:pic>
      <p:sp>
        <p:nvSpPr>
          <p:cNvPr id="11" name="Freeform 5">
            <a:extLst>
              <a:ext uri="{FF2B5EF4-FFF2-40B4-BE49-F238E27FC236}">
                <a16:creationId xmlns:a16="http://schemas.microsoft.com/office/drawing/2014/main" id="{8D55DD8B-9BF9-4B91-A22D-2D3F2AEFF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67CB40A-DF4E-4047-A546-34EC46E75BD0}"/>
              </a:ext>
            </a:extLst>
          </p:cNvPr>
          <p:cNvSpPr>
            <a:spLocks noGrp="1"/>
          </p:cNvSpPr>
          <p:nvPr>
            <p:ph type="title"/>
          </p:nvPr>
        </p:nvSpPr>
        <p:spPr>
          <a:xfrm>
            <a:off x="541867" y="787400"/>
            <a:ext cx="7145866" cy="778933"/>
          </a:xfrm>
        </p:spPr>
        <p:txBody>
          <a:bodyPr anchor="ctr">
            <a:normAutofit/>
          </a:bodyPr>
          <a:lstStyle/>
          <a:p>
            <a:r>
              <a:rPr lang="en-US" sz="3200" dirty="0">
                <a:solidFill>
                  <a:srgbClr val="FEFFFF"/>
                </a:solidFill>
              </a:rPr>
              <a:t>Strategy Delivery</a:t>
            </a:r>
          </a:p>
        </p:txBody>
      </p:sp>
      <p:sp>
        <p:nvSpPr>
          <p:cNvPr id="3" name="Content Placeholder 2">
            <a:extLst>
              <a:ext uri="{FF2B5EF4-FFF2-40B4-BE49-F238E27FC236}">
                <a16:creationId xmlns:a16="http://schemas.microsoft.com/office/drawing/2014/main" id="{E1643A0D-5F50-4365-82ED-9888AC0D6810}"/>
              </a:ext>
            </a:extLst>
          </p:cNvPr>
          <p:cNvSpPr>
            <a:spLocks noGrp="1"/>
          </p:cNvSpPr>
          <p:nvPr>
            <p:ph idx="1"/>
          </p:nvPr>
        </p:nvSpPr>
        <p:spPr>
          <a:xfrm>
            <a:off x="7860770" y="2017668"/>
            <a:ext cx="3750205" cy="3857816"/>
          </a:xfrm>
        </p:spPr>
        <p:txBody>
          <a:bodyPr>
            <a:normAutofit/>
          </a:bodyPr>
          <a:lstStyle/>
          <a:p>
            <a:r>
              <a:rPr lang="en-US" dirty="0">
                <a:solidFill>
                  <a:schemeClr val="tx1">
                    <a:lumMod val="95000"/>
                    <a:lumOff val="5000"/>
                  </a:schemeClr>
                </a:solidFill>
              </a:rPr>
              <a:t>Strategy Implementation</a:t>
            </a:r>
            <a:br>
              <a:rPr lang="en-US" dirty="0">
                <a:solidFill>
                  <a:schemeClr val="tx1">
                    <a:lumMod val="95000"/>
                    <a:lumOff val="5000"/>
                  </a:schemeClr>
                </a:solidFill>
              </a:rPr>
            </a:br>
            <a:r>
              <a:rPr lang="en-US" dirty="0">
                <a:solidFill>
                  <a:schemeClr val="tx1">
                    <a:lumMod val="95000"/>
                    <a:lumOff val="5000"/>
                  </a:schemeClr>
                </a:solidFill>
              </a:rPr>
              <a:t> </a:t>
            </a:r>
          </a:p>
          <a:p>
            <a:r>
              <a:rPr lang="en-US" dirty="0">
                <a:solidFill>
                  <a:schemeClr val="tx1">
                    <a:lumMod val="95000"/>
                    <a:lumOff val="5000"/>
                  </a:schemeClr>
                </a:solidFill>
              </a:rPr>
              <a:t>Monitor Progress</a:t>
            </a:r>
            <a:br>
              <a:rPr lang="en-US" dirty="0">
                <a:solidFill>
                  <a:schemeClr val="tx1">
                    <a:lumMod val="95000"/>
                    <a:lumOff val="5000"/>
                  </a:schemeClr>
                </a:solidFill>
              </a:rPr>
            </a:br>
            <a:r>
              <a:rPr lang="en-US" dirty="0">
                <a:solidFill>
                  <a:schemeClr val="tx1">
                    <a:lumMod val="95000"/>
                    <a:lumOff val="5000"/>
                  </a:schemeClr>
                </a:solidFill>
              </a:rPr>
              <a:t> </a:t>
            </a:r>
          </a:p>
        </p:txBody>
      </p:sp>
    </p:spTree>
    <p:extLst>
      <p:ext uri="{BB962C8B-B14F-4D97-AF65-F5344CB8AC3E}">
        <p14:creationId xmlns:p14="http://schemas.microsoft.com/office/powerpoint/2010/main" val="708992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C2D6272-BF5D-4558-B1EC-C90CB72578E1}"/>
              </a:ext>
            </a:extLst>
          </p:cNvPr>
          <p:cNvSpPr>
            <a:spLocks noGrp="1"/>
          </p:cNvSpPr>
          <p:nvPr>
            <p:ph type="title"/>
          </p:nvPr>
        </p:nvSpPr>
        <p:spPr>
          <a:xfrm>
            <a:off x="649224" y="645106"/>
            <a:ext cx="8994309" cy="1259894"/>
          </a:xfrm>
        </p:spPr>
        <p:txBody>
          <a:bodyPr>
            <a:normAutofit/>
          </a:bodyPr>
          <a:lstStyle/>
          <a:p>
            <a:r>
              <a:rPr lang="en-US" dirty="0"/>
              <a:t>Implementing Plan</a:t>
            </a:r>
          </a:p>
        </p:txBody>
      </p:sp>
      <p:sp>
        <p:nvSpPr>
          <p:cNvPr id="12" name="Rectangle 11">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7" name="Content Placeholder 6">
            <a:extLst>
              <a:ext uri="{FF2B5EF4-FFF2-40B4-BE49-F238E27FC236}">
                <a16:creationId xmlns:a16="http://schemas.microsoft.com/office/drawing/2014/main" id="{2960388C-FD63-432C-9868-668F0F3F1A5B}"/>
              </a:ext>
            </a:extLst>
          </p:cNvPr>
          <p:cNvGraphicFramePr>
            <a:graphicFrameLocks noGrp="1"/>
          </p:cNvGraphicFramePr>
          <p:nvPr>
            <p:ph idx="1"/>
            <p:extLst>
              <p:ext uri="{D42A27DB-BD31-4B8C-83A1-F6EECF244321}">
                <p14:modId xmlns:p14="http://schemas.microsoft.com/office/powerpoint/2010/main" val="1781731819"/>
              </p:ext>
            </p:extLst>
          </p:nvPr>
        </p:nvGraphicFramePr>
        <p:xfrm>
          <a:off x="6095999" y="2133601"/>
          <a:ext cx="5408613" cy="370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938C871-A2BA-4357-AF29-EC4EE572CEF1}"/>
              </a:ext>
            </a:extLst>
          </p:cNvPr>
          <p:cNvPicPr>
            <a:picLocks noChangeAspect="1"/>
          </p:cNvPicPr>
          <p:nvPr/>
        </p:nvPicPr>
        <p:blipFill>
          <a:blip r:embed="rId7"/>
          <a:stretch>
            <a:fillRect/>
          </a:stretch>
        </p:blipFill>
        <p:spPr>
          <a:xfrm>
            <a:off x="473604" y="1905000"/>
            <a:ext cx="6079596" cy="2903468"/>
          </a:xfrm>
          <a:prstGeom prst="rect">
            <a:avLst/>
          </a:prstGeom>
        </p:spPr>
      </p:pic>
    </p:spTree>
    <p:extLst>
      <p:ext uri="{BB962C8B-B14F-4D97-AF65-F5344CB8AC3E}">
        <p14:creationId xmlns:p14="http://schemas.microsoft.com/office/powerpoint/2010/main" val="4008258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84FD149-94B6-4257-AB5B-C478E6038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750D1101-ADD9-42DA-9621-C68477D154EC}"/>
              </a:ext>
            </a:extLst>
          </p:cNvPr>
          <p:cNvSpPr>
            <a:spLocks noGrp="1"/>
          </p:cNvSpPr>
          <p:nvPr>
            <p:ph type="title"/>
          </p:nvPr>
        </p:nvSpPr>
        <p:spPr>
          <a:xfrm>
            <a:off x="649224" y="645106"/>
            <a:ext cx="5122652" cy="1259894"/>
          </a:xfrm>
        </p:spPr>
        <p:txBody>
          <a:bodyPr>
            <a:normAutofit/>
          </a:bodyPr>
          <a:lstStyle/>
          <a:p>
            <a:r>
              <a:rPr lang="en-US"/>
              <a:t>Monitoring </a:t>
            </a:r>
            <a:r>
              <a:rPr lang="en-US" dirty="0"/>
              <a:t>Progress</a:t>
            </a:r>
          </a:p>
        </p:txBody>
      </p:sp>
      <p:sp>
        <p:nvSpPr>
          <p:cNvPr id="12" name="Rectangle 11">
            <a:extLst>
              <a:ext uri="{FF2B5EF4-FFF2-40B4-BE49-F238E27FC236}">
                <a16:creationId xmlns:a16="http://schemas.microsoft.com/office/drawing/2014/main" id="{4743F4F4-276D-4A4D-930A-0530386F9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AF5D41FA-6E01-46BA-9A73-AA871151EA0B}"/>
              </a:ext>
            </a:extLst>
          </p:cNvPr>
          <p:cNvPicPr/>
          <p:nvPr/>
        </p:nvPicPr>
        <p:blipFill>
          <a:blip r:embed="rId2"/>
          <a:stretch>
            <a:fillRect/>
          </a:stretch>
        </p:blipFill>
        <p:spPr>
          <a:xfrm>
            <a:off x="5771876" y="2423829"/>
            <a:ext cx="6033561" cy="2930913"/>
          </a:xfrm>
          <a:prstGeom prst="rect">
            <a:avLst/>
          </a:prstGeom>
        </p:spPr>
      </p:pic>
      <p:sp>
        <p:nvSpPr>
          <p:cNvPr id="14" name="Freeform 10">
            <a:extLst>
              <a:ext uri="{FF2B5EF4-FFF2-40B4-BE49-F238E27FC236}">
                <a16:creationId xmlns:a16="http://schemas.microsoft.com/office/drawing/2014/main" id="{AA1386B8-14BD-4682-B537-BC9027D6E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DB1311E4-ABF4-4294-9472-2F0E1A0B0A83}"/>
              </a:ext>
            </a:extLst>
          </p:cNvPr>
          <p:cNvGraphicFramePr>
            <a:graphicFrameLocks noGrp="1"/>
          </p:cNvGraphicFramePr>
          <p:nvPr>
            <p:ph idx="1"/>
            <p:extLst>
              <p:ext uri="{D42A27DB-BD31-4B8C-83A1-F6EECF244321}">
                <p14:modId xmlns:p14="http://schemas.microsoft.com/office/powerpoint/2010/main" val="3013448710"/>
              </p:ext>
            </p:extLst>
          </p:nvPr>
        </p:nvGraphicFramePr>
        <p:xfrm>
          <a:off x="649225" y="2133600"/>
          <a:ext cx="5122652" cy="37592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11874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B258D2B-6AC3-4B3A-A87C-FD7E65178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3" name="Picture 4" descr="Businesswoman looking out of window">
            <a:extLst>
              <a:ext uri="{FF2B5EF4-FFF2-40B4-BE49-F238E27FC236}">
                <a16:creationId xmlns:a16="http://schemas.microsoft.com/office/drawing/2014/main" id="{04CD8D7F-7A8A-4089-8BFD-E5650EBC148B}"/>
              </a:ext>
            </a:extLst>
          </p:cNvPr>
          <p:cNvPicPr>
            <a:picLocks noChangeAspect="1"/>
          </p:cNvPicPr>
          <p:nvPr/>
        </p:nvPicPr>
        <p:blipFill>
          <a:blip r:embed="rId3"/>
          <a:srcRect/>
          <a:stretch/>
        </p:blipFill>
        <p:spPr>
          <a:xfrm>
            <a:off x="595650" y="1298694"/>
            <a:ext cx="6383141" cy="4260622"/>
          </a:xfrm>
          <a:prstGeom prst="rect">
            <a:avLst/>
          </a:prstGeom>
        </p:spPr>
      </p:pic>
      <p:sp>
        <p:nvSpPr>
          <p:cNvPr id="11" name="Freeform 5">
            <a:extLst>
              <a:ext uri="{FF2B5EF4-FFF2-40B4-BE49-F238E27FC236}">
                <a16:creationId xmlns:a16="http://schemas.microsoft.com/office/drawing/2014/main" id="{8D55DD8B-9BF9-4B91-A22D-2D3F2AEFF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67CB40A-DF4E-4047-A546-34EC46E75BD0}"/>
              </a:ext>
            </a:extLst>
          </p:cNvPr>
          <p:cNvSpPr>
            <a:spLocks noGrp="1"/>
          </p:cNvSpPr>
          <p:nvPr>
            <p:ph type="title"/>
          </p:nvPr>
        </p:nvSpPr>
        <p:spPr>
          <a:xfrm>
            <a:off x="541867" y="787400"/>
            <a:ext cx="7145866" cy="778933"/>
          </a:xfrm>
        </p:spPr>
        <p:txBody>
          <a:bodyPr anchor="ctr">
            <a:normAutofit/>
          </a:bodyPr>
          <a:lstStyle/>
          <a:p>
            <a:r>
              <a:rPr lang="en-US" sz="3200" dirty="0">
                <a:solidFill>
                  <a:srgbClr val="FEFFFF"/>
                </a:solidFill>
              </a:rPr>
              <a:t>Reflecting</a:t>
            </a:r>
          </a:p>
        </p:txBody>
      </p:sp>
      <p:sp>
        <p:nvSpPr>
          <p:cNvPr id="3" name="Content Placeholder 2">
            <a:extLst>
              <a:ext uri="{FF2B5EF4-FFF2-40B4-BE49-F238E27FC236}">
                <a16:creationId xmlns:a16="http://schemas.microsoft.com/office/drawing/2014/main" id="{E1643A0D-5F50-4365-82ED-9888AC0D6810}"/>
              </a:ext>
            </a:extLst>
          </p:cNvPr>
          <p:cNvSpPr>
            <a:spLocks noGrp="1"/>
          </p:cNvSpPr>
          <p:nvPr>
            <p:ph idx="1"/>
          </p:nvPr>
        </p:nvSpPr>
        <p:spPr>
          <a:xfrm>
            <a:off x="7860770" y="2017668"/>
            <a:ext cx="3750205" cy="3857816"/>
          </a:xfrm>
        </p:spPr>
        <p:txBody>
          <a:bodyPr>
            <a:normAutofit/>
          </a:bodyPr>
          <a:lstStyle/>
          <a:p>
            <a:r>
              <a:rPr lang="en-US" dirty="0">
                <a:solidFill>
                  <a:schemeClr val="tx1">
                    <a:lumMod val="95000"/>
                    <a:lumOff val="5000"/>
                  </a:schemeClr>
                </a:solidFill>
              </a:rPr>
              <a:t>Learnings</a:t>
            </a:r>
            <a:br>
              <a:rPr lang="en-US" dirty="0">
                <a:solidFill>
                  <a:schemeClr val="tx1">
                    <a:lumMod val="95000"/>
                    <a:lumOff val="5000"/>
                  </a:schemeClr>
                </a:solidFill>
              </a:rPr>
            </a:br>
            <a:r>
              <a:rPr lang="en-US" dirty="0">
                <a:solidFill>
                  <a:schemeClr val="tx1">
                    <a:lumMod val="95000"/>
                    <a:lumOff val="5000"/>
                  </a:schemeClr>
                </a:solidFill>
              </a:rPr>
              <a:t> </a:t>
            </a:r>
          </a:p>
          <a:p>
            <a:r>
              <a:rPr lang="en-US" dirty="0">
                <a:solidFill>
                  <a:schemeClr val="tx1">
                    <a:lumMod val="95000"/>
                    <a:lumOff val="5000"/>
                  </a:schemeClr>
                </a:solidFill>
              </a:rPr>
              <a:t>Conclusions</a:t>
            </a:r>
            <a:br>
              <a:rPr lang="en-US" dirty="0">
                <a:solidFill>
                  <a:schemeClr val="tx1">
                    <a:lumMod val="95000"/>
                    <a:lumOff val="5000"/>
                  </a:schemeClr>
                </a:solidFill>
              </a:rPr>
            </a:br>
            <a:endParaRPr lang="en-US" dirty="0">
              <a:solidFill>
                <a:schemeClr val="tx1">
                  <a:lumMod val="95000"/>
                  <a:lumOff val="5000"/>
                </a:schemeClr>
              </a:solidFill>
            </a:endParaRPr>
          </a:p>
          <a:p>
            <a:r>
              <a:rPr lang="en-US" dirty="0">
                <a:solidFill>
                  <a:schemeClr val="tx1">
                    <a:lumMod val="95000"/>
                    <a:lumOff val="5000"/>
                  </a:schemeClr>
                </a:solidFill>
              </a:rPr>
              <a:t>References </a:t>
            </a:r>
          </a:p>
        </p:txBody>
      </p:sp>
    </p:spTree>
    <p:extLst>
      <p:ext uri="{BB962C8B-B14F-4D97-AF65-F5344CB8AC3E}">
        <p14:creationId xmlns:p14="http://schemas.microsoft.com/office/powerpoint/2010/main" val="193189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0A81-8EB5-4675-9CAC-1248F62E2D99}"/>
              </a:ext>
            </a:extLst>
          </p:cNvPr>
          <p:cNvSpPr>
            <a:spLocks noGrp="1"/>
          </p:cNvSpPr>
          <p:nvPr>
            <p:ph type="title"/>
          </p:nvPr>
        </p:nvSpPr>
        <p:spPr/>
        <p:txBody>
          <a:bodyPr/>
          <a:lstStyle/>
          <a:p>
            <a:r>
              <a:rPr lang="en-US" dirty="0"/>
              <a:t>Learnings and Future Considerations</a:t>
            </a:r>
          </a:p>
        </p:txBody>
      </p:sp>
      <p:sp>
        <p:nvSpPr>
          <p:cNvPr id="3" name="Content Placeholder 2">
            <a:extLst>
              <a:ext uri="{FF2B5EF4-FFF2-40B4-BE49-F238E27FC236}">
                <a16:creationId xmlns:a16="http://schemas.microsoft.com/office/drawing/2014/main" id="{BC81AD6D-A0AB-437F-A510-AA62EC84236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11108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78645-3EC6-4297-8A49-ABAF89BD0A5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8226670-810F-47A1-BF7F-99C35353320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49823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32F78-9924-428D-9D00-D7A25C968A8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8243185-203E-4AE5-BAE2-32AAE9931199}"/>
              </a:ext>
            </a:extLst>
          </p:cNvPr>
          <p:cNvSpPr>
            <a:spLocks noGrp="1"/>
          </p:cNvSpPr>
          <p:nvPr>
            <p:ph idx="1"/>
          </p:nvPr>
        </p:nvSpPr>
        <p:spPr/>
        <p:txBody>
          <a:bodyPr/>
          <a:lstStyle/>
          <a:p>
            <a:r>
              <a:rPr lang="en-US" dirty="0"/>
              <a:t>See speaker notes.</a:t>
            </a:r>
          </a:p>
        </p:txBody>
      </p:sp>
    </p:spTree>
    <p:extLst>
      <p:ext uri="{BB962C8B-B14F-4D97-AF65-F5344CB8AC3E}">
        <p14:creationId xmlns:p14="http://schemas.microsoft.com/office/powerpoint/2010/main" val="3406240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1DBE429-8660-4D88-BC47-B159B7251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BB7DF222-98CD-4513-8AEA-F83CF2A11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DA90E9F-A0A4-4568-B2F4-9EB2C5D908BF}"/>
              </a:ext>
            </a:extLst>
          </p:cNvPr>
          <p:cNvSpPr>
            <a:spLocks noGrp="1"/>
          </p:cNvSpPr>
          <p:nvPr>
            <p:ph type="title"/>
          </p:nvPr>
        </p:nvSpPr>
        <p:spPr>
          <a:xfrm>
            <a:off x="1843391" y="624110"/>
            <a:ext cx="9383408" cy="1280890"/>
          </a:xfrm>
        </p:spPr>
        <p:txBody>
          <a:bodyPr>
            <a:normAutofit/>
          </a:bodyPr>
          <a:lstStyle/>
          <a:p>
            <a:r>
              <a:rPr lang="en-US">
                <a:solidFill>
                  <a:schemeClr val="bg1"/>
                </a:solidFill>
              </a:rPr>
              <a:t>Agenda</a:t>
            </a:r>
          </a:p>
        </p:txBody>
      </p:sp>
      <p:sp>
        <p:nvSpPr>
          <p:cNvPr id="17" name="Freeform 11">
            <a:extLst>
              <a:ext uri="{FF2B5EF4-FFF2-40B4-BE49-F238E27FC236}">
                <a16:creationId xmlns:a16="http://schemas.microsoft.com/office/drawing/2014/main" id="{92C98781-DD9B-44BA-B873-BD5060A9C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4" name="Content Placeholder 3">
            <a:extLst>
              <a:ext uri="{FF2B5EF4-FFF2-40B4-BE49-F238E27FC236}">
                <a16:creationId xmlns:a16="http://schemas.microsoft.com/office/drawing/2014/main" id="{2CDA32E4-B853-40AA-9C22-E4D6D79C0D6E}"/>
              </a:ext>
            </a:extLst>
          </p:cNvPr>
          <p:cNvGraphicFramePr>
            <a:graphicFrameLocks noGrp="1"/>
          </p:cNvGraphicFramePr>
          <p:nvPr>
            <p:ph idx="1"/>
            <p:extLst>
              <p:ext uri="{D42A27DB-BD31-4B8C-83A1-F6EECF244321}">
                <p14:modId xmlns:p14="http://schemas.microsoft.com/office/powerpoint/2010/main" val="2564303972"/>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19006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B258D2B-6AC3-4B3A-A87C-FD7E65178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3" name="Picture 4" descr="Two colleagues planning on board with sticky notes">
            <a:extLst>
              <a:ext uri="{FF2B5EF4-FFF2-40B4-BE49-F238E27FC236}">
                <a16:creationId xmlns:a16="http://schemas.microsoft.com/office/drawing/2014/main" id="{04CD8D7F-7A8A-4089-8BFD-E5650EBC148B}"/>
              </a:ext>
            </a:extLst>
          </p:cNvPr>
          <p:cNvPicPr>
            <a:picLocks noChangeAspect="1"/>
          </p:cNvPicPr>
          <p:nvPr/>
        </p:nvPicPr>
        <p:blipFill>
          <a:blip r:embed="rId2"/>
          <a:srcRect/>
          <a:stretch/>
        </p:blipFill>
        <p:spPr>
          <a:xfrm>
            <a:off x="1" y="902959"/>
            <a:ext cx="7574440" cy="5052092"/>
          </a:xfrm>
          <a:prstGeom prst="rect">
            <a:avLst/>
          </a:prstGeom>
        </p:spPr>
      </p:pic>
      <p:sp>
        <p:nvSpPr>
          <p:cNvPr id="11" name="Freeform 5">
            <a:extLst>
              <a:ext uri="{FF2B5EF4-FFF2-40B4-BE49-F238E27FC236}">
                <a16:creationId xmlns:a16="http://schemas.microsoft.com/office/drawing/2014/main" id="{8D55DD8B-9BF9-4B91-A22D-2D3F2AEFF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67CB40A-DF4E-4047-A546-34EC46E75BD0}"/>
              </a:ext>
            </a:extLst>
          </p:cNvPr>
          <p:cNvSpPr>
            <a:spLocks noGrp="1"/>
          </p:cNvSpPr>
          <p:nvPr>
            <p:ph type="title"/>
          </p:nvPr>
        </p:nvSpPr>
        <p:spPr>
          <a:xfrm>
            <a:off x="541867" y="787400"/>
            <a:ext cx="7145866" cy="778933"/>
          </a:xfrm>
        </p:spPr>
        <p:txBody>
          <a:bodyPr anchor="ctr">
            <a:normAutofit/>
          </a:bodyPr>
          <a:lstStyle/>
          <a:p>
            <a:r>
              <a:rPr lang="en-US" sz="3200" dirty="0">
                <a:solidFill>
                  <a:srgbClr val="FEFFFF"/>
                </a:solidFill>
              </a:rPr>
              <a:t>Planning</a:t>
            </a:r>
          </a:p>
        </p:txBody>
      </p:sp>
      <p:sp>
        <p:nvSpPr>
          <p:cNvPr id="3" name="Content Placeholder 2">
            <a:extLst>
              <a:ext uri="{FF2B5EF4-FFF2-40B4-BE49-F238E27FC236}">
                <a16:creationId xmlns:a16="http://schemas.microsoft.com/office/drawing/2014/main" id="{E1643A0D-5F50-4365-82ED-9888AC0D6810}"/>
              </a:ext>
            </a:extLst>
          </p:cNvPr>
          <p:cNvSpPr>
            <a:spLocks noGrp="1"/>
          </p:cNvSpPr>
          <p:nvPr>
            <p:ph idx="1"/>
          </p:nvPr>
        </p:nvSpPr>
        <p:spPr>
          <a:xfrm>
            <a:off x="7860770" y="2017668"/>
            <a:ext cx="3750205" cy="3857816"/>
          </a:xfrm>
        </p:spPr>
        <p:txBody>
          <a:bodyPr>
            <a:normAutofit/>
          </a:bodyPr>
          <a:lstStyle/>
          <a:p>
            <a:r>
              <a:rPr lang="en-US" dirty="0">
                <a:solidFill>
                  <a:schemeClr val="tx1">
                    <a:lumMod val="95000"/>
                    <a:lumOff val="5000"/>
                  </a:schemeClr>
                </a:solidFill>
              </a:rPr>
              <a:t>Problem Statement</a:t>
            </a:r>
            <a:br>
              <a:rPr lang="en-US" dirty="0">
                <a:solidFill>
                  <a:schemeClr val="tx1">
                    <a:lumMod val="95000"/>
                    <a:lumOff val="5000"/>
                  </a:schemeClr>
                </a:solidFill>
              </a:rPr>
            </a:br>
            <a:endParaRPr lang="en-US" dirty="0">
              <a:solidFill>
                <a:schemeClr val="tx1">
                  <a:lumMod val="95000"/>
                  <a:lumOff val="5000"/>
                </a:schemeClr>
              </a:solidFill>
            </a:endParaRPr>
          </a:p>
          <a:p>
            <a:r>
              <a:rPr lang="en-US" dirty="0">
                <a:solidFill>
                  <a:schemeClr val="tx1">
                    <a:lumMod val="95000"/>
                    <a:lumOff val="5000"/>
                  </a:schemeClr>
                </a:solidFill>
              </a:rPr>
              <a:t>Hypothesis</a:t>
            </a:r>
            <a:br>
              <a:rPr lang="en-US" dirty="0">
                <a:solidFill>
                  <a:schemeClr val="tx1">
                    <a:lumMod val="95000"/>
                    <a:lumOff val="5000"/>
                  </a:schemeClr>
                </a:solidFill>
              </a:rPr>
            </a:br>
            <a:endParaRPr lang="en-US" dirty="0">
              <a:solidFill>
                <a:schemeClr val="tx1">
                  <a:lumMod val="95000"/>
                  <a:lumOff val="5000"/>
                </a:schemeClr>
              </a:solidFill>
            </a:endParaRPr>
          </a:p>
          <a:p>
            <a:r>
              <a:rPr lang="en-US" dirty="0">
                <a:solidFill>
                  <a:schemeClr val="tx1">
                    <a:lumMod val="95000"/>
                    <a:lumOff val="5000"/>
                  </a:schemeClr>
                </a:solidFill>
              </a:rPr>
              <a:t>Data Requirements</a:t>
            </a:r>
            <a:br>
              <a:rPr lang="en-US" dirty="0">
                <a:solidFill>
                  <a:schemeClr val="tx1">
                    <a:lumMod val="95000"/>
                    <a:lumOff val="5000"/>
                  </a:schemeClr>
                </a:solidFill>
              </a:rPr>
            </a:br>
            <a:endParaRPr lang="en-US" dirty="0">
              <a:solidFill>
                <a:schemeClr val="tx1">
                  <a:lumMod val="95000"/>
                  <a:lumOff val="5000"/>
                </a:schemeClr>
              </a:solidFill>
            </a:endParaRPr>
          </a:p>
          <a:p>
            <a:r>
              <a:rPr lang="en-US" dirty="0">
                <a:solidFill>
                  <a:schemeClr val="tx1">
                    <a:lumMod val="95000"/>
                    <a:lumOff val="5000"/>
                  </a:schemeClr>
                </a:solidFill>
              </a:rPr>
              <a:t>Methodology</a:t>
            </a:r>
          </a:p>
        </p:txBody>
      </p:sp>
    </p:spTree>
    <p:extLst>
      <p:ext uri="{BB962C8B-B14F-4D97-AF65-F5344CB8AC3E}">
        <p14:creationId xmlns:p14="http://schemas.microsoft.com/office/powerpoint/2010/main" val="232057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2CC3B7-BD9C-4370-8FD5-F8A4383DB27C}"/>
              </a:ext>
            </a:extLst>
          </p:cNvPr>
          <p:cNvSpPr>
            <a:spLocks noGrp="1"/>
          </p:cNvSpPr>
          <p:nvPr>
            <p:ph type="title"/>
          </p:nvPr>
        </p:nvSpPr>
        <p:spPr>
          <a:xfrm>
            <a:off x="1046019" y="942108"/>
            <a:ext cx="3256550" cy="4969113"/>
          </a:xfrm>
        </p:spPr>
        <p:txBody>
          <a:bodyPr anchor="ctr">
            <a:normAutofit/>
          </a:bodyPr>
          <a:lstStyle/>
          <a:p>
            <a:r>
              <a:rPr lang="en-US">
                <a:solidFill>
                  <a:schemeClr val="tx2">
                    <a:lumMod val="75000"/>
                  </a:schemeClr>
                </a:solidFill>
              </a:rPr>
              <a:t>Problem Statement</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38893560-2FB3-47FC-89B4-EB730382EFC7}"/>
              </a:ext>
            </a:extLst>
          </p:cNvPr>
          <p:cNvSpPr>
            <a:spLocks noGrp="1"/>
          </p:cNvSpPr>
          <p:nvPr>
            <p:ph idx="1"/>
          </p:nvPr>
        </p:nvSpPr>
        <p:spPr>
          <a:xfrm>
            <a:off x="5049062" y="942108"/>
            <a:ext cx="6455549" cy="4969114"/>
          </a:xfrm>
        </p:spPr>
        <p:txBody>
          <a:bodyPr anchor="ctr">
            <a:normAutofit/>
          </a:bodyPr>
          <a:lstStyle/>
          <a:p>
            <a:r>
              <a:rPr lang="en-US" dirty="0">
                <a:solidFill>
                  <a:schemeClr val="tx2">
                    <a:lumMod val="75000"/>
                  </a:schemeClr>
                </a:solidFill>
              </a:rPr>
              <a:t>Death of George Floyd raises several questions about police violence</a:t>
            </a:r>
          </a:p>
          <a:p>
            <a:pPr lvl="1"/>
            <a:r>
              <a:rPr lang="en-US" dirty="0">
                <a:solidFill>
                  <a:schemeClr val="tx2">
                    <a:lumMod val="75000"/>
                  </a:schemeClr>
                </a:solidFill>
              </a:rPr>
              <a:t>Are minorities disproportionally victims</a:t>
            </a:r>
          </a:p>
          <a:p>
            <a:pPr lvl="1"/>
            <a:r>
              <a:rPr lang="en-US" dirty="0">
                <a:solidFill>
                  <a:schemeClr val="tx2">
                    <a:lumMod val="75000"/>
                  </a:schemeClr>
                </a:solidFill>
              </a:rPr>
              <a:t>Does mental health play a role in the killings</a:t>
            </a:r>
            <a:br>
              <a:rPr lang="en-US" dirty="0">
                <a:solidFill>
                  <a:schemeClr val="tx2">
                    <a:lumMod val="75000"/>
                  </a:schemeClr>
                </a:solidFill>
              </a:rPr>
            </a:br>
            <a:endParaRPr lang="en-US" dirty="0">
              <a:solidFill>
                <a:schemeClr val="tx2">
                  <a:lumMod val="75000"/>
                </a:schemeClr>
              </a:solidFill>
            </a:endParaRPr>
          </a:p>
          <a:p>
            <a:r>
              <a:rPr lang="en-US" dirty="0">
                <a:solidFill>
                  <a:schemeClr val="tx2">
                    <a:lumMod val="75000"/>
                  </a:schemeClr>
                </a:solidFill>
              </a:rPr>
              <a:t>These issues are not race issues, but human issues</a:t>
            </a:r>
          </a:p>
          <a:p>
            <a:pPr lvl="1"/>
            <a:r>
              <a:rPr lang="en-US" dirty="0">
                <a:solidFill>
                  <a:schemeClr val="tx2">
                    <a:lumMod val="75000"/>
                  </a:schemeClr>
                </a:solidFill>
              </a:rPr>
              <a:t>Should we defund police and invest into civil services</a:t>
            </a:r>
          </a:p>
          <a:p>
            <a:pPr lvl="1"/>
            <a:r>
              <a:rPr lang="en-US" dirty="0">
                <a:solidFill>
                  <a:schemeClr val="tx2">
                    <a:lumMod val="75000"/>
                  </a:schemeClr>
                </a:solidFill>
              </a:rPr>
              <a:t>Should we consider alternative responses</a:t>
            </a:r>
          </a:p>
          <a:p>
            <a:endParaRPr lang="en-US" dirty="0">
              <a:solidFill>
                <a:schemeClr val="tx2">
                  <a:lumMod val="75000"/>
                </a:schemeClr>
              </a:solidFill>
            </a:endParaRPr>
          </a:p>
        </p:txBody>
      </p:sp>
    </p:spTree>
    <p:extLst>
      <p:ext uri="{BB962C8B-B14F-4D97-AF65-F5344CB8AC3E}">
        <p14:creationId xmlns:p14="http://schemas.microsoft.com/office/powerpoint/2010/main" val="1839748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6" name="Freeform 5">
            <a:extLst>
              <a:ext uri="{FF2B5EF4-FFF2-40B4-BE49-F238E27FC236}">
                <a16:creationId xmlns:a16="http://schemas.microsoft.com/office/drawing/2014/main" id="{A5A47686-9FEE-4CF5-850A-81E28E6AA4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0391775" cy="6858000"/>
          </a:xfrm>
          <a:custGeom>
            <a:avLst/>
            <a:gdLst>
              <a:gd name="T0" fmla="*/ 0 w 2184"/>
              <a:gd name="T1" fmla="*/ 1441 h 1441"/>
              <a:gd name="T2" fmla="*/ 1482 w 2184"/>
              <a:gd name="T3" fmla="*/ 1441 h 1441"/>
              <a:gd name="T4" fmla="*/ 2161 w 2184"/>
              <a:gd name="T5" fmla="*/ 762 h 1441"/>
              <a:gd name="T6" fmla="*/ 2161 w 2184"/>
              <a:gd name="T7" fmla="*/ 678 h 1441"/>
              <a:gd name="T8" fmla="*/ 1483 w 2184"/>
              <a:gd name="T9" fmla="*/ 0 h 1441"/>
              <a:gd name="T10" fmla="*/ 0 w 2184"/>
              <a:gd name="T11" fmla="*/ 0 h 1441"/>
              <a:gd name="T12" fmla="*/ 0 w 2184"/>
              <a:gd name="T13" fmla="*/ 1441 h 1441"/>
            </a:gdLst>
            <a:ahLst/>
            <a:cxnLst>
              <a:cxn ang="0">
                <a:pos x="T0" y="T1"/>
              </a:cxn>
              <a:cxn ang="0">
                <a:pos x="T2" y="T3"/>
              </a:cxn>
              <a:cxn ang="0">
                <a:pos x="T4" y="T5"/>
              </a:cxn>
              <a:cxn ang="0">
                <a:pos x="T6" y="T7"/>
              </a:cxn>
              <a:cxn ang="0">
                <a:pos x="T8" y="T9"/>
              </a:cxn>
              <a:cxn ang="0">
                <a:pos x="T10" y="T11"/>
              </a:cxn>
              <a:cxn ang="0">
                <a:pos x="T12" y="T13"/>
              </a:cxn>
            </a:cxnLst>
            <a:rect l="0" t="0" r="r" b="b"/>
            <a:pathLst>
              <a:path w="2184" h="1441">
                <a:moveTo>
                  <a:pt x="0" y="1441"/>
                </a:moveTo>
                <a:cubicBezTo>
                  <a:pt x="1482" y="1441"/>
                  <a:pt x="1482" y="1441"/>
                  <a:pt x="1482" y="1441"/>
                </a:cubicBezTo>
                <a:cubicBezTo>
                  <a:pt x="2161" y="762"/>
                  <a:pt x="2161" y="762"/>
                  <a:pt x="2161" y="762"/>
                </a:cubicBezTo>
                <a:cubicBezTo>
                  <a:pt x="2184" y="739"/>
                  <a:pt x="2184" y="701"/>
                  <a:pt x="2161" y="678"/>
                </a:cubicBezTo>
                <a:cubicBezTo>
                  <a:pt x="1483" y="0"/>
                  <a:pt x="1483" y="0"/>
                  <a:pt x="1483" y="0"/>
                </a:cubicBezTo>
                <a:cubicBezTo>
                  <a:pt x="0" y="0"/>
                  <a:pt x="0" y="0"/>
                  <a:pt x="0" y="0"/>
                </a:cubicBezTo>
                <a:lnTo>
                  <a:pt x="0" y="1441"/>
                </a:lnTo>
                <a:close/>
              </a:path>
            </a:pathLst>
          </a:custGeom>
          <a:solidFill>
            <a:schemeClr val="accent1">
              <a:alpha val="93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47C40F3-0AF9-4EAE-A33E-D1C00466B32D}"/>
              </a:ext>
            </a:extLst>
          </p:cNvPr>
          <p:cNvSpPr>
            <a:spLocks noGrp="1"/>
          </p:cNvSpPr>
          <p:nvPr>
            <p:ph type="title"/>
          </p:nvPr>
        </p:nvSpPr>
        <p:spPr>
          <a:xfrm>
            <a:off x="541867" y="626533"/>
            <a:ext cx="10391775" cy="1278467"/>
          </a:xfrm>
        </p:spPr>
        <p:txBody>
          <a:bodyPr anchor="ctr">
            <a:normAutofit/>
          </a:bodyPr>
          <a:lstStyle/>
          <a:p>
            <a:r>
              <a:rPr lang="en-US" sz="3200" dirty="0">
                <a:solidFill>
                  <a:srgbClr val="FEFFFF"/>
                </a:solidFill>
              </a:rPr>
              <a:t>Research Questions and Hypothesis</a:t>
            </a:r>
          </a:p>
        </p:txBody>
      </p:sp>
      <p:graphicFrame>
        <p:nvGraphicFramePr>
          <p:cNvPr id="4" name="Content Placeholder 3">
            <a:extLst>
              <a:ext uri="{FF2B5EF4-FFF2-40B4-BE49-F238E27FC236}">
                <a16:creationId xmlns:a16="http://schemas.microsoft.com/office/drawing/2014/main" id="{519E8433-8D60-431A-8510-40F7FF24FBAA}"/>
              </a:ext>
            </a:extLst>
          </p:cNvPr>
          <p:cNvGraphicFramePr>
            <a:graphicFrameLocks noGrp="1"/>
          </p:cNvGraphicFramePr>
          <p:nvPr>
            <p:ph idx="1"/>
            <p:extLst>
              <p:ext uri="{D42A27DB-BD31-4B8C-83A1-F6EECF244321}">
                <p14:modId xmlns:p14="http://schemas.microsoft.com/office/powerpoint/2010/main" val="1889939998"/>
              </p:ext>
            </p:extLst>
          </p:nvPr>
        </p:nvGraphicFramePr>
        <p:xfrm>
          <a:off x="541868" y="2133599"/>
          <a:ext cx="7493000" cy="3809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57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5FC171-5EF1-470A-B19B-DB937973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AAD68EE7-6E6F-4168-83FE-BCDDC20F56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 name="Freeform 11">
              <a:extLst>
                <a:ext uri="{FF2B5EF4-FFF2-40B4-BE49-F238E27FC236}">
                  <a16:creationId xmlns:a16="http://schemas.microsoft.com/office/drawing/2014/main" id="{38C7C522-2CA3-4927-812D-9F1AC9FF8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995459CF-DC15-4960-B065-B8C71F25B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4D5D9080-6901-48E6-B2A9-DA3090880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1A2BD6BF-BDB9-43A3-B792-B7B26CC647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B96208F4-D505-4A68-BEDF-E96961846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6BB5AC3B-3C17-491B-9140-0261A64CF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9C3FE957-2461-4A04-9808-804832D2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9E7D39AF-E43F-4198-A96B-0C6F6879B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2163D5F0-0E60-477F-81E5-926E3D2C4E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CA971080-800C-4323-A282-9C7F0C2753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8BEDE905-174F-4921-8707-372BD09EC1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ADFEA88C-59D1-4353-9ABE-DA58386049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a:extLst>
              <a:ext uri="{FF2B5EF4-FFF2-40B4-BE49-F238E27FC236}">
                <a16:creationId xmlns:a16="http://schemas.microsoft.com/office/drawing/2014/main" id="{A4879C15-40CE-45F5-9C50-60414A7416BB}"/>
              </a:ext>
            </a:extLst>
          </p:cNvPr>
          <p:cNvSpPr>
            <a:spLocks noGrp="1"/>
          </p:cNvSpPr>
          <p:nvPr>
            <p:ph type="title"/>
          </p:nvPr>
        </p:nvSpPr>
        <p:spPr>
          <a:xfrm>
            <a:off x="2592925" y="624110"/>
            <a:ext cx="8911687" cy="1280890"/>
          </a:xfrm>
        </p:spPr>
        <p:txBody>
          <a:bodyPr>
            <a:normAutofit/>
          </a:bodyPr>
          <a:lstStyle/>
          <a:p>
            <a:r>
              <a:rPr lang="en-US" dirty="0"/>
              <a:t>Data Collection and Requirements</a:t>
            </a:r>
          </a:p>
        </p:txBody>
      </p:sp>
      <p:grpSp>
        <p:nvGrpSpPr>
          <p:cNvPr id="25" name="Group 24">
            <a:extLst>
              <a:ext uri="{FF2B5EF4-FFF2-40B4-BE49-F238E27FC236}">
                <a16:creationId xmlns:a16="http://schemas.microsoft.com/office/drawing/2014/main" id="{4D8D5B2B-7539-4692-96C7-956FDD481D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6" name="Freeform 27">
              <a:extLst>
                <a:ext uri="{FF2B5EF4-FFF2-40B4-BE49-F238E27FC236}">
                  <a16:creationId xmlns:a16="http://schemas.microsoft.com/office/drawing/2014/main" id="{01F56A0F-589B-4CE8-ACA8-16FF7B1E1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0617EF01-C9DD-49D3-8908-08A76FA764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A12BC412-C80D-4F01-BD6C-35A065C6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D66FC409-A644-41DE-AF06-C7D374CF8A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72E31667-996B-4BEB-AA28-B7BA46346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B5286DA5-36AF-465E-8B17-EE32FCB5C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EF5BC6ED-F1E5-43AF-9DC4-539198985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B871659D-02E2-4544-8225-DA9A0D3FE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0741C423-01DC-43E6-B41E-EB37934C2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AEB1085C-0035-4E7D-A905-DB7603D9BE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41C9FE3F-7AEF-4142-9E70-1AAB92A99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07FA83E8-0042-4D3D-87A1-FDE325C51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9" name="Rectangle 38">
            <a:extLst>
              <a:ext uri="{FF2B5EF4-FFF2-40B4-BE49-F238E27FC236}">
                <a16:creationId xmlns:a16="http://schemas.microsoft.com/office/drawing/2014/main" id="{685D77DF-610F-4D0F-A3D2-4FBBC9664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11">
            <a:extLst>
              <a:ext uri="{FF2B5EF4-FFF2-40B4-BE49-F238E27FC236}">
                <a16:creationId xmlns:a16="http://schemas.microsoft.com/office/drawing/2014/main" id="{2513384B-399F-47B1-9ABD-172607AA4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4" name="Content Placeholder 3">
            <a:extLst>
              <a:ext uri="{FF2B5EF4-FFF2-40B4-BE49-F238E27FC236}">
                <a16:creationId xmlns:a16="http://schemas.microsoft.com/office/drawing/2014/main" id="{0277228C-F3EF-4F8E-BF06-CC66E9662242}"/>
              </a:ext>
            </a:extLst>
          </p:cNvPr>
          <p:cNvGraphicFramePr>
            <a:graphicFrameLocks noGrp="1"/>
          </p:cNvGraphicFramePr>
          <p:nvPr>
            <p:ph idx="1"/>
            <p:extLst>
              <p:ext uri="{D42A27DB-BD31-4B8C-83A1-F6EECF244321}">
                <p14:modId xmlns:p14="http://schemas.microsoft.com/office/powerpoint/2010/main" val="2578204167"/>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3712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89EAC-6167-490F-BBF5-3E73C1231B0A}"/>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19C9410-EB0C-4361-B219-CDA05C039AD9}"/>
              </a:ext>
            </a:extLst>
          </p:cNvPr>
          <p:cNvSpPr>
            <a:spLocks noGrp="1"/>
          </p:cNvSpPr>
          <p:nvPr>
            <p:ph idx="1"/>
          </p:nvPr>
        </p:nvSpPr>
        <p:spPr/>
        <p:txBody>
          <a:bodyPr>
            <a:normAutofit fontScale="92500" lnSpcReduction="20000"/>
          </a:bodyPr>
          <a:lstStyle/>
          <a:p>
            <a:r>
              <a:rPr lang="en-US" dirty="0"/>
              <a:t>Descriptive statistics…</a:t>
            </a:r>
          </a:p>
          <a:p>
            <a:pPr lvl="1"/>
            <a:r>
              <a:rPr lang="en-US" dirty="0"/>
              <a:t>Produce a contextually sensitive summary</a:t>
            </a:r>
          </a:p>
          <a:p>
            <a:pPr lvl="1"/>
            <a:r>
              <a:rPr lang="en-US" dirty="0"/>
              <a:t>Highly dependent on inputs and curation</a:t>
            </a:r>
          </a:p>
          <a:p>
            <a:pPr lvl="1"/>
            <a:endParaRPr lang="en-US" dirty="0"/>
          </a:p>
          <a:p>
            <a:r>
              <a:rPr lang="en-US" dirty="0"/>
              <a:t>Quasi-experimentation is…</a:t>
            </a:r>
          </a:p>
          <a:p>
            <a:pPr lvl="1"/>
            <a:r>
              <a:rPr lang="en-US" dirty="0"/>
              <a:t>Standard process for social welfare policy research</a:t>
            </a:r>
          </a:p>
          <a:p>
            <a:pPr lvl="1"/>
            <a:r>
              <a:rPr lang="en-US" dirty="0"/>
              <a:t>Compares two populations to measure effect of a variable</a:t>
            </a:r>
            <a:br>
              <a:rPr lang="en-US" dirty="0"/>
            </a:br>
            <a:endParaRPr lang="en-US" dirty="0"/>
          </a:p>
          <a:p>
            <a:r>
              <a:rPr lang="en-US" dirty="0"/>
              <a:t>Considering variables…</a:t>
            </a:r>
          </a:p>
          <a:p>
            <a:pPr lvl="1"/>
            <a:r>
              <a:rPr lang="en-US" dirty="0"/>
              <a:t>Race:  Black, Hispanic, White</a:t>
            </a:r>
          </a:p>
          <a:p>
            <a:pPr lvl="1"/>
            <a:r>
              <a:rPr lang="en-US" dirty="0"/>
              <a:t>Sanity:  Acting normal (TRUE), Encountering health crisis (FALSE)</a:t>
            </a:r>
          </a:p>
          <a:p>
            <a:pPr lvl="1"/>
            <a:r>
              <a:rPr lang="en-US" dirty="0"/>
              <a:t>Provocation: Unarmed, Armed, Has Gun/Knife (subset of armed)</a:t>
            </a:r>
          </a:p>
        </p:txBody>
      </p:sp>
    </p:spTree>
    <p:extLst>
      <p:ext uri="{BB962C8B-B14F-4D97-AF65-F5344CB8AC3E}">
        <p14:creationId xmlns:p14="http://schemas.microsoft.com/office/powerpoint/2010/main" val="1331812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B258D2B-6AC3-4B3A-A87C-FD7E65178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3" name="Picture 4" descr="Serious chemist using microscope at laboratory">
            <a:extLst>
              <a:ext uri="{FF2B5EF4-FFF2-40B4-BE49-F238E27FC236}">
                <a16:creationId xmlns:a16="http://schemas.microsoft.com/office/drawing/2014/main" id="{04CD8D7F-7A8A-4089-8BFD-E5650EBC148B}"/>
              </a:ext>
            </a:extLst>
          </p:cNvPr>
          <p:cNvPicPr>
            <a:picLocks noChangeAspect="1"/>
          </p:cNvPicPr>
          <p:nvPr/>
        </p:nvPicPr>
        <p:blipFill>
          <a:blip r:embed="rId2"/>
          <a:srcRect/>
          <a:stretch/>
        </p:blipFill>
        <p:spPr>
          <a:xfrm>
            <a:off x="1" y="904808"/>
            <a:ext cx="7574440" cy="5048393"/>
          </a:xfrm>
          <a:prstGeom prst="rect">
            <a:avLst/>
          </a:prstGeom>
        </p:spPr>
      </p:pic>
      <p:sp>
        <p:nvSpPr>
          <p:cNvPr id="11" name="Freeform 5">
            <a:extLst>
              <a:ext uri="{FF2B5EF4-FFF2-40B4-BE49-F238E27FC236}">
                <a16:creationId xmlns:a16="http://schemas.microsoft.com/office/drawing/2014/main" id="{8D55DD8B-9BF9-4B91-A22D-2D3F2AEFF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67CB40A-DF4E-4047-A546-34EC46E75BD0}"/>
              </a:ext>
            </a:extLst>
          </p:cNvPr>
          <p:cNvSpPr>
            <a:spLocks noGrp="1"/>
          </p:cNvSpPr>
          <p:nvPr>
            <p:ph type="title"/>
          </p:nvPr>
        </p:nvSpPr>
        <p:spPr>
          <a:xfrm>
            <a:off x="541867" y="787400"/>
            <a:ext cx="7145866" cy="778933"/>
          </a:xfrm>
        </p:spPr>
        <p:txBody>
          <a:bodyPr anchor="ctr">
            <a:normAutofit/>
          </a:bodyPr>
          <a:lstStyle/>
          <a:p>
            <a:r>
              <a:rPr lang="en-US" sz="3200" dirty="0">
                <a:solidFill>
                  <a:srgbClr val="FEFFFF"/>
                </a:solidFill>
              </a:rPr>
              <a:t>Evaluating</a:t>
            </a:r>
          </a:p>
        </p:txBody>
      </p:sp>
      <p:sp>
        <p:nvSpPr>
          <p:cNvPr id="3" name="Content Placeholder 2">
            <a:extLst>
              <a:ext uri="{FF2B5EF4-FFF2-40B4-BE49-F238E27FC236}">
                <a16:creationId xmlns:a16="http://schemas.microsoft.com/office/drawing/2014/main" id="{E1643A0D-5F50-4365-82ED-9888AC0D6810}"/>
              </a:ext>
            </a:extLst>
          </p:cNvPr>
          <p:cNvSpPr>
            <a:spLocks noGrp="1"/>
          </p:cNvSpPr>
          <p:nvPr>
            <p:ph idx="1"/>
          </p:nvPr>
        </p:nvSpPr>
        <p:spPr>
          <a:xfrm>
            <a:off x="7860770" y="2017668"/>
            <a:ext cx="3750205" cy="3857816"/>
          </a:xfrm>
        </p:spPr>
        <p:txBody>
          <a:bodyPr>
            <a:normAutofit/>
          </a:bodyPr>
          <a:lstStyle/>
          <a:p>
            <a:r>
              <a:rPr lang="en-US" dirty="0">
                <a:solidFill>
                  <a:schemeClr val="tx1">
                    <a:lumMod val="95000"/>
                    <a:lumOff val="5000"/>
                  </a:schemeClr>
                </a:solidFill>
              </a:rPr>
              <a:t>Data Analysis</a:t>
            </a:r>
            <a:br>
              <a:rPr lang="en-US" dirty="0">
                <a:solidFill>
                  <a:schemeClr val="tx1">
                    <a:lumMod val="95000"/>
                    <a:lumOff val="5000"/>
                  </a:schemeClr>
                </a:solidFill>
              </a:rPr>
            </a:br>
            <a:endParaRPr lang="en-US" dirty="0">
              <a:solidFill>
                <a:schemeClr val="tx1">
                  <a:lumMod val="95000"/>
                  <a:lumOff val="5000"/>
                </a:schemeClr>
              </a:solidFill>
            </a:endParaRPr>
          </a:p>
          <a:p>
            <a:r>
              <a:rPr lang="en-US" dirty="0">
                <a:solidFill>
                  <a:schemeClr val="tx1">
                    <a:lumMod val="95000"/>
                    <a:lumOff val="5000"/>
                  </a:schemeClr>
                </a:solidFill>
              </a:rPr>
              <a:t>Outcome Inference</a:t>
            </a:r>
            <a:br>
              <a:rPr lang="en-US" dirty="0">
                <a:solidFill>
                  <a:schemeClr val="tx1">
                    <a:lumMod val="95000"/>
                    <a:lumOff val="5000"/>
                  </a:schemeClr>
                </a:solidFill>
              </a:rPr>
            </a:br>
            <a:endParaRPr lang="en-US" dirty="0">
              <a:solidFill>
                <a:schemeClr val="tx1">
                  <a:lumMod val="95000"/>
                  <a:lumOff val="5000"/>
                </a:schemeClr>
              </a:solidFill>
            </a:endParaRPr>
          </a:p>
          <a:p>
            <a:r>
              <a:rPr lang="en-US" dirty="0">
                <a:solidFill>
                  <a:schemeClr val="tx1">
                    <a:lumMod val="95000"/>
                    <a:lumOff val="5000"/>
                  </a:schemeClr>
                </a:solidFill>
              </a:rPr>
              <a:t>Research Limitations</a:t>
            </a:r>
          </a:p>
        </p:txBody>
      </p:sp>
    </p:spTree>
    <p:extLst>
      <p:ext uri="{BB962C8B-B14F-4D97-AF65-F5344CB8AC3E}">
        <p14:creationId xmlns:p14="http://schemas.microsoft.com/office/powerpoint/2010/main" val="192230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2804B-B5C1-4A9D-AEF4-2120211E4098}"/>
              </a:ext>
            </a:extLst>
          </p:cNvPr>
          <p:cNvSpPr>
            <a:spLocks noGrp="1"/>
          </p:cNvSpPr>
          <p:nvPr>
            <p:ph type="title"/>
          </p:nvPr>
        </p:nvSpPr>
        <p:spPr>
          <a:xfrm>
            <a:off x="1687669" y="624110"/>
            <a:ext cx="4137059" cy="1280890"/>
          </a:xfrm>
        </p:spPr>
        <p:txBody>
          <a:bodyPr>
            <a:normAutofit/>
          </a:bodyPr>
          <a:lstStyle/>
          <a:p>
            <a:r>
              <a:rPr lang="en-US" sz="3200"/>
              <a:t>Data Analysis</a:t>
            </a:r>
          </a:p>
        </p:txBody>
      </p:sp>
      <p:pic>
        <p:nvPicPr>
          <p:cNvPr id="8" name="Picture 7">
            <a:extLst>
              <a:ext uri="{FF2B5EF4-FFF2-40B4-BE49-F238E27FC236}">
                <a16:creationId xmlns:a16="http://schemas.microsoft.com/office/drawing/2014/main" id="{7D0F4C17-BEE8-4123-ACB7-1DA702FE2D3C}"/>
              </a:ext>
            </a:extLst>
          </p:cNvPr>
          <p:cNvPicPr>
            <a:picLocks noChangeAspect="1"/>
          </p:cNvPicPr>
          <p:nvPr/>
        </p:nvPicPr>
        <p:blipFill>
          <a:blip r:embed="rId2"/>
          <a:stretch>
            <a:fillRect/>
          </a:stretch>
        </p:blipFill>
        <p:spPr>
          <a:xfrm>
            <a:off x="7843572" y="3092605"/>
            <a:ext cx="3911727" cy="2634427"/>
          </a:xfrm>
          <a:prstGeom prst="rect">
            <a:avLst/>
          </a:prstGeom>
        </p:spPr>
      </p:pic>
      <p:sp>
        <p:nvSpPr>
          <p:cNvPr id="13" name="Content Placeholder 6">
            <a:extLst>
              <a:ext uri="{FF2B5EF4-FFF2-40B4-BE49-F238E27FC236}">
                <a16:creationId xmlns:a16="http://schemas.microsoft.com/office/drawing/2014/main" id="{3E18AD15-790E-4887-8E25-7727F0E2E6DF}"/>
              </a:ext>
            </a:extLst>
          </p:cNvPr>
          <p:cNvSpPr txBox="1">
            <a:spLocks/>
          </p:cNvSpPr>
          <p:nvPr/>
        </p:nvSpPr>
        <p:spPr>
          <a:xfrm>
            <a:off x="1777998" y="2354667"/>
            <a:ext cx="5339789" cy="38867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Clr>
                <a:srgbClr val="FFBE04"/>
              </a:buClr>
            </a:pPr>
            <a:endParaRPr lang="en-US" dirty="0">
              <a:ln w="0"/>
              <a:solidFill>
                <a:schemeClr val="tx1"/>
              </a:solidFill>
              <a:effectLst>
                <a:outerShdw blurRad="38100" dist="19050" dir="2700000" algn="tl" rotWithShape="0">
                  <a:schemeClr val="dk1">
                    <a:alpha val="40000"/>
                  </a:schemeClr>
                </a:outerShdw>
              </a:effectLst>
            </a:endParaRPr>
          </a:p>
        </p:txBody>
      </p:sp>
      <p:graphicFrame>
        <p:nvGraphicFramePr>
          <p:cNvPr id="5" name="Content Placeholder 4">
            <a:extLst>
              <a:ext uri="{FF2B5EF4-FFF2-40B4-BE49-F238E27FC236}">
                <a16:creationId xmlns:a16="http://schemas.microsoft.com/office/drawing/2014/main" id="{C0B990E2-DD09-4127-A950-781DEF0749BA}"/>
              </a:ext>
            </a:extLst>
          </p:cNvPr>
          <p:cNvGraphicFramePr>
            <a:graphicFrameLocks noGrp="1"/>
          </p:cNvGraphicFramePr>
          <p:nvPr>
            <p:ph idx="1"/>
            <p:extLst>
              <p:ext uri="{D42A27DB-BD31-4B8C-83A1-F6EECF244321}">
                <p14:modId xmlns:p14="http://schemas.microsoft.com/office/powerpoint/2010/main" val="1118503243"/>
              </p:ext>
            </p:extLst>
          </p:nvPr>
        </p:nvGraphicFramePr>
        <p:xfrm>
          <a:off x="1344710" y="1904999"/>
          <a:ext cx="6259248" cy="46241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858140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4439</TotalTime>
  <Words>1290</Words>
  <Application>Microsoft Office PowerPoint</Application>
  <PresentationFormat>Widescreen</PresentationFormat>
  <Paragraphs>144</Paragraphs>
  <Slides>18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Times New Roman</vt:lpstr>
      <vt:lpstr>Wingdings 3</vt:lpstr>
      <vt:lpstr>Wisp</vt:lpstr>
      <vt:lpstr>NCU-Cares Project Proposal: Reducing Police Violence</vt:lpstr>
      <vt:lpstr>Agenda</vt:lpstr>
      <vt:lpstr>Planning</vt:lpstr>
      <vt:lpstr>Problem Statement</vt:lpstr>
      <vt:lpstr>Research Questions and Hypothesis</vt:lpstr>
      <vt:lpstr>Data Collection and Requirements</vt:lpstr>
      <vt:lpstr>Methodology</vt:lpstr>
      <vt:lpstr>Evaluating</vt:lpstr>
      <vt:lpstr>Data Analysis</vt:lpstr>
      <vt:lpstr>Outcome Inference</vt:lpstr>
      <vt:lpstr>Limitation Identification</vt:lpstr>
      <vt:lpstr>Strategy Delivery</vt:lpstr>
      <vt:lpstr>Implementing Plan</vt:lpstr>
      <vt:lpstr>Monitoring Progress</vt:lpstr>
      <vt:lpstr>Reflecting</vt:lpstr>
      <vt:lpstr>Learnings and Future Considerations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NCU-Cares Project Proposal: Reducing Police Violence</dc:title>
  <dc:creator>Nate Bachmeier</dc:creator>
  <cp:lastModifiedBy>Nate Bachmeier</cp:lastModifiedBy>
  <cp:revision>15</cp:revision>
  <dcterms:created xsi:type="dcterms:W3CDTF">2020-09-13T19:48:10Z</dcterms:created>
  <dcterms:modified xsi:type="dcterms:W3CDTF">2020-09-17T11:30:14Z</dcterms:modified>
</cp:coreProperties>
</file>