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75" r:id="rId5"/>
    <p:sldId id="279" r:id="rId6"/>
    <p:sldId id="278" r:id="rId7"/>
    <p:sldId id="280" r:id="rId8"/>
    <p:sldId id="273" r:id="rId9"/>
    <p:sldId id="289" r:id="rId10"/>
    <p:sldId id="282" r:id="rId11"/>
    <p:sldId id="283" r:id="rId12"/>
    <p:sldId id="274" r:id="rId13"/>
    <p:sldId id="277"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777" autoAdjust="0"/>
  </p:normalViewPr>
  <p:slideViewPr>
    <p:cSldViewPr snapToGrid="0">
      <p:cViewPr varScale="1">
        <p:scale>
          <a:sx n="79" d="100"/>
          <a:sy n="79" d="100"/>
        </p:scale>
        <p:origin x="18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1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4B9E8-0D95-446F-8ADF-D2CA7C5BB2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A2759-6D70-4BD3-90D2-FAED7979FA29}">
      <dgm:prSet phldrT="[Text]"/>
      <dgm:spPr/>
      <dgm:t>
        <a:bodyPr/>
        <a:lstStyle/>
        <a:p>
          <a:pPr>
            <a:lnSpc>
              <a:spcPct val="100000"/>
            </a:lnSpc>
            <a:defRPr b="1"/>
          </a:pPr>
          <a:r>
            <a:rPr lang="en-US"/>
            <a:t>Plan</a:t>
          </a:r>
        </a:p>
      </dgm:t>
    </dgm:pt>
    <dgm:pt modelId="{B2F0F082-B48B-4D36-92CD-92D1763C7B45}" type="parTrans" cxnId="{DA31F8FF-D6F7-4BE3-9BB8-0B97846B7012}">
      <dgm:prSet/>
      <dgm:spPr/>
      <dgm:t>
        <a:bodyPr/>
        <a:lstStyle/>
        <a:p>
          <a:endParaRPr lang="en-US"/>
        </a:p>
      </dgm:t>
    </dgm:pt>
    <dgm:pt modelId="{E9B67682-1926-4D8F-A77A-9E59917DA839}" type="sibTrans" cxnId="{DA31F8FF-D6F7-4BE3-9BB8-0B97846B7012}">
      <dgm:prSet/>
      <dgm:spPr/>
      <dgm:t>
        <a:bodyPr/>
        <a:lstStyle/>
        <a:p>
          <a:endParaRPr lang="en-US"/>
        </a:p>
      </dgm:t>
    </dgm:pt>
    <dgm:pt modelId="{2CB00A69-4EA1-48DE-A784-9EE674C6C72E}">
      <dgm:prSet phldrT="[Text]"/>
      <dgm:spPr/>
      <dgm:t>
        <a:bodyPr/>
        <a:lstStyle/>
        <a:p>
          <a:pPr>
            <a:lnSpc>
              <a:spcPct val="100000"/>
            </a:lnSpc>
            <a:defRPr b="1"/>
          </a:pPr>
          <a:r>
            <a:rPr lang="en-US"/>
            <a:t>Evaluate</a:t>
          </a:r>
        </a:p>
      </dgm:t>
    </dgm:pt>
    <dgm:pt modelId="{239E005D-F0FA-4A63-83F1-4B514CE45027}" type="parTrans" cxnId="{A8D69588-1BEA-432C-A130-7A9B6F59F877}">
      <dgm:prSet/>
      <dgm:spPr/>
      <dgm:t>
        <a:bodyPr/>
        <a:lstStyle/>
        <a:p>
          <a:endParaRPr lang="en-US"/>
        </a:p>
      </dgm:t>
    </dgm:pt>
    <dgm:pt modelId="{B289D248-4407-4359-9FC2-3E23DD9428AA}" type="sibTrans" cxnId="{A8D69588-1BEA-432C-A130-7A9B6F59F877}">
      <dgm:prSet/>
      <dgm:spPr/>
      <dgm:t>
        <a:bodyPr/>
        <a:lstStyle/>
        <a:p>
          <a:endParaRPr lang="en-US"/>
        </a:p>
      </dgm:t>
    </dgm:pt>
    <dgm:pt modelId="{67F9DD58-A8E8-41B0-AB5C-87C56C1DAFE5}">
      <dgm:prSet phldrT="[Text]"/>
      <dgm:spPr/>
      <dgm:t>
        <a:bodyPr/>
        <a:lstStyle/>
        <a:p>
          <a:pPr>
            <a:lnSpc>
              <a:spcPct val="100000"/>
            </a:lnSpc>
          </a:pPr>
          <a:r>
            <a:rPr lang="en-US" dirty="0"/>
            <a:t>Data Analysis</a:t>
          </a:r>
        </a:p>
      </dgm:t>
    </dgm:pt>
    <dgm:pt modelId="{4F509ADB-59F2-4422-BFE6-7A9372EFB491}" type="parTrans" cxnId="{EDB40EC0-D648-4E7F-9BF0-E32965499896}">
      <dgm:prSet/>
      <dgm:spPr/>
      <dgm:t>
        <a:bodyPr/>
        <a:lstStyle/>
        <a:p>
          <a:endParaRPr lang="en-US"/>
        </a:p>
      </dgm:t>
    </dgm:pt>
    <dgm:pt modelId="{DD069506-3B3B-4DA7-99ED-A57335374520}" type="sibTrans" cxnId="{EDB40EC0-D648-4E7F-9BF0-E32965499896}">
      <dgm:prSet/>
      <dgm:spPr/>
      <dgm:t>
        <a:bodyPr/>
        <a:lstStyle/>
        <a:p>
          <a:endParaRPr lang="en-US"/>
        </a:p>
      </dgm:t>
    </dgm:pt>
    <dgm:pt modelId="{B200EB38-E407-4863-AEB8-2B10B66EEC29}">
      <dgm:prSet phldrT="[Text]"/>
      <dgm:spPr/>
      <dgm:t>
        <a:bodyPr/>
        <a:lstStyle/>
        <a:p>
          <a:pPr>
            <a:lnSpc>
              <a:spcPct val="100000"/>
            </a:lnSpc>
            <a:defRPr b="1"/>
          </a:pPr>
          <a:r>
            <a:rPr lang="en-US" dirty="0"/>
            <a:t>Deliver</a:t>
          </a:r>
        </a:p>
      </dgm:t>
    </dgm:pt>
    <dgm:pt modelId="{DCE92095-B9BB-4C5F-B43F-6741FD472A5F}" type="parTrans" cxnId="{BF07C839-481D-4CFF-A661-BCA8667F691A}">
      <dgm:prSet/>
      <dgm:spPr/>
      <dgm:t>
        <a:bodyPr/>
        <a:lstStyle/>
        <a:p>
          <a:endParaRPr lang="en-US"/>
        </a:p>
      </dgm:t>
    </dgm:pt>
    <dgm:pt modelId="{9D9C9DEC-335F-4F47-9360-D9D1411D64E2}" type="sibTrans" cxnId="{BF07C839-481D-4CFF-A661-BCA8667F691A}">
      <dgm:prSet/>
      <dgm:spPr/>
      <dgm:t>
        <a:bodyPr/>
        <a:lstStyle/>
        <a:p>
          <a:endParaRPr lang="en-US"/>
        </a:p>
      </dgm:t>
    </dgm:pt>
    <dgm:pt modelId="{6DD4D8B0-2FD2-436F-AF47-291995132DEA}">
      <dgm:prSet phldrT="[Text]"/>
      <dgm:spPr/>
      <dgm:t>
        <a:bodyPr/>
        <a:lstStyle/>
        <a:p>
          <a:pPr>
            <a:lnSpc>
              <a:spcPct val="100000"/>
            </a:lnSpc>
          </a:pPr>
          <a:r>
            <a:rPr lang="en-US" dirty="0"/>
            <a:t>Implementation</a:t>
          </a:r>
        </a:p>
      </dgm:t>
    </dgm:pt>
    <dgm:pt modelId="{DDFD870A-C77B-44F3-90E5-D69D6766A452}" type="parTrans" cxnId="{3B1E810A-A01F-480E-A99F-22654464A248}">
      <dgm:prSet/>
      <dgm:spPr/>
      <dgm:t>
        <a:bodyPr/>
        <a:lstStyle/>
        <a:p>
          <a:endParaRPr lang="en-US"/>
        </a:p>
      </dgm:t>
    </dgm:pt>
    <dgm:pt modelId="{394F3178-8657-4A03-8769-02D333A7DC67}" type="sibTrans" cxnId="{3B1E810A-A01F-480E-A99F-22654464A248}">
      <dgm:prSet/>
      <dgm:spPr/>
      <dgm:t>
        <a:bodyPr/>
        <a:lstStyle/>
        <a:p>
          <a:endParaRPr lang="en-US"/>
        </a:p>
      </dgm:t>
    </dgm:pt>
    <dgm:pt modelId="{EC98BE5B-75FF-4632-AA8C-83216101DB91}">
      <dgm:prSet phldrT="[Text]"/>
      <dgm:spPr/>
      <dgm:t>
        <a:bodyPr/>
        <a:lstStyle/>
        <a:p>
          <a:pPr>
            <a:lnSpc>
              <a:spcPct val="100000"/>
            </a:lnSpc>
          </a:pPr>
          <a:r>
            <a:rPr lang="en-US" dirty="0"/>
            <a:t>Methodology</a:t>
          </a:r>
        </a:p>
      </dgm:t>
    </dgm:pt>
    <dgm:pt modelId="{5FCBAD72-A3E1-43DB-A31C-E4BED5FC4BBD}" type="parTrans" cxnId="{4DDF72AC-E685-4DF0-B52C-114E6CAE7EB9}">
      <dgm:prSet/>
      <dgm:spPr/>
      <dgm:t>
        <a:bodyPr/>
        <a:lstStyle/>
        <a:p>
          <a:endParaRPr lang="en-US"/>
        </a:p>
      </dgm:t>
    </dgm:pt>
    <dgm:pt modelId="{D887F4BE-1F35-44CC-8658-1F33DD747917}" type="sibTrans" cxnId="{4DDF72AC-E685-4DF0-B52C-114E6CAE7EB9}">
      <dgm:prSet/>
      <dgm:spPr/>
      <dgm:t>
        <a:bodyPr/>
        <a:lstStyle/>
        <a:p>
          <a:endParaRPr lang="en-US"/>
        </a:p>
      </dgm:t>
    </dgm:pt>
    <dgm:pt modelId="{5EB2ACE9-8FCA-4FF5-B9D8-2B9CC2EBA6FA}">
      <dgm:prSet phldrT="[Text]"/>
      <dgm:spPr/>
      <dgm:t>
        <a:bodyPr/>
        <a:lstStyle/>
        <a:p>
          <a:pPr>
            <a:lnSpc>
              <a:spcPct val="100000"/>
            </a:lnSpc>
          </a:pPr>
          <a:r>
            <a:rPr lang="en-US" dirty="0"/>
            <a:t>Problem Statement</a:t>
          </a:r>
        </a:p>
      </dgm:t>
    </dgm:pt>
    <dgm:pt modelId="{1794FF8A-C782-4EEE-9DE7-577DD175BBC6}" type="parTrans" cxnId="{1B12E0DF-0983-4AD7-8808-41BD55585432}">
      <dgm:prSet/>
      <dgm:spPr/>
      <dgm:t>
        <a:bodyPr/>
        <a:lstStyle/>
        <a:p>
          <a:endParaRPr lang="en-US"/>
        </a:p>
      </dgm:t>
    </dgm:pt>
    <dgm:pt modelId="{CF1E94CF-19F1-49C2-9EDB-BCCB03A1D06B}" type="sibTrans" cxnId="{1B12E0DF-0983-4AD7-8808-41BD55585432}">
      <dgm:prSet/>
      <dgm:spPr/>
      <dgm:t>
        <a:bodyPr/>
        <a:lstStyle/>
        <a:p>
          <a:endParaRPr lang="en-US"/>
        </a:p>
      </dgm:t>
    </dgm:pt>
    <dgm:pt modelId="{D11EA338-945A-44D3-98E3-C89499803C17}">
      <dgm:prSet phldrT="[Text]"/>
      <dgm:spPr/>
      <dgm:t>
        <a:bodyPr/>
        <a:lstStyle/>
        <a:p>
          <a:pPr>
            <a:lnSpc>
              <a:spcPct val="100000"/>
            </a:lnSpc>
          </a:pPr>
          <a:r>
            <a:rPr lang="en-US" dirty="0"/>
            <a:t>Hypothesis</a:t>
          </a:r>
        </a:p>
        <a:p>
          <a:pPr>
            <a:lnSpc>
              <a:spcPct val="100000"/>
            </a:lnSpc>
          </a:pPr>
          <a:r>
            <a:rPr lang="en-US" dirty="0"/>
            <a:t>Data Requirements</a:t>
          </a:r>
        </a:p>
      </dgm:t>
    </dgm:pt>
    <dgm:pt modelId="{EF10B0D5-78D0-4DB2-9FBD-32971C8139CA}" type="parTrans" cxnId="{69A26FF2-313C-4579-99FD-359EB7C6047D}">
      <dgm:prSet/>
      <dgm:spPr/>
      <dgm:t>
        <a:bodyPr/>
        <a:lstStyle/>
        <a:p>
          <a:endParaRPr lang="en-US"/>
        </a:p>
      </dgm:t>
    </dgm:pt>
    <dgm:pt modelId="{B1982037-2D3F-43EE-9023-E0EE4799C95E}" type="sibTrans" cxnId="{69A26FF2-313C-4579-99FD-359EB7C6047D}">
      <dgm:prSet/>
      <dgm:spPr/>
      <dgm:t>
        <a:bodyPr/>
        <a:lstStyle/>
        <a:p>
          <a:endParaRPr lang="en-US"/>
        </a:p>
      </dgm:t>
    </dgm:pt>
    <dgm:pt modelId="{C274163B-81D1-4457-BED4-472A53895749}">
      <dgm:prSet phldrT="[Text]"/>
      <dgm:spPr/>
      <dgm:t>
        <a:bodyPr/>
        <a:lstStyle/>
        <a:p>
          <a:pPr>
            <a:lnSpc>
              <a:spcPct val="100000"/>
            </a:lnSpc>
          </a:pPr>
          <a:r>
            <a:rPr lang="en-US" dirty="0"/>
            <a:t>Output Inference</a:t>
          </a:r>
        </a:p>
      </dgm:t>
    </dgm:pt>
    <dgm:pt modelId="{1D2D9727-4E09-4065-B577-E63463EEBEE1}" type="parTrans" cxnId="{88113F27-49E3-480E-A323-8AB5A82C458F}">
      <dgm:prSet/>
      <dgm:spPr/>
      <dgm:t>
        <a:bodyPr/>
        <a:lstStyle/>
        <a:p>
          <a:endParaRPr lang="en-US"/>
        </a:p>
      </dgm:t>
    </dgm:pt>
    <dgm:pt modelId="{A6E3187D-3DBC-40BD-ABBD-8B00BC7B793F}" type="sibTrans" cxnId="{88113F27-49E3-480E-A323-8AB5A82C458F}">
      <dgm:prSet/>
      <dgm:spPr/>
      <dgm:t>
        <a:bodyPr/>
        <a:lstStyle/>
        <a:p>
          <a:endParaRPr lang="en-US"/>
        </a:p>
      </dgm:t>
    </dgm:pt>
    <dgm:pt modelId="{86417A34-287C-4C34-AA7F-F2FEA7057D28}">
      <dgm:prSet phldrT="[Text]"/>
      <dgm:spPr/>
      <dgm:t>
        <a:bodyPr/>
        <a:lstStyle/>
        <a:p>
          <a:pPr>
            <a:lnSpc>
              <a:spcPct val="100000"/>
            </a:lnSpc>
          </a:pPr>
          <a:r>
            <a:rPr lang="en-US" dirty="0"/>
            <a:t>Research Limitations</a:t>
          </a:r>
        </a:p>
      </dgm:t>
    </dgm:pt>
    <dgm:pt modelId="{261F14B5-294B-45A1-BBAE-900C39370FB7}" type="parTrans" cxnId="{1CDE5FD9-1609-45FD-BCFD-844A1648F3A5}">
      <dgm:prSet/>
      <dgm:spPr/>
      <dgm:t>
        <a:bodyPr/>
        <a:lstStyle/>
        <a:p>
          <a:endParaRPr lang="en-US"/>
        </a:p>
      </dgm:t>
    </dgm:pt>
    <dgm:pt modelId="{0EE5CFE4-793D-4C24-AEA9-FA196BDE3517}" type="sibTrans" cxnId="{1CDE5FD9-1609-45FD-BCFD-844A1648F3A5}">
      <dgm:prSet/>
      <dgm:spPr/>
      <dgm:t>
        <a:bodyPr/>
        <a:lstStyle/>
        <a:p>
          <a:endParaRPr lang="en-US"/>
        </a:p>
      </dgm:t>
    </dgm:pt>
    <dgm:pt modelId="{24B04112-8A61-412C-AF2D-446132DA3CA7}">
      <dgm:prSet phldrT="[Text]"/>
      <dgm:spPr/>
      <dgm:t>
        <a:bodyPr/>
        <a:lstStyle/>
        <a:p>
          <a:pPr>
            <a:lnSpc>
              <a:spcPct val="100000"/>
            </a:lnSpc>
          </a:pPr>
          <a:r>
            <a:rPr lang="en-US" dirty="0"/>
            <a:t>Monitoring Progress</a:t>
          </a:r>
        </a:p>
      </dgm:t>
    </dgm:pt>
    <dgm:pt modelId="{3B6022C5-321E-43D7-8423-7A8DCD75E0C4}" type="parTrans" cxnId="{B55499FB-CF2E-4908-8ED7-F68FEC6E28BE}">
      <dgm:prSet/>
      <dgm:spPr/>
      <dgm:t>
        <a:bodyPr/>
        <a:lstStyle/>
        <a:p>
          <a:endParaRPr lang="en-US"/>
        </a:p>
      </dgm:t>
    </dgm:pt>
    <dgm:pt modelId="{DF323AD4-01E5-43F5-869E-A9C5A2E82D65}" type="sibTrans" cxnId="{B55499FB-CF2E-4908-8ED7-F68FEC6E28BE}">
      <dgm:prSet/>
      <dgm:spPr/>
      <dgm:t>
        <a:bodyPr/>
        <a:lstStyle/>
        <a:p>
          <a:endParaRPr lang="en-US"/>
        </a:p>
      </dgm:t>
    </dgm:pt>
    <dgm:pt modelId="{1257EAA2-1A85-4151-B5D6-988C836789A5}">
      <dgm:prSet phldrT="[Text]"/>
      <dgm:spPr/>
      <dgm:t>
        <a:bodyPr/>
        <a:lstStyle/>
        <a:p>
          <a:pPr>
            <a:lnSpc>
              <a:spcPct val="100000"/>
            </a:lnSpc>
            <a:defRPr b="1"/>
          </a:pPr>
          <a:r>
            <a:rPr lang="en-US"/>
            <a:t>Reflect</a:t>
          </a:r>
        </a:p>
      </dgm:t>
    </dgm:pt>
    <dgm:pt modelId="{E8FA999C-47A8-4AED-886D-79CF939A31D4}" type="parTrans" cxnId="{5FC704A7-6E92-4D39-8FDF-57970F2030C1}">
      <dgm:prSet/>
      <dgm:spPr/>
      <dgm:t>
        <a:bodyPr/>
        <a:lstStyle/>
        <a:p>
          <a:endParaRPr lang="en-US"/>
        </a:p>
      </dgm:t>
    </dgm:pt>
    <dgm:pt modelId="{2695F48A-2259-4534-960F-B9F35D0093DE}" type="sibTrans" cxnId="{5FC704A7-6E92-4D39-8FDF-57970F2030C1}">
      <dgm:prSet/>
      <dgm:spPr/>
      <dgm:t>
        <a:bodyPr/>
        <a:lstStyle/>
        <a:p>
          <a:endParaRPr lang="en-US"/>
        </a:p>
      </dgm:t>
    </dgm:pt>
    <dgm:pt modelId="{D19C25A0-9EEC-40A6-A679-F3C327868DE9}">
      <dgm:prSet phldrT="[Text]"/>
      <dgm:spPr/>
      <dgm:t>
        <a:bodyPr/>
        <a:lstStyle/>
        <a:p>
          <a:pPr>
            <a:lnSpc>
              <a:spcPct val="100000"/>
            </a:lnSpc>
          </a:pPr>
          <a:r>
            <a:rPr lang="en-US" dirty="0"/>
            <a:t>Learnings</a:t>
          </a:r>
        </a:p>
      </dgm:t>
    </dgm:pt>
    <dgm:pt modelId="{A91F68EE-184D-4380-8EB2-876F93522D56}" type="parTrans" cxnId="{D6C9BCD8-629B-437E-8169-E57255277374}">
      <dgm:prSet/>
      <dgm:spPr/>
      <dgm:t>
        <a:bodyPr/>
        <a:lstStyle/>
        <a:p>
          <a:endParaRPr lang="en-US"/>
        </a:p>
      </dgm:t>
    </dgm:pt>
    <dgm:pt modelId="{BE12DC8F-A6DD-4829-867D-C6EB8CA89086}" type="sibTrans" cxnId="{D6C9BCD8-629B-437E-8169-E57255277374}">
      <dgm:prSet/>
      <dgm:spPr/>
      <dgm:t>
        <a:bodyPr/>
        <a:lstStyle/>
        <a:p>
          <a:endParaRPr lang="en-US"/>
        </a:p>
      </dgm:t>
    </dgm:pt>
    <dgm:pt modelId="{9067FFC0-96B2-4092-B667-B25E8D9C6480}">
      <dgm:prSet phldrT="[Text]"/>
      <dgm:spPr/>
      <dgm:t>
        <a:bodyPr/>
        <a:lstStyle/>
        <a:p>
          <a:pPr>
            <a:lnSpc>
              <a:spcPct val="100000"/>
            </a:lnSpc>
          </a:pPr>
          <a:r>
            <a:rPr lang="en-US" dirty="0"/>
            <a:t>Conclusions</a:t>
          </a:r>
        </a:p>
      </dgm:t>
    </dgm:pt>
    <dgm:pt modelId="{D5BCF558-7A63-4B40-A712-4540BAB2771B}" type="parTrans" cxnId="{8602C7E2-E5F2-46A8-94A3-9E73B8A2F0A2}">
      <dgm:prSet/>
      <dgm:spPr/>
      <dgm:t>
        <a:bodyPr/>
        <a:lstStyle/>
        <a:p>
          <a:endParaRPr lang="en-US"/>
        </a:p>
      </dgm:t>
    </dgm:pt>
    <dgm:pt modelId="{ED170FE4-4ADC-4819-AA25-6F7F9297E271}" type="sibTrans" cxnId="{8602C7E2-E5F2-46A8-94A3-9E73B8A2F0A2}">
      <dgm:prSet/>
      <dgm:spPr/>
      <dgm:t>
        <a:bodyPr/>
        <a:lstStyle/>
        <a:p>
          <a:endParaRPr lang="en-US"/>
        </a:p>
      </dgm:t>
    </dgm:pt>
    <dgm:pt modelId="{4E597129-AAA8-4181-BA73-3C24BDD3D482}" type="pres">
      <dgm:prSet presAssocID="{CF34B9E8-0D95-446F-8ADF-D2CA7C5BB267}" presName="root" presStyleCnt="0">
        <dgm:presLayoutVars>
          <dgm:dir/>
          <dgm:resizeHandles val="exact"/>
        </dgm:presLayoutVars>
      </dgm:prSet>
      <dgm:spPr/>
    </dgm:pt>
    <dgm:pt modelId="{2B38A8F4-1644-4CEC-9579-97285BDEC669}" type="pres">
      <dgm:prSet presAssocID="{119A2759-6D70-4BD3-90D2-FAED7979FA29}" presName="compNode" presStyleCnt="0"/>
      <dgm:spPr/>
    </dgm:pt>
    <dgm:pt modelId="{AF5CDCCE-4774-4A5A-BE07-0FD73C7283DC}" type="pres">
      <dgm:prSet presAssocID="{119A2759-6D70-4BD3-90D2-FAED7979F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4F2C6E0-BCB4-47FA-82E9-BD3F688AB80F}" type="pres">
      <dgm:prSet presAssocID="{119A2759-6D70-4BD3-90D2-FAED7979FA29}" presName="iconSpace" presStyleCnt="0"/>
      <dgm:spPr/>
    </dgm:pt>
    <dgm:pt modelId="{D74EE69A-BA73-412E-B5FE-69E4F06DEEAC}" type="pres">
      <dgm:prSet presAssocID="{119A2759-6D70-4BD3-90D2-FAED7979FA29}" presName="parTx" presStyleLbl="revTx" presStyleIdx="0" presStyleCnt="8">
        <dgm:presLayoutVars>
          <dgm:chMax val="0"/>
          <dgm:chPref val="0"/>
        </dgm:presLayoutVars>
      </dgm:prSet>
      <dgm:spPr/>
    </dgm:pt>
    <dgm:pt modelId="{0CB73657-DBD3-46C0-9038-A811A8D14086}" type="pres">
      <dgm:prSet presAssocID="{119A2759-6D70-4BD3-90D2-FAED7979FA29}" presName="txSpace" presStyleCnt="0"/>
      <dgm:spPr/>
    </dgm:pt>
    <dgm:pt modelId="{466CB38D-4596-425E-8845-06E8F944ABA9}" type="pres">
      <dgm:prSet presAssocID="{119A2759-6D70-4BD3-90D2-FAED7979FA29}" presName="desTx" presStyleLbl="revTx" presStyleIdx="1" presStyleCnt="8">
        <dgm:presLayoutVars/>
      </dgm:prSet>
      <dgm:spPr/>
    </dgm:pt>
    <dgm:pt modelId="{4CC30709-F03C-4ECD-9B64-811F13D9EE0D}" type="pres">
      <dgm:prSet presAssocID="{E9B67682-1926-4D8F-A77A-9E59917DA839}" presName="sibTrans" presStyleCnt="0"/>
      <dgm:spPr/>
    </dgm:pt>
    <dgm:pt modelId="{3EB16ED7-E211-4202-872A-8D2B84CA716A}" type="pres">
      <dgm:prSet presAssocID="{2CB00A69-4EA1-48DE-A784-9EE674C6C72E}" presName="compNode" presStyleCnt="0"/>
      <dgm:spPr/>
    </dgm:pt>
    <dgm:pt modelId="{94D6FC91-E331-4946-BC90-A58D9016492E}" type="pres">
      <dgm:prSet presAssocID="{2CB00A69-4EA1-48DE-A784-9EE674C6C7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B1B4717-5169-4FDA-800F-E2CE03EF4179}" type="pres">
      <dgm:prSet presAssocID="{2CB00A69-4EA1-48DE-A784-9EE674C6C72E}" presName="iconSpace" presStyleCnt="0"/>
      <dgm:spPr/>
    </dgm:pt>
    <dgm:pt modelId="{433759B1-2941-4037-A479-08AD6C6B3278}" type="pres">
      <dgm:prSet presAssocID="{2CB00A69-4EA1-48DE-A784-9EE674C6C72E}" presName="parTx" presStyleLbl="revTx" presStyleIdx="2" presStyleCnt="8">
        <dgm:presLayoutVars>
          <dgm:chMax val="0"/>
          <dgm:chPref val="0"/>
        </dgm:presLayoutVars>
      </dgm:prSet>
      <dgm:spPr/>
    </dgm:pt>
    <dgm:pt modelId="{C0D64D31-0DA6-4420-AFCB-0E9DA3DAEF65}" type="pres">
      <dgm:prSet presAssocID="{2CB00A69-4EA1-48DE-A784-9EE674C6C72E}" presName="txSpace" presStyleCnt="0"/>
      <dgm:spPr/>
    </dgm:pt>
    <dgm:pt modelId="{E19F5303-F947-4696-B66C-BE24E618C240}" type="pres">
      <dgm:prSet presAssocID="{2CB00A69-4EA1-48DE-A784-9EE674C6C72E}" presName="desTx" presStyleLbl="revTx" presStyleIdx="3" presStyleCnt="8">
        <dgm:presLayoutVars/>
      </dgm:prSet>
      <dgm:spPr/>
    </dgm:pt>
    <dgm:pt modelId="{3B965506-25D9-4E17-AF87-306049779F1B}" type="pres">
      <dgm:prSet presAssocID="{B289D248-4407-4359-9FC2-3E23DD9428AA}" presName="sibTrans" presStyleCnt="0"/>
      <dgm:spPr/>
    </dgm:pt>
    <dgm:pt modelId="{94A89D87-28A8-4C38-AB61-232E17E53DEB}" type="pres">
      <dgm:prSet presAssocID="{B200EB38-E407-4863-AEB8-2B10B66EEC29}" presName="compNode" presStyleCnt="0"/>
      <dgm:spPr/>
    </dgm:pt>
    <dgm:pt modelId="{414A259B-294C-4237-8622-CC213FE5FFE0}" type="pres">
      <dgm:prSet presAssocID="{B200EB38-E407-4863-AEB8-2B10B66EE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0B6A468-E5D0-43D7-9715-729E371A6066}" type="pres">
      <dgm:prSet presAssocID="{B200EB38-E407-4863-AEB8-2B10B66EEC29}" presName="iconSpace" presStyleCnt="0"/>
      <dgm:spPr/>
    </dgm:pt>
    <dgm:pt modelId="{09207C14-FEDF-4BA0-A90C-DA03B0F5AA8A}" type="pres">
      <dgm:prSet presAssocID="{B200EB38-E407-4863-AEB8-2B10B66EEC29}" presName="parTx" presStyleLbl="revTx" presStyleIdx="4" presStyleCnt="8">
        <dgm:presLayoutVars>
          <dgm:chMax val="0"/>
          <dgm:chPref val="0"/>
        </dgm:presLayoutVars>
      </dgm:prSet>
      <dgm:spPr/>
    </dgm:pt>
    <dgm:pt modelId="{072B86D2-5074-4CC3-93FA-B2CA2E8E9E43}" type="pres">
      <dgm:prSet presAssocID="{B200EB38-E407-4863-AEB8-2B10B66EEC29}" presName="txSpace" presStyleCnt="0"/>
      <dgm:spPr/>
    </dgm:pt>
    <dgm:pt modelId="{48CC58F0-A6F5-402E-A370-E5DEB82766E6}" type="pres">
      <dgm:prSet presAssocID="{B200EB38-E407-4863-AEB8-2B10B66EEC29}" presName="desTx" presStyleLbl="revTx" presStyleIdx="5" presStyleCnt="8">
        <dgm:presLayoutVars/>
      </dgm:prSet>
      <dgm:spPr/>
    </dgm:pt>
    <dgm:pt modelId="{2816C1CB-8AD2-42CC-B19D-06110ABB65A3}" type="pres">
      <dgm:prSet presAssocID="{9D9C9DEC-335F-4F47-9360-D9D1411D64E2}" presName="sibTrans" presStyleCnt="0"/>
      <dgm:spPr/>
    </dgm:pt>
    <dgm:pt modelId="{29195D2F-43C9-4025-BD5E-D88926FAAF0D}" type="pres">
      <dgm:prSet presAssocID="{1257EAA2-1A85-4151-B5D6-988C836789A5}" presName="compNode" presStyleCnt="0"/>
      <dgm:spPr/>
    </dgm:pt>
    <dgm:pt modelId="{04E5A9DC-B315-42D7-8DA3-1587BFECDF0F}" type="pres">
      <dgm:prSet presAssocID="{1257EAA2-1A85-4151-B5D6-988C836789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1D739EA-CBBE-4BB2-8FBB-492C24D0311B}" type="pres">
      <dgm:prSet presAssocID="{1257EAA2-1A85-4151-B5D6-988C836789A5}" presName="iconSpace" presStyleCnt="0"/>
      <dgm:spPr/>
    </dgm:pt>
    <dgm:pt modelId="{49E37CD3-75C5-4D5D-B1F0-1206C5F3A77C}" type="pres">
      <dgm:prSet presAssocID="{1257EAA2-1A85-4151-B5D6-988C836789A5}" presName="parTx" presStyleLbl="revTx" presStyleIdx="6" presStyleCnt="8">
        <dgm:presLayoutVars>
          <dgm:chMax val="0"/>
          <dgm:chPref val="0"/>
        </dgm:presLayoutVars>
      </dgm:prSet>
      <dgm:spPr/>
    </dgm:pt>
    <dgm:pt modelId="{0E2F92FE-16E0-4354-A3D4-6694B5C7178F}" type="pres">
      <dgm:prSet presAssocID="{1257EAA2-1A85-4151-B5D6-988C836789A5}" presName="txSpace" presStyleCnt="0"/>
      <dgm:spPr/>
    </dgm:pt>
    <dgm:pt modelId="{6AA4C7FD-F067-4C73-9393-D17E50E722B7}" type="pres">
      <dgm:prSet presAssocID="{1257EAA2-1A85-4151-B5D6-988C836789A5}" presName="desTx" presStyleLbl="revTx" presStyleIdx="7" presStyleCnt="8">
        <dgm:presLayoutVars/>
      </dgm:prSet>
      <dgm:spPr/>
    </dgm:pt>
  </dgm:ptLst>
  <dgm:cxnLst>
    <dgm:cxn modelId="{691CE803-2DA7-4C68-B2C1-DC3268CB617F}" type="presOf" srcId="{119A2759-6D70-4BD3-90D2-FAED7979FA29}" destId="{D74EE69A-BA73-412E-B5FE-69E4F06DEEAC}" srcOrd="0" destOrd="0" presId="urn:microsoft.com/office/officeart/2018/5/layout/CenteredIconLabelDescriptionList"/>
    <dgm:cxn modelId="{4A2EB304-C05D-4355-9D0D-5411B9A3410E}" type="presOf" srcId="{2CB00A69-4EA1-48DE-A784-9EE674C6C72E}" destId="{433759B1-2941-4037-A479-08AD6C6B3278}" srcOrd="0" destOrd="0" presId="urn:microsoft.com/office/officeart/2018/5/layout/CenteredIconLabelDescriptionList"/>
    <dgm:cxn modelId="{BABA6D08-3722-4ECB-BD00-72CDD65A147F}" type="presOf" srcId="{6DD4D8B0-2FD2-436F-AF47-291995132DEA}" destId="{48CC58F0-A6F5-402E-A370-E5DEB82766E6}" srcOrd="0" destOrd="0" presId="urn:microsoft.com/office/officeart/2018/5/layout/CenteredIconLabelDescriptionList"/>
    <dgm:cxn modelId="{3B1E810A-A01F-480E-A99F-22654464A248}" srcId="{B200EB38-E407-4863-AEB8-2B10B66EEC29}" destId="{6DD4D8B0-2FD2-436F-AF47-291995132DEA}" srcOrd="0" destOrd="0" parTransId="{DDFD870A-C77B-44F3-90E5-D69D6766A452}" sibTransId="{394F3178-8657-4A03-8769-02D333A7DC67}"/>
    <dgm:cxn modelId="{FD52761A-657F-497B-85B9-03E7EBC9709F}" type="presOf" srcId="{C274163B-81D1-4457-BED4-472A53895749}" destId="{E19F5303-F947-4696-B66C-BE24E618C240}" srcOrd="0" destOrd="1" presId="urn:microsoft.com/office/officeart/2018/5/layout/CenteredIconLabelDescriptionList"/>
    <dgm:cxn modelId="{88113F27-49E3-480E-A323-8AB5A82C458F}" srcId="{2CB00A69-4EA1-48DE-A784-9EE674C6C72E}" destId="{C274163B-81D1-4457-BED4-472A53895749}" srcOrd="1" destOrd="0" parTransId="{1D2D9727-4E09-4065-B577-E63463EEBEE1}" sibTransId="{A6E3187D-3DBC-40BD-ABBD-8B00BC7B793F}"/>
    <dgm:cxn modelId="{F10ADC27-0280-471A-BF02-59466B6EF742}" type="presOf" srcId="{24B04112-8A61-412C-AF2D-446132DA3CA7}" destId="{48CC58F0-A6F5-402E-A370-E5DEB82766E6}" srcOrd="0" destOrd="1" presId="urn:microsoft.com/office/officeart/2018/5/layout/CenteredIconLabelDescriptionList"/>
    <dgm:cxn modelId="{6E345E2E-9CB8-448A-9ED1-4C4EDF23ACF5}" type="presOf" srcId="{67F9DD58-A8E8-41B0-AB5C-87C56C1DAFE5}" destId="{E19F5303-F947-4696-B66C-BE24E618C240}" srcOrd="0" destOrd="0" presId="urn:microsoft.com/office/officeart/2018/5/layout/CenteredIconLabelDescriptionList"/>
    <dgm:cxn modelId="{0818CE33-5E23-4D72-95A6-01BD0CAF35B4}" type="presOf" srcId="{CF34B9E8-0D95-446F-8ADF-D2CA7C5BB267}" destId="{4E597129-AAA8-4181-BA73-3C24BDD3D482}" srcOrd="0" destOrd="0" presId="urn:microsoft.com/office/officeart/2018/5/layout/CenteredIconLabelDescriptionList"/>
    <dgm:cxn modelId="{BF07C839-481D-4CFF-A661-BCA8667F691A}" srcId="{CF34B9E8-0D95-446F-8ADF-D2CA7C5BB267}" destId="{B200EB38-E407-4863-AEB8-2B10B66EEC29}" srcOrd="2" destOrd="0" parTransId="{DCE92095-B9BB-4C5F-B43F-6741FD472A5F}" sibTransId="{9D9C9DEC-335F-4F47-9360-D9D1411D64E2}"/>
    <dgm:cxn modelId="{BF2C5D5D-1A5E-47D9-9A47-05CB618F5ACB}" type="presOf" srcId="{86417A34-287C-4C34-AA7F-F2FEA7057D28}" destId="{E19F5303-F947-4696-B66C-BE24E618C240}" srcOrd="0" destOrd="2" presId="urn:microsoft.com/office/officeart/2018/5/layout/CenteredIconLabelDescriptionList"/>
    <dgm:cxn modelId="{0838715F-F39A-474A-BBD7-074230D1713C}" type="presOf" srcId="{9067FFC0-96B2-4092-B667-B25E8D9C6480}" destId="{6AA4C7FD-F067-4C73-9393-D17E50E722B7}" srcOrd="0" destOrd="1" presId="urn:microsoft.com/office/officeart/2018/5/layout/CenteredIconLabelDescriptionList"/>
    <dgm:cxn modelId="{2F8EAB69-4E09-4ECF-A019-98BB3095AC37}" type="presOf" srcId="{1257EAA2-1A85-4151-B5D6-988C836789A5}" destId="{49E37CD3-75C5-4D5D-B1F0-1206C5F3A77C}" srcOrd="0" destOrd="0" presId="urn:microsoft.com/office/officeart/2018/5/layout/CenteredIconLabelDescriptionList"/>
    <dgm:cxn modelId="{7F3A5C57-3DD1-4353-B4ED-1B5C4D33AF7F}" type="presOf" srcId="{D11EA338-945A-44D3-98E3-C89499803C17}" destId="{466CB38D-4596-425E-8845-06E8F944ABA9}" srcOrd="0" destOrd="1" presId="urn:microsoft.com/office/officeart/2018/5/layout/CenteredIconLabelDescriptionList"/>
    <dgm:cxn modelId="{1595B785-76BB-4277-9F25-19C7131BDB68}" type="presOf" srcId="{D19C25A0-9EEC-40A6-A679-F3C327868DE9}" destId="{6AA4C7FD-F067-4C73-9393-D17E50E722B7}" srcOrd="0" destOrd="0" presId="urn:microsoft.com/office/officeart/2018/5/layout/CenteredIconLabelDescriptionList"/>
    <dgm:cxn modelId="{A8D69588-1BEA-432C-A130-7A9B6F59F877}" srcId="{CF34B9E8-0D95-446F-8ADF-D2CA7C5BB267}" destId="{2CB00A69-4EA1-48DE-A784-9EE674C6C72E}" srcOrd="1" destOrd="0" parTransId="{239E005D-F0FA-4A63-83F1-4B514CE45027}" sibTransId="{B289D248-4407-4359-9FC2-3E23DD9428AA}"/>
    <dgm:cxn modelId="{5FC704A7-6E92-4D39-8FDF-57970F2030C1}" srcId="{CF34B9E8-0D95-446F-8ADF-D2CA7C5BB267}" destId="{1257EAA2-1A85-4151-B5D6-988C836789A5}" srcOrd="3" destOrd="0" parTransId="{E8FA999C-47A8-4AED-886D-79CF939A31D4}" sibTransId="{2695F48A-2259-4534-960F-B9F35D0093DE}"/>
    <dgm:cxn modelId="{4DDF72AC-E685-4DF0-B52C-114E6CAE7EB9}" srcId="{119A2759-6D70-4BD3-90D2-FAED7979FA29}" destId="{EC98BE5B-75FF-4632-AA8C-83216101DB91}" srcOrd="2" destOrd="0" parTransId="{5FCBAD72-A3E1-43DB-A31C-E4BED5FC4BBD}" sibTransId="{D887F4BE-1F35-44CC-8658-1F33DD747917}"/>
    <dgm:cxn modelId="{1A7C09B1-8C65-4B52-A482-39401D43BDAE}" type="presOf" srcId="{5EB2ACE9-8FCA-4FF5-B9D8-2B9CC2EBA6FA}" destId="{466CB38D-4596-425E-8845-06E8F944ABA9}" srcOrd="0" destOrd="0" presId="urn:microsoft.com/office/officeart/2018/5/layout/CenteredIconLabelDescriptionList"/>
    <dgm:cxn modelId="{EDB40EC0-D648-4E7F-9BF0-E32965499896}" srcId="{2CB00A69-4EA1-48DE-A784-9EE674C6C72E}" destId="{67F9DD58-A8E8-41B0-AB5C-87C56C1DAFE5}" srcOrd="0" destOrd="0" parTransId="{4F509ADB-59F2-4422-BFE6-7A9372EFB491}" sibTransId="{DD069506-3B3B-4DA7-99ED-A57335374520}"/>
    <dgm:cxn modelId="{D6C9BCD8-629B-437E-8169-E57255277374}" srcId="{1257EAA2-1A85-4151-B5D6-988C836789A5}" destId="{D19C25A0-9EEC-40A6-A679-F3C327868DE9}" srcOrd="0" destOrd="0" parTransId="{A91F68EE-184D-4380-8EB2-876F93522D56}" sibTransId="{BE12DC8F-A6DD-4829-867D-C6EB8CA89086}"/>
    <dgm:cxn modelId="{1CDE5FD9-1609-45FD-BCFD-844A1648F3A5}" srcId="{2CB00A69-4EA1-48DE-A784-9EE674C6C72E}" destId="{86417A34-287C-4C34-AA7F-F2FEA7057D28}" srcOrd="2" destOrd="0" parTransId="{261F14B5-294B-45A1-BBAE-900C39370FB7}" sibTransId="{0EE5CFE4-793D-4C24-AEA9-FA196BDE3517}"/>
    <dgm:cxn modelId="{1B12E0DF-0983-4AD7-8808-41BD55585432}" srcId="{119A2759-6D70-4BD3-90D2-FAED7979FA29}" destId="{5EB2ACE9-8FCA-4FF5-B9D8-2B9CC2EBA6FA}" srcOrd="0" destOrd="0" parTransId="{1794FF8A-C782-4EEE-9DE7-577DD175BBC6}" sibTransId="{CF1E94CF-19F1-49C2-9EDB-BCCB03A1D06B}"/>
    <dgm:cxn modelId="{4B48FAE1-06E2-49AF-8E2E-F0A31A0570A4}" type="presOf" srcId="{EC98BE5B-75FF-4632-AA8C-83216101DB91}" destId="{466CB38D-4596-425E-8845-06E8F944ABA9}" srcOrd="0" destOrd="2" presId="urn:microsoft.com/office/officeart/2018/5/layout/CenteredIconLabelDescriptionList"/>
    <dgm:cxn modelId="{8602C7E2-E5F2-46A8-94A3-9E73B8A2F0A2}" srcId="{1257EAA2-1A85-4151-B5D6-988C836789A5}" destId="{9067FFC0-96B2-4092-B667-B25E8D9C6480}" srcOrd="1" destOrd="0" parTransId="{D5BCF558-7A63-4B40-A712-4540BAB2771B}" sibTransId="{ED170FE4-4ADC-4819-AA25-6F7F9297E271}"/>
    <dgm:cxn modelId="{69A26FF2-313C-4579-99FD-359EB7C6047D}" srcId="{119A2759-6D70-4BD3-90D2-FAED7979FA29}" destId="{D11EA338-945A-44D3-98E3-C89499803C17}" srcOrd="1" destOrd="0" parTransId="{EF10B0D5-78D0-4DB2-9FBD-32971C8139CA}" sibTransId="{B1982037-2D3F-43EE-9023-E0EE4799C95E}"/>
    <dgm:cxn modelId="{B55499FB-CF2E-4908-8ED7-F68FEC6E28BE}" srcId="{B200EB38-E407-4863-AEB8-2B10B66EEC29}" destId="{24B04112-8A61-412C-AF2D-446132DA3CA7}" srcOrd="1" destOrd="0" parTransId="{3B6022C5-321E-43D7-8423-7A8DCD75E0C4}" sibTransId="{DF323AD4-01E5-43F5-869E-A9C5A2E82D65}"/>
    <dgm:cxn modelId="{D6178BFD-94E7-479A-9E99-1725A5824400}" type="presOf" srcId="{B200EB38-E407-4863-AEB8-2B10B66EEC29}" destId="{09207C14-FEDF-4BA0-A90C-DA03B0F5AA8A}" srcOrd="0" destOrd="0" presId="urn:microsoft.com/office/officeart/2018/5/layout/CenteredIconLabelDescriptionList"/>
    <dgm:cxn modelId="{DA31F8FF-D6F7-4BE3-9BB8-0B97846B7012}" srcId="{CF34B9E8-0D95-446F-8ADF-D2CA7C5BB267}" destId="{119A2759-6D70-4BD3-90D2-FAED7979FA29}" srcOrd="0" destOrd="0" parTransId="{B2F0F082-B48B-4D36-92CD-92D1763C7B45}" sibTransId="{E9B67682-1926-4D8F-A77A-9E59917DA839}"/>
    <dgm:cxn modelId="{AA9A0E58-82DB-4F2A-8AAB-3C949841CCF4}" type="presParOf" srcId="{4E597129-AAA8-4181-BA73-3C24BDD3D482}" destId="{2B38A8F4-1644-4CEC-9579-97285BDEC669}" srcOrd="0" destOrd="0" presId="urn:microsoft.com/office/officeart/2018/5/layout/CenteredIconLabelDescriptionList"/>
    <dgm:cxn modelId="{6427771F-B427-403F-ABD4-31E1D7C50262}" type="presParOf" srcId="{2B38A8F4-1644-4CEC-9579-97285BDEC669}" destId="{AF5CDCCE-4774-4A5A-BE07-0FD73C7283DC}" srcOrd="0" destOrd="0" presId="urn:microsoft.com/office/officeart/2018/5/layout/CenteredIconLabelDescriptionList"/>
    <dgm:cxn modelId="{67D7FE30-9B32-411D-99C1-B0931343F30D}" type="presParOf" srcId="{2B38A8F4-1644-4CEC-9579-97285BDEC669}" destId="{14F2C6E0-BCB4-47FA-82E9-BD3F688AB80F}" srcOrd="1" destOrd="0" presId="urn:microsoft.com/office/officeart/2018/5/layout/CenteredIconLabelDescriptionList"/>
    <dgm:cxn modelId="{A5B8EE8F-ADA6-49F6-B75D-1F502EE93BD2}" type="presParOf" srcId="{2B38A8F4-1644-4CEC-9579-97285BDEC669}" destId="{D74EE69A-BA73-412E-B5FE-69E4F06DEEAC}" srcOrd="2" destOrd="0" presId="urn:microsoft.com/office/officeart/2018/5/layout/CenteredIconLabelDescriptionList"/>
    <dgm:cxn modelId="{C887FE49-47B0-4AEA-9E08-F7535F6F22A7}" type="presParOf" srcId="{2B38A8F4-1644-4CEC-9579-97285BDEC669}" destId="{0CB73657-DBD3-46C0-9038-A811A8D14086}" srcOrd="3" destOrd="0" presId="urn:microsoft.com/office/officeart/2018/5/layout/CenteredIconLabelDescriptionList"/>
    <dgm:cxn modelId="{ACC8500D-6540-4B02-9BFE-675AEA07428C}" type="presParOf" srcId="{2B38A8F4-1644-4CEC-9579-97285BDEC669}" destId="{466CB38D-4596-425E-8845-06E8F944ABA9}" srcOrd="4" destOrd="0" presId="urn:microsoft.com/office/officeart/2018/5/layout/CenteredIconLabelDescriptionList"/>
    <dgm:cxn modelId="{E73D4C2A-C382-447A-A9F4-7134F55EEE78}" type="presParOf" srcId="{4E597129-AAA8-4181-BA73-3C24BDD3D482}" destId="{4CC30709-F03C-4ECD-9B64-811F13D9EE0D}" srcOrd="1" destOrd="0" presId="urn:microsoft.com/office/officeart/2018/5/layout/CenteredIconLabelDescriptionList"/>
    <dgm:cxn modelId="{F2494FB5-58D9-4F87-92FF-02D8377319E7}" type="presParOf" srcId="{4E597129-AAA8-4181-BA73-3C24BDD3D482}" destId="{3EB16ED7-E211-4202-872A-8D2B84CA716A}" srcOrd="2" destOrd="0" presId="urn:microsoft.com/office/officeart/2018/5/layout/CenteredIconLabelDescriptionList"/>
    <dgm:cxn modelId="{006EBFFF-77B6-48A7-84A2-0B15BF53546F}" type="presParOf" srcId="{3EB16ED7-E211-4202-872A-8D2B84CA716A}" destId="{94D6FC91-E331-4946-BC90-A58D9016492E}" srcOrd="0" destOrd="0" presId="urn:microsoft.com/office/officeart/2018/5/layout/CenteredIconLabelDescriptionList"/>
    <dgm:cxn modelId="{7499787A-9310-448A-9069-8E4BEB22E66A}" type="presParOf" srcId="{3EB16ED7-E211-4202-872A-8D2B84CA716A}" destId="{5B1B4717-5169-4FDA-800F-E2CE03EF4179}" srcOrd="1" destOrd="0" presId="urn:microsoft.com/office/officeart/2018/5/layout/CenteredIconLabelDescriptionList"/>
    <dgm:cxn modelId="{09BF233C-53A4-4D64-80BA-6377A59FF6C8}" type="presParOf" srcId="{3EB16ED7-E211-4202-872A-8D2B84CA716A}" destId="{433759B1-2941-4037-A479-08AD6C6B3278}" srcOrd="2" destOrd="0" presId="urn:microsoft.com/office/officeart/2018/5/layout/CenteredIconLabelDescriptionList"/>
    <dgm:cxn modelId="{05993C86-A30A-4188-9714-0B364EC0011F}" type="presParOf" srcId="{3EB16ED7-E211-4202-872A-8D2B84CA716A}" destId="{C0D64D31-0DA6-4420-AFCB-0E9DA3DAEF65}" srcOrd="3" destOrd="0" presId="urn:microsoft.com/office/officeart/2018/5/layout/CenteredIconLabelDescriptionList"/>
    <dgm:cxn modelId="{6398CAAD-14F9-48F7-B47B-12623750099E}" type="presParOf" srcId="{3EB16ED7-E211-4202-872A-8D2B84CA716A}" destId="{E19F5303-F947-4696-B66C-BE24E618C240}" srcOrd="4" destOrd="0" presId="urn:microsoft.com/office/officeart/2018/5/layout/CenteredIconLabelDescriptionList"/>
    <dgm:cxn modelId="{C49FD436-425D-4150-96CC-9B15BF5C6AAE}" type="presParOf" srcId="{4E597129-AAA8-4181-BA73-3C24BDD3D482}" destId="{3B965506-25D9-4E17-AF87-306049779F1B}" srcOrd="3" destOrd="0" presId="urn:microsoft.com/office/officeart/2018/5/layout/CenteredIconLabelDescriptionList"/>
    <dgm:cxn modelId="{65F20A2C-8FB6-43BA-8668-3B0687A8856E}" type="presParOf" srcId="{4E597129-AAA8-4181-BA73-3C24BDD3D482}" destId="{94A89D87-28A8-4C38-AB61-232E17E53DEB}" srcOrd="4" destOrd="0" presId="urn:microsoft.com/office/officeart/2018/5/layout/CenteredIconLabelDescriptionList"/>
    <dgm:cxn modelId="{6B0AE617-A4D0-45AB-A1B2-4CB92B36AFA0}" type="presParOf" srcId="{94A89D87-28A8-4C38-AB61-232E17E53DEB}" destId="{414A259B-294C-4237-8622-CC213FE5FFE0}" srcOrd="0" destOrd="0" presId="urn:microsoft.com/office/officeart/2018/5/layout/CenteredIconLabelDescriptionList"/>
    <dgm:cxn modelId="{37084E28-0E2A-4BC9-9F57-45D0D065BD0F}" type="presParOf" srcId="{94A89D87-28A8-4C38-AB61-232E17E53DEB}" destId="{30B6A468-E5D0-43D7-9715-729E371A6066}" srcOrd="1" destOrd="0" presId="urn:microsoft.com/office/officeart/2018/5/layout/CenteredIconLabelDescriptionList"/>
    <dgm:cxn modelId="{74DC9BB2-DD9B-487A-960C-53CA98457597}" type="presParOf" srcId="{94A89D87-28A8-4C38-AB61-232E17E53DEB}" destId="{09207C14-FEDF-4BA0-A90C-DA03B0F5AA8A}" srcOrd="2" destOrd="0" presId="urn:microsoft.com/office/officeart/2018/5/layout/CenteredIconLabelDescriptionList"/>
    <dgm:cxn modelId="{D5E3DFD8-559B-4921-92A5-9E157CCCD575}" type="presParOf" srcId="{94A89D87-28A8-4C38-AB61-232E17E53DEB}" destId="{072B86D2-5074-4CC3-93FA-B2CA2E8E9E43}" srcOrd="3" destOrd="0" presId="urn:microsoft.com/office/officeart/2018/5/layout/CenteredIconLabelDescriptionList"/>
    <dgm:cxn modelId="{246984C7-188D-4C88-92B6-1C3B1CB465AA}" type="presParOf" srcId="{94A89D87-28A8-4C38-AB61-232E17E53DEB}" destId="{48CC58F0-A6F5-402E-A370-E5DEB82766E6}" srcOrd="4" destOrd="0" presId="urn:microsoft.com/office/officeart/2018/5/layout/CenteredIconLabelDescriptionList"/>
    <dgm:cxn modelId="{F4BADDA2-5950-49C6-9CC6-66AF1337FB2B}" type="presParOf" srcId="{4E597129-AAA8-4181-BA73-3C24BDD3D482}" destId="{2816C1CB-8AD2-42CC-B19D-06110ABB65A3}" srcOrd="5" destOrd="0" presId="urn:microsoft.com/office/officeart/2018/5/layout/CenteredIconLabelDescriptionList"/>
    <dgm:cxn modelId="{549EBB12-DD43-46E5-9436-DC05A001FE78}" type="presParOf" srcId="{4E597129-AAA8-4181-BA73-3C24BDD3D482}" destId="{29195D2F-43C9-4025-BD5E-D88926FAAF0D}" srcOrd="6" destOrd="0" presId="urn:microsoft.com/office/officeart/2018/5/layout/CenteredIconLabelDescriptionList"/>
    <dgm:cxn modelId="{6AF5003F-1F2D-4D7A-AFA1-DB3283AE292A}" type="presParOf" srcId="{29195D2F-43C9-4025-BD5E-D88926FAAF0D}" destId="{04E5A9DC-B315-42D7-8DA3-1587BFECDF0F}" srcOrd="0" destOrd="0" presId="urn:microsoft.com/office/officeart/2018/5/layout/CenteredIconLabelDescriptionList"/>
    <dgm:cxn modelId="{DDCD42F6-F623-47AF-A6D2-DE9CB94DCA2F}" type="presParOf" srcId="{29195D2F-43C9-4025-BD5E-D88926FAAF0D}" destId="{11D739EA-CBBE-4BB2-8FBB-492C24D0311B}" srcOrd="1" destOrd="0" presId="urn:microsoft.com/office/officeart/2018/5/layout/CenteredIconLabelDescriptionList"/>
    <dgm:cxn modelId="{03DA5142-4533-4158-9127-A3D93FC8BE59}" type="presParOf" srcId="{29195D2F-43C9-4025-BD5E-D88926FAAF0D}" destId="{49E37CD3-75C5-4D5D-B1F0-1206C5F3A77C}" srcOrd="2" destOrd="0" presId="urn:microsoft.com/office/officeart/2018/5/layout/CenteredIconLabelDescriptionList"/>
    <dgm:cxn modelId="{CC07AE88-379B-4D7F-9DCC-D5BC2404611E}" type="presParOf" srcId="{29195D2F-43C9-4025-BD5E-D88926FAAF0D}" destId="{0E2F92FE-16E0-4354-A3D4-6694B5C7178F}" srcOrd="3" destOrd="0" presId="urn:microsoft.com/office/officeart/2018/5/layout/CenteredIconLabelDescriptionList"/>
    <dgm:cxn modelId="{BD6E323A-A31D-41B2-BF46-6E4DFC9F5FCD}" type="presParOf" srcId="{29195D2F-43C9-4025-BD5E-D88926FAAF0D}" destId="{6AA4C7FD-F067-4C73-9393-D17E50E722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6E984-BF97-4014-BFEE-A7DDF20049C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F8C0AE0-162E-4366-A24E-2D62DADBF908}">
      <dgm:prSet phldrT="[Text]"/>
      <dgm:spPr/>
      <dgm:t>
        <a:bodyPr/>
        <a:lstStyle/>
        <a:p>
          <a:r>
            <a:rPr lang="en-US" dirty="0"/>
            <a:t>R1: Does </a:t>
          </a:r>
          <a:r>
            <a:rPr lang="en-US" i="1" dirty="0"/>
            <a:t>race </a:t>
          </a:r>
          <a:r>
            <a:rPr lang="en-US" dirty="0"/>
            <a:t>or </a:t>
          </a:r>
          <a:r>
            <a:rPr lang="en-US" i="1" dirty="0"/>
            <a:t>sanity </a:t>
          </a:r>
          <a:r>
            <a:rPr lang="en-US" dirty="0"/>
            <a:t>explain the data set</a:t>
          </a:r>
        </a:p>
      </dgm:t>
    </dgm:pt>
    <dgm:pt modelId="{64EC4BB2-B465-44D1-ACCF-2157AF7FDB93}" type="parTrans" cxnId="{FC107915-0C5E-46B0-ACAD-FEF501BCAFCE}">
      <dgm:prSet/>
      <dgm:spPr/>
      <dgm:t>
        <a:bodyPr/>
        <a:lstStyle/>
        <a:p>
          <a:endParaRPr lang="en-US"/>
        </a:p>
      </dgm:t>
    </dgm:pt>
    <dgm:pt modelId="{AB922730-F7DA-4F08-99B3-67DE05702257}" type="sibTrans" cxnId="{FC107915-0C5E-46B0-ACAD-FEF501BCAFCE}">
      <dgm:prSet/>
      <dgm:spPr/>
      <dgm:t>
        <a:bodyPr/>
        <a:lstStyle/>
        <a:p>
          <a:endParaRPr lang="en-US"/>
        </a:p>
      </dgm:t>
    </dgm:pt>
    <dgm:pt modelId="{D1961995-2867-46C6-B121-5A463587C7FB}">
      <dgm:prSet/>
      <dgm:spPr/>
      <dgm:t>
        <a:bodyPr/>
        <a:lstStyle/>
        <a:p>
          <a:r>
            <a:rPr lang="en-US"/>
            <a:t>R2: Are these even-handed or racially profiled</a:t>
          </a:r>
          <a:endParaRPr lang="en-US" dirty="0"/>
        </a:p>
      </dgm:t>
    </dgm:pt>
    <dgm:pt modelId="{01A3524B-327C-4EA2-98B9-95AF1D1F4E34}" type="parTrans" cxnId="{02A675BF-C208-47A3-AF91-BD3A1607E5B9}">
      <dgm:prSet/>
      <dgm:spPr/>
      <dgm:t>
        <a:bodyPr/>
        <a:lstStyle/>
        <a:p>
          <a:endParaRPr lang="en-US"/>
        </a:p>
      </dgm:t>
    </dgm:pt>
    <dgm:pt modelId="{D74C15B4-B36F-4830-AE8E-4E0DD683851D}" type="sibTrans" cxnId="{02A675BF-C208-47A3-AF91-BD3A1607E5B9}">
      <dgm:prSet/>
      <dgm:spPr/>
      <dgm:t>
        <a:bodyPr/>
        <a:lstStyle/>
        <a:p>
          <a:endParaRPr lang="en-US"/>
        </a:p>
      </dgm:t>
    </dgm:pt>
    <dgm:pt modelId="{B926A45D-1ED8-4A93-B135-EF2767109D89}">
      <dgm:prSet/>
      <dgm:spPr/>
      <dgm:t>
        <a:bodyPr/>
        <a:lstStyle/>
        <a:p>
          <a:r>
            <a:rPr lang="en-US"/>
            <a:t>R3: Does another variable better explain the data set</a:t>
          </a:r>
          <a:endParaRPr lang="en-US" dirty="0"/>
        </a:p>
      </dgm:t>
    </dgm:pt>
    <dgm:pt modelId="{52551324-1304-4860-A3EF-3179A971D42A}" type="parTrans" cxnId="{5A3A620D-2EA9-4F43-AD54-8F24EF18632D}">
      <dgm:prSet/>
      <dgm:spPr/>
      <dgm:t>
        <a:bodyPr/>
        <a:lstStyle/>
        <a:p>
          <a:endParaRPr lang="en-US"/>
        </a:p>
      </dgm:t>
    </dgm:pt>
    <dgm:pt modelId="{E2535989-73FD-4177-9B0A-4EA346A5FF4E}" type="sibTrans" cxnId="{5A3A620D-2EA9-4F43-AD54-8F24EF18632D}">
      <dgm:prSet/>
      <dgm:spPr/>
      <dgm:t>
        <a:bodyPr/>
        <a:lstStyle/>
        <a:p>
          <a:endParaRPr lang="en-US"/>
        </a:p>
      </dgm:t>
    </dgm:pt>
    <dgm:pt modelId="{28535768-F459-479B-9610-1F8A6B472CD3}" type="pres">
      <dgm:prSet presAssocID="{0666E984-BF97-4014-BFEE-A7DDF20049CA}" presName="linear" presStyleCnt="0">
        <dgm:presLayoutVars>
          <dgm:animLvl val="lvl"/>
          <dgm:resizeHandles val="exact"/>
        </dgm:presLayoutVars>
      </dgm:prSet>
      <dgm:spPr/>
    </dgm:pt>
    <dgm:pt modelId="{16325796-EB48-4741-AE24-2FC15331C779}" type="pres">
      <dgm:prSet presAssocID="{0F8C0AE0-162E-4366-A24E-2D62DADBF908}" presName="parentText" presStyleLbl="node1" presStyleIdx="0" presStyleCnt="3">
        <dgm:presLayoutVars>
          <dgm:chMax val="0"/>
          <dgm:bulletEnabled val="1"/>
        </dgm:presLayoutVars>
      </dgm:prSet>
      <dgm:spPr/>
    </dgm:pt>
    <dgm:pt modelId="{2EE34B08-2552-4355-ABA9-B0E2763584EF}" type="pres">
      <dgm:prSet presAssocID="{AB922730-F7DA-4F08-99B3-67DE05702257}" presName="spacer" presStyleCnt="0"/>
      <dgm:spPr/>
    </dgm:pt>
    <dgm:pt modelId="{33899ADC-83BF-4B01-9705-2306F97D8424}" type="pres">
      <dgm:prSet presAssocID="{D1961995-2867-46C6-B121-5A463587C7FB}" presName="parentText" presStyleLbl="node1" presStyleIdx="1" presStyleCnt="3">
        <dgm:presLayoutVars>
          <dgm:chMax val="0"/>
          <dgm:bulletEnabled val="1"/>
        </dgm:presLayoutVars>
      </dgm:prSet>
      <dgm:spPr/>
    </dgm:pt>
    <dgm:pt modelId="{9AA7FF89-B27E-4012-B6B2-7FD75F746922}" type="pres">
      <dgm:prSet presAssocID="{D74C15B4-B36F-4830-AE8E-4E0DD683851D}" presName="spacer" presStyleCnt="0"/>
      <dgm:spPr/>
    </dgm:pt>
    <dgm:pt modelId="{78E39846-2EEE-4536-A18F-D9607272FF3B}" type="pres">
      <dgm:prSet presAssocID="{B926A45D-1ED8-4A93-B135-EF2767109D89}" presName="parentText" presStyleLbl="node1" presStyleIdx="2" presStyleCnt="3">
        <dgm:presLayoutVars>
          <dgm:chMax val="0"/>
          <dgm:bulletEnabled val="1"/>
        </dgm:presLayoutVars>
      </dgm:prSet>
      <dgm:spPr/>
    </dgm:pt>
  </dgm:ptLst>
  <dgm:cxnLst>
    <dgm:cxn modelId="{5A3A620D-2EA9-4F43-AD54-8F24EF18632D}" srcId="{0666E984-BF97-4014-BFEE-A7DDF20049CA}" destId="{B926A45D-1ED8-4A93-B135-EF2767109D89}" srcOrd="2" destOrd="0" parTransId="{52551324-1304-4860-A3EF-3179A971D42A}" sibTransId="{E2535989-73FD-4177-9B0A-4EA346A5FF4E}"/>
    <dgm:cxn modelId="{796B9E14-97FD-4C12-B963-797F38C2884D}" type="presOf" srcId="{0F8C0AE0-162E-4366-A24E-2D62DADBF908}" destId="{16325796-EB48-4741-AE24-2FC15331C779}" srcOrd="0" destOrd="0" presId="urn:microsoft.com/office/officeart/2005/8/layout/vList2"/>
    <dgm:cxn modelId="{FC107915-0C5E-46B0-ACAD-FEF501BCAFCE}" srcId="{0666E984-BF97-4014-BFEE-A7DDF20049CA}" destId="{0F8C0AE0-162E-4366-A24E-2D62DADBF908}" srcOrd="0" destOrd="0" parTransId="{64EC4BB2-B465-44D1-ACCF-2157AF7FDB93}" sibTransId="{AB922730-F7DA-4F08-99B3-67DE05702257}"/>
    <dgm:cxn modelId="{A336B82C-E24D-4836-B61E-10D8F27FF17D}" type="presOf" srcId="{B926A45D-1ED8-4A93-B135-EF2767109D89}" destId="{78E39846-2EEE-4536-A18F-D9607272FF3B}" srcOrd="0" destOrd="0" presId="urn:microsoft.com/office/officeart/2005/8/layout/vList2"/>
    <dgm:cxn modelId="{6CD2333B-8848-44EB-80AC-D66ECB8C3A78}" type="presOf" srcId="{0666E984-BF97-4014-BFEE-A7DDF20049CA}" destId="{28535768-F459-479B-9610-1F8A6B472CD3}" srcOrd="0" destOrd="0" presId="urn:microsoft.com/office/officeart/2005/8/layout/vList2"/>
    <dgm:cxn modelId="{FEB5ED9E-41D5-41E0-9B70-F178BF1B621F}" type="presOf" srcId="{D1961995-2867-46C6-B121-5A463587C7FB}" destId="{33899ADC-83BF-4B01-9705-2306F97D8424}" srcOrd="0" destOrd="0" presId="urn:microsoft.com/office/officeart/2005/8/layout/vList2"/>
    <dgm:cxn modelId="{02A675BF-C208-47A3-AF91-BD3A1607E5B9}" srcId="{0666E984-BF97-4014-BFEE-A7DDF20049CA}" destId="{D1961995-2867-46C6-B121-5A463587C7FB}" srcOrd="1" destOrd="0" parTransId="{01A3524B-327C-4EA2-98B9-95AF1D1F4E34}" sibTransId="{D74C15B4-B36F-4830-AE8E-4E0DD683851D}"/>
    <dgm:cxn modelId="{B633352C-B50B-47BA-82EB-A768946C1D1A}" type="presParOf" srcId="{28535768-F459-479B-9610-1F8A6B472CD3}" destId="{16325796-EB48-4741-AE24-2FC15331C779}" srcOrd="0" destOrd="0" presId="urn:microsoft.com/office/officeart/2005/8/layout/vList2"/>
    <dgm:cxn modelId="{E3B3E66E-D651-42FD-A646-4003BB7403DE}" type="presParOf" srcId="{28535768-F459-479B-9610-1F8A6B472CD3}" destId="{2EE34B08-2552-4355-ABA9-B0E2763584EF}" srcOrd="1" destOrd="0" presId="urn:microsoft.com/office/officeart/2005/8/layout/vList2"/>
    <dgm:cxn modelId="{52495E2D-B46C-4D0F-B976-B9BBDB3C2CAD}" type="presParOf" srcId="{28535768-F459-479B-9610-1F8A6B472CD3}" destId="{33899ADC-83BF-4B01-9705-2306F97D8424}" srcOrd="2" destOrd="0" presId="urn:microsoft.com/office/officeart/2005/8/layout/vList2"/>
    <dgm:cxn modelId="{BD8044BE-320E-4C85-91EF-EFDE347465BC}" type="presParOf" srcId="{28535768-F459-479B-9610-1F8A6B472CD3}" destId="{9AA7FF89-B27E-4012-B6B2-7FD75F746922}" srcOrd="3" destOrd="0" presId="urn:microsoft.com/office/officeart/2005/8/layout/vList2"/>
    <dgm:cxn modelId="{E50E9FEB-2A3B-4C95-B60E-530F97412813}" type="presParOf" srcId="{28535768-F459-479B-9610-1F8A6B472CD3}" destId="{78E39846-2EEE-4536-A18F-D9607272FF3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086-FD5E-41DF-8CB6-1E86B385FCD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A70DBC9B-C89B-40BC-A43B-A898EE5F6F82}">
      <dgm:prSet phldrT="[Text]"/>
      <dgm:spPr/>
      <dgm:t>
        <a:bodyPr/>
        <a:lstStyle/>
        <a:p>
          <a:r>
            <a:rPr lang="en-US" dirty="0"/>
            <a:t>Washington Post Data Set</a:t>
          </a:r>
        </a:p>
      </dgm:t>
    </dgm:pt>
    <dgm:pt modelId="{D15F9D80-B26F-42D3-ADF6-7CFFDA0FAFD8}" type="parTrans" cxnId="{91B96DCD-3E96-42F5-80BA-C9CC479308EA}">
      <dgm:prSet/>
      <dgm:spPr/>
      <dgm:t>
        <a:bodyPr/>
        <a:lstStyle/>
        <a:p>
          <a:endParaRPr lang="en-US"/>
        </a:p>
      </dgm:t>
    </dgm:pt>
    <dgm:pt modelId="{0C80CEAA-6C18-440A-AB84-176DDCCEC153}" type="sibTrans" cxnId="{91B96DCD-3E96-42F5-80BA-C9CC479308EA}">
      <dgm:prSet/>
      <dgm:spPr/>
      <dgm:t>
        <a:bodyPr/>
        <a:lstStyle/>
        <a:p>
          <a:endParaRPr lang="en-US"/>
        </a:p>
      </dgm:t>
    </dgm:pt>
    <dgm:pt modelId="{AFB1C1B0-838F-40E1-9447-0FB51BA55A75}">
      <dgm:prSet phldrT="[Text]"/>
      <dgm:spPr/>
      <dgm:t>
        <a:bodyPr/>
        <a:lstStyle/>
        <a:p>
          <a:r>
            <a:rPr lang="en-US" dirty="0"/>
            <a:t>Demographics (age, race)</a:t>
          </a:r>
        </a:p>
      </dgm:t>
    </dgm:pt>
    <dgm:pt modelId="{814A9F01-57AF-4A60-A2EA-880BC427A26F}" type="parTrans" cxnId="{00536715-9E30-49E5-854B-2DFDD1D6EE1B}">
      <dgm:prSet/>
      <dgm:spPr/>
      <dgm:t>
        <a:bodyPr/>
        <a:lstStyle/>
        <a:p>
          <a:endParaRPr lang="en-US"/>
        </a:p>
      </dgm:t>
    </dgm:pt>
    <dgm:pt modelId="{299DE8A1-C158-4A14-A8EF-BC8A8A1206C6}" type="sibTrans" cxnId="{00536715-9E30-49E5-854B-2DFDD1D6EE1B}">
      <dgm:prSet/>
      <dgm:spPr/>
      <dgm:t>
        <a:bodyPr/>
        <a:lstStyle/>
        <a:p>
          <a:endParaRPr lang="en-US"/>
        </a:p>
      </dgm:t>
    </dgm:pt>
    <dgm:pt modelId="{C8353861-B012-4907-9D2D-C5495244EAFC}">
      <dgm:prSet phldrT="[Text]"/>
      <dgm:spPr/>
      <dgm:t>
        <a:bodyPr/>
        <a:lstStyle/>
        <a:p>
          <a:r>
            <a:rPr lang="en-US" dirty="0"/>
            <a:t>Context (armed, sanity)</a:t>
          </a:r>
        </a:p>
      </dgm:t>
    </dgm:pt>
    <dgm:pt modelId="{DD667905-3BD6-4A60-8899-E0B1F87ABFC9}" type="parTrans" cxnId="{EB289513-FA7B-4813-B06F-1B9C38AC918C}">
      <dgm:prSet/>
      <dgm:spPr/>
      <dgm:t>
        <a:bodyPr/>
        <a:lstStyle/>
        <a:p>
          <a:endParaRPr lang="en-US"/>
        </a:p>
      </dgm:t>
    </dgm:pt>
    <dgm:pt modelId="{C8E23482-12FD-46CE-98D1-9E0B6D6B290B}" type="sibTrans" cxnId="{EB289513-FA7B-4813-B06F-1B9C38AC918C}">
      <dgm:prSet/>
      <dgm:spPr/>
      <dgm:t>
        <a:bodyPr/>
        <a:lstStyle/>
        <a:p>
          <a:endParaRPr lang="en-US"/>
        </a:p>
      </dgm:t>
    </dgm:pt>
    <dgm:pt modelId="{506944F3-6410-4D8F-A9A4-56B6DEF9DFDB}">
      <dgm:prSet phldrT="[Text]"/>
      <dgm:spPr/>
      <dgm:t>
        <a:bodyPr/>
        <a:lstStyle/>
        <a:p>
          <a:r>
            <a:rPr lang="en-US" dirty="0"/>
            <a:t>Location (city, state, date)</a:t>
          </a:r>
        </a:p>
      </dgm:t>
    </dgm:pt>
    <dgm:pt modelId="{B3AB12F1-A94A-4C5A-A196-7AC4F37C046F}" type="parTrans" cxnId="{E69CDEAD-49B0-4BED-9DB8-0281C36EE422}">
      <dgm:prSet/>
      <dgm:spPr/>
      <dgm:t>
        <a:bodyPr/>
        <a:lstStyle/>
        <a:p>
          <a:endParaRPr lang="en-US"/>
        </a:p>
      </dgm:t>
    </dgm:pt>
    <dgm:pt modelId="{7B8015AF-DE84-4D41-8B8B-C1E12F04CD59}" type="sibTrans" cxnId="{E69CDEAD-49B0-4BED-9DB8-0281C36EE422}">
      <dgm:prSet/>
      <dgm:spPr/>
      <dgm:t>
        <a:bodyPr/>
        <a:lstStyle/>
        <a:p>
          <a:endParaRPr lang="en-US"/>
        </a:p>
      </dgm:t>
    </dgm:pt>
    <dgm:pt modelId="{C93A9BFA-C4FD-49DA-BDC2-972BDC2500FD}">
      <dgm:prSet phldrT="[Text]"/>
      <dgm:spPr/>
      <dgm:t>
        <a:bodyPr/>
        <a:lstStyle/>
        <a:p>
          <a:r>
            <a:rPr lang="en-US" dirty="0"/>
            <a:t>Statistical Effect and Power</a:t>
          </a:r>
        </a:p>
      </dgm:t>
    </dgm:pt>
    <dgm:pt modelId="{0409ACD3-1C2C-42E8-A5A3-56C0F6877DB2}" type="parTrans" cxnId="{8B4A4329-5757-40AC-BDBC-04F701EE4828}">
      <dgm:prSet/>
      <dgm:spPr/>
      <dgm:t>
        <a:bodyPr/>
        <a:lstStyle/>
        <a:p>
          <a:endParaRPr lang="en-US"/>
        </a:p>
      </dgm:t>
    </dgm:pt>
    <dgm:pt modelId="{D550A71F-C04B-4527-86E0-EA7F46634C5F}" type="sibTrans" cxnId="{8B4A4329-5757-40AC-BDBC-04F701EE4828}">
      <dgm:prSet/>
      <dgm:spPr/>
      <dgm:t>
        <a:bodyPr/>
        <a:lstStyle/>
        <a:p>
          <a:endParaRPr lang="en-US"/>
        </a:p>
      </dgm:t>
    </dgm:pt>
    <dgm:pt modelId="{B971A1CE-65D4-4753-8A06-DDF13BC99360}">
      <dgm:prSet phldrT="[Text]"/>
      <dgm:spPr/>
      <dgm:t>
        <a:bodyPr/>
        <a:lstStyle/>
        <a:p>
          <a:r>
            <a:rPr lang="en-US" dirty="0"/>
            <a:t>Effect measures the magnitude of a phenomenon</a:t>
          </a:r>
        </a:p>
      </dgm:t>
    </dgm:pt>
    <dgm:pt modelId="{B5FD89FB-2E2C-4370-B3BA-E9C2C384B260}" type="parTrans" cxnId="{356E8365-F380-4929-B4FF-B9A9334CDDA4}">
      <dgm:prSet/>
      <dgm:spPr/>
      <dgm:t>
        <a:bodyPr/>
        <a:lstStyle/>
        <a:p>
          <a:endParaRPr lang="en-US"/>
        </a:p>
      </dgm:t>
    </dgm:pt>
    <dgm:pt modelId="{C0E81F1C-9D75-43C7-A51B-514C959C1A71}" type="sibTrans" cxnId="{356E8365-F380-4929-B4FF-B9A9334CDDA4}">
      <dgm:prSet/>
      <dgm:spPr/>
      <dgm:t>
        <a:bodyPr/>
        <a:lstStyle/>
        <a:p>
          <a:endParaRPr lang="en-US"/>
        </a:p>
      </dgm:t>
    </dgm:pt>
    <dgm:pt modelId="{1E45D738-1D04-4B6D-9D97-28EFE66A8523}">
      <dgm:prSet phldrT="[Text]"/>
      <dgm:spPr/>
      <dgm:t>
        <a:bodyPr/>
        <a:lstStyle/>
        <a:p>
          <a:r>
            <a:rPr lang="en-US" dirty="0"/>
            <a:t>Power is the ability to distinguish an actual effect versus chance</a:t>
          </a:r>
        </a:p>
      </dgm:t>
    </dgm:pt>
    <dgm:pt modelId="{ECB65704-C9D2-446F-AB07-440AFB45A3D4}" type="parTrans" cxnId="{C5C530E9-0E9C-41BD-BB01-8F263EE2E1D8}">
      <dgm:prSet/>
      <dgm:spPr/>
      <dgm:t>
        <a:bodyPr/>
        <a:lstStyle/>
        <a:p>
          <a:endParaRPr lang="en-US"/>
        </a:p>
      </dgm:t>
    </dgm:pt>
    <dgm:pt modelId="{DF4A6581-5047-4C3E-8498-AD77DC0D2FC9}" type="sibTrans" cxnId="{C5C530E9-0E9C-41BD-BB01-8F263EE2E1D8}">
      <dgm:prSet/>
      <dgm:spPr/>
      <dgm:t>
        <a:bodyPr/>
        <a:lstStyle/>
        <a:p>
          <a:endParaRPr lang="en-US"/>
        </a:p>
      </dgm:t>
    </dgm:pt>
    <dgm:pt modelId="{B9A88E05-3721-48AF-8868-319A90B9BB44}">
      <dgm:prSet phldrT="[Text]"/>
      <dgm:spPr/>
      <dgm:t>
        <a:bodyPr/>
        <a:lstStyle/>
        <a:p>
          <a:r>
            <a:rPr lang="en-US" dirty="0"/>
            <a:t>There needs to be sufficient samples for cross-comparisons</a:t>
          </a:r>
        </a:p>
      </dgm:t>
    </dgm:pt>
    <dgm:pt modelId="{723EB829-F213-4157-93F4-11E476584ECE}" type="parTrans" cxnId="{9E497A7C-EAE7-4FA8-ACB7-F74A0A97AF10}">
      <dgm:prSet/>
      <dgm:spPr/>
      <dgm:t>
        <a:bodyPr/>
        <a:lstStyle/>
        <a:p>
          <a:endParaRPr lang="en-US"/>
        </a:p>
      </dgm:t>
    </dgm:pt>
    <dgm:pt modelId="{03A7267F-B641-4C1D-B6A2-942BED38E0C9}" type="sibTrans" cxnId="{9E497A7C-EAE7-4FA8-ACB7-F74A0A97AF10}">
      <dgm:prSet/>
      <dgm:spPr/>
      <dgm:t>
        <a:bodyPr/>
        <a:lstStyle/>
        <a:p>
          <a:endParaRPr lang="en-US"/>
        </a:p>
      </dgm:t>
    </dgm:pt>
    <dgm:pt modelId="{51E3E5C5-A937-45E1-AF34-AD14EAD52C2B}" type="pres">
      <dgm:prSet presAssocID="{BD492086-FD5E-41DF-8CB6-1E86B385FCD0}" presName="linear" presStyleCnt="0">
        <dgm:presLayoutVars>
          <dgm:animLvl val="lvl"/>
          <dgm:resizeHandles val="exact"/>
        </dgm:presLayoutVars>
      </dgm:prSet>
      <dgm:spPr/>
    </dgm:pt>
    <dgm:pt modelId="{5CB545BA-065F-413C-8810-873014DA0563}" type="pres">
      <dgm:prSet presAssocID="{C93A9BFA-C4FD-49DA-BDC2-972BDC2500FD}" presName="parentText" presStyleLbl="node1" presStyleIdx="0" presStyleCnt="2">
        <dgm:presLayoutVars>
          <dgm:chMax val="0"/>
          <dgm:bulletEnabled val="1"/>
        </dgm:presLayoutVars>
      </dgm:prSet>
      <dgm:spPr/>
    </dgm:pt>
    <dgm:pt modelId="{050F29D1-CC47-4FC6-8D3B-F594FD45F111}" type="pres">
      <dgm:prSet presAssocID="{C93A9BFA-C4FD-49DA-BDC2-972BDC2500FD}" presName="childText" presStyleLbl="revTx" presStyleIdx="0" presStyleCnt="2">
        <dgm:presLayoutVars>
          <dgm:bulletEnabled val="1"/>
        </dgm:presLayoutVars>
      </dgm:prSet>
      <dgm:spPr/>
    </dgm:pt>
    <dgm:pt modelId="{38F7B402-075A-4697-A436-1F7D43A25FB9}" type="pres">
      <dgm:prSet presAssocID="{A70DBC9B-C89B-40BC-A43B-A898EE5F6F82}" presName="parentText" presStyleLbl="node1" presStyleIdx="1" presStyleCnt="2">
        <dgm:presLayoutVars>
          <dgm:chMax val="0"/>
          <dgm:bulletEnabled val="1"/>
        </dgm:presLayoutVars>
      </dgm:prSet>
      <dgm:spPr/>
    </dgm:pt>
    <dgm:pt modelId="{4702585E-E9FA-473A-B146-26BA822FED33}" type="pres">
      <dgm:prSet presAssocID="{A70DBC9B-C89B-40BC-A43B-A898EE5F6F82}" presName="childText" presStyleLbl="revTx" presStyleIdx="1" presStyleCnt="2">
        <dgm:presLayoutVars>
          <dgm:bulletEnabled val="1"/>
        </dgm:presLayoutVars>
      </dgm:prSet>
      <dgm:spPr/>
    </dgm:pt>
  </dgm:ptLst>
  <dgm:cxnLst>
    <dgm:cxn modelId="{EB289513-FA7B-4813-B06F-1B9C38AC918C}" srcId="{A70DBC9B-C89B-40BC-A43B-A898EE5F6F82}" destId="{C8353861-B012-4907-9D2D-C5495244EAFC}" srcOrd="1" destOrd="0" parTransId="{DD667905-3BD6-4A60-8899-E0B1F87ABFC9}" sibTransId="{C8E23482-12FD-46CE-98D1-9E0B6D6B290B}"/>
    <dgm:cxn modelId="{00536715-9E30-49E5-854B-2DFDD1D6EE1B}" srcId="{A70DBC9B-C89B-40BC-A43B-A898EE5F6F82}" destId="{AFB1C1B0-838F-40E1-9447-0FB51BA55A75}" srcOrd="0" destOrd="0" parTransId="{814A9F01-57AF-4A60-A2EA-880BC427A26F}" sibTransId="{299DE8A1-C158-4A14-A8EF-BC8A8A1206C6}"/>
    <dgm:cxn modelId="{D0624F1D-363C-41AD-B09B-410B5F53C8A7}" type="presOf" srcId="{506944F3-6410-4D8F-A9A4-56B6DEF9DFDB}" destId="{4702585E-E9FA-473A-B146-26BA822FED33}" srcOrd="0" destOrd="2" presId="urn:microsoft.com/office/officeart/2005/8/layout/vList2"/>
    <dgm:cxn modelId="{AC807F21-1F6D-451A-B53A-38E2BFCD53B9}" type="presOf" srcId="{1E45D738-1D04-4B6D-9D97-28EFE66A8523}" destId="{050F29D1-CC47-4FC6-8D3B-F594FD45F111}" srcOrd="0" destOrd="1" presId="urn:microsoft.com/office/officeart/2005/8/layout/vList2"/>
    <dgm:cxn modelId="{8B4A4329-5757-40AC-BDBC-04F701EE4828}" srcId="{BD492086-FD5E-41DF-8CB6-1E86B385FCD0}" destId="{C93A9BFA-C4FD-49DA-BDC2-972BDC2500FD}" srcOrd="0" destOrd="0" parTransId="{0409ACD3-1C2C-42E8-A5A3-56C0F6877DB2}" sibTransId="{D550A71F-C04B-4527-86E0-EA7F46634C5F}"/>
    <dgm:cxn modelId="{790BCC32-728F-4A29-8811-E209ED2D91AB}" type="presOf" srcId="{C8353861-B012-4907-9D2D-C5495244EAFC}" destId="{4702585E-E9FA-473A-B146-26BA822FED33}" srcOrd="0" destOrd="1" presId="urn:microsoft.com/office/officeart/2005/8/layout/vList2"/>
    <dgm:cxn modelId="{E0C0C93D-3C03-471F-A720-719EF6C95D3F}" type="presOf" srcId="{B9A88E05-3721-48AF-8868-319A90B9BB44}" destId="{050F29D1-CC47-4FC6-8D3B-F594FD45F111}" srcOrd="0" destOrd="2" presId="urn:microsoft.com/office/officeart/2005/8/layout/vList2"/>
    <dgm:cxn modelId="{356E8365-F380-4929-B4FF-B9A9334CDDA4}" srcId="{C93A9BFA-C4FD-49DA-BDC2-972BDC2500FD}" destId="{B971A1CE-65D4-4753-8A06-DDF13BC99360}" srcOrd="0" destOrd="0" parTransId="{B5FD89FB-2E2C-4370-B3BA-E9C2C384B260}" sibTransId="{C0E81F1C-9D75-43C7-A51B-514C959C1A71}"/>
    <dgm:cxn modelId="{7A226667-21D3-4901-AD68-81EB63AB78B4}" type="presOf" srcId="{BD492086-FD5E-41DF-8CB6-1E86B385FCD0}" destId="{51E3E5C5-A937-45E1-AF34-AD14EAD52C2B}" srcOrd="0" destOrd="0" presId="urn:microsoft.com/office/officeart/2005/8/layout/vList2"/>
    <dgm:cxn modelId="{7AC3624A-B0E5-4527-9512-9EE40C5590B9}" type="presOf" srcId="{C93A9BFA-C4FD-49DA-BDC2-972BDC2500FD}" destId="{5CB545BA-065F-413C-8810-873014DA0563}" srcOrd="0" destOrd="0" presId="urn:microsoft.com/office/officeart/2005/8/layout/vList2"/>
    <dgm:cxn modelId="{8B8EC572-C42B-436B-B82A-98C7ED45C133}" type="presOf" srcId="{AFB1C1B0-838F-40E1-9447-0FB51BA55A75}" destId="{4702585E-E9FA-473A-B146-26BA822FED33}" srcOrd="0" destOrd="0" presId="urn:microsoft.com/office/officeart/2005/8/layout/vList2"/>
    <dgm:cxn modelId="{34E8977A-EE09-4EAC-AE5B-F8EFCAB5179F}" type="presOf" srcId="{B971A1CE-65D4-4753-8A06-DDF13BC99360}" destId="{050F29D1-CC47-4FC6-8D3B-F594FD45F111}" srcOrd="0" destOrd="0" presId="urn:microsoft.com/office/officeart/2005/8/layout/vList2"/>
    <dgm:cxn modelId="{A820C47A-2B7E-4E64-96B5-3C878FEE822D}" type="presOf" srcId="{A70DBC9B-C89B-40BC-A43B-A898EE5F6F82}" destId="{38F7B402-075A-4697-A436-1F7D43A25FB9}" srcOrd="0" destOrd="0" presId="urn:microsoft.com/office/officeart/2005/8/layout/vList2"/>
    <dgm:cxn modelId="{9E497A7C-EAE7-4FA8-ACB7-F74A0A97AF10}" srcId="{C93A9BFA-C4FD-49DA-BDC2-972BDC2500FD}" destId="{B9A88E05-3721-48AF-8868-319A90B9BB44}" srcOrd="2" destOrd="0" parTransId="{723EB829-F213-4157-93F4-11E476584ECE}" sibTransId="{03A7267F-B641-4C1D-B6A2-942BED38E0C9}"/>
    <dgm:cxn modelId="{E69CDEAD-49B0-4BED-9DB8-0281C36EE422}" srcId="{A70DBC9B-C89B-40BC-A43B-A898EE5F6F82}" destId="{506944F3-6410-4D8F-A9A4-56B6DEF9DFDB}" srcOrd="2" destOrd="0" parTransId="{B3AB12F1-A94A-4C5A-A196-7AC4F37C046F}" sibTransId="{7B8015AF-DE84-4D41-8B8B-C1E12F04CD59}"/>
    <dgm:cxn modelId="{91B96DCD-3E96-42F5-80BA-C9CC479308EA}" srcId="{BD492086-FD5E-41DF-8CB6-1E86B385FCD0}" destId="{A70DBC9B-C89B-40BC-A43B-A898EE5F6F82}" srcOrd="1" destOrd="0" parTransId="{D15F9D80-B26F-42D3-ADF6-7CFFDA0FAFD8}" sibTransId="{0C80CEAA-6C18-440A-AB84-176DDCCEC153}"/>
    <dgm:cxn modelId="{C5C530E9-0E9C-41BD-BB01-8F263EE2E1D8}" srcId="{C93A9BFA-C4FD-49DA-BDC2-972BDC2500FD}" destId="{1E45D738-1D04-4B6D-9D97-28EFE66A8523}" srcOrd="1" destOrd="0" parTransId="{ECB65704-C9D2-446F-AB07-440AFB45A3D4}" sibTransId="{DF4A6581-5047-4C3E-8498-AD77DC0D2FC9}"/>
    <dgm:cxn modelId="{9D0E49F2-889B-4107-A19F-FFFCFB8D8361}" type="presParOf" srcId="{51E3E5C5-A937-45E1-AF34-AD14EAD52C2B}" destId="{5CB545BA-065F-413C-8810-873014DA0563}" srcOrd="0" destOrd="0" presId="urn:microsoft.com/office/officeart/2005/8/layout/vList2"/>
    <dgm:cxn modelId="{376BCB65-B68C-4AF4-BDD4-8F9C556659A0}" type="presParOf" srcId="{51E3E5C5-A937-45E1-AF34-AD14EAD52C2B}" destId="{050F29D1-CC47-4FC6-8D3B-F594FD45F111}" srcOrd="1" destOrd="0" presId="urn:microsoft.com/office/officeart/2005/8/layout/vList2"/>
    <dgm:cxn modelId="{285E6A42-C1D6-4AED-B15F-174E00408238}" type="presParOf" srcId="{51E3E5C5-A937-45E1-AF34-AD14EAD52C2B}" destId="{38F7B402-075A-4697-A436-1F7D43A25FB9}" srcOrd="2" destOrd="0" presId="urn:microsoft.com/office/officeart/2005/8/layout/vList2"/>
    <dgm:cxn modelId="{C710D8A3-710A-4E99-AE5D-C8F6638032E2}" type="presParOf" srcId="{51E3E5C5-A937-45E1-AF34-AD14EAD52C2B}" destId="{4702585E-E9FA-473A-B146-26BA822FED3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5F486-7584-4CDA-A4B3-8E298868EB11}"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A46B6D53-31D3-4BE9-A233-1B995891FDD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Data Analysis</a:t>
          </a:r>
        </a:p>
      </dgm:t>
    </dgm:pt>
    <dgm:pt modelId="{E023BB35-2768-4200-9FC0-ACBD257CA8C9}" type="par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BD123635-3FFE-4294-9C2C-BF2CC591FB52}" type="sib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D56890D2-BB72-4F91-AFD8-67DCDDA821C9}">
      <dgm:prSet phldrT="[Text]"/>
      <dgm:spPr/>
      <dgm:t>
        <a:bodyPr/>
        <a:lstStyle/>
        <a:p>
          <a:pPr>
            <a:buClr>
              <a:srgbClr val="FFBE04"/>
            </a:buClr>
          </a:pPr>
          <a:r>
            <a:rPr lang="en-US" b="0" cap="none" spc="0" dirty="0">
              <a:effectLst>
                <a:outerShdw blurRad="38100" dist="19050" dir="2700000" algn="tl" rotWithShape="0">
                  <a:schemeClr val="dk1">
                    <a:alpha val="40000"/>
                  </a:schemeClr>
                </a:outerShdw>
              </a:effectLst>
            </a:rPr>
            <a:t>Race</a:t>
          </a:r>
        </a:p>
      </dgm:t>
    </dgm:pt>
    <dgm:pt modelId="{8011614D-0581-4DDB-9B61-5EC6EC2255BD}" type="par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96A9C694-57B7-460A-A1D6-65E93E6C7F22}" type="sib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6CB7DBA5-1E11-4F0E-B2DD-67C8F875D982}">
      <dgm:prSet/>
      <dgm:spPr/>
      <dgm:t>
        <a:bodyPr/>
        <a:lstStyle/>
        <a:p>
          <a:r>
            <a:rPr lang="en-US" b="0" cap="none" spc="0">
              <a:effectLst>
                <a:outerShdw blurRad="38100" dist="19050" dir="2700000" algn="tl" rotWithShape="0">
                  <a:schemeClr val="dk1">
                    <a:alpha val="40000"/>
                  </a:schemeClr>
                </a:outerShdw>
              </a:effectLst>
            </a:rPr>
            <a:t>Weapon</a:t>
          </a:r>
        </a:p>
      </dgm:t>
    </dgm:pt>
    <dgm:pt modelId="{ECF287E9-5DF0-46AA-96E8-C6F8D1230DD1}" type="par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23E039C-C297-4590-9829-CE12351C78C3}" type="sib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54F38B7-8027-4E6D-9C5B-4C4098AD8941}">
      <dgm:prSet/>
      <dgm:spPr/>
      <dgm:t>
        <a:bodyPr/>
        <a:lstStyle/>
        <a:p>
          <a:r>
            <a:rPr lang="en-US" b="0" cap="none" spc="0">
              <a:effectLst>
                <a:outerShdw blurRad="38100" dist="19050" dir="2700000" algn="tl" rotWithShape="0">
                  <a:schemeClr val="dk1">
                    <a:alpha val="40000"/>
                  </a:schemeClr>
                </a:outerShdw>
              </a:effectLst>
            </a:rPr>
            <a:t>Location</a:t>
          </a:r>
        </a:p>
      </dgm:t>
    </dgm:pt>
    <dgm:pt modelId="{E6E27076-44D6-44AF-8B44-D60996D6F18A}" type="par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E99B5FDC-96B2-4A19-BB47-4AF7F51F2FB9}" type="sib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59B6B4E6-75AC-4804-AC87-12567DACCF42}">
      <dgm:prSet/>
      <dgm:spPr/>
      <dgm:t>
        <a:bodyPr/>
        <a:lstStyle/>
        <a:p>
          <a:r>
            <a:rPr lang="en-US" b="0" cap="none" spc="0" dirty="0">
              <a:effectLst>
                <a:outerShdw blurRad="38100" dist="19050" dir="2700000" algn="tl" rotWithShape="0">
                  <a:schemeClr val="dk1">
                    <a:alpha val="40000"/>
                  </a:schemeClr>
                </a:outerShdw>
              </a:effectLst>
            </a:rPr>
            <a:t>Unarmed</a:t>
          </a:r>
        </a:p>
      </dgm:t>
    </dgm:pt>
    <dgm:pt modelId="{239A760F-AFEF-40B0-874B-88125FB5546C}" type="par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97A869C2-3D60-4A01-A602-67F26B707802}" type="sib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530C2C54-82F5-44AD-9B46-BF45CBCD9A75}">
      <dgm:prSet/>
      <dgm:spPr/>
      <dgm:t>
        <a:bodyPr/>
        <a:lstStyle/>
        <a:p>
          <a:r>
            <a:rPr lang="en-US" b="0" cap="none" spc="0" dirty="0">
              <a:effectLst>
                <a:outerShdw blurRad="38100" dist="19050" dir="2700000" algn="tl" rotWithShape="0">
                  <a:schemeClr val="dk1">
                    <a:alpha val="40000"/>
                  </a:schemeClr>
                </a:outerShdw>
              </a:effectLst>
            </a:rPr>
            <a:t>Gun/Knife</a:t>
          </a:r>
        </a:p>
      </dgm:t>
    </dgm:pt>
    <dgm:pt modelId="{02386A36-1822-424B-B978-C92D54F93701}" type="par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5D86D8D8-65B2-4F7B-B623-54BE3672D40C}" type="sib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0142AB42-3336-486F-8AC8-9A028D760EB3}">
      <dgm:prSet/>
      <dgm:spPr/>
      <dgm:t>
        <a:bodyPr/>
        <a:lstStyle/>
        <a:p>
          <a:r>
            <a:rPr lang="en-US" b="0" cap="none" spc="0" dirty="0">
              <a:effectLst>
                <a:outerShdw blurRad="38100" dist="19050" dir="2700000" algn="tl" rotWithShape="0">
                  <a:schemeClr val="dk1">
                    <a:alpha val="40000"/>
                  </a:schemeClr>
                </a:outerShdw>
              </a:effectLst>
            </a:rPr>
            <a:t>Raw Counts</a:t>
          </a:r>
        </a:p>
      </dgm:t>
    </dgm:pt>
    <dgm:pt modelId="{8ECAB722-696F-4034-84E2-CAD767FEDC76}" type="par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1C19253E-97A6-476C-8D2E-FF2DF48F8D03}" type="sib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96856789-4DCC-41F7-8FD3-00EB6AB1EB31}">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Demographics</a:t>
          </a:r>
        </a:p>
      </dgm:t>
    </dgm:pt>
    <dgm:pt modelId="{21D5688A-4E90-4D6B-8D67-9B9BC30F51B2}" type="par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EE2C043-43CA-45E1-B37F-8D0E1B7B9FE6}" type="sib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6B19E51-82E9-4DB0-861A-7B9B556AB903}">
      <dgm:prSet/>
      <dgm:spPr/>
      <dgm:t>
        <a:bodyPr/>
        <a:lstStyle/>
        <a:p>
          <a:r>
            <a:rPr lang="en-US" b="0" cap="none" spc="0">
              <a:effectLst>
                <a:outerShdw blurRad="38100" dist="19050" dir="2700000" algn="tl" rotWithShape="0">
                  <a:schemeClr val="dk1">
                    <a:alpha val="40000"/>
                  </a:schemeClr>
                </a:outerShdw>
              </a:effectLst>
            </a:rPr>
            <a:t>Pop. Adjusted</a:t>
          </a:r>
        </a:p>
      </dgm:t>
    </dgm:pt>
    <dgm:pt modelId="{8AE9159A-8292-4B36-BA79-0CA2A6CC9E60}" type="par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5C146F7D-5F99-4B67-AB4A-2EBA38D72F3A}" type="sib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10161257-191E-4115-887E-F0F26C7090E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Sanity</a:t>
          </a:r>
        </a:p>
      </dgm:t>
    </dgm:pt>
    <dgm:pt modelId="{E04184D3-7356-43E7-8A30-02FEF356A49C}" type="parTrans" cxnId="{2A677A9D-DCF2-492D-A10A-11673BE6DF07}">
      <dgm:prSet/>
      <dgm:spPr/>
      <dgm:t>
        <a:bodyPr/>
        <a:lstStyle/>
        <a:p>
          <a:endParaRPr lang="en-US"/>
        </a:p>
      </dgm:t>
    </dgm:pt>
    <dgm:pt modelId="{A053EED4-AD74-429C-873E-61B883859D68}" type="sibTrans" cxnId="{2A677A9D-DCF2-492D-A10A-11673BE6DF07}">
      <dgm:prSet/>
      <dgm:spPr/>
      <dgm:t>
        <a:bodyPr/>
        <a:lstStyle/>
        <a:p>
          <a:endParaRPr lang="en-US"/>
        </a:p>
      </dgm:t>
    </dgm:pt>
    <dgm:pt modelId="{FC777D12-E577-4399-82FD-C6C817A8EFEC}">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Age</a:t>
          </a:r>
        </a:p>
      </dgm:t>
    </dgm:pt>
    <dgm:pt modelId="{9C871CEE-38FA-42DC-9253-0FAF150AFA71}" type="parTrans" cxnId="{5BA98985-A97D-4AF2-B801-E948C3AC9901}">
      <dgm:prSet/>
      <dgm:spPr/>
      <dgm:t>
        <a:bodyPr/>
        <a:lstStyle/>
        <a:p>
          <a:endParaRPr lang="en-US"/>
        </a:p>
      </dgm:t>
    </dgm:pt>
    <dgm:pt modelId="{EE3AEA5A-3C7D-4017-987D-31294BC13037}" type="sibTrans" cxnId="{5BA98985-A97D-4AF2-B801-E948C3AC9901}">
      <dgm:prSet/>
      <dgm:spPr/>
      <dgm:t>
        <a:bodyPr/>
        <a:lstStyle/>
        <a:p>
          <a:endParaRPr lang="en-US"/>
        </a:p>
      </dgm:t>
    </dgm:pt>
    <dgm:pt modelId="{942511DF-0417-42A5-8FBC-5AB4CE35D70F}">
      <dgm:prSet/>
      <dgm:spPr/>
      <dgm:t>
        <a:bodyPr/>
        <a:lstStyle/>
        <a:p>
          <a:r>
            <a:rPr lang="en-US" b="0" cap="none" spc="0" dirty="0">
              <a:effectLst>
                <a:outerShdw blurRad="38100" dist="19050" dir="2700000" algn="tl" rotWithShape="0">
                  <a:schemeClr val="dk1">
                    <a:alpha val="40000"/>
                  </a:schemeClr>
                </a:outerShdw>
              </a:effectLst>
            </a:rPr>
            <a:t>Armed</a:t>
          </a:r>
        </a:p>
      </dgm:t>
    </dgm:pt>
    <dgm:pt modelId="{CA8320CB-FBA8-4206-82F7-AAD82898BF8F}" type="parTrans" cxnId="{4E43DBEC-8E99-4557-AD83-9A2AB112DBF6}">
      <dgm:prSet/>
      <dgm:spPr/>
      <dgm:t>
        <a:bodyPr/>
        <a:lstStyle/>
        <a:p>
          <a:endParaRPr lang="en-US"/>
        </a:p>
      </dgm:t>
    </dgm:pt>
    <dgm:pt modelId="{3726E3EA-008E-41E3-A00B-7DD04103E893}" type="sibTrans" cxnId="{4E43DBEC-8E99-4557-AD83-9A2AB112DBF6}">
      <dgm:prSet/>
      <dgm:spPr/>
      <dgm:t>
        <a:bodyPr/>
        <a:lstStyle/>
        <a:p>
          <a:endParaRPr lang="en-US"/>
        </a:p>
      </dgm:t>
    </dgm:pt>
    <dgm:pt modelId="{F7409418-8956-42F9-B876-8C1C33AE9BEB}" type="pres">
      <dgm:prSet presAssocID="{2E95F486-7584-4CDA-A4B3-8E298868EB11}" presName="hierChild1" presStyleCnt="0">
        <dgm:presLayoutVars>
          <dgm:orgChart val="1"/>
          <dgm:chPref val="1"/>
          <dgm:dir/>
          <dgm:animOne val="branch"/>
          <dgm:animLvl val="lvl"/>
          <dgm:resizeHandles/>
        </dgm:presLayoutVars>
      </dgm:prSet>
      <dgm:spPr/>
    </dgm:pt>
    <dgm:pt modelId="{C75C6DFE-1CAA-49BE-94DF-5670150054D7}" type="pres">
      <dgm:prSet presAssocID="{A46B6D53-31D3-4BE9-A233-1B995891FDDD}" presName="hierRoot1" presStyleCnt="0">
        <dgm:presLayoutVars>
          <dgm:hierBranch val="init"/>
        </dgm:presLayoutVars>
      </dgm:prSet>
      <dgm:spPr/>
    </dgm:pt>
    <dgm:pt modelId="{09735D0E-1FFC-413E-8A45-3BF9E5F2DEBE}" type="pres">
      <dgm:prSet presAssocID="{A46B6D53-31D3-4BE9-A233-1B995891FDDD}" presName="rootComposite1" presStyleCnt="0"/>
      <dgm:spPr/>
    </dgm:pt>
    <dgm:pt modelId="{45E9C572-6BC1-4C59-99BD-CEF702FA3E04}" type="pres">
      <dgm:prSet presAssocID="{A46B6D53-31D3-4BE9-A233-1B995891FDDD}" presName="rootText1" presStyleLbl="node0" presStyleIdx="0" presStyleCnt="1">
        <dgm:presLayoutVars>
          <dgm:chPref val="3"/>
        </dgm:presLayoutVars>
      </dgm:prSet>
      <dgm:spPr/>
    </dgm:pt>
    <dgm:pt modelId="{FA38DC0D-0D87-4ABB-AAAE-5B9DFE3084BA}" type="pres">
      <dgm:prSet presAssocID="{A46B6D53-31D3-4BE9-A233-1B995891FDDD}" presName="rootConnector1" presStyleLbl="node1" presStyleIdx="0" presStyleCnt="0"/>
      <dgm:spPr/>
    </dgm:pt>
    <dgm:pt modelId="{5B49901B-8BCF-4616-B1C2-E8B2BA1C3011}" type="pres">
      <dgm:prSet presAssocID="{A46B6D53-31D3-4BE9-A233-1B995891FDDD}" presName="hierChild2" presStyleCnt="0"/>
      <dgm:spPr/>
    </dgm:pt>
    <dgm:pt modelId="{1440D978-8952-4503-94E2-D6FBA5859D83}" type="pres">
      <dgm:prSet presAssocID="{21D5688A-4E90-4D6B-8D67-9B9BC30F51B2}" presName="Name37" presStyleLbl="parChTrans1D2" presStyleIdx="0" presStyleCnt="3"/>
      <dgm:spPr/>
    </dgm:pt>
    <dgm:pt modelId="{F79430BA-4A9A-4614-9BA9-C00E69870B74}" type="pres">
      <dgm:prSet presAssocID="{96856789-4DCC-41F7-8FD3-00EB6AB1EB31}" presName="hierRoot2" presStyleCnt="0">
        <dgm:presLayoutVars>
          <dgm:hierBranch val="init"/>
        </dgm:presLayoutVars>
      </dgm:prSet>
      <dgm:spPr/>
    </dgm:pt>
    <dgm:pt modelId="{9D1564F2-0D29-4AFE-86CA-DE8FC9D5E78E}" type="pres">
      <dgm:prSet presAssocID="{96856789-4DCC-41F7-8FD3-00EB6AB1EB31}" presName="rootComposite" presStyleCnt="0"/>
      <dgm:spPr/>
    </dgm:pt>
    <dgm:pt modelId="{B540F2EC-F685-4620-9CAB-E40D4D042AC2}" type="pres">
      <dgm:prSet presAssocID="{96856789-4DCC-41F7-8FD3-00EB6AB1EB31}" presName="rootText" presStyleLbl="node2" presStyleIdx="0" presStyleCnt="3">
        <dgm:presLayoutVars>
          <dgm:chPref val="3"/>
        </dgm:presLayoutVars>
      </dgm:prSet>
      <dgm:spPr/>
    </dgm:pt>
    <dgm:pt modelId="{8008E37F-AC67-47F4-8096-8C4D3F65B42A}" type="pres">
      <dgm:prSet presAssocID="{96856789-4DCC-41F7-8FD3-00EB6AB1EB31}" presName="rootConnector" presStyleLbl="node2" presStyleIdx="0" presStyleCnt="3"/>
      <dgm:spPr/>
    </dgm:pt>
    <dgm:pt modelId="{BDE66C9D-29F5-4B75-8D19-C3281E1FE013}" type="pres">
      <dgm:prSet presAssocID="{96856789-4DCC-41F7-8FD3-00EB6AB1EB31}" presName="hierChild4" presStyleCnt="0"/>
      <dgm:spPr/>
    </dgm:pt>
    <dgm:pt modelId="{4F144763-FDBB-4E9F-BB72-BEE4BF333CFF}" type="pres">
      <dgm:prSet presAssocID="{9C871CEE-38FA-42DC-9253-0FAF150AFA71}" presName="Name37" presStyleLbl="parChTrans1D3" presStyleIdx="0" presStyleCnt="6"/>
      <dgm:spPr/>
    </dgm:pt>
    <dgm:pt modelId="{442C1A1F-7F16-4BD9-AFAF-F2978E0FA677}" type="pres">
      <dgm:prSet presAssocID="{FC777D12-E577-4399-82FD-C6C817A8EFEC}" presName="hierRoot2" presStyleCnt="0">
        <dgm:presLayoutVars>
          <dgm:hierBranch val="init"/>
        </dgm:presLayoutVars>
      </dgm:prSet>
      <dgm:spPr/>
    </dgm:pt>
    <dgm:pt modelId="{15E721A2-7285-4210-BBF1-0B8594FF72AD}" type="pres">
      <dgm:prSet presAssocID="{FC777D12-E577-4399-82FD-C6C817A8EFEC}" presName="rootComposite" presStyleCnt="0"/>
      <dgm:spPr/>
    </dgm:pt>
    <dgm:pt modelId="{7B6B7DF4-4B26-4E03-A10C-5B891E1EE787}" type="pres">
      <dgm:prSet presAssocID="{FC777D12-E577-4399-82FD-C6C817A8EFEC}" presName="rootText" presStyleLbl="node3" presStyleIdx="0" presStyleCnt="6">
        <dgm:presLayoutVars>
          <dgm:chPref val="3"/>
        </dgm:presLayoutVars>
      </dgm:prSet>
      <dgm:spPr/>
    </dgm:pt>
    <dgm:pt modelId="{F0269B35-B088-4F98-BB11-9E9EE718CCCA}" type="pres">
      <dgm:prSet presAssocID="{FC777D12-E577-4399-82FD-C6C817A8EFEC}" presName="rootConnector" presStyleLbl="node3" presStyleIdx="0" presStyleCnt="6"/>
      <dgm:spPr/>
    </dgm:pt>
    <dgm:pt modelId="{B1D524CB-CCB2-4516-834E-4EC029D53A36}" type="pres">
      <dgm:prSet presAssocID="{FC777D12-E577-4399-82FD-C6C817A8EFEC}" presName="hierChild4" presStyleCnt="0"/>
      <dgm:spPr/>
    </dgm:pt>
    <dgm:pt modelId="{23BD0FEA-8822-44C4-AF50-1DF759BE405D}" type="pres">
      <dgm:prSet presAssocID="{8011614D-0581-4DDB-9B61-5EC6EC2255BD}" presName="Name37" presStyleLbl="parChTrans1D4" presStyleIdx="0" presStyleCnt="2"/>
      <dgm:spPr/>
    </dgm:pt>
    <dgm:pt modelId="{BAAEA284-EE73-4A92-A4B7-5D0315F5DF26}" type="pres">
      <dgm:prSet presAssocID="{D56890D2-BB72-4F91-AFD8-67DCDDA821C9}" presName="hierRoot2" presStyleCnt="0">
        <dgm:presLayoutVars>
          <dgm:hierBranch val="init"/>
        </dgm:presLayoutVars>
      </dgm:prSet>
      <dgm:spPr/>
    </dgm:pt>
    <dgm:pt modelId="{2B800278-5E97-4B0E-AC4C-755945A9B322}" type="pres">
      <dgm:prSet presAssocID="{D56890D2-BB72-4F91-AFD8-67DCDDA821C9}" presName="rootComposite" presStyleCnt="0"/>
      <dgm:spPr/>
    </dgm:pt>
    <dgm:pt modelId="{0012B30E-2FF1-4456-9713-F5A2B2C80ECC}" type="pres">
      <dgm:prSet presAssocID="{D56890D2-BB72-4F91-AFD8-67DCDDA821C9}" presName="rootText" presStyleLbl="node4" presStyleIdx="0" presStyleCnt="2">
        <dgm:presLayoutVars>
          <dgm:chPref val="3"/>
        </dgm:presLayoutVars>
      </dgm:prSet>
      <dgm:spPr/>
    </dgm:pt>
    <dgm:pt modelId="{4326406E-2E46-4301-895B-0EFCE5785521}" type="pres">
      <dgm:prSet presAssocID="{D56890D2-BB72-4F91-AFD8-67DCDDA821C9}" presName="rootConnector" presStyleLbl="node4" presStyleIdx="0" presStyleCnt="2"/>
      <dgm:spPr/>
    </dgm:pt>
    <dgm:pt modelId="{4CEB8EE1-716F-4797-9D48-328BC1132D63}" type="pres">
      <dgm:prSet presAssocID="{D56890D2-BB72-4F91-AFD8-67DCDDA821C9}" presName="hierChild4" presStyleCnt="0"/>
      <dgm:spPr/>
    </dgm:pt>
    <dgm:pt modelId="{310E44F8-5F0D-44C6-AF71-CB0F18C4827D}" type="pres">
      <dgm:prSet presAssocID="{D56890D2-BB72-4F91-AFD8-67DCDDA821C9}" presName="hierChild5" presStyleCnt="0"/>
      <dgm:spPr/>
    </dgm:pt>
    <dgm:pt modelId="{209A61E0-A88E-4414-A416-58C8AED5B3CB}" type="pres">
      <dgm:prSet presAssocID="{FC777D12-E577-4399-82FD-C6C817A8EFEC}" presName="hierChild5" presStyleCnt="0"/>
      <dgm:spPr/>
    </dgm:pt>
    <dgm:pt modelId="{81EC512A-78D1-4C12-9CF1-C4989A7DA88A}" type="pres">
      <dgm:prSet presAssocID="{E04184D3-7356-43E7-8A30-02FEF356A49C}" presName="Name37" presStyleLbl="parChTrans1D3" presStyleIdx="1" presStyleCnt="6"/>
      <dgm:spPr/>
    </dgm:pt>
    <dgm:pt modelId="{5DE9B230-E249-42EF-93BC-4317B622CB1A}" type="pres">
      <dgm:prSet presAssocID="{10161257-191E-4115-887E-F0F26C7090ED}" presName="hierRoot2" presStyleCnt="0">
        <dgm:presLayoutVars>
          <dgm:hierBranch val="init"/>
        </dgm:presLayoutVars>
      </dgm:prSet>
      <dgm:spPr/>
    </dgm:pt>
    <dgm:pt modelId="{22C5E5FC-2D06-425E-9D67-4F74BD02BF23}" type="pres">
      <dgm:prSet presAssocID="{10161257-191E-4115-887E-F0F26C7090ED}" presName="rootComposite" presStyleCnt="0"/>
      <dgm:spPr/>
    </dgm:pt>
    <dgm:pt modelId="{6326D2C0-BE69-43B3-B493-29A716D853C8}" type="pres">
      <dgm:prSet presAssocID="{10161257-191E-4115-887E-F0F26C7090ED}" presName="rootText" presStyleLbl="node3" presStyleIdx="1" presStyleCnt="6">
        <dgm:presLayoutVars>
          <dgm:chPref val="3"/>
        </dgm:presLayoutVars>
      </dgm:prSet>
      <dgm:spPr/>
    </dgm:pt>
    <dgm:pt modelId="{242CD695-94B8-460B-84F9-25B68F8A8138}" type="pres">
      <dgm:prSet presAssocID="{10161257-191E-4115-887E-F0F26C7090ED}" presName="rootConnector" presStyleLbl="node3" presStyleIdx="1" presStyleCnt="6"/>
      <dgm:spPr/>
    </dgm:pt>
    <dgm:pt modelId="{33834322-73A5-447B-99F0-882A7B3910C1}" type="pres">
      <dgm:prSet presAssocID="{10161257-191E-4115-887E-F0F26C7090ED}" presName="hierChild4" presStyleCnt="0"/>
      <dgm:spPr/>
    </dgm:pt>
    <dgm:pt modelId="{381DA4D8-08CD-44E8-9DD6-B994CB5566CE}" type="pres">
      <dgm:prSet presAssocID="{10161257-191E-4115-887E-F0F26C7090ED}" presName="hierChild5" presStyleCnt="0"/>
      <dgm:spPr/>
    </dgm:pt>
    <dgm:pt modelId="{C748DFAA-2097-4AE3-ACA8-6DC1CA48182A}" type="pres">
      <dgm:prSet presAssocID="{96856789-4DCC-41F7-8FD3-00EB6AB1EB31}" presName="hierChild5" presStyleCnt="0"/>
      <dgm:spPr/>
    </dgm:pt>
    <dgm:pt modelId="{64291D27-AB6B-4BBA-84D5-D99878933D48}" type="pres">
      <dgm:prSet presAssocID="{ECF287E9-5DF0-46AA-96E8-C6F8D1230DD1}" presName="Name37" presStyleLbl="parChTrans1D2" presStyleIdx="1" presStyleCnt="3"/>
      <dgm:spPr/>
    </dgm:pt>
    <dgm:pt modelId="{DC54D536-FED6-44AF-873B-58B242A63321}" type="pres">
      <dgm:prSet presAssocID="{6CB7DBA5-1E11-4F0E-B2DD-67C8F875D982}" presName="hierRoot2" presStyleCnt="0">
        <dgm:presLayoutVars>
          <dgm:hierBranch val="init"/>
        </dgm:presLayoutVars>
      </dgm:prSet>
      <dgm:spPr/>
    </dgm:pt>
    <dgm:pt modelId="{A5DB5F0F-08E0-4B8E-BDAE-F9F69C08C2C2}" type="pres">
      <dgm:prSet presAssocID="{6CB7DBA5-1E11-4F0E-B2DD-67C8F875D982}" presName="rootComposite" presStyleCnt="0"/>
      <dgm:spPr/>
    </dgm:pt>
    <dgm:pt modelId="{79D6C125-4558-42D3-B033-E78177BAC747}" type="pres">
      <dgm:prSet presAssocID="{6CB7DBA5-1E11-4F0E-B2DD-67C8F875D982}" presName="rootText" presStyleLbl="node2" presStyleIdx="1" presStyleCnt="3">
        <dgm:presLayoutVars>
          <dgm:chPref val="3"/>
        </dgm:presLayoutVars>
      </dgm:prSet>
      <dgm:spPr/>
    </dgm:pt>
    <dgm:pt modelId="{52EF3E10-5D82-463B-93AB-3AC26320CBAB}" type="pres">
      <dgm:prSet presAssocID="{6CB7DBA5-1E11-4F0E-B2DD-67C8F875D982}" presName="rootConnector" presStyleLbl="node2" presStyleIdx="1" presStyleCnt="3"/>
      <dgm:spPr/>
    </dgm:pt>
    <dgm:pt modelId="{E76329FE-8D5F-433A-8ABA-E1FDC4199C09}" type="pres">
      <dgm:prSet presAssocID="{6CB7DBA5-1E11-4F0E-B2DD-67C8F875D982}" presName="hierChild4" presStyleCnt="0"/>
      <dgm:spPr/>
    </dgm:pt>
    <dgm:pt modelId="{F634F148-07D6-4F28-BF76-A0A2EB2B5E1C}" type="pres">
      <dgm:prSet presAssocID="{239A760F-AFEF-40B0-874B-88125FB5546C}" presName="Name37" presStyleLbl="parChTrans1D3" presStyleIdx="2" presStyleCnt="6"/>
      <dgm:spPr/>
    </dgm:pt>
    <dgm:pt modelId="{D990F5CD-04D8-4C13-AEC0-2DCABBE3BCBE}" type="pres">
      <dgm:prSet presAssocID="{59B6B4E6-75AC-4804-AC87-12567DACCF42}" presName="hierRoot2" presStyleCnt="0">
        <dgm:presLayoutVars>
          <dgm:hierBranch val="init"/>
        </dgm:presLayoutVars>
      </dgm:prSet>
      <dgm:spPr/>
    </dgm:pt>
    <dgm:pt modelId="{264C8885-9181-4F5E-832F-04A18B6B4E6F}" type="pres">
      <dgm:prSet presAssocID="{59B6B4E6-75AC-4804-AC87-12567DACCF42}" presName="rootComposite" presStyleCnt="0"/>
      <dgm:spPr/>
    </dgm:pt>
    <dgm:pt modelId="{3B622BBF-F960-416C-A60A-900170819CE0}" type="pres">
      <dgm:prSet presAssocID="{59B6B4E6-75AC-4804-AC87-12567DACCF42}" presName="rootText" presStyleLbl="node3" presStyleIdx="2" presStyleCnt="6">
        <dgm:presLayoutVars>
          <dgm:chPref val="3"/>
        </dgm:presLayoutVars>
      </dgm:prSet>
      <dgm:spPr/>
    </dgm:pt>
    <dgm:pt modelId="{500504BC-050E-42B2-AF06-A9E7B65086BC}" type="pres">
      <dgm:prSet presAssocID="{59B6B4E6-75AC-4804-AC87-12567DACCF42}" presName="rootConnector" presStyleLbl="node3" presStyleIdx="2" presStyleCnt="6"/>
      <dgm:spPr/>
    </dgm:pt>
    <dgm:pt modelId="{061EFAAF-1F9E-4BAE-AB7D-551988D90781}" type="pres">
      <dgm:prSet presAssocID="{59B6B4E6-75AC-4804-AC87-12567DACCF42}" presName="hierChild4" presStyleCnt="0"/>
      <dgm:spPr/>
    </dgm:pt>
    <dgm:pt modelId="{B7B8A996-C7EC-4116-9CE6-12E40E56C10E}" type="pres">
      <dgm:prSet presAssocID="{59B6B4E6-75AC-4804-AC87-12567DACCF42}" presName="hierChild5" presStyleCnt="0"/>
      <dgm:spPr/>
    </dgm:pt>
    <dgm:pt modelId="{9ACF3FF1-15E2-4D32-B1DF-4B7552197674}" type="pres">
      <dgm:prSet presAssocID="{CA8320CB-FBA8-4206-82F7-AAD82898BF8F}" presName="Name37" presStyleLbl="parChTrans1D3" presStyleIdx="3" presStyleCnt="6"/>
      <dgm:spPr/>
    </dgm:pt>
    <dgm:pt modelId="{37C080DE-E081-4F5A-B17C-66CB76346ECC}" type="pres">
      <dgm:prSet presAssocID="{942511DF-0417-42A5-8FBC-5AB4CE35D70F}" presName="hierRoot2" presStyleCnt="0">
        <dgm:presLayoutVars>
          <dgm:hierBranch val="init"/>
        </dgm:presLayoutVars>
      </dgm:prSet>
      <dgm:spPr/>
    </dgm:pt>
    <dgm:pt modelId="{0825CBFA-3EE4-43ED-AB76-2170FAA23302}" type="pres">
      <dgm:prSet presAssocID="{942511DF-0417-42A5-8FBC-5AB4CE35D70F}" presName="rootComposite" presStyleCnt="0"/>
      <dgm:spPr/>
    </dgm:pt>
    <dgm:pt modelId="{903DF0AE-38AF-48D9-A8F3-072097D42A1B}" type="pres">
      <dgm:prSet presAssocID="{942511DF-0417-42A5-8FBC-5AB4CE35D70F}" presName="rootText" presStyleLbl="node3" presStyleIdx="3" presStyleCnt="6">
        <dgm:presLayoutVars>
          <dgm:chPref val="3"/>
        </dgm:presLayoutVars>
      </dgm:prSet>
      <dgm:spPr/>
    </dgm:pt>
    <dgm:pt modelId="{1A8D35B0-432A-4D3D-AE1F-F239B4566ED1}" type="pres">
      <dgm:prSet presAssocID="{942511DF-0417-42A5-8FBC-5AB4CE35D70F}" presName="rootConnector" presStyleLbl="node3" presStyleIdx="3" presStyleCnt="6"/>
      <dgm:spPr/>
    </dgm:pt>
    <dgm:pt modelId="{6B322C1A-8EF9-4E0C-9DC5-C12AF947937C}" type="pres">
      <dgm:prSet presAssocID="{942511DF-0417-42A5-8FBC-5AB4CE35D70F}" presName="hierChild4" presStyleCnt="0"/>
      <dgm:spPr/>
    </dgm:pt>
    <dgm:pt modelId="{F7233C61-574A-430E-88C4-4D9CC6CF2519}" type="pres">
      <dgm:prSet presAssocID="{02386A36-1822-424B-B978-C92D54F93701}" presName="Name37" presStyleLbl="parChTrans1D4" presStyleIdx="1" presStyleCnt="2"/>
      <dgm:spPr/>
    </dgm:pt>
    <dgm:pt modelId="{54172783-1F9F-4370-BE96-F4F8781CF671}" type="pres">
      <dgm:prSet presAssocID="{530C2C54-82F5-44AD-9B46-BF45CBCD9A75}" presName="hierRoot2" presStyleCnt="0">
        <dgm:presLayoutVars>
          <dgm:hierBranch val="init"/>
        </dgm:presLayoutVars>
      </dgm:prSet>
      <dgm:spPr/>
    </dgm:pt>
    <dgm:pt modelId="{162C42E8-7740-4521-BEB6-59976F052B21}" type="pres">
      <dgm:prSet presAssocID="{530C2C54-82F5-44AD-9B46-BF45CBCD9A75}" presName="rootComposite" presStyleCnt="0"/>
      <dgm:spPr/>
    </dgm:pt>
    <dgm:pt modelId="{6A29785A-138A-4E46-96D0-DD0AD4C8CB1F}" type="pres">
      <dgm:prSet presAssocID="{530C2C54-82F5-44AD-9B46-BF45CBCD9A75}" presName="rootText" presStyleLbl="node4" presStyleIdx="1" presStyleCnt="2">
        <dgm:presLayoutVars>
          <dgm:chPref val="3"/>
        </dgm:presLayoutVars>
      </dgm:prSet>
      <dgm:spPr/>
    </dgm:pt>
    <dgm:pt modelId="{C510BB81-6040-4257-B113-716EC41ADC0C}" type="pres">
      <dgm:prSet presAssocID="{530C2C54-82F5-44AD-9B46-BF45CBCD9A75}" presName="rootConnector" presStyleLbl="node4" presStyleIdx="1" presStyleCnt="2"/>
      <dgm:spPr/>
    </dgm:pt>
    <dgm:pt modelId="{7A91E38B-4A08-486D-A3B9-B95972764586}" type="pres">
      <dgm:prSet presAssocID="{530C2C54-82F5-44AD-9B46-BF45CBCD9A75}" presName="hierChild4" presStyleCnt="0"/>
      <dgm:spPr/>
    </dgm:pt>
    <dgm:pt modelId="{481AEF90-ED1E-481C-AF06-2E949D85C5D3}" type="pres">
      <dgm:prSet presAssocID="{530C2C54-82F5-44AD-9B46-BF45CBCD9A75}" presName="hierChild5" presStyleCnt="0"/>
      <dgm:spPr/>
    </dgm:pt>
    <dgm:pt modelId="{C7550D30-7E43-4C65-80C3-81B790F1A45C}" type="pres">
      <dgm:prSet presAssocID="{942511DF-0417-42A5-8FBC-5AB4CE35D70F}" presName="hierChild5" presStyleCnt="0"/>
      <dgm:spPr/>
    </dgm:pt>
    <dgm:pt modelId="{A38049B3-F164-443D-99B6-63E29843D599}" type="pres">
      <dgm:prSet presAssocID="{6CB7DBA5-1E11-4F0E-B2DD-67C8F875D982}" presName="hierChild5" presStyleCnt="0"/>
      <dgm:spPr/>
    </dgm:pt>
    <dgm:pt modelId="{7E2F3DAA-543F-4E3C-8ACC-584DAEF3E21F}" type="pres">
      <dgm:prSet presAssocID="{E6E27076-44D6-44AF-8B44-D60996D6F18A}" presName="Name37" presStyleLbl="parChTrans1D2" presStyleIdx="2" presStyleCnt="3"/>
      <dgm:spPr/>
    </dgm:pt>
    <dgm:pt modelId="{00724A27-05A7-49A1-8BD6-AA3D1EFC4448}" type="pres">
      <dgm:prSet presAssocID="{454F38B7-8027-4E6D-9C5B-4C4098AD8941}" presName="hierRoot2" presStyleCnt="0">
        <dgm:presLayoutVars>
          <dgm:hierBranch val="init"/>
        </dgm:presLayoutVars>
      </dgm:prSet>
      <dgm:spPr/>
    </dgm:pt>
    <dgm:pt modelId="{2FC3569E-CB21-4FC3-86B2-BDAECC6B92DC}" type="pres">
      <dgm:prSet presAssocID="{454F38B7-8027-4E6D-9C5B-4C4098AD8941}" presName="rootComposite" presStyleCnt="0"/>
      <dgm:spPr/>
    </dgm:pt>
    <dgm:pt modelId="{38998C60-342D-457E-91F5-4B8680F4E79C}" type="pres">
      <dgm:prSet presAssocID="{454F38B7-8027-4E6D-9C5B-4C4098AD8941}" presName="rootText" presStyleLbl="node2" presStyleIdx="2" presStyleCnt="3">
        <dgm:presLayoutVars>
          <dgm:chPref val="3"/>
        </dgm:presLayoutVars>
      </dgm:prSet>
      <dgm:spPr/>
    </dgm:pt>
    <dgm:pt modelId="{C38EC8E0-05E9-4DE5-A4FA-4038EA01CDB3}" type="pres">
      <dgm:prSet presAssocID="{454F38B7-8027-4E6D-9C5B-4C4098AD8941}" presName="rootConnector" presStyleLbl="node2" presStyleIdx="2" presStyleCnt="3"/>
      <dgm:spPr/>
    </dgm:pt>
    <dgm:pt modelId="{9AF94EAA-A90A-43D9-9A8B-CA5F660AC3F2}" type="pres">
      <dgm:prSet presAssocID="{454F38B7-8027-4E6D-9C5B-4C4098AD8941}" presName="hierChild4" presStyleCnt="0"/>
      <dgm:spPr/>
    </dgm:pt>
    <dgm:pt modelId="{E01D1915-4504-4B46-B41F-8B01A6431CB0}" type="pres">
      <dgm:prSet presAssocID="{8ECAB722-696F-4034-84E2-CAD767FEDC76}" presName="Name37" presStyleLbl="parChTrans1D3" presStyleIdx="4" presStyleCnt="6"/>
      <dgm:spPr/>
    </dgm:pt>
    <dgm:pt modelId="{9571FB67-267A-48B2-BB36-F472701967FC}" type="pres">
      <dgm:prSet presAssocID="{0142AB42-3336-486F-8AC8-9A028D760EB3}" presName="hierRoot2" presStyleCnt="0">
        <dgm:presLayoutVars>
          <dgm:hierBranch val="init"/>
        </dgm:presLayoutVars>
      </dgm:prSet>
      <dgm:spPr/>
    </dgm:pt>
    <dgm:pt modelId="{9CF7AE6B-EA77-40C0-9987-01E5224A5A67}" type="pres">
      <dgm:prSet presAssocID="{0142AB42-3336-486F-8AC8-9A028D760EB3}" presName="rootComposite" presStyleCnt="0"/>
      <dgm:spPr/>
    </dgm:pt>
    <dgm:pt modelId="{126793F7-9C35-42DD-99AA-881BCC14C049}" type="pres">
      <dgm:prSet presAssocID="{0142AB42-3336-486F-8AC8-9A028D760EB3}" presName="rootText" presStyleLbl="node3" presStyleIdx="4" presStyleCnt="6">
        <dgm:presLayoutVars>
          <dgm:chPref val="3"/>
        </dgm:presLayoutVars>
      </dgm:prSet>
      <dgm:spPr/>
    </dgm:pt>
    <dgm:pt modelId="{FB8AAE99-C425-4C00-B314-7333F792BA05}" type="pres">
      <dgm:prSet presAssocID="{0142AB42-3336-486F-8AC8-9A028D760EB3}" presName="rootConnector" presStyleLbl="node3" presStyleIdx="4" presStyleCnt="6"/>
      <dgm:spPr/>
    </dgm:pt>
    <dgm:pt modelId="{7F380E2A-9E5E-4BB9-B2D8-0C8446FDB209}" type="pres">
      <dgm:prSet presAssocID="{0142AB42-3336-486F-8AC8-9A028D760EB3}" presName="hierChild4" presStyleCnt="0"/>
      <dgm:spPr/>
    </dgm:pt>
    <dgm:pt modelId="{6F2A7BE1-9629-4018-AD56-38A1F385D0B7}" type="pres">
      <dgm:prSet presAssocID="{0142AB42-3336-486F-8AC8-9A028D760EB3}" presName="hierChild5" presStyleCnt="0"/>
      <dgm:spPr/>
    </dgm:pt>
    <dgm:pt modelId="{399D933F-B65B-47B2-8B36-434BB4CD99B9}" type="pres">
      <dgm:prSet presAssocID="{8AE9159A-8292-4B36-BA79-0CA2A6CC9E60}" presName="Name37" presStyleLbl="parChTrans1D3" presStyleIdx="5" presStyleCnt="6"/>
      <dgm:spPr/>
    </dgm:pt>
    <dgm:pt modelId="{E2A24AFA-038C-42B7-9BA3-CF7F0109F388}" type="pres">
      <dgm:prSet presAssocID="{F6B19E51-82E9-4DB0-861A-7B9B556AB903}" presName="hierRoot2" presStyleCnt="0">
        <dgm:presLayoutVars>
          <dgm:hierBranch val="init"/>
        </dgm:presLayoutVars>
      </dgm:prSet>
      <dgm:spPr/>
    </dgm:pt>
    <dgm:pt modelId="{5AAF7E52-7F73-4587-A2CF-943528D28B8D}" type="pres">
      <dgm:prSet presAssocID="{F6B19E51-82E9-4DB0-861A-7B9B556AB903}" presName="rootComposite" presStyleCnt="0"/>
      <dgm:spPr/>
    </dgm:pt>
    <dgm:pt modelId="{8593F704-02F0-4294-AF6D-A6CE3C6E5004}" type="pres">
      <dgm:prSet presAssocID="{F6B19E51-82E9-4DB0-861A-7B9B556AB903}" presName="rootText" presStyleLbl="node3" presStyleIdx="5" presStyleCnt="6">
        <dgm:presLayoutVars>
          <dgm:chPref val="3"/>
        </dgm:presLayoutVars>
      </dgm:prSet>
      <dgm:spPr/>
    </dgm:pt>
    <dgm:pt modelId="{BACE85D5-FF7E-4FF6-8318-D9F10446E89C}" type="pres">
      <dgm:prSet presAssocID="{F6B19E51-82E9-4DB0-861A-7B9B556AB903}" presName="rootConnector" presStyleLbl="node3" presStyleIdx="5" presStyleCnt="6"/>
      <dgm:spPr/>
    </dgm:pt>
    <dgm:pt modelId="{DA72B631-92E1-44EF-8830-7CA2201B07E0}" type="pres">
      <dgm:prSet presAssocID="{F6B19E51-82E9-4DB0-861A-7B9B556AB903}" presName="hierChild4" presStyleCnt="0"/>
      <dgm:spPr/>
    </dgm:pt>
    <dgm:pt modelId="{00105A9E-7089-4DA1-A172-2B0B7AF215B4}" type="pres">
      <dgm:prSet presAssocID="{F6B19E51-82E9-4DB0-861A-7B9B556AB903}" presName="hierChild5" presStyleCnt="0"/>
      <dgm:spPr/>
    </dgm:pt>
    <dgm:pt modelId="{255A2C8D-AAA3-45EE-B9E7-91624FC1F5F2}" type="pres">
      <dgm:prSet presAssocID="{454F38B7-8027-4E6D-9C5B-4C4098AD8941}" presName="hierChild5" presStyleCnt="0"/>
      <dgm:spPr/>
    </dgm:pt>
    <dgm:pt modelId="{03233C6C-46D0-45A1-96E0-2D9DAB24F860}" type="pres">
      <dgm:prSet presAssocID="{A46B6D53-31D3-4BE9-A233-1B995891FDDD}" presName="hierChild3" presStyleCnt="0"/>
      <dgm:spPr/>
    </dgm:pt>
  </dgm:ptLst>
  <dgm:cxnLst>
    <dgm:cxn modelId="{03BC7013-CBF7-418D-AE60-56FE6BFCEACC}" srcId="{2E95F486-7584-4CDA-A4B3-8E298868EB11}" destId="{A46B6D53-31D3-4BE9-A233-1B995891FDDD}" srcOrd="0" destOrd="0" parTransId="{E023BB35-2768-4200-9FC0-ACBD257CA8C9}" sibTransId="{BD123635-3FFE-4294-9C2C-BF2CC591FB52}"/>
    <dgm:cxn modelId="{22DA2D1A-D9CE-4D89-9FD3-82FFBF6EE435}" srcId="{A46B6D53-31D3-4BE9-A233-1B995891FDDD}" destId="{96856789-4DCC-41F7-8FD3-00EB6AB1EB31}" srcOrd="0" destOrd="0" parTransId="{21D5688A-4E90-4D6B-8D67-9B9BC30F51B2}" sibTransId="{FEE2C043-43CA-45E1-B37F-8D0E1B7B9FE6}"/>
    <dgm:cxn modelId="{12ECF41C-6929-49B5-88CF-D6DAC72BC7C7}" type="presOf" srcId="{530C2C54-82F5-44AD-9B46-BF45CBCD9A75}" destId="{6A29785A-138A-4E46-96D0-DD0AD4C8CB1F}" srcOrd="0" destOrd="0" presId="urn:microsoft.com/office/officeart/2005/8/layout/orgChart1"/>
    <dgm:cxn modelId="{3C71DA1F-B3F7-4512-B829-11A1934CC5E3}" type="presOf" srcId="{CA8320CB-FBA8-4206-82F7-AAD82898BF8F}" destId="{9ACF3FF1-15E2-4D32-B1DF-4B7552197674}" srcOrd="0" destOrd="0" presId="urn:microsoft.com/office/officeart/2005/8/layout/orgChart1"/>
    <dgm:cxn modelId="{3D4D1024-D1E7-433F-91F0-E658D1E94429}" type="presOf" srcId="{6CB7DBA5-1E11-4F0E-B2DD-67C8F875D982}" destId="{52EF3E10-5D82-463B-93AB-3AC26320CBAB}" srcOrd="1" destOrd="0" presId="urn:microsoft.com/office/officeart/2005/8/layout/orgChart1"/>
    <dgm:cxn modelId="{86428224-6765-40C5-8FEC-45367DA04783}" srcId="{FC777D12-E577-4399-82FD-C6C817A8EFEC}" destId="{D56890D2-BB72-4F91-AFD8-67DCDDA821C9}" srcOrd="0" destOrd="0" parTransId="{8011614D-0581-4DDB-9B61-5EC6EC2255BD}" sibTransId="{96A9C694-57B7-460A-A1D6-65E93E6C7F22}"/>
    <dgm:cxn modelId="{7CF5FC27-F37B-4815-8AFA-419555769032}" srcId="{A46B6D53-31D3-4BE9-A233-1B995891FDDD}" destId="{454F38B7-8027-4E6D-9C5B-4C4098AD8941}" srcOrd="2" destOrd="0" parTransId="{E6E27076-44D6-44AF-8B44-D60996D6F18A}" sibTransId="{E99B5FDC-96B2-4A19-BB47-4AF7F51F2FB9}"/>
    <dgm:cxn modelId="{1CFF8B3F-4466-4A85-9927-888BF474687E}" srcId="{6CB7DBA5-1E11-4F0E-B2DD-67C8F875D982}" destId="{59B6B4E6-75AC-4804-AC87-12567DACCF42}" srcOrd="0" destOrd="0" parTransId="{239A760F-AFEF-40B0-874B-88125FB5546C}" sibTransId="{97A869C2-3D60-4A01-A602-67F26B707802}"/>
    <dgm:cxn modelId="{D8A12B42-A794-4025-9043-FC4B1CCA9C98}" type="presOf" srcId="{0142AB42-3336-486F-8AC8-9A028D760EB3}" destId="{FB8AAE99-C425-4C00-B314-7333F792BA05}" srcOrd="1" destOrd="0" presId="urn:microsoft.com/office/officeart/2005/8/layout/orgChart1"/>
    <dgm:cxn modelId="{0358F743-CDDD-499E-8465-9206CE400EC7}" type="presOf" srcId="{F6B19E51-82E9-4DB0-861A-7B9B556AB903}" destId="{BACE85D5-FF7E-4FF6-8318-D9F10446E89C}" srcOrd="1" destOrd="0" presId="urn:microsoft.com/office/officeart/2005/8/layout/orgChart1"/>
    <dgm:cxn modelId="{5A3A6347-3676-43CA-8A08-18B99EC25FD2}" type="presOf" srcId="{8ECAB722-696F-4034-84E2-CAD767FEDC76}" destId="{E01D1915-4504-4B46-B41F-8B01A6431CB0}" srcOrd="0" destOrd="0" presId="urn:microsoft.com/office/officeart/2005/8/layout/orgChart1"/>
    <dgm:cxn modelId="{B767F569-F8D2-4F9A-B460-4C86C0BE1442}" type="presOf" srcId="{9C871CEE-38FA-42DC-9253-0FAF150AFA71}" destId="{4F144763-FDBB-4E9F-BB72-BEE4BF333CFF}" srcOrd="0" destOrd="0" presId="urn:microsoft.com/office/officeart/2005/8/layout/orgChart1"/>
    <dgm:cxn modelId="{D540F76C-97F2-499C-8C7F-F13C837ACA34}" srcId="{454F38B7-8027-4E6D-9C5B-4C4098AD8941}" destId="{F6B19E51-82E9-4DB0-861A-7B9B556AB903}" srcOrd="1" destOrd="0" parTransId="{8AE9159A-8292-4B36-BA79-0CA2A6CC9E60}" sibTransId="{5C146F7D-5F99-4B67-AB4A-2EBA38D72F3A}"/>
    <dgm:cxn modelId="{F352136E-43D6-489A-8776-ED6B1EB6EC86}" type="presOf" srcId="{59B6B4E6-75AC-4804-AC87-12567DACCF42}" destId="{3B622BBF-F960-416C-A60A-900170819CE0}" srcOrd="0" destOrd="0" presId="urn:microsoft.com/office/officeart/2005/8/layout/orgChart1"/>
    <dgm:cxn modelId="{B80B2574-E005-48EE-B74B-35DCFAD394D8}" type="presOf" srcId="{530C2C54-82F5-44AD-9B46-BF45CBCD9A75}" destId="{C510BB81-6040-4257-B113-716EC41ADC0C}" srcOrd="1" destOrd="0" presId="urn:microsoft.com/office/officeart/2005/8/layout/orgChart1"/>
    <dgm:cxn modelId="{35D5925A-06A1-4489-B820-FA12516707C4}" type="presOf" srcId="{FC777D12-E577-4399-82FD-C6C817A8EFEC}" destId="{F0269B35-B088-4F98-BB11-9E9EE718CCCA}" srcOrd="1" destOrd="0" presId="urn:microsoft.com/office/officeart/2005/8/layout/orgChart1"/>
    <dgm:cxn modelId="{F43D957B-1DEB-434E-8674-EBB8CE417A54}" type="presOf" srcId="{8AE9159A-8292-4B36-BA79-0CA2A6CC9E60}" destId="{399D933F-B65B-47B2-8B36-434BB4CD99B9}" srcOrd="0" destOrd="0" presId="urn:microsoft.com/office/officeart/2005/8/layout/orgChart1"/>
    <dgm:cxn modelId="{7C4BF182-AA08-423E-8798-6196F87251FD}" type="presOf" srcId="{F6B19E51-82E9-4DB0-861A-7B9B556AB903}" destId="{8593F704-02F0-4294-AF6D-A6CE3C6E5004}" srcOrd="0" destOrd="0" presId="urn:microsoft.com/office/officeart/2005/8/layout/orgChart1"/>
    <dgm:cxn modelId="{5BA98985-A97D-4AF2-B801-E948C3AC9901}" srcId="{96856789-4DCC-41F7-8FD3-00EB6AB1EB31}" destId="{FC777D12-E577-4399-82FD-C6C817A8EFEC}" srcOrd="0" destOrd="0" parTransId="{9C871CEE-38FA-42DC-9253-0FAF150AFA71}" sibTransId="{EE3AEA5A-3C7D-4017-987D-31294BC13037}"/>
    <dgm:cxn modelId="{4FEF9390-0515-49F3-88F2-58A939FD7547}" type="presOf" srcId="{454F38B7-8027-4E6D-9C5B-4C4098AD8941}" destId="{C38EC8E0-05E9-4DE5-A4FA-4038EA01CDB3}" srcOrd="1" destOrd="0" presId="urn:microsoft.com/office/officeart/2005/8/layout/orgChart1"/>
    <dgm:cxn modelId="{A3089894-EBB6-458D-AEF6-D2CBA56726C9}" type="presOf" srcId="{FC777D12-E577-4399-82FD-C6C817A8EFEC}" destId="{7B6B7DF4-4B26-4E03-A10C-5B891E1EE787}" srcOrd="0" destOrd="0" presId="urn:microsoft.com/office/officeart/2005/8/layout/orgChart1"/>
    <dgm:cxn modelId="{9DA4DB9B-04DF-4D84-A5D4-38A2599F6578}" type="presOf" srcId="{942511DF-0417-42A5-8FBC-5AB4CE35D70F}" destId="{1A8D35B0-432A-4D3D-AE1F-F239B4566ED1}" srcOrd="1" destOrd="0" presId="urn:microsoft.com/office/officeart/2005/8/layout/orgChart1"/>
    <dgm:cxn modelId="{2A677A9D-DCF2-492D-A10A-11673BE6DF07}" srcId="{96856789-4DCC-41F7-8FD3-00EB6AB1EB31}" destId="{10161257-191E-4115-887E-F0F26C7090ED}" srcOrd="1" destOrd="0" parTransId="{E04184D3-7356-43E7-8A30-02FEF356A49C}" sibTransId="{A053EED4-AD74-429C-873E-61B883859D68}"/>
    <dgm:cxn modelId="{D08022A3-C74F-44C4-984A-1F7E38FD9976}" srcId="{942511DF-0417-42A5-8FBC-5AB4CE35D70F}" destId="{530C2C54-82F5-44AD-9B46-BF45CBCD9A75}" srcOrd="0" destOrd="0" parTransId="{02386A36-1822-424B-B978-C92D54F93701}" sibTransId="{5D86D8D8-65B2-4F7B-B623-54BE3672D40C}"/>
    <dgm:cxn modelId="{9D8D5DAA-3E44-4B32-BAD0-F0BCD283106C}" type="presOf" srcId="{E04184D3-7356-43E7-8A30-02FEF356A49C}" destId="{81EC512A-78D1-4C12-9CF1-C4989A7DA88A}" srcOrd="0" destOrd="0" presId="urn:microsoft.com/office/officeart/2005/8/layout/orgChart1"/>
    <dgm:cxn modelId="{83DFA3AC-0DB0-4400-BA6B-2DE2A5D0DA5C}" type="presOf" srcId="{E6E27076-44D6-44AF-8B44-D60996D6F18A}" destId="{7E2F3DAA-543F-4E3C-8ACC-584DAEF3E21F}" srcOrd="0" destOrd="0" presId="urn:microsoft.com/office/officeart/2005/8/layout/orgChart1"/>
    <dgm:cxn modelId="{730757B2-BE09-498A-8866-E2EB87B68A20}" type="presOf" srcId="{10161257-191E-4115-887E-F0F26C7090ED}" destId="{242CD695-94B8-460B-84F9-25B68F8A8138}" srcOrd="1" destOrd="0" presId="urn:microsoft.com/office/officeart/2005/8/layout/orgChart1"/>
    <dgm:cxn modelId="{ACB241C5-F42B-485A-A9D2-47A340BEC9EE}" type="presOf" srcId="{96856789-4DCC-41F7-8FD3-00EB6AB1EB31}" destId="{8008E37F-AC67-47F4-8096-8C4D3F65B42A}" srcOrd="1" destOrd="0" presId="urn:microsoft.com/office/officeart/2005/8/layout/orgChart1"/>
    <dgm:cxn modelId="{B8DE42C5-55D5-41D6-BF26-577FF79B9DB3}" type="presOf" srcId="{942511DF-0417-42A5-8FBC-5AB4CE35D70F}" destId="{903DF0AE-38AF-48D9-A8F3-072097D42A1B}" srcOrd="0" destOrd="0" presId="urn:microsoft.com/office/officeart/2005/8/layout/orgChart1"/>
    <dgm:cxn modelId="{2B1C46C6-03BC-4817-BD7D-40F3F8595E54}" type="presOf" srcId="{8011614D-0581-4DDB-9B61-5EC6EC2255BD}" destId="{23BD0FEA-8822-44C4-AF50-1DF759BE405D}" srcOrd="0" destOrd="0" presId="urn:microsoft.com/office/officeart/2005/8/layout/orgChart1"/>
    <dgm:cxn modelId="{EE904CCA-30CB-4FA8-B6B7-7EE39DFFF899}" srcId="{A46B6D53-31D3-4BE9-A233-1B995891FDDD}" destId="{6CB7DBA5-1E11-4F0E-B2DD-67C8F875D982}" srcOrd="1" destOrd="0" parTransId="{ECF287E9-5DF0-46AA-96E8-C6F8D1230DD1}" sibTransId="{423E039C-C297-4590-9829-CE12351C78C3}"/>
    <dgm:cxn modelId="{48FB8ECB-F214-4B80-9B35-6F769E275B46}" srcId="{454F38B7-8027-4E6D-9C5B-4C4098AD8941}" destId="{0142AB42-3336-486F-8AC8-9A028D760EB3}" srcOrd="0" destOrd="0" parTransId="{8ECAB722-696F-4034-84E2-CAD767FEDC76}" sibTransId="{1C19253E-97A6-476C-8D2E-FF2DF48F8D03}"/>
    <dgm:cxn modelId="{6D223ECC-9060-4532-BCAE-8542C46D238C}" type="presOf" srcId="{454F38B7-8027-4E6D-9C5B-4C4098AD8941}" destId="{38998C60-342D-457E-91F5-4B8680F4E79C}" srcOrd="0" destOrd="0" presId="urn:microsoft.com/office/officeart/2005/8/layout/orgChart1"/>
    <dgm:cxn modelId="{495422D2-8752-4824-B07A-5D4D77F9DA19}" type="presOf" srcId="{10161257-191E-4115-887E-F0F26C7090ED}" destId="{6326D2C0-BE69-43B3-B493-29A716D853C8}" srcOrd="0" destOrd="0" presId="urn:microsoft.com/office/officeart/2005/8/layout/orgChart1"/>
    <dgm:cxn modelId="{5318C9D3-D712-4173-AAD3-0C1614B1757F}" type="presOf" srcId="{ECF287E9-5DF0-46AA-96E8-C6F8D1230DD1}" destId="{64291D27-AB6B-4BBA-84D5-D99878933D48}" srcOrd="0" destOrd="0" presId="urn:microsoft.com/office/officeart/2005/8/layout/orgChart1"/>
    <dgm:cxn modelId="{109873D9-4B7C-4EB1-95A3-DAF9F79A1245}" type="presOf" srcId="{59B6B4E6-75AC-4804-AC87-12567DACCF42}" destId="{500504BC-050E-42B2-AF06-A9E7B65086BC}" srcOrd="1" destOrd="0" presId="urn:microsoft.com/office/officeart/2005/8/layout/orgChart1"/>
    <dgm:cxn modelId="{670D7ADC-8AAC-45D1-8CFC-E4810D85E2EA}" type="presOf" srcId="{2E95F486-7584-4CDA-A4B3-8E298868EB11}" destId="{F7409418-8956-42F9-B876-8C1C33AE9BEB}" srcOrd="0" destOrd="0" presId="urn:microsoft.com/office/officeart/2005/8/layout/orgChart1"/>
    <dgm:cxn modelId="{F53740E0-EC11-4EE9-8EE5-F63C8B0A05F3}" type="presOf" srcId="{6CB7DBA5-1E11-4F0E-B2DD-67C8F875D982}" destId="{79D6C125-4558-42D3-B033-E78177BAC747}" srcOrd="0" destOrd="0" presId="urn:microsoft.com/office/officeart/2005/8/layout/orgChart1"/>
    <dgm:cxn modelId="{D11E29E9-CB25-4BC9-870E-4AFB408857AF}" type="presOf" srcId="{A46B6D53-31D3-4BE9-A233-1B995891FDDD}" destId="{FA38DC0D-0D87-4ABB-AAAE-5B9DFE3084BA}" srcOrd="1" destOrd="0" presId="urn:microsoft.com/office/officeart/2005/8/layout/orgChart1"/>
    <dgm:cxn modelId="{4E43DBEC-8E99-4557-AD83-9A2AB112DBF6}" srcId="{6CB7DBA5-1E11-4F0E-B2DD-67C8F875D982}" destId="{942511DF-0417-42A5-8FBC-5AB4CE35D70F}" srcOrd="1" destOrd="0" parTransId="{CA8320CB-FBA8-4206-82F7-AAD82898BF8F}" sibTransId="{3726E3EA-008E-41E3-A00B-7DD04103E893}"/>
    <dgm:cxn modelId="{1223FDEC-B24F-4AE0-BCB1-5B4D52F37EB6}" type="presOf" srcId="{239A760F-AFEF-40B0-874B-88125FB5546C}" destId="{F634F148-07D6-4F28-BF76-A0A2EB2B5E1C}" srcOrd="0" destOrd="0" presId="urn:microsoft.com/office/officeart/2005/8/layout/orgChart1"/>
    <dgm:cxn modelId="{45ACAFED-A0AD-4145-BAC3-60884B1E8B7F}" type="presOf" srcId="{A46B6D53-31D3-4BE9-A233-1B995891FDDD}" destId="{45E9C572-6BC1-4C59-99BD-CEF702FA3E04}" srcOrd="0" destOrd="0" presId="urn:microsoft.com/office/officeart/2005/8/layout/orgChart1"/>
    <dgm:cxn modelId="{02EA91EF-26D7-43A9-89C8-FF00E1231E4E}" type="presOf" srcId="{96856789-4DCC-41F7-8FD3-00EB6AB1EB31}" destId="{B540F2EC-F685-4620-9CAB-E40D4D042AC2}" srcOrd="0" destOrd="0" presId="urn:microsoft.com/office/officeart/2005/8/layout/orgChart1"/>
    <dgm:cxn modelId="{119DCFEF-5BA5-413F-AB42-83D290E4D33B}" type="presOf" srcId="{D56890D2-BB72-4F91-AFD8-67DCDDA821C9}" destId="{0012B30E-2FF1-4456-9713-F5A2B2C80ECC}" srcOrd="0" destOrd="0" presId="urn:microsoft.com/office/officeart/2005/8/layout/orgChart1"/>
    <dgm:cxn modelId="{39F95CF1-8A8E-403B-A1D1-2E9929E8D5E6}" type="presOf" srcId="{21D5688A-4E90-4D6B-8D67-9B9BC30F51B2}" destId="{1440D978-8952-4503-94E2-D6FBA5859D83}" srcOrd="0" destOrd="0" presId="urn:microsoft.com/office/officeart/2005/8/layout/orgChart1"/>
    <dgm:cxn modelId="{6B9924F4-48C0-4330-A5C3-DCD2FA356705}" type="presOf" srcId="{0142AB42-3336-486F-8AC8-9A028D760EB3}" destId="{126793F7-9C35-42DD-99AA-881BCC14C049}" srcOrd="0" destOrd="0" presId="urn:microsoft.com/office/officeart/2005/8/layout/orgChart1"/>
    <dgm:cxn modelId="{CB3CB7F5-40A6-47F2-9944-761EA17B8D7E}" type="presOf" srcId="{02386A36-1822-424B-B978-C92D54F93701}" destId="{F7233C61-574A-430E-88C4-4D9CC6CF2519}" srcOrd="0" destOrd="0" presId="urn:microsoft.com/office/officeart/2005/8/layout/orgChart1"/>
    <dgm:cxn modelId="{5CF118F6-981E-41D1-AFBE-82617F15D88B}" type="presOf" srcId="{D56890D2-BB72-4F91-AFD8-67DCDDA821C9}" destId="{4326406E-2E46-4301-895B-0EFCE5785521}" srcOrd="1" destOrd="0" presId="urn:microsoft.com/office/officeart/2005/8/layout/orgChart1"/>
    <dgm:cxn modelId="{2287100D-D125-438D-892A-8F1EB35208EA}" type="presParOf" srcId="{F7409418-8956-42F9-B876-8C1C33AE9BEB}" destId="{C75C6DFE-1CAA-49BE-94DF-5670150054D7}" srcOrd="0" destOrd="0" presId="urn:microsoft.com/office/officeart/2005/8/layout/orgChart1"/>
    <dgm:cxn modelId="{05573D04-F976-4A0D-B587-6C0CC975BE7C}" type="presParOf" srcId="{C75C6DFE-1CAA-49BE-94DF-5670150054D7}" destId="{09735D0E-1FFC-413E-8A45-3BF9E5F2DEBE}" srcOrd="0" destOrd="0" presId="urn:microsoft.com/office/officeart/2005/8/layout/orgChart1"/>
    <dgm:cxn modelId="{14C79594-CBD5-41AE-B275-7B2112A9339B}" type="presParOf" srcId="{09735D0E-1FFC-413E-8A45-3BF9E5F2DEBE}" destId="{45E9C572-6BC1-4C59-99BD-CEF702FA3E04}" srcOrd="0" destOrd="0" presId="urn:microsoft.com/office/officeart/2005/8/layout/orgChart1"/>
    <dgm:cxn modelId="{BF6B48F7-396C-44E9-A160-BA3CED24B6AE}" type="presParOf" srcId="{09735D0E-1FFC-413E-8A45-3BF9E5F2DEBE}" destId="{FA38DC0D-0D87-4ABB-AAAE-5B9DFE3084BA}" srcOrd="1" destOrd="0" presId="urn:microsoft.com/office/officeart/2005/8/layout/orgChart1"/>
    <dgm:cxn modelId="{44E40F27-BCD2-457E-B4B3-3A69CA4B9429}" type="presParOf" srcId="{C75C6DFE-1CAA-49BE-94DF-5670150054D7}" destId="{5B49901B-8BCF-4616-B1C2-E8B2BA1C3011}" srcOrd="1" destOrd="0" presId="urn:microsoft.com/office/officeart/2005/8/layout/orgChart1"/>
    <dgm:cxn modelId="{60B4EC63-C16F-437B-984C-A7BDCCC1AFD6}" type="presParOf" srcId="{5B49901B-8BCF-4616-B1C2-E8B2BA1C3011}" destId="{1440D978-8952-4503-94E2-D6FBA5859D83}" srcOrd="0" destOrd="0" presId="urn:microsoft.com/office/officeart/2005/8/layout/orgChart1"/>
    <dgm:cxn modelId="{1520D34A-8FCB-4DA3-B057-15CA8032F264}" type="presParOf" srcId="{5B49901B-8BCF-4616-B1C2-E8B2BA1C3011}" destId="{F79430BA-4A9A-4614-9BA9-C00E69870B74}" srcOrd="1" destOrd="0" presId="urn:microsoft.com/office/officeart/2005/8/layout/orgChart1"/>
    <dgm:cxn modelId="{AF9D428A-1CDC-4B05-8E94-7B074D2A9E4E}" type="presParOf" srcId="{F79430BA-4A9A-4614-9BA9-C00E69870B74}" destId="{9D1564F2-0D29-4AFE-86CA-DE8FC9D5E78E}" srcOrd="0" destOrd="0" presId="urn:microsoft.com/office/officeart/2005/8/layout/orgChart1"/>
    <dgm:cxn modelId="{2E8CC344-07AD-434B-924A-DD24FCD87852}" type="presParOf" srcId="{9D1564F2-0D29-4AFE-86CA-DE8FC9D5E78E}" destId="{B540F2EC-F685-4620-9CAB-E40D4D042AC2}" srcOrd="0" destOrd="0" presId="urn:microsoft.com/office/officeart/2005/8/layout/orgChart1"/>
    <dgm:cxn modelId="{E92C8C64-6398-4B50-8D66-FF9F294AE4CE}" type="presParOf" srcId="{9D1564F2-0D29-4AFE-86CA-DE8FC9D5E78E}" destId="{8008E37F-AC67-47F4-8096-8C4D3F65B42A}" srcOrd="1" destOrd="0" presId="urn:microsoft.com/office/officeart/2005/8/layout/orgChart1"/>
    <dgm:cxn modelId="{B8F05764-A055-42F0-AAEF-636C3B8CF9D3}" type="presParOf" srcId="{F79430BA-4A9A-4614-9BA9-C00E69870B74}" destId="{BDE66C9D-29F5-4B75-8D19-C3281E1FE013}" srcOrd="1" destOrd="0" presId="urn:microsoft.com/office/officeart/2005/8/layout/orgChart1"/>
    <dgm:cxn modelId="{1D1178F2-71C3-4B77-B8AD-C94F9C8A70FA}" type="presParOf" srcId="{BDE66C9D-29F5-4B75-8D19-C3281E1FE013}" destId="{4F144763-FDBB-4E9F-BB72-BEE4BF333CFF}" srcOrd="0" destOrd="0" presId="urn:microsoft.com/office/officeart/2005/8/layout/orgChart1"/>
    <dgm:cxn modelId="{226F4983-4167-4496-A26E-1B015B4C2F83}" type="presParOf" srcId="{BDE66C9D-29F5-4B75-8D19-C3281E1FE013}" destId="{442C1A1F-7F16-4BD9-AFAF-F2978E0FA677}" srcOrd="1" destOrd="0" presId="urn:microsoft.com/office/officeart/2005/8/layout/orgChart1"/>
    <dgm:cxn modelId="{3E35E0AC-A1E3-4821-AD5F-895F8B862AA9}" type="presParOf" srcId="{442C1A1F-7F16-4BD9-AFAF-F2978E0FA677}" destId="{15E721A2-7285-4210-BBF1-0B8594FF72AD}" srcOrd="0" destOrd="0" presId="urn:microsoft.com/office/officeart/2005/8/layout/orgChart1"/>
    <dgm:cxn modelId="{D8E37966-530C-40C0-AF7A-20BB680C118B}" type="presParOf" srcId="{15E721A2-7285-4210-BBF1-0B8594FF72AD}" destId="{7B6B7DF4-4B26-4E03-A10C-5B891E1EE787}" srcOrd="0" destOrd="0" presId="urn:microsoft.com/office/officeart/2005/8/layout/orgChart1"/>
    <dgm:cxn modelId="{D4454A8B-F538-4221-A152-50157EAC0D35}" type="presParOf" srcId="{15E721A2-7285-4210-BBF1-0B8594FF72AD}" destId="{F0269B35-B088-4F98-BB11-9E9EE718CCCA}" srcOrd="1" destOrd="0" presId="urn:microsoft.com/office/officeart/2005/8/layout/orgChart1"/>
    <dgm:cxn modelId="{95DA8B61-9426-4803-8BB3-576148B49689}" type="presParOf" srcId="{442C1A1F-7F16-4BD9-AFAF-F2978E0FA677}" destId="{B1D524CB-CCB2-4516-834E-4EC029D53A36}" srcOrd="1" destOrd="0" presId="urn:microsoft.com/office/officeart/2005/8/layout/orgChart1"/>
    <dgm:cxn modelId="{A5C6CC7A-0A2E-4595-B591-64FC6599108C}" type="presParOf" srcId="{B1D524CB-CCB2-4516-834E-4EC029D53A36}" destId="{23BD0FEA-8822-44C4-AF50-1DF759BE405D}" srcOrd="0" destOrd="0" presId="urn:microsoft.com/office/officeart/2005/8/layout/orgChart1"/>
    <dgm:cxn modelId="{11B21D66-E167-42E4-A7C2-3F63B982DCB0}" type="presParOf" srcId="{B1D524CB-CCB2-4516-834E-4EC029D53A36}" destId="{BAAEA284-EE73-4A92-A4B7-5D0315F5DF26}" srcOrd="1" destOrd="0" presId="urn:microsoft.com/office/officeart/2005/8/layout/orgChart1"/>
    <dgm:cxn modelId="{2A4F273F-1264-4D46-93B1-739F4454E851}" type="presParOf" srcId="{BAAEA284-EE73-4A92-A4B7-5D0315F5DF26}" destId="{2B800278-5E97-4B0E-AC4C-755945A9B322}" srcOrd="0" destOrd="0" presId="urn:microsoft.com/office/officeart/2005/8/layout/orgChart1"/>
    <dgm:cxn modelId="{E4E2C1B7-66AF-4609-B455-F96BD12ED67C}" type="presParOf" srcId="{2B800278-5E97-4B0E-AC4C-755945A9B322}" destId="{0012B30E-2FF1-4456-9713-F5A2B2C80ECC}" srcOrd="0" destOrd="0" presId="urn:microsoft.com/office/officeart/2005/8/layout/orgChart1"/>
    <dgm:cxn modelId="{43D0370F-4D06-4767-8BD4-CE158C6A1775}" type="presParOf" srcId="{2B800278-5E97-4B0E-AC4C-755945A9B322}" destId="{4326406E-2E46-4301-895B-0EFCE5785521}" srcOrd="1" destOrd="0" presId="urn:microsoft.com/office/officeart/2005/8/layout/orgChart1"/>
    <dgm:cxn modelId="{F2AA6581-46BA-40F6-9762-50B148325BE3}" type="presParOf" srcId="{BAAEA284-EE73-4A92-A4B7-5D0315F5DF26}" destId="{4CEB8EE1-716F-4797-9D48-328BC1132D63}" srcOrd="1" destOrd="0" presId="urn:microsoft.com/office/officeart/2005/8/layout/orgChart1"/>
    <dgm:cxn modelId="{77F1D0A5-7780-4EE6-876F-495E1F3D08D3}" type="presParOf" srcId="{BAAEA284-EE73-4A92-A4B7-5D0315F5DF26}" destId="{310E44F8-5F0D-44C6-AF71-CB0F18C4827D}" srcOrd="2" destOrd="0" presId="urn:microsoft.com/office/officeart/2005/8/layout/orgChart1"/>
    <dgm:cxn modelId="{8FF96690-85C1-47D2-846F-50179970867F}" type="presParOf" srcId="{442C1A1F-7F16-4BD9-AFAF-F2978E0FA677}" destId="{209A61E0-A88E-4414-A416-58C8AED5B3CB}" srcOrd="2" destOrd="0" presId="urn:microsoft.com/office/officeart/2005/8/layout/orgChart1"/>
    <dgm:cxn modelId="{56E25DF6-05F4-41D0-8E87-64B074F3AC83}" type="presParOf" srcId="{BDE66C9D-29F5-4B75-8D19-C3281E1FE013}" destId="{81EC512A-78D1-4C12-9CF1-C4989A7DA88A}" srcOrd="2" destOrd="0" presId="urn:microsoft.com/office/officeart/2005/8/layout/orgChart1"/>
    <dgm:cxn modelId="{FB97AE8E-52E9-475B-8482-391218F5698B}" type="presParOf" srcId="{BDE66C9D-29F5-4B75-8D19-C3281E1FE013}" destId="{5DE9B230-E249-42EF-93BC-4317B622CB1A}" srcOrd="3" destOrd="0" presId="urn:microsoft.com/office/officeart/2005/8/layout/orgChart1"/>
    <dgm:cxn modelId="{4A863F6C-3262-478D-9BD2-AA15E09EDFA6}" type="presParOf" srcId="{5DE9B230-E249-42EF-93BC-4317B622CB1A}" destId="{22C5E5FC-2D06-425E-9D67-4F74BD02BF23}" srcOrd="0" destOrd="0" presId="urn:microsoft.com/office/officeart/2005/8/layout/orgChart1"/>
    <dgm:cxn modelId="{1A093E1F-DA3A-4137-A45C-C708BE548BC5}" type="presParOf" srcId="{22C5E5FC-2D06-425E-9D67-4F74BD02BF23}" destId="{6326D2C0-BE69-43B3-B493-29A716D853C8}" srcOrd="0" destOrd="0" presId="urn:microsoft.com/office/officeart/2005/8/layout/orgChart1"/>
    <dgm:cxn modelId="{D40F308B-3650-486A-B2C7-833850CC61AD}" type="presParOf" srcId="{22C5E5FC-2D06-425E-9D67-4F74BD02BF23}" destId="{242CD695-94B8-460B-84F9-25B68F8A8138}" srcOrd="1" destOrd="0" presId="urn:microsoft.com/office/officeart/2005/8/layout/orgChart1"/>
    <dgm:cxn modelId="{EA6F3A39-8559-49CC-BAF7-C68472E6A153}" type="presParOf" srcId="{5DE9B230-E249-42EF-93BC-4317B622CB1A}" destId="{33834322-73A5-447B-99F0-882A7B3910C1}" srcOrd="1" destOrd="0" presId="urn:microsoft.com/office/officeart/2005/8/layout/orgChart1"/>
    <dgm:cxn modelId="{BA703DDB-5060-4B93-9CAF-30A8D1D722BD}" type="presParOf" srcId="{5DE9B230-E249-42EF-93BC-4317B622CB1A}" destId="{381DA4D8-08CD-44E8-9DD6-B994CB5566CE}" srcOrd="2" destOrd="0" presId="urn:microsoft.com/office/officeart/2005/8/layout/orgChart1"/>
    <dgm:cxn modelId="{FF96FAF9-4639-439F-A94F-247DABF0ECA2}" type="presParOf" srcId="{F79430BA-4A9A-4614-9BA9-C00E69870B74}" destId="{C748DFAA-2097-4AE3-ACA8-6DC1CA48182A}" srcOrd="2" destOrd="0" presId="urn:microsoft.com/office/officeart/2005/8/layout/orgChart1"/>
    <dgm:cxn modelId="{FD425906-2C4C-4EEB-A9C5-919C9EC0161A}" type="presParOf" srcId="{5B49901B-8BCF-4616-B1C2-E8B2BA1C3011}" destId="{64291D27-AB6B-4BBA-84D5-D99878933D48}" srcOrd="2" destOrd="0" presId="urn:microsoft.com/office/officeart/2005/8/layout/orgChart1"/>
    <dgm:cxn modelId="{D0C9EB6B-D1A6-436B-9CDF-DAB9BDECFFA9}" type="presParOf" srcId="{5B49901B-8BCF-4616-B1C2-E8B2BA1C3011}" destId="{DC54D536-FED6-44AF-873B-58B242A63321}" srcOrd="3" destOrd="0" presId="urn:microsoft.com/office/officeart/2005/8/layout/orgChart1"/>
    <dgm:cxn modelId="{5447CC77-FC4A-41BA-A285-D1F91F365499}" type="presParOf" srcId="{DC54D536-FED6-44AF-873B-58B242A63321}" destId="{A5DB5F0F-08E0-4B8E-BDAE-F9F69C08C2C2}" srcOrd="0" destOrd="0" presId="urn:microsoft.com/office/officeart/2005/8/layout/orgChart1"/>
    <dgm:cxn modelId="{C76CFEF4-857A-41F8-89B7-6369E852097B}" type="presParOf" srcId="{A5DB5F0F-08E0-4B8E-BDAE-F9F69C08C2C2}" destId="{79D6C125-4558-42D3-B033-E78177BAC747}" srcOrd="0" destOrd="0" presId="urn:microsoft.com/office/officeart/2005/8/layout/orgChart1"/>
    <dgm:cxn modelId="{9B918A18-23EB-4844-941B-4F4967DE55EE}" type="presParOf" srcId="{A5DB5F0F-08E0-4B8E-BDAE-F9F69C08C2C2}" destId="{52EF3E10-5D82-463B-93AB-3AC26320CBAB}" srcOrd="1" destOrd="0" presId="urn:microsoft.com/office/officeart/2005/8/layout/orgChart1"/>
    <dgm:cxn modelId="{BC3F1685-5D8F-46BA-8409-22B5FF2D08D5}" type="presParOf" srcId="{DC54D536-FED6-44AF-873B-58B242A63321}" destId="{E76329FE-8D5F-433A-8ABA-E1FDC4199C09}" srcOrd="1" destOrd="0" presId="urn:microsoft.com/office/officeart/2005/8/layout/orgChart1"/>
    <dgm:cxn modelId="{E5BF82CF-1B29-4A9F-AC90-BC71CB074048}" type="presParOf" srcId="{E76329FE-8D5F-433A-8ABA-E1FDC4199C09}" destId="{F634F148-07D6-4F28-BF76-A0A2EB2B5E1C}" srcOrd="0" destOrd="0" presId="urn:microsoft.com/office/officeart/2005/8/layout/orgChart1"/>
    <dgm:cxn modelId="{5982C8A2-F00A-4634-A2D0-BC141FE2BC6A}" type="presParOf" srcId="{E76329FE-8D5F-433A-8ABA-E1FDC4199C09}" destId="{D990F5CD-04D8-4C13-AEC0-2DCABBE3BCBE}" srcOrd="1" destOrd="0" presId="urn:microsoft.com/office/officeart/2005/8/layout/orgChart1"/>
    <dgm:cxn modelId="{10FC587F-445D-462B-ACFE-9F3A68114D07}" type="presParOf" srcId="{D990F5CD-04D8-4C13-AEC0-2DCABBE3BCBE}" destId="{264C8885-9181-4F5E-832F-04A18B6B4E6F}" srcOrd="0" destOrd="0" presId="urn:microsoft.com/office/officeart/2005/8/layout/orgChart1"/>
    <dgm:cxn modelId="{85BC6D4F-E741-4C62-A22A-CAF36CF682AD}" type="presParOf" srcId="{264C8885-9181-4F5E-832F-04A18B6B4E6F}" destId="{3B622BBF-F960-416C-A60A-900170819CE0}" srcOrd="0" destOrd="0" presId="urn:microsoft.com/office/officeart/2005/8/layout/orgChart1"/>
    <dgm:cxn modelId="{47EA12CA-2D00-4F53-9064-DA58A9313ED2}" type="presParOf" srcId="{264C8885-9181-4F5E-832F-04A18B6B4E6F}" destId="{500504BC-050E-42B2-AF06-A9E7B65086BC}" srcOrd="1" destOrd="0" presId="urn:microsoft.com/office/officeart/2005/8/layout/orgChart1"/>
    <dgm:cxn modelId="{DDA4DD33-48A9-42CA-8AE3-F3A23DF14664}" type="presParOf" srcId="{D990F5CD-04D8-4C13-AEC0-2DCABBE3BCBE}" destId="{061EFAAF-1F9E-4BAE-AB7D-551988D90781}" srcOrd="1" destOrd="0" presId="urn:microsoft.com/office/officeart/2005/8/layout/orgChart1"/>
    <dgm:cxn modelId="{1A358153-B7CE-4A2E-A17D-9FBD6E814ECA}" type="presParOf" srcId="{D990F5CD-04D8-4C13-AEC0-2DCABBE3BCBE}" destId="{B7B8A996-C7EC-4116-9CE6-12E40E56C10E}" srcOrd="2" destOrd="0" presId="urn:microsoft.com/office/officeart/2005/8/layout/orgChart1"/>
    <dgm:cxn modelId="{57CB76AC-6655-4052-81CD-B36F769F82B4}" type="presParOf" srcId="{E76329FE-8D5F-433A-8ABA-E1FDC4199C09}" destId="{9ACF3FF1-15E2-4D32-B1DF-4B7552197674}" srcOrd="2" destOrd="0" presId="urn:microsoft.com/office/officeart/2005/8/layout/orgChart1"/>
    <dgm:cxn modelId="{9CE0E7D9-E0FE-4A42-B8D3-C45272C24086}" type="presParOf" srcId="{E76329FE-8D5F-433A-8ABA-E1FDC4199C09}" destId="{37C080DE-E081-4F5A-B17C-66CB76346ECC}" srcOrd="3" destOrd="0" presId="urn:microsoft.com/office/officeart/2005/8/layout/orgChart1"/>
    <dgm:cxn modelId="{568EED45-0957-453B-A32A-F3254BEAC7E6}" type="presParOf" srcId="{37C080DE-E081-4F5A-B17C-66CB76346ECC}" destId="{0825CBFA-3EE4-43ED-AB76-2170FAA23302}" srcOrd="0" destOrd="0" presId="urn:microsoft.com/office/officeart/2005/8/layout/orgChart1"/>
    <dgm:cxn modelId="{58E241A5-3C58-4B1F-BBBB-ED8E906CE50C}" type="presParOf" srcId="{0825CBFA-3EE4-43ED-AB76-2170FAA23302}" destId="{903DF0AE-38AF-48D9-A8F3-072097D42A1B}" srcOrd="0" destOrd="0" presId="urn:microsoft.com/office/officeart/2005/8/layout/orgChart1"/>
    <dgm:cxn modelId="{7BF01AF6-639C-492D-AB26-25DA9175A015}" type="presParOf" srcId="{0825CBFA-3EE4-43ED-AB76-2170FAA23302}" destId="{1A8D35B0-432A-4D3D-AE1F-F239B4566ED1}" srcOrd="1" destOrd="0" presId="urn:microsoft.com/office/officeart/2005/8/layout/orgChart1"/>
    <dgm:cxn modelId="{DB71C0C6-A34D-4C37-BAEC-0F79A49C40DA}" type="presParOf" srcId="{37C080DE-E081-4F5A-B17C-66CB76346ECC}" destId="{6B322C1A-8EF9-4E0C-9DC5-C12AF947937C}" srcOrd="1" destOrd="0" presId="urn:microsoft.com/office/officeart/2005/8/layout/orgChart1"/>
    <dgm:cxn modelId="{0FB6C045-FA6B-4FA6-A099-C1FCDD760F2C}" type="presParOf" srcId="{6B322C1A-8EF9-4E0C-9DC5-C12AF947937C}" destId="{F7233C61-574A-430E-88C4-4D9CC6CF2519}" srcOrd="0" destOrd="0" presId="urn:microsoft.com/office/officeart/2005/8/layout/orgChart1"/>
    <dgm:cxn modelId="{E99450FE-45A7-4A47-BA64-C112F4FA4148}" type="presParOf" srcId="{6B322C1A-8EF9-4E0C-9DC5-C12AF947937C}" destId="{54172783-1F9F-4370-BE96-F4F8781CF671}" srcOrd="1" destOrd="0" presId="urn:microsoft.com/office/officeart/2005/8/layout/orgChart1"/>
    <dgm:cxn modelId="{602D028D-3509-4F56-B659-78BD4405AAF1}" type="presParOf" srcId="{54172783-1F9F-4370-BE96-F4F8781CF671}" destId="{162C42E8-7740-4521-BEB6-59976F052B21}" srcOrd="0" destOrd="0" presId="urn:microsoft.com/office/officeart/2005/8/layout/orgChart1"/>
    <dgm:cxn modelId="{F220D80B-7FC7-4B32-A0D1-5D25D55D5C9E}" type="presParOf" srcId="{162C42E8-7740-4521-BEB6-59976F052B21}" destId="{6A29785A-138A-4E46-96D0-DD0AD4C8CB1F}" srcOrd="0" destOrd="0" presId="urn:microsoft.com/office/officeart/2005/8/layout/orgChart1"/>
    <dgm:cxn modelId="{C4810B01-017F-46CF-9947-E70728C83B82}" type="presParOf" srcId="{162C42E8-7740-4521-BEB6-59976F052B21}" destId="{C510BB81-6040-4257-B113-716EC41ADC0C}" srcOrd="1" destOrd="0" presId="urn:microsoft.com/office/officeart/2005/8/layout/orgChart1"/>
    <dgm:cxn modelId="{E01DB4A3-1026-40FE-B7C0-FA2397D3B73C}" type="presParOf" srcId="{54172783-1F9F-4370-BE96-F4F8781CF671}" destId="{7A91E38B-4A08-486D-A3B9-B95972764586}" srcOrd="1" destOrd="0" presId="urn:microsoft.com/office/officeart/2005/8/layout/orgChart1"/>
    <dgm:cxn modelId="{50B7869E-387D-4F9C-8983-069EA8C4FA62}" type="presParOf" srcId="{54172783-1F9F-4370-BE96-F4F8781CF671}" destId="{481AEF90-ED1E-481C-AF06-2E949D85C5D3}" srcOrd="2" destOrd="0" presId="urn:microsoft.com/office/officeart/2005/8/layout/orgChart1"/>
    <dgm:cxn modelId="{A73621C4-F47C-44D2-8BB1-04B1256A833B}" type="presParOf" srcId="{37C080DE-E081-4F5A-B17C-66CB76346ECC}" destId="{C7550D30-7E43-4C65-80C3-81B790F1A45C}" srcOrd="2" destOrd="0" presId="urn:microsoft.com/office/officeart/2005/8/layout/orgChart1"/>
    <dgm:cxn modelId="{95E42FCE-3EBB-4BDB-8A19-CB82EB16EBFD}" type="presParOf" srcId="{DC54D536-FED6-44AF-873B-58B242A63321}" destId="{A38049B3-F164-443D-99B6-63E29843D599}" srcOrd="2" destOrd="0" presId="urn:microsoft.com/office/officeart/2005/8/layout/orgChart1"/>
    <dgm:cxn modelId="{E4841D0A-E0AA-4F6D-8D8D-3BEB15AD78DC}" type="presParOf" srcId="{5B49901B-8BCF-4616-B1C2-E8B2BA1C3011}" destId="{7E2F3DAA-543F-4E3C-8ACC-584DAEF3E21F}" srcOrd="4" destOrd="0" presId="urn:microsoft.com/office/officeart/2005/8/layout/orgChart1"/>
    <dgm:cxn modelId="{1AF004F5-A07D-493A-AF28-43E93BAE0784}" type="presParOf" srcId="{5B49901B-8BCF-4616-B1C2-E8B2BA1C3011}" destId="{00724A27-05A7-49A1-8BD6-AA3D1EFC4448}" srcOrd="5" destOrd="0" presId="urn:microsoft.com/office/officeart/2005/8/layout/orgChart1"/>
    <dgm:cxn modelId="{F9EE706C-41A7-471A-99F8-63FF3B782D03}" type="presParOf" srcId="{00724A27-05A7-49A1-8BD6-AA3D1EFC4448}" destId="{2FC3569E-CB21-4FC3-86B2-BDAECC6B92DC}" srcOrd="0" destOrd="0" presId="urn:microsoft.com/office/officeart/2005/8/layout/orgChart1"/>
    <dgm:cxn modelId="{004139F5-0F0E-47B4-B32F-C96E47737A91}" type="presParOf" srcId="{2FC3569E-CB21-4FC3-86B2-BDAECC6B92DC}" destId="{38998C60-342D-457E-91F5-4B8680F4E79C}" srcOrd="0" destOrd="0" presId="urn:microsoft.com/office/officeart/2005/8/layout/orgChart1"/>
    <dgm:cxn modelId="{9BDA79D3-4332-47C6-81CB-7E7A14BF369D}" type="presParOf" srcId="{2FC3569E-CB21-4FC3-86B2-BDAECC6B92DC}" destId="{C38EC8E0-05E9-4DE5-A4FA-4038EA01CDB3}" srcOrd="1" destOrd="0" presId="urn:microsoft.com/office/officeart/2005/8/layout/orgChart1"/>
    <dgm:cxn modelId="{6E5DAB14-87DF-4549-B81F-BBB5AABA431C}" type="presParOf" srcId="{00724A27-05A7-49A1-8BD6-AA3D1EFC4448}" destId="{9AF94EAA-A90A-43D9-9A8B-CA5F660AC3F2}" srcOrd="1" destOrd="0" presId="urn:microsoft.com/office/officeart/2005/8/layout/orgChart1"/>
    <dgm:cxn modelId="{6266F7D3-FFB5-4295-A2FA-7BF47C107D84}" type="presParOf" srcId="{9AF94EAA-A90A-43D9-9A8B-CA5F660AC3F2}" destId="{E01D1915-4504-4B46-B41F-8B01A6431CB0}" srcOrd="0" destOrd="0" presId="urn:microsoft.com/office/officeart/2005/8/layout/orgChart1"/>
    <dgm:cxn modelId="{9CBE9200-E0B4-4C8D-9200-0FC0FE8982A8}" type="presParOf" srcId="{9AF94EAA-A90A-43D9-9A8B-CA5F660AC3F2}" destId="{9571FB67-267A-48B2-BB36-F472701967FC}" srcOrd="1" destOrd="0" presId="urn:microsoft.com/office/officeart/2005/8/layout/orgChart1"/>
    <dgm:cxn modelId="{AB20B245-C690-4694-91AE-958A8393C702}" type="presParOf" srcId="{9571FB67-267A-48B2-BB36-F472701967FC}" destId="{9CF7AE6B-EA77-40C0-9987-01E5224A5A67}" srcOrd="0" destOrd="0" presId="urn:microsoft.com/office/officeart/2005/8/layout/orgChart1"/>
    <dgm:cxn modelId="{26E61136-6D9C-4D56-84C6-5C0093600B28}" type="presParOf" srcId="{9CF7AE6B-EA77-40C0-9987-01E5224A5A67}" destId="{126793F7-9C35-42DD-99AA-881BCC14C049}" srcOrd="0" destOrd="0" presId="urn:microsoft.com/office/officeart/2005/8/layout/orgChart1"/>
    <dgm:cxn modelId="{8988D2C7-6A8F-4C1D-8B96-F26FA20E3157}" type="presParOf" srcId="{9CF7AE6B-EA77-40C0-9987-01E5224A5A67}" destId="{FB8AAE99-C425-4C00-B314-7333F792BA05}" srcOrd="1" destOrd="0" presId="urn:microsoft.com/office/officeart/2005/8/layout/orgChart1"/>
    <dgm:cxn modelId="{6EB96D3C-9CB1-4E9A-8AF6-4CCEA6A6980C}" type="presParOf" srcId="{9571FB67-267A-48B2-BB36-F472701967FC}" destId="{7F380E2A-9E5E-4BB9-B2D8-0C8446FDB209}" srcOrd="1" destOrd="0" presId="urn:microsoft.com/office/officeart/2005/8/layout/orgChart1"/>
    <dgm:cxn modelId="{5A3004BB-4D2B-4FFA-B41C-D6A372F7942F}" type="presParOf" srcId="{9571FB67-267A-48B2-BB36-F472701967FC}" destId="{6F2A7BE1-9629-4018-AD56-38A1F385D0B7}" srcOrd="2" destOrd="0" presId="urn:microsoft.com/office/officeart/2005/8/layout/orgChart1"/>
    <dgm:cxn modelId="{C7BF08F1-42EB-4C5C-B98F-84B35495CE18}" type="presParOf" srcId="{9AF94EAA-A90A-43D9-9A8B-CA5F660AC3F2}" destId="{399D933F-B65B-47B2-8B36-434BB4CD99B9}" srcOrd="2" destOrd="0" presId="urn:microsoft.com/office/officeart/2005/8/layout/orgChart1"/>
    <dgm:cxn modelId="{62018EFC-3282-4D29-81AB-BBB03EC7FD1D}" type="presParOf" srcId="{9AF94EAA-A90A-43D9-9A8B-CA5F660AC3F2}" destId="{E2A24AFA-038C-42B7-9BA3-CF7F0109F388}" srcOrd="3" destOrd="0" presId="urn:microsoft.com/office/officeart/2005/8/layout/orgChart1"/>
    <dgm:cxn modelId="{6CCA8991-3842-4310-BE03-0840D7066097}" type="presParOf" srcId="{E2A24AFA-038C-42B7-9BA3-CF7F0109F388}" destId="{5AAF7E52-7F73-4587-A2CF-943528D28B8D}" srcOrd="0" destOrd="0" presId="urn:microsoft.com/office/officeart/2005/8/layout/orgChart1"/>
    <dgm:cxn modelId="{C9CD3B51-7313-4073-9207-D0CE027A139D}" type="presParOf" srcId="{5AAF7E52-7F73-4587-A2CF-943528D28B8D}" destId="{8593F704-02F0-4294-AF6D-A6CE3C6E5004}" srcOrd="0" destOrd="0" presId="urn:microsoft.com/office/officeart/2005/8/layout/orgChart1"/>
    <dgm:cxn modelId="{E7DCC634-48FC-4AAF-B5F7-3D1F4F634A67}" type="presParOf" srcId="{5AAF7E52-7F73-4587-A2CF-943528D28B8D}" destId="{BACE85D5-FF7E-4FF6-8318-D9F10446E89C}" srcOrd="1" destOrd="0" presId="urn:microsoft.com/office/officeart/2005/8/layout/orgChart1"/>
    <dgm:cxn modelId="{3E35400A-BA75-4259-897A-43062D366918}" type="presParOf" srcId="{E2A24AFA-038C-42B7-9BA3-CF7F0109F388}" destId="{DA72B631-92E1-44EF-8830-7CA2201B07E0}" srcOrd="1" destOrd="0" presId="urn:microsoft.com/office/officeart/2005/8/layout/orgChart1"/>
    <dgm:cxn modelId="{4719CAFC-D9E7-4879-8F52-02B48CCAE70C}" type="presParOf" srcId="{E2A24AFA-038C-42B7-9BA3-CF7F0109F388}" destId="{00105A9E-7089-4DA1-A172-2B0B7AF215B4}" srcOrd="2" destOrd="0" presId="urn:microsoft.com/office/officeart/2005/8/layout/orgChart1"/>
    <dgm:cxn modelId="{66D5BEEC-CF10-4EA4-98E7-8B6F6BECE922}" type="presParOf" srcId="{00724A27-05A7-49A1-8BD6-AA3D1EFC4448}" destId="{255A2C8D-AAA3-45EE-B9E7-91624FC1F5F2}" srcOrd="2" destOrd="0" presId="urn:microsoft.com/office/officeart/2005/8/layout/orgChart1"/>
    <dgm:cxn modelId="{30CFC827-4D62-45BA-9A7C-F35C862BDD65}" type="presParOf" srcId="{C75C6DFE-1CAA-49BE-94DF-5670150054D7}" destId="{03233C6C-46D0-45A1-96E0-2D9DAB24F86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DE697-A13C-4702-969F-3C00254CFA76}" type="doc">
      <dgm:prSet loTypeId="urn:microsoft.com/office/officeart/2005/8/layout/pyramid1" loCatId="pyramid" qsTypeId="urn:microsoft.com/office/officeart/2005/8/quickstyle/simple1" qsCatId="simple" csTypeId="urn:microsoft.com/office/officeart/2005/8/colors/accent2_1" csCatId="accent2" phldr="1"/>
      <dgm:spPr/>
    </dgm:pt>
    <dgm:pt modelId="{55E9D1E5-32BA-436E-A1C6-344AA91B1162}">
      <dgm:prSet phldrT="[Text]"/>
      <dgm:spPr/>
      <dgm:t>
        <a:bodyPr/>
        <a:lstStyle/>
        <a:p>
          <a:r>
            <a:rPr lang="en-US" b="1" dirty="0"/>
            <a:t>120</a:t>
          </a:r>
        </a:p>
      </dgm:t>
    </dgm:pt>
    <dgm:pt modelId="{DFBC989F-8EF6-4A0A-9953-096D9FADE406}" type="parTrans" cxnId="{CA916AFE-BC36-4CC5-A766-4C63C525618B}">
      <dgm:prSet/>
      <dgm:spPr/>
      <dgm:t>
        <a:bodyPr/>
        <a:lstStyle/>
        <a:p>
          <a:endParaRPr lang="en-US"/>
        </a:p>
      </dgm:t>
    </dgm:pt>
    <dgm:pt modelId="{BFBBCC57-DC67-4A5E-B7A4-CFD902F9A30E}" type="sibTrans" cxnId="{CA916AFE-BC36-4CC5-A766-4C63C525618B}">
      <dgm:prSet/>
      <dgm:spPr/>
      <dgm:t>
        <a:bodyPr/>
        <a:lstStyle/>
        <a:p>
          <a:endParaRPr lang="en-US"/>
        </a:p>
      </dgm:t>
    </dgm:pt>
    <dgm:pt modelId="{7A916F27-C744-47C1-83B9-9668304EB8F6}">
      <dgm:prSet phldrT="[Text]"/>
      <dgm:spPr/>
      <dgm:t>
        <a:bodyPr/>
        <a:lstStyle/>
        <a:p>
          <a:r>
            <a:rPr lang="en-US" b="1" dirty="0"/>
            <a:t>1000</a:t>
          </a:r>
        </a:p>
      </dgm:t>
    </dgm:pt>
    <dgm:pt modelId="{49670745-AF5E-41E8-95C4-75975157BE8F}" type="parTrans" cxnId="{8B53EAFA-A6ED-44E9-BACB-A5B53010C810}">
      <dgm:prSet/>
      <dgm:spPr/>
      <dgm:t>
        <a:bodyPr/>
        <a:lstStyle/>
        <a:p>
          <a:endParaRPr lang="en-US"/>
        </a:p>
      </dgm:t>
    </dgm:pt>
    <dgm:pt modelId="{D9DA2175-37BA-4A4C-A301-65D5E0E04536}" type="sibTrans" cxnId="{8B53EAFA-A6ED-44E9-BACB-A5B53010C810}">
      <dgm:prSet/>
      <dgm:spPr/>
      <dgm:t>
        <a:bodyPr/>
        <a:lstStyle/>
        <a:p>
          <a:endParaRPr lang="en-US"/>
        </a:p>
      </dgm:t>
    </dgm:pt>
    <dgm:pt modelId="{2F04F45A-868D-4E9F-8A85-5EF3CED62B48}">
      <dgm:prSet phldrT="[Text]"/>
      <dgm:spPr/>
      <dgm:t>
        <a:bodyPr/>
        <a:lstStyle/>
        <a:p>
          <a:r>
            <a:rPr lang="en-US" b="1" dirty="0"/>
            <a:t>53 Million</a:t>
          </a:r>
        </a:p>
      </dgm:t>
    </dgm:pt>
    <dgm:pt modelId="{FEBD97D5-376A-40BD-8355-43028BF8B9BF}" type="parTrans" cxnId="{A27A6B6B-E253-4DC7-83D0-C86AEEAFF33A}">
      <dgm:prSet/>
      <dgm:spPr/>
      <dgm:t>
        <a:bodyPr/>
        <a:lstStyle/>
        <a:p>
          <a:endParaRPr lang="en-US"/>
        </a:p>
      </dgm:t>
    </dgm:pt>
    <dgm:pt modelId="{145BB363-7155-41F5-880A-F3CB2ECDB102}" type="sibTrans" cxnId="{A27A6B6B-E253-4DC7-83D0-C86AEEAFF33A}">
      <dgm:prSet/>
      <dgm:spPr/>
      <dgm:t>
        <a:bodyPr/>
        <a:lstStyle/>
        <a:p>
          <a:endParaRPr lang="en-US"/>
        </a:p>
      </dgm:t>
    </dgm:pt>
    <dgm:pt modelId="{9E6EE8AB-0E11-4837-85C6-768DC7617C1B}">
      <dgm:prSet phldrT="[Text]"/>
      <dgm:spPr/>
      <dgm:t>
        <a:bodyPr/>
        <a:lstStyle/>
        <a:p>
          <a:r>
            <a:rPr lang="en-US" dirty="0"/>
            <a:t>Unarmed Victims</a:t>
          </a:r>
        </a:p>
      </dgm:t>
    </dgm:pt>
    <dgm:pt modelId="{3F0EDCEE-109B-483F-99E0-F5B965BDC0D3}" type="parTrans" cxnId="{43DF08B2-018E-481C-8C33-289C1301CBE2}">
      <dgm:prSet/>
      <dgm:spPr/>
      <dgm:t>
        <a:bodyPr/>
        <a:lstStyle/>
        <a:p>
          <a:endParaRPr lang="en-US"/>
        </a:p>
      </dgm:t>
    </dgm:pt>
    <dgm:pt modelId="{F53CB3C7-1473-443A-A05F-443B6032CE33}" type="sibTrans" cxnId="{43DF08B2-018E-481C-8C33-289C1301CBE2}">
      <dgm:prSet/>
      <dgm:spPr/>
      <dgm:t>
        <a:bodyPr/>
        <a:lstStyle/>
        <a:p>
          <a:endParaRPr lang="en-US"/>
        </a:p>
      </dgm:t>
    </dgm:pt>
    <dgm:pt modelId="{D4C990AC-5D0B-4BF6-9BD2-5A37765D73A0}">
      <dgm:prSet phldrT="[Text]"/>
      <dgm:spPr/>
      <dgm:t>
        <a:bodyPr/>
        <a:lstStyle/>
        <a:p>
          <a:r>
            <a:rPr lang="en-US" dirty="0"/>
            <a:t>Civilian Fatalities</a:t>
          </a:r>
        </a:p>
      </dgm:t>
    </dgm:pt>
    <dgm:pt modelId="{65AEB9AC-7F5A-470F-B6BD-F68917118BC8}" type="parTrans" cxnId="{5AEBC0BE-FD59-4380-BBA2-D4E9DD2FCBB0}">
      <dgm:prSet/>
      <dgm:spPr/>
      <dgm:t>
        <a:bodyPr/>
        <a:lstStyle/>
        <a:p>
          <a:endParaRPr lang="en-US"/>
        </a:p>
      </dgm:t>
    </dgm:pt>
    <dgm:pt modelId="{899FBBA0-A668-46B9-9E48-D21AD1D2CE84}" type="sibTrans" cxnId="{5AEBC0BE-FD59-4380-BBA2-D4E9DD2FCBB0}">
      <dgm:prSet/>
      <dgm:spPr/>
      <dgm:t>
        <a:bodyPr/>
        <a:lstStyle/>
        <a:p>
          <a:endParaRPr lang="en-US"/>
        </a:p>
      </dgm:t>
    </dgm:pt>
    <dgm:pt modelId="{9C811637-63B3-4ADB-A15D-F1054E8CCA9D}">
      <dgm:prSet phldrT="[Text]"/>
      <dgm:spPr/>
      <dgm:t>
        <a:bodyPr/>
        <a:lstStyle/>
        <a:p>
          <a:r>
            <a:rPr lang="en-US" dirty="0"/>
            <a:t>Police Interactions</a:t>
          </a:r>
        </a:p>
      </dgm:t>
    </dgm:pt>
    <dgm:pt modelId="{B48BD3E9-3907-415D-9A8F-6114AE9CC4B2}" type="parTrans" cxnId="{38AD7B26-AF4A-4CFF-8237-45FD69C35367}">
      <dgm:prSet/>
      <dgm:spPr/>
      <dgm:t>
        <a:bodyPr/>
        <a:lstStyle/>
        <a:p>
          <a:endParaRPr lang="en-US"/>
        </a:p>
      </dgm:t>
    </dgm:pt>
    <dgm:pt modelId="{83C24AA8-59FC-46AF-9315-64937515CCDD}" type="sibTrans" cxnId="{38AD7B26-AF4A-4CFF-8237-45FD69C35367}">
      <dgm:prSet/>
      <dgm:spPr/>
      <dgm:t>
        <a:bodyPr/>
        <a:lstStyle/>
        <a:p>
          <a:endParaRPr lang="en-US"/>
        </a:p>
      </dgm:t>
    </dgm:pt>
    <dgm:pt modelId="{508D96CF-07C8-496C-8379-25E3BFEFD885}" type="pres">
      <dgm:prSet presAssocID="{4F0DE697-A13C-4702-969F-3C00254CFA76}" presName="Name0" presStyleCnt="0">
        <dgm:presLayoutVars>
          <dgm:dir/>
          <dgm:animLvl val="lvl"/>
          <dgm:resizeHandles val="exact"/>
        </dgm:presLayoutVars>
      </dgm:prSet>
      <dgm:spPr/>
    </dgm:pt>
    <dgm:pt modelId="{93870B5A-4FEC-414B-B9B3-02D8BB2BF29A}" type="pres">
      <dgm:prSet presAssocID="{55E9D1E5-32BA-436E-A1C6-344AA91B1162}" presName="Name8" presStyleCnt="0"/>
      <dgm:spPr/>
    </dgm:pt>
    <dgm:pt modelId="{E39EA72C-9EBC-454C-95C5-57654614267D}" type="pres">
      <dgm:prSet presAssocID="{55E9D1E5-32BA-436E-A1C6-344AA91B1162}" presName="acctBkgd" presStyleLbl="alignAcc1" presStyleIdx="0" presStyleCnt="3"/>
      <dgm:spPr/>
    </dgm:pt>
    <dgm:pt modelId="{3EBD13E1-1CC0-4C12-9A33-F8D4A4795E32}" type="pres">
      <dgm:prSet presAssocID="{55E9D1E5-32BA-436E-A1C6-344AA91B1162}" presName="acctTx" presStyleLbl="alignAcc1" presStyleIdx="0" presStyleCnt="3">
        <dgm:presLayoutVars>
          <dgm:bulletEnabled val="1"/>
        </dgm:presLayoutVars>
      </dgm:prSet>
      <dgm:spPr/>
    </dgm:pt>
    <dgm:pt modelId="{32F6E230-EEAA-4557-9C7A-1829814D4312}" type="pres">
      <dgm:prSet presAssocID="{55E9D1E5-32BA-436E-A1C6-344AA91B1162}" presName="level" presStyleLbl="node1" presStyleIdx="0" presStyleCnt="3" custScaleY="79112">
        <dgm:presLayoutVars>
          <dgm:chMax val="1"/>
          <dgm:bulletEnabled val="1"/>
        </dgm:presLayoutVars>
      </dgm:prSet>
      <dgm:spPr/>
    </dgm:pt>
    <dgm:pt modelId="{EE73CF08-C165-466C-B6E4-193DCDEBCA0C}" type="pres">
      <dgm:prSet presAssocID="{55E9D1E5-32BA-436E-A1C6-344AA91B1162}" presName="levelTx" presStyleLbl="revTx" presStyleIdx="0" presStyleCnt="0">
        <dgm:presLayoutVars>
          <dgm:chMax val="1"/>
          <dgm:bulletEnabled val="1"/>
        </dgm:presLayoutVars>
      </dgm:prSet>
      <dgm:spPr/>
    </dgm:pt>
    <dgm:pt modelId="{0EB1B133-7CEA-4276-BCCD-FE5447E9D5C2}" type="pres">
      <dgm:prSet presAssocID="{7A916F27-C744-47C1-83B9-9668304EB8F6}" presName="Name8" presStyleCnt="0"/>
      <dgm:spPr/>
    </dgm:pt>
    <dgm:pt modelId="{82328678-6304-456B-BDC8-7FF88EB3765A}" type="pres">
      <dgm:prSet presAssocID="{7A916F27-C744-47C1-83B9-9668304EB8F6}" presName="acctBkgd" presStyleLbl="alignAcc1" presStyleIdx="1" presStyleCnt="3"/>
      <dgm:spPr/>
    </dgm:pt>
    <dgm:pt modelId="{069005EE-3EC6-49FD-AF06-38BBBFAC0A32}" type="pres">
      <dgm:prSet presAssocID="{7A916F27-C744-47C1-83B9-9668304EB8F6}" presName="acctTx" presStyleLbl="alignAcc1" presStyleIdx="1" presStyleCnt="3">
        <dgm:presLayoutVars>
          <dgm:bulletEnabled val="1"/>
        </dgm:presLayoutVars>
      </dgm:prSet>
      <dgm:spPr/>
    </dgm:pt>
    <dgm:pt modelId="{B765505F-FD8B-4424-B3AC-F344473F1D53}" type="pres">
      <dgm:prSet presAssocID="{7A916F27-C744-47C1-83B9-9668304EB8F6}" presName="level" presStyleLbl="node1" presStyleIdx="1" presStyleCnt="3" custScaleY="88839">
        <dgm:presLayoutVars>
          <dgm:chMax val="1"/>
          <dgm:bulletEnabled val="1"/>
        </dgm:presLayoutVars>
      </dgm:prSet>
      <dgm:spPr/>
    </dgm:pt>
    <dgm:pt modelId="{4276EDE5-E062-4D3D-BB68-3897A7E6432D}" type="pres">
      <dgm:prSet presAssocID="{7A916F27-C744-47C1-83B9-9668304EB8F6}" presName="levelTx" presStyleLbl="revTx" presStyleIdx="0" presStyleCnt="0">
        <dgm:presLayoutVars>
          <dgm:chMax val="1"/>
          <dgm:bulletEnabled val="1"/>
        </dgm:presLayoutVars>
      </dgm:prSet>
      <dgm:spPr/>
    </dgm:pt>
    <dgm:pt modelId="{D84D0F62-A29F-4C2D-94B0-983F2DDF065A}" type="pres">
      <dgm:prSet presAssocID="{2F04F45A-868D-4E9F-8A85-5EF3CED62B48}" presName="Name8" presStyleCnt="0"/>
      <dgm:spPr/>
    </dgm:pt>
    <dgm:pt modelId="{B59F8C57-90ED-4B15-8F8A-4D6852FD7649}" type="pres">
      <dgm:prSet presAssocID="{2F04F45A-868D-4E9F-8A85-5EF3CED62B48}" presName="acctBkgd" presStyleLbl="alignAcc1" presStyleIdx="2" presStyleCnt="3"/>
      <dgm:spPr/>
    </dgm:pt>
    <dgm:pt modelId="{5937E828-5488-4FB3-B07C-9DD2CEEC2DEF}" type="pres">
      <dgm:prSet presAssocID="{2F04F45A-868D-4E9F-8A85-5EF3CED62B48}" presName="acctTx" presStyleLbl="alignAcc1" presStyleIdx="2" presStyleCnt="3">
        <dgm:presLayoutVars>
          <dgm:bulletEnabled val="1"/>
        </dgm:presLayoutVars>
      </dgm:prSet>
      <dgm:spPr/>
    </dgm:pt>
    <dgm:pt modelId="{4371AED8-9277-4292-8B67-8B59C07F929C}" type="pres">
      <dgm:prSet presAssocID="{2F04F45A-868D-4E9F-8A85-5EF3CED62B48}" presName="level" presStyleLbl="node1" presStyleIdx="2" presStyleCnt="3" custScaleY="338055">
        <dgm:presLayoutVars>
          <dgm:chMax val="1"/>
          <dgm:bulletEnabled val="1"/>
        </dgm:presLayoutVars>
      </dgm:prSet>
      <dgm:spPr/>
    </dgm:pt>
    <dgm:pt modelId="{7D2C8B61-997F-4D06-B4DC-509F135526A0}" type="pres">
      <dgm:prSet presAssocID="{2F04F45A-868D-4E9F-8A85-5EF3CED62B48}" presName="levelTx" presStyleLbl="revTx" presStyleIdx="0" presStyleCnt="0">
        <dgm:presLayoutVars>
          <dgm:chMax val="1"/>
          <dgm:bulletEnabled val="1"/>
        </dgm:presLayoutVars>
      </dgm:prSet>
      <dgm:spPr/>
    </dgm:pt>
  </dgm:ptLst>
  <dgm:cxnLst>
    <dgm:cxn modelId="{43E4890A-D979-4DB4-948E-321622BB0731}" type="presOf" srcId="{9C811637-63B3-4ADB-A15D-F1054E8CCA9D}" destId="{5937E828-5488-4FB3-B07C-9DD2CEEC2DEF}" srcOrd="1" destOrd="0" presId="urn:microsoft.com/office/officeart/2005/8/layout/pyramid1"/>
    <dgm:cxn modelId="{D6106420-723B-47B0-93BA-FB60B3CCFD56}" type="presOf" srcId="{55E9D1E5-32BA-436E-A1C6-344AA91B1162}" destId="{EE73CF08-C165-466C-B6E4-193DCDEBCA0C}" srcOrd="1" destOrd="0" presId="urn:microsoft.com/office/officeart/2005/8/layout/pyramid1"/>
    <dgm:cxn modelId="{38AD7B26-AF4A-4CFF-8237-45FD69C35367}" srcId="{2F04F45A-868D-4E9F-8A85-5EF3CED62B48}" destId="{9C811637-63B3-4ADB-A15D-F1054E8CCA9D}" srcOrd="0" destOrd="0" parTransId="{B48BD3E9-3907-415D-9A8F-6114AE9CC4B2}" sibTransId="{83C24AA8-59FC-46AF-9315-64937515CCDD}"/>
    <dgm:cxn modelId="{4F6DA335-8E04-4B71-8C44-71E5AB65AB66}" type="presOf" srcId="{9E6EE8AB-0E11-4837-85C6-768DC7617C1B}" destId="{3EBD13E1-1CC0-4C12-9A33-F8D4A4795E32}" srcOrd="1" destOrd="0" presId="urn:microsoft.com/office/officeart/2005/8/layout/pyramid1"/>
    <dgm:cxn modelId="{A27A6B6B-E253-4DC7-83D0-C86AEEAFF33A}" srcId="{4F0DE697-A13C-4702-969F-3C00254CFA76}" destId="{2F04F45A-868D-4E9F-8A85-5EF3CED62B48}" srcOrd="2" destOrd="0" parTransId="{FEBD97D5-376A-40BD-8355-43028BF8B9BF}" sibTransId="{145BB363-7155-41F5-880A-F3CB2ECDB102}"/>
    <dgm:cxn modelId="{3025067E-55ED-462C-869A-05A0582C9670}" type="presOf" srcId="{D4C990AC-5D0B-4BF6-9BD2-5A37765D73A0}" destId="{069005EE-3EC6-49FD-AF06-38BBBFAC0A32}" srcOrd="1" destOrd="0" presId="urn:microsoft.com/office/officeart/2005/8/layout/pyramid1"/>
    <dgm:cxn modelId="{27EE8B7F-047B-49FB-8145-D081D418774D}" type="presOf" srcId="{55E9D1E5-32BA-436E-A1C6-344AA91B1162}" destId="{32F6E230-EEAA-4557-9C7A-1829814D4312}" srcOrd="0" destOrd="0" presId="urn:microsoft.com/office/officeart/2005/8/layout/pyramid1"/>
    <dgm:cxn modelId="{68EC4697-E8B2-482D-81B2-996D83022CE2}" type="presOf" srcId="{9E6EE8AB-0E11-4837-85C6-768DC7617C1B}" destId="{E39EA72C-9EBC-454C-95C5-57654614267D}" srcOrd="0" destOrd="0" presId="urn:microsoft.com/office/officeart/2005/8/layout/pyramid1"/>
    <dgm:cxn modelId="{BE6ADEA6-1DB1-4829-8B0B-82E9C15E8E22}" type="presOf" srcId="{7A916F27-C744-47C1-83B9-9668304EB8F6}" destId="{B765505F-FD8B-4424-B3AC-F344473F1D53}" srcOrd="0" destOrd="0" presId="urn:microsoft.com/office/officeart/2005/8/layout/pyramid1"/>
    <dgm:cxn modelId="{43DF08B2-018E-481C-8C33-289C1301CBE2}" srcId="{55E9D1E5-32BA-436E-A1C6-344AA91B1162}" destId="{9E6EE8AB-0E11-4837-85C6-768DC7617C1B}" srcOrd="0" destOrd="0" parTransId="{3F0EDCEE-109B-483F-99E0-F5B965BDC0D3}" sibTransId="{F53CB3C7-1473-443A-A05F-443B6032CE33}"/>
    <dgm:cxn modelId="{5AEBC0BE-FD59-4380-BBA2-D4E9DD2FCBB0}" srcId="{7A916F27-C744-47C1-83B9-9668304EB8F6}" destId="{D4C990AC-5D0B-4BF6-9BD2-5A37765D73A0}" srcOrd="0" destOrd="0" parTransId="{65AEB9AC-7F5A-470F-B6BD-F68917118BC8}" sibTransId="{899FBBA0-A668-46B9-9E48-D21AD1D2CE84}"/>
    <dgm:cxn modelId="{8CA5B4CD-DCA2-4D37-956B-1E6857F5968D}" type="presOf" srcId="{7A916F27-C744-47C1-83B9-9668304EB8F6}" destId="{4276EDE5-E062-4D3D-BB68-3897A7E6432D}" srcOrd="1" destOrd="0" presId="urn:microsoft.com/office/officeart/2005/8/layout/pyramid1"/>
    <dgm:cxn modelId="{C5A47EE4-D1B5-465E-A478-D7E64B7ED1ED}" type="presOf" srcId="{D4C990AC-5D0B-4BF6-9BD2-5A37765D73A0}" destId="{82328678-6304-456B-BDC8-7FF88EB3765A}" srcOrd="0" destOrd="0" presId="urn:microsoft.com/office/officeart/2005/8/layout/pyramid1"/>
    <dgm:cxn modelId="{728A08E6-DF68-4399-A40A-3C2E5875F8E3}" type="presOf" srcId="{2F04F45A-868D-4E9F-8A85-5EF3CED62B48}" destId="{4371AED8-9277-4292-8B67-8B59C07F929C}" srcOrd="0" destOrd="0" presId="urn:microsoft.com/office/officeart/2005/8/layout/pyramid1"/>
    <dgm:cxn modelId="{2BD49AF0-6FCF-4CFE-8B1F-EB76CF82BB08}" type="presOf" srcId="{9C811637-63B3-4ADB-A15D-F1054E8CCA9D}" destId="{B59F8C57-90ED-4B15-8F8A-4D6852FD7649}" srcOrd="0" destOrd="0" presId="urn:microsoft.com/office/officeart/2005/8/layout/pyramid1"/>
    <dgm:cxn modelId="{1F93FDF5-E267-468E-B76E-5BB0C804DF75}" type="presOf" srcId="{2F04F45A-868D-4E9F-8A85-5EF3CED62B48}" destId="{7D2C8B61-997F-4D06-B4DC-509F135526A0}" srcOrd="1" destOrd="0" presId="urn:microsoft.com/office/officeart/2005/8/layout/pyramid1"/>
    <dgm:cxn modelId="{8E4E84F9-D8C1-49F5-AC9D-4976D64444AF}" type="presOf" srcId="{4F0DE697-A13C-4702-969F-3C00254CFA76}" destId="{508D96CF-07C8-496C-8379-25E3BFEFD885}" srcOrd="0" destOrd="0" presId="urn:microsoft.com/office/officeart/2005/8/layout/pyramid1"/>
    <dgm:cxn modelId="{8B53EAFA-A6ED-44E9-BACB-A5B53010C810}" srcId="{4F0DE697-A13C-4702-969F-3C00254CFA76}" destId="{7A916F27-C744-47C1-83B9-9668304EB8F6}" srcOrd="1" destOrd="0" parTransId="{49670745-AF5E-41E8-95C4-75975157BE8F}" sibTransId="{D9DA2175-37BA-4A4C-A301-65D5E0E04536}"/>
    <dgm:cxn modelId="{CA916AFE-BC36-4CC5-A766-4C63C525618B}" srcId="{4F0DE697-A13C-4702-969F-3C00254CFA76}" destId="{55E9D1E5-32BA-436E-A1C6-344AA91B1162}" srcOrd="0" destOrd="0" parTransId="{DFBC989F-8EF6-4A0A-9953-096D9FADE406}" sibTransId="{BFBBCC57-DC67-4A5E-B7A4-CFD902F9A30E}"/>
    <dgm:cxn modelId="{6DDD72C1-B55E-452B-B93D-449537A7C845}" type="presParOf" srcId="{508D96CF-07C8-496C-8379-25E3BFEFD885}" destId="{93870B5A-4FEC-414B-B9B3-02D8BB2BF29A}" srcOrd="0" destOrd="0" presId="urn:microsoft.com/office/officeart/2005/8/layout/pyramid1"/>
    <dgm:cxn modelId="{B63169A2-2836-489B-B7DF-59BC9AD2C400}" type="presParOf" srcId="{93870B5A-4FEC-414B-B9B3-02D8BB2BF29A}" destId="{E39EA72C-9EBC-454C-95C5-57654614267D}" srcOrd="0" destOrd="0" presId="urn:microsoft.com/office/officeart/2005/8/layout/pyramid1"/>
    <dgm:cxn modelId="{EF0142DD-722F-448E-86E0-3D3AD261F81E}" type="presParOf" srcId="{93870B5A-4FEC-414B-B9B3-02D8BB2BF29A}" destId="{3EBD13E1-1CC0-4C12-9A33-F8D4A4795E32}" srcOrd="1" destOrd="0" presId="urn:microsoft.com/office/officeart/2005/8/layout/pyramid1"/>
    <dgm:cxn modelId="{71AA7C48-C314-4FFD-98DD-276A0575F115}" type="presParOf" srcId="{93870B5A-4FEC-414B-B9B3-02D8BB2BF29A}" destId="{32F6E230-EEAA-4557-9C7A-1829814D4312}" srcOrd="2" destOrd="0" presId="urn:microsoft.com/office/officeart/2005/8/layout/pyramid1"/>
    <dgm:cxn modelId="{9681D666-EB62-44CA-A9E9-B0919EF85D20}" type="presParOf" srcId="{93870B5A-4FEC-414B-B9B3-02D8BB2BF29A}" destId="{EE73CF08-C165-466C-B6E4-193DCDEBCA0C}" srcOrd="3" destOrd="0" presId="urn:microsoft.com/office/officeart/2005/8/layout/pyramid1"/>
    <dgm:cxn modelId="{65EAA832-C6FD-4EA5-9569-1DB9566B8601}" type="presParOf" srcId="{508D96CF-07C8-496C-8379-25E3BFEFD885}" destId="{0EB1B133-7CEA-4276-BCCD-FE5447E9D5C2}" srcOrd="1" destOrd="0" presId="urn:microsoft.com/office/officeart/2005/8/layout/pyramid1"/>
    <dgm:cxn modelId="{D822D4F3-6616-4C0C-9416-D8EF8553CC21}" type="presParOf" srcId="{0EB1B133-7CEA-4276-BCCD-FE5447E9D5C2}" destId="{82328678-6304-456B-BDC8-7FF88EB3765A}" srcOrd="0" destOrd="0" presId="urn:microsoft.com/office/officeart/2005/8/layout/pyramid1"/>
    <dgm:cxn modelId="{A8EEDCF2-FFB1-4248-9AED-3B7BD5B28F0F}" type="presParOf" srcId="{0EB1B133-7CEA-4276-BCCD-FE5447E9D5C2}" destId="{069005EE-3EC6-49FD-AF06-38BBBFAC0A32}" srcOrd="1" destOrd="0" presId="urn:microsoft.com/office/officeart/2005/8/layout/pyramid1"/>
    <dgm:cxn modelId="{C9B6748A-EB45-440B-A12A-DF500491AAA2}" type="presParOf" srcId="{0EB1B133-7CEA-4276-BCCD-FE5447E9D5C2}" destId="{B765505F-FD8B-4424-B3AC-F344473F1D53}" srcOrd="2" destOrd="0" presId="urn:microsoft.com/office/officeart/2005/8/layout/pyramid1"/>
    <dgm:cxn modelId="{3C589A81-A98E-44EA-BD40-3451C8BAA514}" type="presParOf" srcId="{0EB1B133-7CEA-4276-BCCD-FE5447E9D5C2}" destId="{4276EDE5-E062-4D3D-BB68-3897A7E6432D}" srcOrd="3" destOrd="0" presId="urn:microsoft.com/office/officeart/2005/8/layout/pyramid1"/>
    <dgm:cxn modelId="{4A1B41B3-150B-427F-AA7A-DD1E9F0A2678}" type="presParOf" srcId="{508D96CF-07C8-496C-8379-25E3BFEFD885}" destId="{D84D0F62-A29F-4C2D-94B0-983F2DDF065A}" srcOrd="2" destOrd="0" presId="urn:microsoft.com/office/officeart/2005/8/layout/pyramid1"/>
    <dgm:cxn modelId="{E25DD312-580E-43C1-A716-5F2624F86867}" type="presParOf" srcId="{D84D0F62-A29F-4C2D-94B0-983F2DDF065A}" destId="{B59F8C57-90ED-4B15-8F8A-4D6852FD7649}" srcOrd="0" destOrd="0" presId="urn:microsoft.com/office/officeart/2005/8/layout/pyramid1"/>
    <dgm:cxn modelId="{2FC76AAA-3D87-4341-8BF5-6F1EDB86830C}" type="presParOf" srcId="{D84D0F62-A29F-4C2D-94B0-983F2DDF065A}" destId="{5937E828-5488-4FB3-B07C-9DD2CEEC2DEF}" srcOrd="1" destOrd="0" presId="urn:microsoft.com/office/officeart/2005/8/layout/pyramid1"/>
    <dgm:cxn modelId="{70F54959-D409-44D8-9E94-4CD21B5ADBF1}" type="presParOf" srcId="{D84D0F62-A29F-4C2D-94B0-983F2DDF065A}" destId="{4371AED8-9277-4292-8B67-8B59C07F929C}" srcOrd="2" destOrd="0" presId="urn:microsoft.com/office/officeart/2005/8/layout/pyramid1"/>
    <dgm:cxn modelId="{1136D126-EF6B-4018-AE18-029B0D60B1C4}" type="presParOf" srcId="{D84D0F62-A29F-4C2D-94B0-983F2DDF065A}" destId="{7D2C8B61-997F-4D06-B4DC-509F135526A0}"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71E9A-6030-496A-9C92-6C4665E959A4}" type="doc">
      <dgm:prSet loTypeId="urn:microsoft.com/office/officeart/2005/8/layout/cycle2" loCatId="cycle" qsTypeId="urn:microsoft.com/office/officeart/2005/8/quickstyle/simple5" qsCatId="simple" csTypeId="urn:microsoft.com/office/officeart/2005/8/colors/accent0_3" csCatId="mainScheme" phldr="1"/>
      <dgm:spPr/>
      <dgm:t>
        <a:bodyPr/>
        <a:lstStyle/>
        <a:p>
          <a:endParaRPr lang="en-US"/>
        </a:p>
      </dgm:t>
    </dgm:pt>
    <dgm:pt modelId="{8D7C0BC1-919F-45AE-AD7F-50466CA2D8E1}">
      <dgm:prSet phldrT="[Text]"/>
      <dgm:spPr/>
      <dgm:t>
        <a:bodyPr/>
        <a:lstStyle/>
        <a:p>
          <a:r>
            <a:rPr lang="en-US" dirty="0"/>
            <a:t>Police Safety</a:t>
          </a:r>
        </a:p>
      </dgm:t>
    </dgm:pt>
    <dgm:pt modelId="{49D540CD-9566-4332-8A88-7EF1A1756E17}" type="parTrans" cxnId="{2B6B199A-C5F2-4A87-90E3-F91781F6E18A}">
      <dgm:prSet/>
      <dgm:spPr/>
      <dgm:t>
        <a:bodyPr/>
        <a:lstStyle/>
        <a:p>
          <a:endParaRPr lang="en-US"/>
        </a:p>
      </dgm:t>
    </dgm:pt>
    <dgm:pt modelId="{BE6D24C4-5B2E-48DE-9D51-29E6CD5FBC93}" type="sibTrans" cxnId="{2B6B199A-C5F2-4A87-90E3-F91781F6E18A}">
      <dgm:prSet/>
      <dgm:spPr/>
      <dgm:t>
        <a:bodyPr/>
        <a:lstStyle/>
        <a:p>
          <a:endParaRPr lang="en-US"/>
        </a:p>
      </dgm:t>
    </dgm:pt>
    <dgm:pt modelId="{8B7F7023-E730-4E31-9328-C1337A7B2907}">
      <dgm:prSet phldrT="[Text]"/>
      <dgm:spPr/>
      <dgm:t>
        <a:bodyPr/>
        <a:lstStyle/>
        <a:p>
          <a:r>
            <a:rPr lang="en-US" dirty="0"/>
            <a:t>Fewer Killings</a:t>
          </a:r>
        </a:p>
      </dgm:t>
    </dgm:pt>
    <dgm:pt modelId="{40F0D4C4-113A-454A-AD4A-B2C9DD6D874B}" type="parTrans" cxnId="{96C57B9C-D6A5-42FE-BC04-4F466F306088}">
      <dgm:prSet/>
      <dgm:spPr/>
      <dgm:t>
        <a:bodyPr/>
        <a:lstStyle/>
        <a:p>
          <a:endParaRPr lang="en-US"/>
        </a:p>
      </dgm:t>
    </dgm:pt>
    <dgm:pt modelId="{B62D563F-EC70-440F-90D7-842316361724}" type="sibTrans" cxnId="{96C57B9C-D6A5-42FE-BC04-4F466F306088}">
      <dgm:prSet/>
      <dgm:spPr/>
      <dgm:t>
        <a:bodyPr/>
        <a:lstStyle/>
        <a:p>
          <a:endParaRPr lang="en-US"/>
        </a:p>
      </dgm:t>
    </dgm:pt>
    <dgm:pt modelId="{65060346-BDB2-4F0B-A36B-B2BEE0A99F4F}">
      <dgm:prSet phldrT="[Text]"/>
      <dgm:spPr/>
      <dgm:t>
        <a:bodyPr/>
        <a:lstStyle/>
        <a:p>
          <a:r>
            <a:rPr lang="en-US" dirty="0"/>
            <a:t>Civilian Safety</a:t>
          </a:r>
        </a:p>
      </dgm:t>
    </dgm:pt>
    <dgm:pt modelId="{DC49A83F-3ABF-4D18-B403-B2AC1661B654}" type="parTrans" cxnId="{8320904B-6CF8-465A-A9FC-326C1D13F886}">
      <dgm:prSet/>
      <dgm:spPr/>
      <dgm:t>
        <a:bodyPr/>
        <a:lstStyle/>
        <a:p>
          <a:endParaRPr lang="en-US"/>
        </a:p>
      </dgm:t>
    </dgm:pt>
    <dgm:pt modelId="{9C675B7A-B2D0-4645-BD0F-7BA5505DDEFC}" type="sibTrans" cxnId="{8320904B-6CF8-465A-A9FC-326C1D13F886}">
      <dgm:prSet/>
      <dgm:spPr/>
      <dgm:t>
        <a:bodyPr/>
        <a:lstStyle/>
        <a:p>
          <a:endParaRPr lang="en-US"/>
        </a:p>
      </dgm:t>
    </dgm:pt>
    <dgm:pt modelId="{C805A616-7B26-4A7A-98B4-33DA26240FFE}">
      <dgm:prSet phldrT="[Text]"/>
      <dgm:spPr/>
      <dgm:t>
        <a:bodyPr/>
        <a:lstStyle/>
        <a:p>
          <a:r>
            <a:rPr lang="en-US" dirty="0"/>
            <a:t>Fewer Killings</a:t>
          </a:r>
        </a:p>
      </dgm:t>
    </dgm:pt>
    <dgm:pt modelId="{BB8C3561-A3E1-4E7C-9DA1-44A181343D38}" type="parTrans" cxnId="{88BF7582-F929-4305-9C3E-316AAB1BF15E}">
      <dgm:prSet/>
      <dgm:spPr/>
      <dgm:t>
        <a:bodyPr/>
        <a:lstStyle/>
        <a:p>
          <a:endParaRPr lang="en-US"/>
        </a:p>
      </dgm:t>
    </dgm:pt>
    <dgm:pt modelId="{A312B547-8ECA-477C-87E1-2F7E9F4BCB37}" type="sibTrans" cxnId="{88BF7582-F929-4305-9C3E-316AAB1BF15E}">
      <dgm:prSet/>
      <dgm:spPr/>
      <dgm:t>
        <a:bodyPr/>
        <a:lstStyle/>
        <a:p>
          <a:endParaRPr lang="en-US"/>
        </a:p>
      </dgm:t>
    </dgm:pt>
    <dgm:pt modelId="{6D897FF7-0323-4BDA-A9A6-7AA0359B1EB0}" type="pres">
      <dgm:prSet presAssocID="{C2771E9A-6030-496A-9C92-6C4665E959A4}" presName="cycle" presStyleCnt="0">
        <dgm:presLayoutVars>
          <dgm:dir/>
          <dgm:resizeHandles val="exact"/>
        </dgm:presLayoutVars>
      </dgm:prSet>
      <dgm:spPr/>
    </dgm:pt>
    <dgm:pt modelId="{C878F9EE-510F-48E2-BD17-087073073A31}" type="pres">
      <dgm:prSet presAssocID="{8D7C0BC1-919F-45AE-AD7F-50466CA2D8E1}" presName="node" presStyleLbl="node1" presStyleIdx="0" presStyleCnt="4">
        <dgm:presLayoutVars>
          <dgm:bulletEnabled val="1"/>
        </dgm:presLayoutVars>
      </dgm:prSet>
      <dgm:spPr/>
    </dgm:pt>
    <dgm:pt modelId="{02D53482-D284-4EF1-B25E-64BD73F1CD5C}" type="pres">
      <dgm:prSet presAssocID="{BE6D24C4-5B2E-48DE-9D51-29E6CD5FBC93}" presName="sibTrans" presStyleLbl="sibTrans2D1" presStyleIdx="0" presStyleCnt="4"/>
      <dgm:spPr/>
    </dgm:pt>
    <dgm:pt modelId="{FB653FEA-7BD2-453A-8270-B8874E87E1EF}" type="pres">
      <dgm:prSet presAssocID="{BE6D24C4-5B2E-48DE-9D51-29E6CD5FBC93}" presName="connectorText" presStyleLbl="sibTrans2D1" presStyleIdx="0" presStyleCnt="4"/>
      <dgm:spPr/>
    </dgm:pt>
    <dgm:pt modelId="{498C58A8-62CC-4496-8E36-884C3CA33F97}" type="pres">
      <dgm:prSet presAssocID="{8B7F7023-E730-4E31-9328-C1337A7B2907}" presName="node" presStyleLbl="node1" presStyleIdx="1" presStyleCnt="4">
        <dgm:presLayoutVars>
          <dgm:bulletEnabled val="1"/>
        </dgm:presLayoutVars>
      </dgm:prSet>
      <dgm:spPr/>
    </dgm:pt>
    <dgm:pt modelId="{87CF83CA-10AD-4ADD-8C4A-E11429D9E114}" type="pres">
      <dgm:prSet presAssocID="{B62D563F-EC70-440F-90D7-842316361724}" presName="sibTrans" presStyleLbl="sibTrans2D1" presStyleIdx="1" presStyleCnt="4"/>
      <dgm:spPr/>
    </dgm:pt>
    <dgm:pt modelId="{DACE36D8-AF68-488E-A6F2-A4ECD42A07EA}" type="pres">
      <dgm:prSet presAssocID="{B62D563F-EC70-440F-90D7-842316361724}" presName="connectorText" presStyleLbl="sibTrans2D1" presStyleIdx="1" presStyleCnt="4"/>
      <dgm:spPr/>
    </dgm:pt>
    <dgm:pt modelId="{D1B1E89C-32D5-4317-959A-F8043046011D}" type="pres">
      <dgm:prSet presAssocID="{65060346-BDB2-4F0B-A36B-B2BEE0A99F4F}" presName="node" presStyleLbl="node1" presStyleIdx="2" presStyleCnt="4">
        <dgm:presLayoutVars>
          <dgm:bulletEnabled val="1"/>
        </dgm:presLayoutVars>
      </dgm:prSet>
      <dgm:spPr/>
    </dgm:pt>
    <dgm:pt modelId="{B8D9B0F5-CB98-4878-88E3-2910CD1322DE}" type="pres">
      <dgm:prSet presAssocID="{9C675B7A-B2D0-4645-BD0F-7BA5505DDEFC}" presName="sibTrans" presStyleLbl="sibTrans2D1" presStyleIdx="2" presStyleCnt="4"/>
      <dgm:spPr/>
    </dgm:pt>
    <dgm:pt modelId="{7B93DCDB-5A3A-43AE-A6CB-D5BA7E918ACD}" type="pres">
      <dgm:prSet presAssocID="{9C675B7A-B2D0-4645-BD0F-7BA5505DDEFC}" presName="connectorText" presStyleLbl="sibTrans2D1" presStyleIdx="2" presStyleCnt="4"/>
      <dgm:spPr/>
    </dgm:pt>
    <dgm:pt modelId="{747B156A-6350-49E1-B2FC-6CD354B87367}" type="pres">
      <dgm:prSet presAssocID="{C805A616-7B26-4A7A-98B4-33DA26240FFE}" presName="node" presStyleLbl="node1" presStyleIdx="3" presStyleCnt="4">
        <dgm:presLayoutVars>
          <dgm:bulletEnabled val="1"/>
        </dgm:presLayoutVars>
      </dgm:prSet>
      <dgm:spPr/>
    </dgm:pt>
    <dgm:pt modelId="{61453DF4-B5C4-4AD2-8CF3-4E77D5CF32DD}" type="pres">
      <dgm:prSet presAssocID="{A312B547-8ECA-477C-87E1-2F7E9F4BCB37}" presName="sibTrans" presStyleLbl="sibTrans2D1" presStyleIdx="3" presStyleCnt="4"/>
      <dgm:spPr/>
    </dgm:pt>
    <dgm:pt modelId="{7EE9222D-E4BF-49CB-AADA-80A4AFD795F1}" type="pres">
      <dgm:prSet presAssocID="{A312B547-8ECA-477C-87E1-2F7E9F4BCB37}" presName="connectorText" presStyleLbl="sibTrans2D1" presStyleIdx="3" presStyleCnt="4"/>
      <dgm:spPr/>
    </dgm:pt>
  </dgm:ptLst>
  <dgm:cxnLst>
    <dgm:cxn modelId="{66798610-F1A1-4DF2-8A81-723888289FFD}" type="presOf" srcId="{8D7C0BC1-919F-45AE-AD7F-50466CA2D8E1}" destId="{C878F9EE-510F-48E2-BD17-087073073A31}" srcOrd="0" destOrd="0" presId="urn:microsoft.com/office/officeart/2005/8/layout/cycle2"/>
    <dgm:cxn modelId="{AE3CA110-77C0-4DF4-8763-170B9FF28656}" type="presOf" srcId="{9C675B7A-B2D0-4645-BD0F-7BA5505DDEFC}" destId="{B8D9B0F5-CB98-4878-88E3-2910CD1322DE}" srcOrd="0" destOrd="0" presId="urn:microsoft.com/office/officeart/2005/8/layout/cycle2"/>
    <dgm:cxn modelId="{E448E21D-D662-4000-AABC-87E5968BF635}" type="presOf" srcId="{B62D563F-EC70-440F-90D7-842316361724}" destId="{DACE36D8-AF68-488E-A6F2-A4ECD42A07EA}" srcOrd="1" destOrd="0" presId="urn:microsoft.com/office/officeart/2005/8/layout/cycle2"/>
    <dgm:cxn modelId="{A1DB4520-C67B-469F-BBD1-2D0F60B48065}" type="presOf" srcId="{BE6D24C4-5B2E-48DE-9D51-29E6CD5FBC93}" destId="{02D53482-D284-4EF1-B25E-64BD73F1CD5C}" srcOrd="0" destOrd="0" presId="urn:microsoft.com/office/officeart/2005/8/layout/cycle2"/>
    <dgm:cxn modelId="{B3F37B2D-2D67-480F-B9EC-33CA3CD5864F}" type="presOf" srcId="{65060346-BDB2-4F0B-A36B-B2BEE0A99F4F}" destId="{D1B1E89C-32D5-4317-959A-F8043046011D}" srcOrd="0" destOrd="0" presId="urn:microsoft.com/office/officeart/2005/8/layout/cycle2"/>
    <dgm:cxn modelId="{0FE41361-05A7-4E8D-8E3E-1A3F3449E13A}" type="presOf" srcId="{C805A616-7B26-4A7A-98B4-33DA26240FFE}" destId="{747B156A-6350-49E1-B2FC-6CD354B87367}" srcOrd="0" destOrd="0" presId="urn:microsoft.com/office/officeart/2005/8/layout/cycle2"/>
    <dgm:cxn modelId="{BE247441-EDB9-4995-9E89-4C209CD61F0D}" type="presOf" srcId="{A312B547-8ECA-477C-87E1-2F7E9F4BCB37}" destId="{7EE9222D-E4BF-49CB-AADA-80A4AFD795F1}" srcOrd="1" destOrd="0" presId="urn:microsoft.com/office/officeart/2005/8/layout/cycle2"/>
    <dgm:cxn modelId="{0A39F463-4B27-4684-AE93-B2D190E74BD0}" type="presOf" srcId="{BE6D24C4-5B2E-48DE-9D51-29E6CD5FBC93}" destId="{FB653FEA-7BD2-453A-8270-B8874E87E1EF}" srcOrd="1" destOrd="0" presId="urn:microsoft.com/office/officeart/2005/8/layout/cycle2"/>
    <dgm:cxn modelId="{98F82268-BC51-4E1D-85B3-13B31368FFFB}" type="presOf" srcId="{B62D563F-EC70-440F-90D7-842316361724}" destId="{87CF83CA-10AD-4ADD-8C4A-E11429D9E114}" srcOrd="0" destOrd="0" presId="urn:microsoft.com/office/officeart/2005/8/layout/cycle2"/>
    <dgm:cxn modelId="{8320904B-6CF8-465A-A9FC-326C1D13F886}" srcId="{C2771E9A-6030-496A-9C92-6C4665E959A4}" destId="{65060346-BDB2-4F0B-A36B-B2BEE0A99F4F}" srcOrd="2" destOrd="0" parTransId="{DC49A83F-3ABF-4D18-B403-B2AC1661B654}" sibTransId="{9C675B7A-B2D0-4645-BD0F-7BA5505DDEFC}"/>
    <dgm:cxn modelId="{88BF7582-F929-4305-9C3E-316AAB1BF15E}" srcId="{C2771E9A-6030-496A-9C92-6C4665E959A4}" destId="{C805A616-7B26-4A7A-98B4-33DA26240FFE}" srcOrd="3" destOrd="0" parTransId="{BB8C3561-A3E1-4E7C-9DA1-44A181343D38}" sibTransId="{A312B547-8ECA-477C-87E1-2F7E9F4BCB37}"/>
    <dgm:cxn modelId="{8BB6A188-FC92-4878-AB6C-4162469BF68B}" type="presOf" srcId="{A312B547-8ECA-477C-87E1-2F7E9F4BCB37}" destId="{61453DF4-B5C4-4AD2-8CF3-4E77D5CF32DD}" srcOrd="0" destOrd="0" presId="urn:microsoft.com/office/officeart/2005/8/layout/cycle2"/>
    <dgm:cxn modelId="{2B6B199A-C5F2-4A87-90E3-F91781F6E18A}" srcId="{C2771E9A-6030-496A-9C92-6C4665E959A4}" destId="{8D7C0BC1-919F-45AE-AD7F-50466CA2D8E1}" srcOrd="0" destOrd="0" parTransId="{49D540CD-9566-4332-8A88-7EF1A1756E17}" sibTransId="{BE6D24C4-5B2E-48DE-9D51-29E6CD5FBC93}"/>
    <dgm:cxn modelId="{E311619C-E5CB-4672-B902-A029965FF443}" type="presOf" srcId="{C2771E9A-6030-496A-9C92-6C4665E959A4}" destId="{6D897FF7-0323-4BDA-A9A6-7AA0359B1EB0}" srcOrd="0" destOrd="0" presId="urn:microsoft.com/office/officeart/2005/8/layout/cycle2"/>
    <dgm:cxn modelId="{96C57B9C-D6A5-42FE-BC04-4F466F306088}" srcId="{C2771E9A-6030-496A-9C92-6C4665E959A4}" destId="{8B7F7023-E730-4E31-9328-C1337A7B2907}" srcOrd="1" destOrd="0" parTransId="{40F0D4C4-113A-454A-AD4A-B2C9DD6D874B}" sibTransId="{B62D563F-EC70-440F-90D7-842316361724}"/>
    <dgm:cxn modelId="{FD6011B6-5503-4D25-A2E9-5524941E9CE2}" type="presOf" srcId="{9C675B7A-B2D0-4645-BD0F-7BA5505DDEFC}" destId="{7B93DCDB-5A3A-43AE-A6CB-D5BA7E918ACD}" srcOrd="1" destOrd="0" presId="urn:microsoft.com/office/officeart/2005/8/layout/cycle2"/>
    <dgm:cxn modelId="{95D834F1-D7C4-4B5E-83D9-F54936904BF3}" type="presOf" srcId="{8B7F7023-E730-4E31-9328-C1337A7B2907}" destId="{498C58A8-62CC-4496-8E36-884C3CA33F97}" srcOrd="0" destOrd="0" presId="urn:microsoft.com/office/officeart/2005/8/layout/cycle2"/>
    <dgm:cxn modelId="{C83E372F-16AF-40FB-A772-D1032633C50E}" type="presParOf" srcId="{6D897FF7-0323-4BDA-A9A6-7AA0359B1EB0}" destId="{C878F9EE-510F-48E2-BD17-087073073A31}" srcOrd="0" destOrd="0" presId="urn:microsoft.com/office/officeart/2005/8/layout/cycle2"/>
    <dgm:cxn modelId="{289AF580-E5C4-4B83-A876-99AB887E9659}" type="presParOf" srcId="{6D897FF7-0323-4BDA-A9A6-7AA0359B1EB0}" destId="{02D53482-D284-4EF1-B25E-64BD73F1CD5C}" srcOrd="1" destOrd="0" presId="urn:microsoft.com/office/officeart/2005/8/layout/cycle2"/>
    <dgm:cxn modelId="{FE3BE192-3BFB-480A-A85B-99421258DCE1}" type="presParOf" srcId="{02D53482-D284-4EF1-B25E-64BD73F1CD5C}" destId="{FB653FEA-7BD2-453A-8270-B8874E87E1EF}" srcOrd="0" destOrd="0" presId="urn:microsoft.com/office/officeart/2005/8/layout/cycle2"/>
    <dgm:cxn modelId="{DEA2CA49-F837-47B3-A1F3-A90A3199581E}" type="presParOf" srcId="{6D897FF7-0323-4BDA-A9A6-7AA0359B1EB0}" destId="{498C58A8-62CC-4496-8E36-884C3CA33F97}" srcOrd="2" destOrd="0" presId="urn:microsoft.com/office/officeart/2005/8/layout/cycle2"/>
    <dgm:cxn modelId="{AE037A31-C0A6-43C4-901F-B4B115B238C4}" type="presParOf" srcId="{6D897FF7-0323-4BDA-A9A6-7AA0359B1EB0}" destId="{87CF83CA-10AD-4ADD-8C4A-E11429D9E114}" srcOrd="3" destOrd="0" presId="urn:microsoft.com/office/officeart/2005/8/layout/cycle2"/>
    <dgm:cxn modelId="{10005FC7-59C2-4C13-8C35-DF494E976F3B}" type="presParOf" srcId="{87CF83CA-10AD-4ADD-8C4A-E11429D9E114}" destId="{DACE36D8-AF68-488E-A6F2-A4ECD42A07EA}" srcOrd="0" destOrd="0" presId="urn:microsoft.com/office/officeart/2005/8/layout/cycle2"/>
    <dgm:cxn modelId="{F8A69799-2CE8-45E6-AF21-853F4857AF7F}" type="presParOf" srcId="{6D897FF7-0323-4BDA-A9A6-7AA0359B1EB0}" destId="{D1B1E89C-32D5-4317-959A-F8043046011D}" srcOrd="4" destOrd="0" presId="urn:microsoft.com/office/officeart/2005/8/layout/cycle2"/>
    <dgm:cxn modelId="{A53DE452-BCE1-42BC-9D1C-1E40EBA9F913}" type="presParOf" srcId="{6D897FF7-0323-4BDA-A9A6-7AA0359B1EB0}" destId="{B8D9B0F5-CB98-4878-88E3-2910CD1322DE}" srcOrd="5" destOrd="0" presId="urn:microsoft.com/office/officeart/2005/8/layout/cycle2"/>
    <dgm:cxn modelId="{C2B3927C-92DB-4FD8-9194-547BF1675A4B}" type="presParOf" srcId="{B8D9B0F5-CB98-4878-88E3-2910CD1322DE}" destId="{7B93DCDB-5A3A-43AE-A6CB-D5BA7E918ACD}" srcOrd="0" destOrd="0" presId="urn:microsoft.com/office/officeart/2005/8/layout/cycle2"/>
    <dgm:cxn modelId="{E629FD38-1D1B-4C55-BBEC-3650A2001A14}" type="presParOf" srcId="{6D897FF7-0323-4BDA-A9A6-7AA0359B1EB0}" destId="{747B156A-6350-49E1-B2FC-6CD354B87367}" srcOrd="6" destOrd="0" presId="urn:microsoft.com/office/officeart/2005/8/layout/cycle2"/>
    <dgm:cxn modelId="{1CD5E51F-C22C-46C0-B03F-F9B6650B92E3}" type="presParOf" srcId="{6D897FF7-0323-4BDA-A9A6-7AA0359B1EB0}" destId="{61453DF4-B5C4-4AD2-8CF3-4E77D5CF32DD}" srcOrd="7" destOrd="0" presId="urn:microsoft.com/office/officeart/2005/8/layout/cycle2"/>
    <dgm:cxn modelId="{962409BF-8D78-485B-8E61-D6038854ACBC}" type="presParOf" srcId="{61453DF4-B5C4-4AD2-8CF3-4E77D5CF32DD}" destId="{7EE9222D-E4BF-49CB-AADA-80A4AFD795F1}"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DCCE-4774-4A5A-BE07-0FD73C7283DC}">
      <dsp:nvSpPr>
        <dsp:cNvPr id="0" name=""/>
        <dsp:cNvSpPr/>
      </dsp:nvSpPr>
      <dsp:spPr>
        <a:xfrm>
          <a:off x="747833" y="204071"/>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EE69A-BA73-412E-B5FE-69E4F06DEEAC}">
      <dsp:nvSpPr>
        <dsp:cNvPr id="0" name=""/>
        <dsp:cNvSpPr/>
      </dsp:nvSpPr>
      <dsp:spPr>
        <a:xfrm>
          <a:off x="12275"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Plan</a:t>
          </a:r>
        </a:p>
      </dsp:txBody>
      <dsp:txXfrm>
        <a:off x="12275" y="1106026"/>
        <a:ext cx="2263256" cy="339488"/>
      </dsp:txXfrm>
    </dsp:sp>
    <dsp:sp modelId="{466CB38D-4596-425E-8845-06E8F944ABA9}">
      <dsp:nvSpPr>
        <dsp:cNvPr id="0" name=""/>
        <dsp:cNvSpPr/>
      </dsp:nvSpPr>
      <dsp:spPr>
        <a:xfrm>
          <a:off x="12275"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Problem Statement</a:t>
          </a:r>
        </a:p>
        <a:p>
          <a:pPr marL="0" lvl="0" indent="0" algn="ctr" defTabSz="711200">
            <a:lnSpc>
              <a:spcPct val="100000"/>
            </a:lnSpc>
            <a:spcBef>
              <a:spcPct val="0"/>
            </a:spcBef>
            <a:spcAft>
              <a:spcPct val="35000"/>
            </a:spcAft>
            <a:buNone/>
          </a:pPr>
          <a:r>
            <a:rPr lang="en-US" sz="1600" kern="1200" dirty="0"/>
            <a:t>Hypothesis</a:t>
          </a:r>
        </a:p>
        <a:p>
          <a:pPr marL="0" lvl="0" indent="0" algn="ctr" defTabSz="711200">
            <a:lnSpc>
              <a:spcPct val="100000"/>
            </a:lnSpc>
            <a:spcBef>
              <a:spcPct val="0"/>
            </a:spcBef>
            <a:spcAft>
              <a:spcPct val="35000"/>
            </a:spcAft>
            <a:buNone/>
          </a:pPr>
          <a:r>
            <a:rPr lang="en-US" sz="1600" kern="1200" dirty="0"/>
            <a:t>Data Requirements</a:t>
          </a:r>
        </a:p>
        <a:p>
          <a:pPr marL="0" lvl="0" indent="0" algn="ctr" defTabSz="711200">
            <a:lnSpc>
              <a:spcPct val="100000"/>
            </a:lnSpc>
            <a:spcBef>
              <a:spcPct val="0"/>
            </a:spcBef>
            <a:spcAft>
              <a:spcPct val="35000"/>
            </a:spcAft>
            <a:buNone/>
          </a:pPr>
          <a:r>
            <a:rPr lang="en-US" sz="1600" kern="1200" dirty="0"/>
            <a:t>Methodology</a:t>
          </a:r>
        </a:p>
      </dsp:txBody>
      <dsp:txXfrm>
        <a:off x="12275" y="1496592"/>
        <a:ext cx="2263256" cy="1261332"/>
      </dsp:txXfrm>
    </dsp:sp>
    <dsp:sp modelId="{94D6FC91-E331-4946-BC90-A58D9016492E}">
      <dsp:nvSpPr>
        <dsp:cNvPr id="0" name=""/>
        <dsp:cNvSpPr/>
      </dsp:nvSpPr>
      <dsp:spPr>
        <a:xfrm>
          <a:off x="3407160" y="204071"/>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59B1-2941-4037-A479-08AD6C6B3278}">
      <dsp:nvSpPr>
        <dsp:cNvPr id="0" name=""/>
        <dsp:cNvSpPr/>
      </dsp:nvSpPr>
      <dsp:spPr>
        <a:xfrm>
          <a:off x="2671601"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Evaluate</a:t>
          </a:r>
        </a:p>
      </dsp:txBody>
      <dsp:txXfrm>
        <a:off x="2671601" y="1106026"/>
        <a:ext cx="2263256" cy="339488"/>
      </dsp:txXfrm>
    </dsp:sp>
    <dsp:sp modelId="{E19F5303-F947-4696-B66C-BE24E618C240}">
      <dsp:nvSpPr>
        <dsp:cNvPr id="0" name=""/>
        <dsp:cNvSpPr/>
      </dsp:nvSpPr>
      <dsp:spPr>
        <a:xfrm>
          <a:off x="2671601"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Analysis</a:t>
          </a:r>
        </a:p>
        <a:p>
          <a:pPr marL="0" lvl="0" indent="0" algn="ctr" defTabSz="711200">
            <a:lnSpc>
              <a:spcPct val="100000"/>
            </a:lnSpc>
            <a:spcBef>
              <a:spcPct val="0"/>
            </a:spcBef>
            <a:spcAft>
              <a:spcPct val="35000"/>
            </a:spcAft>
            <a:buNone/>
          </a:pPr>
          <a:r>
            <a:rPr lang="en-US" sz="1600" kern="1200" dirty="0"/>
            <a:t>Output Inference</a:t>
          </a:r>
        </a:p>
        <a:p>
          <a:pPr marL="0" lvl="0" indent="0" algn="ctr" defTabSz="711200">
            <a:lnSpc>
              <a:spcPct val="100000"/>
            </a:lnSpc>
            <a:spcBef>
              <a:spcPct val="0"/>
            </a:spcBef>
            <a:spcAft>
              <a:spcPct val="35000"/>
            </a:spcAft>
            <a:buNone/>
          </a:pPr>
          <a:r>
            <a:rPr lang="en-US" sz="1600" kern="1200" dirty="0"/>
            <a:t>Research Limitations</a:t>
          </a:r>
        </a:p>
      </dsp:txBody>
      <dsp:txXfrm>
        <a:off x="2671601" y="1496592"/>
        <a:ext cx="2263256" cy="1261332"/>
      </dsp:txXfrm>
    </dsp:sp>
    <dsp:sp modelId="{414A259B-294C-4237-8622-CC213FE5FFE0}">
      <dsp:nvSpPr>
        <dsp:cNvPr id="0" name=""/>
        <dsp:cNvSpPr/>
      </dsp:nvSpPr>
      <dsp:spPr>
        <a:xfrm>
          <a:off x="6066486" y="204071"/>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7C14-FEDF-4BA0-A90C-DA03B0F5AA8A}">
      <dsp:nvSpPr>
        <dsp:cNvPr id="0" name=""/>
        <dsp:cNvSpPr/>
      </dsp:nvSpPr>
      <dsp:spPr>
        <a:xfrm>
          <a:off x="5330927"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Deliver</a:t>
          </a:r>
        </a:p>
      </dsp:txBody>
      <dsp:txXfrm>
        <a:off x="5330927" y="1106026"/>
        <a:ext cx="2263256" cy="339488"/>
      </dsp:txXfrm>
    </dsp:sp>
    <dsp:sp modelId="{48CC58F0-A6F5-402E-A370-E5DEB82766E6}">
      <dsp:nvSpPr>
        <dsp:cNvPr id="0" name=""/>
        <dsp:cNvSpPr/>
      </dsp:nvSpPr>
      <dsp:spPr>
        <a:xfrm>
          <a:off x="5330927"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Implementation</a:t>
          </a:r>
        </a:p>
        <a:p>
          <a:pPr marL="0" lvl="0" indent="0" algn="ctr" defTabSz="711200">
            <a:lnSpc>
              <a:spcPct val="100000"/>
            </a:lnSpc>
            <a:spcBef>
              <a:spcPct val="0"/>
            </a:spcBef>
            <a:spcAft>
              <a:spcPct val="35000"/>
            </a:spcAft>
            <a:buNone/>
          </a:pPr>
          <a:r>
            <a:rPr lang="en-US" sz="1600" kern="1200" dirty="0"/>
            <a:t>Monitoring Progress</a:t>
          </a:r>
        </a:p>
      </dsp:txBody>
      <dsp:txXfrm>
        <a:off x="5330927" y="1496592"/>
        <a:ext cx="2263256" cy="1261332"/>
      </dsp:txXfrm>
    </dsp:sp>
    <dsp:sp modelId="{04E5A9DC-B315-42D7-8DA3-1587BFECDF0F}">
      <dsp:nvSpPr>
        <dsp:cNvPr id="0" name=""/>
        <dsp:cNvSpPr/>
      </dsp:nvSpPr>
      <dsp:spPr>
        <a:xfrm>
          <a:off x="8725812" y="204071"/>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E37CD3-75C5-4D5D-B1F0-1206C5F3A77C}">
      <dsp:nvSpPr>
        <dsp:cNvPr id="0" name=""/>
        <dsp:cNvSpPr/>
      </dsp:nvSpPr>
      <dsp:spPr>
        <a:xfrm>
          <a:off x="7990254"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Reflect</a:t>
          </a:r>
        </a:p>
      </dsp:txBody>
      <dsp:txXfrm>
        <a:off x="7990254" y="1106026"/>
        <a:ext cx="2263256" cy="339488"/>
      </dsp:txXfrm>
    </dsp:sp>
    <dsp:sp modelId="{6AA4C7FD-F067-4C73-9393-D17E50E722B7}">
      <dsp:nvSpPr>
        <dsp:cNvPr id="0" name=""/>
        <dsp:cNvSpPr/>
      </dsp:nvSpPr>
      <dsp:spPr>
        <a:xfrm>
          <a:off x="7990254"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Learnings</a:t>
          </a:r>
        </a:p>
        <a:p>
          <a:pPr marL="0" lvl="0" indent="0" algn="ctr" defTabSz="711200">
            <a:lnSpc>
              <a:spcPct val="100000"/>
            </a:lnSpc>
            <a:spcBef>
              <a:spcPct val="0"/>
            </a:spcBef>
            <a:spcAft>
              <a:spcPct val="35000"/>
            </a:spcAft>
            <a:buNone/>
          </a:pPr>
          <a:r>
            <a:rPr lang="en-US" sz="1600" kern="1200" dirty="0"/>
            <a:t>Conclusions</a:t>
          </a:r>
        </a:p>
      </dsp:txBody>
      <dsp:txXfrm>
        <a:off x="7990254" y="1496592"/>
        <a:ext cx="2263256" cy="126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5796-EB48-4741-AE24-2FC15331C779}">
      <dsp:nvSpPr>
        <dsp:cNvPr id="0" name=""/>
        <dsp:cNvSpPr/>
      </dsp:nvSpPr>
      <dsp:spPr>
        <a:xfrm>
          <a:off x="0" y="28499"/>
          <a:ext cx="7493000" cy="11934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R1: Does </a:t>
          </a:r>
          <a:r>
            <a:rPr lang="en-US" sz="3000" i="1" kern="1200" dirty="0"/>
            <a:t>race </a:t>
          </a:r>
          <a:r>
            <a:rPr lang="en-US" sz="3000" kern="1200" dirty="0"/>
            <a:t>or </a:t>
          </a:r>
          <a:r>
            <a:rPr lang="en-US" sz="3000" i="1" kern="1200" dirty="0"/>
            <a:t>sanity </a:t>
          </a:r>
          <a:r>
            <a:rPr lang="en-US" sz="3000" kern="1200" dirty="0"/>
            <a:t>explain the data set</a:t>
          </a:r>
        </a:p>
      </dsp:txBody>
      <dsp:txXfrm>
        <a:off x="58257" y="86756"/>
        <a:ext cx="7376486" cy="1076886"/>
      </dsp:txXfrm>
    </dsp:sp>
    <dsp:sp modelId="{33899ADC-83BF-4B01-9705-2306F97D8424}">
      <dsp:nvSpPr>
        <dsp:cNvPr id="0" name=""/>
        <dsp:cNvSpPr/>
      </dsp:nvSpPr>
      <dsp:spPr>
        <a:xfrm>
          <a:off x="0" y="1308299"/>
          <a:ext cx="7493000" cy="1193400"/>
        </a:xfrm>
        <a:prstGeom prst="roundRect">
          <a:avLst/>
        </a:prstGeom>
        <a:gradFill rotWithShape="0">
          <a:gsLst>
            <a:gs pos="0">
              <a:schemeClr val="accent5">
                <a:hueOff val="853083"/>
                <a:satOff val="-888"/>
                <a:lumOff val="1077"/>
                <a:alphaOff val="0"/>
                <a:tint val="96000"/>
                <a:lumMod val="104000"/>
              </a:schemeClr>
            </a:gs>
            <a:gs pos="100000">
              <a:schemeClr val="accent5">
                <a:hueOff val="853083"/>
                <a:satOff val="-888"/>
                <a:lumOff val="107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R2: Are these even-handed or racially profiled</a:t>
          </a:r>
          <a:endParaRPr lang="en-US" sz="3000" kern="1200" dirty="0"/>
        </a:p>
      </dsp:txBody>
      <dsp:txXfrm>
        <a:off x="58257" y="1366556"/>
        <a:ext cx="7376486" cy="1076886"/>
      </dsp:txXfrm>
    </dsp:sp>
    <dsp:sp modelId="{78E39846-2EEE-4536-A18F-D9607272FF3B}">
      <dsp:nvSpPr>
        <dsp:cNvPr id="0" name=""/>
        <dsp:cNvSpPr/>
      </dsp:nvSpPr>
      <dsp:spPr>
        <a:xfrm>
          <a:off x="0" y="2588099"/>
          <a:ext cx="7493000" cy="1193400"/>
        </a:xfrm>
        <a:prstGeom prst="roundRect">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R3: Does another variable better explain the data set</a:t>
          </a:r>
          <a:endParaRPr lang="en-US" sz="3000" kern="1200" dirty="0"/>
        </a:p>
      </dsp:txBody>
      <dsp:txXfrm>
        <a:off x="58257" y="2646356"/>
        <a:ext cx="7376486"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545BA-065F-413C-8810-873014DA0563}">
      <dsp:nvSpPr>
        <dsp:cNvPr id="0" name=""/>
        <dsp:cNvSpPr/>
      </dsp:nvSpPr>
      <dsp:spPr>
        <a:xfrm>
          <a:off x="0" y="216024"/>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Statistical Effect and Power</a:t>
          </a:r>
        </a:p>
      </dsp:txBody>
      <dsp:txXfrm>
        <a:off x="30442" y="246466"/>
        <a:ext cx="8854516" cy="562726"/>
      </dsp:txXfrm>
    </dsp:sp>
    <dsp:sp modelId="{050F29D1-CC47-4FC6-8D3B-F594FD45F111}">
      <dsp:nvSpPr>
        <dsp:cNvPr id="0" name=""/>
        <dsp:cNvSpPr/>
      </dsp:nvSpPr>
      <dsp:spPr>
        <a:xfrm>
          <a:off x="0" y="839634"/>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Effect measures the magnitude of a phenomenon</a:t>
          </a:r>
        </a:p>
        <a:p>
          <a:pPr marL="228600" lvl="1" indent="-228600" algn="l" defTabSz="889000">
            <a:lnSpc>
              <a:spcPct val="90000"/>
            </a:lnSpc>
            <a:spcBef>
              <a:spcPct val="0"/>
            </a:spcBef>
            <a:spcAft>
              <a:spcPct val="20000"/>
            </a:spcAft>
            <a:buChar char="•"/>
          </a:pPr>
          <a:r>
            <a:rPr lang="en-US" sz="2000" kern="1200" dirty="0"/>
            <a:t>Power is the ability to distinguish an actual effect versus chance</a:t>
          </a:r>
        </a:p>
        <a:p>
          <a:pPr marL="228600" lvl="1" indent="-228600" algn="l" defTabSz="889000">
            <a:lnSpc>
              <a:spcPct val="90000"/>
            </a:lnSpc>
            <a:spcBef>
              <a:spcPct val="0"/>
            </a:spcBef>
            <a:spcAft>
              <a:spcPct val="20000"/>
            </a:spcAft>
            <a:buChar char="•"/>
          </a:pPr>
          <a:r>
            <a:rPr lang="en-US" sz="2000" kern="1200" dirty="0"/>
            <a:t>There needs to be sufficient samples for cross-comparisons</a:t>
          </a:r>
        </a:p>
      </dsp:txBody>
      <dsp:txXfrm>
        <a:off x="0" y="839634"/>
        <a:ext cx="8915400" cy="1049490"/>
      </dsp:txXfrm>
    </dsp:sp>
    <dsp:sp modelId="{38F7B402-075A-4697-A436-1F7D43A25FB9}">
      <dsp:nvSpPr>
        <dsp:cNvPr id="0" name=""/>
        <dsp:cNvSpPr/>
      </dsp:nvSpPr>
      <dsp:spPr>
        <a:xfrm>
          <a:off x="0" y="1889125"/>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Washington Post Data Set</a:t>
          </a:r>
        </a:p>
      </dsp:txBody>
      <dsp:txXfrm>
        <a:off x="30442" y="1919567"/>
        <a:ext cx="8854516" cy="562726"/>
      </dsp:txXfrm>
    </dsp:sp>
    <dsp:sp modelId="{4702585E-E9FA-473A-B146-26BA822FED33}">
      <dsp:nvSpPr>
        <dsp:cNvPr id="0" name=""/>
        <dsp:cNvSpPr/>
      </dsp:nvSpPr>
      <dsp:spPr>
        <a:xfrm>
          <a:off x="0" y="2512735"/>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 (age, race)</a:t>
          </a:r>
        </a:p>
        <a:p>
          <a:pPr marL="228600" lvl="1" indent="-228600" algn="l" defTabSz="889000">
            <a:lnSpc>
              <a:spcPct val="90000"/>
            </a:lnSpc>
            <a:spcBef>
              <a:spcPct val="0"/>
            </a:spcBef>
            <a:spcAft>
              <a:spcPct val="20000"/>
            </a:spcAft>
            <a:buChar char="•"/>
          </a:pPr>
          <a:r>
            <a:rPr lang="en-US" sz="2000" kern="1200" dirty="0"/>
            <a:t>Context (armed, sanity)</a:t>
          </a:r>
        </a:p>
        <a:p>
          <a:pPr marL="228600" lvl="1" indent="-228600" algn="l" defTabSz="889000">
            <a:lnSpc>
              <a:spcPct val="90000"/>
            </a:lnSpc>
            <a:spcBef>
              <a:spcPct val="0"/>
            </a:spcBef>
            <a:spcAft>
              <a:spcPct val="20000"/>
            </a:spcAft>
            <a:buChar char="•"/>
          </a:pPr>
          <a:r>
            <a:rPr lang="en-US" sz="2000" kern="1200" dirty="0"/>
            <a:t>Location (city, state, date)</a:t>
          </a:r>
        </a:p>
      </dsp:txBody>
      <dsp:txXfrm>
        <a:off x="0" y="2512735"/>
        <a:ext cx="8915400" cy="1049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933F-B65B-47B2-8B36-434BB4CD99B9}">
      <dsp:nvSpPr>
        <dsp:cNvPr id="0" name=""/>
        <dsp:cNvSpPr/>
      </dsp:nvSpPr>
      <dsp:spPr>
        <a:xfrm>
          <a:off x="5077062" y="2204162"/>
          <a:ext cx="154150" cy="1202376"/>
        </a:xfrm>
        <a:custGeom>
          <a:avLst/>
          <a:gdLst/>
          <a:ahLst/>
          <a:cxnLst/>
          <a:rect l="0" t="0" r="0" b="0"/>
          <a:pathLst>
            <a:path>
              <a:moveTo>
                <a:pt x="0" y="0"/>
              </a:moveTo>
              <a:lnTo>
                <a:pt x="0" y="1202376"/>
              </a:lnTo>
              <a:lnTo>
                <a:pt x="154150" y="120237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D1915-4504-4B46-B41F-8B01A6431CB0}">
      <dsp:nvSpPr>
        <dsp:cNvPr id="0" name=""/>
        <dsp:cNvSpPr/>
      </dsp:nvSpPr>
      <dsp:spPr>
        <a:xfrm>
          <a:off x="5077062" y="2204162"/>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F3DAA-543F-4E3C-8ACC-584DAEF3E21F}">
      <dsp:nvSpPr>
        <dsp:cNvPr id="0" name=""/>
        <dsp:cNvSpPr/>
      </dsp:nvSpPr>
      <dsp:spPr>
        <a:xfrm>
          <a:off x="3312035" y="1474515"/>
          <a:ext cx="2176095" cy="215811"/>
        </a:xfrm>
        <a:custGeom>
          <a:avLst/>
          <a:gdLst/>
          <a:ahLst/>
          <a:cxnLst/>
          <a:rect l="0" t="0" r="0" b="0"/>
          <a:pathLst>
            <a:path>
              <a:moveTo>
                <a:pt x="0" y="0"/>
              </a:moveTo>
              <a:lnTo>
                <a:pt x="0" y="107905"/>
              </a:lnTo>
              <a:lnTo>
                <a:pt x="2176095" y="107905"/>
              </a:lnTo>
              <a:lnTo>
                <a:pt x="2176095"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33C61-574A-430E-88C4-4D9CC6CF2519}">
      <dsp:nvSpPr>
        <dsp:cNvPr id="0" name=""/>
        <dsp:cNvSpPr/>
      </dsp:nvSpPr>
      <dsp:spPr>
        <a:xfrm>
          <a:off x="3833579"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F3FF1-15E2-4D32-B1DF-4B7552197674}">
      <dsp:nvSpPr>
        <dsp:cNvPr id="0" name=""/>
        <dsp:cNvSpPr/>
      </dsp:nvSpPr>
      <dsp:spPr>
        <a:xfrm>
          <a:off x="3622906"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F148-07D6-4F28-BF76-A0A2EB2B5E1C}">
      <dsp:nvSpPr>
        <dsp:cNvPr id="0" name=""/>
        <dsp:cNvSpPr/>
      </dsp:nvSpPr>
      <dsp:spPr>
        <a:xfrm>
          <a:off x="3001165"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1D27-AB6B-4BBA-84D5-D99878933D48}">
      <dsp:nvSpPr>
        <dsp:cNvPr id="0" name=""/>
        <dsp:cNvSpPr/>
      </dsp:nvSpPr>
      <dsp:spPr>
        <a:xfrm>
          <a:off x="3312035" y="1474515"/>
          <a:ext cx="310870" cy="215811"/>
        </a:xfrm>
        <a:custGeom>
          <a:avLst/>
          <a:gdLst/>
          <a:ahLst/>
          <a:cxnLst/>
          <a:rect l="0" t="0" r="0" b="0"/>
          <a:pathLst>
            <a:path>
              <a:moveTo>
                <a:pt x="0" y="0"/>
              </a:moveTo>
              <a:lnTo>
                <a:pt x="0" y="107905"/>
              </a:lnTo>
              <a:lnTo>
                <a:pt x="310870" y="107905"/>
              </a:lnTo>
              <a:lnTo>
                <a:pt x="31087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C512A-78D1-4C12-9CF1-C4989A7DA88A}">
      <dsp:nvSpPr>
        <dsp:cNvPr id="0" name=""/>
        <dsp:cNvSpPr/>
      </dsp:nvSpPr>
      <dsp:spPr>
        <a:xfrm>
          <a:off x="1135940"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0FEA-8822-44C4-AF50-1DF759BE405D}">
      <dsp:nvSpPr>
        <dsp:cNvPr id="0" name=""/>
        <dsp:cNvSpPr/>
      </dsp:nvSpPr>
      <dsp:spPr>
        <a:xfrm>
          <a:off x="103130"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44763-FDBB-4E9F-BB72-BEE4BF333CFF}">
      <dsp:nvSpPr>
        <dsp:cNvPr id="0" name=""/>
        <dsp:cNvSpPr/>
      </dsp:nvSpPr>
      <dsp:spPr>
        <a:xfrm>
          <a:off x="514198"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D978-8952-4503-94E2-D6FBA5859D83}">
      <dsp:nvSpPr>
        <dsp:cNvPr id="0" name=""/>
        <dsp:cNvSpPr/>
      </dsp:nvSpPr>
      <dsp:spPr>
        <a:xfrm>
          <a:off x="1135940" y="1474515"/>
          <a:ext cx="2176095" cy="215811"/>
        </a:xfrm>
        <a:custGeom>
          <a:avLst/>
          <a:gdLst/>
          <a:ahLst/>
          <a:cxnLst/>
          <a:rect l="0" t="0" r="0" b="0"/>
          <a:pathLst>
            <a:path>
              <a:moveTo>
                <a:pt x="2176095" y="0"/>
              </a:moveTo>
              <a:lnTo>
                <a:pt x="2176095" y="107905"/>
              </a:lnTo>
              <a:lnTo>
                <a:pt x="0" y="107905"/>
              </a:lnTo>
              <a:lnTo>
                <a:pt x="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C572-6BC1-4C59-99BD-CEF702FA3E04}">
      <dsp:nvSpPr>
        <dsp:cNvPr id="0" name=""/>
        <dsp:cNvSpPr/>
      </dsp:nvSpPr>
      <dsp:spPr>
        <a:xfrm>
          <a:off x="2798199" y="960679"/>
          <a:ext cx="1027671" cy="51383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Data Analysis</a:t>
          </a:r>
        </a:p>
      </dsp:txBody>
      <dsp:txXfrm>
        <a:off x="2798199" y="960679"/>
        <a:ext cx="1027671" cy="513835"/>
      </dsp:txXfrm>
    </dsp:sp>
    <dsp:sp modelId="{B540F2EC-F685-4620-9CAB-E40D4D042AC2}">
      <dsp:nvSpPr>
        <dsp:cNvPr id="0" name=""/>
        <dsp:cNvSpPr/>
      </dsp:nvSpPr>
      <dsp:spPr>
        <a:xfrm>
          <a:off x="622104"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Demographics</a:t>
          </a:r>
        </a:p>
      </dsp:txBody>
      <dsp:txXfrm>
        <a:off x="622104" y="1690326"/>
        <a:ext cx="1027671" cy="513835"/>
      </dsp:txXfrm>
    </dsp:sp>
    <dsp:sp modelId="{7B6B7DF4-4B26-4E03-A10C-5B891E1EE787}">
      <dsp:nvSpPr>
        <dsp:cNvPr id="0" name=""/>
        <dsp:cNvSpPr/>
      </dsp:nvSpPr>
      <dsp:spPr>
        <a:xfrm>
          <a:off x="36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Age</a:t>
          </a:r>
        </a:p>
      </dsp:txBody>
      <dsp:txXfrm>
        <a:off x="362" y="2419974"/>
        <a:ext cx="1027671" cy="513835"/>
      </dsp:txXfrm>
    </dsp:sp>
    <dsp:sp modelId="{0012B30E-2FF1-4456-9713-F5A2B2C80ECC}">
      <dsp:nvSpPr>
        <dsp:cNvPr id="0" name=""/>
        <dsp:cNvSpPr/>
      </dsp:nvSpPr>
      <dsp:spPr>
        <a:xfrm>
          <a:off x="25728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dirty="0">
              <a:effectLst>
                <a:outerShdw blurRad="38100" dist="19050" dir="2700000" algn="tl" rotWithShape="0">
                  <a:schemeClr val="dk1">
                    <a:alpha val="40000"/>
                  </a:schemeClr>
                </a:outerShdw>
              </a:effectLst>
            </a:rPr>
            <a:t>Race</a:t>
          </a:r>
        </a:p>
      </dsp:txBody>
      <dsp:txXfrm>
        <a:off x="257280" y="3149621"/>
        <a:ext cx="1027671" cy="513835"/>
      </dsp:txXfrm>
    </dsp:sp>
    <dsp:sp modelId="{6326D2C0-BE69-43B3-B493-29A716D853C8}">
      <dsp:nvSpPr>
        <dsp:cNvPr id="0" name=""/>
        <dsp:cNvSpPr/>
      </dsp:nvSpPr>
      <dsp:spPr>
        <a:xfrm>
          <a:off x="1243845"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Sanity</a:t>
          </a:r>
        </a:p>
      </dsp:txBody>
      <dsp:txXfrm>
        <a:off x="1243845" y="2419974"/>
        <a:ext cx="1027671" cy="513835"/>
      </dsp:txXfrm>
    </dsp:sp>
    <dsp:sp modelId="{79D6C125-4558-42D3-B033-E78177BAC747}">
      <dsp:nvSpPr>
        <dsp:cNvPr id="0" name=""/>
        <dsp:cNvSpPr/>
      </dsp:nvSpPr>
      <dsp:spPr>
        <a:xfrm>
          <a:off x="3109070"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Weapon</a:t>
          </a:r>
        </a:p>
      </dsp:txBody>
      <dsp:txXfrm>
        <a:off x="3109070" y="1690326"/>
        <a:ext cx="1027671" cy="513835"/>
      </dsp:txXfrm>
    </dsp:sp>
    <dsp:sp modelId="{3B622BBF-F960-416C-A60A-900170819CE0}">
      <dsp:nvSpPr>
        <dsp:cNvPr id="0" name=""/>
        <dsp:cNvSpPr/>
      </dsp:nvSpPr>
      <dsp:spPr>
        <a:xfrm>
          <a:off x="2487329"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Unarmed</a:t>
          </a:r>
        </a:p>
      </dsp:txBody>
      <dsp:txXfrm>
        <a:off x="2487329" y="2419974"/>
        <a:ext cx="1027671" cy="513835"/>
      </dsp:txXfrm>
    </dsp:sp>
    <dsp:sp modelId="{903DF0AE-38AF-48D9-A8F3-072097D42A1B}">
      <dsp:nvSpPr>
        <dsp:cNvPr id="0" name=""/>
        <dsp:cNvSpPr/>
      </dsp:nvSpPr>
      <dsp:spPr>
        <a:xfrm>
          <a:off x="373081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Armed</a:t>
          </a:r>
        </a:p>
      </dsp:txBody>
      <dsp:txXfrm>
        <a:off x="3730812" y="2419974"/>
        <a:ext cx="1027671" cy="513835"/>
      </dsp:txXfrm>
    </dsp:sp>
    <dsp:sp modelId="{6A29785A-138A-4E46-96D0-DD0AD4C8CB1F}">
      <dsp:nvSpPr>
        <dsp:cNvPr id="0" name=""/>
        <dsp:cNvSpPr/>
      </dsp:nvSpPr>
      <dsp:spPr>
        <a:xfrm>
          <a:off x="398773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Gun/Knife</a:t>
          </a:r>
        </a:p>
      </dsp:txBody>
      <dsp:txXfrm>
        <a:off x="3987730" y="3149621"/>
        <a:ext cx="1027671" cy="513835"/>
      </dsp:txXfrm>
    </dsp:sp>
    <dsp:sp modelId="{38998C60-342D-457E-91F5-4B8680F4E79C}">
      <dsp:nvSpPr>
        <dsp:cNvPr id="0" name=""/>
        <dsp:cNvSpPr/>
      </dsp:nvSpPr>
      <dsp:spPr>
        <a:xfrm>
          <a:off x="4974295"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Location</a:t>
          </a:r>
        </a:p>
      </dsp:txBody>
      <dsp:txXfrm>
        <a:off x="4974295" y="1690326"/>
        <a:ext cx="1027671" cy="513835"/>
      </dsp:txXfrm>
    </dsp:sp>
    <dsp:sp modelId="{126793F7-9C35-42DD-99AA-881BCC14C049}">
      <dsp:nvSpPr>
        <dsp:cNvPr id="0" name=""/>
        <dsp:cNvSpPr/>
      </dsp:nvSpPr>
      <dsp:spPr>
        <a:xfrm>
          <a:off x="5231213"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Raw Counts</a:t>
          </a:r>
        </a:p>
      </dsp:txBody>
      <dsp:txXfrm>
        <a:off x="5231213" y="2419974"/>
        <a:ext cx="1027671" cy="513835"/>
      </dsp:txXfrm>
    </dsp:sp>
    <dsp:sp modelId="{8593F704-02F0-4294-AF6D-A6CE3C6E5004}">
      <dsp:nvSpPr>
        <dsp:cNvPr id="0" name=""/>
        <dsp:cNvSpPr/>
      </dsp:nvSpPr>
      <dsp:spPr>
        <a:xfrm>
          <a:off x="5231213" y="3149621"/>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Pop. Adjusted</a:t>
          </a:r>
        </a:p>
      </dsp:txBody>
      <dsp:txXfrm>
        <a:off x="5231213" y="3149621"/>
        <a:ext cx="1027671" cy="51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A72C-9EBC-454C-95C5-57654614267D}">
      <dsp:nvSpPr>
        <dsp:cNvPr id="0" name=""/>
        <dsp:cNvSpPr/>
      </dsp:nvSpPr>
      <dsp:spPr>
        <a:xfrm rot="10800000">
          <a:off x="1838928" y="0"/>
          <a:ext cx="3569684" cy="579793"/>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Unarmed Victims</a:t>
          </a:r>
        </a:p>
      </dsp:txBody>
      <dsp:txXfrm rot="10800000">
        <a:off x="2126437" y="0"/>
        <a:ext cx="3282175" cy="579793"/>
      </dsp:txXfrm>
    </dsp:sp>
    <dsp:sp modelId="{32F6E230-EEAA-4557-9C7A-1829814D4312}">
      <dsp:nvSpPr>
        <dsp:cNvPr id="0" name=""/>
        <dsp:cNvSpPr/>
      </dsp:nvSpPr>
      <dsp:spPr>
        <a:xfrm>
          <a:off x="1551419" y="0"/>
          <a:ext cx="575018" cy="579793"/>
        </a:xfrm>
        <a:prstGeom prst="trapezoid">
          <a:avLst>
            <a:gd name="adj" fmla="val 50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120</a:t>
          </a:r>
        </a:p>
      </dsp:txBody>
      <dsp:txXfrm>
        <a:off x="1551419" y="0"/>
        <a:ext cx="575018" cy="579793"/>
      </dsp:txXfrm>
    </dsp:sp>
    <dsp:sp modelId="{82328678-6304-456B-BDC8-7FF88EB3765A}">
      <dsp:nvSpPr>
        <dsp:cNvPr id="0" name=""/>
        <dsp:cNvSpPr/>
      </dsp:nvSpPr>
      <dsp:spPr>
        <a:xfrm rot="10800000">
          <a:off x="2126437" y="579793"/>
          <a:ext cx="3282175" cy="651080"/>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Civilian Fatalities</a:t>
          </a:r>
        </a:p>
      </dsp:txBody>
      <dsp:txXfrm rot="10800000">
        <a:off x="2449296" y="579793"/>
        <a:ext cx="2959316" cy="651080"/>
      </dsp:txXfrm>
    </dsp:sp>
    <dsp:sp modelId="{B765505F-FD8B-4424-B3AC-F344473F1D53}">
      <dsp:nvSpPr>
        <dsp:cNvPr id="0" name=""/>
        <dsp:cNvSpPr/>
      </dsp:nvSpPr>
      <dsp:spPr>
        <a:xfrm>
          <a:off x="1228560" y="579793"/>
          <a:ext cx="1220735" cy="651080"/>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1000</a:t>
          </a:r>
        </a:p>
      </dsp:txBody>
      <dsp:txXfrm>
        <a:off x="1442189" y="579793"/>
        <a:ext cx="793478" cy="651080"/>
      </dsp:txXfrm>
    </dsp:sp>
    <dsp:sp modelId="{B59F8C57-90ED-4B15-8F8A-4D6852FD7649}">
      <dsp:nvSpPr>
        <dsp:cNvPr id="0" name=""/>
        <dsp:cNvSpPr/>
      </dsp:nvSpPr>
      <dsp:spPr>
        <a:xfrm rot="10800000">
          <a:off x="2449296" y="1230873"/>
          <a:ext cx="2959316" cy="2477526"/>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Police Interactions</a:t>
          </a:r>
        </a:p>
      </dsp:txBody>
      <dsp:txXfrm rot="10800000">
        <a:off x="3677856" y="1230873"/>
        <a:ext cx="1730756" cy="2477526"/>
      </dsp:txXfrm>
    </dsp:sp>
    <dsp:sp modelId="{4371AED8-9277-4292-8B67-8B59C07F929C}">
      <dsp:nvSpPr>
        <dsp:cNvPr id="0" name=""/>
        <dsp:cNvSpPr/>
      </dsp:nvSpPr>
      <dsp:spPr>
        <a:xfrm>
          <a:off x="0" y="1230873"/>
          <a:ext cx="3677856" cy="2477526"/>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53 Million</a:t>
          </a:r>
        </a:p>
      </dsp:txBody>
      <dsp:txXfrm>
        <a:off x="643624" y="1230873"/>
        <a:ext cx="2390606" cy="2477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9EE-510F-48E2-BD17-087073073A31}">
      <dsp:nvSpPr>
        <dsp:cNvPr id="0" name=""/>
        <dsp:cNvSpPr/>
      </dsp:nvSpPr>
      <dsp:spPr>
        <a:xfrm>
          <a:off x="1959764" y="1193"/>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Police Safety</a:t>
          </a:r>
        </a:p>
      </dsp:txBody>
      <dsp:txXfrm>
        <a:off x="2135957" y="177386"/>
        <a:ext cx="850736" cy="850736"/>
      </dsp:txXfrm>
    </dsp:sp>
    <dsp:sp modelId="{02D53482-D284-4EF1-B25E-64BD73F1CD5C}">
      <dsp:nvSpPr>
        <dsp:cNvPr id="0" name=""/>
        <dsp:cNvSpPr/>
      </dsp:nvSpPr>
      <dsp:spPr>
        <a:xfrm rot="2700000">
          <a:off x="3033668" y="1031771"/>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7701" y="1079104"/>
        <a:ext cx="223581" cy="243631"/>
      </dsp:txXfrm>
    </dsp:sp>
    <dsp:sp modelId="{498C58A8-62CC-4496-8E36-884C3CA33F97}">
      <dsp:nvSpPr>
        <dsp:cNvPr id="0" name=""/>
        <dsp:cNvSpPr/>
      </dsp:nvSpPr>
      <dsp:spPr>
        <a:xfrm>
          <a:off x="3236636"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3412829" y="1454258"/>
        <a:ext cx="850736" cy="850736"/>
      </dsp:txXfrm>
    </dsp:sp>
    <dsp:sp modelId="{87CF83CA-10AD-4ADD-8C4A-E11429D9E114}">
      <dsp:nvSpPr>
        <dsp:cNvPr id="0" name=""/>
        <dsp:cNvSpPr/>
      </dsp:nvSpPr>
      <dsp:spPr>
        <a:xfrm rot="8100000">
          <a:off x="3046452" y="2308643"/>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28240" y="2355976"/>
        <a:ext cx="223581" cy="243631"/>
      </dsp:txXfrm>
    </dsp:sp>
    <dsp:sp modelId="{D1B1E89C-32D5-4317-959A-F8043046011D}">
      <dsp:nvSpPr>
        <dsp:cNvPr id="0" name=""/>
        <dsp:cNvSpPr/>
      </dsp:nvSpPr>
      <dsp:spPr>
        <a:xfrm>
          <a:off x="1959764" y="2554936"/>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Civilian Safety</a:t>
          </a:r>
        </a:p>
      </dsp:txBody>
      <dsp:txXfrm>
        <a:off x="2135957" y="2731129"/>
        <a:ext cx="850736" cy="850736"/>
      </dsp:txXfrm>
    </dsp:sp>
    <dsp:sp modelId="{B8D9B0F5-CB98-4878-88E3-2910CD1322DE}">
      <dsp:nvSpPr>
        <dsp:cNvPr id="0" name=""/>
        <dsp:cNvSpPr/>
      </dsp:nvSpPr>
      <dsp:spPr>
        <a:xfrm rot="13500000">
          <a:off x="1769581" y="2321427"/>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851369" y="2436516"/>
        <a:ext cx="223581" cy="243631"/>
      </dsp:txXfrm>
    </dsp:sp>
    <dsp:sp modelId="{747B156A-6350-49E1-B2FC-6CD354B87367}">
      <dsp:nvSpPr>
        <dsp:cNvPr id="0" name=""/>
        <dsp:cNvSpPr/>
      </dsp:nvSpPr>
      <dsp:spPr>
        <a:xfrm>
          <a:off x="682893"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859086" y="1454258"/>
        <a:ext cx="850736" cy="850736"/>
      </dsp:txXfrm>
    </dsp:sp>
    <dsp:sp modelId="{61453DF4-B5C4-4AD2-8CF3-4E77D5CF32DD}">
      <dsp:nvSpPr>
        <dsp:cNvPr id="0" name=""/>
        <dsp:cNvSpPr/>
      </dsp:nvSpPr>
      <dsp:spPr>
        <a:xfrm rot="18900000">
          <a:off x="1756797" y="1044555"/>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0830" y="1159644"/>
        <a:ext cx="223581" cy="2436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5DE8-9101-4498-9CD3-105D06295749}"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81D8-6EFA-4719-AD95-0B89AAC3F54C}" type="slidenum">
              <a:rPr lang="en-US" smtClean="0"/>
              <a:t>‹#›</a:t>
            </a:fld>
            <a:endParaRPr lang="en-US"/>
          </a:p>
        </p:txBody>
      </p:sp>
    </p:spTree>
    <p:extLst>
      <p:ext uri="{BB962C8B-B14F-4D97-AF65-F5344CB8AC3E}">
        <p14:creationId xmlns:p14="http://schemas.microsoft.com/office/powerpoint/2010/main" val="13680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afternoon, I am Nate Bachmeier.  Today I will be reviewing the project proposal for NCU-Cares (NCU-C) next initiative, reducing police violence in America.  This presentation embodies eight long weekends of looking at this problem from a unique perspective.</a:t>
            </a:r>
          </a:p>
        </p:txBody>
      </p:sp>
      <p:sp>
        <p:nvSpPr>
          <p:cNvPr id="4" name="Slide Number Placeholder 3"/>
          <p:cNvSpPr>
            <a:spLocks noGrp="1"/>
          </p:cNvSpPr>
          <p:nvPr>
            <p:ph type="sldNum" sz="quarter" idx="5"/>
          </p:nvPr>
        </p:nvSpPr>
        <p:spPr/>
        <p:txBody>
          <a:bodyPr/>
          <a:lstStyle/>
          <a:p>
            <a:fld id="{0B4881D8-6EFA-4719-AD95-0B89AAC3F54C}" type="slidenum">
              <a:rPr lang="en-US" smtClean="0"/>
              <a:t>1</a:t>
            </a:fld>
            <a:endParaRPr lang="en-US"/>
          </a:p>
        </p:txBody>
      </p:sp>
    </p:spTree>
    <p:extLst>
      <p:ext uri="{BB962C8B-B14F-4D97-AF65-F5344CB8AC3E}">
        <p14:creationId xmlns:p14="http://schemas.microsoft.com/office/powerpoint/2010/main" val="76441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12</a:t>
            </a:fld>
            <a:endParaRPr lang="en-US"/>
          </a:p>
        </p:txBody>
      </p:sp>
    </p:spTree>
    <p:extLst>
      <p:ext uri="{BB962C8B-B14F-4D97-AF65-F5344CB8AC3E}">
        <p14:creationId xmlns:p14="http://schemas.microsoft.com/office/powerpoint/2010/main" val="14887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NCU-C predicts that improvements to police safety will translate into a reduction of civilian fatalities.  This strategic position differs from other mainstream views around police funding, mental health facilities, and racial inequality.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fifty-three million people who interact with the police each year (BJS, 2015).  Annually, 167 (+/- 6) officers and 66 (+/- 16) unarmed civilians die during these altercations (NLEOMF, 2019).  These situations must introduce a wide range of emotions and hostility, which creates challenges while balancing the safety of officers and civilians.  NCU-C should invest additional resources into exploring solutions to reduce this friction.  For instance, of the incidents that result in death, 76% (3853 of 4937) involve the suspect having a weapon (see Figure 6).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Training and procedures could exist to address these scenarios in a manner that improves the probability of a peaceful resolution.  While it does not address all the concerns, this is a significant source of police brutality.  Specifically, the unarmed and unspecified groups need further consideration to reduce the loss of life for these subgroups.  However, it might be impossible to eliminate due to this group representing 0.00002% (119 of 53 million) interactions per year.</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13</a:t>
            </a:fld>
            <a:endParaRPr lang="en-US"/>
          </a:p>
        </p:txBody>
      </p:sp>
    </p:spTree>
    <p:extLst>
      <p:ext uri="{BB962C8B-B14F-4D97-AF65-F5344CB8AC3E}">
        <p14:creationId xmlns:p14="http://schemas.microsoft.com/office/powerpoint/2010/main" val="223670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conversation of police brutality needs to consider the safety of all participants, including both law enforcement and civilians.  Progression into that journey is monitorable through descriptive statistics of injury and death on either side.  These metrics should feed into one another, acting as a catalyst to reciprocally accelerate the other.  For instance, a police officer that is confident of returning home should be less dispositioned to draw a weapon.  With fewer fatal alternations, incentives exist for suspects to surrender versus resisting arrest.  As these challenges de-escalate, the number of unarmed civilian deaths should naturally diminish into the smaller population.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14</a:t>
            </a:fld>
            <a:endParaRPr lang="en-US"/>
          </a:p>
        </p:txBody>
      </p:sp>
    </p:spTree>
    <p:extLst>
      <p:ext uri="{BB962C8B-B14F-4D97-AF65-F5344CB8AC3E}">
        <p14:creationId xmlns:p14="http://schemas.microsoft.com/office/powerpoint/2010/main" val="317201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15</a:t>
            </a:fld>
            <a:endParaRPr lang="en-US"/>
          </a:p>
        </p:txBody>
      </p:sp>
    </p:spTree>
    <p:extLst>
      <p:ext uri="{BB962C8B-B14F-4D97-AF65-F5344CB8AC3E}">
        <p14:creationId xmlns:p14="http://schemas.microsoft.com/office/powerpoint/2010/main" val="258080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Researchers and media sources use the Washington Post’s data to quantify the racial basis of law enforcement.  Their observations become statistical statements such as “unarmed Blacks are twice as likely as Whites to be the victim  (Nix, Campbell, Byers, &amp; Alpert, 2017).”  Another frequently cited metric that “Black people were 24% of those killed despite being only 13% of the population (KBP, 2020).”  Over 200 publications that reference Nix et al.’s paper in Nature magazine and Google returns 7.7 million results for the second quote.  When NCU-C set out to assess the problem, the initial expectation was to find racial inequality and bias decisions against people of color.  While both conclusions are true, that does not appear to be the entire story about police brutality in America.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Fundamentally these differences are a matter of contextualizing what filtration and inclusion encroach into the calculus.  For example, a previous statement claims, “13% of the population,” referring to the national total.  While this summation is perfectly valid, it will come to a different outcome than a demographically adjusted formula.  Similarly, subtle changes to other data partitioning schemes can vastly influence conclusions.  These distinctions make it critical that researchers clarify the methodology and strategy to their approach.  Without that information, the results can arbitrarily confirm any outcome and prevent the formation of strategic decision making.</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16</a:t>
            </a:fld>
            <a:endParaRPr lang="en-US"/>
          </a:p>
        </p:txBody>
      </p:sp>
    </p:spTree>
    <p:extLst>
      <p:ext uri="{BB962C8B-B14F-4D97-AF65-F5344CB8AC3E}">
        <p14:creationId xmlns:p14="http://schemas.microsoft.com/office/powerpoint/2010/main" val="386806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NCU-C set out to understand police brutality and ways to reduce the frequency.  This issue is highly partisan with questions surrounding all aspects of the problem.  The distortion between these perspectives asks if the victimization is racially motivated or a few bad apples.  Either way, a solution needs to exist for eliminating these scenarios, such as defunding the police and investing in mental health and civil service programs.  After analyzing the data from the Washington Post, the organization suggests that investment into law and civilian safety is the best path forward.  As the armed stand-offs decrease, so would this relatively small population of people die during police altercations.  </a:t>
            </a:r>
            <a:r>
              <a:rPr lang="en-US" sz="1200" kern="1200">
                <a:solidFill>
                  <a:schemeClr val="tx1"/>
                </a:solidFill>
                <a:effectLst/>
                <a:latin typeface="+mn-lt"/>
                <a:ea typeface="+mn-ea"/>
                <a:cs typeface="+mn-cs"/>
              </a:rPr>
              <a:t>This approach does not discredit alternative solutions; however, according to this data set, those efforts do not address underlying challenges.</a:t>
            </a:r>
          </a:p>
          <a:p>
            <a:endParaRPr lang="en-US"/>
          </a:p>
        </p:txBody>
      </p:sp>
      <p:sp>
        <p:nvSpPr>
          <p:cNvPr id="4" name="Slide Number Placeholder 3"/>
          <p:cNvSpPr>
            <a:spLocks noGrp="1"/>
          </p:cNvSpPr>
          <p:nvPr>
            <p:ph type="sldNum" sz="quarter" idx="5"/>
          </p:nvPr>
        </p:nvSpPr>
        <p:spPr/>
        <p:txBody>
          <a:bodyPr/>
          <a:lstStyle/>
          <a:p>
            <a:fld id="{0B4881D8-6EFA-4719-AD95-0B89AAC3F54C}" type="slidenum">
              <a:rPr lang="en-US" smtClean="0"/>
              <a:t>17</a:t>
            </a:fld>
            <a:endParaRPr lang="en-US"/>
          </a:p>
        </p:txBody>
      </p:sp>
    </p:spTree>
    <p:extLst>
      <p:ext uri="{BB962C8B-B14F-4D97-AF65-F5344CB8AC3E}">
        <p14:creationId xmlns:p14="http://schemas.microsoft.com/office/powerpoint/2010/main" val="3028683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BJS. (2015, October). </a:t>
            </a:r>
            <a:r>
              <a:rPr lang="en-US" sz="1800" i="1" dirty="0">
                <a:effectLst/>
                <a:latin typeface="Times New Roman" panose="02020603050405020304" pitchFamily="18" charset="0"/>
                <a:ea typeface="Calibri" panose="020F0502020204030204" pitchFamily="34" charset="0"/>
              </a:rPr>
              <a:t>Contacts between police and the public</a:t>
            </a:r>
            <a:r>
              <a:rPr lang="en-US" sz="1800" dirty="0">
                <a:effectLst/>
                <a:latin typeface="Times New Roman" panose="02020603050405020304" pitchFamily="18" charset="0"/>
                <a:ea typeface="Calibri" panose="020F0502020204030204" pitchFamily="34" charset="0"/>
              </a:rPr>
              <a:t>. Retrieved from Bureau of Justice Statistics: https://www.bjs.gov/content/pub/pdf/cpp15_sum.pdf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BLM. (2020, May 30). </a:t>
            </a:r>
            <a:r>
              <a:rPr lang="en-US" sz="1800" i="1" dirty="0">
                <a:effectLst/>
                <a:latin typeface="Times New Roman" panose="02020603050405020304" pitchFamily="18" charset="0"/>
                <a:ea typeface="Calibri" panose="020F0502020204030204" pitchFamily="34" charset="0"/>
              </a:rPr>
              <a:t>#DefundThePolice</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Blac</a:t>
            </a:r>
            <a:r>
              <a:rPr lang="en-US" sz="1800" dirty="0">
                <a:effectLst/>
                <a:latin typeface="Times New Roman" panose="02020603050405020304" pitchFamily="18" charset="0"/>
                <a:ea typeface="Calibri" panose="020F0502020204030204" pitchFamily="34" charset="0"/>
              </a:rPr>
              <a:t> Lives Matter: https://blacklivesmatter.com/defundthepolice/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Census Bureau. (2019). </a:t>
            </a:r>
            <a:r>
              <a:rPr lang="en-US" sz="1800" i="1" dirty="0">
                <a:effectLst/>
                <a:latin typeface="Times New Roman" panose="02020603050405020304" pitchFamily="18" charset="0"/>
                <a:ea typeface="Calibri" panose="020F0502020204030204" pitchFamily="34" charset="0"/>
              </a:rPr>
              <a:t>Quick facts</a:t>
            </a:r>
            <a:r>
              <a:rPr lang="en-US" sz="1800" dirty="0">
                <a:effectLst/>
                <a:latin typeface="Times New Roman" panose="02020603050405020304" pitchFamily="18" charset="0"/>
                <a:ea typeface="Calibri" panose="020F0502020204030204" pitchFamily="34" charset="0"/>
              </a:rPr>
              <a:t>. Retrieved from United States Census Bureau: https://www.census.gov/quickfacts/fact/table/US/PST045219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Crary</a:t>
            </a:r>
            <a:r>
              <a:rPr lang="en-US" sz="1800" dirty="0">
                <a:effectLst/>
                <a:latin typeface="Times New Roman" panose="02020603050405020304" pitchFamily="18" charset="0"/>
                <a:ea typeface="Calibri" panose="020F0502020204030204" pitchFamily="34" charset="0"/>
              </a:rPr>
              <a:t>, D., &amp; Morrison, A. (2020, June 11). </a:t>
            </a:r>
            <a:r>
              <a:rPr lang="en-US" sz="1800" i="1" dirty="0">
                <a:effectLst/>
                <a:latin typeface="Times New Roman" panose="02020603050405020304" pitchFamily="18" charset="0"/>
                <a:ea typeface="Calibri" panose="020F0502020204030204" pitchFamily="34" charset="0"/>
              </a:rPr>
              <a:t>Black Lives Matter goes mainstream after Floyd's death</a:t>
            </a:r>
            <a:r>
              <a:rPr lang="en-US" sz="1800" dirty="0">
                <a:effectLst/>
                <a:latin typeface="Times New Roman" panose="02020603050405020304" pitchFamily="18" charset="0"/>
                <a:ea typeface="Calibri" panose="020F0502020204030204" pitchFamily="34" charset="0"/>
              </a:rPr>
              <a:t>. Retrieved from AP News: https://apnews.com/347ceac3ea08978358c8c05a0d9ec37c</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DeCarlo, M. (2018). </a:t>
            </a:r>
            <a:r>
              <a:rPr lang="en-US" sz="1800" i="1" dirty="0">
                <a:effectLst/>
                <a:latin typeface="Times New Roman" panose="02020603050405020304" pitchFamily="18" charset="0"/>
                <a:ea typeface="Calibri" panose="020F0502020204030204" pitchFamily="34" charset="0"/>
              </a:rPr>
              <a:t>Principles of Sociological Inquiry: Qualitative and Quantitative Methods.</a:t>
            </a:r>
            <a:r>
              <a:rPr lang="en-US" sz="1800" dirty="0">
                <a:effectLst/>
                <a:latin typeface="Times New Roman" panose="02020603050405020304" pitchFamily="18" charset="0"/>
                <a:ea typeface="Calibri" panose="020F0502020204030204" pitchFamily="34" charset="0"/>
              </a:rPr>
              <a:t> Blackstone Textbooks. Retrieved from https://scientificinquiryinsocialwork.pressbooks.com/chapter/12-1-experimental-design-what-is-it-and-when-should-it-be-used/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Donovan, C. (2016, August 30). </a:t>
            </a:r>
            <a:r>
              <a:rPr lang="en-US" sz="1800" i="1" dirty="0">
                <a:effectLst/>
                <a:latin typeface="Times New Roman" panose="02020603050405020304" pitchFamily="18" charset="0"/>
                <a:ea typeface="Calibri" panose="020F0502020204030204" pitchFamily="34" charset="0"/>
              </a:rPr>
              <a:t>Power and effect size</a:t>
            </a:r>
            <a:r>
              <a:rPr lang="en-US" sz="1800" dirty="0">
                <a:effectLst/>
                <a:latin typeface="Times New Roman" panose="02020603050405020304" pitchFamily="18" charset="0"/>
                <a:ea typeface="Calibri" panose="020F0502020204030204" pitchFamily="34" charset="0"/>
              </a:rPr>
              <a:t>. Retrieved from YouTube: https://www.youtube.com/watch?v=9LVD9oLg1A0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KBP. (2020, August 11).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KilledByPolice</a:t>
            </a:r>
            <a:r>
              <a:rPr lang="en-US" sz="1800" dirty="0">
                <a:effectLst/>
                <a:latin typeface="Times New Roman" panose="02020603050405020304" pitchFamily="18" charset="0"/>
                <a:ea typeface="Calibri" panose="020F0502020204030204" pitchFamily="34" charset="0"/>
              </a:rPr>
              <a:t>. (2020, August 2).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Lamb, H., Weinberger, L., &amp; </a:t>
            </a:r>
            <a:r>
              <a:rPr lang="en-US" sz="1800" dirty="0" err="1">
                <a:effectLst/>
                <a:latin typeface="Times New Roman" panose="02020603050405020304" pitchFamily="18" charset="0"/>
                <a:ea typeface="Calibri" panose="020F0502020204030204" pitchFamily="34" charset="0"/>
              </a:rPr>
              <a:t>DeCuir</a:t>
            </a:r>
            <a:r>
              <a:rPr lang="en-US" sz="1800" dirty="0">
                <a:effectLst/>
                <a:latin typeface="Times New Roman" panose="02020603050405020304" pitchFamily="18" charset="0"/>
                <a:ea typeface="Calibri" panose="020F0502020204030204" pitchFamily="34" charset="0"/>
              </a:rPr>
              <a:t>, W. (2014). The police and mental health. </a:t>
            </a:r>
            <a:r>
              <a:rPr lang="en-US" sz="1800" i="1" dirty="0">
                <a:effectLst/>
                <a:latin typeface="Times New Roman" panose="02020603050405020304" pitchFamily="18" charset="0"/>
                <a:ea typeface="Calibri" panose="020F0502020204030204" pitchFamily="34" charset="0"/>
              </a:rPr>
              <a:t>Psychiatric Services, 53</a:t>
            </a:r>
            <a:r>
              <a:rPr lang="en-US" sz="1800" dirty="0">
                <a:effectLst/>
                <a:latin typeface="Times New Roman" panose="02020603050405020304" pitchFamily="18" charset="0"/>
                <a:ea typeface="Calibri" panose="020F0502020204030204" pitchFamily="34" charset="0"/>
              </a:rPr>
              <a:t>(10), 1266-1271.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://doi.org/10.1176/appi.ps.53.10.1266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Lyons, R. (1984, October 30). </a:t>
            </a:r>
            <a:r>
              <a:rPr lang="en-US" sz="1800" i="1" dirty="0">
                <a:effectLst/>
                <a:latin typeface="Times New Roman" panose="02020603050405020304" pitchFamily="18" charset="0"/>
                <a:ea typeface="Calibri" panose="020F0502020204030204" pitchFamily="34" charset="0"/>
              </a:rPr>
              <a:t>How the release of mental-patients began</a:t>
            </a:r>
            <a:r>
              <a:rPr lang="en-US" sz="1800" dirty="0">
                <a:effectLst/>
                <a:latin typeface="Times New Roman" panose="02020603050405020304" pitchFamily="18" charset="0"/>
                <a:ea typeface="Calibri" panose="020F0502020204030204" pitchFamily="34" charset="0"/>
              </a:rPr>
              <a:t>. Retrieved from The New York Times: https://www.nytimes.com/1984/10/30/science/how-release-of-mental-patients-began.html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McCaskill, N. (2020, July 16). </a:t>
            </a:r>
            <a:r>
              <a:rPr lang="en-US" sz="1800" i="1" dirty="0">
                <a:effectLst/>
                <a:latin typeface="Times New Roman" panose="02020603050405020304" pitchFamily="18" charset="0"/>
                <a:ea typeface="Calibri" panose="020F0502020204030204" pitchFamily="34" charset="0"/>
              </a:rPr>
              <a:t>Trump has tried to make 'Black Lives Matter' a partisan issue. A federal agency says it is not.</a:t>
            </a:r>
            <a:r>
              <a:rPr lang="en-US" sz="1800" dirty="0">
                <a:effectLst/>
                <a:latin typeface="Times New Roman" panose="02020603050405020304" pitchFamily="18" charset="0"/>
                <a:ea typeface="Calibri" panose="020F0502020204030204" pitchFamily="34" charset="0"/>
              </a:rPr>
              <a:t> Retrieved from Politico: https://www.politico.com/news/2020/07/16/trump-special-counsel-black-lives-matter-366177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Nix, J., Campbell, B., Byers, E., &amp; Alpert, G. (2017, February 8). A bird's eye view of civilians killed by police in 2015. </a:t>
            </a:r>
            <a:r>
              <a:rPr lang="en-US" sz="1800" i="1" dirty="0">
                <a:effectLst/>
                <a:latin typeface="Times New Roman" panose="02020603050405020304" pitchFamily="18" charset="0"/>
                <a:ea typeface="Calibri" panose="020F0502020204030204" pitchFamily="34" charset="0"/>
              </a:rPr>
              <a:t>Criminology and public policy, 16</a:t>
            </a:r>
            <a:r>
              <a:rPr lang="en-US" sz="1800" dirty="0">
                <a:effectLst/>
                <a:latin typeface="Times New Roman" panose="02020603050405020304" pitchFamily="18" charset="0"/>
                <a:ea typeface="Calibri" panose="020F0502020204030204" pitchFamily="34" charset="0"/>
              </a:rPr>
              <a:t>(1), 309-340.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://doi-org.proxy1.ncu.edu/10.1111/1745-9133.12269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NLEOMF. (2019, April 10). </a:t>
            </a:r>
            <a:r>
              <a:rPr lang="en-US" sz="1800" i="1" dirty="0">
                <a:effectLst/>
                <a:latin typeface="Times New Roman" panose="02020603050405020304" pitchFamily="18" charset="0"/>
                <a:ea typeface="Calibri" panose="020F0502020204030204" pitchFamily="34" charset="0"/>
              </a:rPr>
              <a:t>A year-by-Year breakdown of law enforcement deaths throughout U.S. history</a:t>
            </a:r>
            <a:r>
              <a:rPr lang="en-US" sz="1800" dirty="0">
                <a:effectLst/>
                <a:latin typeface="Times New Roman" panose="02020603050405020304" pitchFamily="18" charset="0"/>
                <a:ea typeface="Calibri" panose="020F0502020204030204" pitchFamily="34" charset="0"/>
              </a:rPr>
              <a:t>. Retrieved from National Law Enforcement Officers Memorial Fund: https://nleomf.org/facts-figures/officer-deaths-by-year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Parker, R. (1993). Threats to the validity of the research. </a:t>
            </a:r>
            <a:r>
              <a:rPr lang="en-US" sz="1800" i="1" dirty="0">
                <a:effectLst/>
                <a:latin typeface="Times New Roman" panose="02020603050405020304" pitchFamily="18" charset="0"/>
                <a:ea typeface="Calibri" panose="020F0502020204030204" pitchFamily="34" charset="0"/>
              </a:rPr>
              <a:t>Rehabilitation Counseling Bulletin, 36</a:t>
            </a:r>
            <a:r>
              <a:rPr lang="en-US" sz="1800" dirty="0">
                <a:effectLst/>
                <a:latin typeface="Times New Roman" panose="02020603050405020304" pitchFamily="18" charset="0"/>
                <a:ea typeface="Calibri" panose="020F050202020403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Pierce, A. (2019, October 25). Whose lives matter? The black lives matter movement and the contested legacy of philosophical humanism. </a:t>
            </a:r>
            <a:r>
              <a:rPr lang="en-US" sz="1800" i="1" dirty="0">
                <a:effectLst/>
                <a:latin typeface="Times New Roman" panose="02020603050405020304" pitchFamily="18" charset="0"/>
                <a:ea typeface="Calibri" panose="020F0502020204030204" pitchFamily="34" charset="0"/>
              </a:rPr>
              <a:t>Journal of Social Philosophy, 51</a:t>
            </a:r>
            <a:r>
              <a:rPr lang="en-US" sz="1800" dirty="0">
                <a:effectLst/>
                <a:latin typeface="Times New Roman" panose="02020603050405020304" pitchFamily="18" charset="0"/>
                <a:ea typeface="Calibri" panose="020F0502020204030204" pitchFamily="34" charset="0"/>
              </a:rPr>
              <a:t>(2), 261-282.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://doi-org.proxy1.ncu.edu/10.1111/josp.12305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Smith, C. (2020, Spring). Blue lives matter versus black lives matter: beneficial social policies as the path away from punitive rhetoric and harm. </a:t>
            </a:r>
            <a:r>
              <a:rPr lang="en-US" sz="1800" i="1" dirty="0">
                <a:effectLst/>
                <a:latin typeface="Times New Roman" panose="02020603050405020304" pitchFamily="18" charset="0"/>
                <a:ea typeface="Calibri" panose="020F0502020204030204" pitchFamily="34" charset="0"/>
              </a:rPr>
              <a:t>Vermont Law Review, 44</a:t>
            </a:r>
            <a:r>
              <a:rPr lang="en-US" sz="1800" dirty="0">
                <a:effectLst/>
                <a:latin typeface="Times New Roman" panose="02020603050405020304" pitchFamily="18" charset="0"/>
                <a:ea typeface="Calibri" panose="020F0502020204030204" pitchFamily="34" charset="0"/>
              </a:rPr>
              <a:t>(3), 463-291. Retrieved from https://search-ebscohost-com.proxy1.ncu.edu/login.aspx?direct=true&amp;db=ofs&amp;AN=143809860&amp;site=eds-liv</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Trump, D. (2020, July 1). </a:t>
            </a:r>
            <a:r>
              <a:rPr lang="en-US" sz="1800" i="1" dirty="0">
                <a:effectLst/>
                <a:latin typeface="Times New Roman" panose="02020603050405020304" pitchFamily="18" charset="0"/>
                <a:ea typeface="Calibri" panose="020F0502020204030204" pitchFamily="34" charset="0"/>
              </a:rPr>
              <a:t>@realDonalTrump</a:t>
            </a:r>
            <a:r>
              <a:rPr lang="en-US" sz="1800" dirty="0">
                <a:effectLst/>
                <a:latin typeface="Times New Roman" panose="02020603050405020304" pitchFamily="18" charset="0"/>
                <a:ea typeface="Calibri" panose="020F0502020204030204" pitchFamily="34" charset="0"/>
              </a:rPr>
              <a:t>. Retrieved from Twitter: https://twitter.com/realDonaldTrump/status/1278324681477689349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United Health Foundation. (2017). </a:t>
            </a:r>
            <a:r>
              <a:rPr lang="en-US" sz="1800" i="1" dirty="0">
                <a:effectLst/>
                <a:latin typeface="Times New Roman" panose="02020603050405020304" pitchFamily="18" charset="0"/>
                <a:ea typeface="Calibri" panose="020F0502020204030204" pitchFamily="34" charset="0"/>
              </a:rPr>
              <a:t>Public health funding</a:t>
            </a:r>
            <a:r>
              <a:rPr lang="en-US" sz="1800" dirty="0">
                <a:effectLst/>
                <a:latin typeface="Times New Roman" panose="02020603050405020304" pitchFamily="18" charset="0"/>
                <a:ea typeface="Calibri" panose="020F0502020204030204" pitchFamily="34" charset="0"/>
              </a:rPr>
              <a:t>. Retrieved August 16, 2020, from America's health rankings: https://www.americashealthrankings.org/explore/annual/measure/PH_funding/state/ALL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Washington Post. (2020, August 1). </a:t>
            </a:r>
            <a:r>
              <a:rPr lang="en-US" sz="1800" i="1" dirty="0">
                <a:effectLst/>
                <a:latin typeface="Times New Roman" panose="02020603050405020304" pitchFamily="18" charset="0"/>
                <a:ea typeface="Calibri" panose="020F0502020204030204" pitchFamily="34" charset="0"/>
              </a:rPr>
              <a:t>Data police shootings</a:t>
            </a:r>
            <a:r>
              <a:rPr lang="en-US" sz="1800" dirty="0">
                <a:effectLst/>
                <a:latin typeface="Times New Roman" panose="02020603050405020304" pitchFamily="18" charset="0"/>
                <a:ea typeface="Calibri" panose="020F0502020204030204" pitchFamily="34" charset="0"/>
              </a:rPr>
              <a:t>. Retrieved from GitHub: https://github.com/washingtonpost/data-police-shootings/commit/2ea87a4ed725b164be1489878e20827fb5944d1b</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18</a:t>
            </a:fld>
            <a:endParaRPr lang="en-US"/>
          </a:p>
        </p:txBody>
      </p:sp>
    </p:spTree>
    <p:extLst>
      <p:ext uri="{BB962C8B-B14F-4D97-AF65-F5344CB8AC3E}">
        <p14:creationId xmlns:p14="http://schemas.microsoft.com/office/powerpoint/2010/main" val="407321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agenda for this discussion will cover the planning, evaluating, and delivery of an effective strategy to address this issue.  Then we will conclude with reflections into learnings, future topics, and conclusions.  Each of these sections will further drill into a collection of relevant subtopics.  Without further ado, let us jump into the details.</a:t>
            </a:r>
          </a:p>
        </p:txBody>
      </p:sp>
      <p:sp>
        <p:nvSpPr>
          <p:cNvPr id="4" name="Slide Number Placeholder 3"/>
          <p:cNvSpPr>
            <a:spLocks noGrp="1"/>
          </p:cNvSpPr>
          <p:nvPr>
            <p:ph type="sldNum" sz="quarter" idx="5"/>
          </p:nvPr>
        </p:nvSpPr>
        <p:spPr/>
        <p:txBody>
          <a:bodyPr/>
          <a:lstStyle/>
          <a:p>
            <a:fld id="{0B4881D8-6EFA-4719-AD95-0B89AAC3F54C}" type="slidenum">
              <a:rPr lang="en-US" smtClean="0"/>
              <a:t>2</a:t>
            </a:fld>
            <a:endParaRPr lang="en-US"/>
          </a:p>
        </p:txBody>
      </p:sp>
    </p:spTree>
    <p:extLst>
      <p:ext uri="{BB962C8B-B14F-4D97-AF65-F5344CB8AC3E}">
        <p14:creationId xmlns:p14="http://schemas.microsoft.com/office/powerpoint/2010/main" val="384840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May, the death of George Floyd is rising to the national debate stage questions around civil rights and police violence.  This event triggered a series of global protests that are pointedly asking why a disproportionate people of color are falling victim.  These discussions propose various solutions, such as defunding the police to increase investments into mental health and civil services.  Meanwhile, others argue that these actions are the result of a few bad apples and not evidence of systematic bias.</a:t>
            </a:r>
          </a:p>
          <a:p>
            <a:r>
              <a:rPr lang="en-US" sz="1200" kern="1200" dirty="0">
                <a:solidFill>
                  <a:schemeClr val="tx1"/>
                </a:solidFill>
                <a:effectLst/>
                <a:latin typeface="+mn-lt"/>
                <a:ea typeface="+mn-ea"/>
                <a:cs typeface="+mn-cs"/>
              </a:rPr>
              <a:t>It is challenging to understand these perspectives because the problem has become highly partisan, and neither side willing to objectively look at the data.  Anytime that preventable death occurs, emotions run high, and both parties approach the issue with skepticism, pain, and frustration.  </a:t>
            </a:r>
          </a:p>
          <a:p>
            <a:r>
              <a:rPr lang="en-US" sz="1200" kern="1200" dirty="0">
                <a:solidFill>
                  <a:schemeClr val="tx1"/>
                </a:solidFill>
                <a:effectLst/>
                <a:latin typeface="+mn-lt"/>
                <a:ea typeface="+mn-ea"/>
                <a:cs typeface="+mn-cs"/>
              </a:rPr>
              <a:t>NCU-C, our politically neutral non-profit foundation, believes that the truth rarely lives at the extreme and generally lies in the middle.  If we remove the politics and assess the situation, only then can an efficient strategy be formed, striking at the heart of the problem.</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4</a:t>
            </a:fld>
            <a:endParaRPr lang="en-US"/>
          </a:p>
        </p:txBody>
      </p:sp>
    </p:spTree>
    <p:extLst>
      <p:ext uri="{BB962C8B-B14F-4D97-AF65-F5344CB8AC3E}">
        <p14:creationId xmlns:p14="http://schemas.microsoft.com/office/powerpoint/2010/main" val="380428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central idea of the Black Lives Matter (BLM) movement is that police violence disproportionally victimizes people of color (Pierce, 2019).  Assuming this statement is true, to what extent is this true?  Data collectors are quick to cite that “black people represent 24% of all police killings, despite being only 13% of the population (</a:t>
            </a:r>
            <a:r>
              <a:rPr lang="en-US" sz="1200" kern="1200" dirty="0" err="1">
                <a:solidFill>
                  <a:schemeClr val="tx1"/>
                </a:solidFill>
                <a:effectLst/>
                <a:latin typeface="+mn-lt"/>
                <a:ea typeface="+mn-ea"/>
                <a:cs typeface="+mn-cs"/>
              </a:rPr>
              <a:t>KilledByPolice</a:t>
            </a:r>
            <a:r>
              <a:rPr lang="en-US" sz="1200" kern="1200" dirty="0">
                <a:solidFill>
                  <a:schemeClr val="tx1"/>
                </a:solidFill>
                <a:effectLst/>
                <a:latin typeface="+mn-lt"/>
                <a:ea typeface="+mn-ea"/>
                <a:cs typeface="+mn-cs"/>
              </a:rPr>
              <a:t>, 2020).”  However, can these two data points be uniformly compared?  Alternatively, does a demographically adjusted accounting provide greater insight into racial injustice hotspots?  Processes that can uncover such disparity could lead to laser-focused policies versus broad debate on the national stage.  These actions would not represent the final stage but do offer a path for measurable short term improvements.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central theme is that shifting funding from police departments to civil services will change the risk calculus.  Assuming this statement is true, to what extent?  What portion of the population is going through a medical crisis during their time of demise?  Until examining the data, it can be challenging to separate the norm from media machines selling advertising.  Perhaps a more accurate perspective is that scenario-specific categories exist, and additional training programs can target those situations, reducing the mortality rates.</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5</a:t>
            </a:fld>
            <a:endParaRPr lang="en-US"/>
          </a:p>
        </p:txBody>
      </p:sp>
    </p:spTree>
    <p:extLst>
      <p:ext uri="{BB962C8B-B14F-4D97-AF65-F5344CB8AC3E}">
        <p14:creationId xmlns:p14="http://schemas.microsoft.com/office/powerpoint/2010/main" val="334271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numerous strategies for approaching this problem with varying levels of sophistication and planning.  One standard solution is to perform statistical application analysis on the Washington Post’s police shootings data set (Nix, Campbell, Byers, &amp; Alpert, 2017).  This data source contains demographic, location, and contextual information on all publicly known fatalities of police violence between 2015 to the present (Washington Post, 2020).  While there are several limitations to this aggregate feed, it provides a best-intentioned sampling of the broader population.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an experiment to be successful, it needs to have sufficient </a:t>
            </a:r>
            <a:r>
              <a:rPr lang="en-US" sz="1200" i="1" kern="1200" dirty="0">
                <a:solidFill>
                  <a:schemeClr val="tx1"/>
                </a:solidFill>
                <a:effectLst/>
                <a:latin typeface="+mn-lt"/>
                <a:ea typeface="+mn-ea"/>
                <a:cs typeface="+mn-cs"/>
              </a:rPr>
              <a:t>power </a:t>
            </a:r>
            <a:r>
              <a:rPr lang="en-US" sz="1200" kern="1200" dirty="0">
                <a:solidFill>
                  <a:schemeClr val="tx1"/>
                </a:solidFill>
                <a:effectLst/>
                <a:latin typeface="+mn-lt"/>
                <a:ea typeface="+mn-ea"/>
                <a:cs typeface="+mn-cs"/>
              </a:rPr>
              <a:t>to measure the </a:t>
            </a:r>
            <a:r>
              <a:rPr lang="en-US" sz="1200" i="1" kern="1200" dirty="0">
                <a:solidFill>
                  <a:schemeClr val="tx1"/>
                </a:solidFill>
                <a:effectLst/>
                <a:latin typeface="+mn-lt"/>
                <a:ea typeface="+mn-ea"/>
                <a:cs typeface="+mn-cs"/>
              </a:rPr>
              <a:t>effect</a:t>
            </a:r>
            <a:r>
              <a:rPr lang="en-US" sz="1200" kern="1200" dirty="0">
                <a:solidFill>
                  <a:schemeClr val="tx1"/>
                </a:solidFill>
                <a:effectLst/>
                <a:latin typeface="+mn-lt"/>
                <a:ea typeface="+mn-ea"/>
                <a:cs typeface="+mn-cs"/>
              </a:rPr>
              <a:t> in question.  Several knobs feed into the power of an investigation, such relaxing the confidence interval, using parametric statistics, converting to a one-tail model, increasing the samples, or adjusting the sensitivity (Donovan, 2016).  Choosing an appropriate value is scenario-specific and can be somewhat of an art form.</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6</a:t>
            </a:fld>
            <a:endParaRPr lang="en-US"/>
          </a:p>
        </p:txBody>
      </p:sp>
    </p:spTree>
    <p:extLst>
      <p:ext uri="{BB962C8B-B14F-4D97-AF65-F5344CB8AC3E}">
        <p14:creationId xmlns:p14="http://schemas.microsoft.com/office/powerpoint/2010/main" val="273559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multiple strategies for determining which variable has more effect on a situational outcome.  News articles typically approach the problem by looking at the raw descriptive statistics, such as the ratio of victims experiencing a mental crisis.  A challenge with this solution is that the telemetry only communicates what happened, not why.  Consider the extreme example that one hundred percent of all police violence within a given community is against a specific race.  While this scenario immediately raises questions around racial profiling, it should also invite a discussion around the diversity of the inflicted population.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DeCarlo (2018) states that quasi-experiments are particularly useful in social welfare policy research (see chapter 12.2).  Under a quasi-experiment, the researcher team does not use random assignment and instead looks at different populations.  This method could be highly effective for examining the impact of both </a:t>
            </a:r>
            <a:r>
              <a:rPr lang="en-US" sz="1200" i="1" kern="1200" dirty="0">
                <a:solidFill>
                  <a:schemeClr val="tx1"/>
                </a:solidFill>
                <a:effectLst/>
                <a:latin typeface="+mn-lt"/>
                <a:ea typeface="+mn-ea"/>
                <a:cs typeface="+mn-cs"/>
              </a:rPr>
              <a:t>race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sanity</a:t>
            </a:r>
            <a:r>
              <a:rPr lang="en-US" sz="1200" kern="1200" dirty="0">
                <a:solidFill>
                  <a:schemeClr val="tx1"/>
                </a:solidFill>
                <a:effectLst/>
                <a:latin typeface="+mn-lt"/>
                <a:ea typeface="+mn-ea"/>
                <a:cs typeface="+mn-cs"/>
              </a:rPr>
              <a:t> variables.  For example, how does </a:t>
            </a:r>
            <a:r>
              <a:rPr lang="en-US" sz="1200" i="1" kern="1200" dirty="0">
                <a:solidFill>
                  <a:schemeClr val="tx1"/>
                </a:solidFill>
                <a:effectLst/>
                <a:latin typeface="+mn-lt"/>
                <a:ea typeface="+mn-ea"/>
                <a:cs typeface="+mn-cs"/>
              </a:rPr>
              <a:t>race</a:t>
            </a:r>
            <a:r>
              <a:rPr lang="en-US" sz="1200" kern="1200" dirty="0">
                <a:solidFill>
                  <a:schemeClr val="tx1"/>
                </a:solidFill>
                <a:effectLst/>
                <a:latin typeface="+mn-lt"/>
                <a:ea typeface="+mn-ea"/>
                <a:cs typeface="+mn-cs"/>
              </a:rPr>
              <a:t> impact police violence when comparing diverse metropolitan areas (e.g., Chicago and Detroit) to homogenous cities (e.g., </a:t>
            </a:r>
            <a:r>
              <a:rPr lang="en-US" sz="1200" kern="1200" dirty="0" err="1">
                <a:solidFill>
                  <a:schemeClr val="tx1"/>
                </a:solidFill>
                <a:effectLst/>
                <a:latin typeface="+mn-lt"/>
                <a:ea typeface="+mn-ea"/>
                <a:cs typeface="+mn-cs"/>
              </a:rPr>
              <a:t>Brandsen</a:t>
            </a:r>
            <a:r>
              <a:rPr lang="en-US" sz="1200" kern="1200" dirty="0">
                <a:solidFill>
                  <a:schemeClr val="tx1"/>
                </a:solidFill>
                <a:effectLst/>
                <a:latin typeface="+mn-lt"/>
                <a:ea typeface="+mn-ea"/>
                <a:cs typeface="+mn-cs"/>
              </a:rPr>
              <a:t> or Sioux Falls)?  Likewise, for every dollar that Nevada spends on public health, Alaska invests six (United Health Foundation, 2017).  From examining these groups that are both similar and complete opposites, it should lead to a quantitative sense of the underlying effect of these variables.</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7</a:t>
            </a:fld>
            <a:endParaRPr lang="en-US"/>
          </a:p>
        </p:txBody>
      </p:sp>
    </p:spTree>
    <p:extLst>
      <p:ext uri="{BB962C8B-B14F-4D97-AF65-F5344CB8AC3E}">
        <p14:creationId xmlns:p14="http://schemas.microsoft.com/office/powerpoint/2010/main" val="3874872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research team began with a collection of descriptive statistics, comparing various pivots to ensure sufficient coverage exists for the chosen tests.  During this step, it became necessary to reduce the exploration to only focus on Black, Hispanic, and White people because other groups lacked the required representation.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test plots the distribution by race for all victims between 2015 to 2019.  These results are compared with diversity statistics according to the U.S. Census over that same period.  From this view, a skew becomes evident, which aligns with the position of many peaceful protesters.  Next, the data set partitioning along various lines, such as demographics, location, and weapon status, allows for comparisons between populations.  Nix et al. use a similar approach in their article for Nature, cited over 200 times.  The contexts of their analysis were reproducible, and our team confirmed their insights, such as Black-people are twice as likely as White-people to die unarmed (5 vs. 10%).</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9</a:t>
            </a:fld>
            <a:endParaRPr lang="en-US"/>
          </a:p>
        </p:txBody>
      </p:sp>
    </p:spTree>
    <p:extLst>
      <p:ext uri="{BB962C8B-B14F-4D97-AF65-F5344CB8AC3E}">
        <p14:creationId xmlns:p14="http://schemas.microsoft.com/office/powerpoint/2010/main" val="362705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According to the data analysis results, a skew exists, disproportionately impacting Black people more than White people.  However, the research team asks if this is the entire story?  Instead of treating America as a single homogeneous group, an experiment maps the victim into their states.  One observation from this perspective is that death rates for people of color generally aligns with the diversity ratios of that state.  For example, in Texas, 39% of fatalities are Hispanic compared to representing 34% of the residents.  The ratios are maintained across all states, suggesting that these are even-handed, not racial profiling.  The distinction comes from national statistics, including areas that lack minorities among the residents, such as Montana and Utah.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Going back to the research questions, </a:t>
            </a:r>
            <a:r>
              <a:rPr lang="en-US" sz="1200" b="1" kern="1200" dirty="0">
                <a:solidFill>
                  <a:schemeClr val="tx1"/>
                </a:solidFill>
                <a:effectLst/>
                <a:latin typeface="+mn-lt"/>
                <a:ea typeface="+mn-ea"/>
                <a:cs typeface="+mn-cs"/>
              </a:rPr>
              <a:t>R1 does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race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sanity</a:t>
            </a:r>
            <a:r>
              <a:rPr lang="en-US" sz="1200" kern="1200" dirty="0">
                <a:solidFill>
                  <a:schemeClr val="tx1"/>
                </a:solidFill>
                <a:effectLst/>
                <a:latin typeface="+mn-lt"/>
                <a:ea typeface="+mn-ea"/>
                <a:cs typeface="+mn-cs"/>
              </a:rPr>
              <a:t> explain the data set?  No, using DeCarlo’s proposal, the statistical effect of these feature values is relatively small across the population assessments.  Within the full paper are details on these groupings by age, race, sanity, weapon type, and location.  </a:t>
            </a:r>
            <a:r>
              <a:rPr lang="en-US" sz="1200" b="1" kern="1200" dirty="0">
                <a:solidFill>
                  <a:schemeClr val="tx1"/>
                </a:solidFill>
                <a:effectLst/>
                <a:latin typeface="+mn-lt"/>
                <a:ea typeface="+mn-ea"/>
                <a:cs typeface="+mn-cs"/>
              </a:rPr>
              <a:t>R2 are</a:t>
            </a:r>
            <a:r>
              <a:rPr lang="en-US" sz="1200" kern="1200" dirty="0">
                <a:solidFill>
                  <a:schemeClr val="tx1"/>
                </a:solidFill>
                <a:effectLst/>
                <a:latin typeface="+mn-lt"/>
                <a:ea typeface="+mn-ea"/>
                <a:cs typeface="+mn-cs"/>
              </a:rPr>
              <a:t> these even-handed or racially profiled? Once the results are demographically adjusting to the population of an individual state, then the rates are consistent.  The national skew originates from the inclusion of rural areas that are void of either victims or minorities.  </a:t>
            </a:r>
            <a:r>
              <a:rPr lang="en-US" sz="1200" b="1" kern="1200" dirty="0">
                <a:solidFill>
                  <a:schemeClr val="tx1"/>
                </a:solidFill>
                <a:effectLst/>
                <a:latin typeface="+mn-lt"/>
                <a:ea typeface="+mn-ea"/>
                <a:cs typeface="+mn-cs"/>
              </a:rPr>
              <a:t>R3 should</a:t>
            </a:r>
            <a:r>
              <a:rPr lang="en-US" sz="1200" kern="1200" dirty="0">
                <a:solidFill>
                  <a:schemeClr val="tx1"/>
                </a:solidFill>
                <a:effectLst/>
                <a:latin typeface="+mn-lt"/>
                <a:ea typeface="+mn-ea"/>
                <a:cs typeface="+mn-cs"/>
              </a:rPr>
              <a:t> a practical strategy focus on a different aspect of the problem?  Absolutely; there is another piece to this puzzle that needs to be front-and-center.</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10</a:t>
            </a:fld>
            <a:endParaRPr lang="en-US"/>
          </a:p>
        </p:txBody>
      </p:sp>
    </p:spTree>
    <p:extLst>
      <p:ext uri="{BB962C8B-B14F-4D97-AF65-F5344CB8AC3E}">
        <p14:creationId xmlns:p14="http://schemas.microsoft.com/office/powerpoint/2010/main" val="239393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several challenges and limitations to studying police brutality.  First, national officials do not require official reporting of statistics.  Without a federally managed database, researchers must rely on open-source datasets.  Information for this study comes from the Washington Post, and they rely on third-party media coverage.  This game of telephone could be missing data points or erroneously reporting features.  Since data is relatively sparse, some pivots and comparisons lack large sample sizes.  Further, given the small statistical effect between different partitions of that grouping, underlying trends may be missing from the analysis.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potential issues could have arisen from incorrectly chosen statistical tests or inconsistent control processes during the exploration phase.  While the researchers follow due diligence and best effort, this study has finite time and resources.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11</a:t>
            </a:fld>
            <a:endParaRPr lang="en-US"/>
          </a:p>
        </p:txBody>
      </p:sp>
    </p:spTree>
    <p:extLst>
      <p:ext uri="{BB962C8B-B14F-4D97-AF65-F5344CB8AC3E}">
        <p14:creationId xmlns:p14="http://schemas.microsoft.com/office/powerpoint/2010/main" val="387275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9.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9158-496E-465A-8CD6-9CA036A1216C}"/>
              </a:ext>
            </a:extLst>
          </p:cNvPr>
          <p:cNvSpPr>
            <a:spLocks noGrp="1"/>
          </p:cNvSpPr>
          <p:nvPr>
            <p:ph type="ctrTitle"/>
          </p:nvPr>
        </p:nvSpPr>
        <p:spPr/>
        <p:txBody>
          <a:bodyPr>
            <a:normAutofit fontScale="90000"/>
          </a:bodyPr>
          <a:lstStyle/>
          <a:p>
            <a:r>
              <a:rPr lang="en-US" dirty="0"/>
              <a:t>NCU-Cares Project Proposal: Reducing Police Violence</a:t>
            </a:r>
          </a:p>
        </p:txBody>
      </p:sp>
      <p:sp>
        <p:nvSpPr>
          <p:cNvPr id="3" name="Subtitle 2">
            <a:extLst>
              <a:ext uri="{FF2B5EF4-FFF2-40B4-BE49-F238E27FC236}">
                <a16:creationId xmlns:a16="http://schemas.microsoft.com/office/drawing/2014/main" id="{F92F305F-6B29-4971-85CF-6EB45DC4E37C}"/>
              </a:ext>
            </a:extLst>
          </p:cNvPr>
          <p:cNvSpPr>
            <a:spLocks noGrp="1"/>
          </p:cNvSpPr>
          <p:nvPr>
            <p:ph type="subTitle" idx="1"/>
          </p:nvPr>
        </p:nvSpPr>
        <p:spPr/>
        <p:txBody>
          <a:bodyPr/>
          <a:lstStyle/>
          <a:p>
            <a:r>
              <a:rPr lang="en-US" dirty="0"/>
              <a:t>Nate Bachmeier</a:t>
            </a:r>
            <a:br>
              <a:rPr lang="en-US" dirty="0"/>
            </a:br>
            <a:r>
              <a:rPr lang="en-US" dirty="0"/>
              <a:t>TIM-7101: Statistics for Technology Leaders</a:t>
            </a:r>
            <a:br>
              <a:rPr lang="en-US" dirty="0"/>
            </a:br>
            <a:r>
              <a:rPr lang="en-US" dirty="0"/>
              <a:t>September 20</a:t>
            </a:r>
            <a:r>
              <a:rPr lang="en-US" baseline="30000" dirty="0"/>
              <a:t>th</a:t>
            </a:r>
            <a:r>
              <a:rPr lang="en-US" dirty="0"/>
              <a:t>, 2020</a:t>
            </a:r>
          </a:p>
        </p:txBody>
      </p:sp>
    </p:spTree>
    <p:extLst>
      <p:ext uri="{BB962C8B-B14F-4D97-AF65-F5344CB8AC3E}">
        <p14:creationId xmlns:p14="http://schemas.microsoft.com/office/powerpoint/2010/main" val="343604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EEB-6837-44A1-8932-B0873EFD0912}"/>
              </a:ext>
            </a:extLst>
          </p:cNvPr>
          <p:cNvSpPr>
            <a:spLocks noGrp="1"/>
          </p:cNvSpPr>
          <p:nvPr>
            <p:ph type="title"/>
          </p:nvPr>
        </p:nvSpPr>
        <p:spPr/>
        <p:txBody>
          <a:bodyPr/>
          <a:lstStyle/>
          <a:p>
            <a:r>
              <a:rPr lang="en-US"/>
              <a:t>Outcome Inference</a:t>
            </a:r>
            <a:endParaRPr lang="en-US" dirty="0"/>
          </a:p>
        </p:txBody>
      </p:sp>
      <p:sp>
        <p:nvSpPr>
          <p:cNvPr id="3" name="Content Placeholder 2">
            <a:extLst>
              <a:ext uri="{FF2B5EF4-FFF2-40B4-BE49-F238E27FC236}">
                <a16:creationId xmlns:a16="http://schemas.microsoft.com/office/drawing/2014/main" id="{18416573-16B0-442B-BB9C-17149E6BECF4}"/>
              </a:ext>
            </a:extLst>
          </p:cNvPr>
          <p:cNvSpPr>
            <a:spLocks noGrp="1"/>
          </p:cNvSpPr>
          <p:nvPr>
            <p:ph idx="1"/>
          </p:nvPr>
        </p:nvSpPr>
        <p:spPr>
          <a:xfrm>
            <a:off x="2589212" y="2133600"/>
            <a:ext cx="4090988" cy="3777622"/>
          </a:xfrm>
        </p:spPr>
        <p:txBody>
          <a:bodyPr/>
          <a:lstStyle/>
          <a:p>
            <a:r>
              <a:rPr lang="en-US" dirty="0"/>
              <a:t>R1 does race or sanity explain data?</a:t>
            </a:r>
          </a:p>
          <a:p>
            <a:pPr lvl="1"/>
            <a:r>
              <a:rPr lang="en-US" dirty="0"/>
              <a:t>No, the effect size is too small</a:t>
            </a:r>
            <a:br>
              <a:rPr lang="en-US" dirty="0"/>
            </a:br>
            <a:endParaRPr lang="en-US" dirty="0"/>
          </a:p>
          <a:p>
            <a:r>
              <a:rPr lang="en-US" dirty="0"/>
              <a:t>R2 are these even-handed or racially profiled deaths?</a:t>
            </a:r>
          </a:p>
          <a:p>
            <a:pPr lvl="1"/>
            <a:r>
              <a:rPr lang="en-US" dirty="0"/>
              <a:t>No, after demo. adj. populations are consistent</a:t>
            </a:r>
            <a:br>
              <a:rPr lang="en-US" dirty="0"/>
            </a:br>
            <a:endParaRPr lang="en-US" dirty="0"/>
          </a:p>
          <a:p>
            <a:r>
              <a:rPr lang="en-US" dirty="0"/>
              <a:t>R3 should we evaluate a different aspect? Yes!</a:t>
            </a:r>
          </a:p>
        </p:txBody>
      </p:sp>
      <p:pic>
        <p:nvPicPr>
          <p:cNvPr id="4" name="Picture 3">
            <a:extLst>
              <a:ext uri="{FF2B5EF4-FFF2-40B4-BE49-F238E27FC236}">
                <a16:creationId xmlns:a16="http://schemas.microsoft.com/office/drawing/2014/main" id="{9A84A239-4C82-4C71-9214-50D37D78C253}"/>
              </a:ext>
            </a:extLst>
          </p:cNvPr>
          <p:cNvPicPr>
            <a:picLocks noChangeAspect="1"/>
          </p:cNvPicPr>
          <p:nvPr/>
        </p:nvPicPr>
        <p:blipFill>
          <a:blip r:embed="rId3"/>
          <a:stretch>
            <a:fillRect/>
          </a:stretch>
        </p:blipFill>
        <p:spPr>
          <a:xfrm>
            <a:off x="6892006" y="2133600"/>
            <a:ext cx="4968012" cy="1556144"/>
          </a:xfrm>
          <a:prstGeom prst="rect">
            <a:avLst/>
          </a:prstGeom>
        </p:spPr>
      </p:pic>
      <p:pic>
        <p:nvPicPr>
          <p:cNvPr id="6" name="Picture 5">
            <a:extLst>
              <a:ext uri="{FF2B5EF4-FFF2-40B4-BE49-F238E27FC236}">
                <a16:creationId xmlns:a16="http://schemas.microsoft.com/office/drawing/2014/main" id="{E1755DE6-EBBB-410B-B6C6-1AC5A5684FBE}"/>
              </a:ext>
            </a:extLst>
          </p:cNvPr>
          <p:cNvPicPr>
            <a:picLocks noChangeAspect="1"/>
          </p:cNvPicPr>
          <p:nvPr/>
        </p:nvPicPr>
        <p:blipFill>
          <a:blip r:embed="rId4"/>
          <a:stretch>
            <a:fillRect/>
          </a:stretch>
        </p:blipFill>
        <p:spPr>
          <a:xfrm>
            <a:off x="6905887" y="4355078"/>
            <a:ext cx="4940250" cy="1556144"/>
          </a:xfrm>
          <a:prstGeom prst="rect">
            <a:avLst/>
          </a:prstGeom>
        </p:spPr>
      </p:pic>
    </p:spTree>
    <p:extLst>
      <p:ext uri="{BB962C8B-B14F-4D97-AF65-F5344CB8AC3E}">
        <p14:creationId xmlns:p14="http://schemas.microsoft.com/office/powerpoint/2010/main" val="8216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20912F-7F5E-4FFC-8B43-4AF610C89438}"/>
              </a:ext>
            </a:extLst>
          </p:cNvPr>
          <p:cNvSpPr>
            <a:spLocks noGrp="1"/>
          </p:cNvSpPr>
          <p:nvPr>
            <p:ph type="title"/>
          </p:nvPr>
        </p:nvSpPr>
        <p:spPr>
          <a:xfrm>
            <a:off x="1794897" y="624110"/>
            <a:ext cx="9712998" cy="1280890"/>
          </a:xfrm>
        </p:spPr>
        <p:txBody>
          <a:bodyPr>
            <a:normAutofit/>
          </a:bodyPr>
          <a:lstStyle/>
          <a:p>
            <a:r>
              <a:rPr lang="en-US" dirty="0"/>
              <a:t>Limitation Identification</a:t>
            </a:r>
          </a:p>
        </p:txBody>
      </p:sp>
      <p:sp>
        <p:nvSpPr>
          <p:cNvPr id="11"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551154D-5D4B-4B4D-B7AC-9D7A94B6A612}"/>
              </a:ext>
            </a:extLst>
          </p:cNvPr>
          <p:cNvGraphicFramePr>
            <a:graphicFrameLocks noGrp="1"/>
          </p:cNvGraphicFramePr>
          <p:nvPr>
            <p:ph idx="1"/>
            <p:extLst>
              <p:ext uri="{D42A27DB-BD31-4B8C-83A1-F6EECF244321}">
                <p14:modId xmlns:p14="http://schemas.microsoft.com/office/powerpoint/2010/main" val="786717237"/>
              </p:ext>
            </p:extLst>
          </p:nvPr>
        </p:nvGraphicFramePr>
        <p:xfrm>
          <a:off x="1794897" y="2435117"/>
          <a:ext cx="8987405" cy="3229675"/>
        </p:xfrm>
        <a:graphic>
          <a:graphicData uri="http://schemas.openxmlformats.org/drawingml/2006/table">
            <a:tbl>
              <a:tblPr firstRow="1" firstCol="1" bandRow="1">
                <a:noFill/>
                <a:tableStyleId>{5C22544A-7EE6-4342-B048-85BDC9FD1C3A}</a:tableStyleId>
              </a:tblPr>
              <a:tblGrid>
                <a:gridCol w="4468671">
                  <a:extLst>
                    <a:ext uri="{9D8B030D-6E8A-4147-A177-3AD203B41FA5}">
                      <a16:colId xmlns:a16="http://schemas.microsoft.com/office/drawing/2014/main" val="2846811886"/>
                    </a:ext>
                  </a:extLst>
                </a:gridCol>
                <a:gridCol w="4518734">
                  <a:extLst>
                    <a:ext uri="{9D8B030D-6E8A-4147-A177-3AD203B41FA5}">
                      <a16:colId xmlns:a16="http://schemas.microsoft.com/office/drawing/2014/main" val="3044135551"/>
                    </a:ext>
                  </a:extLst>
                </a:gridCol>
              </a:tblGrid>
              <a:tr h="645935">
                <a:tc>
                  <a:txBody>
                    <a:bodyPr/>
                    <a:lstStyle/>
                    <a:p>
                      <a:pPr marL="0" marR="0">
                        <a:lnSpc>
                          <a:spcPct val="200000"/>
                        </a:lnSpc>
                        <a:spcBef>
                          <a:spcPts val="0"/>
                        </a:spcBef>
                        <a:spcAft>
                          <a:spcPts val="0"/>
                        </a:spcAft>
                      </a:pPr>
                      <a:r>
                        <a:rPr lang="en-US" sz="1400" b="1">
                          <a:solidFill>
                            <a:srgbClr val="FFFFFF"/>
                          </a:solidFill>
                          <a:effectLst/>
                        </a:rPr>
                        <a:t>Source</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b="1">
                          <a:solidFill>
                            <a:srgbClr val="FFFFFF"/>
                          </a:solidFill>
                          <a:effectLst/>
                        </a:rPr>
                        <a:t>Description</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151372884"/>
                  </a:ext>
                </a:extLst>
              </a:tr>
              <a:tr h="645935">
                <a:tc>
                  <a:txBody>
                    <a:bodyPr/>
                    <a:lstStyle/>
                    <a:p>
                      <a:pPr marL="0" marR="0">
                        <a:lnSpc>
                          <a:spcPct val="200000"/>
                        </a:lnSpc>
                        <a:spcBef>
                          <a:spcPts val="0"/>
                        </a:spcBef>
                        <a:spcAft>
                          <a:spcPts val="0"/>
                        </a:spcAft>
                      </a:pPr>
                      <a:r>
                        <a:rPr lang="en-US" sz="1400" b="1">
                          <a:solidFill>
                            <a:srgbClr val="FFFFFF"/>
                          </a:solidFill>
                          <a:effectLst/>
                        </a:rPr>
                        <a:t>Internal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by the research team</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2130161"/>
                  </a:ext>
                </a:extLst>
              </a:tr>
              <a:tr h="645935">
                <a:tc>
                  <a:txBody>
                    <a:bodyPr/>
                    <a:lstStyle/>
                    <a:p>
                      <a:pPr marL="0" marR="0">
                        <a:lnSpc>
                          <a:spcPct val="200000"/>
                        </a:lnSpc>
                        <a:spcBef>
                          <a:spcPts val="0"/>
                        </a:spcBef>
                        <a:spcAft>
                          <a:spcPts val="0"/>
                        </a:spcAft>
                      </a:pPr>
                      <a:r>
                        <a:rPr lang="en-US" sz="1400" b="1">
                          <a:solidFill>
                            <a:srgbClr val="FFFFFF"/>
                          </a:solidFill>
                          <a:effectLst/>
                        </a:rPr>
                        <a:t>External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outside of the study’s controls</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22493341"/>
                  </a:ext>
                </a:extLst>
              </a:tr>
              <a:tr h="645935">
                <a:tc>
                  <a:txBody>
                    <a:bodyPr/>
                    <a:lstStyle/>
                    <a:p>
                      <a:pPr marL="0" marR="0">
                        <a:lnSpc>
                          <a:spcPct val="200000"/>
                        </a:lnSpc>
                        <a:spcBef>
                          <a:spcPts val="0"/>
                        </a:spcBef>
                        <a:spcAft>
                          <a:spcPts val="0"/>
                        </a:spcAft>
                      </a:pPr>
                      <a:r>
                        <a:rPr lang="en-US" sz="1400" b="1">
                          <a:solidFill>
                            <a:srgbClr val="FFFFFF"/>
                          </a:solidFill>
                          <a:effectLst/>
                        </a:rPr>
                        <a:t>Statistical Conclusion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Results are arbitrary or non-reproducible</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47715527"/>
                  </a:ext>
                </a:extLst>
              </a:tr>
              <a:tr h="645935">
                <a:tc>
                  <a:txBody>
                    <a:bodyPr/>
                    <a:lstStyle/>
                    <a:p>
                      <a:pPr marL="0" marR="0">
                        <a:lnSpc>
                          <a:spcPct val="200000"/>
                        </a:lnSpc>
                        <a:spcBef>
                          <a:spcPts val="0"/>
                        </a:spcBef>
                        <a:spcAft>
                          <a:spcPts val="0"/>
                        </a:spcAft>
                      </a:pPr>
                      <a:r>
                        <a:rPr lang="en-US" sz="1400" b="1">
                          <a:solidFill>
                            <a:srgbClr val="FFFFFF"/>
                          </a:solidFill>
                          <a:effectLst/>
                        </a:rPr>
                        <a:t>Construct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Controls are not enforceable or consistent</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8932752"/>
                  </a:ext>
                </a:extLst>
              </a:tr>
            </a:tbl>
          </a:graphicData>
        </a:graphic>
      </p:graphicFrame>
    </p:spTree>
    <p:extLst>
      <p:ext uri="{BB962C8B-B14F-4D97-AF65-F5344CB8AC3E}">
        <p14:creationId xmlns:p14="http://schemas.microsoft.com/office/powerpoint/2010/main" val="26477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White puzzle with one red piece">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1" y="1298694"/>
            <a:ext cx="7574440"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Strategy Delivery</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Strategy Implementation</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Monitor Progress</a:t>
            </a:r>
            <a:br>
              <a:rPr lang="en-US" dirty="0">
                <a:solidFill>
                  <a:schemeClr val="tx1">
                    <a:lumMod val="95000"/>
                    <a:lumOff val="5000"/>
                  </a:schemeClr>
                </a:solidFill>
              </a:rPr>
            </a:br>
            <a:r>
              <a:rPr lang="en-US" dirty="0">
                <a:solidFill>
                  <a:schemeClr val="tx1">
                    <a:lumMod val="95000"/>
                    <a:lumOff val="5000"/>
                  </a:schemeClr>
                </a:solidFill>
              </a:rPr>
              <a:t> </a:t>
            </a:r>
          </a:p>
        </p:txBody>
      </p:sp>
    </p:spTree>
    <p:extLst>
      <p:ext uri="{BB962C8B-B14F-4D97-AF65-F5344CB8AC3E}">
        <p14:creationId xmlns:p14="http://schemas.microsoft.com/office/powerpoint/2010/main" val="7089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2D6272-BF5D-4558-B1EC-C90CB72578E1}"/>
              </a:ext>
            </a:extLst>
          </p:cNvPr>
          <p:cNvSpPr>
            <a:spLocks noGrp="1"/>
          </p:cNvSpPr>
          <p:nvPr>
            <p:ph type="title"/>
          </p:nvPr>
        </p:nvSpPr>
        <p:spPr>
          <a:xfrm>
            <a:off x="649224" y="645106"/>
            <a:ext cx="8994309" cy="1259894"/>
          </a:xfrm>
        </p:spPr>
        <p:txBody>
          <a:bodyPr>
            <a:normAutofit/>
          </a:bodyPr>
          <a:lstStyle/>
          <a:p>
            <a:r>
              <a:rPr lang="en-US" dirty="0"/>
              <a:t>Implementing Plan</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2960388C-FD63-432C-9868-668F0F3F1A5B}"/>
              </a:ext>
            </a:extLst>
          </p:cNvPr>
          <p:cNvGraphicFramePr>
            <a:graphicFrameLocks noGrp="1"/>
          </p:cNvGraphicFramePr>
          <p:nvPr>
            <p:ph idx="1"/>
            <p:extLst>
              <p:ext uri="{D42A27DB-BD31-4B8C-83A1-F6EECF244321}">
                <p14:modId xmlns:p14="http://schemas.microsoft.com/office/powerpoint/2010/main" val="1781731819"/>
              </p:ext>
            </p:extLst>
          </p:nvPr>
        </p:nvGraphicFramePr>
        <p:xfrm>
          <a:off x="6095999" y="2133601"/>
          <a:ext cx="5408613" cy="370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8C871-A2BA-4357-AF29-EC4EE572CEF1}"/>
              </a:ext>
            </a:extLst>
          </p:cNvPr>
          <p:cNvPicPr>
            <a:picLocks noChangeAspect="1"/>
          </p:cNvPicPr>
          <p:nvPr/>
        </p:nvPicPr>
        <p:blipFill>
          <a:blip r:embed="rId8"/>
          <a:stretch>
            <a:fillRect/>
          </a:stretch>
        </p:blipFill>
        <p:spPr>
          <a:xfrm>
            <a:off x="473604" y="1905000"/>
            <a:ext cx="6079596" cy="2903468"/>
          </a:xfrm>
          <a:prstGeom prst="rect">
            <a:avLst/>
          </a:prstGeom>
        </p:spPr>
      </p:pic>
    </p:spTree>
    <p:extLst>
      <p:ext uri="{BB962C8B-B14F-4D97-AF65-F5344CB8AC3E}">
        <p14:creationId xmlns:p14="http://schemas.microsoft.com/office/powerpoint/2010/main" val="40082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D1101-ADD9-42DA-9621-C68477D154EC}"/>
              </a:ext>
            </a:extLst>
          </p:cNvPr>
          <p:cNvSpPr>
            <a:spLocks noGrp="1"/>
          </p:cNvSpPr>
          <p:nvPr>
            <p:ph type="title"/>
          </p:nvPr>
        </p:nvSpPr>
        <p:spPr>
          <a:xfrm>
            <a:off x="649224" y="645106"/>
            <a:ext cx="5122652" cy="1259894"/>
          </a:xfrm>
        </p:spPr>
        <p:txBody>
          <a:bodyPr>
            <a:normAutofit/>
          </a:bodyPr>
          <a:lstStyle/>
          <a:p>
            <a:r>
              <a:rPr lang="en-US"/>
              <a:t>Monitoring </a:t>
            </a:r>
            <a:r>
              <a:rPr lang="en-US" dirty="0"/>
              <a:t>Progress</a:t>
            </a:r>
          </a:p>
        </p:txBody>
      </p:sp>
      <p:sp>
        <p:nvSpPr>
          <p:cNvPr id="12" name="Rectangle 11">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F5D41FA-6E01-46BA-9A73-AA871151EA0B}"/>
              </a:ext>
            </a:extLst>
          </p:cNvPr>
          <p:cNvPicPr/>
          <p:nvPr/>
        </p:nvPicPr>
        <p:blipFill>
          <a:blip r:embed="rId3"/>
          <a:stretch>
            <a:fillRect/>
          </a:stretch>
        </p:blipFill>
        <p:spPr>
          <a:xfrm>
            <a:off x="5771876" y="2423829"/>
            <a:ext cx="6033561" cy="2930913"/>
          </a:xfrm>
          <a:prstGeom prst="rect">
            <a:avLst/>
          </a:prstGeom>
        </p:spPr>
      </p:pic>
      <p:sp>
        <p:nvSpPr>
          <p:cNvPr id="14"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B1311E4-ABF4-4294-9472-2F0E1A0B0A83}"/>
              </a:ext>
            </a:extLst>
          </p:cNvPr>
          <p:cNvGraphicFramePr>
            <a:graphicFrameLocks noGrp="1"/>
          </p:cNvGraphicFramePr>
          <p:nvPr>
            <p:ph idx="1"/>
            <p:extLst>
              <p:ext uri="{D42A27DB-BD31-4B8C-83A1-F6EECF244321}">
                <p14:modId xmlns:p14="http://schemas.microsoft.com/office/powerpoint/2010/main" val="3013448710"/>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18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Businesswoman looking out of window">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595650" y="1298694"/>
            <a:ext cx="6383141"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Reflecting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Learnings</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Conclusions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References </a:t>
            </a:r>
          </a:p>
        </p:txBody>
      </p:sp>
    </p:spTree>
    <p:extLst>
      <p:ext uri="{BB962C8B-B14F-4D97-AF65-F5344CB8AC3E}">
        <p14:creationId xmlns:p14="http://schemas.microsoft.com/office/powerpoint/2010/main" val="1931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0A81-8EB5-4675-9CAC-1248F62E2D99}"/>
              </a:ext>
            </a:extLst>
          </p:cNvPr>
          <p:cNvSpPr>
            <a:spLocks noGrp="1"/>
          </p:cNvSpPr>
          <p:nvPr>
            <p:ph type="title"/>
          </p:nvPr>
        </p:nvSpPr>
        <p:spPr/>
        <p:txBody>
          <a:bodyPr/>
          <a:lstStyle/>
          <a:p>
            <a:r>
              <a:rPr lang="en-US" dirty="0"/>
              <a:t>Learnings and Future Considerations</a:t>
            </a:r>
          </a:p>
        </p:txBody>
      </p:sp>
      <p:sp>
        <p:nvSpPr>
          <p:cNvPr id="3" name="Content Placeholder 2">
            <a:extLst>
              <a:ext uri="{FF2B5EF4-FFF2-40B4-BE49-F238E27FC236}">
                <a16:creationId xmlns:a16="http://schemas.microsoft.com/office/drawing/2014/main" id="{BC81AD6D-A0AB-437F-A510-AA62EC842367}"/>
              </a:ext>
            </a:extLst>
          </p:cNvPr>
          <p:cNvSpPr>
            <a:spLocks noGrp="1"/>
          </p:cNvSpPr>
          <p:nvPr>
            <p:ph idx="1"/>
          </p:nvPr>
        </p:nvSpPr>
        <p:spPr/>
        <p:txBody>
          <a:bodyPr/>
          <a:lstStyle/>
          <a:p>
            <a:r>
              <a:rPr lang="en-US" dirty="0"/>
              <a:t>Example Quotes</a:t>
            </a:r>
            <a:br>
              <a:rPr lang="en-US" dirty="0"/>
            </a:br>
            <a:endParaRPr lang="en-US" dirty="0"/>
          </a:p>
          <a:p>
            <a:pPr lvl="1"/>
            <a:r>
              <a:rPr lang="en-US" dirty="0"/>
              <a:t>Black people were 24% of those killed despite being only 13% of the population</a:t>
            </a:r>
            <a:br>
              <a:rPr lang="en-US" dirty="0"/>
            </a:br>
            <a:endParaRPr lang="en-US" dirty="0"/>
          </a:p>
          <a:p>
            <a:pPr lvl="1"/>
            <a:r>
              <a:rPr lang="en-US" dirty="0"/>
              <a:t>Unarmed Blacks are twice as likely as Whites to be the victim</a:t>
            </a:r>
            <a:br>
              <a:rPr lang="en-US" dirty="0"/>
            </a:br>
            <a:endParaRPr lang="en-US" dirty="0"/>
          </a:p>
          <a:p>
            <a:r>
              <a:rPr lang="en-US" dirty="0"/>
              <a:t>Challenges and clarifications</a:t>
            </a:r>
            <a:br>
              <a:rPr lang="en-US" dirty="0"/>
            </a:br>
            <a:endParaRPr lang="en-US" dirty="0"/>
          </a:p>
          <a:p>
            <a:pPr lvl="1"/>
            <a:r>
              <a:rPr lang="en-US" dirty="0"/>
              <a:t>What population and context is chosen</a:t>
            </a:r>
            <a:br>
              <a:rPr lang="en-US" dirty="0"/>
            </a:br>
            <a:endParaRPr lang="en-US" dirty="0"/>
          </a:p>
          <a:p>
            <a:pPr lvl="1"/>
            <a:r>
              <a:rPr lang="en-US" dirty="0"/>
              <a:t>Those that context address the underlying questions</a:t>
            </a:r>
            <a:br>
              <a:rPr lang="en-US" dirty="0"/>
            </a:br>
            <a:endParaRPr lang="en-US" dirty="0"/>
          </a:p>
          <a:p>
            <a:endParaRPr lang="en-US" dirty="0"/>
          </a:p>
        </p:txBody>
      </p:sp>
    </p:spTree>
    <p:extLst>
      <p:ext uri="{BB962C8B-B14F-4D97-AF65-F5344CB8AC3E}">
        <p14:creationId xmlns:p14="http://schemas.microsoft.com/office/powerpoint/2010/main" val="11111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5-3EC6-4297-8A49-ABAF89BD0A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26670-810F-47A1-BF7F-99C35353320D}"/>
              </a:ext>
            </a:extLst>
          </p:cNvPr>
          <p:cNvSpPr>
            <a:spLocks noGrp="1"/>
          </p:cNvSpPr>
          <p:nvPr>
            <p:ph idx="1"/>
          </p:nvPr>
        </p:nvSpPr>
        <p:spPr/>
        <p:txBody>
          <a:bodyPr/>
          <a:lstStyle/>
          <a:p>
            <a:r>
              <a:rPr lang="en-US" dirty="0"/>
              <a:t>Police brutality is a partisan issue</a:t>
            </a:r>
          </a:p>
          <a:p>
            <a:pPr lvl="1"/>
            <a:r>
              <a:rPr lang="en-US" dirty="0"/>
              <a:t>Is it racist or bad apples</a:t>
            </a:r>
          </a:p>
          <a:p>
            <a:pPr lvl="1"/>
            <a:r>
              <a:rPr lang="en-US" dirty="0"/>
              <a:t>Should we defund the law enforcement</a:t>
            </a:r>
          </a:p>
          <a:p>
            <a:pPr lvl="1"/>
            <a:r>
              <a:rPr lang="en-US" dirty="0"/>
              <a:t>How do we fix the system</a:t>
            </a:r>
            <a:br>
              <a:rPr lang="en-US" dirty="0"/>
            </a:br>
            <a:endParaRPr lang="en-US" dirty="0"/>
          </a:p>
          <a:p>
            <a:r>
              <a:rPr lang="en-US" dirty="0"/>
              <a:t>The issues are even-handed and consistent</a:t>
            </a:r>
          </a:p>
          <a:p>
            <a:pPr lvl="1"/>
            <a:r>
              <a:rPr lang="en-US" dirty="0"/>
              <a:t>Address the safety of law and citizens</a:t>
            </a:r>
          </a:p>
          <a:p>
            <a:pPr lvl="1"/>
            <a:r>
              <a:rPr lang="en-US" dirty="0"/>
              <a:t>Reduce the armed stand-offs</a:t>
            </a:r>
          </a:p>
          <a:p>
            <a:pPr lvl="1"/>
            <a:r>
              <a:rPr lang="en-US" dirty="0"/>
              <a:t>Work collaboratively on both sides to end this war</a:t>
            </a:r>
          </a:p>
        </p:txBody>
      </p:sp>
    </p:spTree>
    <p:extLst>
      <p:ext uri="{BB962C8B-B14F-4D97-AF65-F5344CB8AC3E}">
        <p14:creationId xmlns:p14="http://schemas.microsoft.com/office/powerpoint/2010/main" val="294982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F78-9924-428D-9D00-D7A25C968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43185-203E-4AE5-BAE2-32AAE9931199}"/>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4062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A90E9F-A0A4-4568-B2F4-9EB2C5D908BF}"/>
              </a:ext>
            </a:extLst>
          </p:cNvPr>
          <p:cNvSpPr>
            <a:spLocks noGrp="1"/>
          </p:cNvSpPr>
          <p:nvPr>
            <p:ph type="title"/>
          </p:nvPr>
        </p:nvSpPr>
        <p:spPr>
          <a:xfrm>
            <a:off x="1843391" y="624110"/>
            <a:ext cx="9383408" cy="1280890"/>
          </a:xfrm>
        </p:spPr>
        <p:txBody>
          <a:bodyPr>
            <a:normAutofit/>
          </a:bodyPr>
          <a:lstStyle/>
          <a:p>
            <a:r>
              <a:rPr lang="en-US">
                <a:solidFill>
                  <a:schemeClr val="bg1"/>
                </a:solidFill>
              </a:rPr>
              <a:t>Agenda</a:t>
            </a:r>
          </a:p>
        </p:txBody>
      </p:sp>
      <p:sp>
        <p:nvSpPr>
          <p:cNvPr id="1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2CDA32E4-B853-40AA-9C22-E4D6D79C0D6E}"/>
              </a:ext>
            </a:extLst>
          </p:cNvPr>
          <p:cNvGraphicFramePr>
            <a:graphicFrameLocks noGrp="1"/>
          </p:cNvGraphicFramePr>
          <p:nvPr>
            <p:ph idx="1"/>
            <p:extLst>
              <p:ext uri="{D42A27DB-BD31-4B8C-83A1-F6EECF244321}">
                <p14:modId xmlns:p14="http://schemas.microsoft.com/office/powerpoint/2010/main" val="25643039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Two colleagues planning on board with sticky notes">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2959"/>
            <a:ext cx="7574440" cy="505209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Planning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Problem Statement</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Hypothesis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Data Requirements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Methodology</a:t>
            </a:r>
          </a:p>
        </p:txBody>
      </p:sp>
    </p:spTree>
    <p:extLst>
      <p:ext uri="{BB962C8B-B14F-4D97-AF65-F5344CB8AC3E}">
        <p14:creationId xmlns:p14="http://schemas.microsoft.com/office/powerpoint/2010/main" val="23205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CC3B7-BD9C-4370-8FD5-F8A4383DB27C}"/>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Problem Statement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8893560-2FB3-47FC-89B4-EB730382EFC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Death of George Floyd raises several questions about police violence</a:t>
            </a:r>
          </a:p>
          <a:p>
            <a:pPr lvl="1"/>
            <a:r>
              <a:rPr lang="en-US" dirty="0">
                <a:solidFill>
                  <a:schemeClr val="tx2">
                    <a:lumMod val="75000"/>
                  </a:schemeClr>
                </a:solidFill>
              </a:rPr>
              <a:t>Are minorities disproportionally victims</a:t>
            </a:r>
          </a:p>
          <a:p>
            <a:pPr lvl="1"/>
            <a:r>
              <a:rPr lang="en-US" dirty="0">
                <a:solidFill>
                  <a:schemeClr val="tx2">
                    <a:lumMod val="75000"/>
                  </a:schemeClr>
                </a:solidFill>
              </a:rPr>
              <a:t>Does mental health play a role in the killings</a:t>
            </a:r>
            <a:br>
              <a:rPr lang="en-US" dirty="0">
                <a:solidFill>
                  <a:schemeClr val="tx2">
                    <a:lumMod val="75000"/>
                  </a:schemeClr>
                </a:solidFill>
              </a:rPr>
            </a:br>
            <a:endParaRPr lang="en-US" dirty="0">
              <a:solidFill>
                <a:schemeClr val="tx2">
                  <a:lumMod val="75000"/>
                </a:schemeClr>
              </a:solidFill>
            </a:endParaRPr>
          </a:p>
          <a:p>
            <a:r>
              <a:rPr lang="en-US" dirty="0">
                <a:solidFill>
                  <a:schemeClr val="tx2">
                    <a:lumMod val="75000"/>
                  </a:schemeClr>
                </a:solidFill>
              </a:rPr>
              <a:t>These issues are not race issues, but human issues</a:t>
            </a:r>
          </a:p>
          <a:p>
            <a:pPr lvl="1"/>
            <a:r>
              <a:rPr lang="en-US" dirty="0">
                <a:solidFill>
                  <a:schemeClr val="tx2">
                    <a:lumMod val="75000"/>
                  </a:schemeClr>
                </a:solidFill>
              </a:rPr>
              <a:t>Should we defund police and invest into civil services</a:t>
            </a:r>
          </a:p>
          <a:p>
            <a:pPr lvl="1"/>
            <a:r>
              <a:rPr lang="en-US" dirty="0">
                <a:solidFill>
                  <a:schemeClr val="tx2">
                    <a:lumMod val="75000"/>
                  </a:schemeClr>
                </a:solidFill>
              </a:rPr>
              <a:t>Should we consider alternative responses</a:t>
            </a:r>
          </a:p>
          <a:p>
            <a:endParaRPr lang="en-US" dirty="0">
              <a:solidFill>
                <a:schemeClr val="tx2">
                  <a:lumMod val="75000"/>
                </a:schemeClr>
              </a:solidFill>
            </a:endParaRPr>
          </a:p>
        </p:txBody>
      </p:sp>
    </p:spTree>
    <p:extLst>
      <p:ext uri="{BB962C8B-B14F-4D97-AF65-F5344CB8AC3E}">
        <p14:creationId xmlns:p14="http://schemas.microsoft.com/office/powerpoint/2010/main" val="18397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A5A47686-9FEE-4CF5-850A-81E28E6AA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C40F3-0AF9-4EAE-A33E-D1C00466B32D}"/>
              </a:ext>
            </a:extLst>
          </p:cNvPr>
          <p:cNvSpPr>
            <a:spLocks noGrp="1"/>
          </p:cNvSpPr>
          <p:nvPr>
            <p:ph type="title"/>
          </p:nvPr>
        </p:nvSpPr>
        <p:spPr>
          <a:xfrm>
            <a:off x="541867" y="626533"/>
            <a:ext cx="10391775" cy="1278467"/>
          </a:xfrm>
        </p:spPr>
        <p:txBody>
          <a:bodyPr anchor="ctr">
            <a:normAutofit/>
          </a:bodyPr>
          <a:lstStyle/>
          <a:p>
            <a:r>
              <a:rPr lang="en-US" sz="3200" dirty="0">
                <a:solidFill>
                  <a:srgbClr val="FEFFFF"/>
                </a:solidFill>
              </a:rPr>
              <a:t>Research Questions and Hypothesis</a:t>
            </a:r>
          </a:p>
        </p:txBody>
      </p:sp>
      <p:graphicFrame>
        <p:nvGraphicFramePr>
          <p:cNvPr id="4" name="Content Placeholder 3">
            <a:extLst>
              <a:ext uri="{FF2B5EF4-FFF2-40B4-BE49-F238E27FC236}">
                <a16:creationId xmlns:a16="http://schemas.microsoft.com/office/drawing/2014/main" id="{519E8433-8D60-431A-8510-40F7FF24FBAA}"/>
              </a:ext>
            </a:extLst>
          </p:cNvPr>
          <p:cNvGraphicFramePr>
            <a:graphicFrameLocks noGrp="1"/>
          </p:cNvGraphicFramePr>
          <p:nvPr>
            <p:ph idx="1"/>
            <p:extLst>
              <p:ext uri="{D42A27DB-BD31-4B8C-83A1-F6EECF244321}">
                <p14:modId xmlns:p14="http://schemas.microsoft.com/office/powerpoint/2010/main" val="1889939998"/>
              </p:ext>
            </p:extLst>
          </p:nvPr>
        </p:nvGraphicFramePr>
        <p:xfrm>
          <a:off x="541868" y="2133599"/>
          <a:ext cx="74930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879C15-40CE-45F5-9C50-60414A7416BB}"/>
              </a:ext>
            </a:extLst>
          </p:cNvPr>
          <p:cNvSpPr>
            <a:spLocks noGrp="1"/>
          </p:cNvSpPr>
          <p:nvPr>
            <p:ph type="title"/>
          </p:nvPr>
        </p:nvSpPr>
        <p:spPr>
          <a:xfrm>
            <a:off x="2592925" y="624110"/>
            <a:ext cx="8911687" cy="1280890"/>
          </a:xfrm>
        </p:spPr>
        <p:txBody>
          <a:bodyPr>
            <a:normAutofit/>
          </a:bodyPr>
          <a:lstStyle/>
          <a:p>
            <a:r>
              <a:rPr lang="en-US" dirty="0"/>
              <a:t>Data Collection and Requirements</a:t>
            </a:r>
          </a:p>
        </p:txBody>
      </p:sp>
      <p:grpSp>
        <p:nvGrpSpPr>
          <p:cNvPr id="25" name="Group 24">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277228C-F3EF-4F8E-BF06-CC66E9662242}"/>
              </a:ext>
            </a:extLst>
          </p:cNvPr>
          <p:cNvGraphicFramePr>
            <a:graphicFrameLocks noGrp="1"/>
          </p:cNvGraphicFramePr>
          <p:nvPr>
            <p:ph idx="1"/>
            <p:extLst>
              <p:ext uri="{D42A27DB-BD31-4B8C-83A1-F6EECF244321}">
                <p14:modId xmlns:p14="http://schemas.microsoft.com/office/powerpoint/2010/main" val="257820416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7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EAC-6167-490F-BBF5-3E73C1231B0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9C9410-EB0C-4361-B219-CDA05C039AD9}"/>
              </a:ext>
            </a:extLst>
          </p:cNvPr>
          <p:cNvSpPr>
            <a:spLocks noGrp="1"/>
          </p:cNvSpPr>
          <p:nvPr>
            <p:ph idx="1"/>
          </p:nvPr>
        </p:nvSpPr>
        <p:spPr/>
        <p:txBody>
          <a:bodyPr>
            <a:normAutofit fontScale="92500" lnSpcReduction="20000"/>
          </a:bodyPr>
          <a:lstStyle/>
          <a:p>
            <a:r>
              <a:rPr lang="en-US" dirty="0"/>
              <a:t>Descriptive statistics…</a:t>
            </a:r>
          </a:p>
          <a:p>
            <a:pPr lvl="1"/>
            <a:r>
              <a:rPr lang="en-US" dirty="0"/>
              <a:t>Produce a contextually sensitive summary</a:t>
            </a:r>
          </a:p>
          <a:p>
            <a:pPr lvl="1"/>
            <a:r>
              <a:rPr lang="en-US" dirty="0"/>
              <a:t>Highly dependent on inputs and curation</a:t>
            </a:r>
          </a:p>
          <a:p>
            <a:pPr lvl="1"/>
            <a:endParaRPr lang="en-US" dirty="0"/>
          </a:p>
          <a:p>
            <a:r>
              <a:rPr lang="en-US" dirty="0"/>
              <a:t>Quasi-experimentation is…</a:t>
            </a:r>
          </a:p>
          <a:p>
            <a:pPr lvl="1"/>
            <a:r>
              <a:rPr lang="en-US" dirty="0"/>
              <a:t>Standard process for social welfare policy research</a:t>
            </a:r>
          </a:p>
          <a:p>
            <a:pPr lvl="1"/>
            <a:r>
              <a:rPr lang="en-US" dirty="0"/>
              <a:t>Compares two populations to measure effect of a variable</a:t>
            </a:r>
            <a:br>
              <a:rPr lang="en-US" dirty="0"/>
            </a:br>
            <a:endParaRPr lang="en-US" dirty="0"/>
          </a:p>
          <a:p>
            <a:r>
              <a:rPr lang="en-US" dirty="0"/>
              <a:t>Considering variables…</a:t>
            </a:r>
          </a:p>
          <a:p>
            <a:pPr lvl="1"/>
            <a:r>
              <a:rPr lang="en-US" dirty="0"/>
              <a:t>Race:  Black, Hispanic, White</a:t>
            </a:r>
          </a:p>
          <a:p>
            <a:pPr lvl="1"/>
            <a:r>
              <a:rPr lang="en-US" dirty="0"/>
              <a:t>Sanity:  Acting normal (TRUE), Encountering health crisis (FALSE)</a:t>
            </a:r>
          </a:p>
          <a:p>
            <a:pPr lvl="1"/>
            <a:r>
              <a:rPr lang="en-US" dirty="0"/>
              <a:t>Provocation: Unarmed, Armed, Has Gun/Knife (subset of armed)</a:t>
            </a:r>
          </a:p>
        </p:txBody>
      </p:sp>
    </p:spTree>
    <p:extLst>
      <p:ext uri="{BB962C8B-B14F-4D97-AF65-F5344CB8AC3E}">
        <p14:creationId xmlns:p14="http://schemas.microsoft.com/office/powerpoint/2010/main" val="133181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Serious chemist using microscope at laboratory">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4808"/>
            <a:ext cx="7574440" cy="5048393"/>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Evaluating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Data Analysis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Outcome Inference</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Research Limitations</a:t>
            </a:r>
          </a:p>
        </p:txBody>
      </p:sp>
    </p:spTree>
    <p:extLst>
      <p:ext uri="{BB962C8B-B14F-4D97-AF65-F5344CB8AC3E}">
        <p14:creationId xmlns:p14="http://schemas.microsoft.com/office/powerpoint/2010/main" val="19223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04B-B5C1-4A9D-AEF4-2120211E4098}"/>
              </a:ext>
            </a:extLst>
          </p:cNvPr>
          <p:cNvSpPr>
            <a:spLocks noGrp="1"/>
          </p:cNvSpPr>
          <p:nvPr>
            <p:ph type="title"/>
          </p:nvPr>
        </p:nvSpPr>
        <p:spPr>
          <a:xfrm>
            <a:off x="1687669" y="624110"/>
            <a:ext cx="4137059" cy="1280890"/>
          </a:xfrm>
        </p:spPr>
        <p:txBody>
          <a:bodyPr>
            <a:normAutofit/>
          </a:bodyPr>
          <a:lstStyle/>
          <a:p>
            <a:r>
              <a:rPr lang="en-US" sz="3200"/>
              <a:t>Data Analysis</a:t>
            </a:r>
          </a:p>
        </p:txBody>
      </p:sp>
      <p:pic>
        <p:nvPicPr>
          <p:cNvPr id="8" name="Picture 7">
            <a:extLst>
              <a:ext uri="{FF2B5EF4-FFF2-40B4-BE49-F238E27FC236}">
                <a16:creationId xmlns:a16="http://schemas.microsoft.com/office/drawing/2014/main" id="{7D0F4C17-BEE8-4123-ACB7-1DA702FE2D3C}"/>
              </a:ext>
            </a:extLst>
          </p:cNvPr>
          <p:cNvPicPr>
            <a:picLocks noChangeAspect="1"/>
          </p:cNvPicPr>
          <p:nvPr/>
        </p:nvPicPr>
        <p:blipFill>
          <a:blip r:embed="rId3"/>
          <a:stretch>
            <a:fillRect/>
          </a:stretch>
        </p:blipFill>
        <p:spPr>
          <a:xfrm>
            <a:off x="7843572" y="3092605"/>
            <a:ext cx="3911727" cy="2634427"/>
          </a:xfrm>
          <a:prstGeom prst="rect">
            <a:avLst/>
          </a:prstGeom>
        </p:spPr>
      </p:pic>
      <p:sp>
        <p:nvSpPr>
          <p:cNvPr id="13" name="Content Placeholder 6">
            <a:extLst>
              <a:ext uri="{FF2B5EF4-FFF2-40B4-BE49-F238E27FC236}">
                <a16:creationId xmlns:a16="http://schemas.microsoft.com/office/drawing/2014/main" id="{3E18AD15-790E-4887-8E25-7727F0E2E6DF}"/>
              </a:ext>
            </a:extLst>
          </p:cNvPr>
          <p:cNvSpPr txBox="1">
            <a:spLocks/>
          </p:cNvSpPr>
          <p:nvPr/>
        </p:nvSpPr>
        <p:spPr>
          <a:xfrm>
            <a:off x="1777998" y="2354667"/>
            <a:ext cx="5339789" cy="3886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FFBE04"/>
              </a:buClr>
            </a:pP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Content Placeholder 4">
            <a:extLst>
              <a:ext uri="{FF2B5EF4-FFF2-40B4-BE49-F238E27FC236}">
                <a16:creationId xmlns:a16="http://schemas.microsoft.com/office/drawing/2014/main" id="{C0B990E2-DD09-4127-A950-781DEF0749BA}"/>
              </a:ext>
            </a:extLst>
          </p:cNvPr>
          <p:cNvGraphicFramePr>
            <a:graphicFrameLocks noGrp="1"/>
          </p:cNvGraphicFramePr>
          <p:nvPr>
            <p:ph idx="1"/>
            <p:extLst>
              <p:ext uri="{D42A27DB-BD31-4B8C-83A1-F6EECF244321}">
                <p14:modId xmlns:p14="http://schemas.microsoft.com/office/powerpoint/2010/main" val="1118503243"/>
              </p:ext>
            </p:extLst>
          </p:nvPr>
        </p:nvGraphicFramePr>
        <p:xfrm>
          <a:off x="1344710" y="1904999"/>
          <a:ext cx="6259248" cy="4624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858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7803</TotalTime>
  <Words>3578</Words>
  <Application>Microsoft Office PowerPoint</Application>
  <PresentationFormat>Widescreen</PresentationFormat>
  <Paragraphs>197</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NCU-Cares Project Proposal: Reducing Police Violence</vt:lpstr>
      <vt:lpstr>Agenda</vt:lpstr>
      <vt:lpstr>Planning</vt:lpstr>
      <vt:lpstr>Problem Statement</vt:lpstr>
      <vt:lpstr>Research Questions and Hypothesis</vt:lpstr>
      <vt:lpstr>Data Collection and Requirements</vt:lpstr>
      <vt:lpstr>Methodology</vt:lpstr>
      <vt:lpstr>Evaluating</vt:lpstr>
      <vt:lpstr>Data Analysis</vt:lpstr>
      <vt:lpstr>Outcome Inference</vt:lpstr>
      <vt:lpstr>Limitation Identification</vt:lpstr>
      <vt:lpstr>Strategy Delivery</vt:lpstr>
      <vt:lpstr>Implementing Plan</vt:lpstr>
      <vt:lpstr>Monitoring Progress</vt:lpstr>
      <vt:lpstr>Reflecting</vt:lpstr>
      <vt:lpstr>Learnings and 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NCU-Cares Project Proposal: Reducing Police Violence</dc:title>
  <dc:creator>Nate Bachmeier</dc:creator>
  <cp:lastModifiedBy>Nate Bachmeier</cp:lastModifiedBy>
  <cp:revision>27</cp:revision>
  <dcterms:created xsi:type="dcterms:W3CDTF">2020-09-13T19:48:10Z</dcterms:created>
  <dcterms:modified xsi:type="dcterms:W3CDTF">2020-09-19T19:34:45Z</dcterms:modified>
</cp:coreProperties>
</file>