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6" r:id="rId3"/>
    <p:sldId id="259" r:id="rId4"/>
    <p:sldId id="257" r:id="rId5"/>
  </p:sldIdLst>
  <p:sldSz cx="32918400" cy="2926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27" d="100"/>
          <a:sy n="27" d="100"/>
        </p:scale>
        <p:origin x="12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347E4B-AB97-4020-BD77-E7E64E4FEE7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B04DD1C-2D36-49A1-80B3-14AF7B282427}">
      <dgm:prSet/>
      <dgm:spPr/>
      <dgm:t>
        <a:bodyPr/>
        <a:lstStyle/>
        <a:p>
          <a:r>
            <a:rPr lang="en-US" dirty="0"/>
            <a:t>Tooling</a:t>
          </a:r>
        </a:p>
      </dgm:t>
    </dgm:pt>
    <dgm:pt modelId="{ED0676A7-52CF-493D-98C7-44E221879B3F}" type="parTrans" cxnId="{5DC72836-99BC-4AAA-A3F0-7A1944BC9BAD}">
      <dgm:prSet/>
      <dgm:spPr/>
      <dgm:t>
        <a:bodyPr/>
        <a:lstStyle/>
        <a:p>
          <a:endParaRPr lang="en-US"/>
        </a:p>
      </dgm:t>
    </dgm:pt>
    <dgm:pt modelId="{5552683B-4869-46FC-B962-461ABA74BF84}" type="sibTrans" cxnId="{5DC72836-99BC-4AAA-A3F0-7A1944BC9BAD}">
      <dgm:prSet/>
      <dgm:spPr/>
      <dgm:t>
        <a:bodyPr/>
        <a:lstStyle/>
        <a:p>
          <a:endParaRPr lang="en-US"/>
        </a:p>
      </dgm:t>
    </dgm:pt>
    <dgm:pt modelId="{4117F307-3DAE-4A9E-BBD9-F009E6F28FFC}">
      <dgm:prSet/>
      <dgm:spPr/>
      <dgm:t>
        <a:bodyPr/>
        <a:lstStyle/>
        <a:p>
          <a:r>
            <a:rPr lang="en-US" dirty="0"/>
            <a:t>Programming</a:t>
          </a:r>
        </a:p>
      </dgm:t>
    </dgm:pt>
    <dgm:pt modelId="{64E2C5A6-822E-43FB-9932-B814F9F0D28F}" type="parTrans" cxnId="{21F290BE-82F5-4692-91EF-EC3E639D7FBC}">
      <dgm:prSet/>
      <dgm:spPr/>
      <dgm:t>
        <a:bodyPr/>
        <a:lstStyle/>
        <a:p>
          <a:endParaRPr lang="en-US"/>
        </a:p>
      </dgm:t>
    </dgm:pt>
    <dgm:pt modelId="{2FFB7389-C723-4602-BC3D-A7A2CBF4E138}" type="sibTrans" cxnId="{21F290BE-82F5-4692-91EF-EC3E639D7FBC}">
      <dgm:prSet/>
      <dgm:spPr/>
      <dgm:t>
        <a:bodyPr/>
        <a:lstStyle/>
        <a:p>
          <a:endParaRPr lang="en-US"/>
        </a:p>
      </dgm:t>
    </dgm:pt>
    <dgm:pt modelId="{83E4CF82-68D8-4C46-8638-FE589CE2E9B2}">
      <dgm:prSet/>
      <dgm:spPr/>
      <dgm:t>
        <a:bodyPr/>
        <a:lstStyle/>
        <a:p>
          <a:r>
            <a:rPr lang="en-US" dirty="0"/>
            <a:t>User Interface</a:t>
          </a:r>
        </a:p>
      </dgm:t>
    </dgm:pt>
    <dgm:pt modelId="{492D0D19-E195-4739-8B69-2EEB92FA96ED}" type="parTrans" cxnId="{83325A3D-815D-4373-9A13-FC4B69DA2998}">
      <dgm:prSet/>
      <dgm:spPr/>
      <dgm:t>
        <a:bodyPr/>
        <a:lstStyle/>
        <a:p>
          <a:endParaRPr lang="en-US"/>
        </a:p>
      </dgm:t>
    </dgm:pt>
    <dgm:pt modelId="{7452B36C-B5D8-488A-9974-639661816723}" type="sibTrans" cxnId="{83325A3D-815D-4373-9A13-FC4B69DA2998}">
      <dgm:prSet/>
      <dgm:spPr/>
      <dgm:t>
        <a:bodyPr/>
        <a:lstStyle/>
        <a:p>
          <a:endParaRPr lang="en-US"/>
        </a:p>
      </dgm:t>
    </dgm:pt>
    <dgm:pt modelId="{66CFE7AC-FC62-4FD7-80ED-C8BF29E22965}">
      <dgm:prSet/>
      <dgm:spPr/>
      <dgm:t>
        <a:bodyPr/>
        <a:lstStyle/>
        <a:p>
          <a:r>
            <a:rPr lang="en-US" dirty="0"/>
            <a:t>General Purpose</a:t>
          </a:r>
        </a:p>
      </dgm:t>
    </dgm:pt>
    <dgm:pt modelId="{1FCA8E17-6702-4F1F-B9CD-7366CCA9672F}" type="parTrans" cxnId="{6BBFAB56-FCF1-4859-A07E-1720F0B09C77}">
      <dgm:prSet/>
      <dgm:spPr/>
      <dgm:t>
        <a:bodyPr/>
        <a:lstStyle/>
        <a:p>
          <a:endParaRPr lang="en-US"/>
        </a:p>
      </dgm:t>
    </dgm:pt>
    <dgm:pt modelId="{D5707F8A-8A5B-4FF4-8ACD-EBC8D333057A}" type="sibTrans" cxnId="{6BBFAB56-FCF1-4859-A07E-1720F0B09C77}">
      <dgm:prSet/>
      <dgm:spPr/>
      <dgm:t>
        <a:bodyPr/>
        <a:lstStyle/>
        <a:p>
          <a:endParaRPr lang="en-US"/>
        </a:p>
      </dgm:t>
    </dgm:pt>
    <dgm:pt modelId="{8859C4F1-E2F8-4B35-BC7A-F95050E7A01C}">
      <dgm:prSet/>
      <dgm:spPr/>
      <dgm:t>
        <a:bodyPr/>
        <a:lstStyle/>
        <a:p>
          <a:r>
            <a:rPr lang="en-US" dirty="0"/>
            <a:t>Specialized</a:t>
          </a:r>
        </a:p>
      </dgm:t>
    </dgm:pt>
    <dgm:pt modelId="{2105CCF0-D917-4AC7-860F-B2A50B9944E4}" type="parTrans" cxnId="{CC35FE23-6453-4A37-9459-1B4EDF544141}">
      <dgm:prSet/>
      <dgm:spPr/>
      <dgm:t>
        <a:bodyPr/>
        <a:lstStyle/>
        <a:p>
          <a:endParaRPr lang="en-US"/>
        </a:p>
      </dgm:t>
    </dgm:pt>
    <dgm:pt modelId="{F91021A1-F596-4185-A816-8D1D77295A6F}" type="sibTrans" cxnId="{CC35FE23-6453-4A37-9459-1B4EDF544141}">
      <dgm:prSet/>
      <dgm:spPr/>
      <dgm:t>
        <a:bodyPr/>
        <a:lstStyle/>
        <a:p>
          <a:endParaRPr lang="en-US"/>
        </a:p>
      </dgm:t>
    </dgm:pt>
    <dgm:pt modelId="{6526E24D-1225-4C12-AFE0-1FA87D9E7BC5}">
      <dgm:prSet/>
      <dgm:spPr/>
      <dgm:t>
        <a:bodyPr/>
        <a:lstStyle/>
        <a:p>
          <a:r>
            <a:rPr lang="en-US" dirty="0"/>
            <a:t>R script</a:t>
          </a:r>
        </a:p>
      </dgm:t>
    </dgm:pt>
    <dgm:pt modelId="{DCE71481-3EAB-4669-A505-F7FFBEFCB60A}" type="parTrans" cxnId="{5ECF5EAA-674B-4992-884B-CD901EFE8D6E}">
      <dgm:prSet/>
      <dgm:spPr/>
      <dgm:t>
        <a:bodyPr/>
        <a:lstStyle/>
        <a:p>
          <a:endParaRPr lang="en-US"/>
        </a:p>
      </dgm:t>
    </dgm:pt>
    <dgm:pt modelId="{E8ED95DC-1D42-40E8-82D0-21928D90D3CE}" type="sibTrans" cxnId="{5ECF5EAA-674B-4992-884B-CD901EFE8D6E}">
      <dgm:prSet/>
      <dgm:spPr/>
      <dgm:t>
        <a:bodyPr/>
        <a:lstStyle/>
        <a:p>
          <a:endParaRPr lang="en-US"/>
        </a:p>
      </dgm:t>
    </dgm:pt>
    <dgm:pt modelId="{A381BF68-072B-4DA1-9E6E-DE9DD544DE18}">
      <dgm:prSet/>
      <dgm:spPr/>
      <dgm:t>
        <a:bodyPr/>
        <a:lstStyle/>
        <a:p>
          <a:r>
            <a:rPr lang="en-US" dirty="0"/>
            <a:t>Python</a:t>
          </a:r>
        </a:p>
      </dgm:t>
    </dgm:pt>
    <dgm:pt modelId="{DD2D059E-9310-4D05-9820-32E37C4AE628}" type="parTrans" cxnId="{720FDF79-A8BE-4D8E-86F5-9F9CA323F861}">
      <dgm:prSet/>
      <dgm:spPr/>
      <dgm:t>
        <a:bodyPr/>
        <a:lstStyle/>
        <a:p>
          <a:endParaRPr lang="en-US"/>
        </a:p>
      </dgm:t>
    </dgm:pt>
    <dgm:pt modelId="{809943A8-EDD1-4BC2-82D4-F2F394AF5187}" type="sibTrans" cxnId="{720FDF79-A8BE-4D8E-86F5-9F9CA323F861}">
      <dgm:prSet/>
      <dgm:spPr/>
      <dgm:t>
        <a:bodyPr/>
        <a:lstStyle/>
        <a:p>
          <a:endParaRPr lang="en-US"/>
        </a:p>
      </dgm:t>
    </dgm:pt>
    <dgm:pt modelId="{27C8AA87-BD94-42F5-96CA-2CBB6F8D28D5}">
      <dgm:prSet/>
      <dgm:spPr/>
      <dgm:t>
        <a:bodyPr/>
        <a:lstStyle/>
        <a:p>
          <a:r>
            <a:rPr lang="en-US" dirty="0"/>
            <a:t>C++</a:t>
          </a:r>
        </a:p>
      </dgm:t>
    </dgm:pt>
    <dgm:pt modelId="{E0C10033-A0B7-4EE3-9CA0-7A5A9E8AE08F}" type="parTrans" cxnId="{DAA30F91-D01F-42D2-A852-B90F5B2DB481}">
      <dgm:prSet/>
      <dgm:spPr/>
      <dgm:t>
        <a:bodyPr/>
        <a:lstStyle/>
        <a:p>
          <a:endParaRPr lang="en-US"/>
        </a:p>
      </dgm:t>
    </dgm:pt>
    <dgm:pt modelId="{974CEF52-D5A2-4C71-A47F-CD70AC92E43A}" type="sibTrans" cxnId="{DAA30F91-D01F-42D2-A852-B90F5B2DB481}">
      <dgm:prSet/>
      <dgm:spPr/>
      <dgm:t>
        <a:bodyPr/>
        <a:lstStyle/>
        <a:p>
          <a:endParaRPr lang="en-US"/>
        </a:p>
      </dgm:t>
    </dgm:pt>
    <dgm:pt modelId="{C00D8CEE-4A27-46E5-AF7F-D3AA9DC7E25C}">
      <dgm:prSet/>
      <dgm:spPr/>
      <dgm:t>
        <a:bodyPr/>
        <a:lstStyle/>
        <a:p>
          <a:r>
            <a:rPr lang="en-US" dirty="0"/>
            <a:t>MATLAB</a:t>
          </a:r>
        </a:p>
      </dgm:t>
    </dgm:pt>
    <dgm:pt modelId="{28F311E8-3816-45EC-A528-7E0A3FB4E1CB}" type="parTrans" cxnId="{8095948E-F84D-431C-9BDE-0C1313FD57F5}">
      <dgm:prSet/>
      <dgm:spPr/>
      <dgm:t>
        <a:bodyPr/>
        <a:lstStyle/>
        <a:p>
          <a:endParaRPr lang="en-US"/>
        </a:p>
      </dgm:t>
    </dgm:pt>
    <dgm:pt modelId="{3AE5B554-4A7B-4222-B492-E33DA432E86A}" type="sibTrans" cxnId="{8095948E-F84D-431C-9BDE-0C1313FD57F5}">
      <dgm:prSet/>
      <dgm:spPr/>
      <dgm:t>
        <a:bodyPr/>
        <a:lstStyle/>
        <a:p>
          <a:endParaRPr lang="en-US"/>
        </a:p>
      </dgm:t>
    </dgm:pt>
    <dgm:pt modelId="{EC640DD5-FDAB-4F86-B93C-83D660C1DDEF}">
      <dgm:prSet/>
      <dgm:spPr/>
      <dgm:t>
        <a:bodyPr/>
        <a:lstStyle/>
        <a:p>
          <a:r>
            <a:rPr lang="en-US" dirty="0"/>
            <a:t>Open-Source</a:t>
          </a:r>
        </a:p>
      </dgm:t>
    </dgm:pt>
    <dgm:pt modelId="{5BB370A9-3983-4B0F-82C6-9914B001A3CD}" type="parTrans" cxnId="{61D5EC1F-3365-4536-8EF5-6CB1C2380F73}">
      <dgm:prSet/>
      <dgm:spPr/>
      <dgm:t>
        <a:bodyPr/>
        <a:lstStyle/>
        <a:p>
          <a:endParaRPr lang="en-US"/>
        </a:p>
      </dgm:t>
    </dgm:pt>
    <dgm:pt modelId="{14C88ED2-583F-43F8-BBAC-F4C6A8C40DAC}" type="sibTrans" cxnId="{61D5EC1F-3365-4536-8EF5-6CB1C2380F73}">
      <dgm:prSet/>
      <dgm:spPr/>
      <dgm:t>
        <a:bodyPr/>
        <a:lstStyle/>
        <a:p>
          <a:endParaRPr lang="en-US"/>
        </a:p>
      </dgm:t>
    </dgm:pt>
    <dgm:pt modelId="{E110C5DA-1360-4DC5-89DF-427869259835}">
      <dgm:prSet/>
      <dgm:spPr/>
      <dgm:t>
        <a:bodyPr/>
        <a:lstStyle/>
        <a:p>
          <a:r>
            <a:rPr lang="en-US" dirty="0"/>
            <a:t>Octave</a:t>
          </a:r>
        </a:p>
      </dgm:t>
    </dgm:pt>
    <dgm:pt modelId="{F2F91C89-3ED3-4BD5-BFA4-24BBE317D699}" type="parTrans" cxnId="{23E16D6C-17B8-4B0E-9BE8-F407D05DBCE8}">
      <dgm:prSet/>
      <dgm:spPr/>
      <dgm:t>
        <a:bodyPr/>
        <a:lstStyle/>
        <a:p>
          <a:endParaRPr lang="en-US"/>
        </a:p>
      </dgm:t>
    </dgm:pt>
    <dgm:pt modelId="{1B82A7EF-21F0-4D2F-ADCA-CBE894DECAC0}" type="sibTrans" cxnId="{23E16D6C-17B8-4B0E-9BE8-F407D05DBCE8}">
      <dgm:prSet/>
      <dgm:spPr/>
      <dgm:t>
        <a:bodyPr/>
        <a:lstStyle/>
        <a:p>
          <a:endParaRPr lang="en-US"/>
        </a:p>
      </dgm:t>
    </dgm:pt>
    <dgm:pt modelId="{713D74E5-89B7-48FB-A230-8CE97A809E03}">
      <dgm:prSet/>
      <dgm:spPr/>
      <dgm:t>
        <a:bodyPr/>
        <a:lstStyle/>
        <a:p>
          <a:r>
            <a:rPr lang="en-US" dirty="0"/>
            <a:t>Closed Source</a:t>
          </a:r>
        </a:p>
      </dgm:t>
    </dgm:pt>
    <dgm:pt modelId="{7E2FD2DC-8969-48AC-BE98-C7230B80B3F8}" type="parTrans" cxnId="{C264CD99-CB51-4B14-84CB-5E2BD359588F}">
      <dgm:prSet/>
      <dgm:spPr/>
      <dgm:t>
        <a:bodyPr/>
        <a:lstStyle/>
        <a:p>
          <a:endParaRPr lang="en-US"/>
        </a:p>
      </dgm:t>
    </dgm:pt>
    <dgm:pt modelId="{75435315-D469-4930-95F9-7DB845BF1C5D}" type="sibTrans" cxnId="{C264CD99-CB51-4B14-84CB-5E2BD359588F}">
      <dgm:prSet/>
      <dgm:spPr/>
      <dgm:t>
        <a:bodyPr/>
        <a:lstStyle/>
        <a:p>
          <a:endParaRPr lang="en-US"/>
        </a:p>
      </dgm:t>
    </dgm:pt>
    <dgm:pt modelId="{DDB2E333-F0DD-4FA8-B9AD-40729C9AA91B}">
      <dgm:prSet/>
      <dgm:spPr/>
      <dgm:t>
        <a:bodyPr/>
        <a:lstStyle/>
        <a:p>
          <a:r>
            <a:rPr lang="en-US" dirty="0"/>
            <a:t>General Purpose</a:t>
          </a:r>
        </a:p>
      </dgm:t>
    </dgm:pt>
    <dgm:pt modelId="{3FE128AB-0908-4DFB-9654-6B15FD01FC59}" type="parTrans" cxnId="{7DBC89B3-D9A5-4346-B82E-AF2065845DF6}">
      <dgm:prSet/>
      <dgm:spPr/>
      <dgm:t>
        <a:bodyPr/>
        <a:lstStyle/>
        <a:p>
          <a:endParaRPr lang="en-US"/>
        </a:p>
      </dgm:t>
    </dgm:pt>
    <dgm:pt modelId="{87C51125-5129-4AE3-A7E6-56F7CEABC4B5}" type="sibTrans" cxnId="{7DBC89B3-D9A5-4346-B82E-AF2065845DF6}">
      <dgm:prSet/>
      <dgm:spPr/>
      <dgm:t>
        <a:bodyPr/>
        <a:lstStyle/>
        <a:p>
          <a:endParaRPr lang="en-US"/>
        </a:p>
      </dgm:t>
    </dgm:pt>
    <dgm:pt modelId="{E069CBE9-64E4-441E-BC55-78E20454724C}">
      <dgm:prSet/>
      <dgm:spPr/>
      <dgm:t>
        <a:bodyPr/>
        <a:lstStyle/>
        <a:p>
          <a:r>
            <a:rPr lang="en-US" dirty="0"/>
            <a:t>Specialized</a:t>
          </a:r>
        </a:p>
      </dgm:t>
    </dgm:pt>
    <dgm:pt modelId="{CCF97B42-D6C2-41B8-8C9C-1D519102FDDE}" type="parTrans" cxnId="{33D49FFC-E61C-450A-B9A6-6968F918C338}">
      <dgm:prSet/>
      <dgm:spPr/>
      <dgm:t>
        <a:bodyPr/>
        <a:lstStyle/>
        <a:p>
          <a:endParaRPr lang="en-US"/>
        </a:p>
      </dgm:t>
    </dgm:pt>
    <dgm:pt modelId="{B3B81F78-D9A4-44E4-94BE-1A8B77925856}" type="sibTrans" cxnId="{33D49FFC-E61C-450A-B9A6-6968F918C338}">
      <dgm:prSet/>
      <dgm:spPr/>
      <dgm:t>
        <a:bodyPr/>
        <a:lstStyle/>
        <a:p>
          <a:endParaRPr lang="en-US"/>
        </a:p>
      </dgm:t>
    </dgm:pt>
    <dgm:pt modelId="{D7AC81EC-4919-490D-BB51-1A6F40165B76}">
      <dgm:prSet/>
      <dgm:spPr/>
      <dgm:t>
        <a:bodyPr/>
        <a:lstStyle/>
        <a:p>
          <a:r>
            <a:rPr lang="en-US" dirty="0"/>
            <a:t>Microsoft Excel</a:t>
          </a:r>
        </a:p>
      </dgm:t>
    </dgm:pt>
    <dgm:pt modelId="{AB2C0873-8CF7-48B6-8D93-931D2BE16A02}" type="parTrans" cxnId="{BCBA07A1-4EAE-4FEF-B6B7-2356B703BC16}">
      <dgm:prSet/>
      <dgm:spPr/>
      <dgm:t>
        <a:bodyPr/>
        <a:lstStyle/>
        <a:p>
          <a:endParaRPr lang="en-US"/>
        </a:p>
      </dgm:t>
    </dgm:pt>
    <dgm:pt modelId="{7745B108-D655-4965-BF5F-9B5117D1751A}" type="sibTrans" cxnId="{BCBA07A1-4EAE-4FEF-B6B7-2356B703BC16}">
      <dgm:prSet/>
      <dgm:spPr/>
      <dgm:t>
        <a:bodyPr/>
        <a:lstStyle/>
        <a:p>
          <a:endParaRPr lang="en-US"/>
        </a:p>
      </dgm:t>
    </dgm:pt>
    <dgm:pt modelId="{1598C8DA-2217-47D1-AEAD-D7D91A3912B6}">
      <dgm:prSet/>
      <dgm:spPr/>
      <dgm:t>
        <a:bodyPr/>
        <a:lstStyle/>
        <a:p>
          <a:r>
            <a:rPr lang="en-US" dirty="0"/>
            <a:t>Dashboarding</a:t>
          </a:r>
        </a:p>
      </dgm:t>
    </dgm:pt>
    <dgm:pt modelId="{68099BBF-6DB0-4A85-BE37-444156E3AAB4}" type="parTrans" cxnId="{9DBD158C-C4D6-4099-BE8D-50DF87FA5E4D}">
      <dgm:prSet/>
      <dgm:spPr/>
      <dgm:t>
        <a:bodyPr/>
        <a:lstStyle/>
        <a:p>
          <a:endParaRPr lang="en-US"/>
        </a:p>
      </dgm:t>
    </dgm:pt>
    <dgm:pt modelId="{F256A393-5C30-4C5F-A661-E9CC1A3A8966}" type="sibTrans" cxnId="{9DBD158C-C4D6-4099-BE8D-50DF87FA5E4D}">
      <dgm:prSet/>
      <dgm:spPr/>
      <dgm:t>
        <a:bodyPr/>
        <a:lstStyle/>
        <a:p>
          <a:endParaRPr lang="en-US"/>
        </a:p>
      </dgm:t>
    </dgm:pt>
    <dgm:pt modelId="{AA515FDA-EC3B-4B48-92B5-A0DA435D306D}">
      <dgm:prSet/>
      <dgm:spPr/>
      <dgm:t>
        <a:bodyPr/>
        <a:lstStyle/>
        <a:p>
          <a:r>
            <a:rPr lang="en-US" dirty="0"/>
            <a:t>Statistical Modeling</a:t>
          </a:r>
        </a:p>
      </dgm:t>
    </dgm:pt>
    <dgm:pt modelId="{925AB83A-4238-4BFA-BCE3-2079AA984D94}" type="parTrans" cxnId="{AF03E5A3-29C6-4402-9B75-9404DB59E50D}">
      <dgm:prSet/>
      <dgm:spPr/>
      <dgm:t>
        <a:bodyPr/>
        <a:lstStyle/>
        <a:p>
          <a:endParaRPr lang="en-US"/>
        </a:p>
      </dgm:t>
    </dgm:pt>
    <dgm:pt modelId="{0A764E40-32A4-4EA2-AB7B-D37DD1357E6F}" type="sibTrans" cxnId="{AF03E5A3-29C6-4402-9B75-9404DB59E50D}">
      <dgm:prSet/>
      <dgm:spPr/>
      <dgm:t>
        <a:bodyPr/>
        <a:lstStyle/>
        <a:p>
          <a:endParaRPr lang="en-US"/>
        </a:p>
      </dgm:t>
    </dgm:pt>
    <dgm:pt modelId="{3C19522C-5873-49CE-B57B-E553B59B0E5B}">
      <dgm:prSet/>
      <dgm:spPr/>
      <dgm:t>
        <a:bodyPr/>
        <a:lstStyle/>
        <a:p>
          <a:r>
            <a:rPr lang="en-US" dirty="0"/>
            <a:t>IBM SPSS</a:t>
          </a:r>
        </a:p>
      </dgm:t>
    </dgm:pt>
    <dgm:pt modelId="{6C40B338-FAA2-405B-A563-91B48882A44C}" type="parTrans" cxnId="{9FCADCE4-734F-404E-B75B-767364E66145}">
      <dgm:prSet/>
      <dgm:spPr/>
      <dgm:t>
        <a:bodyPr/>
        <a:lstStyle/>
        <a:p>
          <a:endParaRPr lang="en-US"/>
        </a:p>
      </dgm:t>
    </dgm:pt>
    <dgm:pt modelId="{43A5F63A-0D39-4A26-82BE-A016005B35EF}" type="sibTrans" cxnId="{9FCADCE4-734F-404E-B75B-767364E66145}">
      <dgm:prSet/>
      <dgm:spPr/>
      <dgm:t>
        <a:bodyPr/>
        <a:lstStyle/>
        <a:p>
          <a:endParaRPr lang="en-US"/>
        </a:p>
      </dgm:t>
    </dgm:pt>
    <dgm:pt modelId="{3B07D9E4-4B56-418B-9A12-1D6B9E3E7DE2}">
      <dgm:prSet/>
      <dgm:spPr/>
      <dgm:t>
        <a:bodyPr/>
        <a:lstStyle/>
        <a:p>
          <a:r>
            <a:rPr lang="en-US" dirty="0"/>
            <a:t>SAS</a:t>
          </a:r>
        </a:p>
      </dgm:t>
    </dgm:pt>
    <dgm:pt modelId="{63D90CCB-97A7-4628-9B14-6FBD21D01907}" type="parTrans" cxnId="{3D703907-71BD-48D3-9D95-26C7DA60061F}">
      <dgm:prSet/>
      <dgm:spPr/>
      <dgm:t>
        <a:bodyPr/>
        <a:lstStyle/>
        <a:p>
          <a:endParaRPr lang="en-US"/>
        </a:p>
      </dgm:t>
    </dgm:pt>
    <dgm:pt modelId="{D9C911CE-0603-4F28-A46F-65487EA8F148}" type="sibTrans" cxnId="{3D703907-71BD-48D3-9D95-26C7DA60061F}">
      <dgm:prSet/>
      <dgm:spPr/>
      <dgm:t>
        <a:bodyPr/>
        <a:lstStyle/>
        <a:p>
          <a:endParaRPr lang="en-US"/>
        </a:p>
      </dgm:t>
    </dgm:pt>
    <dgm:pt modelId="{9C03B2DD-242E-4C70-BEAF-C1415D8C6906}">
      <dgm:prSet/>
      <dgm:spPr/>
      <dgm:t>
        <a:bodyPr/>
        <a:lstStyle/>
        <a:p>
          <a:r>
            <a:rPr lang="en-US" dirty="0"/>
            <a:t>Microsoft Power BI</a:t>
          </a:r>
        </a:p>
      </dgm:t>
    </dgm:pt>
    <dgm:pt modelId="{3E62EFD7-8412-4BF5-A29B-B99576FC849B}" type="parTrans" cxnId="{772FA098-27FB-4845-BE41-7E331100899F}">
      <dgm:prSet/>
      <dgm:spPr/>
      <dgm:t>
        <a:bodyPr/>
        <a:lstStyle/>
        <a:p>
          <a:endParaRPr lang="en-US"/>
        </a:p>
      </dgm:t>
    </dgm:pt>
    <dgm:pt modelId="{73B842DF-2000-4D45-A799-6D0384F29967}" type="sibTrans" cxnId="{772FA098-27FB-4845-BE41-7E331100899F}">
      <dgm:prSet/>
      <dgm:spPr/>
      <dgm:t>
        <a:bodyPr/>
        <a:lstStyle/>
        <a:p>
          <a:endParaRPr lang="en-US"/>
        </a:p>
      </dgm:t>
    </dgm:pt>
    <dgm:pt modelId="{658934F3-2ACB-4EC6-9B63-15FC993F9007}">
      <dgm:prSet/>
      <dgm:spPr/>
      <dgm:t>
        <a:bodyPr/>
        <a:lstStyle/>
        <a:p>
          <a:r>
            <a:rPr lang="en-US" dirty="0"/>
            <a:t>Tableau</a:t>
          </a:r>
        </a:p>
      </dgm:t>
    </dgm:pt>
    <dgm:pt modelId="{34CBE14B-3114-4A33-8A4A-F364B52A4E78}" type="parTrans" cxnId="{5BD4574F-774C-4C65-9D78-A69C0DC77F82}">
      <dgm:prSet/>
      <dgm:spPr/>
      <dgm:t>
        <a:bodyPr/>
        <a:lstStyle/>
        <a:p>
          <a:endParaRPr lang="en-US"/>
        </a:p>
      </dgm:t>
    </dgm:pt>
    <dgm:pt modelId="{C7E00798-8A47-4BB4-9FF0-D9B7BED00154}" type="sibTrans" cxnId="{5BD4574F-774C-4C65-9D78-A69C0DC77F82}">
      <dgm:prSet/>
      <dgm:spPr/>
      <dgm:t>
        <a:bodyPr/>
        <a:lstStyle/>
        <a:p>
          <a:endParaRPr lang="en-US"/>
        </a:p>
      </dgm:t>
    </dgm:pt>
    <dgm:pt modelId="{4D0AA204-19D3-49F5-AE4E-4EA67C7AF73A}">
      <dgm:prSet/>
      <dgm:spPr/>
      <dgm:t>
        <a:bodyPr/>
        <a:lstStyle/>
        <a:p>
          <a:r>
            <a:rPr lang="en-US" dirty="0"/>
            <a:t>Custom</a:t>
          </a:r>
        </a:p>
      </dgm:t>
    </dgm:pt>
    <dgm:pt modelId="{43A80174-7EB3-45B6-AE42-B5281E557277}" type="parTrans" cxnId="{B2742977-C9A0-4F45-9256-ECF64CA94E2C}">
      <dgm:prSet/>
      <dgm:spPr/>
      <dgm:t>
        <a:bodyPr/>
        <a:lstStyle/>
        <a:p>
          <a:endParaRPr lang="en-US"/>
        </a:p>
      </dgm:t>
    </dgm:pt>
    <dgm:pt modelId="{7852FC4B-9B87-4F47-81ED-136EB5F0FFD7}" type="sibTrans" cxnId="{B2742977-C9A0-4F45-9256-ECF64CA94E2C}">
      <dgm:prSet/>
      <dgm:spPr/>
      <dgm:t>
        <a:bodyPr/>
        <a:lstStyle/>
        <a:p>
          <a:endParaRPr lang="en-US"/>
        </a:p>
      </dgm:t>
    </dgm:pt>
    <dgm:pt modelId="{A2560D74-13D0-4DD9-932A-88F52D7C70CB}">
      <dgm:prSet/>
      <dgm:spPr/>
      <dgm:t>
        <a:bodyPr/>
        <a:lstStyle/>
        <a:p>
          <a:r>
            <a:rPr lang="en-US" dirty="0" err="1"/>
            <a:t>Jupyter</a:t>
          </a:r>
          <a:r>
            <a:rPr lang="en-US" dirty="0"/>
            <a:t> Notebooks</a:t>
          </a:r>
        </a:p>
      </dgm:t>
    </dgm:pt>
    <dgm:pt modelId="{93711D2F-7F3C-4391-88EA-7B1B8D16091D}" type="parTrans" cxnId="{DCF0F4FE-F9A6-42DF-BC8C-58E0926B8EA3}">
      <dgm:prSet/>
      <dgm:spPr/>
      <dgm:t>
        <a:bodyPr/>
        <a:lstStyle/>
        <a:p>
          <a:endParaRPr lang="en-US"/>
        </a:p>
      </dgm:t>
    </dgm:pt>
    <dgm:pt modelId="{26F2D794-66DF-4382-A9EF-4B9D61964096}" type="sibTrans" cxnId="{DCF0F4FE-F9A6-42DF-BC8C-58E0926B8EA3}">
      <dgm:prSet/>
      <dgm:spPr/>
      <dgm:t>
        <a:bodyPr/>
        <a:lstStyle/>
        <a:p>
          <a:endParaRPr lang="en-US"/>
        </a:p>
      </dgm:t>
    </dgm:pt>
    <dgm:pt modelId="{062EA31A-9B94-4D25-B8DF-859575E8FC1E}">
      <dgm:prSet/>
      <dgm:spPr/>
      <dgm:t>
        <a:bodyPr/>
        <a:lstStyle/>
        <a:p>
          <a:r>
            <a:rPr lang="en-US" dirty="0"/>
            <a:t>OSS Components</a:t>
          </a:r>
        </a:p>
      </dgm:t>
    </dgm:pt>
    <dgm:pt modelId="{7667DA17-5C20-4866-B8DE-42E7D3A19830}" type="parTrans" cxnId="{DBB39ED4-6F2A-406F-ADC8-D19C3333E0D7}">
      <dgm:prSet/>
      <dgm:spPr/>
      <dgm:t>
        <a:bodyPr/>
        <a:lstStyle/>
        <a:p>
          <a:endParaRPr lang="en-US"/>
        </a:p>
      </dgm:t>
    </dgm:pt>
    <dgm:pt modelId="{4DA94B27-5B78-4305-A94D-B7ADD8D23C10}" type="sibTrans" cxnId="{DBB39ED4-6F2A-406F-ADC8-D19C3333E0D7}">
      <dgm:prSet/>
      <dgm:spPr/>
      <dgm:t>
        <a:bodyPr/>
        <a:lstStyle/>
        <a:p>
          <a:endParaRPr lang="en-US"/>
        </a:p>
      </dgm:t>
    </dgm:pt>
    <dgm:pt modelId="{0A2A2D7F-8C6F-42BB-8D6B-ADC4A09F60BB}">
      <dgm:prSet/>
      <dgm:spPr/>
      <dgm:t>
        <a:bodyPr/>
        <a:lstStyle/>
        <a:p>
          <a:r>
            <a:rPr lang="en-US" dirty="0"/>
            <a:t>Fortran</a:t>
          </a:r>
        </a:p>
      </dgm:t>
    </dgm:pt>
    <dgm:pt modelId="{623DC475-34F7-49AC-8C18-FBB5093A3AD7}" type="parTrans" cxnId="{1C68D215-E4F0-4D9E-A4BD-0B06BED78BFB}">
      <dgm:prSet/>
      <dgm:spPr/>
      <dgm:t>
        <a:bodyPr/>
        <a:lstStyle/>
        <a:p>
          <a:endParaRPr lang="en-US"/>
        </a:p>
      </dgm:t>
    </dgm:pt>
    <dgm:pt modelId="{9C9C41A0-9FDE-45C2-A5FA-347D7C9519F2}" type="sibTrans" cxnId="{1C68D215-E4F0-4D9E-A4BD-0B06BED78BFB}">
      <dgm:prSet/>
      <dgm:spPr/>
      <dgm:t>
        <a:bodyPr/>
        <a:lstStyle/>
        <a:p>
          <a:endParaRPr lang="en-US"/>
        </a:p>
      </dgm:t>
    </dgm:pt>
    <dgm:pt modelId="{5FC68446-FBE4-4ED4-9AA3-F0E9780512B5}">
      <dgm:prSet/>
      <dgm:spPr/>
      <dgm:t>
        <a:bodyPr/>
        <a:lstStyle/>
        <a:p>
          <a:r>
            <a:rPr lang="en-US" dirty="0"/>
            <a:t>Google Sheets</a:t>
          </a:r>
        </a:p>
      </dgm:t>
    </dgm:pt>
    <dgm:pt modelId="{3DD751C3-DC03-4E40-9456-BB6970B11813}" type="parTrans" cxnId="{059DC2FB-721B-4759-BFF8-864D38C4CB72}">
      <dgm:prSet/>
      <dgm:spPr/>
      <dgm:t>
        <a:bodyPr/>
        <a:lstStyle/>
        <a:p>
          <a:endParaRPr lang="en-US"/>
        </a:p>
      </dgm:t>
    </dgm:pt>
    <dgm:pt modelId="{A354CBDA-FCA0-47B5-95DE-5FA9DD04E443}" type="sibTrans" cxnId="{059DC2FB-721B-4759-BFF8-864D38C4CB72}">
      <dgm:prSet/>
      <dgm:spPr/>
      <dgm:t>
        <a:bodyPr/>
        <a:lstStyle/>
        <a:p>
          <a:endParaRPr lang="en-US"/>
        </a:p>
      </dgm:t>
    </dgm:pt>
    <dgm:pt modelId="{1590D3CB-8803-4656-991A-984E7D6D6CC6}">
      <dgm:prSet/>
      <dgm:spPr/>
      <dgm:t>
        <a:bodyPr/>
        <a:lstStyle/>
        <a:p>
          <a:r>
            <a:rPr lang="en-US" dirty="0"/>
            <a:t>Microsoft </a:t>
          </a:r>
          <a:br>
            <a:rPr lang="en-US" dirty="0"/>
          </a:br>
          <a:r>
            <a:rPr lang="en-US" dirty="0"/>
            <a:t>DAX</a:t>
          </a:r>
        </a:p>
      </dgm:t>
    </dgm:pt>
    <dgm:pt modelId="{449A4222-0046-4401-9F75-6D11D402A86E}" type="parTrans" cxnId="{8656BA3F-A5F5-4CE8-9BD5-2E012DD94997}">
      <dgm:prSet/>
      <dgm:spPr/>
      <dgm:t>
        <a:bodyPr/>
        <a:lstStyle/>
        <a:p>
          <a:endParaRPr lang="en-US"/>
        </a:p>
      </dgm:t>
    </dgm:pt>
    <dgm:pt modelId="{F16C9FAA-E38D-47A0-B33F-EDD8C80984A9}" type="sibTrans" cxnId="{8656BA3F-A5F5-4CE8-9BD5-2E012DD94997}">
      <dgm:prSet/>
      <dgm:spPr/>
      <dgm:t>
        <a:bodyPr/>
        <a:lstStyle/>
        <a:p>
          <a:endParaRPr lang="en-US"/>
        </a:p>
      </dgm:t>
    </dgm:pt>
    <dgm:pt modelId="{746DC108-F4C7-4E39-AD15-D37E60605D75}">
      <dgm:prSet/>
      <dgm:spPr/>
      <dgm:t>
        <a:bodyPr/>
        <a:lstStyle/>
        <a:p>
          <a:r>
            <a:rPr lang="en-US" dirty="0"/>
            <a:t>Amazon </a:t>
          </a:r>
          <a:r>
            <a:rPr lang="en-US" dirty="0" err="1"/>
            <a:t>QuickSight</a:t>
          </a:r>
          <a:endParaRPr lang="en-US" dirty="0"/>
        </a:p>
      </dgm:t>
    </dgm:pt>
    <dgm:pt modelId="{DD2A9407-F7F6-468C-8FCD-72FFC85F67D4}" type="parTrans" cxnId="{2024029F-A92A-4D1B-9C94-38DAF0D314CF}">
      <dgm:prSet/>
      <dgm:spPr/>
      <dgm:t>
        <a:bodyPr/>
        <a:lstStyle/>
        <a:p>
          <a:endParaRPr lang="en-US"/>
        </a:p>
      </dgm:t>
    </dgm:pt>
    <dgm:pt modelId="{AF8AC8C5-371C-428F-B34B-648B014F2222}" type="sibTrans" cxnId="{2024029F-A92A-4D1B-9C94-38DAF0D314CF}">
      <dgm:prSet/>
      <dgm:spPr/>
      <dgm:t>
        <a:bodyPr/>
        <a:lstStyle/>
        <a:p>
          <a:endParaRPr lang="en-US"/>
        </a:p>
      </dgm:t>
    </dgm:pt>
    <dgm:pt modelId="{C9E26B21-24D7-4C14-86D2-E65E37859D88}" type="pres">
      <dgm:prSet presAssocID="{80347E4B-AB97-4020-BD77-E7E64E4FEE7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8893598-CC8B-4B73-B319-32417055FFBB}" type="pres">
      <dgm:prSet presAssocID="{CB04DD1C-2D36-49A1-80B3-14AF7B282427}" presName="root1" presStyleCnt="0"/>
      <dgm:spPr/>
    </dgm:pt>
    <dgm:pt modelId="{02591BAA-A32D-4724-AA4C-419776186F1A}" type="pres">
      <dgm:prSet presAssocID="{CB04DD1C-2D36-49A1-80B3-14AF7B282427}" presName="LevelOneTextNode" presStyleLbl="node0" presStyleIdx="0" presStyleCnt="1">
        <dgm:presLayoutVars>
          <dgm:chPref val="3"/>
        </dgm:presLayoutVars>
      </dgm:prSet>
      <dgm:spPr/>
    </dgm:pt>
    <dgm:pt modelId="{A086AF46-4BBD-4D1D-BDF6-40C26E6DCB71}" type="pres">
      <dgm:prSet presAssocID="{CB04DD1C-2D36-49A1-80B3-14AF7B282427}" presName="level2hierChild" presStyleCnt="0"/>
      <dgm:spPr/>
    </dgm:pt>
    <dgm:pt modelId="{60044D08-CE7D-4B9A-A21E-CF9732FA0C79}" type="pres">
      <dgm:prSet presAssocID="{64E2C5A6-822E-43FB-9932-B814F9F0D28F}" presName="conn2-1" presStyleLbl="parChTrans1D2" presStyleIdx="0" presStyleCnt="2"/>
      <dgm:spPr/>
    </dgm:pt>
    <dgm:pt modelId="{0BE2EE73-04B7-43A0-B0B3-F32DA9B23882}" type="pres">
      <dgm:prSet presAssocID="{64E2C5A6-822E-43FB-9932-B814F9F0D28F}" presName="connTx" presStyleLbl="parChTrans1D2" presStyleIdx="0" presStyleCnt="2"/>
      <dgm:spPr/>
    </dgm:pt>
    <dgm:pt modelId="{769B7EDD-BDAB-486C-8560-2741ADDC2C47}" type="pres">
      <dgm:prSet presAssocID="{4117F307-3DAE-4A9E-BBD9-F009E6F28FFC}" presName="root2" presStyleCnt="0"/>
      <dgm:spPr/>
    </dgm:pt>
    <dgm:pt modelId="{34ED707D-6763-464D-880D-9F274A5616F5}" type="pres">
      <dgm:prSet presAssocID="{4117F307-3DAE-4A9E-BBD9-F009E6F28FFC}" presName="LevelTwoTextNode" presStyleLbl="node2" presStyleIdx="0" presStyleCnt="2">
        <dgm:presLayoutVars>
          <dgm:chPref val="3"/>
        </dgm:presLayoutVars>
      </dgm:prSet>
      <dgm:spPr/>
    </dgm:pt>
    <dgm:pt modelId="{57A72B8B-0E4C-4EC8-9528-820180B28E05}" type="pres">
      <dgm:prSet presAssocID="{4117F307-3DAE-4A9E-BBD9-F009E6F28FFC}" presName="level3hierChild" presStyleCnt="0"/>
      <dgm:spPr/>
    </dgm:pt>
    <dgm:pt modelId="{534DCFA8-4374-44EC-A355-3E0E58573EA1}" type="pres">
      <dgm:prSet presAssocID="{1FCA8E17-6702-4F1F-B9CD-7366CCA9672F}" presName="conn2-1" presStyleLbl="parChTrans1D3" presStyleIdx="0" presStyleCnt="4"/>
      <dgm:spPr/>
    </dgm:pt>
    <dgm:pt modelId="{CA1C181F-88FD-4C30-966E-C390E1D77DB0}" type="pres">
      <dgm:prSet presAssocID="{1FCA8E17-6702-4F1F-B9CD-7366CCA9672F}" presName="connTx" presStyleLbl="parChTrans1D3" presStyleIdx="0" presStyleCnt="4"/>
      <dgm:spPr/>
    </dgm:pt>
    <dgm:pt modelId="{11A95EA0-0CF0-40D2-B2BF-210F3D0D0D08}" type="pres">
      <dgm:prSet presAssocID="{66CFE7AC-FC62-4FD7-80ED-C8BF29E22965}" presName="root2" presStyleCnt="0"/>
      <dgm:spPr/>
    </dgm:pt>
    <dgm:pt modelId="{347EEFD8-C424-428D-BC7C-4973B6316F70}" type="pres">
      <dgm:prSet presAssocID="{66CFE7AC-FC62-4FD7-80ED-C8BF29E22965}" presName="LevelTwoTextNode" presStyleLbl="node3" presStyleIdx="0" presStyleCnt="4">
        <dgm:presLayoutVars>
          <dgm:chPref val="3"/>
        </dgm:presLayoutVars>
      </dgm:prSet>
      <dgm:spPr/>
    </dgm:pt>
    <dgm:pt modelId="{D6420276-C421-4E67-A7E8-7629339B4284}" type="pres">
      <dgm:prSet presAssocID="{66CFE7AC-FC62-4FD7-80ED-C8BF29E22965}" presName="level3hierChild" presStyleCnt="0"/>
      <dgm:spPr/>
    </dgm:pt>
    <dgm:pt modelId="{D5CD1CB8-42C8-47B5-9A30-0668D1C99FF5}" type="pres">
      <dgm:prSet presAssocID="{DD2D059E-9310-4D05-9820-32E37C4AE628}" presName="conn2-1" presStyleLbl="parChTrans1D4" presStyleIdx="0" presStyleCnt="21"/>
      <dgm:spPr/>
    </dgm:pt>
    <dgm:pt modelId="{823ACF9B-BE18-46EC-9968-F0EB97E9DFFA}" type="pres">
      <dgm:prSet presAssocID="{DD2D059E-9310-4D05-9820-32E37C4AE628}" presName="connTx" presStyleLbl="parChTrans1D4" presStyleIdx="0" presStyleCnt="21"/>
      <dgm:spPr/>
    </dgm:pt>
    <dgm:pt modelId="{7BAB9894-F949-48D6-BB02-E6AA0F6D0125}" type="pres">
      <dgm:prSet presAssocID="{A381BF68-072B-4DA1-9E6E-DE9DD544DE18}" presName="root2" presStyleCnt="0"/>
      <dgm:spPr/>
    </dgm:pt>
    <dgm:pt modelId="{21DD6DC3-5315-40A7-82BB-0C58F66F2600}" type="pres">
      <dgm:prSet presAssocID="{A381BF68-072B-4DA1-9E6E-DE9DD544DE18}" presName="LevelTwoTextNode" presStyleLbl="node4" presStyleIdx="0" presStyleCnt="21">
        <dgm:presLayoutVars>
          <dgm:chPref val="3"/>
        </dgm:presLayoutVars>
      </dgm:prSet>
      <dgm:spPr/>
    </dgm:pt>
    <dgm:pt modelId="{8A78D198-12A1-4EF2-81FB-CC17042B1CD3}" type="pres">
      <dgm:prSet presAssocID="{A381BF68-072B-4DA1-9E6E-DE9DD544DE18}" presName="level3hierChild" presStyleCnt="0"/>
      <dgm:spPr/>
    </dgm:pt>
    <dgm:pt modelId="{DFB0136D-764F-4B0D-933E-042854444DB3}" type="pres">
      <dgm:prSet presAssocID="{E0C10033-A0B7-4EE3-9CA0-7A5A9E8AE08F}" presName="conn2-1" presStyleLbl="parChTrans1D4" presStyleIdx="1" presStyleCnt="21"/>
      <dgm:spPr/>
    </dgm:pt>
    <dgm:pt modelId="{F4F5ECC5-7180-450C-A14F-33BCCB506D6A}" type="pres">
      <dgm:prSet presAssocID="{E0C10033-A0B7-4EE3-9CA0-7A5A9E8AE08F}" presName="connTx" presStyleLbl="parChTrans1D4" presStyleIdx="1" presStyleCnt="21"/>
      <dgm:spPr/>
    </dgm:pt>
    <dgm:pt modelId="{D6AF8732-09D1-48A1-B105-A805ED37AA10}" type="pres">
      <dgm:prSet presAssocID="{27C8AA87-BD94-42F5-96CA-2CBB6F8D28D5}" presName="root2" presStyleCnt="0"/>
      <dgm:spPr/>
    </dgm:pt>
    <dgm:pt modelId="{6627F3AC-C478-4F39-AD61-195C1AFE42E7}" type="pres">
      <dgm:prSet presAssocID="{27C8AA87-BD94-42F5-96CA-2CBB6F8D28D5}" presName="LevelTwoTextNode" presStyleLbl="node4" presStyleIdx="1" presStyleCnt="21">
        <dgm:presLayoutVars>
          <dgm:chPref val="3"/>
        </dgm:presLayoutVars>
      </dgm:prSet>
      <dgm:spPr/>
    </dgm:pt>
    <dgm:pt modelId="{D3641686-3765-48BE-A6F0-96AB8C53E7A6}" type="pres">
      <dgm:prSet presAssocID="{27C8AA87-BD94-42F5-96CA-2CBB6F8D28D5}" presName="level3hierChild" presStyleCnt="0"/>
      <dgm:spPr/>
    </dgm:pt>
    <dgm:pt modelId="{16B87544-09BC-4551-ABB7-79A3661283AD}" type="pres">
      <dgm:prSet presAssocID="{623DC475-34F7-49AC-8C18-FBB5093A3AD7}" presName="conn2-1" presStyleLbl="parChTrans1D4" presStyleIdx="2" presStyleCnt="21"/>
      <dgm:spPr/>
    </dgm:pt>
    <dgm:pt modelId="{63036BE1-1D4D-43F5-8D7C-7BF4739EC105}" type="pres">
      <dgm:prSet presAssocID="{623DC475-34F7-49AC-8C18-FBB5093A3AD7}" presName="connTx" presStyleLbl="parChTrans1D4" presStyleIdx="2" presStyleCnt="21"/>
      <dgm:spPr/>
    </dgm:pt>
    <dgm:pt modelId="{0B290022-6601-4472-B898-EEE3B404F2AD}" type="pres">
      <dgm:prSet presAssocID="{0A2A2D7F-8C6F-42BB-8D6B-ADC4A09F60BB}" presName="root2" presStyleCnt="0"/>
      <dgm:spPr/>
    </dgm:pt>
    <dgm:pt modelId="{5109E65E-5632-4C20-BB31-2F82BCEDAC5B}" type="pres">
      <dgm:prSet presAssocID="{0A2A2D7F-8C6F-42BB-8D6B-ADC4A09F60BB}" presName="LevelTwoTextNode" presStyleLbl="node4" presStyleIdx="2" presStyleCnt="21">
        <dgm:presLayoutVars>
          <dgm:chPref val="3"/>
        </dgm:presLayoutVars>
      </dgm:prSet>
      <dgm:spPr/>
    </dgm:pt>
    <dgm:pt modelId="{A48B34A8-95E0-455E-BBB1-F5706CB89445}" type="pres">
      <dgm:prSet presAssocID="{0A2A2D7F-8C6F-42BB-8D6B-ADC4A09F60BB}" presName="level3hierChild" presStyleCnt="0"/>
      <dgm:spPr/>
    </dgm:pt>
    <dgm:pt modelId="{D893C2F4-01DC-453B-9358-15EC7AE91596}" type="pres">
      <dgm:prSet presAssocID="{2105CCF0-D917-4AC7-860F-B2A50B9944E4}" presName="conn2-1" presStyleLbl="parChTrans1D3" presStyleIdx="1" presStyleCnt="4"/>
      <dgm:spPr/>
    </dgm:pt>
    <dgm:pt modelId="{D905E015-B167-4FA4-B7BE-667E1E28F509}" type="pres">
      <dgm:prSet presAssocID="{2105CCF0-D917-4AC7-860F-B2A50B9944E4}" presName="connTx" presStyleLbl="parChTrans1D3" presStyleIdx="1" presStyleCnt="4"/>
      <dgm:spPr/>
    </dgm:pt>
    <dgm:pt modelId="{B5258934-DDE9-43A2-A053-2C48D7483869}" type="pres">
      <dgm:prSet presAssocID="{8859C4F1-E2F8-4B35-BC7A-F95050E7A01C}" presName="root2" presStyleCnt="0"/>
      <dgm:spPr/>
    </dgm:pt>
    <dgm:pt modelId="{B3A347DD-C274-44F8-AF73-1F703E8EC2C6}" type="pres">
      <dgm:prSet presAssocID="{8859C4F1-E2F8-4B35-BC7A-F95050E7A01C}" presName="LevelTwoTextNode" presStyleLbl="node3" presStyleIdx="1" presStyleCnt="4">
        <dgm:presLayoutVars>
          <dgm:chPref val="3"/>
        </dgm:presLayoutVars>
      </dgm:prSet>
      <dgm:spPr/>
    </dgm:pt>
    <dgm:pt modelId="{B5E34B96-6740-46AF-AE55-05C58D95A7AC}" type="pres">
      <dgm:prSet presAssocID="{8859C4F1-E2F8-4B35-BC7A-F95050E7A01C}" presName="level3hierChild" presStyleCnt="0"/>
      <dgm:spPr/>
    </dgm:pt>
    <dgm:pt modelId="{84B63196-FAF2-4F32-B9ED-A14AAC15805B}" type="pres">
      <dgm:prSet presAssocID="{5BB370A9-3983-4B0F-82C6-9914B001A3CD}" presName="conn2-1" presStyleLbl="parChTrans1D4" presStyleIdx="3" presStyleCnt="21"/>
      <dgm:spPr/>
    </dgm:pt>
    <dgm:pt modelId="{B6A53E14-EF85-4C61-A220-317A49279E39}" type="pres">
      <dgm:prSet presAssocID="{5BB370A9-3983-4B0F-82C6-9914B001A3CD}" presName="connTx" presStyleLbl="parChTrans1D4" presStyleIdx="3" presStyleCnt="21"/>
      <dgm:spPr/>
    </dgm:pt>
    <dgm:pt modelId="{854FF5FF-8E06-43CA-BA6D-71E80544558A}" type="pres">
      <dgm:prSet presAssocID="{EC640DD5-FDAB-4F86-B93C-83D660C1DDEF}" presName="root2" presStyleCnt="0"/>
      <dgm:spPr/>
    </dgm:pt>
    <dgm:pt modelId="{FDF8E1C5-B0FC-41FA-888E-92C0D8E54802}" type="pres">
      <dgm:prSet presAssocID="{EC640DD5-FDAB-4F86-B93C-83D660C1DDEF}" presName="LevelTwoTextNode" presStyleLbl="node4" presStyleIdx="3" presStyleCnt="21">
        <dgm:presLayoutVars>
          <dgm:chPref val="3"/>
        </dgm:presLayoutVars>
      </dgm:prSet>
      <dgm:spPr/>
    </dgm:pt>
    <dgm:pt modelId="{63507654-1E02-4AEC-B2C9-0572DB7DCF63}" type="pres">
      <dgm:prSet presAssocID="{EC640DD5-FDAB-4F86-B93C-83D660C1DDEF}" presName="level3hierChild" presStyleCnt="0"/>
      <dgm:spPr/>
    </dgm:pt>
    <dgm:pt modelId="{AE6C21B7-F31B-433C-B6FF-D73992454CA7}" type="pres">
      <dgm:prSet presAssocID="{DCE71481-3EAB-4669-A505-F7FFBEFCB60A}" presName="conn2-1" presStyleLbl="parChTrans1D4" presStyleIdx="4" presStyleCnt="21"/>
      <dgm:spPr/>
    </dgm:pt>
    <dgm:pt modelId="{3D79994D-96C4-48C5-AA4D-8487723E9056}" type="pres">
      <dgm:prSet presAssocID="{DCE71481-3EAB-4669-A505-F7FFBEFCB60A}" presName="connTx" presStyleLbl="parChTrans1D4" presStyleIdx="4" presStyleCnt="21"/>
      <dgm:spPr/>
    </dgm:pt>
    <dgm:pt modelId="{9FD483B6-ECE4-447B-95E1-17E792783549}" type="pres">
      <dgm:prSet presAssocID="{6526E24D-1225-4C12-AFE0-1FA87D9E7BC5}" presName="root2" presStyleCnt="0"/>
      <dgm:spPr/>
    </dgm:pt>
    <dgm:pt modelId="{1DCF6BEC-5DAF-4CFA-B3C2-737AC1383E6D}" type="pres">
      <dgm:prSet presAssocID="{6526E24D-1225-4C12-AFE0-1FA87D9E7BC5}" presName="LevelTwoTextNode" presStyleLbl="node4" presStyleIdx="4" presStyleCnt="21">
        <dgm:presLayoutVars>
          <dgm:chPref val="3"/>
        </dgm:presLayoutVars>
      </dgm:prSet>
      <dgm:spPr/>
    </dgm:pt>
    <dgm:pt modelId="{8195C494-7741-409E-B67B-6ED25919D5B0}" type="pres">
      <dgm:prSet presAssocID="{6526E24D-1225-4C12-AFE0-1FA87D9E7BC5}" presName="level3hierChild" presStyleCnt="0"/>
      <dgm:spPr/>
    </dgm:pt>
    <dgm:pt modelId="{4F8B3F1C-4423-4C6C-9794-7FD8D292D7D3}" type="pres">
      <dgm:prSet presAssocID="{F2F91C89-3ED3-4BD5-BFA4-24BBE317D699}" presName="conn2-1" presStyleLbl="parChTrans1D4" presStyleIdx="5" presStyleCnt="21"/>
      <dgm:spPr/>
    </dgm:pt>
    <dgm:pt modelId="{0A9FB2FC-04E5-4470-980F-4837224A486C}" type="pres">
      <dgm:prSet presAssocID="{F2F91C89-3ED3-4BD5-BFA4-24BBE317D699}" presName="connTx" presStyleLbl="parChTrans1D4" presStyleIdx="5" presStyleCnt="21"/>
      <dgm:spPr/>
    </dgm:pt>
    <dgm:pt modelId="{3A0E9B82-053E-468F-868B-5F55354BDB2A}" type="pres">
      <dgm:prSet presAssocID="{E110C5DA-1360-4DC5-89DF-427869259835}" presName="root2" presStyleCnt="0"/>
      <dgm:spPr/>
    </dgm:pt>
    <dgm:pt modelId="{18F449C3-D212-4346-9ACB-620B79AE4A78}" type="pres">
      <dgm:prSet presAssocID="{E110C5DA-1360-4DC5-89DF-427869259835}" presName="LevelTwoTextNode" presStyleLbl="node4" presStyleIdx="5" presStyleCnt="21">
        <dgm:presLayoutVars>
          <dgm:chPref val="3"/>
        </dgm:presLayoutVars>
      </dgm:prSet>
      <dgm:spPr/>
    </dgm:pt>
    <dgm:pt modelId="{01992B11-C948-488E-ABC6-EF4C9B3653C6}" type="pres">
      <dgm:prSet presAssocID="{E110C5DA-1360-4DC5-89DF-427869259835}" presName="level3hierChild" presStyleCnt="0"/>
      <dgm:spPr/>
    </dgm:pt>
    <dgm:pt modelId="{5FF4D19C-6CF9-43A9-8365-29335FAEEE95}" type="pres">
      <dgm:prSet presAssocID="{7E2FD2DC-8969-48AC-BE98-C7230B80B3F8}" presName="conn2-1" presStyleLbl="parChTrans1D4" presStyleIdx="6" presStyleCnt="21"/>
      <dgm:spPr/>
    </dgm:pt>
    <dgm:pt modelId="{48745DDD-E360-4C58-8040-469831C55458}" type="pres">
      <dgm:prSet presAssocID="{7E2FD2DC-8969-48AC-BE98-C7230B80B3F8}" presName="connTx" presStyleLbl="parChTrans1D4" presStyleIdx="6" presStyleCnt="21"/>
      <dgm:spPr/>
    </dgm:pt>
    <dgm:pt modelId="{279202E6-EB45-4787-A477-E1309D1BE959}" type="pres">
      <dgm:prSet presAssocID="{713D74E5-89B7-48FB-A230-8CE97A809E03}" presName="root2" presStyleCnt="0"/>
      <dgm:spPr/>
    </dgm:pt>
    <dgm:pt modelId="{EF87ED46-8A2E-4536-A301-D6521ED75D75}" type="pres">
      <dgm:prSet presAssocID="{713D74E5-89B7-48FB-A230-8CE97A809E03}" presName="LevelTwoTextNode" presStyleLbl="node4" presStyleIdx="6" presStyleCnt="21">
        <dgm:presLayoutVars>
          <dgm:chPref val="3"/>
        </dgm:presLayoutVars>
      </dgm:prSet>
      <dgm:spPr/>
    </dgm:pt>
    <dgm:pt modelId="{9A913687-70BD-4DC4-B55E-1FBFC6A6F5CA}" type="pres">
      <dgm:prSet presAssocID="{713D74E5-89B7-48FB-A230-8CE97A809E03}" presName="level3hierChild" presStyleCnt="0"/>
      <dgm:spPr/>
    </dgm:pt>
    <dgm:pt modelId="{F31143A9-7065-4859-AA41-07F36653DC49}" type="pres">
      <dgm:prSet presAssocID="{28F311E8-3816-45EC-A528-7E0A3FB4E1CB}" presName="conn2-1" presStyleLbl="parChTrans1D4" presStyleIdx="7" presStyleCnt="21"/>
      <dgm:spPr/>
    </dgm:pt>
    <dgm:pt modelId="{F3C62C5D-457F-404D-86DA-A18890F5B6E7}" type="pres">
      <dgm:prSet presAssocID="{28F311E8-3816-45EC-A528-7E0A3FB4E1CB}" presName="connTx" presStyleLbl="parChTrans1D4" presStyleIdx="7" presStyleCnt="21"/>
      <dgm:spPr/>
    </dgm:pt>
    <dgm:pt modelId="{B44B8623-96B0-4AF3-B142-181EFF98EF3C}" type="pres">
      <dgm:prSet presAssocID="{C00D8CEE-4A27-46E5-AF7F-D3AA9DC7E25C}" presName="root2" presStyleCnt="0"/>
      <dgm:spPr/>
    </dgm:pt>
    <dgm:pt modelId="{BD931BB4-7BD1-4558-B894-D5DCD575E433}" type="pres">
      <dgm:prSet presAssocID="{C00D8CEE-4A27-46E5-AF7F-D3AA9DC7E25C}" presName="LevelTwoTextNode" presStyleLbl="node4" presStyleIdx="7" presStyleCnt="21">
        <dgm:presLayoutVars>
          <dgm:chPref val="3"/>
        </dgm:presLayoutVars>
      </dgm:prSet>
      <dgm:spPr/>
    </dgm:pt>
    <dgm:pt modelId="{73F01EC2-C002-4BA3-B2A8-43C7ECD77538}" type="pres">
      <dgm:prSet presAssocID="{C00D8CEE-4A27-46E5-AF7F-D3AA9DC7E25C}" presName="level3hierChild" presStyleCnt="0"/>
      <dgm:spPr/>
    </dgm:pt>
    <dgm:pt modelId="{9744059C-49ED-4CFA-A97F-D4B12BE38274}" type="pres">
      <dgm:prSet presAssocID="{449A4222-0046-4401-9F75-6D11D402A86E}" presName="conn2-1" presStyleLbl="parChTrans1D4" presStyleIdx="8" presStyleCnt="21"/>
      <dgm:spPr/>
    </dgm:pt>
    <dgm:pt modelId="{D8B1387B-E078-45C2-B94C-57EEAEE2AB5B}" type="pres">
      <dgm:prSet presAssocID="{449A4222-0046-4401-9F75-6D11D402A86E}" presName="connTx" presStyleLbl="parChTrans1D4" presStyleIdx="8" presStyleCnt="21"/>
      <dgm:spPr/>
    </dgm:pt>
    <dgm:pt modelId="{6E813E39-009E-422B-B8B1-640DB7C1846F}" type="pres">
      <dgm:prSet presAssocID="{1590D3CB-8803-4656-991A-984E7D6D6CC6}" presName="root2" presStyleCnt="0"/>
      <dgm:spPr/>
    </dgm:pt>
    <dgm:pt modelId="{34582263-433A-4B8F-A1A2-EBDFDDFEA2EB}" type="pres">
      <dgm:prSet presAssocID="{1590D3CB-8803-4656-991A-984E7D6D6CC6}" presName="LevelTwoTextNode" presStyleLbl="node4" presStyleIdx="8" presStyleCnt="21">
        <dgm:presLayoutVars>
          <dgm:chPref val="3"/>
        </dgm:presLayoutVars>
      </dgm:prSet>
      <dgm:spPr/>
    </dgm:pt>
    <dgm:pt modelId="{F2E21346-334A-40AF-90E0-BAABC318AA49}" type="pres">
      <dgm:prSet presAssocID="{1590D3CB-8803-4656-991A-984E7D6D6CC6}" presName="level3hierChild" presStyleCnt="0"/>
      <dgm:spPr/>
    </dgm:pt>
    <dgm:pt modelId="{BB8EF2B3-D7AE-40D4-A654-7488480C78FB}" type="pres">
      <dgm:prSet presAssocID="{492D0D19-E195-4739-8B69-2EEB92FA96ED}" presName="conn2-1" presStyleLbl="parChTrans1D2" presStyleIdx="1" presStyleCnt="2"/>
      <dgm:spPr/>
    </dgm:pt>
    <dgm:pt modelId="{1A1B5569-CC36-4373-B753-8B4FD3BF895E}" type="pres">
      <dgm:prSet presAssocID="{492D0D19-E195-4739-8B69-2EEB92FA96ED}" presName="connTx" presStyleLbl="parChTrans1D2" presStyleIdx="1" presStyleCnt="2"/>
      <dgm:spPr/>
    </dgm:pt>
    <dgm:pt modelId="{6ACAB213-7BC9-44D9-BD1E-E7AF6CFA6316}" type="pres">
      <dgm:prSet presAssocID="{83E4CF82-68D8-4C46-8638-FE589CE2E9B2}" presName="root2" presStyleCnt="0"/>
      <dgm:spPr/>
    </dgm:pt>
    <dgm:pt modelId="{FD730282-4F3B-4EBC-8666-39D36D8BD9EC}" type="pres">
      <dgm:prSet presAssocID="{83E4CF82-68D8-4C46-8638-FE589CE2E9B2}" presName="LevelTwoTextNode" presStyleLbl="node2" presStyleIdx="1" presStyleCnt="2">
        <dgm:presLayoutVars>
          <dgm:chPref val="3"/>
        </dgm:presLayoutVars>
      </dgm:prSet>
      <dgm:spPr/>
    </dgm:pt>
    <dgm:pt modelId="{D4E67166-0F0E-4C79-BAFD-603A1A00F169}" type="pres">
      <dgm:prSet presAssocID="{83E4CF82-68D8-4C46-8638-FE589CE2E9B2}" presName="level3hierChild" presStyleCnt="0"/>
      <dgm:spPr/>
    </dgm:pt>
    <dgm:pt modelId="{2E10D9CC-4F85-463D-AFF6-AEB2E6955620}" type="pres">
      <dgm:prSet presAssocID="{3FE128AB-0908-4DFB-9654-6B15FD01FC59}" presName="conn2-1" presStyleLbl="parChTrans1D3" presStyleIdx="2" presStyleCnt="4"/>
      <dgm:spPr/>
    </dgm:pt>
    <dgm:pt modelId="{A5C4F19C-8A85-4EA0-8EF0-36F77D49B971}" type="pres">
      <dgm:prSet presAssocID="{3FE128AB-0908-4DFB-9654-6B15FD01FC59}" presName="connTx" presStyleLbl="parChTrans1D3" presStyleIdx="2" presStyleCnt="4"/>
      <dgm:spPr/>
    </dgm:pt>
    <dgm:pt modelId="{047B7753-7454-4D2C-AB63-3368C1E90EBC}" type="pres">
      <dgm:prSet presAssocID="{DDB2E333-F0DD-4FA8-B9AD-40729C9AA91B}" presName="root2" presStyleCnt="0"/>
      <dgm:spPr/>
    </dgm:pt>
    <dgm:pt modelId="{B0DEEF67-5EE5-4CC5-B721-62B0A5D9D252}" type="pres">
      <dgm:prSet presAssocID="{DDB2E333-F0DD-4FA8-B9AD-40729C9AA91B}" presName="LevelTwoTextNode" presStyleLbl="node3" presStyleIdx="2" presStyleCnt="4">
        <dgm:presLayoutVars>
          <dgm:chPref val="3"/>
        </dgm:presLayoutVars>
      </dgm:prSet>
      <dgm:spPr/>
    </dgm:pt>
    <dgm:pt modelId="{B31339BB-B2C7-4959-ADE0-A0399D4D119A}" type="pres">
      <dgm:prSet presAssocID="{DDB2E333-F0DD-4FA8-B9AD-40729C9AA91B}" presName="level3hierChild" presStyleCnt="0"/>
      <dgm:spPr/>
    </dgm:pt>
    <dgm:pt modelId="{5EA45270-A746-4DA9-A9A0-6F20AB56120A}" type="pres">
      <dgm:prSet presAssocID="{AB2C0873-8CF7-48B6-8D93-931D2BE16A02}" presName="conn2-1" presStyleLbl="parChTrans1D4" presStyleIdx="9" presStyleCnt="21"/>
      <dgm:spPr/>
    </dgm:pt>
    <dgm:pt modelId="{01C72DE0-2A98-4A27-A948-77555407164D}" type="pres">
      <dgm:prSet presAssocID="{AB2C0873-8CF7-48B6-8D93-931D2BE16A02}" presName="connTx" presStyleLbl="parChTrans1D4" presStyleIdx="9" presStyleCnt="21"/>
      <dgm:spPr/>
    </dgm:pt>
    <dgm:pt modelId="{E862144C-22B2-4AB4-98FC-67ACFB826243}" type="pres">
      <dgm:prSet presAssocID="{D7AC81EC-4919-490D-BB51-1A6F40165B76}" presName="root2" presStyleCnt="0"/>
      <dgm:spPr/>
    </dgm:pt>
    <dgm:pt modelId="{97116299-4967-47D5-A769-6832527B62B8}" type="pres">
      <dgm:prSet presAssocID="{D7AC81EC-4919-490D-BB51-1A6F40165B76}" presName="LevelTwoTextNode" presStyleLbl="node4" presStyleIdx="9" presStyleCnt="21">
        <dgm:presLayoutVars>
          <dgm:chPref val="3"/>
        </dgm:presLayoutVars>
      </dgm:prSet>
      <dgm:spPr/>
    </dgm:pt>
    <dgm:pt modelId="{EE1D1BDB-AEFD-497C-80F7-FADFEC9DB983}" type="pres">
      <dgm:prSet presAssocID="{D7AC81EC-4919-490D-BB51-1A6F40165B76}" presName="level3hierChild" presStyleCnt="0"/>
      <dgm:spPr/>
    </dgm:pt>
    <dgm:pt modelId="{C872E2DD-7F34-43CA-BD8D-0E248789649D}" type="pres">
      <dgm:prSet presAssocID="{3DD751C3-DC03-4E40-9456-BB6970B11813}" presName="conn2-1" presStyleLbl="parChTrans1D4" presStyleIdx="10" presStyleCnt="21"/>
      <dgm:spPr/>
    </dgm:pt>
    <dgm:pt modelId="{F755BAD0-5436-4652-992B-FAD5BC33CB44}" type="pres">
      <dgm:prSet presAssocID="{3DD751C3-DC03-4E40-9456-BB6970B11813}" presName="connTx" presStyleLbl="parChTrans1D4" presStyleIdx="10" presStyleCnt="21"/>
      <dgm:spPr/>
    </dgm:pt>
    <dgm:pt modelId="{4E988635-63D0-424E-901A-2DF345CF4432}" type="pres">
      <dgm:prSet presAssocID="{5FC68446-FBE4-4ED4-9AA3-F0E9780512B5}" presName="root2" presStyleCnt="0"/>
      <dgm:spPr/>
    </dgm:pt>
    <dgm:pt modelId="{95C0818D-7D9E-4290-9568-CABDC678BFA3}" type="pres">
      <dgm:prSet presAssocID="{5FC68446-FBE4-4ED4-9AA3-F0E9780512B5}" presName="LevelTwoTextNode" presStyleLbl="node4" presStyleIdx="10" presStyleCnt="21">
        <dgm:presLayoutVars>
          <dgm:chPref val="3"/>
        </dgm:presLayoutVars>
      </dgm:prSet>
      <dgm:spPr/>
    </dgm:pt>
    <dgm:pt modelId="{7C069830-2C3D-493B-B367-CD8ACC198754}" type="pres">
      <dgm:prSet presAssocID="{5FC68446-FBE4-4ED4-9AA3-F0E9780512B5}" presName="level3hierChild" presStyleCnt="0"/>
      <dgm:spPr/>
    </dgm:pt>
    <dgm:pt modelId="{ECE07C33-A009-403D-8C9E-438B5AF31205}" type="pres">
      <dgm:prSet presAssocID="{CCF97B42-D6C2-41B8-8C9C-1D519102FDDE}" presName="conn2-1" presStyleLbl="parChTrans1D3" presStyleIdx="3" presStyleCnt="4"/>
      <dgm:spPr/>
    </dgm:pt>
    <dgm:pt modelId="{186B5C5E-B759-4542-BBBA-EF9C8A52EC9F}" type="pres">
      <dgm:prSet presAssocID="{CCF97B42-D6C2-41B8-8C9C-1D519102FDDE}" presName="connTx" presStyleLbl="parChTrans1D3" presStyleIdx="3" presStyleCnt="4"/>
      <dgm:spPr/>
    </dgm:pt>
    <dgm:pt modelId="{87F9F991-1D60-4BD2-A0F2-228C22ABF6D8}" type="pres">
      <dgm:prSet presAssocID="{E069CBE9-64E4-441E-BC55-78E20454724C}" presName="root2" presStyleCnt="0"/>
      <dgm:spPr/>
    </dgm:pt>
    <dgm:pt modelId="{DA17C38C-C843-4A45-81E8-91155C3E167E}" type="pres">
      <dgm:prSet presAssocID="{E069CBE9-64E4-441E-BC55-78E20454724C}" presName="LevelTwoTextNode" presStyleLbl="node3" presStyleIdx="3" presStyleCnt="4">
        <dgm:presLayoutVars>
          <dgm:chPref val="3"/>
        </dgm:presLayoutVars>
      </dgm:prSet>
      <dgm:spPr/>
    </dgm:pt>
    <dgm:pt modelId="{07E90042-B111-40FE-A946-668DC9EE6073}" type="pres">
      <dgm:prSet presAssocID="{E069CBE9-64E4-441E-BC55-78E20454724C}" presName="level3hierChild" presStyleCnt="0"/>
      <dgm:spPr/>
    </dgm:pt>
    <dgm:pt modelId="{E37A34E6-75FB-48E3-A09A-DFBBA6905A6C}" type="pres">
      <dgm:prSet presAssocID="{925AB83A-4238-4BFA-BCE3-2079AA984D94}" presName="conn2-1" presStyleLbl="parChTrans1D4" presStyleIdx="11" presStyleCnt="21"/>
      <dgm:spPr/>
    </dgm:pt>
    <dgm:pt modelId="{1D6174BD-CBE4-42F7-ADF3-9A88A4E346C4}" type="pres">
      <dgm:prSet presAssocID="{925AB83A-4238-4BFA-BCE3-2079AA984D94}" presName="connTx" presStyleLbl="parChTrans1D4" presStyleIdx="11" presStyleCnt="21"/>
      <dgm:spPr/>
    </dgm:pt>
    <dgm:pt modelId="{F66F76B7-E5FB-45B5-B0A3-2D5FCA1921D8}" type="pres">
      <dgm:prSet presAssocID="{AA515FDA-EC3B-4B48-92B5-A0DA435D306D}" presName="root2" presStyleCnt="0"/>
      <dgm:spPr/>
    </dgm:pt>
    <dgm:pt modelId="{2528F3F4-9255-47D6-A2D5-831249DCE84C}" type="pres">
      <dgm:prSet presAssocID="{AA515FDA-EC3B-4B48-92B5-A0DA435D306D}" presName="LevelTwoTextNode" presStyleLbl="node4" presStyleIdx="11" presStyleCnt="21">
        <dgm:presLayoutVars>
          <dgm:chPref val="3"/>
        </dgm:presLayoutVars>
      </dgm:prSet>
      <dgm:spPr/>
    </dgm:pt>
    <dgm:pt modelId="{F22C42FB-1DEB-4BA0-8456-396CD99E4F43}" type="pres">
      <dgm:prSet presAssocID="{AA515FDA-EC3B-4B48-92B5-A0DA435D306D}" presName="level3hierChild" presStyleCnt="0"/>
      <dgm:spPr/>
    </dgm:pt>
    <dgm:pt modelId="{9F5934A2-038E-49A4-A03C-87DBE6153923}" type="pres">
      <dgm:prSet presAssocID="{6C40B338-FAA2-405B-A563-91B48882A44C}" presName="conn2-1" presStyleLbl="parChTrans1D4" presStyleIdx="12" presStyleCnt="21"/>
      <dgm:spPr/>
    </dgm:pt>
    <dgm:pt modelId="{C432497A-F940-41DB-81B4-728D5BACD268}" type="pres">
      <dgm:prSet presAssocID="{6C40B338-FAA2-405B-A563-91B48882A44C}" presName="connTx" presStyleLbl="parChTrans1D4" presStyleIdx="12" presStyleCnt="21"/>
      <dgm:spPr/>
    </dgm:pt>
    <dgm:pt modelId="{D0F17255-7830-4F46-9715-ADE8EB3BE0AC}" type="pres">
      <dgm:prSet presAssocID="{3C19522C-5873-49CE-B57B-E553B59B0E5B}" presName="root2" presStyleCnt="0"/>
      <dgm:spPr/>
    </dgm:pt>
    <dgm:pt modelId="{8B55FB41-C193-43E4-ABBC-B38F6632F5A1}" type="pres">
      <dgm:prSet presAssocID="{3C19522C-5873-49CE-B57B-E553B59B0E5B}" presName="LevelTwoTextNode" presStyleLbl="node4" presStyleIdx="12" presStyleCnt="21">
        <dgm:presLayoutVars>
          <dgm:chPref val="3"/>
        </dgm:presLayoutVars>
      </dgm:prSet>
      <dgm:spPr/>
    </dgm:pt>
    <dgm:pt modelId="{ED658EA4-4D3A-47E7-AA2B-A7FF60D6F9A6}" type="pres">
      <dgm:prSet presAssocID="{3C19522C-5873-49CE-B57B-E553B59B0E5B}" presName="level3hierChild" presStyleCnt="0"/>
      <dgm:spPr/>
    </dgm:pt>
    <dgm:pt modelId="{E83F8617-7728-4B6A-9655-C6AC67A3B649}" type="pres">
      <dgm:prSet presAssocID="{63D90CCB-97A7-4628-9B14-6FBD21D01907}" presName="conn2-1" presStyleLbl="parChTrans1D4" presStyleIdx="13" presStyleCnt="21"/>
      <dgm:spPr/>
    </dgm:pt>
    <dgm:pt modelId="{3636AF97-D469-4AD5-88C8-14D34BBE1578}" type="pres">
      <dgm:prSet presAssocID="{63D90CCB-97A7-4628-9B14-6FBD21D01907}" presName="connTx" presStyleLbl="parChTrans1D4" presStyleIdx="13" presStyleCnt="21"/>
      <dgm:spPr/>
    </dgm:pt>
    <dgm:pt modelId="{BC510CF3-DF53-4DFE-967C-50CA5B300BF8}" type="pres">
      <dgm:prSet presAssocID="{3B07D9E4-4B56-418B-9A12-1D6B9E3E7DE2}" presName="root2" presStyleCnt="0"/>
      <dgm:spPr/>
    </dgm:pt>
    <dgm:pt modelId="{699F707E-D2FD-4AD2-B8AB-9BCE5430F2B2}" type="pres">
      <dgm:prSet presAssocID="{3B07D9E4-4B56-418B-9A12-1D6B9E3E7DE2}" presName="LevelTwoTextNode" presStyleLbl="node4" presStyleIdx="13" presStyleCnt="21">
        <dgm:presLayoutVars>
          <dgm:chPref val="3"/>
        </dgm:presLayoutVars>
      </dgm:prSet>
      <dgm:spPr/>
    </dgm:pt>
    <dgm:pt modelId="{7C6BD2A5-7C09-42FE-A349-51995122B60C}" type="pres">
      <dgm:prSet presAssocID="{3B07D9E4-4B56-418B-9A12-1D6B9E3E7DE2}" presName="level3hierChild" presStyleCnt="0"/>
      <dgm:spPr/>
    </dgm:pt>
    <dgm:pt modelId="{84790114-4E83-4344-AADE-06F3E16B8916}" type="pres">
      <dgm:prSet presAssocID="{68099BBF-6DB0-4A85-BE37-444156E3AAB4}" presName="conn2-1" presStyleLbl="parChTrans1D4" presStyleIdx="14" presStyleCnt="21"/>
      <dgm:spPr/>
    </dgm:pt>
    <dgm:pt modelId="{C7754359-0C98-4300-8601-9F8845C23C02}" type="pres">
      <dgm:prSet presAssocID="{68099BBF-6DB0-4A85-BE37-444156E3AAB4}" presName="connTx" presStyleLbl="parChTrans1D4" presStyleIdx="14" presStyleCnt="21"/>
      <dgm:spPr/>
    </dgm:pt>
    <dgm:pt modelId="{7BBEA22D-83B9-4DC9-9310-1FCD4904303E}" type="pres">
      <dgm:prSet presAssocID="{1598C8DA-2217-47D1-AEAD-D7D91A3912B6}" presName="root2" presStyleCnt="0"/>
      <dgm:spPr/>
    </dgm:pt>
    <dgm:pt modelId="{E28FAD6E-A27D-4649-ADD9-CD56516E149F}" type="pres">
      <dgm:prSet presAssocID="{1598C8DA-2217-47D1-AEAD-D7D91A3912B6}" presName="LevelTwoTextNode" presStyleLbl="node4" presStyleIdx="14" presStyleCnt="21">
        <dgm:presLayoutVars>
          <dgm:chPref val="3"/>
        </dgm:presLayoutVars>
      </dgm:prSet>
      <dgm:spPr/>
    </dgm:pt>
    <dgm:pt modelId="{845447FA-745D-42A6-AE08-0B9A6FF0EBAD}" type="pres">
      <dgm:prSet presAssocID="{1598C8DA-2217-47D1-AEAD-D7D91A3912B6}" presName="level3hierChild" presStyleCnt="0"/>
      <dgm:spPr/>
    </dgm:pt>
    <dgm:pt modelId="{F9CD2555-36D8-41D3-8A78-8F9DAF740969}" type="pres">
      <dgm:prSet presAssocID="{3E62EFD7-8412-4BF5-A29B-B99576FC849B}" presName="conn2-1" presStyleLbl="parChTrans1D4" presStyleIdx="15" presStyleCnt="21"/>
      <dgm:spPr/>
    </dgm:pt>
    <dgm:pt modelId="{77DFCA52-FA2B-43B4-9094-80F717EE6B1A}" type="pres">
      <dgm:prSet presAssocID="{3E62EFD7-8412-4BF5-A29B-B99576FC849B}" presName="connTx" presStyleLbl="parChTrans1D4" presStyleIdx="15" presStyleCnt="21"/>
      <dgm:spPr/>
    </dgm:pt>
    <dgm:pt modelId="{B163208C-5136-497A-9AD5-187F0D150C41}" type="pres">
      <dgm:prSet presAssocID="{9C03B2DD-242E-4C70-BEAF-C1415D8C6906}" presName="root2" presStyleCnt="0"/>
      <dgm:spPr/>
    </dgm:pt>
    <dgm:pt modelId="{E5E9C230-EF07-4002-8475-CF9B41FCACD5}" type="pres">
      <dgm:prSet presAssocID="{9C03B2DD-242E-4C70-BEAF-C1415D8C6906}" presName="LevelTwoTextNode" presStyleLbl="node4" presStyleIdx="15" presStyleCnt="21">
        <dgm:presLayoutVars>
          <dgm:chPref val="3"/>
        </dgm:presLayoutVars>
      </dgm:prSet>
      <dgm:spPr/>
    </dgm:pt>
    <dgm:pt modelId="{94E7A66D-F6E7-4790-9520-ED745F0AF6F9}" type="pres">
      <dgm:prSet presAssocID="{9C03B2DD-242E-4C70-BEAF-C1415D8C6906}" presName="level3hierChild" presStyleCnt="0"/>
      <dgm:spPr/>
    </dgm:pt>
    <dgm:pt modelId="{5A5CABBB-D127-4F95-B7D1-B516E5AEF56C}" type="pres">
      <dgm:prSet presAssocID="{34CBE14B-3114-4A33-8A4A-F364B52A4E78}" presName="conn2-1" presStyleLbl="parChTrans1D4" presStyleIdx="16" presStyleCnt="21"/>
      <dgm:spPr/>
    </dgm:pt>
    <dgm:pt modelId="{C3FB0B4E-0CAE-478A-98F4-96587EC8935F}" type="pres">
      <dgm:prSet presAssocID="{34CBE14B-3114-4A33-8A4A-F364B52A4E78}" presName="connTx" presStyleLbl="parChTrans1D4" presStyleIdx="16" presStyleCnt="21"/>
      <dgm:spPr/>
    </dgm:pt>
    <dgm:pt modelId="{8878957C-D30D-4CFC-B9FB-4858432159E1}" type="pres">
      <dgm:prSet presAssocID="{658934F3-2ACB-4EC6-9B63-15FC993F9007}" presName="root2" presStyleCnt="0"/>
      <dgm:spPr/>
    </dgm:pt>
    <dgm:pt modelId="{629A7C9C-5943-436A-ADA8-668CC26CD86F}" type="pres">
      <dgm:prSet presAssocID="{658934F3-2ACB-4EC6-9B63-15FC993F9007}" presName="LevelTwoTextNode" presStyleLbl="node4" presStyleIdx="16" presStyleCnt="21">
        <dgm:presLayoutVars>
          <dgm:chPref val="3"/>
        </dgm:presLayoutVars>
      </dgm:prSet>
      <dgm:spPr/>
    </dgm:pt>
    <dgm:pt modelId="{A3A20D56-D824-44BB-A0B0-D01D4719C211}" type="pres">
      <dgm:prSet presAssocID="{658934F3-2ACB-4EC6-9B63-15FC993F9007}" presName="level3hierChild" presStyleCnt="0"/>
      <dgm:spPr/>
    </dgm:pt>
    <dgm:pt modelId="{09F05AD5-5D2A-4D3F-B88E-2F7D79DA413E}" type="pres">
      <dgm:prSet presAssocID="{DD2A9407-F7F6-468C-8FCD-72FFC85F67D4}" presName="conn2-1" presStyleLbl="parChTrans1D4" presStyleIdx="17" presStyleCnt="21"/>
      <dgm:spPr/>
    </dgm:pt>
    <dgm:pt modelId="{1F9FD871-E792-4162-A1EC-C8363EA4BD87}" type="pres">
      <dgm:prSet presAssocID="{DD2A9407-F7F6-468C-8FCD-72FFC85F67D4}" presName="connTx" presStyleLbl="parChTrans1D4" presStyleIdx="17" presStyleCnt="21"/>
      <dgm:spPr/>
    </dgm:pt>
    <dgm:pt modelId="{EF25D548-A46A-456C-A6FF-9B9F488EC4F7}" type="pres">
      <dgm:prSet presAssocID="{746DC108-F4C7-4E39-AD15-D37E60605D75}" presName="root2" presStyleCnt="0"/>
      <dgm:spPr/>
    </dgm:pt>
    <dgm:pt modelId="{3AF5D736-20EA-4E74-B46B-86103C89B9AB}" type="pres">
      <dgm:prSet presAssocID="{746DC108-F4C7-4E39-AD15-D37E60605D75}" presName="LevelTwoTextNode" presStyleLbl="node4" presStyleIdx="17" presStyleCnt="21">
        <dgm:presLayoutVars>
          <dgm:chPref val="3"/>
        </dgm:presLayoutVars>
      </dgm:prSet>
      <dgm:spPr/>
    </dgm:pt>
    <dgm:pt modelId="{364839E9-8B2C-4FFF-934A-0578D0807C5A}" type="pres">
      <dgm:prSet presAssocID="{746DC108-F4C7-4E39-AD15-D37E60605D75}" presName="level3hierChild" presStyleCnt="0"/>
      <dgm:spPr/>
    </dgm:pt>
    <dgm:pt modelId="{27AF61DD-7A78-45B3-8A19-0A60B128C047}" type="pres">
      <dgm:prSet presAssocID="{43A80174-7EB3-45B6-AE42-B5281E557277}" presName="conn2-1" presStyleLbl="parChTrans1D4" presStyleIdx="18" presStyleCnt="21"/>
      <dgm:spPr/>
    </dgm:pt>
    <dgm:pt modelId="{7F9E45AB-FFE2-4F0F-B1E1-A23B4F32D3FD}" type="pres">
      <dgm:prSet presAssocID="{43A80174-7EB3-45B6-AE42-B5281E557277}" presName="connTx" presStyleLbl="parChTrans1D4" presStyleIdx="18" presStyleCnt="21"/>
      <dgm:spPr/>
    </dgm:pt>
    <dgm:pt modelId="{6FA6FB45-877F-4040-AC71-2AAF7F3F72AD}" type="pres">
      <dgm:prSet presAssocID="{4D0AA204-19D3-49F5-AE4E-4EA67C7AF73A}" presName="root2" presStyleCnt="0"/>
      <dgm:spPr/>
    </dgm:pt>
    <dgm:pt modelId="{01B53CE3-87AD-4C27-B06F-391C102DC4EF}" type="pres">
      <dgm:prSet presAssocID="{4D0AA204-19D3-49F5-AE4E-4EA67C7AF73A}" presName="LevelTwoTextNode" presStyleLbl="node4" presStyleIdx="18" presStyleCnt="21">
        <dgm:presLayoutVars>
          <dgm:chPref val="3"/>
        </dgm:presLayoutVars>
      </dgm:prSet>
      <dgm:spPr/>
    </dgm:pt>
    <dgm:pt modelId="{87590E24-D28F-4045-8749-A8AEFB0C894C}" type="pres">
      <dgm:prSet presAssocID="{4D0AA204-19D3-49F5-AE4E-4EA67C7AF73A}" presName="level3hierChild" presStyleCnt="0"/>
      <dgm:spPr/>
    </dgm:pt>
    <dgm:pt modelId="{F205F230-9403-4FCC-A6D4-E23514E961FE}" type="pres">
      <dgm:prSet presAssocID="{93711D2F-7F3C-4391-88EA-7B1B8D16091D}" presName="conn2-1" presStyleLbl="parChTrans1D4" presStyleIdx="19" presStyleCnt="21"/>
      <dgm:spPr/>
    </dgm:pt>
    <dgm:pt modelId="{4A0EBA4E-9749-4187-9113-F56DD9810E77}" type="pres">
      <dgm:prSet presAssocID="{93711D2F-7F3C-4391-88EA-7B1B8D16091D}" presName="connTx" presStyleLbl="parChTrans1D4" presStyleIdx="19" presStyleCnt="21"/>
      <dgm:spPr/>
    </dgm:pt>
    <dgm:pt modelId="{5F64DD5D-78A2-4467-AE75-28D03F8AA409}" type="pres">
      <dgm:prSet presAssocID="{A2560D74-13D0-4DD9-932A-88F52D7C70CB}" presName="root2" presStyleCnt="0"/>
      <dgm:spPr/>
    </dgm:pt>
    <dgm:pt modelId="{7385A718-7730-48CC-9EF5-C0E12F4E8EB5}" type="pres">
      <dgm:prSet presAssocID="{A2560D74-13D0-4DD9-932A-88F52D7C70CB}" presName="LevelTwoTextNode" presStyleLbl="node4" presStyleIdx="19" presStyleCnt="21">
        <dgm:presLayoutVars>
          <dgm:chPref val="3"/>
        </dgm:presLayoutVars>
      </dgm:prSet>
      <dgm:spPr/>
    </dgm:pt>
    <dgm:pt modelId="{020DFD33-ECF0-46FD-9EA4-D38B7CD0A0AE}" type="pres">
      <dgm:prSet presAssocID="{A2560D74-13D0-4DD9-932A-88F52D7C70CB}" presName="level3hierChild" presStyleCnt="0"/>
      <dgm:spPr/>
    </dgm:pt>
    <dgm:pt modelId="{3BFAD863-1F04-4995-9C69-8F6063E163D8}" type="pres">
      <dgm:prSet presAssocID="{7667DA17-5C20-4866-B8DE-42E7D3A19830}" presName="conn2-1" presStyleLbl="parChTrans1D4" presStyleIdx="20" presStyleCnt="21"/>
      <dgm:spPr/>
    </dgm:pt>
    <dgm:pt modelId="{D7FFBC1E-C088-4828-BD51-A5290E97B3D4}" type="pres">
      <dgm:prSet presAssocID="{7667DA17-5C20-4866-B8DE-42E7D3A19830}" presName="connTx" presStyleLbl="parChTrans1D4" presStyleIdx="20" presStyleCnt="21"/>
      <dgm:spPr/>
    </dgm:pt>
    <dgm:pt modelId="{5798BAE1-87A4-4D83-9B4B-398A1F2C8C7E}" type="pres">
      <dgm:prSet presAssocID="{062EA31A-9B94-4D25-B8DF-859575E8FC1E}" presName="root2" presStyleCnt="0"/>
      <dgm:spPr/>
    </dgm:pt>
    <dgm:pt modelId="{F4CD4606-582D-44EF-9927-B6DDF6683CC4}" type="pres">
      <dgm:prSet presAssocID="{062EA31A-9B94-4D25-B8DF-859575E8FC1E}" presName="LevelTwoTextNode" presStyleLbl="node4" presStyleIdx="20" presStyleCnt="21">
        <dgm:presLayoutVars>
          <dgm:chPref val="3"/>
        </dgm:presLayoutVars>
      </dgm:prSet>
      <dgm:spPr/>
    </dgm:pt>
    <dgm:pt modelId="{5E7DD0B5-AE18-4EE7-9694-495E1273FE30}" type="pres">
      <dgm:prSet presAssocID="{062EA31A-9B94-4D25-B8DF-859575E8FC1E}" presName="level3hierChild" presStyleCnt="0"/>
      <dgm:spPr/>
    </dgm:pt>
  </dgm:ptLst>
  <dgm:cxnLst>
    <dgm:cxn modelId="{DF044805-399B-4986-B2D9-3A27BAB8357F}" type="presOf" srcId="{28F311E8-3816-45EC-A528-7E0A3FB4E1CB}" destId="{F3C62C5D-457F-404D-86DA-A18890F5B6E7}" srcOrd="1" destOrd="0" presId="urn:microsoft.com/office/officeart/2008/layout/HorizontalMultiLevelHierarchy"/>
    <dgm:cxn modelId="{3D703907-71BD-48D3-9D95-26C7DA60061F}" srcId="{AA515FDA-EC3B-4B48-92B5-A0DA435D306D}" destId="{3B07D9E4-4B56-418B-9A12-1D6B9E3E7DE2}" srcOrd="1" destOrd="0" parTransId="{63D90CCB-97A7-4628-9B14-6FBD21D01907}" sibTransId="{D9C911CE-0603-4F28-A46F-65487EA8F148}"/>
    <dgm:cxn modelId="{780E5509-E617-4923-BEDC-98562DFE53CD}" type="presOf" srcId="{DCE71481-3EAB-4669-A505-F7FFBEFCB60A}" destId="{AE6C21B7-F31B-433C-B6FF-D73992454CA7}" srcOrd="0" destOrd="0" presId="urn:microsoft.com/office/officeart/2008/layout/HorizontalMultiLevelHierarchy"/>
    <dgm:cxn modelId="{1A999109-7E84-475D-B79C-B30C0DFC2D33}" type="presOf" srcId="{8859C4F1-E2F8-4B35-BC7A-F95050E7A01C}" destId="{B3A347DD-C274-44F8-AF73-1F703E8EC2C6}" srcOrd="0" destOrd="0" presId="urn:microsoft.com/office/officeart/2008/layout/HorizontalMultiLevelHierarchy"/>
    <dgm:cxn modelId="{403B5E0D-40F6-4EA3-B765-F7984E2CAD19}" type="presOf" srcId="{6C40B338-FAA2-405B-A563-91B48882A44C}" destId="{9F5934A2-038E-49A4-A03C-87DBE6153923}" srcOrd="0" destOrd="0" presId="urn:microsoft.com/office/officeart/2008/layout/HorizontalMultiLevelHierarchy"/>
    <dgm:cxn modelId="{2D482F0E-DCAB-4009-A01D-79CF78DE2723}" type="presOf" srcId="{64E2C5A6-822E-43FB-9932-B814F9F0D28F}" destId="{0BE2EE73-04B7-43A0-B0B3-F32DA9B23882}" srcOrd="1" destOrd="0" presId="urn:microsoft.com/office/officeart/2008/layout/HorizontalMultiLevelHierarchy"/>
    <dgm:cxn modelId="{21283612-950B-46C6-9744-5D5218692900}" type="presOf" srcId="{DD2A9407-F7F6-468C-8FCD-72FFC85F67D4}" destId="{09F05AD5-5D2A-4D3F-B88E-2F7D79DA413E}" srcOrd="0" destOrd="0" presId="urn:microsoft.com/office/officeart/2008/layout/HorizontalMultiLevelHierarchy"/>
    <dgm:cxn modelId="{E084C613-00F8-47F3-9384-12628C997425}" type="presOf" srcId="{5BB370A9-3983-4B0F-82C6-9914B001A3CD}" destId="{B6A53E14-EF85-4C61-A220-317A49279E39}" srcOrd="1" destOrd="0" presId="urn:microsoft.com/office/officeart/2008/layout/HorizontalMultiLevelHierarchy"/>
    <dgm:cxn modelId="{8E279A14-F54B-4B2A-B2DA-5AA2747BB905}" type="presOf" srcId="{AB2C0873-8CF7-48B6-8D93-931D2BE16A02}" destId="{01C72DE0-2A98-4A27-A948-77555407164D}" srcOrd="1" destOrd="0" presId="urn:microsoft.com/office/officeart/2008/layout/HorizontalMultiLevelHierarchy"/>
    <dgm:cxn modelId="{1C68D215-E4F0-4D9E-A4BD-0B06BED78BFB}" srcId="{66CFE7AC-FC62-4FD7-80ED-C8BF29E22965}" destId="{0A2A2D7F-8C6F-42BB-8D6B-ADC4A09F60BB}" srcOrd="2" destOrd="0" parTransId="{623DC475-34F7-49AC-8C18-FBB5093A3AD7}" sibTransId="{9C9C41A0-9FDE-45C2-A5FA-347D7C9519F2}"/>
    <dgm:cxn modelId="{867BF415-27A9-4341-BA8F-BE10F24DA4D5}" type="presOf" srcId="{64E2C5A6-822E-43FB-9932-B814F9F0D28F}" destId="{60044D08-CE7D-4B9A-A21E-CF9732FA0C79}" srcOrd="0" destOrd="0" presId="urn:microsoft.com/office/officeart/2008/layout/HorizontalMultiLevelHierarchy"/>
    <dgm:cxn modelId="{E9ACBF16-C3BC-4D84-B2D3-77403A770200}" type="presOf" srcId="{3B07D9E4-4B56-418B-9A12-1D6B9E3E7DE2}" destId="{699F707E-D2FD-4AD2-B8AB-9BCE5430F2B2}" srcOrd="0" destOrd="0" presId="urn:microsoft.com/office/officeart/2008/layout/HorizontalMultiLevelHierarchy"/>
    <dgm:cxn modelId="{564DD616-4CC5-447A-9207-A3AC1462FCC7}" type="presOf" srcId="{CB04DD1C-2D36-49A1-80B3-14AF7B282427}" destId="{02591BAA-A32D-4724-AA4C-419776186F1A}" srcOrd="0" destOrd="0" presId="urn:microsoft.com/office/officeart/2008/layout/HorizontalMultiLevelHierarchy"/>
    <dgm:cxn modelId="{92DDCD17-A93C-44FF-BC0E-1277A8B1C081}" type="presOf" srcId="{43A80174-7EB3-45B6-AE42-B5281E557277}" destId="{7F9E45AB-FFE2-4F0F-B1E1-A23B4F32D3FD}" srcOrd="1" destOrd="0" presId="urn:microsoft.com/office/officeart/2008/layout/HorizontalMultiLevelHierarchy"/>
    <dgm:cxn modelId="{F64D011C-C1B6-48B8-BD34-4003037EEDDF}" type="presOf" srcId="{3FE128AB-0908-4DFB-9654-6B15FD01FC59}" destId="{2E10D9CC-4F85-463D-AFF6-AEB2E6955620}" srcOrd="0" destOrd="0" presId="urn:microsoft.com/office/officeart/2008/layout/HorizontalMultiLevelHierarchy"/>
    <dgm:cxn modelId="{B83FF41D-7AB2-43BB-AB78-9324D87EAFAC}" type="presOf" srcId="{062EA31A-9B94-4D25-B8DF-859575E8FC1E}" destId="{F4CD4606-582D-44EF-9927-B6DDF6683CC4}" srcOrd="0" destOrd="0" presId="urn:microsoft.com/office/officeart/2008/layout/HorizontalMultiLevelHierarchy"/>
    <dgm:cxn modelId="{7F627F1F-495E-49B1-9C7D-A3CC643A7672}" type="presOf" srcId="{A381BF68-072B-4DA1-9E6E-DE9DD544DE18}" destId="{21DD6DC3-5315-40A7-82BB-0C58F66F2600}" srcOrd="0" destOrd="0" presId="urn:microsoft.com/office/officeart/2008/layout/HorizontalMultiLevelHierarchy"/>
    <dgm:cxn modelId="{61D5EC1F-3365-4536-8EF5-6CB1C2380F73}" srcId="{8859C4F1-E2F8-4B35-BC7A-F95050E7A01C}" destId="{EC640DD5-FDAB-4F86-B93C-83D660C1DDEF}" srcOrd="0" destOrd="0" parTransId="{5BB370A9-3983-4B0F-82C6-9914B001A3CD}" sibTransId="{14C88ED2-583F-43F8-BBAC-F4C6A8C40DAC}"/>
    <dgm:cxn modelId="{6F08E420-A714-4639-A094-86C901855D72}" type="presOf" srcId="{93711D2F-7F3C-4391-88EA-7B1B8D16091D}" destId="{F205F230-9403-4FCC-A6D4-E23514E961FE}" srcOrd="0" destOrd="0" presId="urn:microsoft.com/office/officeart/2008/layout/HorizontalMultiLevelHierarchy"/>
    <dgm:cxn modelId="{600D0A23-FD21-4C06-8688-2679D248E6B2}" type="presOf" srcId="{2105CCF0-D917-4AC7-860F-B2A50B9944E4}" destId="{D893C2F4-01DC-453B-9358-15EC7AE91596}" srcOrd="0" destOrd="0" presId="urn:microsoft.com/office/officeart/2008/layout/HorizontalMultiLevelHierarchy"/>
    <dgm:cxn modelId="{CC35FE23-6453-4A37-9459-1B4EDF544141}" srcId="{4117F307-3DAE-4A9E-BBD9-F009E6F28FFC}" destId="{8859C4F1-E2F8-4B35-BC7A-F95050E7A01C}" srcOrd="1" destOrd="0" parTransId="{2105CCF0-D917-4AC7-860F-B2A50B9944E4}" sibTransId="{F91021A1-F596-4185-A816-8D1D77295A6F}"/>
    <dgm:cxn modelId="{E782BF26-015F-42B2-A106-20A31E14CF05}" type="presOf" srcId="{3C19522C-5873-49CE-B57B-E553B59B0E5B}" destId="{8B55FB41-C193-43E4-ABBC-B38F6632F5A1}" srcOrd="0" destOrd="0" presId="urn:microsoft.com/office/officeart/2008/layout/HorizontalMultiLevelHierarchy"/>
    <dgm:cxn modelId="{8A79C82F-99E3-42EE-80FD-85D7908DBAB3}" type="presOf" srcId="{AB2C0873-8CF7-48B6-8D93-931D2BE16A02}" destId="{5EA45270-A746-4DA9-A9A0-6F20AB56120A}" srcOrd="0" destOrd="0" presId="urn:microsoft.com/office/officeart/2008/layout/HorizontalMultiLevelHierarchy"/>
    <dgm:cxn modelId="{5DC72836-99BC-4AAA-A3F0-7A1944BC9BAD}" srcId="{80347E4B-AB97-4020-BD77-E7E64E4FEE74}" destId="{CB04DD1C-2D36-49A1-80B3-14AF7B282427}" srcOrd="0" destOrd="0" parTransId="{ED0676A7-52CF-493D-98C7-44E221879B3F}" sibTransId="{5552683B-4869-46FC-B962-461ABA74BF84}"/>
    <dgm:cxn modelId="{1A43E037-B4EA-4387-90A3-C085E7505E6D}" type="presOf" srcId="{43A80174-7EB3-45B6-AE42-B5281E557277}" destId="{27AF61DD-7A78-45B3-8A19-0A60B128C047}" srcOrd="0" destOrd="0" presId="urn:microsoft.com/office/officeart/2008/layout/HorizontalMultiLevelHierarchy"/>
    <dgm:cxn modelId="{4B49843B-072C-43C3-AEFE-2D9AD7C5E90A}" type="presOf" srcId="{4117F307-3DAE-4A9E-BBD9-F009E6F28FFC}" destId="{34ED707D-6763-464D-880D-9F274A5616F5}" srcOrd="0" destOrd="0" presId="urn:microsoft.com/office/officeart/2008/layout/HorizontalMultiLevelHierarchy"/>
    <dgm:cxn modelId="{37B6923C-06FA-4362-ABC4-3ECB573E57A9}" type="presOf" srcId="{34CBE14B-3114-4A33-8A4A-F364B52A4E78}" destId="{C3FB0B4E-0CAE-478A-98F4-96587EC8935F}" srcOrd="1" destOrd="0" presId="urn:microsoft.com/office/officeart/2008/layout/HorizontalMultiLevelHierarchy"/>
    <dgm:cxn modelId="{9422353D-2F2D-4101-9FBF-50F6BAE5443A}" type="presOf" srcId="{0A2A2D7F-8C6F-42BB-8D6B-ADC4A09F60BB}" destId="{5109E65E-5632-4C20-BB31-2F82BCEDAC5B}" srcOrd="0" destOrd="0" presId="urn:microsoft.com/office/officeart/2008/layout/HorizontalMultiLevelHierarchy"/>
    <dgm:cxn modelId="{83325A3D-815D-4373-9A13-FC4B69DA2998}" srcId="{CB04DD1C-2D36-49A1-80B3-14AF7B282427}" destId="{83E4CF82-68D8-4C46-8638-FE589CE2E9B2}" srcOrd="1" destOrd="0" parTransId="{492D0D19-E195-4739-8B69-2EEB92FA96ED}" sibTransId="{7452B36C-B5D8-488A-9974-639661816723}"/>
    <dgm:cxn modelId="{1FEF7C3D-4827-4C12-B324-935600937DAA}" type="presOf" srcId="{28F311E8-3816-45EC-A528-7E0A3FB4E1CB}" destId="{F31143A9-7065-4859-AA41-07F36653DC49}" srcOrd="0" destOrd="0" presId="urn:microsoft.com/office/officeart/2008/layout/HorizontalMultiLevelHierarchy"/>
    <dgm:cxn modelId="{F6EAD73E-E0A8-4B99-A2F0-2BE26CC2D6D2}" type="presOf" srcId="{E0C10033-A0B7-4EE3-9CA0-7A5A9E8AE08F}" destId="{F4F5ECC5-7180-450C-A14F-33BCCB506D6A}" srcOrd="1" destOrd="0" presId="urn:microsoft.com/office/officeart/2008/layout/HorizontalMultiLevelHierarchy"/>
    <dgm:cxn modelId="{8656BA3F-A5F5-4CE8-9BD5-2E012DD94997}" srcId="{713D74E5-89B7-48FB-A230-8CE97A809E03}" destId="{1590D3CB-8803-4656-991A-984E7D6D6CC6}" srcOrd="1" destOrd="0" parTransId="{449A4222-0046-4401-9F75-6D11D402A86E}" sibTransId="{F16C9FAA-E38D-47A0-B33F-EDD8C80984A9}"/>
    <dgm:cxn modelId="{BD4D3F5C-C3A8-4BA6-B634-9EC51936E19E}" type="presOf" srcId="{5FC68446-FBE4-4ED4-9AA3-F0E9780512B5}" destId="{95C0818D-7D9E-4290-9568-CABDC678BFA3}" srcOrd="0" destOrd="0" presId="urn:microsoft.com/office/officeart/2008/layout/HorizontalMultiLevelHierarchy"/>
    <dgm:cxn modelId="{5AC84361-4AD0-4C3F-8291-69980A8B5B5F}" type="presOf" srcId="{E069CBE9-64E4-441E-BC55-78E20454724C}" destId="{DA17C38C-C843-4A45-81E8-91155C3E167E}" srcOrd="0" destOrd="0" presId="urn:microsoft.com/office/officeart/2008/layout/HorizontalMultiLevelHierarchy"/>
    <dgm:cxn modelId="{F381BA61-5827-430A-A453-D3CE8A818DD6}" type="presOf" srcId="{EC640DD5-FDAB-4F86-B93C-83D660C1DDEF}" destId="{FDF8E1C5-B0FC-41FA-888E-92C0D8E54802}" srcOrd="0" destOrd="0" presId="urn:microsoft.com/office/officeart/2008/layout/HorizontalMultiLevelHierarchy"/>
    <dgm:cxn modelId="{A08CF942-3F47-4613-8D83-4B6D749A21B2}" type="presOf" srcId="{3E62EFD7-8412-4BF5-A29B-B99576FC849B}" destId="{77DFCA52-FA2B-43B4-9094-80F717EE6B1A}" srcOrd="1" destOrd="0" presId="urn:microsoft.com/office/officeart/2008/layout/HorizontalMultiLevelHierarchy"/>
    <dgm:cxn modelId="{E7283044-83F4-460E-8835-5A5E3BCF9D00}" type="presOf" srcId="{1598C8DA-2217-47D1-AEAD-D7D91A3912B6}" destId="{E28FAD6E-A27D-4649-ADD9-CD56516E149F}" srcOrd="0" destOrd="0" presId="urn:microsoft.com/office/officeart/2008/layout/HorizontalMultiLevelHierarchy"/>
    <dgm:cxn modelId="{86881C66-6582-4A9A-AFAD-D5F3C6A0C2A7}" type="presOf" srcId="{1FCA8E17-6702-4F1F-B9CD-7366CCA9672F}" destId="{534DCFA8-4374-44EC-A355-3E0E58573EA1}" srcOrd="0" destOrd="0" presId="urn:microsoft.com/office/officeart/2008/layout/HorizontalMultiLevelHierarchy"/>
    <dgm:cxn modelId="{90931F68-1017-4884-88EC-8C87A3C740DB}" type="presOf" srcId="{746DC108-F4C7-4E39-AD15-D37E60605D75}" destId="{3AF5D736-20EA-4E74-B46B-86103C89B9AB}" srcOrd="0" destOrd="0" presId="urn:microsoft.com/office/officeart/2008/layout/HorizontalMultiLevelHierarchy"/>
    <dgm:cxn modelId="{3E702148-C54B-4F27-8220-C2F37086E569}" type="presOf" srcId="{3FE128AB-0908-4DFB-9654-6B15FD01FC59}" destId="{A5C4F19C-8A85-4EA0-8EF0-36F77D49B971}" srcOrd="1" destOrd="0" presId="urn:microsoft.com/office/officeart/2008/layout/HorizontalMultiLevelHierarchy"/>
    <dgm:cxn modelId="{C70AF869-9938-444C-9595-73065DC14C5B}" type="presOf" srcId="{E0C10033-A0B7-4EE3-9CA0-7A5A9E8AE08F}" destId="{DFB0136D-764F-4B0D-933E-042854444DB3}" srcOrd="0" destOrd="0" presId="urn:microsoft.com/office/officeart/2008/layout/HorizontalMultiLevelHierarchy"/>
    <dgm:cxn modelId="{F27C3C4B-93CC-4148-9A5B-CD3CC01DEA99}" type="presOf" srcId="{713D74E5-89B7-48FB-A230-8CE97A809E03}" destId="{EF87ED46-8A2E-4536-A301-D6521ED75D75}" srcOrd="0" destOrd="0" presId="urn:microsoft.com/office/officeart/2008/layout/HorizontalMultiLevelHierarchy"/>
    <dgm:cxn modelId="{D024CB4B-0CDF-4EF4-937E-6C6D32733FF5}" type="presOf" srcId="{1FCA8E17-6702-4F1F-B9CD-7366CCA9672F}" destId="{CA1C181F-88FD-4C30-966E-C390E1D77DB0}" srcOrd="1" destOrd="0" presId="urn:microsoft.com/office/officeart/2008/layout/HorizontalMultiLevelHierarchy"/>
    <dgm:cxn modelId="{23E16D6C-17B8-4B0E-9BE8-F407D05DBCE8}" srcId="{EC640DD5-FDAB-4F86-B93C-83D660C1DDEF}" destId="{E110C5DA-1360-4DC5-89DF-427869259835}" srcOrd="1" destOrd="0" parTransId="{F2F91C89-3ED3-4BD5-BFA4-24BBE317D699}" sibTransId="{1B82A7EF-21F0-4D2F-ADCA-CBE894DECAC0}"/>
    <dgm:cxn modelId="{29BD116F-EB31-4219-B3FC-27CA1A616C48}" type="presOf" srcId="{449A4222-0046-4401-9F75-6D11D402A86E}" destId="{D8B1387B-E078-45C2-B94C-57EEAEE2AB5B}" srcOrd="1" destOrd="0" presId="urn:microsoft.com/office/officeart/2008/layout/HorizontalMultiLevelHierarchy"/>
    <dgm:cxn modelId="{90E51C4F-3CD9-4A10-B9EC-41E8034A97EB}" type="presOf" srcId="{6C40B338-FAA2-405B-A563-91B48882A44C}" destId="{C432497A-F940-41DB-81B4-728D5BACD268}" srcOrd="1" destOrd="0" presId="urn:microsoft.com/office/officeart/2008/layout/HorizontalMultiLevelHierarchy"/>
    <dgm:cxn modelId="{5BD4574F-774C-4C65-9D78-A69C0DC77F82}" srcId="{1598C8DA-2217-47D1-AEAD-D7D91A3912B6}" destId="{658934F3-2ACB-4EC6-9B63-15FC993F9007}" srcOrd="1" destOrd="0" parTransId="{34CBE14B-3114-4A33-8A4A-F364B52A4E78}" sibTransId="{C7E00798-8A47-4BB4-9FF0-D9B7BED00154}"/>
    <dgm:cxn modelId="{AB99C470-B221-4748-94CC-67BC4B44B2C6}" type="presOf" srcId="{623DC475-34F7-49AC-8C18-FBB5093A3AD7}" destId="{16B87544-09BC-4551-ABB7-79A3661283AD}" srcOrd="0" destOrd="0" presId="urn:microsoft.com/office/officeart/2008/layout/HorizontalMultiLevelHierarchy"/>
    <dgm:cxn modelId="{077CE950-C0ED-4E3A-A588-4059A82DAC9C}" type="presOf" srcId="{F2F91C89-3ED3-4BD5-BFA4-24BBE317D699}" destId="{0A9FB2FC-04E5-4470-980F-4837224A486C}" srcOrd="1" destOrd="0" presId="urn:microsoft.com/office/officeart/2008/layout/HorizontalMultiLevelHierarchy"/>
    <dgm:cxn modelId="{3D81A151-18F8-41A5-B7DF-7379D2943637}" type="presOf" srcId="{AA515FDA-EC3B-4B48-92B5-A0DA435D306D}" destId="{2528F3F4-9255-47D6-A2D5-831249DCE84C}" srcOrd="0" destOrd="0" presId="urn:microsoft.com/office/officeart/2008/layout/HorizontalMultiLevelHierarchy"/>
    <dgm:cxn modelId="{94409272-5643-4C17-AFAD-1BADC24311AE}" type="presOf" srcId="{2105CCF0-D917-4AC7-860F-B2A50B9944E4}" destId="{D905E015-B167-4FA4-B7BE-667E1E28F509}" srcOrd="1" destOrd="0" presId="urn:microsoft.com/office/officeart/2008/layout/HorizontalMultiLevelHierarchy"/>
    <dgm:cxn modelId="{0D259352-8416-419B-BCCC-D17582713888}" type="presOf" srcId="{DD2A9407-F7F6-468C-8FCD-72FFC85F67D4}" destId="{1F9FD871-E792-4162-A1EC-C8363EA4BD87}" srcOrd="1" destOrd="0" presId="urn:microsoft.com/office/officeart/2008/layout/HorizontalMultiLevelHierarchy"/>
    <dgm:cxn modelId="{CE7C8473-5780-41B7-A0AF-02A695DA0697}" type="presOf" srcId="{3DD751C3-DC03-4E40-9456-BB6970B11813}" destId="{F755BAD0-5436-4652-992B-FAD5BC33CB44}" srcOrd="1" destOrd="0" presId="urn:microsoft.com/office/officeart/2008/layout/HorizontalMultiLevelHierarchy"/>
    <dgm:cxn modelId="{6BBFAB56-FCF1-4859-A07E-1720F0B09C77}" srcId="{4117F307-3DAE-4A9E-BBD9-F009E6F28FFC}" destId="{66CFE7AC-FC62-4FD7-80ED-C8BF29E22965}" srcOrd="0" destOrd="0" parTransId="{1FCA8E17-6702-4F1F-B9CD-7366CCA9672F}" sibTransId="{D5707F8A-8A5B-4FF4-8ACD-EBC8D333057A}"/>
    <dgm:cxn modelId="{B2742977-C9A0-4F45-9256-ECF64CA94E2C}" srcId="{E069CBE9-64E4-441E-BC55-78E20454724C}" destId="{4D0AA204-19D3-49F5-AE4E-4EA67C7AF73A}" srcOrd="2" destOrd="0" parTransId="{43A80174-7EB3-45B6-AE42-B5281E557277}" sibTransId="{7852FC4B-9B87-4F47-81ED-136EB5F0FFD7}"/>
    <dgm:cxn modelId="{F15C5A57-4AF4-4B4D-9A3C-DD00E01B2DFA}" type="presOf" srcId="{63D90CCB-97A7-4628-9B14-6FBD21D01907}" destId="{3636AF97-D469-4AD5-88C8-14D34BBE1578}" srcOrd="1" destOrd="0" presId="urn:microsoft.com/office/officeart/2008/layout/HorizontalMultiLevelHierarchy"/>
    <dgm:cxn modelId="{C1D27078-B1A7-4828-8175-965D2F73E3D2}" type="presOf" srcId="{7E2FD2DC-8969-48AC-BE98-C7230B80B3F8}" destId="{5FF4D19C-6CF9-43A9-8365-29335FAEEE95}" srcOrd="0" destOrd="0" presId="urn:microsoft.com/office/officeart/2008/layout/HorizontalMultiLevelHierarchy"/>
    <dgm:cxn modelId="{80353B59-52FA-4AE6-B026-66D7247972E6}" type="presOf" srcId="{3DD751C3-DC03-4E40-9456-BB6970B11813}" destId="{C872E2DD-7F34-43CA-BD8D-0E248789649D}" srcOrd="0" destOrd="0" presId="urn:microsoft.com/office/officeart/2008/layout/HorizontalMultiLevelHierarchy"/>
    <dgm:cxn modelId="{720FDF79-A8BE-4D8E-86F5-9F9CA323F861}" srcId="{66CFE7AC-FC62-4FD7-80ED-C8BF29E22965}" destId="{A381BF68-072B-4DA1-9E6E-DE9DD544DE18}" srcOrd="0" destOrd="0" parTransId="{DD2D059E-9310-4D05-9820-32E37C4AE628}" sibTransId="{809943A8-EDD1-4BC2-82D4-F2F394AF5187}"/>
    <dgm:cxn modelId="{DF92507A-9577-400A-A1A6-0075E33EBEDD}" type="presOf" srcId="{DD2D059E-9310-4D05-9820-32E37C4AE628}" destId="{823ACF9B-BE18-46EC-9968-F0EB97E9DFFA}" srcOrd="1" destOrd="0" presId="urn:microsoft.com/office/officeart/2008/layout/HorizontalMultiLevelHierarchy"/>
    <dgm:cxn modelId="{50DDE285-B410-4039-94FC-B208487EF66D}" type="presOf" srcId="{3E62EFD7-8412-4BF5-A29B-B99576FC849B}" destId="{F9CD2555-36D8-41D3-8A78-8F9DAF740969}" srcOrd="0" destOrd="0" presId="urn:microsoft.com/office/officeart/2008/layout/HorizontalMultiLevelHierarchy"/>
    <dgm:cxn modelId="{1A2CC087-4983-4543-8537-73F47F92D10A}" type="presOf" srcId="{7667DA17-5C20-4866-B8DE-42E7D3A19830}" destId="{D7FFBC1E-C088-4828-BD51-A5290E97B3D4}" srcOrd="1" destOrd="0" presId="urn:microsoft.com/office/officeart/2008/layout/HorizontalMultiLevelHierarchy"/>
    <dgm:cxn modelId="{9DBD158C-C4D6-4099-BE8D-50DF87FA5E4D}" srcId="{E069CBE9-64E4-441E-BC55-78E20454724C}" destId="{1598C8DA-2217-47D1-AEAD-D7D91A3912B6}" srcOrd="1" destOrd="0" parTransId="{68099BBF-6DB0-4A85-BE37-444156E3AAB4}" sibTransId="{F256A393-5C30-4C5F-A661-E9CC1A3A8966}"/>
    <dgm:cxn modelId="{467B278C-0C4F-4EBD-9D3B-80708E2C9FB2}" type="presOf" srcId="{83E4CF82-68D8-4C46-8638-FE589CE2E9B2}" destId="{FD730282-4F3B-4EBC-8666-39D36D8BD9EC}" srcOrd="0" destOrd="0" presId="urn:microsoft.com/office/officeart/2008/layout/HorizontalMultiLevelHierarchy"/>
    <dgm:cxn modelId="{1B6A0D8D-69AA-4E24-86DC-92A949600353}" type="presOf" srcId="{66CFE7AC-FC62-4FD7-80ED-C8BF29E22965}" destId="{347EEFD8-C424-428D-BC7C-4973B6316F70}" srcOrd="0" destOrd="0" presId="urn:microsoft.com/office/officeart/2008/layout/HorizontalMultiLevelHierarchy"/>
    <dgm:cxn modelId="{18EBF68D-FB2E-4D5A-B76A-FF0FA09133B3}" type="presOf" srcId="{A2560D74-13D0-4DD9-932A-88F52D7C70CB}" destId="{7385A718-7730-48CC-9EF5-C0E12F4E8EB5}" srcOrd="0" destOrd="0" presId="urn:microsoft.com/office/officeart/2008/layout/HorizontalMultiLevelHierarchy"/>
    <dgm:cxn modelId="{8095948E-F84D-431C-9BDE-0C1313FD57F5}" srcId="{713D74E5-89B7-48FB-A230-8CE97A809E03}" destId="{C00D8CEE-4A27-46E5-AF7F-D3AA9DC7E25C}" srcOrd="0" destOrd="0" parTransId="{28F311E8-3816-45EC-A528-7E0A3FB4E1CB}" sibTransId="{3AE5B554-4A7B-4222-B492-E33DA432E86A}"/>
    <dgm:cxn modelId="{DAA30F91-D01F-42D2-A852-B90F5B2DB481}" srcId="{66CFE7AC-FC62-4FD7-80ED-C8BF29E22965}" destId="{27C8AA87-BD94-42F5-96CA-2CBB6F8D28D5}" srcOrd="1" destOrd="0" parTransId="{E0C10033-A0B7-4EE3-9CA0-7A5A9E8AE08F}" sibTransId="{974CEF52-D5A2-4C71-A47F-CD70AC92E43A}"/>
    <dgm:cxn modelId="{5CF6EB95-5982-4E70-BF79-DF59A7273017}" type="presOf" srcId="{4D0AA204-19D3-49F5-AE4E-4EA67C7AF73A}" destId="{01B53CE3-87AD-4C27-B06F-391C102DC4EF}" srcOrd="0" destOrd="0" presId="urn:microsoft.com/office/officeart/2008/layout/HorizontalMultiLevelHierarchy"/>
    <dgm:cxn modelId="{9E2D0C98-B5BB-495E-95C4-A3AA0751B555}" type="presOf" srcId="{1590D3CB-8803-4656-991A-984E7D6D6CC6}" destId="{34582263-433A-4B8F-A1A2-EBDFDDFEA2EB}" srcOrd="0" destOrd="0" presId="urn:microsoft.com/office/officeart/2008/layout/HorizontalMultiLevelHierarchy"/>
    <dgm:cxn modelId="{772FA098-27FB-4845-BE41-7E331100899F}" srcId="{1598C8DA-2217-47D1-AEAD-D7D91A3912B6}" destId="{9C03B2DD-242E-4C70-BEAF-C1415D8C6906}" srcOrd="0" destOrd="0" parTransId="{3E62EFD7-8412-4BF5-A29B-B99576FC849B}" sibTransId="{73B842DF-2000-4D45-A799-6D0384F29967}"/>
    <dgm:cxn modelId="{C264CD99-CB51-4B14-84CB-5E2BD359588F}" srcId="{8859C4F1-E2F8-4B35-BC7A-F95050E7A01C}" destId="{713D74E5-89B7-48FB-A230-8CE97A809E03}" srcOrd="1" destOrd="0" parTransId="{7E2FD2DC-8969-48AC-BE98-C7230B80B3F8}" sibTransId="{75435315-D469-4930-95F9-7DB845BF1C5D}"/>
    <dgm:cxn modelId="{9D4AC19C-4406-434C-8830-6189C966F6CE}" type="presOf" srcId="{623DC475-34F7-49AC-8C18-FBB5093A3AD7}" destId="{63036BE1-1D4D-43F5-8D7C-7BF4739EC105}" srcOrd="1" destOrd="0" presId="urn:microsoft.com/office/officeart/2008/layout/HorizontalMultiLevelHierarchy"/>
    <dgm:cxn modelId="{DCF9309E-0D8F-4155-8129-9214C5C2A422}" type="presOf" srcId="{DD2D059E-9310-4D05-9820-32E37C4AE628}" destId="{D5CD1CB8-42C8-47B5-9A30-0668D1C99FF5}" srcOrd="0" destOrd="0" presId="urn:microsoft.com/office/officeart/2008/layout/HorizontalMultiLevelHierarchy"/>
    <dgm:cxn modelId="{66F7A29E-7FFB-45CC-8368-F4C2CA9026B6}" type="presOf" srcId="{CCF97B42-D6C2-41B8-8C9C-1D519102FDDE}" destId="{ECE07C33-A009-403D-8C9E-438B5AF31205}" srcOrd="0" destOrd="0" presId="urn:microsoft.com/office/officeart/2008/layout/HorizontalMultiLevelHierarchy"/>
    <dgm:cxn modelId="{2024029F-A92A-4D1B-9C94-38DAF0D314CF}" srcId="{1598C8DA-2217-47D1-AEAD-D7D91A3912B6}" destId="{746DC108-F4C7-4E39-AD15-D37E60605D75}" srcOrd="2" destOrd="0" parTransId="{DD2A9407-F7F6-468C-8FCD-72FFC85F67D4}" sibTransId="{AF8AC8C5-371C-428F-B34B-648B014F2222}"/>
    <dgm:cxn modelId="{BCBA07A1-4EAE-4FEF-B6B7-2356B703BC16}" srcId="{DDB2E333-F0DD-4FA8-B9AD-40729C9AA91B}" destId="{D7AC81EC-4919-490D-BB51-1A6F40165B76}" srcOrd="0" destOrd="0" parTransId="{AB2C0873-8CF7-48B6-8D93-931D2BE16A02}" sibTransId="{7745B108-D655-4965-BF5F-9B5117D1751A}"/>
    <dgm:cxn modelId="{62921CA3-FFEA-46FA-AAF0-E365B62F0445}" type="presOf" srcId="{34CBE14B-3114-4A33-8A4A-F364B52A4E78}" destId="{5A5CABBB-D127-4F95-B7D1-B516E5AEF56C}" srcOrd="0" destOrd="0" presId="urn:microsoft.com/office/officeart/2008/layout/HorizontalMultiLevelHierarchy"/>
    <dgm:cxn modelId="{A5AB5EA3-C48E-46CD-8E59-ED100CE17AA8}" type="presOf" srcId="{93711D2F-7F3C-4391-88EA-7B1B8D16091D}" destId="{4A0EBA4E-9749-4187-9113-F56DD9810E77}" srcOrd="1" destOrd="0" presId="urn:microsoft.com/office/officeart/2008/layout/HorizontalMultiLevelHierarchy"/>
    <dgm:cxn modelId="{AF03E5A3-29C6-4402-9B75-9404DB59E50D}" srcId="{E069CBE9-64E4-441E-BC55-78E20454724C}" destId="{AA515FDA-EC3B-4B48-92B5-A0DA435D306D}" srcOrd="0" destOrd="0" parTransId="{925AB83A-4238-4BFA-BCE3-2079AA984D94}" sibTransId="{0A764E40-32A4-4EA2-AB7B-D37DD1357E6F}"/>
    <dgm:cxn modelId="{E52AB1A5-94B5-45BB-B816-08E0B206694B}" type="presOf" srcId="{925AB83A-4238-4BFA-BCE3-2079AA984D94}" destId="{1D6174BD-CBE4-42F7-ADF3-9A88A4E346C4}" srcOrd="1" destOrd="0" presId="urn:microsoft.com/office/officeart/2008/layout/HorizontalMultiLevelHierarchy"/>
    <dgm:cxn modelId="{5B6A60A7-151A-4887-88BE-024E1DF23AA0}" type="presOf" srcId="{492D0D19-E195-4739-8B69-2EEB92FA96ED}" destId="{1A1B5569-CC36-4373-B753-8B4FD3BF895E}" srcOrd="1" destOrd="0" presId="urn:microsoft.com/office/officeart/2008/layout/HorizontalMultiLevelHierarchy"/>
    <dgm:cxn modelId="{5ECF5EAA-674B-4992-884B-CD901EFE8D6E}" srcId="{EC640DD5-FDAB-4F86-B93C-83D660C1DDEF}" destId="{6526E24D-1225-4C12-AFE0-1FA87D9E7BC5}" srcOrd="0" destOrd="0" parTransId="{DCE71481-3EAB-4669-A505-F7FFBEFCB60A}" sibTransId="{E8ED95DC-1D42-40E8-82D0-21928D90D3CE}"/>
    <dgm:cxn modelId="{D3823DAF-7423-4FAC-AD51-5A3CC14DC387}" type="presOf" srcId="{7E2FD2DC-8969-48AC-BE98-C7230B80B3F8}" destId="{48745DDD-E360-4C58-8040-469831C55458}" srcOrd="1" destOrd="0" presId="urn:microsoft.com/office/officeart/2008/layout/HorizontalMultiLevelHierarchy"/>
    <dgm:cxn modelId="{23BC65B0-0952-4439-9725-1D2E107F1C68}" type="presOf" srcId="{658934F3-2ACB-4EC6-9B63-15FC993F9007}" destId="{629A7C9C-5943-436A-ADA8-668CC26CD86F}" srcOrd="0" destOrd="0" presId="urn:microsoft.com/office/officeart/2008/layout/HorizontalMultiLevelHierarchy"/>
    <dgm:cxn modelId="{7DBC89B3-D9A5-4346-B82E-AF2065845DF6}" srcId="{83E4CF82-68D8-4C46-8638-FE589CE2E9B2}" destId="{DDB2E333-F0DD-4FA8-B9AD-40729C9AA91B}" srcOrd="0" destOrd="0" parTransId="{3FE128AB-0908-4DFB-9654-6B15FD01FC59}" sibTransId="{87C51125-5129-4AE3-A7E6-56F7CEABC4B5}"/>
    <dgm:cxn modelId="{6E1959B8-5D68-4274-9EFC-DF35F452B95A}" type="presOf" srcId="{9C03B2DD-242E-4C70-BEAF-C1415D8C6906}" destId="{E5E9C230-EF07-4002-8475-CF9B41FCACD5}" srcOrd="0" destOrd="0" presId="urn:microsoft.com/office/officeart/2008/layout/HorizontalMultiLevelHierarchy"/>
    <dgm:cxn modelId="{21F290BE-82F5-4692-91EF-EC3E639D7FBC}" srcId="{CB04DD1C-2D36-49A1-80B3-14AF7B282427}" destId="{4117F307-3DAE-4A9E-BBD9-F009E6F28FFC}" srcOrd="0" destOrd="0" parTransId="{64E2C5A6-822E-43FB-9932-B814F9F0D28F}" sibTransId="{2FFB7389-C723-4602-BC3D-A7A2CBF4E138}"/>
    <dgm:cxn modelId="{248392C3-E25F-4484-B3FC-6BBF6B1EC5AF}" type="presOf" srcId="{F2F91C89-3ED3-4BD5-BFA4-24BBE317D699}" destId="{4F8B3F1C-4423-4C6C-9794-7FD8D292D7D3}" srcOrd="0" destOrd="0" presId="urn:microsoft.com/office/officeart/2008/layout/HorizontalMultiLevelHierarchy"/>
    <dgm:cxn modelId="{B8A950C6-6CE2-476B-895E-26FD79A6DFF2}" type="presOf" srcId="{80347E4B-AB97-4020-BD77-E7E64E4FEE74}" destId="{C9E26B21-24D7-4C14-86D2-E65E37859D88}" srcOrd="0" destOrd="0" presId="urn:microsoft.com/office/officeart/2008/layout/HorizontalMultiLevelHierarchy"/>
    <dgm:cxn modelId="{737A6EC8-8261-41C8-8BD3-CA15096A94EF}" type="presOf" srcId="{C00D8CEE-4A27-46E5-AF7F-D3AA9DC7E25C}" destId="{BD931BB4-7BD1-4558-B894-D5DCD575E433}" srcOrd="0" destOrd="0" presId="urn:microsoft.com/office/officeart/2008/layout/HorizontalMultiLevelHierarchy"/>
    <dgm:cxn modelId="{592D0ACA-44E3-498C-BA15-8E5D532B1302}" type="presOf" srcId="{DCE71481-3EAB-4669-A505-F7FFBEFCB60A}" destId="{3D79994D-96C4-48C5-AA4D-8487723E9056}" srcOrd="1" destOrd="0" presId="urn:microsoft.com/office/officeart/2008/layout/HorizontalMultiLevelHierarchy"/>
    <dgm:cxn modelId="{DBB39ED4-6F2A-406F-ADC8-D19C3333E0D7}" srcId="{4D0AA204-19D3-49F5-AE4E-4EA67C7AF73A}" destId="{062EA31A-9B94-4D25-B8DF-859575E8FC1E}" srcOrd="1" destOrd="0" parTransId="{7667DA17-5C20-4866-B8DE-42E7D3A19830}" sibTransId="{4DA94B27-5B78-4305-A94D-B7ADD8D23C10}"/>
    <dgm:cxn modelId="{CC4364D5-FC41-4ACC-A58F-B5F44DB71699}" type="presOf" srcId="{E110C5DA-1360-4DC5-89DF-427869259835}" destId="{18F449C3-D212-4346-9ACB-620B79AE4A78}" srcOrd="0" destOrd="0" presId="urn:microsoft.com/office/officeart/2008/layout/HorizontalMultiLevelHierarchy"/>
    <dgm:cxn modelId="{94D13AD6-1035-44CB-AE5F-D03EF8A9DBBC}" type="presOf" srcId="{7667DA17-5C20-4866-B8DE-42E7D3A19830}" destId="{3BFAD863-1F04-4995-9C69-8F6063E163D8}" srcOrd="0" destOrd="0" presId="urn:microsoft.com/office/officeart/2008/layout/HorizontalMultiLevelHierarchy"/>
    <dgm:cxn modelId="{0C4FF4DB-2BF3-4BDD-9122-8D12618877F6}" type="presOf" srcId="{68099BBF-6DB0-4A85-BE37-444156E3AAB4}" destId="{84790114-4E83-4344-AADE-06F3E16B8916}" srcOrd="0" destOrd="0" presId="urn:microsoft.com/office/officeart/2008/layout/HorizontalMultiLevelHierarchy"/>
    <dgm:cxn modelId="{9161B1DE-F501-4D55-B020-8AE7050F6387}" type="presOf" srcId="{5BB370A9-3983-4B0F-82C6-9914B001A3CD}" destId="{84B63196-FAF2-4F32-B9ED-A14AAC15805B}" srcOrd="0" destOrd="0" presId="urn:microsoft.com/office/officeart/2008/layout/HorizontalMultiLevelHierarchy"/>
    <dgm:cxn modelId="{056382E4-0B73-4D63-B537-063478C293D1}" type="presOf" srcId="{27C8AA87-BD94-42F5-96CA-2CBB6F8D28D5}" destId="{6627F3AC-C478-4F39-AD61-195C1AFE42E7}" srcOrd="0" destOrd="0" presId="urn:microsoft.com/office/officeart/2008/layout/HorizontalMultiLevelHierarchy"/>
    <dgm:cxn modelId="{9FCADCE4-734F-404E-B75B-767364E66145}" srcId="{AA515FDA-EC3B-4B48-92B5-A0DA435D306D}" destId="{3C19522C-5873-49CE-B57B-E553B59B0E5B}" srcOrd="0" destOrd="0" parTransId="{6C40B338-FAA2-405B-A563-91B48882A44C}" sibTransId="{43A5F63A-0D39-4A26-82BE-A016005B35EF}"/>
    <dgm:cxn modelId="{89CFF0E4-8B24-46BB-B765-5440C0DAF319}" type="presOf" srcId="{D7AC81EC-4919-490D-BB51-1A6F40165B76}" destId="{97116299-4967-47D5-A769-6832527B62B8}" srcOrd="0" destOrd="0" presId="urn:microsoft.com/office/officeart/2008/layout/HorizontalMultiLevelHierarchy"/>
    <dgm:cxn modelId="{F0E354E6-0D84-401D-A750-F5C6684F1FFB}" type="presOf" srcId="{68099BBF-6DB0-4A85-BE37-444156E3AAB4}" destId="{C7754359-0C98-4300-8601-9F8845C23C02}" srcOrd="1" destOrd="0" presId="urn:microsoft.com/office/officeart/2008/layout/HorizontalMultiLevelHierarchy"/>
    <dgm:cxn modelId="{24053DE8-159A-4E16-B159-777AB90B9AC6}" type="presOf" srcId="{449A4222-0046-4401-9F75-6D11D402A86E}" destId="{9744059C-49ED-4CFA-A97F-D4B12BE38274}" srcOrd="0" destOrd="0" presId="urn:microsoft.com/office/officeart/2008/layout/HorizontalMultiLevelHierarchy"/>
    <dgm:cxn modelId="{8779E4E9-3DD9-4CD1-A0EE-53A4E2A15B75}" type="presOf" srcId="{925AB83A-4238-4BFA-BCE3-2079AA984D94}" destId="{E37A34E6-75FB-48E3-A09A-DFBBA6905A6C}" srcOrd="0" destOrd="0" presId="urn:microsoft.com/office/officeart/2008/layout/HorizontalMultiLevelHierarchy"/>
    <dgm:cxn modelId="{E35F81EA-8CFD-45F8-8A6D-0C2D44D0081C}" type="presOf" srcId="{492D0D19-E195-4739-8B69-2EEB92FA96ED}" destId="{BB8EF2B3-D7AE-40D4-A654-7488480C78FB}" srcOrd="0" destOrd="0" presId="urn:microsoft.com/office/officeart/2008/layout/HorizontalMultiLevelHierarchy"/>
    <dgm:cxn modelId="{BF725FF8-2A24-492D-8FB6-11D0E1C44667}" type="presOf" srcId="{DDB2E333-F0DD-4FA8-B9AD-40729C9AA91B}" destId="{B0DEEF67-5EE5-4CC5-B721-62B0A5D9D252}" srcOrd="0" destOrd="0" presId="urn:microsoft.com/office/officeart/2008/layout/HorizontalMultiLevelHierarchy"/>
    <dgm:cxn modelId="{58FDCAF9-4457-4D8F-99EA-03B1DD335C2E}" type="presOf" srcId="{CCF97B42-D6C2-41B8-8C9C-1D519102FDDE}" destId="{186B5C5E-B759-4542-BBBA-EF9C8A52EC9F}" srcOrd="1" destOrd="0" presId="urn:microsoft.com/office/officeart/2008/layout/HorizontalMultiLevelHierarchy"/>
    <dgm:cxn modelId="{F5B8F6F9-A009-453B-81F6-803969206616}" type="presOf" srcId="{63D90CCB-97A7-4628-9B14-6FBD21D01907}" destId="{E83F8617-7728-4B6A-9655-C6AC67A3B649}" srcOrd="0" destOrd="0" presId="urn:microsoft.com/office/officeart/2008/layout/HorizontalMultiLevelHierarchy"/>
    <dgm:cxn modelId="{9840B4FB-3821-4425-9CD2-40C8CE4A3AC0}" type="presOf" srcId="{6526E24D-1225-4C12-AFE0-1FA87D9E7BC5}" destId="{1DCF6BEC-5DAF-4CFA-B3C2-737AC1383E6D}" srcOrd="0" destOrd="0" presId="urn:microsoft.com/office/officeart/2008/layout/HorizontalMultiLevelHierarchy"/>
    <dgm:cxn modelId="{059DC2FB-721B-4759-BFF8-864D38C4CB72}" srcId="{DDB2E333-F0DD-4FA8-B9AD-40729C9AA91B}" destId="{5FC68446-FBE4-4ED4-9AA3-F0E9780512B5}" srcOrd="1" destOrd="0" parTransId="{3DD751C3-DC03-4E40-9456-BB6970B11813}" sibTransId="{A354CBDA-FCA0-47B5-95DE-5FA9DD04E443}"/>
    <dgm:cxn modelId="{33D49FFC-E61C-450A-B9A6-6968F918C338}" srcId="{83E4CF82-68D8-4C46-8638-FE589CE2E9B2}" destId="{E069CBE9-64E4-441E-BC55-78E20454724C}" srcOrd="1" destOrd="0" parTransId="{CCF97B42-D6C2-41B8-8C9C-1D519102FDDE}" sibTransId="{B3B81F78-D9A4-44E4-94BE-1A8B77925856}"/>
    <dgm:cxn modelId="{DCF0F4FE-F9A6-42DF-BC8C-58E0926B8EA3}" srcId="{4D0AA204-19D3-49F5-AE4E-4EA67C7AF73A}" destId="{A2560D74-13D0-4DD9-932A-88F52D7C70CB}" srcOrd="0" destOrd="0" parTransId="{93711D2F-7F3C-4391-88EA-7B1B8D16091D}" sibTransId="{26F2D794-66DF-4382-A9EF-4B9D61964096}"/>
    <dgm:cxn modelId="{335FBF89-027E-4B76-B01F-62A7D8E68841}" type="presParOf" srcId="{C9E26B21-24D7-4C14-86D2-E65E37859D88}" destId="{48893598-CC8B-4B73-B319-32417055FFBB}" srcOrd="0" destOrd="0" presId="urn:microsoft.com/office/officeart/2008/layout/HorizontalMultiLevelHierarchy"/>
    <dgm:cxn modelId="{7653151C-A50C-49E4-87A9-BCE54F29E960}" type="presParOf" srcId="{48893598-CC8B-4B73-B319-32417055FFBB}" destId="{02591BAA-A32D-4724-AA4C-419776186F1A}" srcOrd="0" destOrd="0" presId="urn:microsoft.com/office/officeart/2008/layout/HorizontalMultiLevelHierarchy"/>
    <dgm:cxn modelId="{A9A0C994-65AE-4ADF-BA8B-E5E98A0BECEF}" type="presParOf" srcId="{48893598-CC8B-4B73-B319-32417055FFBB}" destId="{A086AF46-4BBD-4D1D-BDF6-40C26E6DCB71}" srcOrd="1" destOrd="0" presId="urn:microsoft.com/office/officeart/2008/layout/HorizontalMultiLevelHierarchy"/>
    <dgm:cxn modelId="{5748BB82-4D85-4C22-8DC1-3FDB12D95AD2}" type="presParOf" srcId="{A086AF46-4BBD-4D1D-BDF6-40C26E6DCB71}" destId="{60044D08-CE7D-4B9A-A21E-CF9732FA0C79}" srcOrd="0" destOrd="0" presId="urn:microsoft.com/office/officeart/2008/layout/HorizontalMultiLevelHierarchy"/>
    <dgm:cxn modelId="{6E5ECC49-31C6-4DBA-8BED-2742F08B0BCC}" type="presParOf" srcId="{60044D08-CE7D-4B9A-A21E-CF9732FA0C79}" destId="{0BE2EE73-04B7-43A0-B0B3-F32DA9B23882}" srcOrd="0" destOrd="0" presId="urn:microsoft.com/office/officeart/2008/layout/HorizontalMultiLevelHierarchy"/>
    <dgm:cxn modelId="{CF675410-41B9-41B8-8A34-AA7C59E7603A}" type="presParOf" srcId="{A086AF46-4BBD-4D1D-BDF6-40C26E6DCB71}" destId="{769B7EDD-BDAB-486C-8560-2741ADDC2C47}" srcOrd="1" destOrd="0" presId="urn:microsoft.com/office/officeart/2008/layout/HorizontalMultiLevelHierarchy"/>
    <dgm:cxn modelId="{61ECD962-D2DF-44FA-ADCB-174F09D5DCF4}" type="presParOf" srcId="{769B7EDD-BDAB-486C-8560-2741ADDC2C47}" destId="{34ED707D-6763-464D-880D-9F274A5616F5}" srcOrd="0" destOrd="0" presId="urn:microsoft.com/office/officeart/2008/layout/HorizontalMultiLevelHierarchy"/>
    <dgm:cxn modelId="{AD0BA917-DF22-451C-818D-2AECDAA2D5AF}" type="presParOf" srcId="{769B7EDD-BDAB-486C-8560-2741ADDC2C47}" destId="{57A72B8B-0E4C-4EC8-9528-820180B28E05}" srcOrd="1" destOrd="0" presId="urn:microsoft.com/office/officeart/2008/layout/HorizontalMultiLevelHierarchy"/>
    <dgm:cxn modelId="{52A55B4A-0BB3-4B84-BA39-CD27790515FB}" type="presParOf" srcId="{57A72B8B-0E4C-4EC8-9528-820180B28E05}" destId="{534DCFA8-4374-44EC-A355-3E0E58573EA1}" srcOrd="0" destOrd="0" presId="urn:microsoft.com/office/officeart/2008/layout/HorizontalMultiLevelHierarchy"/>
    <dgm:cxn modelId="{59D5D08D-E7E9-4CCF-AF94-2C096C0C1CBE}" type="presParOf" srcId="{534DCFA8-4374-44EC-A355-3E0E58573EA1}" destId="{CA1C181F-88FD-4C30-966E-C390E1D77DB0}" srcOrd="0" destOrd="0" presId="urn:microsoft.com/office/officeart/2008/layout/HorizontalMultiLevelHierarchy"/>
    <dgm:cxn modelId="{C866E9A3-A4BB-4118-B55B-666C3B47C3AA}" type="presParOf" srcId="{57A72B8B-0E4C-4EC8-9528-820180B28E05}" destId="{11A95EA0-0CF0-40D2-B2BF-210F3D0D0D08}" srcOrd="1" destOrd="0" presId="urn:microsoft.com/office/officeart/2008/layout/HorizontalMultiLevelHierarchy"/>
    <dgm:cxn modelId="{6831D8C0-5DB9-4F4A-AA1A-4799D81633C0}" type="presParOf" srcId="{11A95EA0-0CF0-40D2-B2BF-210F3D0D0D08}" destId="{347EEFD8-C424-428D-BC7C-4973B6316F70}" srcOrd="0" destOrd="0" presId="urn:microsoft.com/office/officeart/2008/layout/HorizontalMultiLevelHierarchy"/>
    <dgm:cxn modelId="{EDD469A4-1F1A-4BE8-A199-4F0382B32102}" type="presParOf" srcId="{11A95EA0-0CF0-40D2-B2BF-210F3D0D0D08}" destId="{D6420276-C421-4E67-A7E8-7629339B4284}" srcOrd="1" destOrd="0" presId="urn:microsoft.com/office/officeart/2008/layout/HorizontalMultiLevelHierarchy"/>
    <dgm:cxn modelId="{537E57C4-5A8B-4843-94A5-94A611C41473}" type="presParOf" srcId="{D6420276-C421-4E67-A7E8-7629339B4284}" destId="{D5CD1CB8-42C8-47B5-9A30-0668D1C99FF5}" srcOrd="0" destOrd="0" presId="urn:microsoft.com/office/officeart/2008/layout/HorizontalMultiLevelHierarchy"/>
    <dgm:cxn modelId="{C54A6794-7735-4700-B527-D5297AEC3881}" type="presParOf" srcId="{D5CD1CB8-42C8-47B5-9A30-0668D1C99FF5}" destId="{823ACF9B-BE18-46EC-9968-F0EB97E9DFFA}" srcOrd="0" destOrd="0" presId="urn:microsoft.com/office/officeart/2008/layout/HorizontalMultiLevelHierarchy"/>
    <dgm:cxn modelId="{3837756B-1332-4515-9648-1F954D91E218}" type="presParOf" srcId="{D6420276-C421-4E67-A7E8-7629339B4284}" destId="{7BAB9894-F949-48D6-BB02-E6AA0F6D0125}" srcOrd="1" destOrd="0" presId="urn:microsoft.com/office/officeart/2008/layout/HorizontalMultiLevelHierarchy"/>
    <dgm:cxn modelId="{6D002076-F85F-4153-9F7B-F87EDE69BE2C}" type="presParOf" srcId="{7BAB9894-F949-48D6-BB02-E6AA0F6D0125}" destId="{21DD6DC3-5315-40A7-82BB-0C58F66F2600}" srcOrd="0" destOrd="0" presId="urn:microsoft.com/office/officeart/2008/layout/HorizontalMultiLevelHierarchy"/>
    <dgm:cxn modelId="{CCC3593D-7B65-4BCF-BB70-2F7A7A64E2F6}" type="presParOf" srcId="{7BAB9894-F949-48D6-BB02-E6AA0F6D0125}" destId="{8A78D198-12A1-4EF2-81FB-CC17042B1CD3}" srcOrd="1" destOrd="0" presId="urn:microsoft.com/office/officeart/2008/layout/HorizontalMultiLevelHierarchy"/>
    <dgm:cxn modelId="{7A3B165A-4EA9-489E-9FBA-5B3B17C4D0A9}" type="presParOf" srcId="{D6420276-C421-4E67-A7E8-7629339B4284}" destId="{DFB0136D-764F-4B0D-933E-042854444DB3}" srcOrd="2" destOrd="0" presId="urn:microsoft.com/office/officeart/2008/layout/HorizontalMultiLevelHierarchy"/>
    <dgm:cxn modelId="{470C06F3-62B4-425B-8313-E5FDBD5DFA48}" type="presParOf" srcId="{DFB0136D-764F-4B0D-933E-042854444DB3}" destId="{F4F5ECC5-7180-450C-A14F-33BCCB506D6A}" srcOrd="0" destOrd="0" presId="urn:microsoft.com/office/officeart/2008/layout/HorizontalMultiLevelHierarchy"/>
    <dgm:cxn modelId="{6A374062-E6F4-4159-989F-662D071B7BB3}" type="presParOf" srcId="{D6420276-C421-4E67-A7E8-7629339B4284}" destId="{D6AF8732-09D1-48A1-B105-A805ED37AA10}" srcOrd="3" destOrd="0" presId="urn:microsoft.com/office/officeart/2008/layout/HorizontalMultiLevelHierarchy"/>
    <dgm:cxn modelId="{7FAB80AA-F86A-4672-B7ED-DA9387C63AD0}" type="presParOf" srcId="{D6AF8732-09D1-48A1-B105-A805ED37AA10}" destId="{6627F3AC-C478-4F39-AD61-195C1AFE42E7}" srcOrd="0" destOrd="0" presId="urn:microsoft.com/office/officeart/2008/layout/HorizontalMultiLevelHierarchy"/>
    <dgm:cxn modelId="{87632389-A84C-4DCE-88A5-819D219CC14B}" type="presParOf" srcId="{D6AF8732-09D1-48A1-B105-A805ED37AA10}" destId="{D3641686-3765-48BE-A6F0-96AB8C53E7A6}" srcOrd="1" destOrd="0" presId="urn:microsoft.com/office/officeart/2008/layout/HorizontalMultiLevelHierarchy"/>
    <dgm:cxn modelId="{8BC28AD6-6177-4A45-8031-2C9D2138F606}" type="presParOf" srcId="{D6420276-C421-4E67-A7E8-7629339B4284}" destId="{16B87544-09BC-4551-ABB7-79A3661283AD}" srcOrd="4" destOrd="0" presId="urn:microsoft.com/office/officeart/2008/layout/HorizontalMultiLevelHierarchy"/>
    <dgm:cxn modelId="{433C4A11-FD87-4EC8-8949-0029A36D4085}" type="presParOf" srcId="{16B87544-09BC-4551-ABB7-79A3661283AD}" destId="{63036BE1-1D4D-43F5-8D7C-7BF4739EC105}" srcOrd="0" destOrd="0" presId="urn:microsoft.com/office/officeart/2008/layout/HorizontalMultiLevelHierarchy"/>
    <dgm:cxn modelId="{5E0CD3FB-5A11-42A2-8AC3-B091D6F768D9}" type="presParOf" srcId="{D6420276-C421-4E67-A7E8-7629339B4284}" destId="{0B290022-6601-4472-B898-EEE3B404F2AD}" srcOrd="5" destOrd="0" presId="urn:microsoft.com/office/officeart/2008/layout/HorizontalMultiLevelHierarchy"/>
    <dgm:cxn modelId="{A6A4125F-B02E-4235-ACC5-9B8F301FAF0A}" type="presParOf" srcId="{0B290022-6601-4472-B898-EEE3B404F2AD}" destId="{5109E65E-5632-4C20-BB31-2F82BCEDAC5B}" srcOrd="0" destOrd="0" presId="urn:microsoft.com/office/officeart/2008/layout/HorizontalMultiLevelHierarchy"/>
    <dgm:cxn modelId="{D60154E8-610A-4D1B-B6C7-AD8B3DEE0B36}" type="presParOf" srcId="{0B290022-6601-4472-B898-EEE3B404F2AD}" destId="{A48B34A8-95E0-455E-BBB1-F5706CB89445}" srcOrd="1" destOrd="0" presId="urn:microsoft.com/office/officeart/2008/layout/HorizontalMultiLevelHierarchy"/>
    <dgm:cxn modelId="{5CA58FA9-56A3-46A2-BBD3-E42A16A0B300}" type="presParOf" srcId="{57A72B8B-0E4C-4EC8-9528-820180B28E05}" destId="{D893C2F4-01DC-453B-9358-15EC7AE91596}" srcOrd="2" destOrd="0" presId="urn:microsoft.com/office/officeart/2008/layout/HorizontalMultiLevelHierarchy"/>
    <dgm:cxn modelId="{DAF81724-3B3D-45B5-A16D-2FDC3B85875A}" type="presParOf" srcId="{D893C2F4-01DC-453B-9358-15EC7AE91596}" destId="{D905E015-B167-4FA4-B7BE-667E1E28F509}" srcOrd="0" destOrd="0" presId="urn:microsoft.com/office/officeart/2008/layout/HorizontalMultiLevelHierarchy"/>
    <dgm:cxn modelId="{F0CD954A-594E-443B-B206-6A150353290E}" type="presParOf" srcId="{57A72B8B-0E4C-4EC8-9528-820180B28E05}" destId="{B5258934-DDE9-43A2-A053-2C48D7483869}" srcOrd="3" destOrd="0" presId="urn:microsoft.com/office/officeart/2008/layout/HorizontalMultiLevelHierarchy"/>
    <dgm:cxn modelId="{B13FA3BE-0825-45F8-BDED-AFD2A604C46F}" type="presParOf" srcId="{B5258934-DDE9-43A2-A053-2C48D7483869}" destId="{B3A347DD-C274-44F8-AF73-1F703E8EC2C6}" srcOrd="0" destOrd="0" presId="urn:microsoft.com/office/officeart/2008/layout/HorizontalMultiLevelHierarchy"/>
    <dgm:cxn modelId="{25C54172-1075-4C2F-840D-B7DDAA42B051}" type="presParOf" srcId="{B5258934-DDE9-43A2-A053-2C48D7483869}" destId="{B5E34B96-6740-46AF-AE55-05C58D95A7AC}" srcOrd="1" destOrd="0" presId="urn:microsoft.com/office/officeart/2008/layout/HorizontalMultiLevelHierarchy"/>
    <dgm:cxn modelId="{88F5C9C0-9CC7-4889-8C9E-77F90EA815FE}" type="presParOf" srcId="{B5E34B96-6740-46AF-AE55-05C58D95A7AC}" destId="{84B63196-FAF2-4F32-B9ED-A14AAC15805B}" srcOrd="0" destOrd="0" presId="urn:microsoft.com/office/officeart/2008/layout/HorizontalMultiLevelHierarchy"/>
    <dgm:cxn modelId="{EC31F2E6-89F5-4D68-9E3E-A33B0282B03C}" type="presParOf" srcId="{84B63196-FAF2-4F32-B9ED-A14AAC15805B}" destId="{B6A53E14-EF85-4C61-A220-317A49279E39}" srcOrd="0" destOrd="0" presId="urn:microsoft.com/office/officeart/2008/layout/HorizontalMultiLevelHierarchy"/>
    <dgm:cxn modelId="{5A9013EE-C6BE-4D71-BDDD-EE4157933888}" type="presParOf" srcId="{B5E34B96-6740-46AF-AE55-05C58D95A7AC}" destId="{854FF5FF-8E06-43CA-BA6D-71E80544558A}" srcOrd="1" destOrd="0" presId="urn:microsoft.com/office/officeart/2008/layout/HorizontalMultiLevelHierarchy"/>
    <dgm:cxn modelId="{4B30996F-4985-47BB-B958-D3BFDEA6EB40}" type="presParOf" srcId="{854FF5FF-8E06-43CA-BA6D-71E80544558A}" destId="{FDF8E1C5-B0FC-41FA-888E-92C0D8E54802}" srcOrd="0" destOrd="0" presId="urn:microsoft.com/office/officeart/2008/layout/HorizontalMultiLevelHierarchy"/>
    <dgm:cxn modelId="{DB9438D3-3C6F-44CC-B109-B5DEA45C26EC}" type="presParOf" srcId="{854FF5FF-8E06-43CA-BA6D-71E80544558A}" destId="{63507654-1E02-4AEC-B2C9-0572DB7DCF63}" srcOrd="1" destOrd="0" presId="urn:microsoft.com/office/officeart/2008/layout/HorizontalMultiLevelHierarchy"/>
    <dgm:cxn modelId="{F779CCB8-8A5E-4381-B1F3-480803BDDC2E}" type="presParOf" srcId="{63507654-1E02-4AEC-B2C9-0572DB7DCF63}" destId="{AE6C21B7-F31B-433C-B6FF-D73992454CA7}" srcOrd="0" destOrd="0" presId="urn:microsoft.com/office/officeart/2008/layout/HorizontalMultiLevelHierarchy"/>
    <dgm:cxn modelId="{639308AC-9A6A-4FC0-93F7-D3AED2AE4179}" type="presParOf" srcId="{AE6C21B7-F31B-433C-B6FF-D73992454CA7}" destId="{3D79994D-96C4-48C5-AA4D-8487723E9056}" srcOrd="0" destOrd="0" presId="urn:microsoft.com/office/officeart/2008/layout/HorizontalMultiLevelHierarchy"/>
    <dgm:cxn modelId="{D89ACC67-4617-4364-9B6D-2081DB3DD169}" type="presParOf" srcId="{63507654-1E02-4AEC-B2C9-0572DB7DCF63}" destId="{9FD483B6-ECE4-447B-95E1-17E792783549}" srcOrd="1" destOrd="0" presId="urn:microsoft.com/office/officeart/2008/layout/HorizontalMultiLevelHierarchy"/>
    <dgm:cxn modelId="{BCD0B1F3-C4A1-4EBE-9D6B-5B6AD7503348}" type="presParOf" srcId="{9FD483B6-ECE4-447B-95E1-17E792783549}" destId="{1DCF6BEC-5DAF-4CFA-B3C2-737AC1383E6D}" srcOrd="0" destOrd="0" presId="urn:microsoft.com/office/officeart/2008/layout/HorizontalMultiLevelHierarchy"/>
    <dgm:cxn modelId="{AF00CB1B-B548-4843-BF23-8E75F3CA21ED}" type="presParOf" srcId="{9FD483B6-ECE4-447B-95E1-17E792783549}" destId="{8195C494-7741-409E-B67B-6ED25919D5B0}" srcOrd="1" destOrd="0" presId="urn:microsoft.com/office/officeart/2008/layout/HorizontalMultiLevelHierarchy"/>
    <dgm:cxn modelId="{D66436A0-D8B4-4464-AE40-3667D453E1D4}" type="presParOf" srcId="{63507654-1E02-4AEC-B2C9-0572DB7DCF63}" destId="{4F8B3F1C-4423-4C6C-9794-7FD8D292D7D3}" srcOrd="2" destOrd="0" presId="urn:microsoft.com/office/officeart/2008/layout/HorizontalMultiLevelHierarchy"/>
    <dgm:cxn modelId="{DF363F3A-A350-411E-9BCE-027B1A432EC0}" type="presParOf" srcId="{4F8B3F1C-4423-4C6C-9794-7FD8D292D7D3}" destId="{0A9FB2FC-04E5-4470-980F-4837224A486C}" srcOrd="0" destOrd="0" presId="urn:microsoft.com/office/officeart/2008/layout/HorizontalMultiLevelHierarchy"/>
    <dgm:cxn modelId="{1C3DBA5E-C448-431D-A390-B11091EDC041}" type="presParOf" srcId="{63507654-1E02-4AEC-B2C9-0572DB7DCF63}" destId="{3A0E9B82-053E-468F-868B-5F55354BDB2A}" srcOrd="3" destOrd="0" presId="urn:microsoft.com/office/officeart/2008/layout/HorizontalMultiLevelHierarchy"/>
    <dgm:cxn modelId="{D271D225-B300-446B-BD19-86706332A725}" type="presParOf" srcId="{3A0E9B82-053E-468F-868B-5F55354BDB2A}" destId="{18F449C3-D212-4346-9ACB-620B79AE4A78}" srcOrd="0" destOrd="0" presId="urn:microsoft.com/office/officeart/2008/layout/HorizontalMultiLevelHierarchy"/>
    <dgm:cxn modelId="{90A33B89-9C81-46B4-82D3-A9124671190C}" type="presParOf" srcId="{3A0E9B82-053E-468F-868B-5F55354BDB2A}" destId="{01992B11-C948-488E-ABC6-EF4C9B3653C6}" srcOrd="1" destOrd="0" presId="urn:microsoft.com/office/officeart/2008/layout/HorizontalMultiLevelHierarchy"/>
    <dgm:cxn modelId="{61DEBC0C-F0CB-49F5-A171-A84B22F99D96}" type="presParOf" srcId="{B5E34B96-6740-46AF-AE55-05C58D95A7AC}" destId="{5FF4D19C-6CF9-43A9-8365-29335FAEEE95}" srcOrd="2" destOrd="0" presId="urn:microsoft.com/office/officeart/2008/layout/HorizontalMultiLevelHierarchy"/>
    <dgm:cxn modelId="{3429A65B-C142-41E1-A755-46B3E3B920BE}" type="presParOf" srcId="{5FF4D19C-6CF9-43A9-8365-29335FAEEE95}" destId="{48745DDD-E360-4C58-8040-469831C55458}" srcOrd="0" destOrd="0" presId="urn:microsoft.com/office/officeart/2008/layout/HorizontalMultiLevelHierarchy"/>
    <dgm:cxn modelId="{5029A9F8-AA17-42D9-87EB-8A6B29987D02}" type="presParOf" srcId="{B5E34B96-6740-46AF-AE55-05C58D95A7AC}" destId="{279202E6-EB45-4787-A477-E1309D1BE959}" srcOrd="3" destOrd="0" presId="urn:microsoft.com/office/officeart/2008/layout/HorizontalMultiLevelHierarchy"/>
    <dgm:cxn modelId="{B803C0C9-DD9A-46E1-B666-C42898E48EB5}" type="presParOf" srcId="{279202E6-EB45-4787-A477-E1309D1BE959}" destId="{EF87ED46-8A2E-4536-A301-D6521ED75D75}" srcOrd="0" destOrd="0" presId="urn:microsoft.com/office/officeart/2008/layout/HorizontalMultiLevelHierarchy"/>
    <dgm:cxn modelId="{2633AC8A-8640-481D-993F-FD0A67BCD6D2}" type="presParOf" srcId="{279202E6-EB45-4787-A477-E1309D1BE959}" destId="{9A913687-70BD-4DC4-B55E-1FBFC6A6F5CA}" srcOrd="1" destOrd="0" presId="urn:microsoft.com/office/officeart/2008/layout/HorizontalMultiLevelHierarchy"/>
    <dgm:cxn modelId="{4C81D9C9-C4FE-40E7-A02E-798D3FFDBFF1}" type="presParOf" srcId="{9A913687-70BD-4DC4-B55E-1FBFC6A6F5CA}" destId="{F31143A9-7065-4859-AA41-07F36653DC49}" srcOrd="0" destOrd="0" presId="urn:microsoft.com/office/officeart/2008/layout/HorizontalMultiLevelHierarchy"/>
    <dgm:cxn modelId="{E7DCFD90-F6EC-417A-82F9-FDD514FC3754}" type="presParOf" srcId="{F31143A9-7065-4859-AA41-07F36653DC49}" destId="{F3C62C5D-457F-404D-86DA-A18890F5B6E7}" srcOrd="0" destOrd="0" presId="urn:microsoft.com/office/officeart/2008/layout/HorizontalMultiLevelHierarchy"/>
    <dgm:cxn modelId="{0BEFB297-9AC5-4E80-9B1E-12274E784367}" type="presParOf" srcId="{9A913687-70BD-4DC4-B55E-1FBFC6A6F5CA}" destId="{B44B8623-96B0-4AF3-B142-181EFF98EF3C}" srcOrd="1" destOrd="0" presId="urn:microsoft.com/office/officeart/2008/layout/HorizontalMultiLevelHierarchy"/>
    <dgm:cxn modelId="{B3B1A3B2-8984-43BD-B382-77C4DF7386A1}" type="presParOf" srcId="{B44B8623-96B0-4AF3-B142-181EFF98EF3C}" destId="{BD931BB4-7BD1-4558-B894-D5DCD575E433}" srcOrd="0" destOrd="0" presId="urn:microsoft.com/office/officeart/2008/layout/HorizontalMultiLevelHierarchy"/>
    <dgm:cxn modelId="{21694627-E133-4B13-94BB-8FC112A43F7C}" type="presParOf" srcId="{B44B8623-96B0-4AF3-B142-181EFF98EF3C}" destId="{73F01EC2-C002-4BA3-B2A8-43C7ECD77538}" srcOrd="1" destOrd="0" presId="urn:microsoft.com/office/officeart/2008/layout/HorizontalMultiLevelHierarchy"/>
    <dgm:cxn modelId="{1ACCB1E3-CAF0-495C-83DD-DD6045B94AA4}" type="presParOf" srcId="{9A913687-70BD-4DC4-B55E-1FBFC6A6F5CA}" destId="{9744059C-49ED-4CFA-A97F-D4B12BE38274}" srcOrd="2" destOrd="0" presId="urn:microsoft.com/office/officeart/2008/layout/HorizontalMultiLevelHierarchy"/>
    <dgm:cxn modelId="{E025E891-F2CA-434C-8D50-73A5078B54C6}" type="presParOf" srcId="{9744059C-49ED-4CFA-A97F-D4B12BE38274}" destId="{D8B1387B-E078-45C2-B94C-57EEAEE2AB5B}" srcOrd="0" destOrd="0" presId="urn:microsoft.com/office/officeart/2008/layout/HorizontalMultiLevelHierarchy"/>
    <dgm:cxn modelId="{2E40E95D-B119-4146-B34E-8C2DCB55DE05}" type="presParOf" srcId="{9A913687-70BD-4DC4-B55E-1FBFC6A6F5CA}" destId="{6E813E39-009E-422B-B8B1-640DB7C1846F}" srcOrd="3" destOrd="0" presId="urn:microsoft.com/office/officeart/2008/layout/HorizontalMultiLevelHierarchy"/>
    <dgm:cxn modelId="{C43E8EAB-A040-434C-B334-7D794E059EE1}" type="presParOf" srcId="{6E813E39-009E-422B-B8B1-640DB7C1846F}" destId="{34582263-433A-4B8F-A1A2-EBDFDDFEA2EB}" srcOrd="0" destOrd="0" presId="urn:microsoft.com/office/officeart/2008/layout/HorizontalMultiLevelHierarchy"/>
    <dgm:cxn modelId="{F9057D4F-7293-497B-9797-488E214FB4FD}" type="presParOf" srcId="{6E813E39-009E-422B-B8B1-640DB7C1846F}" destId="{F2E21346-334A-40AF-90E0-BAABC318AA49}" srcOrd="1" destOrd="0" presId="urn:microsoft.com/office/officeart/2008/layout/HorizontalMultiLevelHierarchy"/>
    <dgm:cxn modelId="{FA14EDF3-A6CC-4077-BA64-EEF5E9C41F46}" type="presParOf" srcId="{A086AF46-4BBD-4D1D-BDF6-40C26E6DCB71}" destId="{BB8EF2B3-D7AE-40D4-A654-7488480C78FB}" srcOrd="2" destOrd="0" presId="urn:microsoft.com/office/officeart/2008/layout/HorizontalMultiLevelHierarchy"/>
    <dgm:cxn modelId="{4BCB2E87-5289-460B-8011-18E304670414}" type="presParOf" srcId="{BB8EF2B3-D7AE-40D4-A654-7488480C78FB}" destId="{1A1B5569-CC36-4373-B753-8B4FD3BF895E}" srcOrd="0" destOrd="0" presId="urn:microsoft.com/office/officeart/2008/layout/HorizontalMultiLevelHierarchy"/>
    <dgm:cxn modelId="{837C30DD-256C-4E38-B927-343EC4302F36}" type="presParOf" srcId="{A086AF46-4BBD-4D1D-BDF6-40C26E6DCB71}" destId="{6ACAB213-7BC9-44D9-BD1E-E7AF6CFA6316}" srcOrd="3" destOrd="0" presId="urn:microsoft.com/office/officeart/2008/layout/HorizontalMultiLevelHierarchy"/>
    <dgm:cxn modelId="{FD25744F-5C59-43A7-8012-4AAE558ADBCC}" type="presParOf" srcId="{6ACAB213-7BC9-44D9-BD1E-E7AF6CFA6316}" destId="{FD730282-4F3B-4EBC-8666-39D36D8BD9EC}" srcOrd="0" destOrd="0" presId="urn:microsoft.com/office/officeart/2008/layout/HorizontalMultiLevelHierarchy"/>
    <dgm:cxn modelId="{B17F0CD9-6053-4C26-A9A0-04630003B387}" type="presParOf" srcId="{6ACAB213-7BC9-44D9-BD1E-E7AF6CFA6316}" destId="{D4E67166-0F0E-4C79-BAFD-603A1A00F169}" srcOrd="1" destOrd="0" presId="urn:microsoft.com/office/officeart/2008/layout/HorizontalMultiLevelHierarchy"/>
    <dgm:cxn modelId="{138D1207-1B3D-4131-B269-3C8E92C4C680}" type="presParOf" srcId="{D4E67166-0F0E-4C79-BAFD-603A1A00F169}" destId="{2E10D9CC-4F85-463D-AFF6-AEB2E6955620}" srcOrd="0" destOrd="0" presId="urn:microsoft.com/office/officeart/2008/layout/HorizontalMultiLevelHierarchy"/>
    <dgm:cxn modelId="{04290E14-85EE-481A-88F6-E3320EC67A6A}" type="presParOf" srcId="{2E10D9CC-4F85-463D-AFF6-AEB2E6955620}" destId="{A5C4F19C-8A85-4EA0-8EF0-36F77D49B971}" srcOrd="0" destOrd="0" presId="urn:microsoft.com/office/officeart/2008/layout/HorizontalMultiLevelHierarchy"/>
    <dgm:cxn modelId="{EBB4445C-366D-4F0E-B7DB-025D8D7957AE}" type="presParOf" srcId="{D4E67166-0F0E-4C79-BAFD-603A1A00F169}" destId="{047B7753-7454-4D2C-AB63-3368C1E90EBC}" srcOrd="1" destOrd="0" presId="urn:microsoft.com/office/officeart/2008/layout/HorizontalMultiLevelHierarchy"/>
    <dgm:cxn modelId="{1301C3C5-913C-449F-9142-F72B50434B6E}" type="presParOf" srcId="{047B7753-7454-4D2C-AB63-3368C1E90EBC}" destId="{B0DEEF67-5EE5-4CC5-B721-62B0A5D9D252}" srcOrd="0" destOrd="0" presId="urn:microsoft.com/office/officeart/2008/layout/HorizontalMultiLevelHierarchy"/>
    <dgm:cxn modelId="{5F2749CD-B327-45B0-BCB9-1DBA0FBE8202}" type="presParOf" srcId="{047B7753-7454-4D2C-AB63-3368C1E90EBC}" destId="{B31339BB-B2C7-4959-ADE0-A0399D4D119A}" srcOrd="1" destOrd="0" presId="urn:microsoft.com/office/officeart/2008/layout/HorizontalMultiLevelHierarchy"/>
    <dgm:cxn modelId="{9AAE0C1C-3BB4-4814-9359-91B3093B8FBE}" type="presParOf" srcId="{B31339BB-B2C7-4959-ADE0-A0399D4D119A}" destId="{5EA45270-A746-4DA9-A9A0-6F20AB56120A}" srcOrd="0" destOrd="0" presId="urn:microsoft.com/office/officeart/2008/layout/HorizontalMultiLevelHierarchy"/>
    <dgm:cxn modelId="{F4D8BAF0-3CBB-4DA4-8A68-9422BDC65B08}" type="presParOf" srcId="{5EA45270-A746-4DA9-A9A0-6F20AB56120A}" destId="{01C72DE0-2A98-4A27-A948-77555407164D}" srcOrd="0" destOrd="0" presId="urn:microsoft.com/office/officeart/2008/layout/HorizontalMultiLevelHierarchy"/>
    <dgm:cxn modelId="{40F32CA7-B57D-4DA7-8D31-0984C784A419}" type="presParOf" srcId="{B31339BB-B2C7-4959-ADE0-A0399D4D119A}" destId="{E862144C-22B2-4AB4-98FC-67ACFB826243}" srcOrd="1" destOrd="0" presId="urn:microsoft.com/office/officeart/2008/layout/HorizontalMultiLevelHierarchy"/>
    <dgm:cxn modelId="{F06BF879-1A3D-47D0-B840-3E262830213C}" type="presParOf" srcId="{E862144C-22B2-4AB4-98FC-67ACFB826243}" destId="{97116299-4967-47D5-A769-6832527B62B8}" srcOrd="0" destOrd="0" presId="urn:microsoft.com/office/officeart/2008/layout/HorizontalMultiLevelHierarchy"/>
    <dgm:cxn modelId="{316AF437-05CD-4679-89E8-E3562C8861F2}" type="presParOf" srcId="{E862144C-22B2-4AB4-98FC-67ACFB826243}" destId="{EE1D1BDB-AEFD-497C-80F7-FADFEC9DB983}" srcOrd="1" destOrd="0" presId="urn:microsoft.com/office/officeart/2008/layout/HorizontalMultiLevelHierarchy"/>
    <dgm:cxn modelId="{E9C51D36-8E73-4931-A476-D6BC08B63625}" type="presParOf" srcId="{B31339BB-B2C7-4959-ADE0-A0399D4D119A}" destId="{C872E2DD-7F34-43CA-BD8D-0E248789649D}" srcOrd="2" destOrd="0" presId="urn:microsoft.com/office/officeart/2008/layout/HorizontalMultiLevelHierarchy"/>
    <dgm:cxn modelId="{21B450D1-D054-4981-AC55-93E0D30C1E00}" type="presParOf" srcId="{C872E2DD-7F34-43CA-BD8D-0E248789649D}" destId="{F755BAD0-5436-4652-992B-FAD5BC33CB44}" srcOrd="0" destOrd="0" presId="urn:microsoft.com/office/officeart/2008/layout/HorizontalMultiLevelHierarchy"/>
    <dgm:cxn modelId="{BD48DE9B-D409-4A6F-9ED4-B6E5BC4902C0}" type="presParOf" srcId="{B31339BB-B2C7-4959-ADE0-A0399D4D119A}" destId="{4E988635-63D0-424E-901A-2DF345CF4432}" srcOrd="3" destOrd="0" presId="urn:microsoft.com/office/officeart/2008/layout/HorizontalMultiLevelHierarchy"/>
    <dgm:cxn modelId="{4BFC2B2E-CC6C-4AB4-9F5F-6D0DAB3E89DE}" type="presParOf" srcId="{4E988635-63D0-424E-901A-2DF345CF4432}" destId="{95C0818D-7D9E-4290-9568-CABDC678BFA3}" srcOrd="0" destOrd="0" presId="urn:microsoft.com/office/officeart/2008/layout/HorizontalMultiLevelHierarchy"/>
    <dgm:cxn modelId="{677B18DE-65D2-4181-A550-361B82EE68FF}" type="presParOf" srcId="{4E988635-63D0-424E-901A-2DF345CF4432}" destId="{7C069830-2C3D-493B-B367-CD8ACC198754}" srcOrd="1" destOrd="0" presId="urn:microsoft.com/office/officeart/2008/layout/HorizontalMultiLevelHierarchy"/>
    <dgm:cxn modelId="{49AFBC23-4AA1-452F-A1C7-A70707537770}" type="presParOf" srcId="{D4E67166-0F0E-4C79-BAFD-603A1A00F169}" destId="{ECE07C33-A009-403D-8C9E-438B5AF31205}" srcOrd="2" destOrd="0" presId="urn:microsoft.com/office/officeart/2008/layout/HorizontalMultiLevelHierarchy"/>
    <dgm:cxn modelId="{266A8556-6211-4B03-B8EC-71593B8CAF21}" type="presParOf" srcId="{ECE07C33-A009-403D-8C9E-438B5AF31205}" destId="{186B5C5E-B759-4542-BBBA-EF9C8A52EC9F}" srcOrd="0" destOrd="0" presId="urn:microsoft.com/office/officeart/2008/layout/HorizontalMultiLevelHierarchy"/>
    <dgm:cxn modelId="{4F95C57D-9CBC-468A-8EA9-A6BDC28360CB}" type="presParOf" srcId="{D4E67166-0F0E-4C79-BAFD-603A1A00F169}" destId="{87F9F991-1D60-4BD2-A0F2-228C22ABF6D8}" srcOrd="3" destOrd="0" presId="urn:microsoft.com/office/officeart/2008/layout/HorizontalMultiLevelHierarchy"/>
    <dgm:cxn modelId="{B384796A-A2DD-4884-9F1A-74BA212C2FED}" type="presParOf" srcId="{87F9F991-1D60-4BD2-A0F2-228C22ABF6D8}" destId="{DA17C38C-C843-4A45-81E8-91155C3E167E}" srcOrd="0" destOrd="0" presId="urn:microsoft.com/office/officeart/2008/layout/HorizontalMultiLevelHierarchy"/>
    <dgm:cxn modelId="{DB956563-987A-4386-9CA0-B475C3FA2F06}" type="presParOf" srcId="{87F9F991-1D60-4BD2-A0F2-228C22ABF6D8}" destId="{07E90042-B111-40FE-A946-668DC9EE6073}" srcOrd="1" destOrd="0" presId="urn:microsoft.com/office/officeart/2008/layout/HorizontalMultiLevelHierarchy"/>
    <dgm:cxn modelId="{11E6492A-42A0-46EE-B131-067D90791063}" type="presParOf" srcId="{07E90042-B111-40FE-A946-668DC9EE6073}" destId="{E37A34E6-75FB-48E3-A09A-DFBBA6905A6C}" srcOrd="0" destOrd="0" presId="urn:microsoft.com/office/officeart/2008/layout/HorizontalMultiLevelHierarchy"/>
    <dgm:cxn modelId="{76AE7E2B-56BA-424A-BB76-36FD1246E09D}" type="presParOf" srcId="{E37A34E6-75FB-48E3-A09A-DFBBA6905A6C}" destId="{1D6174BD-CBE4-42F7-ADF3-9A88A4E346C4}" srcOrd="0" destOrd="0" presId="urn:microsoft.com/office/officeart/2008/layout/HorizontalMultiLevelHierarchy"/>
    <dgm:cxn modelId="{8209291D-2F89-4C94-BDAF-10FAD17442EF}" type="presParOf" srcId="{07E90042-B111-40FE-A946-668DC9EE6073}" destId="{F66F76B7-E5FB-45B5-B0A3-2D5FCA1921D8}" srcOrd="1" destOrd="0" presId="urn:microsoft.com/office/officeart/2008/layout/HorizontalMultiLevelHierarchy"/>
    <dgm:cxn modelId="{329C96FA-35B3-4C21-95BB-2F1C1697F169}" type="presParOf" srcId="{F66F76B7-E5FB-45B5-B0A3-2D5FCA1921D8}" destId="{2528F3F4-9255-47D6-A2D5-831249DCE84C}" srcOrd="0" destOrd="0" presId="urn:microsoft.com/office/officeart/2008/layout/HorizontalMultiLevelHierarchy"/>
    <dgm:cxn modelId="{53520262-D92A-4A5D-97FD-C0FC678ECA8B}" type="presParOf" srcId="{F66F76B7-E5FB-45B5-B0A3-2D5FCA1921D8}" destId="{F22C42FB-1DEB-4BA0-8456-396CD99E4F43}" srcOrd="1" destOrd="0" presId="urn:microsoft.com/office/officeart/2008/layout/HorizontalMultiLevelHierarchy"/>
    <dgm:cxn modelId="{299C8825-C7DD-494E-B7C8-BB26CD3C53C7}" type="presParOf" srcId="{F22C42FB-1DEB-4BA0-8456-396CD99E4F43}" destId="{9F5934A2-038E-49A4-A03C-87DBE6153923}" srcOrd="0" destOrd="0" presId="urn:microsoft.com/office/officeart/2008/layout/HorizontalMultiLevelHierarchy"/>
    <dgm:cxn modelId="{CD36168D-F7FA-4711-B728-4B06693C4AE2}" type="presParOf" srcId="{9F5934A2-038E-49A4-A03C-87DBE6153923}" destId="{C432497A-F940-41DB-81B4-728D5BACD268}" srcOrd="0" destOrd="0" presId="urn:microsoft.com/office/officeart/2008/layout/HorizontalMultiLevelHierarchy"/>
    <dgm:cxn modelId="{A5379710-40A4-4455-BB11-568D2745F05D}" type="presParOf" srcId="{F22C42FB-1DEB-4BA0-8456-396CD99E4F43}" destId="{D0F17255-7830-4F46-9715-ADE8EB3BE0AC}" srcOrd="1" destOrd="0" presId="urn:microsoft.com/office/officeart/2008/layout/HorizontalMultiLevelHierarchy"/>
    <dgm:cxn modelId="{D72C4930-2040-4499-92CE-9D6B447555F6}" type="presParOf" srcId="{D0F17255-7830-4F46-9715-ADE8EB3BE0AC}" destId="{8B55FB41-C193-43E4-ABBC-B38F6632F5A1}" srcOrd="0" destOrd="0" presId="urn:microsoft.com/office/officeart/2008/layout/HorizontalMultiLevelHierarchy"/>
    <dgm:cxn modelId="{BC47B4FC-42F1-4D7D-B85F-B45166815F3D}" type="presParOf" srcId="{D0F17255-7830-4F46-9715-ADE8EB3BE0AC}" destId="{ED658EA4-4D3A-47E7-AA2B-A7FF60D6F9A6}" srcOrd="1" destOrd="0" presId="urn:microsoft.com/office/officeart/2008/layout/HorizontalMultiLevelHierarchy"/>
    <dgm:cxn modelId="{02BFF9D1-D8D3-4033-ABE7-83C004C79E6E}" type="presParOf" srcId="{F22C42FB-1DEB-4BA0-8456-396CD99E4F43}" destId="{E83F8617-7728-4B6A-9655-C6AC67A3B649}" srcOrd="2" destOrd="0" presId="urn:microsoft.com/office/officeart/2008/layout/HorizontalMultiLevelHierarchy"/>
    <dgm:cxn modelId="{E59F506F-915D-4820-A3D7-E5A896EF07F8}" type="presParOf" srcId="{E83F8617-7728-4B6A-9655-C6AC67A3B649}" destId="{3636AF97-D469-4AD5-88C8-14D34BBE1578}" srcOrd="0" destOrd="0" presId="urn:microsoft.com/office/officeart/2008/layout/HorizontalMultiLevelHierarchy"/>
    <dgm:cxn modelId="{FA51295A-1EF7-4894-8E76-543205BB2F26}" type="presParOf" srcId="{F22C42FB-1DEB-4BA0-8456-396CD99E4F43}" destId="{BC510CF3-DF53-4DFE-967C-50CA5B300BF8}" srcOrd="3" destOrd="0" presId="urn:microsoft.com/office/officeart/2008/layout/HorizontalMultiLevelHierarchy"/>
    <dgm:cxn modelId="{2CDA6042-B879-4CB7-88F5-0D789CB600E5}" type="presParOf" srcId="{BC510CF3-DF53-4DFE-967C-50CA5B300BF8}" destId="{699F707E-D2FD-4AD2-B8AB-9BCE5430F2B2}" srcOrd="0" destOrd="0" presId="urn:microsoft.com/office/officeart/2008/layout/HorizontalMultiLevelHierarchy"/>
    <dgm:cxn modelId="{D2DBE1B0-E047-40FF-A49B-23CEA5B4AA86}" type="presParOf" srcId="{BC510CF3-DF53-4DFE-967C-50CA5B300BF8}" destId="{7C6BD2A5-7C09-42FE-A349-51995122B60C}" srcOrd="1" destOrd="0" presId="urn:microsoft.com/office/officeart/2008/layout/HorizontalMultiLevelHierarchy"/>
    <dgm:cxn modelId="{B61780C2-AEFA-4B63-9BD6-78212FFAA318}" type="presParOf" srcId="{07E90042-B111-40FE-A946-668DC9EE6073}" destId="{84790114-4E83-4344-AADE-06F3E16B8916}" srcOrd="2" destOrd="0" presId="urn:microsoft.com/office/officeart/2008/layout/HorizontalMultiLevelHierarchy"/>
    <dgm:cxn modelId="{1B40926D-FE55-4B72-810B-6E6228266559}" type="presParOf" srcId="{84790114-4E83-4344-AADE-06F3E16B8916}" destId="{C7754359-0C98-4300-8601-9F8845C23C02}" srcOrd="0" destOrd="0" presId="urn:microsoft.com/office/officeart/2008/layout/HorizontalMultiLevelHierarchy"/>
    <dgm:cxn modelId="{A226127C-501C-463D-BE7A-C1FC391D59DE}" type="presParOf" srcId="{07E90042-B111-40FE-A946-668DC9EE6073}" destId="{7BBEA22D-83B9-4DC9-9310-1FCD4904303E}" srcOrd="3" destOrd="0" presId="urn:microsoft.com/office/officeart/2008/layout/HorizontalMultiLevelHierarchy"/>
    <dgm:cxn modelId="{2D8155D0-A116-452A-860F-1E963264E7FB}" type="presParOf" srcId="{7BBEA22D-83B9-4DC9-9310-1FCD4904303E}" destId="{E28FAD6E-A27D-4649-ADD9-CD56516E149F}" srcOrd="0" destOrd="0" presId="urn:microsoft.com/office/officeart/2008/layout/HorizontalMultiLevelHierarchy"/>
    <dgm:cxn modelId="{2596BBBC-9EC9-43E4-A382-3F16EC217457}" type="presParOf" srcId="{7BBEA22D-83B9-4DC9-9310-1FCD4904303E}" destId="{845447FA-745D-42A6-AE08-0B9A6FF0EBAD}" srcOrd="1" destOrd="0" presId="urn:microsoft.com/office/officeart/2008/layout/HorizontalMultiLevelHierarchy"/>
    <dgm:cxn modelId="{F782304D-E7E9-4A97-B375-0FD8F219261B}" type="presParOf" srcId="{845447FA-745D-42A6-AE08-0B9A6FF0EBAD}" destId="{F9CD2555-36D8-41D3-8A78-8F9DAF740969}" srcOrd="0" destOrd="0" presId="urn:microsoft.com/office/officeart/2008/layout/HorizontalMultiLevelHierarchy"/>
    <dgm:cxn modelId="{95B4DE5D-7BB5-45F8-9DEC-B6C1BEEF8DB4}" type="presParOf" srcId="{F9CD2555-36D8-41D3-8A78-8F9DAF740969}" destId="{77DFCA52-FA2B-43B4-9094-80F717EE6B1A}" srcOrd="0" destOrd="0" presId="urn:microsoft.com/office/officeart/2008/layout/HorizontalMultiLevelHierarchy"/>
    <dgm:cxn modelId="{11922DDF-9426-4BE5-9A14-E615F7DEA19F}" type="presParOf" srcId="{845447FA-745D-42A6-AE08-0B9A6FF0EBAD}" destId="{B163208C-5136-497A-9AD5-187F0D150C41}" srcOrd="1" destOrd="0" presId="urn:microsoft.com/office/officeart/2008/layout/HorizontalMultiLevelHierarchy"/>
    <dgm:cxn modelId="{1F3D6C40-2A1B-439B-A35A-29A38E8C73C3}" type="presParOf" srcId="{B163208C-5136-497A-9AD5-187F0D150C41}" destId="{E5E9C230-EF07-4002-8475-CF9B41FCACD5}" srcOrd="0" destOrd="0" presId="urn:microsoft.com/office/officeart/2008/layout/HorizontalMultiLevelHierarchy"/>
    <dgm:cxn modelId="{AA7B5E1A-F69D-4874-A3B9-F15C98040723}" type="presParOf" srcId="{B163208C-5136-497A-9AD5-187F0D150C41}" destId="{94E7A66D-F6E7-4790-9520-ED745F0AF6F9}" srcOrd="1" destOrd="0" presId="urn:microsoft.com/office/officeart/2008/layout/HorizontalMultiLevelHierarchy"/>
    <dgm:cxn modelId="{2B0083C9-E914-46B2-AF78-EA95D3643F82}" type="presParOf" srcId="{845447FA-745D-42A6-AE08-0B9A6FF0EBAD}" destId="{5A5CABBB-D127-4F95-B7D1-B516E5AEF56C}" srcOrd="2" destOrd="0" presId="urn:microsoft.com/office/officeart/2008/layout/HorizontalMultiLevelHierarchy"/>
    <dgm:cxn modelId="{7E0EAA6C-AB9E-4B7D-81D2-48235A4213DC}" type="presParOf" srcId="{5A5CABBB-D127-4F95-B7D1-B516E5AEF56C}" destId="{C3FB0B4E-0CAE-478A-98F4-96587EC8935F}" srcOrd="0" destOrd="0" presId="urn:microsoft.com/office/officeart/2008/layout/HorizontalMultiLevelHierarchy"/>
    <dgm:cxn modelId="{9555A73A-5024-4B71-B641-C6CF66723813}" type="presParOf" srcId="{845447FA-745D-42A6-AE08-0B9A6FF0EBAD}" destId="{8878957C-D30D-4CFC-B9FB-4858432159E1}" srcOrd="3" destOrd="0" presId="urn:microsoft.com/office/officeart/2008/layout/HorizontalMultiLevelHierarchy"/>
    <dgm:cxn modelId="{129AA35A-1B8B-483F-A3EB-2A348AFE0B9A}" type="presParOf" srcId="{8878957C-D30D-4CFC-B9FB-4858432159E1}" destId="{629A7C9C-5943-436A-ADA8-668CC26CD86F}" srcOrd="0" destOrd="0" presId="urn:microsoft.com/office/officeart/2008/layout/HorizontalMultiLevelHierarchy"/>
    <dgm:cxn modelId="{83B0007C-249E-410A-9C31-31117D1F61A3}" type="presParOf" srcId="{8878957C-D30D-4CFC-B9FB-4858432159E1}" destId="{A3A20D56-D824-44BB-A0B0-D01D4719C211}" srcOrd="1" destOrd="0" presId="urn:microsoft.com/office/officeart/2008/layout/HorizontalMultiLevelHierarchy"/>
    <dgm:cxn modelId="{4920F47E-F1E8-43D5-9C58-D4775C407FF2}" type="presParOf" srcId="{845447FA-745D-42A6-AE08-0B9A6FF0EBAD}" destId="{09F05AD5-5D2A-4D3F-B88E-2F7D79DA413E}" srcOrd="4" destOrd="0" presId="urn:microsoft.com/office/officeart/2008/layout/HorizontalMultiLevelHierarchy"/>
    <dgm:cxn modelId="{A416725E-B287-48AC-A3D2-3928D9598893}" type="presParOf" srcId="{09F05AD5-5D2A-4D3F-B88E-2F7D79DA413E}" destId="{1F9FD871-E792-4162-A1EC-C8363EA4BD87}" srcOrd="0" destOrd="0" presId="urn:microsoft.com/office/officeart/2008/layout/HorizontalMultiLevelHierarchy"/>
    <dgm:cxn modelId="{CA070F7F-16AA-4D5F-898A-A462BF0A992E}" type="presParOf" srcId="{845447FA-745D-42A6-AE08-0B9A6FF0EBAD}" destId="{EF25D548-A46A-456C-A6FF-9B9F488EC4F7}" srcOrd="5" destOrd="0" presId="urn:microsoft.com/office/officeart/2008/layout/HorizontalMultiLevelHierarchy"/>
    <dgm:cxn modelId="{82DD6FF0-B9B2-4E61-A8AF-6A2C47633287}" type="presParOf" srcId="{EF25D548-A46A-456C-A6FF-9B9F488EC4F7}" destId="{3AF5D736-20EA-4E74-B46B-86103C89B9AB}" srcOrd="0" destOrd="0" presId="urn:microsoft.com/office/officeart/2008/layout/HorizontalMultiLevelHierarchy"/>
    <dgm:cxn modelId="{73CD2BC4-890C-484B-9F09-C55F5D2EC1EE}" type="presParOf" srcId="{EF25D548-A46A-456C-A6FF-9B9F488EC4F7}" destId="{364839E9-8B2C-4FFF-934A-0578D0807C5A}" srcOrd="1" destOrd="0" presId="urn:microsoft.com/office/officeart/2008/layout/HorizontalMultiLevelHierarchy"/>
    <dgm:cxn modelId="{BADBCE18-40DD-49F2-9C5D-A0BDCC0E45D0}" type="presParOf" srcId="{07E90042-B111-40FE-A946-668DC9EE6073}" destId="{27AF61DD-7A78-45B3-8A19-0A60B128C047}" srcOrd="4" destOrd="0" presId="urn:microsoft.com/office/officeart/2008/layout/HorizontalMultiLevelHierarchy"/>
    <dgm:cxn modelId="{D460FE89-ECA5-4570-966E-96B0413ECF8D}" type="presParOf" srcId="{27AF61DD-7A78-45B3-8A19-0A60B128C047}" destId="{7F9E45AB-FFE2-4F0F-B1E1-A23B4F32D3FD}" srcOrd="0" destOrd="0" presId="urn:microsoft.com/office/officeart/2008/layout/HorizontalMultiLevelHierarchy"/>
    <dgm:cxn modelId="{0975336A-A92E-4C28-8536-5F01B0B7AD2D}" type="presParOf" srcId="{07E90042-B111-40FE-A946-668DC9EE6073}" destId="{6FA6FB45-877F-4040-AC71-2AAF7F3F72AD}" srcOrd="5" destOrd="0" presId="urn:microsoft.com/office/officeart/2008/layout/HorizontalMultiLevelHierarchy"/>
    <dgm:cxn modelId="{292EBF59-64DE-4944-9A3E-E9ED03267797}" type="presParOf" srcId="{6FA6FB45-877F-4040-AC71-2AAF7F3F72AD}" destId="{01B53CE3-87AD-4C27-B06F-391C102DC4EF}" srcOrd="0" destOrd="0" presId="urn:microsoft.com/office/officeart/2008/layout/HorizontalMultiLevelHierarchy"/>
    <dgm:cxn modelId="{11C651DD-47AF-4CDF-B2E8-15F3A08A72C4}" type="presParOf" srcId="{6FA6FB45-877F-4040-AC71-2AAF7F3F72AD}" destId="{87590E24-D28F-4045-8749-A8AEFB0C894C}" srcOrd="1" destOrd="0" presId="urn:microsoft.com/office/officeart/2008/layout/HorizontalMultiLevelHierarchy"/>
    <dgm:cxn modelId="{0E0A1AA8-32E2-41A3-A802-B2DC7103D192}" type="presParOf" srcId="{87590E24-D28F-4045-8749-A8AEFB0C894C}" destId="{F205F230-9403-4FCC-A6D4-E23514E961FE}" srcOrd="0" destOrd="0" presId="urn:microsoft.com/office/officeart/2008/layout/HorizontalMultiLevelHierarchy"/>
    <dgm:cxn modelId="{8F27E36C-22AD-4712-916F-43AD52FA91CE}" type="presParOf" srcId="{F205F230-9403-4FCC-A6D4-E23514E961FE}" destId="{4A0EBA4E-9749-4187-9113-F56DD9810E77}" srcOrd="0" destOrd="0" presId="urn:microsoft.com/office/officeart/2008/layout/HorizontalMultiLevelHierarchy"/>
    <dgm:cxn modelId="{A9BFA37C-6C49-4BF1-976C-A8216D962CF2}" type="presParOf" srcId="{87590E24-D28F-4045-8749-A8AEFB0C894C}" destId="{5F64DD5D-78A2-4467-AE75-28D03F8AA409}" srcOrd="1" destOrd="0" presId="urn:microsoft.com/office/officeart/2008/layout/HorizontalMultiLevelHierarchy"/>
    <dgm:cxn modelId="{FFEED1F4-8959-42B2-8B80-B31E887C9AA9}" type="presParOf" srcId="{5F64DD5D-78A2-4467-AE75-28D03F8AA409}" destId="{7385A718-7730-48CC-9EF5-C0E12F4E8EB5}" srcOrd="0" destOrd="0" presId="urn:microsoft.com/office/officeart/2008/layout/HorizontalMultiLevelHierarchy"/>
    <dgm:cxn modelId="{415F34F9-C657-4A50-A223-56CBFEF7AA93}" type="presParOf" srcId="{5F64DD5D-78A2-4467-AE75-28D03F8AA409}" destId="{020DFD33-ECF0-46FD-9EA4-D38B7CD0A0AE}" srcOrd="1" destOrd="0" presId="urn:microsoft.com/office/officeart/2008/layout/HorizontalMultiLevelHierarchy"/>
    <dgm:cxn modelId="{ACAF670D-A5D6-43E3-993F-572BF2643A40}" type="presParOf" srcId="{87590E24-D28F-4045-8749-A8AEFB0C894C}" destId="{3BFAD863-1F04-4995-9C69-8F6063E163D8}" srcOrd="2" destOrd="0" presId="urn:microsoft.com/office/officeart/2008/layout/HorizontalMultiLevelHierarchy"/>
    <dgm:cxn modelId="{667AFC6B-3D38-41FD-A542-0342C0C27049}" type="presParOf" srcId="{3BFAD863-1F04-4995-9C69-8F6063E163D8}" destId="{D7FFBC1E-C088-4828-BD51-A5290E97B3D4}" srcOrd="0" destOrd="0" presId="urn:microsoft.com/office/officeart/2008/layout/HorizontalMultiLevelHierarchy"/>
    <dgm:cxn modelId="{04161415-5E97-4057-A054-1CFB67237A9B}" type="presParOf" srcId="{87590E24-D28F-4045-8749-A8AEFB0C894C}" destId="{5798BAE1-87A4-4D83-9B4B-398A1F2C8C7E}" srcOrd="3" destOrd="0" presId="urn:microsoft.com/office/officeart/2008/layout/HorizontalMultiLevelHierarchy"/>
    <dgm:cxn modelId="{657DED03-16F4-4587-8457-9F7CA3EE2B4A}" type="presParOf" srcId="{5798BAE1-87A4-4D83-9B4B-398A1F2C8C7E}" destId="{F4CD4606-582D-44EF-9927-B6DDF6683CC4}" srcOrd="0" destOrd="0" presId="urn:microsoft.com/office/officeart/2008/layout/HorizontalMultiLevelHierarchy"/>
    <dgm:cxn modelId="{D18EF0DC-140E-4D75-AAF5-323EADF7FC60}" type="presParOf" srcId="{5798BAE1-87A4-4D83-9B4B-398A1F2C8C7E}" destId="{5E7DD0B5-AE18-4EE7-9694-495E1273FE3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6AB741-D45C-458D-8DFA-80C82986A0D3}" type="doc">
      <dgm:prSet loTypeId="urn:microsoft.com/office/officeart/2005/8/layout/h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A1A4B57-79A9-4CED-A098-13A3B8265C6D}">
      <dgm:prSet/>
      <dgm:spPr/>
      <dgm:t>
        <a:bodyPr/>
        <a:lstStyle/>
        <a:p>
          <a:r>
            <a:rPr lang="en-US" dirty="0"/>
            <a:t>Extraction</a:t>
          </a:r>
        </a:p>
      </dgm:t>
    </dgm:pt>
    <dgm:pt modelId="{174BA4CE-44EB-4900-B7EB-5686296A9101}" type="parTrans" cxnId="{E46903B4-A2BD-4F80-B8D1-C67F04E337A8}">
      <dgm:prSet/>
      <dgm:spPr/>
      <dgm:t>
        <a:bodyPr/>
        <a:lstStyle/>
        <a:p>
          <a:endParaRPr lang="en-US"/>
        </a:p>
      </dgm:t>
    </dgm:pt>
    <dgm:pt modelId="{96354EB5-B1F7-4858-8F8B-61290F85FFF2}" type="sibTrans" cxnId="{E46903B4-A2BD-4F80-B8D1-C67F04E337A8}">
      <dgm:prSet/>
      <dgm:spPr/>
      <dgm:t>
        <a:bodyPr/>
        <a:lstStyle/>
        <a:p>
          <a:endParaRPr lang="en-US"/>
        </a:p>
      </dgm:t>
    </dgm:pt>
    <dgm:pt modelId="{3B46342C-8156-4FF5-A13E-CCA71A641797}">
      <dgm:prSet/>
      <dgm:spPr/>
      <dgm:t>
        <a:bodyPr/>
        <a:lstStyle/>
        <a:p>
          <a:r>
            <a:rPr lang="en-US" dirty="0"/>
            <a:t>Prototype</a:t>
          </a:r>
        </a:p>
      </dgm:t>
    </dgm:pt>
    <dgm:pt modelId="{79ECFB0B-423A-4F24-92F0-DDA5F548CFA4}" type="parTrans" cxnId="{1318AE60-6054-42A7-B90D-D083AA29309F}">
      <dgm:prSet/>
      <dgm:spPr/>
      <dgm:t>
        <a:bodyPr/>
        <a:lstStyle/>
        <a:p>
          <a:endParaRPr lang="en-US"/>
        </a:p>
      </dgm:t>
    </dgm:pt>
    <dgm:pt modelId="{A4EEDB75-B2BF-4F8C-820D-EBCE885747EE}" type="sibTrans" cxnId="{1318AE60-6054-42A7-B90D-D083AA29309F}">
      <dgm:prSet/>
      <dgm:spPr/>
      <dgm:t>
        <a:bodyPr/>
        <a:lstStyle/>
        <a:p>
          <a:endParaRPr lang="en-US"/>
        </a:p>
      </dgm:t>
    </dgm:pt>
    <dgm:pt modelId="{C476D753-7DC1-4771-9CCA-0AC66EC72AF2}">
      <dgm:prSet/>
      <dgm:spPr/>
      <dgm:t>
        <a:bodyPr/>
        <a:lstStyle/>
        <a:p>
          <a:r>
            <a:rPr lang="en-US" dirty="0"/>
            <a:t>Normalize</a:t>
          </a:r>
        </a:p>
      </dgm:t>
    </dgm:pt>
    <dgm:pt modelId="{661DE4C8-511F-4716-97A9-6DC01F189AF8}" type="parTrans" cxnId="{CE8FC6C6-1591-466D-A2A6-3886C5894C19}">
      <dgm:prSet/>
      <dgm:spPr/>
      <dgm:t>
        <a:bodyPr/>
        <a:lstStyle/>
        <a:p>
          <a:endParaRPr lang="en-US"/>
        </a:p>
      </dgm:t>
    </dgm:pt>
    <dgm:pt modelId="{E05E4B6E-50BD-490C-9E9E-8D1E0D91CC8B}" type="sibTrans" cxnId="{CE8FC6C6-1591-466D-A2A6-3886C5894C19}">
      <dgm:prSet/>
      <dgm:spPr/>
      <dgm:t>
        <a:bodyPr/>
        <a:lstStyle/>
        <a:p>
          <a:endParaRPr lang="en-US"/>
        </a:p>
      </dgm:t>
    </dgm:pt>
    <dgm:pt modelId="{1BEB965C-7C0D-4364-B5BC-68179A66C70A}">
      <dgm:prSet/>
      <dgm:spPr/>
      <dgm:t>
        <a:bodyPr/>
        <a:lstStyle/>
        <a:p>
          <a:r>
            <a:rPr lang="en-US" dirty="0"/>
            <a:t>Optimize</a:t>
          </a:r>
        </a:p>
      </dgm:t>
    </dgm:pt>
    <dgm:pt modelId="{BD206759-5C48-45A7-B004-4BFE49F22739}" type="parTrans" cxnId="{F6C4CBCA-6409-4741-AAFC-6D0953222360}">
      <dgm:prSet/>
      <dgm:spPr/>
      <dgm:t>
        <a:bodyPr/>
        <a:lstStyle/>
        <a:p>
          <a:endParaRPr lang="en-US"/>
        </a:p>
      </dgm:t>
    </dgm:pt>
    <dgm:pt modelId="{7FBB34A0-E80E-4716-B0F6-E866E2AE37DD}" type="sibTrans" cxnId="{F6C4CBCA-6409-4741-AAFC-6D0953222360}">
      <dgm:prSet/>
      <dgm:spPr/>
      <dgm:t>
        <a:bodyPr/>
        <a:lstStyle/>
        <a:p>
          <a:endParaRPr lang="en-US"/>
        </a:p>
      </dgm:t>
    </dgm:pt>
    <dgm:pt modelId="{9356189A-C383-4D32-93F7-428C6DC73F97}">
      <dgm:prSet/>
      <dgm:spPr/>
      <dgm:t>
        <a:bodyPr/>
        <a:lstStyle/>
        <a:p>
          <a:r>
            <a:rPr lang="en-US" dirty="0"/>
            <a:t>Find facts that answer business questions</a:t>
          </a:r>
        </a:p>
      </dgm:t>
    </dgm:pt>
    <dgm:pt modelId="{E55DF119-EEDC-4BE2-B23D-ACC0A49E0264}" type="parTrans" cxnId="{D1F8558C-7C90-4A70-A2C2-0EE96B09E235}">
      <dgm:prSet/>
      <dgm:spPr/>
      <dgm:t>
        <a:bodyPr/>
        <a:lstStyle/>
        <a:p>
          <a:endParaRPr lang="en-US"/>
        </a:p>
      </dgm:t>
    </dgm:pt>
    <dgm:pt modelId="{39B28726-D811-472E-BE76-12B2B2514A43}" type="sibTrans" cxnId="{D1F8558C-7C90-4A70-A2C2-0EE96B09E235}">
      <dgm:prSet/>
      <dgm:spPr/>
      <dgm:t>
        <a:bodyPr/>
        <a:lstStyle/>
        <a:p>
          <a:endParaRPr lang="en-US"/>
        </a:p>
      </dgm:t>
    </dgm:pt>
    <dgm:pt modelId="{247A4056-B24E-4AA4-B763-9B3DC94F64EF}">
      <dgm:prSet/>
      <dgm:spPr/>
      <dgm:t>
        <a:bodyPr/>
        <a:lstStyle/>
        <a:p>
          <a:r>
            <a:rPr lang="en-US" dirty="0"/>
            <a:t>Focus on scripting and developer efficiencies</a:t>
          </a:r>
        </a:p>
      </dgm:t>
    </dgm:pt>
    <dgm:pt modelId="{DD54C240-A686-4502-9683-3ECFFD4CC829}" type="parTrans" cxnId="{FA6EF7EB-8618-4687-B5E0-D8066BA9D326}">
      <dgm:prSet/>
      <dgm:spPr/>
      <dgm:t>
        <a:bodyPr/>
        <a:lstStyle/>
        <a:p>
          <a:endParaRPr lang="en-US"/>
        </a:p>
      </dgm:t>
    </dgm:pt>
    <dgm:pt modelId="{292EAAE7-5071-49C6-B13F-050EB2966E45}" type="sibTrans" cxnId="{FA6EF7EB-8618-4687-B5E0-D8066BA9D326}">
      <dgm:prSet/>
      <dgm:spPr/>
      <dgm:t>
        <a:bodyPr/>
        <a:lstStyle/>
        <a:p>
          <a:endParaRPr lang="en-US"/>
        </a:p>
      </dgm:t>
    </dgm:pt>
    <dgm:pt modelId="{06660C13-D7CF-4B33-9199-3A0D00F94265}">
      <dgm:prSet/>
      <dgm:spPr/>
      <dgm:t>
        <a:bodyPr/>
        <a:lstStyle/>
        <a:p>
          <a:r>
            <a:rPr lang="en-US" dirty="0"/>
            <a:t>Discover interesting trends and insights</a:t>
          </a:r>
        </a:p>
      </dgm:t>
    </dgm:pt>
    <dgm:pt modelId="{9D9EB0C9-6F48-4D14-A807-8E31C8DD2BD6}" type="parTrans" cxnId="{C1D7A4E0-327C-4529-9E5C-CEF1C6B7DD94}">
      <dgm:prSet/>
      <dgm:spPr/>
      <dgm:t>
        <a:bodyPr/>
        <a:lstStyle/>
        <a:p>
          <a:endParaRPr lang="en-US"/>
        </a:p>
      </dgm:t>
    </dgm:pt>
    <dgm:pt modelId="{29B19B70-037F-488A-9FDB-F737FC8823E3}" type="sibTrans" cxnId="{C1D7A4E0-327C-4529-9E5C-CEF1C6B7DD94}">
      <dgm:prSet/>
      <dgm:spPr/>
      <dgm:t>
        <a:bodyPr/>
        <a:lstStyle/>
        <a:p>
          <a:endParaRPr lang="en-US"/>
        </a:p>
      </dgm:t>
    </dgm:pt>
    <dgm:pt modelId="{3318078A-6B4C-4626-9E86-33587280E82C}">
      <dgm:prSet/>
      <dgm:spPr/>
      <dgm:t>
        <a:bodyPr/>
        <a:lstStyle/>
        <a:p>
          <a:r>
            <a:rPr lang="en-US" dirty="0"/>
            <a:t>Convert models into native solutions for performance</a:t>
          </a:r>
        </a:p>
      </dgm:t>
    </dgm:pt>
    <dgm:pt modelId="{4183DA08-C49E-4513-B100-46268D15D4F7}" type="parTrans" cxnId="{0354F8B0-4CA3-4099-9E85-D3830F9D3A86}">
      <dgm:prSet/>
      <dgm:spPr/>
      <dgm:t>
        <a:bodyPr/>
        <a:lstStyle/>
        <a:p>
          <a:endParaRPr lang="en-US"/>
        </a:p>
      </dgm:t>
    </dgm:pt>
    <dgm:pt modelId="{E1EA2D64-A86F-4D86-906A-A9CBD732BCE9}" type="sibTrans" cxnId="{0354F8B0-4CA3-4099-9E85-D3830F9D3A86}">
      <dgm:prSet/>
      <dgm:spPr/>
      <dgm:t>
        <a:bodyPr/>
        <a:lstStyle/>
        <a:p>
          <a:endParaRPr lang="en-US"/>
        </a:p>
      </dgm:t>
    </dgm:pt>
    <dgm:pt modelId="{EE630E03-C17C-49B5-982C-C143CE9C2EF7}" type="pres">
      <dgm:prSet presAssocID="{6A6AB741-D45C-458D-8DFA-80C82986A0D3}" presName="Name0" presStyleCnt="0">
        <dgm:presLayoutVars>
          <dgm:dir/>
          <dgm:animLvl val="lvl"/>
          <dgm:resizeHandles val="exact"/>
        </dgm:presLayoutVars>
      </dgm:prSet>
      <dgm:spPr/>
    </dgm:pt>
    <dgm:pt modelId="{94E18354-1B68-448C-A668-C0B77C81B15B}" type="pres">
      <dgm:prSet presAssocID="{6A6AB741-D45C-458D-8DFA-80C82986A0D3}" presName="tSp" presStyleCnt="0"/>
      <dgm:spPr/>
    </dgm:pt>
    <dgm:pt modelId="{65D912A7-C2ED-4AF8-B19F-99A6A17C7201}" type="pres">
      <dgm:prSet presAssocID="{6A6AB741-D45C-458D-8DFA-80C82986A0D3}" presName="bSp" presStyleCnt="0"/>
      <dgm:spPr/>
    </dgm:pt>
    <dgm:pt modelId="{CC2C2EFC-8B57-49FC-90A7-091BE890BCC1}" type="pres">
      <dgm:prSet presAssocID="{6A6AB741-D45C-458D-8DFA-80C82986A0D3}" presName="process" presStyleCnt="0"/>
      <dgm:spPr/>
    </dgm:pt>
    <dgm:pt modelId="{97DDD952-A80D-4904-BE2C-90A98DA62EA3}" type="pres">
      <dgm:prSet presAssocID="{BA1A4B57-79A9-4CED-A098-13A3B8265C6D}" presName="composite1" presStyleCnt="0"/>
      <dgm:spPr/>
    </dgm:pt>
    <dgm:pt modelId="{44A8B39A-07D9-4B7E-A349-E64D3259AA26}" type="pres">
      <dgm:prSet presAssocID="{BA1A4B57-79A9-4CED-A098-13A3B8265C6D}" presName="dummyNode1" presStyleLbl="node1" presStyleIdx="0" presStyleCnt="4"/>
      <dgm:spPr/>
    </dgm:pt>
    <dgm:pt modelId="{E6957F2C-C2C2-4029-AA3C-51F42EF96F56}" type="pres">
      <dgm:prSet presAssocID="{BA1A4B57-79A9-4CED-A098-13A3B8265C6D}" presName="childNode1" presStyleLbl="bgAcc1" presStyleIdx="0" presStyleCnt="4">
        <dgm:presLayoutVars>
          <dgm:bulletEnabled val="1"/>
        </dgm:presLayoutVars>
      </dgm:prSet>
      <dgm:spPr/>
    </dgm:pt>
    <dgm:pt modelId="{D467F588-47DC-4EF9-B4A5-62F16753BD51}" type="pres">
      <dgm:prSet presAssocID="{BA1A4B57-79A9-4CED-A098-13A3B8265C6D}" presName="childNode1tx" presStyleLbl="bgAcc1" presStyleIdx="0" presStyleCnt="4">
        <dgm:presLayoutVars>
          <dgm:bulletEnabled val="1"/>
        </dgm:presLayoutVars>
      </dgm:prSet>
      <dgm:spPr/>
    </dgm:pt>
    <dgm:pt modelId="{5B6A9CBC-EDEC-43FA-A6E7-5B5662341C33}" type="pres">
      <dgm:prSet presAssocID="{BA1A4B57-79A9-4CED-A098-13A3B8265C6D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4BEC69C8-8FE0-4D25-A193-4DC7CBB40D25}" type="pres">
      <dgm:prSet presAssocID="{BA1A4B57-79A9-4CED-A098-13A3B8265C6D}" presName="connSite1" presStyleCnt="0"/>
      <dgm:spPr/>
    </dgm:pt>
    <dgm:pt modelId="{125EE88E-C6E5-4335-8186-5CA252D86D3E}" type="pres">
      <dgm:prSet presAssocID="{96354EB5-B1F7-4858-8F8B-61290F85FFF2}" presName="Name9" presStyleLbl="sibTrans2D1" presStyleIdx="0" presStyleCnt="3"/>
      <dgm:spPr/>
    </dgm:pt>
    <dgm:pt modelId="{9459C1FE-349D-4468-A9D1-7C2405476DD2}" type="pres">
      <dgm:prSet presAssocID="{3B46342C-8156-4FF5-A13E-CCA71A641797}" presName="composite2" presStyleCnt="0"/>
      <dgm:spPr/>
    </dgm:pt>
    <dgm:pt modelId="{87B1BB96-CA36-4E97-A5A4-ADAF704B24E1}" type="pres">
      <dgm:prSet presAssocID="{3B46342C-8156-4FF5-A13E-CCA71A641797}" presName="dummyNode2" presStyleLbl="node1" presStyleIdx="0" presStyleCnt="4"/>
      <dgm:spPr/>
    </dgm:pt>
    <dgm:pt modelId="{DF196E93-4E87-481D-B513-4CE09E0947BB}" type="pres">
      <dgm:prSet presAssocID="{3B46342C-8156-4FF5-A13E-CCA71A641797}" presName="childNode2" presStyleLbl="bgAcc1" presStyleIdx="1" presStyleCnt="4">
        <dgm:presLayoutVars>
          <dgm:bulletEnabled val="1"/>
        </dgm:presLayoutVars>
      </dgm:prSet>
      <dgm:spPr/>
    </dgm:pt>
    <dgm:pt modelId="{978061CD-168F-4CD3-9405-AFFEAB27E869}" type="pres">
      <dgm:prSet presAssocID="{3B46342C-8156-4FF5-A13E-CCA71A641797}" presName="childNode2tx" presStyleLbl="bgAcc1" presStyleIdx="1" presStyleCnt="4">
        <dgm:presLayoutVars>
          <dgm:bulletEnabled val="1"/>
        </dgm:presLayoutVars>
      </dgm:prSet>
      <dgm:spPr/>
    </dgm:pt>
    <dgm:pt modelId="{9129572A-5C83-4A13-9228-E9D8244AF106}" type="pres">
      <dgm:prSet presAssocID="{3B46342C-8156-4FF5-A13E-CCA71A641797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105F4CD7-2F44-4CBF-A86A-B7E787D991AD}" type="pres">
      <dgm:prSet presAssocID="{3B46342C-8156-4FF5-A13E-CCA71A641797}" presName="connSite2" presStyleCnt="0"/>
      <dgm:spPr/>
    </dgm:pt>
    <dgm:pt modelId="{2E9F44A6-6658-4A03-8376-D1798C1B7C20}" type="pres">
      <dgm:prSet presAssocID="{A4EEDB75-B2BF-4F8C-820D-EBCE885747EE}" presName="Name18" presStyleLbl="sibTrans2D1" presStyleIdx="1" presStyleCnt="3"/>
      <dgm:spPr/>
    </dgm:pt>
    <dgm:pt modelId="{1E5B511C-4C67-41F2-A38F-A26BF092B07C}" type="pres">
      <dgm:prSet presAssocID="{C476D753-7DC1-4771-9CCA-0AC66EC72AF2}" presName="composite1" presStyleCnt="0"/>
      <dgm:spPr/>
    </dgm:pt>
    <dgm:pt modelId="{C36C3188-374E-42E5-91D0-9A650661F864}" type="pres">
      <dgm:prSet presAssocID="{C476D753-7DC1-4771-9CCA-0AC66EC72AF2}" presName="dummyNode1" presStyleLbl="node1" presStyleIdx="1" presStyleCnt="4"/>
      <dgm:spPr/>
    </dgm:pt>
    <dgm:pt modelId="{6DBF3DE9-611C-4CC7-9CD6-058F0F66197E}" type="pres">
      <dgm:prSet presAssocID="{C476D753-7DC1-4771-9CCA-0AC66EC72AF2}" presName="childNode1" presStyleLbl="bgAcc1" presStyleIdx="2" presStyleCnt="4">
        <dgm:presLayoutVars>
          <dgm:bulletEnabled val="1"/>
        </dgm:presLayoutVars>
      </dgm:prSet>
      <dgm:spPr/>
    </dgm:pt>
    <dgm:pt modelId="{A0B830D6-8578-441D-9BD5-F1B421E4EC84}" type="pres">
      <dgm:prSet presAssocID="{C476D753-7DC1-4771-9CCA-0AC66EC72AF2}" presName="childNode1tx" presStyleLbl="bgAcc1" presStyleIdx="2" presStyleCnt="4">
        <dgm:presLayoutVars>
          <dgm:bulletEnabled val="1"/>
        </dgm:presLayoutVars>
      </dgm:prSet>
      <dgm:spPr/>
    </dgm:pt>
    <dgm:pt modelId="{14567F82-4661-41FB-9BD5-3EB3E0F7AC2C}" type="pres">
      <dgm:prSet presAssocID="{C476D753-7DC1-4771-9CCA-0AC66EC72AF2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1C488C83-D264-472A-8842-F6B223720B8A}" type="pres">
      <dgm:prSet presAssocID="{C476D753-7DC1-4771-9CCA-0AC66EC72AF2}" presName="connSite1" presStyleCnt="0"/>
      <dgm:spPr/>
    </dgm:pt>
    <dgm:pt modelId="{B12EE800-1C2A-4094-96A1-A730EBDFCCB4}" type="pres">
      <dgm:prSet presAssocID="{E05E4B6E-50BD-490C-9E9E-8D1E0D91CC8B}" presName="Name9" presStyleLbl="sibTrans2D1" presStyleIdx="2" presStyleCnt="3"/>
      <dgm:spPr/>
    </dgm:pt>
    <dgm:pt modelId="{B663A2D2-46FA-43A8-9792-07548A54C924}" type="pres">
      <dgm:prSet presAssocID="{1BEB965C-7C0D-4364-B5BC-68179A66C70A}" presName="composite2" presStyleCnt="0"/>
      <dgm:spPr/>
    </dgm:pt>
    <dgm:pt modelId="{B3661B27-413C-4278-BECD-F0CF8745364A}" type="pres">
      <dgm:prSet presAssocID="{1BEB965C-7C0D-4364-B5BC-68179A66C70A}" presName="dummyNode2" presStyleLbl="node1" presStyleIdx="2" presStyleCnt="4"/>
      <dgm:spPr/>
    </dgm:pt>
    <dgm:pt modelId="{13B872D8-6AA2-4EF9-84A5-7B50A298C4C0}" type="pres">
      <dgm:prSet presAssocID="{1BEB965C-7C0D-4364-B5BC-68179A66C70A}" presName="childNode2" presStyleLbl="bgAcc1" presStyleIdx="3" presStyleCnt="4">
        <dgm:presLayoutVars>
          <dgm:bulletEnabled val="1"/>
        </dgm:presLayoutVars>
      </dgm:prSet>
      <dgm:spPr/>
    </dgm:pt>
    <dgm:pt modelId="{86A2CF66-D39E-4EB8-B834-C45DBF6CBF8C}" type="pres">
      <dgm:prSet presAssocID="{1BEB965C-7C0D-4364-B5BC-68179A66C70A}" presName="childNode2tx" presStyleLbl="bgAcc1" presStyleIdx="3" presStyleCnt="4">
        <dgm:presLayoutVars>
          <dgm:bulletEnabled val="1"/>
        </dgm:presLayoutVars>
      </dgm:prSet>
      <dgm:spPr/>
    </dgm:pt>
    <dgm:pt modelId="{9099EAE2-F07E-401C-8D23-4D7742585430}" type="pres">
      <dgm:prSet presAssocID="{1BEB965C-7C0D-4364-B5BC-68179A66C70A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66558C6B-39FA-4FC9-B4DD-9D49DC1AC15E}" type="pres">
      <dgm:prSet presAssocID="{1BEB965C-7C0D-4364-B5BC-68179A66C70A}" presName="connSite2" presStyleCnt="0"/>
      <dgm:spPr/>
    </dgm:pt>
  </dgm:ptLst>
  <dgm:cxnLst>
    <dgm:cxn modelId="{C36A451F-AAC6-4ED4-B21F-62580DCC46E7}" type="presOf" srcId="{247A4056-B24E-4AA4-B763-9B3DC94F64EF}" destId="{978061CD-168F-4CD3-9405-AFFEAB27E869}" srcOrd="1" destOrd="0" presId="urn:microsoft.com/office/officeart/2005/8/layout/hProcess4"/>
    <dgm:cxn modelId="{1318AE60-6054-42A7-B90D-D083AA29309F}" srcId="{6A6AB741-D45C-458D-8DFA-80C82986A0D3}" destId="{3B46342C-8156-4FF5-A13E-CCA71A641797}" srcOrd="1" destOrd="0" parTransId="{79ECFB0B-423A-4F24-92F0-DDA5F548CFA4}" sibTransId="{A4EEDB75-B2BF-4F8C-820D-EBCE885747EE}"/>
    <dgm:cxn modelId="{E4DEFE4B-2A03-426C-BFFF-A131E32F62EC}" type="presOf" srcId="{6A6AB741-D45C-458D-8DFA-80C82986A0D3}" destId="{EE630E03-C17C-49B5-982C-C143CE9C2EF7}" srcOrd="0" destOrd="0" presId="urn:microsoft.com/office/officeart/2005/8/layout/hProcess4"/>
    <dgm:cxn modelId="{738B554F-EB92-4248-A542-08FC4BC3CF6F}" type="presOf" srcId="{1BEB965C-7C0D-4364-B5BC-68179A66C70A}" destId="{9099EAE2-F07E-401C-8D23-4D7742585430}" srcOrd="0" destOrd="0" presId="urn:microsoft.com/office/officeart/2005/8/layout/hProcess4"/>
    <dgm:cxn modelId="{99337571-478C-4057-9C60-FE891958EE6B}" type="presOf" srcId="{9356189A-C383-4D32-93F7-428C6DC73F97}" destId="{E6957F2C-C2C2-4029-AA3C-51F42EF96F56}" srcOrd="0" destOrd="0" presId="urn:microsoft.com/office/officeart/2005/8/layout/hProcess4"/>
    <dgm:cxn modelId="{BF753E77-D397-47A4-AC23-1181D59D10CE}" type="presOf" srcId="{247A4056-B24E-4AA4-B763-9B3DC94F64EF}" destId="{DF196E93-4E87-481D-B513-4CE09E0947BB}" srcOrd="0" destOrd="0" presId="urn:microsoft.com/office/officeart/2005/8/layout/hProcess4"/>
    <dgm:cxn modelId="{D1F8558C-7C90-4A70-A2C2-0EE96B09E235}" srcId="{BA1A4B57-79A9-4CED-A098-13A3B8265C6D}" destId="{9356189A-C383-4D32-93F7-428C6DC73F97}" srcOrd="0" destOrd="0" parTransId="{E55DF119-EEDC-4BE2-B23D-ACC0A49E0264}" sibTransId="{39B28726-D811-472E-BE76-12B2B2514A43}"/>
    <dgm:cxn modelId="{8F4613A2-DD23-413D-BFA7-56C46F22D19D}" type="presOf" srcId="{06660C13-D7CF-4B33-9199-3A0D00F94265}" destId="{A0B830D6-8578-441D-9BD5-F1B421E4EC84}" srcOrd="1" destOrd="0" presId="urn:microsoft.com/office/officeart/2005/8/layout/hProcess4"/>
    <dgm:cxn modelId="{27230BAA-7CC9-47BA-A3A6-C3916D5785FE}" type="presOf" srcId="{06660C13-D7CF-4B33-9199-3A0D00F94265}" destId="{6DBF3DE9-611C-4CC7-9CD6-058F0F66197E}" srcOrd="0" destOrd="0" presId="urn:microsoft.com/office/officeart/2005/8/layout/hProcess4"/>
    <dgm:cxn modelId="{0354F8B0-4CA3-4099-9E85-D3830F9D3A86}" srcId="{1BEB965C-7C0D-4364-B5BC-68179A66C70A}" destId="{3318078A-6B4C-4626-9E86-33587280E82C}" srcOrd="0" destOrd="0" parTransId="{4183DA08-C49E-4513-B100-46268D15D4F7}" sibTransId="{E1EA2D64-A86F-4D86-906A-A9CBD732BCE9}"/>
    <dgm:cxn modelId="{E46903B4-A2BD-4F80-B8D1-C67F04E337A8}" srcId="{6A6AB741-D45C-458D-8DFA-80C82986A0D3}" destId="{BA1A4B57-79A9-4CED-A098-13A3B8265C6D}" srcOrd="0" destOrd="0" parTransId="{174BA4CE-44EB-4900-B7EB-5686296A9101}" sibTransId="{96354EB5-B1F7-4858-8F8B-61290F85FFF2}"/>
    <dgm:cxn modelId="{7B0AFCB6-22BA-4F36-8EC4-82F22038E61A}" type="presOf" srcId="{9356189A-C383-4D32-93F7-428C6DC73F97}" destId="{D467F588-47DC-4EF9-B4A5-62F16753BD51}" srcOrd="1" destOrd="0" presId="urn:microsoft.com/office/officeart/2005/8/layout/hProcess4"/>
    <dgm:cxn modelId="{51890EB9-B8D1-4C18-A364-00487E9F39C1}" type="presOf" srcId="{96354EB5-B1F7-4858-8F8B-61290F85FFF2}" destId="{125EE88E-C6E5-4335-8186-5CA252D86D3E}" srcOrd="0" destOrd="0" presId="urn:microsoft.com/office/officeart/2005/8/layout/hProcess4"/>
    <dgm:cxn modelId="{7FE6EBBB-2597-4ED4-A544-46CE3634800D}" type="presOf" srcId="{3318078A-6B4C-4626-9E86-33587280E82C}" destId="{13B872D8-6AA2-4EF9-84A5-7B50A298C4C0}" srcOrd="0" destOrd="0" presId="urn:microsoft.com/office/officeart/2005/8/layout/hProcess4"/>
    <dgm:cxn modelId="{CE8FC6C6-1591-466D-A2A6-3886C5894C19}" srcId="{6A6AB741-D45C-458D-8DFA-80C82986A0D3}" destId="{C476D753-7DC1-4771-9CCA-0AC66EC72AF2}" srcOrd="2" destOrd="0" parTransId="{661DE4C8-511F-4716-97A9-6DC01F189AF8}" sibTransId="{E05E4B6E-50BD-490C-9E9E-8D1E0D91CC8B}"/>
    <dgm:cxn modelId="{F6C4CBCA-6409-4741-AAFC-6D0953222360}" srcId="{6A6AB741-D45C-458D-8DFA-80C82986A0D3}" destId="{1BEB965C-7C0D-4364-B5BC-68179A66C70A}" srcOrd="3" destOrd="0" parTransId="{BD206759-5C48-45A7-B004-4BFE49F22739}" sibTransId="{7FBB34A0-E80E-4716-B0F6-E866E2AE37DD}"/>
    <dgm:cxn modelId="{B7B8C2D9-8DBD-4260-9256-ACA3F19A9621}" type="presOf" srcId="{C476D753-7DC1-4771-9CCA-0AC66EC72AF2}" destId="{14567F82-4661-41FB-9BD5-3EB3E0F7AC2C}" srcOrd="0" destOrd="0" presId="urn:microsoft.com/office/officeart/2005/8/layout/hProcess4"/>
    <dgm:cxn modelId="{C1D7A4E0-327C-4529-9E5C-CEF1C6B7DD94}" srcId="{C476D753-7DC1-4771-9CCA-0AC66EC72AF2}" destId="{06660C13-D7CF-4B33-9199-3A0D00F94265}" srcOrd="0" destOrd="0" parTransId="{9D9EB0C9-6F48-4D14-A807-8E31C8DD2BD6}" sibTransId="{29B19B70-037F-488A-9FDB-F737FC8823E3}"/>
    <dgm:cxn modelId="{126432E8-DDBB-48D6-87A8-A9C576214F93}" type="presOf" srcId="{A4EEDB75-B2BF-4F8C-820D-EBCE885747EE}" destId="{2E9F44A6-6658-4A03-8376-D1798C1B7C20}" srcOrd="0" destOrd="0" presId="urn:microsoft.com/office/officeart/2005/8/layout/hProcess4"/>
    <dgm:cxn modelId="{05360FEA-B076-45A4-8E49-0CB54A02ADF2}" type="presOf" srcId="{BA1A4B57-79A9-4CED-A098-13A3B8265C6D}" destId="{5B6A9CBC-EDEC-43FA-A6E7-5B5662341C33}" srcOrd="0" destOrd="0" presId="urn:microsoft.com/office/officeart/2005/8/layout/hProcess4"/>
    <dgm:cxn modelId="{FA6EF7EB-8618-4687-B5E0-D8066BA9D326}" srcId="{3B46342C-8156-4FF5-A13E-CCA71A641797}" destId="{247A4056-B24E-4AA4-B763-9B3DC94F64EF}" srcOrd="0" destOrd="0" parTransId="{DD54C240-A686-4502-9683-3ECFFD4CC829}" sibTransId="{292EAAE7-5071-49C6-B13F-050EB2966E45}"/>
    <dgm:cxn modelId="{5950B2F6-95C8-497A-AF2B-155FD672BA3C}" type="presOf" srcId="{3B46342C-8156-4FF5-A13E-CCA71A641797}" destId="{9129572A-5C83-4A13-9228-E9D8244AF106}" srcOrd="0" destOrd="0" presId="urn:microsoft.com/office/officeart/2005/8/layout/hProcess4"/>
    <dgm:cxn modelId="{983202F8-5D37-4D1A-B433-7DA08F840680}" type="presOf" srcId="{3318078A-6B4C-4626-9E86-33587280E82C}" destId="{86A2CF66-D39E-4EB8-B834-C45DBF6CBF8C}" srcOrd="1" destOrd="0" presId="urn:microsoft.com/office/officeart/2005/8/layout/hProcess4"/>
    <dgm:cxn modelId="{6C477AFB-B088-4B9F-BA32-98F087E72D62}" type="presOf" srcId="{E05E4B6E-50BD-490C-9E9E-8D1E0D91CC8B}" destId="{B12EE800-1C2A-4094-96A1-A730EBDFCCB4}" srcOrd="0" destOrd="0" presId="urn:microsoft.com/office/officeart/2005/8/layout/hProcess4"/>
    <dgm:cxn modelId="{D1091E66-EC68-40F6-8574-C47A6782E724}" type="presParOf" srcId="{EE630E03-C17C-49B5-982C-C143CE9C2EF7}" destId="{94E18354-1B68-448C-A668-C0B77C81B15B}" srcOrd="0" destOrd="0" presId="urn:microsoft.com/office/officeart/2005/8/layout/hProcess4"/>
    <dgm:cxn modelId="{A378EAFE-0AE7-480C-AD6C-0A383508F874}" type="presParOf" srcId="{EE630E03-C17C-49B5-982C-C143CE9C2EF7}" destId="{65D912A7-C2ED-4AF8-B19F-99A6A17C7201}" srcOrd="1" destOrd="0" presId="urn:microsoft.com/office/officeart/2005/8/layout/hProcess4"/>
    <dgm:cxn modelId="{EFBB5BB7-0D0F-4772-A74C-F06A246C0CC6}" type="presParOf" srcId="{EE630E03-C17C-49B5-982C-C143CE9C2EF7}" destId="{CC2C2EFC-8B57-49FC-90A7-091BE890BCC1}" srcOrd="2" destOrd="0" presId="urn:microsoft.com/office/officeart/2005/8/layout/hProcess4"/>
    <dgm:cxn modelId="{90825B29-8EC9-4382-B2C8-B5C66774F524}" type="presParOf" srcId="{CC2C2EFC-8B57-49FC-90A7-091BE890BCC1}" destId="{97DDD952-A80D-4904-BE2C-90A98DA62EA3}" srcOrd="0" destOrd="0" presId="urn:microsoft.com/office/officeart/2005/8/layout/hProcess4"/>
    <dgm:cxn modelId="{F768CC15-5237-4A28-B9CB-187F1271C87A}" type="presParOf" srcId="{97DDD952-A80D-4904-BE2C-90A98DA62EA3}" destId="{44A8B39A-07D9-4B7E-A349-E64D3259AA26}" srcOrd="0" destOrd="0" presId="urn:microsoft.com/office/officeart/2005/8/layout/hProcess4"/>
    <dgm:cxn modelId="{07036F05-0D97-4F79-93B1-A7AB9891A0E2}" type="presParOf" srcId="{97DDD952-A80D-4904-BE2C-90A98DA62EA3}" destId="{E6957F2C-C2C2-4029-AA3C-51F42EF96F56}" srcOrd="1" destOrd="0" presId="urn:microsoft.com/office/officeart/2005/8/layout/hProcess4"/>
    <dgm:cxn modelId="{BF2A47F1-3383-41F0-8523-10AA07811337}" type="presParOf" srcId="{97DDD952-A80D-4904-BE2C-90A98DA62EA3}" destId="{D467F588-47DC-4EF9-B4A5-62F16753BD51}" srcOrd="2" destOrd="0" presId="urn:microsoft.com/office/officeart/2005/8/layout/hProcess4"/>
    <dgm:cxn modelId="{C8C9FD5E-26FA-40DB-9843-D1BA7DA59BCB}" type="presParOf" srcId="{97DDD952-A80D-4904-BE2C-90A98DA62EA3}" destId="{5B6A9CBC-EDEC-43FA-A6E7-5B5662341C33}" srcOrd="3" destOrd="0" presId="urn:microsoft.com/office/officeart/2005/8/layout/hProcess4"/>
    <dgm:cxn modelId="{8043C678-402F-4565-9ADE-85528060F3BC}" type="presParOf" srcId="{97DDD952-A80D-4904-BE2C-90A98DA62EA3}" destId="{4BEC69C8-8FE0-4D25-A193-4DC7CBB40D25}" srcOrd="4" destOrd="0" presId="urn:microsoft.com/office/officeart/2005/8/layout/hProcess4"/>
    <dgm:cxn modelId="{5D02ABC6-6ADF-4E63-8073-6F9D78CE35BD}" type="presParOf" srcId="{CC2C2EFC-8B57-49FC-90A7-091BE890BCC1}" destId="{125EE88E-C6E5-4335-8186-5CA252D86D3E}" srcOrd="1" destOrd="0" presId="urn:microsoft.com/office/officeart/2005/8/layout/hProcess4"/>
    <dgm:cxn modelId="{E999F55D-2D07-4CD2-AE12-D4C75D76DAA8}" type="presParOf" srcId="{CC2C2EFC-8B57-49FC-90A7-091BE890BCC1}" destId="{9459C1FE-349D-4468-A9D1-7C2405476DD2}" srcOrd="2" destOrd="0" presId="urn:microsoft.com/office/officeart/2005/8/layout/hProcess4"/>
    <dgm:cxn modelId="{B6BB086C-0911-4C52-B4FE-28503A632C4B}" type="presParOf" srcId="{9459C1FE-349D-4468-A9D1-7C2405476DD2}" destId="{87B1BB96-CA36-4E97-A5A4-ADAF704B24E1}" srcOrd="0" destOrd="0" presId="urn:microsoft.com/office/officeart/2005/8/layout/hProcess4"/>
    <dgm:cxn modelId="{E6A4840D-ED3B-40BA-8103-7D909CE82F10}" type="presParOf" srcId="{9459C1FE-349D-4468-A9D1-7C2405476DD2}" destId="{DF196E93-4E87-481D-B513-4CE09E0947BB}" srcOrd="1" destOrd="0" presId="urn:microsoft.com/office/officeart/2005/8/layout/hProcess4"/>
    <dgm:cxn modelId="{45B185D7-8DFF-4DB5-B0FE-16904A053E5E}" type="presParOf" srcId="{9459C1FE-349D-4468-A9D1-7C2405476DD2}" destId="{978061CD-168F-4CD3-9405-AFFEAB27E869}" srcOrd="2" destOrd="0" presId="urn:microsoft.com/office/officeart/2005/8/layout/hProcess4"/>
    <dgm:cxn modelId="{6B91F761-BDCE-4368-A98E-44D670D46085}" type="presParOf" srcId="{9459C1FE-349D-4468-A9D1-7C2405476DD2}" destId="{9129572A-5C83-4A13-9228-E9D8244AF106}" srcOrd="3" destOrd="0" presId="urn:microsoft.com/office/officeart/2005/8/layout/hProcess4"/>
    <dgm:cxn modelId="{D929E4B0-9722-4B13-B36C-0AC02070FE39}" type="presParOf" srcId="{9459C1FE-349D-4468-A9D1-7C2405476DD2}" destId="{105F4CD7-2F44-4CBF-A86A-B7E787D991AD}" srcOrd="4" destOrd="0" presId="urn:microsoft.com/office/officeart/2005/8/layout/hProcess4"/>
    <dgm:cxn modelId="{A3321F9F-6795-4920-8386-19998D2970CE}" type="presParOf" srcId="{CC2C2EFC-8B57-49FC-90A7-091BE890BCC1}" destId="{2E9F44A6-6658-4A03-8376-D1798C1B7C20}" srcOrd="3" destOrd="0" presId="urn:microsoft.com/office/officeart/2005/8/layout/hProcess4"/>
    <dgm:cxn modelId="{861E9940-361F-4A5A-8BEB-E08B128CE8BA}" type="presParOf" srcId="{CC2C2EFC-8B57-49FC-90A7-091BE890BCC1}" destId="{1E5B511C-4C67-41F2-A38F-A26BF092B07C}" srcOrd="4" destOrd="0" presId="urn:microsoft.com/office/officeart/2005/8/layout/hProcess4"/>
    <dgm:cxn modelId="{0ED6235B-9E61-4689-BC21-3E466444E808}" type="presParOf" srcId="{1E5B511C-4C67-41F2-A38F-A26BF092B07C}" destId="{C36C3188-374E-42E5-91D0-9A650661F864}" srcOrd="0" destOrd="0" presId="urn:microsoft.com/office/officeart/2005/8/layout/hProcess4"/>
    <dgm:cxn modelId="{1FFBA698-9A55-4463-A8E1-D333ED3BF8B0}" type="presParOf" srcId="{1E5B511C-4C67-41F2-A38F-A26BF092B07C}" destId="{6DBF3DE9-611C-4CC7-9CD6-058F0F66197E}" srcOrd="1" destOrd="0" presId="urn:microsoft.com/office/officeart/2005/8/layout/hProcess4"/>
    <dgm:cxn modelId="{630829BF-0232-466A-B110-2113368E0BB7}" type="presParOf" srcId="{1E5B511C-4C67-41F2-A38F-A26BF092B07C}" destId="{A0B830D6-8578-441D-9BD5-F1B421E4EC84}" srcOrd="2" destOrd="0" presId="urn:microsoft.com/office/officeart/2005/8/layout/hProcess4"/>
    <dgm:cxn modelId="{B971A695-F71C-4FD5-8F65-7AF702DECD76}" type="presParOf" srcId="{1E5B511C-4C67-41F2-A38F-A26BF092B07C}" destId="{14567F82-4661-41FB-9BD5-3EB3E0F7AC2C}" srcOrd="3" destOrd="0" presId="urn:microsoft.com/office/officeart/2005/8/layout/hProcess4"/>
    <dgm:cxn modelId="{BB1276D7-4DC6-4FC8-8102-8BCF7C2F03BD}" type="presParOf" srcId="{1E5B511C-4C67-41F2-A38F-A26BF092B07C}" destId="{1C488C83-D264-472A-8842-F6B223720B8A}" srcOrd="4" destOrd="0" presId="urn:microsoft.com/office/officeart/2005/8/layout/hProcess4"/>
    <dgm:cxn modelId="{85D68FDC-A7E2-462B-9663-EA9B3EC1E684}" type="presParOf" srcId="{CC2C2EFC-8B57-49FC-90A7-091BE890BCC1}" destId="{B12EE800-1C2A-4094-96A1-A730EBDFCCB4}" srcOrd="5" destOrd="0" presId="urn:microsoft.com/office/officeart/2005/8/layout/hProcess4"/>
    <dgm:cxn modelId="{7145E19A-D57A-437F-8815-EC67AA722EAB}" type="presParOf" srcId="{CC2C2EFC-8B57-49FC-90A7-091BE890BCC1}" destId="{B663A2D2-46FA-43A8-9792-07548A54C924}" srcOrd="6" destOrd="0" presId="urn:microsoft.com/office/officeart/2005/8/layout/hProcess4"/>
    <dgm:cxn modelId="{8575DBDB-C9F5-48A3-B587-446C97D90CFF}" type="presParOf" srcId="{B663A2D2-46FA-43A8-9792-07548A54C924}" destId="{B3661B27-413C-4278-BECD-F0CF8745364A}" srcOrd="0" destOrd="0" presId="urn:microsoft.com/office/officeart/2005/8/layout/hProcess4"/>
    <dgm:cxn modelId="{930863FE-BD38-4BCF-B392-1167458B831C}" type="presParOf" srcId="{B663A2D2-46FA-43A8-9792-07548A54C924}" destId="{13B872D8-6AA2-4EF9-84A5-7B50A298C4C0}" srcOrd="1" destOrd="0" presId="urn:microsoft.com/office/officeart/2005/8/layout/hProcess4"/>
    <dgm:cxn modelId="{A14C89E8-5E5C-4082-9482-61F2F207E12D}" type="presParOf" srcId="{B663A2D2-46FA-43A8-9792-07548A54C924}" destId="{86A2CF66-D39E-4EB8-B834-C45DBF6CBF8C}" srcOrd="2" destOrd="0" presId="urn:microsoft.com/office/officeart/2005/8/layout/hProcess4"/>
    <dgm:cxn modelId="{AA5591C6-4810-4A71-B6E7-112E13859055}" type="presParOf" srcId="{B663A2D2-46FA-43A8-9792-07548A54C924}" destId="{9099EAE2-F07E-401C-8D23-4D7742585430}" srcOrd="3" destOrd="0" presId="urn:microsoft.com/office/officeart/2005/8/layout/hProcess4"/>
    <dgm:cxn modelId="{2572A686-D83D-434A-A08B-083D58BD8B39}" type="presParOf" srcId="{B663A2D2-46FA-43A8-9792-07548A54C924}" destId="{66558C6B-39FA-4FC9-B4DD-9D49DC1AC15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6AB741-D45C-458D-8DFA-80C82986A0D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1A4B57-79A9-4CED-A098-13A3B8265C6D}">
      <dgm:prSet/>
      <dgm:spPr/>
      <dgm:t>
        <a:bodyPr/>
        <a:lstStyle/>
        <a:p>
          <a:r>
            <a:rPr lang="en-US" dirty="0"/>
            <a:t>Extraction</a:t>
          </a:r>
        </a:p>
      </dgm:t>
    </dgm:pt>
    <dgm:pt modelId="{174BA4CE-44EB-4900-B7EB-5686296A9101}" type="parTrans" cxnId="{E46903B4-A2BD-4F80-B8D1-C67F04E337A8}">
      <dgm:prSet/>
      <dgm:spPr/>
      <dgm:t>
        <a:bodyPr/>
        <a:lstStyle/>
        <a:p>
          <a:endParaRPr lang="en-US"/>
        </a:p>
      </dgm:t>
    </dgm:pt>
    <dgm:pt modelId="{96354EB5-B1F7-4858-8F8B-61290F85FFF2}" type="sibTrans" cxnId="{E46903B4-A2BD-4F80-B8D1-C67F04E337A8}">
      <dgm:prSet/>
      <dgm:spPr/>
      <dgm:t>
        <a:bodyPr/>
        <a:lstStyle/>
        <a:p>
          <a:endParaRPr lang="en-US"/>
        </a:p>
      </dgm:t>
    </dgm:pt>
    <dgm:pt modelId="{3B46342C-8156-4FF5-A13E-CCA71A641797}">
      <dgm:prSet/>
      <dgm:spPr/>
      <dgm:t>
        <a:bodyPr/>
        <a:lstStyle/>
        <a:p>
          <a:r>
            <a:rPr lang="en-US" dirty="0"/>
            <a:t>Prototype</a:t>
          </a:r>
        </a:p>
      </dgm:t>
    </dgm:pt>
    <dgm:pt modelId="{79ECFB0B-423A-4F24-92F0-DDA5F548CFA4}" type="parTrans" cxnId="{1318AE60-6054-42A7-B90D-D083AA29309F}">
      <dgm:prSet/>
      <dgm:spPr/>
      <dgm:t>
        <a:bodyPr/>
        <a:lstStyle/>
        <a:p>
          <a:endParaRPr lang="en-US"/>
        </a:p>
      </dgm:t>
    </dgm:pt>
    <dgm:pt modelId="{A4EEDB75-B2BF-4F8C-820D-EBCE885747EE}" type="sibTrans" cxnId="{1318AE60-6054-42A7-B90D-D083AA29309F}">
      <dgm:prSet/>
      <dgm:spPr/>
      <dgm:t>
        <a:bodyPr/>
        <a:lstStyle/>
        <a:p>
          <a:endParaRPr lang="en-US"/>
        </a:p>
      </dgm:t>
    </dgm:pt>
    <dgm:pt modelId="{C476D753-7DC1-4771-9CCA-0AC66EC72AF2}">
      <dgm:prSet/>
      <dgm:spPr/>
      <dgm:t>
        <a:bodyPr/>
        <a:lstStyle/>
        <a:p>
          <a:r>
            <a:rPr lang="en-US" dirty="0"/>
            <a:t>Normalize</a:t>
          </a:r>
        </a:p>
      </dgm:t>
    </dgm:pt>
    <dgm:pt modelId="{661DE4C8-511F-4716-97A9-6DC01F189AF8}" type="parTrans" cxnId="{CE8FC6C6-1591-466D-A2A6-3886C5894C19}">
      <dgm:prSet/>
      <dgm:spPr/>
      <dgm:t>
        <a:bodyPr/>
        <a:lstStyle/>
        <a:p>
          <a:endParaRPr lang="en-US"/>
        </a:p>
      </dgm:t>
    </dgm:pt>
    <dgm:pt modelId="{E05E4B6E-50BD-490C-9E9E-8D1E0D91CC8B}" type="sibTrans" cxnId="{CE8FC6C6-1591-466D-A2A6-3886C5894C19}">
      <dgm:prSet/>
      <dgm:spPr/>
      <dgm:t>
        <a:bodyPr/>
        <a:lstStyle/>
        <a:p>
          <a:endParaRPr lang="en-US"/>
        </a:p>
      </dgm:t>
    </dgm:pt>
    <dgm:pt modelId="{1BEB965C-7C0D-4364-B5BC-68179A66C70A}">
      <dgm:prSet/>
      <dgm:spPr/>
      <dgm:t>
        <a:bodyPr/>
        <a:lstStyle/>
        <a:p>
          <a:r>
            <a:rPr lang="en-US" dirty="0"/>
            <a:t>Optimize</a:t>
          </a:r>
        </a:p>
      </dgm:t>
    </dgm:pt>
    <dgm:pt modelId="{BD206759-5C48-45A7-B004-4BFE49F22739}" type="parTrans" cxnId="{F6C4CBCA-6409-4741-AAFC-6D0953222360}">
      <dgm:prSet/>
      <dgm:spPr/>
      <dgm:t>
        <a:bodyPr/>
        <a:lstStyle/>
        <a:p>
          <a:endParaRPr lang="en-US"/>
        </a:p>
      </dgm:t>
    </dgm:pt>
    <dgm:pt modelId="{7FBB34A0-E80E-4716-B0F6-E866E2AE37DD}" type="sibTrans" cxnId="{F6C4CBCA-6409-4741-AAFC-6D0953222360}">
      <dgm:prSet/>
      <dgm:spPr/>
      <dgm:t>
        <a:bodyPr/>
        <a:lstStyle/>
        <a:p>
          <a:endParaRPr lang="en-US"/>
        </a:p>
      </dgm:t>
    </dgm:pt>
    <dgm:pt modelId="{9356189A-C383-4D32-93F7-428C6DC73F97}">
      <dgm:prSet/>
      <dgm:spPr/>
      <dgm:t>
        <a:bodyPr/>
        <a:lstStyle/>
        <a:p>
          <a:r>
            <a:rPr lang="en-US" dirty="0"/>
            <a:t>Find facts that answer business questions</a:t>
          </a:r>
        </a:p>
      </dgm:t>
    </dgm:pt>
    <dgm:pt modelId="{E55DF119-EEDC-4BE2-B23D-ACC0A49E0264}" type="parTrans" cxnId="{D1F8558C-7C90-4A70-A2C2-0EE96B09E235}">
      <dgm:prSet/>
      <dgm:spPr/>
      <dgm:t>
        <a:bodyPr/>
        <a:lstStyle/>
        <a:p>
          <a:endParaRPr lang="en-US"/>
        </a:p>
      </dgm:t>
    </dgm:pt>
    <dgm:pt modelId="{39B28726-D811-472E-BE76-12B2B2514A43}" type="sibTrans" cxnId="{D1F8558C-7C90-4A70-A2C2-0EE96B09E235}">
      <dgm:prSet/>
      <dgm:spPr/>
      <dgm:t>
        <a:bodyPr/>
        <a:lstStyle/>
        <a:p>
          <a:endParaRPr lang="en-US"/>
        </a:p>
      </dgm:t>
    </dgm:pt>
    <dgm:pt modelId="{247A4056-B24E-4AA4-B763-9B3DC94F64EF}">
      <dgm:prSet/>
      <dgm:spPr/>
      <dgm:t>
        <a:bodyPr/>
        <a:lstStyle/>
        <a:p>
          <a:r>
            <a:rPr lang="en-US" dirty="0"/>
            <a:t>Focus on scripting and developer efficiencies</a:t>
          </a:r>
        </a:p>
      </dgm:t>
    </dgm:pt>
    <dgm:pt modelId="{DD54C240-A686-4502-9683-3ECFFD4CC829}" type="parTrans" cxnId="{FA6EF7EB-8618-4687-B5E0-D8066BA9D326}">
      <dgm:prSet/>
      <dgm:spPr/>
      <dgm:t>
        <a:bodyPr/>
        <a:lstStyle/>
        <a:p>
          <a:endParaRPr lang="en-US"/>
        </a:p>
      </dgm:t>
    </dgm:pt>
    <dgm:pt modelId="{292EAAE7-5071-49C6-B13F-050EB2966E45}" type="sibTrans" cxnId="{FA6EF7EB-8618-4687-B5E0-D8066BA9D326}">
      <dgm:prSet/>
      <dgm:spPr/>
      <dgm:t>
        <a:bodyPr/>
        <a:lstStyle/>
        <a:p>
          <a:endParaRPr lang="en-US"/>
        </a:p>
      </dgm:t>
    </dgm:pt>
    <dgm:pt modelId="{06660C13-D7CF-4B33-9199-3A0D00F94265}">
      <dgm:prSet/>
      <dgm:spPr/>
      <dgm:t>
        <a:bodyPr/>
        <a:lstStyle/>
        <a:p>
          <a:r>
            <a:rPr lang="en-US" dirty="0"/>
            <a:t>Discover interesting trends and insights</a:t>
          </a:r>
        </a:p>
      </dgm:t>
    </dgm:pt>
    <dgm:pt modelId="{9D9EB0C9-6F48-4D14-A807-8E31C8DD2BD6}" type="parTrans" cxnId="{C1D7A4E0-327C-4529-9E5C-CEF1C6B7DD94}">
      <dgm:prSet/>
      <dgm:spPr/>
      <dgm:t>
        <a:bodyPr/>
        <a:lstStyle/>
        <a:p>
          <a:endParaRPr lang="en-US"/>
        </a:p>
      </dgm:t>
    </dgm:pt>
    <dgm:pt modelId="{29B19B70-037F-488A-9FDB-F737FC8823E3}" type="sibTrans" cxnId="{C1D7A4E0-327C-4529-9E5C-CEF1C6B7DD94}">
      <dgm:prSet/>
      <dgm:spPr/>
      <dgm:t>
        <a:bodyPr/>
        <a:lstStyle/>
        <a:p>
          <a:endParaRPr lang="en-US"/>
        </a:p>
      </dgm:t>
    </dgm:pt>
    <dgm:pt modelId="{3318078A-6B4C-4626-9E86-33587280E82C}">
      <dgm:prSet/>
      <dgm:spPr/>
      <dgm:t>
        <a:bodyPr/>
        <a:lstStyle/>
        <a:p>
          <a:r>
            <a:rPr lang="en-US" dirty="0"/>
            <a:t>Convert models into native solutions for performance</a:t>
          </a:r>
        </a:p>
      </dgm:t>
    </dgm:pt>
    <dgm:pt modelId="{4183DA08-C49E-4513-B100-46268D15D4F7}" type="parTrans" cxnId="{0354F8B0-4CA3-4099-9E85-D3830F9D3A86}">
      <dgm:prSet/>
      <dgm:spPr/>
      <dgm:t>
        <a:bodyPr/>
        <a:lstStyle/>
        <a:p>
          <a:endParaRPr lang="en-US"/>
        </a:p>
      </dgm:t>
    </dgm:pt>
    <dgm:pt modelId="{E1EA2D64-A86F-4D86-906A-A9CBD732BCE9}" type="sibTrans" cxnId="{0354F8B0-4CA3-4099-9E85-D3830F9D3A86}">
      <dgm:prSet/>
      <dgm:spPr/>
      <dgm:t>
        <a:bodyPr/>
        <a:lstStyle/>
        <a:p>
          <a:endParaRPr lang="en-US"/>
        </a:p>
      </dgm:t>
    </dgm:pt>
    <dgm:pt modelId="{EE630E03-C17C-49B5-982C-C143CE9C2EF7}" type="pres">
      <dgm:prSet presAssocID="{6A6AB741-D45C-458D-8DFA-80C82986A0D3}" presName="Name0" presStyleCnt="0">
        <dgm:presLayoutVars>
          <dgm:dir/>
          <dgm:animLvl val="lvl"/>
          <dgm:resizeHandles val="exact"/>
        </dgm:presLayoutVars>
      </dgm:prSet>
      <dgm:spPr/>
    </dgm:pt>
    <dgm:pt modelId="{94E18354-1B68-448C-A668-C0B77C81B15B}" type="pres">
      <dgm:prSet presAssocID="{6A6AB741-D45C-458D-8DFA-80C82986A0D3}" presName="tSp" presStyleCnt="0"/>
      <dgm:spPr/>
    </dgm:pt>
    <dgm:pt modelId="{65D912A7-C2ED-4AF8-B19F-99A6A17C7201}" type="pres">
      <dgm:prSet presAssocID="{6A6AB741-D45C-458D-8DFA-80C82986A0D3}" presName="bSp" presStyleCnt="0"/>
      <dgm:spPr/>
    </dgm:pt>
    <dgm:pt modelId="{CC2C2EFC-8B57-49FC-90A7-091BE890BCC1}" type="pres">
      <dgm:prSet presAssocID="{6A6AB741-D45C-458D-8DFA-80C82986A0D3}" presName="process" presStyleCnt="0"/>
      <dgm:spPr/>
    </dgm:pt>
    <dgm:pt modelId="{97DDD952-A80D-4904-BE2C-90A98DA62EA3}" type="pres">
      <dgm:prSet presAssocID="{BA1A4B57-79A9-4CED-A098-13A3B8265C6D}" presName="composite1" presStyleCnt="0"/>
      <dgm:spPr/>
    </dgm:pt>
    <dgm:pt modelId="{44A8B39A-07D9-4B7E-A349-E64D3259AA26}" type="pres">
      <dgm:prSet presAssocID="{BA1A4B57-79A9-4CED-A098-13A3B8265C6D}" presName="dummyNode1" presStyleLbl="node1" presStyleIdx="0" presStyleCnt="4"/>
      <dgm:spPr/>
    </dgm:pt>
    <dgm:pt modelId="{E6957F2C-C2C2-4029-AA3C-51F42EF96F56}" type="pres">
      <dgm:prSet presAssocID="{BA1A4B57-79A9-4CED-A098-13A3B8265C6D}" presName="childNode1" presStyleLbl="bgAcc1" presStyleIdx="0" presStyleCnt="4">
        <dgm:presLayoutVars>
          <dgm:bulletEnabled val="1"/>
        </dgm:presLayoutVars>
      </dgm:prSet>
      <dgm:spPr/>
    </dgm:pt>
    <dgm:pt modelId="{D467F588-47DC-4EF9-B4A5-62F16753BD51}" type="pres">
      <dgm:prSet presAssocID="{BA1A4B57-79A9-4CED-A098-13A3B8265C6D}" presName="childNode1tx" presStyleLbl="bgAcc1" presStyleIdx="0" presStyleCnt="4">
        <dgm:presLayoutVars>
          <dgm:bulletEnabled val="1"/>
        </dgm:presLayoutVars>
      </dgm:prSet>
      <dgm:spPr/>
    </dgm:pt>
    <dgm:pt modelId="{5B6A9CBC-EDEC-43FA-A6E7-5B5662341C33}" type="pres">
      <dgm:prSet presAssocID="{BA1A4B57-79A9-4CED-A098-13A3B8265C6D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4BEC69C8-8FE0-4D25-A193-4DC7CBB40D25}" type="pres">
      <dgm:prSet presAssocID="{BA1A4B57-79A9-4CED-A098-13A3B8265C6D}" presName="connSite1" presStyleCnt="0"/>
      <dgm:spPr/>
    </dgm:pt>
    <dgm:pt modelId="{125EE88E-C6E5-4335-8186-5CA252D86D3E}" type="pres">
      <dgm:prSet presAssocID="{96354EB5-B1F7-4858-8F8B-61290F85FFF2}" presName="Name9" presStyleLbl="sibTrans2D1" presStyleIdx="0" presStyleCnt="3"/>
      <dgm:spPr/>
    </dgm:pt>
    <dgm:pt modelId="{9459C1FE-349D-4468-A9D1-7C2405476DD2}" type="pres">
      <dgm:prSet presAssocID="{3B46342C-8156-4FF5-A13E-CCA71A641797}" presName="composite2" presStyleCnt="0"/>
      <dgm:spPr/>
    </dgm:pt>
    <dgm:pt modelId="{87B1BB96-CA36-4E97-A5A4-ADAF704B24E1}" type="pres">
      <dgm:prSet presAssocID="{3B46342C-8156-4FF5-A13E-CCA71A641797}" presName="dummyNode2" presStyleLbl="node1" presStyleIdx="0" presStyleCnt="4"/>
      <dgm:spPr/>
    </dgm:pt>
    <dgm:pt modelId="{DF196E93-4E87-481D-B513-4CE09E0947BB}" type="pres">
      <dgm:prSet presAssocID="{3B46342C-8156-4FF5-A13E-CCA71A641797}" presName="childNode2" presStyleLbl="bgAcc1" presStyleIdx="1" presStyleCnt="4">
        <dgm:presLayoutVars>
          <dgm:bulletEnabled val="1"/>
        </dgm:presLayoutVars>
      </dgm:prSet>
      <dgm:spPr/>
    </dgm:pt>
    <dgm:pt modelId="{978061CD-168F-4CD3-9405-AFFEAB27E869}" type="pres">
      <dgm:prSet presAssocID="{3B46342C-8156-4FF5-A13E-CCA71A641797}" presName="childNode2tx" presStyleLbl="bgAcc1" presStyleIdx="1" presStyleCnt="4">
        <dgm:presLayoutVars>
          <dgm:bulletEnabled val="1"/>
        </dgm:presLayoutVars>
      </dgm:prSet>
      <dgm:spPr/>
    </dgm:pt>
    <dgm:pt modelId="{9129572A-5C83-4A13-9228-E9D8244AF106}" type="pres">
      <dgm:prSet presAssocID="{3B46342C-8156-4FF5-A13E-CCA71A641797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105F4CD7-2F44-4CBF-A86A-B7E787D991AD}" type="pres">
      <dgm:prSet presAssocID="{3B46342C-8156-4FF5-A13E-CCA71A641797}" presName="connSite2" presStyleCnt="0"/>
      <dgm:spPr/>
    </dgm:pt>
    <dgm:pt modelId="{2E9F44A6-6658-4A03-8376-D1798C1B7C20}" type="pres">
      <dgm:prSet presAssocID="{A4EEDB75-B2BF-4F8C-820D-EBCE885747EE}" presName="Name18" presStyleLbl="sibTrans2D1" presStyleIdx="1" presStyleCnt="3"/>
      <dgm:spPr/>
    </dgm:pt>
    <dgm:pt modelId="{1E5B511C-4C67-41F2-A38F-A26BF092B07C}" type="pres">
      <dgm:prSet presAssocID="{C476D753-7DC1-4771-9CCA-0AC66EC72AF2}" presName="composite1" presStyleCnt="0"/>
      <dgm:spPr/>
    </dgm:pt>
    <dgm:pt modelId="{C36C3188-374E-42E5-91D0-9A650661F864}" type="pres">
      <dgm:prSet presAssocID="{C476D753-7DC1-4771-9CCA-0AC66EC72AF2}" presName="dummyNode1" presStyleLbl="node1" presStyleIdx="1" presStyleCnt="4"/>
      <dgm:spPr/>
    </dgm:pt>
    <dgm:pt modelId="{6DBF3DE9-611C-4CC7-9CD6-058F0F66197E}" type="pres">
      <dgm:prSet presAssocID="{C476D753-7DC1-4771-9CCA-0AC66EC72AF2}" presName="childNode1" presStyleLbl="bgAcc1" presStyleIdx="2" presStyleCnt="4">
        <dgm:presLayoutVars>
          <dgm:bulletEnabled val="1"/>
        </dgm:presLayoutVars>
      </dgm:prSet>
      <dgm:spPr/>
    </dgm:pt>
    <dgm:pt modelId="{A0B830D6-8578-441D-9BD5-F1B421E4EC84}" type="pres">
      <dgm:prSet presAssocID="{C476D753-7DC1-4771-9CCA-0AC66EC72AF2}" presName="childNode1tx" presStyleLbl="bgAcc1" presStyleIdx="2" presStyleCnt="4">
        <dgm:presLayoutVars>
          <dgm:bulletEnabled val="1"/>
        </dgm:presLayoutVars>
      </dgm:prSet>
      <dgm:spPr/>
    </dgm:pt>
    <dgm:pt modelId="{14567F82-4661-41FB-9BD5-3EB3E0F7AC2C}" type="pres">
      <dgm:prSet presAssocID="{C476D753-7DC1-4771-9CCA-0AC66EC72AF2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1C488C83-D264-472A-8842-F6B223720B8A}" type="pres">
      <dgm:prSet presAssocID="{C476D753-7DC1-4771-9CCA-0AC66EC72AF2}" presName="connSite1" presStyleCnt="0"/>
      <dgm:spPr/>
    </dgm:pt>
    <dgm:pt modelId="{B12EE800-1C2A-4094-96A1-A730EBDFCCB4}" type="pres">
      <dgm:prSet presAssocID="{E05E4B6E-50BD-490C-9E9E-8D1E0D91CC8B}" presName="Name9" presStyleLbl="sibTrans2D1" presStyleIdx="2" presStyleCnt="3"/>
      <dgm:spPr/>
    </dgm:pt>
    <dgm:pt modelId="{B663A2D2-46FA-43A8-9792-07548A54C924}" type="pres">
      <dgm:prSet presAssocID="{1BEB965C-7C0D-4364-B5BC-68179A66C70A}" presName="composite2" presStyleCnt="0"/>
      <dgm:spPr/>
    </dgm:pt>
    <dgm:pt modelId="{B3661B27-413C-4278-BECD-F0CF8745364A}" type="pres">
      <dgm:prSet presAssocID="{1BEB965C-7C0D-4364-B5BC-68179A66C70A}" presName="dummyNode2" presStyleLbl="node1" presStyleIdx="2" presStyleCnt="4"/>
      <dgm:spPr/>
    </dgm:pt>
    <dgm:pt modelId="{13B872D8-6AA2-4EF9-84A5-7B50A298C4C0}" type="pres">
      <dgm:prSet presAssocID="{1BEB965C-7C0D-4364-B5BC-68179A66C70A}" presName="childNode2" presStyleLbl="bgAcc1" presStyleIdx="3" presStyleCnt="4">
        <dgm:presLayoutVars>
          <dgm:bulletEnabled val="1"/>
        </dgm:presLayoutVars>
      </dgm:prSet>
      <dgm:spPr/>
    </dgm:pt>
    <dgm:pt modelId="{86A2CF66-D39E-4EB8-B834-C45DBF6CBF8C}" type="pres">
      <dgm:prSet presAssocID="{1BEB965C-7C0D-4364-B5BC-68179A66C70A}" presName="childNode2tx" presStyleLbl="bgAcc1" presStyleIdx="3" presStyleCnt="4">
        <dgm:presLayoutVars>
          <dgm:bulletEnabled val="1"/>
        </dgm:presLayoutVars>
      </dgm:prSet>
      <dgm:spPr/>
    </dgm:pt>
    <dgm:pt modelId="{9099EAE2-F07E-401C-8D23-4D7742585430}" type="pres">
      <dgm:prSet presAssocID="{1BEB965C-7C0D-4364-B5BC-68179A66C70A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66558C6B-39FA-4FC9-B4DD-9D49DC1AC15E}" type="pres">
      <dgm:prSet presAssocID="{1BEB965C-7C0D-4364-B5BC-68179A66C70A}" presName="connSite2" presStyleCnt="0"/>
      <dgm:spPr/>
    </dgm:pt>
  </dgm:ptLst>
  <dgm:cxnLst>
    <dgm:cxn modelId="{C36A451F-AAC6-4ED4-B21F-62580DCC46E7}" type="presOf" srcId="{247A4056-B24E-4AA4-B763-9B3DC94F64EF}" destId="{978061CD-168F-4CD3-9405-AFFEAB27E869}" srcOrd="1" destOrd="0" presId="urn:microsoft.com/office/officeart/2005/8/layout/hProcess4"/>
    <dgm:cxn modelId="{1318AE60-6054-42A7-B90D-D083AA29309F}" srcId="{6A6AB741-D45C-458D-8DFA-80C82986A0D3}" destId="{3B46342C-8156-4FF5-A13E-CCA71A641797}" srcOrd="1" destOrd="0" parTransId="{79ECFB0B-423A-4F24-92F0-DDA5F548CFA4}" sibTransId="{A4EEDB75-B2BF-4F8C-820D-EBCE885747EE}"/>
    <dgm:cxn modelId="{E4DEFE4B-2A03-426C-BFFF-A131E32F62EC}" type="presOf" srcId="{6A6AB741-D45C-458D-8DFA-80C82986A0D3}" destId="{EE630E03-C17C-49B5-982C-C143CE9C2EF7}" srcOrd="0" destOrd="0" presId="urn:microsoft.com/office/officeart/2005/8/layout/hProcess4"/>
    <dgm:cxn modelId="{738B554F-EB92-4248-A542-08FC4BC3CF6F}" type="presOf" srcId="{1BEB965C-7C0D-4364-B5BC-68179A66C70A}" destId="{9099EAE2-F07E-401C-8D23-4D7742585430}" srcOrd="0" destOrd="0" presId="urn:microsoft.com/office/officeart/2005/8/layout/hProcess4"/>
    <dgm:cxn modelId="{99337571-478C-4057-9C60-FE891958EE6B}" type="presOf" srcId="{9356189A-C383-4D32-93F7-428C6DC73F97}" destId="{E6957F2C-C2C2-4029-AA3C-51F42EF96F56}" srcOrd="0" destOrd="0" presId="urn:microsoft.com/office/officeart/2005/8/layout/hProcess4"/>
    <dgm:cxn modelId="{BF753E77-D397-47A4-AC23-1181D59D10CE}" type="presOf" srcId="{247A4056-B24E-4AA4-B763-9B3DC94F64EF}" destId="{DF196E93-4E87-481D-B513-4CE09E0947BB}" srcOrd="0" destOrd="0" presId="urn:microsoft.com/office/officeart/2005/8/layout/hProcess4"/>
    <dgm:cxn modelId="{D1F8558C-7C90-4A70-A2C2-0EE96B09E235}" srcId="{BA1A4B57-79A9-4CED-A098-13A3B8265C6D}" destId="{9356189A-C383-4D32-93F7-428C6DC73F97}" srcOrd="0" destOrd="0" parTransId="{E55DF119-EEDC-4BE2-B23D-ACC0A49E0264}" sibTransId="{39B28726-D811-472E-BE76-12B2B2514A43}"/>
    <dgm:cxn modelId="{8F4613A2-DD23-413D-BFA7-56C46F22D19D}" type="presOf" srcId="{06660C13-D7CF-4B33-9199-3A0D00F94265}" destId="{A0B830D6-8578-441D-9BD5-F1B421E4EC84}" srcOrd="1" destOrd="0" presId="urn:microsoft.com/office/officeart/2005/8/layout/hProcess4"/>
    <dgm:cxn modelId="{27230BAA-7CC9-47BA-A3A6-C3916D5785FE}" type="presOf" srcId="{06660C13-D7CF-4B33-9199-3A0D00F94265}" destId="{6DBF3DE9-611C-4CC7-9CD6-058F0F66197E}" srcOrd="0" destOrd="0" presId="urn:microsoft.com/office/officeart/2005/8/layout/hProcess4"/>
    <dgm:cxn modelId="{0354F8B0-4CA3-4099-9E85-D3830F9D3A86}" srcId="{1BEB965C-7C0D-4364-B5BC-68179A66C70A}" destId="{3318078A-6B4C-4626-9E86-33587280E82C}" srcOrd="0" destOrd="0" parTransId="{4183DA08-C49E-4513-B100-46268D15D4F7}" sibTransId="{E1EA2D64-A86F-4D86-906A-A9CBD732BCE9}"/>
    <dgm:cxn modelId="{E46903B4-A2BD-4F80-B8D1-C67F04E337A8}" srcId="{6A6AB741-D45C-458D-8DFA-80C82986A0D3}" destId="{BA1A4B57-79A9-4CED-A098-13A3B8265C6D}" srcOrd="0" destOrd="0" parTransId="{174BA4CE-44EB-4900-B7EB-5686296A9101}" sibTransId="{96354EB5-B1F7-4858-8F8B-61290F85FFF2}"/>
    <dgm:cxn modelId="{7B0AFCB6-22BA-4F36-8EC4-82F22038E61A}" type="presOf" srcId="{9356189A-C383-4D32-93F7-428C6DC73F97}" destId="{D467F588-47DC-4EF9-B4A5-62F16753BD51}" srcOrd="1" destOrd="0" presId="urn:microsoft.com/office/officeart/2005/8/layout/hProcess4"/>
    <dgm:cxn modelId="{51890EB9-B8D1-4C18-A364-00487E9F39C1}" type="presOf" srcId="{96354EB5-B1F7-4858-8F8B-61290F85FFF2}" destId="{125EE88E-C6E5-4335-8186-5CA252D86D3E}" srcOrd="0" destOrd="0" presId="urn:microsoft.com/office/officeart/2005/8/layout/hProcess4"/>
    <dgm:cxn modelId="{7FE6EBBB-2597-4ED4-A544-46CE3634800D}" type="presOf" srcId="{3318078A-6B4C-4626-9E86-33587280E82C}" destId="{13B872D8-6AA2-4EF9-84A5-7B50A298C4C0}" srcOrd="0" destOrd="0" presId="urn:microsoft.com/office/officeart/2005/8/layout/hProcess4"/>
    <dgm:cxn modelId="{CE8FC6C6-1591-466D-A2A6-3886C5894C19}" srcId="{6A6AB741-D45C-458D-8DFA-80C82986A0D3}" destId="{C476D753-7DC1-4771-9CCA-0AC66EC72AF2}" srcOrd="2" destOrd="0" parTransId="{661DE4C8-511F-4716-97A9-6DC01F189AF8}" sibTransId="{E05E4B6E-50BD-490C-9E9E-8D1E0D91CC8B}"/>
    <dgm:cxn modelId="{F6C4CBCA-6409-4741-AAFC-6D0953222360}" srcId="{6A6AB741-D45C-458D-8DFA-80C82986A0D3}" destId="{1BEB965C-7C0D-4364-B5BC-68179A66C70A}" srcOrd="3" destOrd="0" parTransId="{BD206759-5C48-45A7-B004-4BFE49F22739}" sibTransId="{7FBB34A0-E80E-4716-B0F6-E866E2AE37DD}"/>
    <dgm:cxn modelId="{B7B8C2D9-8DBD-4260-9256-ACA3F19A9621}" type="presOf" srcId="{C476D753-7DC1-4771-9CCA-0AC66EC72AF2}" destId="{14567F82-4661-41FB-9BD5-3EB3E0F7AC2C}" srcOrd="0" destOrd="0" presId="urn:microsoft.com/office/officeart/2005/8/layout/hProcess4"/>
    <dgm:cxn modelId="{C1D7A4E0-327C-4529-9E5C-CEF1C6B7DD94}" srcId="{C476D753-7DC1-4771-9CCA-0AC66EC72AF2}" destId="{06660C13-D7CF-4B33-9199-3A0D00F94265}" srcOrd="0" destOrd="0" parTransId="{9D9EB0C9-6F48-4D14-A807-8E31C8DD2BD6}" sibTransId="{29B19B70-037F-488A-9FDB-F737FC8823E3}"/>
    <dgm:cxn modelId="{126432E8-DDBB-48D6-87A8-A9C576214F93}" type="presOf" srcId="{A4EEDB75-B2BF-4F8C-820D-EBCE885747EE}" destId="{2E9F44A6-6658-4A03-8376-D1798C1B7C20}" srcOrd="0" destOrd="0" presId="urn:microsoft.com/office/officeart/2005/8/layout/hProcess4"/>
    <dgm:cxn modelId="{05360FEA-B076-45A4-8E49-0CB54A02ADF2}" type="presOf" srcId="{BA1A4B57-79A9-4CED-A098-13A3B8265C6D}" destId="{5B6A9CBC-EDEC-43FA-A6E7-5B5662341C33}" srcOrd="0" destOrd="0" presId="urn:microsoft.com/office/officeart/2005/8/layout/hProcess4"/>
    <dgm:cxn modelId="{FA6EF7EB-8618-4687-B5E0-D8066BA9D326}" srcId="{3B46342C-8156-4FF5-A13E-CCA71A641797}" destId="{247A4056-B24E-4AA4-B763-9B3DC94F64EF}" srcOrd="0" destOrd="0" parTransId="{DD54C240-A686-4502-9683-3ECFFD4CC829}" sibTransId="{292EAAE7-5071-49C6-B13F-050EB2966E45}"/>
    <dgm:cxn modelId="{5950B2F6-95C8-497A-AF2B-155FD672BA3C}" type="presOf" srcId="{3B46342C-8156-4FF5-A13E-CCA71A641797}" destId="{9129572A-5C83-4A13-9228-E9D8244AF106}" srcOrd="0" destOrd="0" presId="urn:microsoft.com/office/officeart/2005/8/layout/hProcess4"/>
    <dgm:cxn modelId="{983202F8-5D37-4D1A-B433-7DA08F840680}" type="presOf" srcId="{3318078A-6B4C-4626-9E86-33587280E82C}" destId="{86A2CF66-D39E-4EB8-B834-C45DBF6CBF8C}" srcOrd="1" destOrd="0" presId="urn:microsoft.com/office/officeart/2005/8/layout/hProcess4"/>
    <dgm:cxn modelId="{6C477AFB-B088-4B9F-BA32-98F087E72D62}" type="presOf" srcId="{E05E4B6E-50BD-490C-9E9E-8D1E0D91CC8B}" destId="{B12EE800-1C2A-4094-96A1-A730EBDFCCB4}" srcOrd="0" destOrd="0" presId="urn:microsoft.com/office/officeart/2005/8/layout/hProcess4"/>
    <dgm:cxn modelId="{D1091E66-EC68-40F6-8574-C47A6782E724}" type="presParOf" srcId="{EE630E03-C17C-49B5-982C-C143CE9C2EF7}" destId="{94E18354-1B68-448C-A668-C0B77C81B15B}" srcOrd="0" destOrd="0" presId="urn:microsoft.com/office/officeart/2005/8/layout/hProcess4"/>
    <dgm:cxn modelId="{A378EAFE-0AE7-480C-AD6C-0A383508F874}" type="presParOf" srcId="{EE630E03-C17C-49B5-982C-C143CE9C2EF7}" destId="{65D912A7-C2ED-4AF8-B19F-99A6A17C7201}" srcOrd="1" destOrd="0" presId="urn:microsoft.com/office/officeart/2005/8/layout/hProcess4"/>
    <dgm:cxn modelId="{EFBB5BB7-0D0F-4772-A74C-F06A246C0CC6}" type="presParOf" srcId="{EE630E03-C17C-49B5-982C-C143CE9C2EF7}" destId="{CC2C2EFC-8B57-49FC-90A7-091BE890BCC1}" srcOrd="2" destOrd="0" presId="urn:microsoft.com/office/officeart/2005/8/layout/hProcess4"/>
    <dgm:cxn modelId="{90825B29-8EC9-4382-B2C8-B5C66774F524}" type="presParOf" srcId="{CC2C2EFC-8B57-49FC-90A7-091BE890BCC1}" destId="{97DDD952-A80D-4904-BE2C-90A98DA62EA3}" srcOrd="0" destOrd="0" presId="urn:microsoft.com/office/officeart/2005/8/layout/hProcess4"/>
    <dgm:cxn modelId="{F768CC15-5237-4A28-B9CB-187F1271C87A}" type="presParOf" srcId="{97DDD952-A80D-4904-BE2C-90A98DA62EA3}" destId="{44A8B39A-07D9-4B7E-A349-E64D3259AA26}" srcOrd="0" destOrd="0" presId="urn:microsoft.com/office/officeart/2005/8/layout/hProcess4"/>
    <dgm:cxn modelId="{07036F05-0D97-4F79-93B1-A7AB9891A0E2}" type="presParOf" srcId="{97DDD952-A80D-4904-BE2C-90A98DA62EA3}" destId="{E6957F2C-C2C2-4029-AA3C-51F42EF96F56}" srcOrd="1" destOrd="0" presId="urn:microsoft.com/office/officeart/2005/8/layout/hProcess4"/>
    <dgm:cxn modelId="{BF2A47F1-3383-41F0-8523-10AA07811337}" type="presParOf" srcId="{97DDD952-A80D-4904-BE2C-90A98DA62EA3}" destId="{D467F588-47DC-4EF9-B4A5-62F16753BD51}" srcOrd="2" destOrd="0" presId="urn:microsoft.com/office/officeart/2005/8/layout/hProcess4"/>
    <dgm:cxn modelId="{C8C9FD5E-26FA-40DB-9843-D1BA7DA59BCB}" type="presParOf" srcId="{97DDD952-A80D-4904-BE2C-90A98DA62EA3}" destId="{5B6A9CBC-EDEC-43FA-A6E7-5B5662341C33}" srcOrd="3" destOrd="0" presId="urn:microsoft.com/office/officeart/2005/8/layout/hProcess4"/>
    <dgm:cxn modelId="{8043C678-402F-4565-9ADE-85528060F3BC}" type="presParOf" srcId="{97DDD952-A80D-4904-BE2C-90A98DA62EA3}" destId="{4BEC69C8-8FE0-4D25-A193-4DC7CBB40D25}" srcOrd="4" destOrd="0" presId="urn:microsoft.com/office/officeart/2005/8/layout/hProcess4"/>
    <dgm:cxn modelId="{5D02ABC6-6ADF-4E63-8073-6F9D78CE35BD}" type="presParOf" srcId="{CC2C2EFC-8B57-49FC-90A7-091BE890BCC1}" destId="{125EE88E-C6E5-4335-8186-5CA252D86D3E}" srcOrd="1" destOrd="0" presId="urn:microsoft.com/office/officeart/2005/8/layout/hProcess4"/>
    <dgm:cxn modelId="{E999F55D-2D07-4CD2-AE12-D4C75D76DAA8}" type="presParOf" srcId="{CC2C2EFC-8B57-49FC-90A7-091BE890BCC1}" destId="{9459C1FE-349D-4468-A9D1-7C2405476DD2}" srcOrd="2" destOrd="0" presId="urn:microsoft.com/office/officeart/2005/8/layout/hProcess4"/>
    <dgm:cxn modelId="{B6BB086C-0911-4C52-B4FE-28503A632C4B}" type="presParOf" srcId="{9459C1FE-349D-4468-A9D1-7C2405476DD2}" destId="{87B1BB96-CA36-4E97-A5A4-ADAF704B24E1}" srcOrd="0" destOrd="0" presId="urn:microsoft.com/office/officeart/2005/8/layout/hProcess4"/>
    <dgm:cxn modelId="{E6A4840D-ED3B-40BA-8103-7D909CE82F10}" type="presParOf" srcId="{9459C1FE-349D-4468-A9D1-7C2405476DD2}" destId="{DF196E93-4E87-481D-B513-4CE09E0947BB}" srcOrd="1" destOrd="0" presId="urn:microsoft.com/office/officeart/2005/8/layout/hProcess4"/>
    <dgm:cxn modelId="{45B185D7-8DFF-4DB5-B0FE-16904A053E5E}" type="presParOf" srcId="{9459C1FE-349D-4468-A9D1-7C2405476DD2}" destId="{978061CD-168F-4CD3-9405-AFFEAB27E869}" srcOrd="2" destOrd="0" presId="urn:microsoft.com/office/officeart/2005/8/layout/hProcess4"/>
    <dgm:cxn modelId="{6B91F761-BDCE-4368-A98E-44D670D46085}" type="presParOf" srcId="{9459C1FE-349D-4468-A9D1-7C2405476DD2}" destId="{9129572A-5C83-4A13-9228-E9D8244AF106}" srcOrd="3" destOrd="0" presId="urn:microsoft.com/office/officeart/2005/8/layout/hProcess4"/>
    <dgm:cxn modelId="{D929E4B0-9722-4B13-B36C-0AC02070FE39}" type="presParOf" srcId="{9459C1FE-349D-4468-A9D1-7C2405476DD2}" destId="{105F4CD7-2F44-4CBF-A86A-B7E787D991AD}" srcOrd="4" destOrd="0" presId="urn:microsoft.com/office/officeart/2005/8/layout/hProcess4"/>
    <dgm:cxn modelId="{A3321F9F-6795-4920-8386-19998D2970CE}" type="presParOf" srcId="{CC2C2EFC-8B57-49FC-90A7-091BE890BCC1}" destId="{2E9F44A6-6658-4A03-8376-D1798C1B7C20}" srcOrd="3" destOrd="0" presId="urn:microsoft.com/office/officeart/2005/8/layout/hProcess4"/>
    <dgm:cxn modelId="{861E9940-361F-4A5A-8BEB-E08B128CE8BA}" type="presParOf" srcId="{CC2C2EFC-8B57-49FC-90A7-091BE890BCC1}" destId="{1E5B511C-4C67-41F2-A38F-A26BF092B07C}" srcOrd="4" destOrd="0" presId="urn:microsoft.com/office/officeart/2005/8/layout/hProcess4"/>
    <dgm:cxn modelId="{0ED6235B-9E61-4689-BC21-3E466444E808}" type="presParOf" srcId="{1E5B511C-4C67-41F2-A38F-A26BF092B07C}" destId="{C36C3188-374E-42E5-91D0-9A650661F864}" srcOrd="0" destOrd="0" presId="urn:microsoft.com/office/officeart/2005/8/layout/hProcess4"/>
    <dgm:cxn modelId="{1FFBA698-9A55-4463-A8E1-D333ED3BF8B0}" type="presParOf" srcId="{1E5B511C-4C67-41F2-A38F-A26BF092B07C}" destId="{6DBF3DE9-611C-4CC7-9CD6-058F0F66197E}" srcOrd="1" destOrd="0" presId="urn:microsoft.com/office/officeart/2005/8/layout/hProcess4"/>
    <dgm:cxn modelId="{630829BF-0232-466A-B110-2113368E0BB7}" type="presParOf" srcId="{1E5B511C-4C67-41F2-A38F-A26BF092B07C}" destId="{A0B830D6-8578-441D-9BD5-F1B421E4EC84}" srcOrd="2" destOrd="0" presId="urn:microsoft.com/office/officeart/2005/8/layout/hProcess4"/>
    <dgm:cxn modelId="{B971A695-F71C-4FD5-8F65-7AF702DECD76}" type="presParOf" srcId="{1E5B511C-4C67-41F2-A38F-A26BF092B07C}" destId="{14567F82-4661-41FB-9BD5-3EB3E0F7AC2C}" srcOrd="3" destOrd="0" presId="urn:microsoft.com/office/officeart/2005/8/layout/hProcess4"/>
    <dgm:cxn modelId="{BB1276D7-4DC6-4FC8-8102-8BCF7C2F03BD}" type="presParOf" srcId="{1E5B511C-4C67-41F2-A38F-A26BF092B07C}" destId="{1C488C83-D264-472A-8842-F6B223720B8A}" srcOrd="4" destOrd="0" presId="urn:microsoft.com/office/officeart/2005/8/layout/hProcess4"/>
    <dgm:cxn modelId="{85D68FDC-A7E2-462B-9663-EA9B3EC1E684}" type="presParOf" srcId="{CC2C2EFC-8B57-49FC-90A7-091BE890BCC1}" destId="{B12EE800-1C2A-4094-96A1-A730EBDFCCB4}" srcOrd="5" destOrd="0" presId="urn:microsoft.com/office/officeart/2005/8/layout/hProcess4"/>
    <dgm:cxn modelId="{7145E19A-D57A-437F-8815-EC67AA722EAB}" type="presParOf" srcId="{CC2C2EFC-8B57-49FC-90A7-091BE890BCC1}" destId="{B663A2D2-46FA-43A8-9792-07548A54C924}" srcOrd="6" destOrd="0" presId="urn:microsoft.com/office/officeart/2005/8/layout/hProcess4"/>
    <dgm:cxn modelId="{8575DBDB-C9F5-48A3-B587-446C97D90CFF}" type="presParOf" srcId="{B663A2D2-46FA-43A8-9792-07548A54C924}" destId="{B3661B27-413C-4278-BECD-F0CF8745364A}" srcOrd="0" destOrd="0" presId="urn:microsoft.com/office/officeart/2005/8/layout/hProcess4"/>
    <dgm:cxn modelId="{930863FE-BD38-4BCF-B392-1167458B831C}" type="presParOf" srcId="{B663A2D2-46FA-43A8-9792-07548A54C924}" destId="{13B872D8-6AA2-4EF9-84A5-7B50A298C4C0}" srcOrd="1" destOrd="0" presId="urn:microsoft.com/office/officeart/2005/8/layout/hProcess4"/>
    <dgm:cxn modelId="{A14C89E8-5E5C-4082-9482-61F2F207E12D}" type="presParOf" srcId="{B663A2D2-46FA-43A8-9792-07548A54C924}" destId="{86A2CF66-D39E-4EB8-B834-C45DBF6CBF8C}" srcOrd="2" destOrd="0" presId="urn:microsoft.com/office/officeart/2005/8/layout/hProcess4"/>
    <dgm:cxn modelId="{AA5591C6-4810-4A71-B6E7-112E13859055}" type="presParOf" srcId="{B663A2D2-46FA-43A8-9792-07548A54C924}" destId="{9099EAE2-F07E-401C-8D23-4D7742585430}" srcOrd="3" destOrd="0" presId="urn:microsoft.com/office/officeart/2005/8/layout/hProcess4"/>
    <dgm:cxn modelId="{2572A686-D83D-434A-A08B-083D58BD8B39}" type="presParOf" srcId="{B663A2D2-46FA-43A8-9792-07548A54C924}" destId="{66558C6B-39FA-4FC9-B4DD-9D49DC1AC15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347E4B-AB97-4020-BD77-E7E64E4FEE74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B04DD1C-2D36-49A1-80B3-14AF7B282427}">
      <dgm:prSet/>
      <dgm:spPr/>
      <dgm:t>
        <a:bodyPr/>
        <a:lstStyle/>
        <a:p>
          <a:r>
            <a:rPr lang="en-US" dirty="0"/>
            <a:t>Tooling</a:t>
          </a:r>
        </a:p>
      </dgm:t>
    </dgm:pt>
    <dgm:pt modelId="{ED0676A7-52CF-493D-98C7-44E221879B3F}" type="parTrans" cxnId="{5DC72836-99BC-4AAA-A3F0-7A1944BC9BAD}">
      <dgm:prSet/>
      <dgm:spPr/>
      <dgm:t>
        <a:bodyPr/>
        <a:lstStyle/>
        <a:p>
          <a:endParaRPr lang="en-US"/>
        </a:p>
      </dgm:t>
    </dgm:pt>
    <dgm:pt modelId="{5552683B-4869-46FC-B962-461ABA74BF84}" type="sibTrans" cxnId="{5DC72836-99BC-4AAA-A3F0-7A1944BC9BAD}">
      <dgm:prSet/>
      <dgm:spPr/>
      <dgm:t>
        <a:bodyPr/>
        <a:lstStyle/>
        <a:p>
          <a:endParaRPr lang="en-US"/>
        </a:p>
      </dgm:t>
    </dgm:pt>
    <dgm:pt modelId="{4117F307-3DAE-4A9E-BBD9-F009E6F28FFC}">
      <dgm:prSet/>
      <dgm:spPr/>
      <dgm:t>
        <a:bodyPr/>
        <a:lstStyle/>
        <a:p>
          <a:r>
            <a:rPr lang="en-US" dirty="0"/>
            <a:t>Programming</a:t>
          </a:r>
        </a:p>
      </dgm:t>
    </dgm:pt>
    <dgm:pt modelId="{64E2C5A6-822E-43FB-9932-B814F9F0D28F}" type="parTrans" cxnId="{21F290BE-82F5-4692-91EF-EC3E639D7FBC}">
      <dgm:prSet/>
      <dgm:spPr/>
      <dgm:t>
        <a:bodyPr/>
        <a:lstStyle/>
        <a:p>
          <a:endParaRPr lang="en-US"/>
        </a:p>
      </dgm:t>
    </dgm:pt>
    <dgm:pt modelId="{2FFB7389-C723-4602-BC3D-A7A2CBF4E138}" type="sibTrans" cxnId="{21F290BE-82F5-4692-91EF-EC3E639D7FBC}">
      <dgm:prSet/>
      <dgm:spPr/>
      <dgm:t>
        <a:bodyPr/>
        <a:lstStyle/>
        <a:p>
          <a:endParaRPr lang="en-US"/>
        </a:p>
      </dgm:t>
    </dgm:pt>
    <dgm:pt modelId="{83E4CF82-68D8-4C46-8638-FE589CE2E9B2}">
      <dgm:prSet/>
      <dgm:spPr/>
      <dgm:t>
        <a:bodyPr/>
        <a:lstStyle/>
        <a:p>
          <a:r>
            <a:rPr lang="en-US" dirty="0"/>
            <a:t>User Interface</a:t>
          </a:r>
        </a:p>
      </dgm:t>
    </dgm:pt>
    <dgm:pt modelId="{492D0D19-E195-4739-8B69-2EEB92FA96ED}" type="parTrans" cxnId="{83325A3D-815D-4373-9A13-FC4B69DA2998}">
      <dgm:prSet/>
      <dgm:spPr/>
      <dgm:t>
        <a:bodyPr/>
        <a:lstStyle/>
        <a:p>
          <a:endParaRPr lang="en-US"/>
        </a:p>
      </dgm:t>
    </dgm:pt>
    <dgm:pt modelId="{7452B36C-B5D8-488A-9974-639661816723}" type="sibTrans" cxnId="{83325A3D-815D-4373-9A13-FC4B69DA2998}">
      <dgm:prSet/>
      <dgm:spPr/>
      <dgm:t>
        <a:bodyPr/>
        <a:lstStyle/>
        <a:p>
          <a:endParaRPr lang="en-US"/>
        </a:p>
      </dgm:t>
    </dgm:pt>
    <dgm:pt modelId="{66CFE7AC-FC62-4FD7-80ED-C8BF29E22965}">
      <dgm:prSet/>
      <dgm:spPr/>
      <dgm:t>
        <a:bodyPr/>
        <a:lstStyle/>
        <a:p>
          <a:r>
            <a:rPr lang="en-US" dirty="0"/>
            <a:t>General Purpose</a:t>
          </a:r>
        </a:p>
      </dgm:t>
    </dgm:pt>
    <dgm:pt modelId="{1FCA8E17-6702-4F1F-B9CD-7366CCA9672F}" type="parTrans" cxnId="{6BBFAB56-FCF1-4859-A07E-1720F0B09C77}">
      <dgm:prSet/>
      <dgm:spPr/>
      <dgm:t>
        <a:bodyPr/>
        <a:lstStyle/>
        <a:p>
          <a:endParaRPr lang="en-US"/>
        </a:p>
      </dgm:t>
    </dgm:pt>
    <dgm:pt modelId="{D5707F8A-8A5B-4FF4-8ACD-EBC8D333057A}" type="sibTrans" cxnId="{6BBFAB56-FCF1-4859-A07E-1720F0B09C77}">
      <dgm:prSet/>
      <dgm:spPr/>
      <dgm:t>
        <a:bodyPr/>
        <a:lstStyle/>
        <a:p>
          <a:endParaRPr lang="en-US"/>
        </a:p>
      </dgm:t>
    </dgm:pt>
    <dgm:pt modelId="{8859C4F1-E2F8-4B35-BC7A-F95050E7A01C}">
      <dgm:prSet/>
      <dgm:spPr/>
      <dgm:t>
        <a:bodyPr/>
        <a:lstStyle/>
        <a:p>
          <a:r>
            <a:rPr lang="en-US" dirty="0"/>
            <a:t>Specialized</a:t>
          </a:r>
        </a:p>
      </dgm:t>
    </dgm:pt>
    <dgm:pt modelId="{2105CCF0-D917-4AC7-860F-B2A50B9944E4}" type="parTrans" cxnId="{CC35FE23-6453-4A37-9459-1B4EDF544141}">
      <dgm:prSet/>
      <dgm:spPr/>
      <dgm:t>
        <a:bodyPr/>
        <a:lstStyle/>
        <a:p>
          <a:endParaRPr lang="en-US"/>
        </a:p>
      </dgm:t>
    </dgm:pt>
    <dgm:pt modelId="{F91021A1-F596-4185-A816-8D1D77295A6F}" type="sibTrans" cxnId="{CC35FE23-6453-4A37-9459-1B4EDF544141}">
      <dgm:prSet/>
      <dgm:spPr/>
      <dgm:t>
        <a:bodyPr/>
        <a:lstStyle/>
        <a:p>
          <a:endParaRPr lang="en-US"/>
        </a:p>
      </dgm:t>
    </dgm:pt>
    <dgm:pt modelId="{6526E24D-1225-4C12-AFE0-1FA87D9E7BC5}">
      <dgm:prSet/>
      <dgm:spPr/>
      <dgm:t>
        <a:bodyPr/>
        <a:lstStyle/>
        <a:p>
          <a:r>
            <a:rPr lang="en-US" dirty="0"/>
            <a:t>R script</a:t>
          </a:r>
        </a:p>
      </dgm:t>
    </dgm:pt>
    <dgm:pt modelId="{DCE71481-3EAB-4669-A505-F7FFBEFCB60A}" type="parTrans" cxnId="{5ECF5EAA-674B-4992-884B-CD901EFE8D6E}">
      <dgm:prSet/>
      <dgm:spPr/>
      <dgm:t>
        <a:bodyPr/>
        <a:lstStyle/>
        <a:p>
          <a:endParaRPr lang="en-US"/>
        </a:p>
      </dgm:t>
    </dgm:pt>
    <dgm:pt modelId="{E8ED95DC-1D42-40E8-82D0-21928D90D3CE}" type="sibTrans" cxnId="{5ECF5EAA-674B-4992-884B-CD901EFE8D6E}">
      <dgm:prSet/>
      <dgm:spPr/>
      <dgm:t>
        <a:bodyPr/>
        <a:lstStyle/>
        <a:p>
          <a:endParaRPr lang="en-US"/>
        </a:p>
      </dgm:t>
    </dgm:pt>
    <dgm:pt modelId="{A381BF68-072B-4DA1-9E6E-DE9DD544DE18}">
      <dgm:prSet/>
      <dgm:spPr/>
      <dgm:t>
        <a:bodyPr/>
        <a:lstStyle/>
        <a:p>
          <a:r>
            <a:rPr lang="en-US" dirty="0"/>
            <a:t>Python</a:t>
          </a:r>
        </a:p>
      </dgm:t>
    </dgm:pt>
    <dgm:pt modelId="{DD2D059E-9310-4D05-9820-32E37C4AE628}" type="parTrans" cxnId="{720FDF79-A8BE-4D8E-86F5-9F9CA323F861}">
      <dgm:prSet/>
      <dgm:spPr/>
      <dgm:t>
        <a:bodyPr/>
        <a:lstStyle/>
        <a:p>
          <a:endParaRPr lang="en-US"/>
        </a:p>
      </dgm:t>
    </dgm:pt>
    <dgm:pt modelId="{809943A8-EDD1-4BC2-82D4-F2F394AF5187}" type="sibTrans" cxnId="{720FDF79-A8BE-4D8E-86F5-9F9CA323F861}">
      <dgm:prSet/>
      <dgm:spPr/>
      <dgm:t>
        <a:bodyPr/>
        <a:lstStyle/>
        <a:p>
          <a:endParaRPr lang="en-US"/>
        </a:p>
      </dgm:t>
    </dgm:pt>
    <dgm:pt modelId="{27C8AA87-BD94-42F5-96CA-2CBB6F8D28D5}">
      <dgm:prSet/>
      <dgm:spPr/>
      <dgm:t>
        <a:bodyPr/>
        <a:lstStyle/>
        <a:p>
          <a:r>
            <a:rPr lang="en-US" dirty="0"/>
            <a:t>C++</a:t>
          </a:r>
        </a:p>
      </dgm:t>
    </dgm:pt>
    <dgm:pt modelId="{E0C10033-A0B7-4EE3-9CA0-7A5A9E8AE08F}" type="parTrans" cxnId="{DAA30F91-D01F-42D2-A852-B90F5B2DB481}">
      <dgm:prSet/>
      <dgm:spPr/>
      <dgm:t>
        <a:bodyPr/>
        <a:lstStyle/>
        <a:p>
          <a:endParaRPr lang="en-US"/>
        </a:p>
      </dgm:t>
    </dgm:pt>
    <dgm:pt modelId="{974CEF52-D5A2-4C71-A47F-CD70AC92E43A}" type="sibTrans" cxnId="{DAA30F91-D01F-42D2-A852-B90F5B2DB481}">
      <dgm:prSet/>
      <dgm:spPr/>
      <dgm:t>
        <a:bodyPr/>
        <a:lstStyle/>
        <a:p>
          <a:endParaRPr lang="en-US"/>
        </a:p>
      </dgm:t>
    </dgm:pt>
    <dgm:pt modelId="{C00D8CEE-4A27-46E5-AF7F-D3AA9DC7E25C}">
      <dgm:prSet/>
      <dgm:spPr/>
      <dgm:t>
        <a:bodyPr/>
        <a:lstStyle/>
        <a:p>
          <a:r>
            <a:rPr lang="en-US" dirty="0"/>
            <a:t>MATLAB</a:t>
          </a:r>
        </a:p>
      </dgm:t>
    </dgm:pt>
    <dgm:pt modelId="{28F311E8-3816-45EC-A528-7E0A3FB4E1CB}" type="parTrans" cxnId="{8095948E-F84D-431C-9BDE-0C1313FD57F5}">
      <dgm:prSet/>
      <dgm:spPr/>
      <dgm:t>
        <a:bodyPr/>
        <a:lstStyle/>
        <a:p>
          <a:endParaRPr lang="en-US"/>
        </a:p>
      </dgm:t>
    </dgm:pt>
    <dgm:pt modelId="{3AE5B554-4A7B-4222-B492-E33DA432E86A}" type="sibTrans" cxnId="{8095948E-F84D-431C-9BDE-0C1313FD57F5}">
      <dgm:prSet/>
      <dgm:spPr/>
      <dgm:t>
        <a:bodyPr/>
        <a:lstStyle/>
        <a:p>
          <a:endParaRPr lang="en-US"/>
        </a:p>
      </dgm:t>
    </dgm:pt>
    <dgm:pt modelId="{EC640DD5-FDAB-4F86-B93C-83D660C1DDEF}">
      <dgm:prSet/>
      <dgm:spPr/>
      <dgm:t>
        <a:bodyPr/>
        <a:lstStyle/>
        <a:p>
          <a:r>
            <a:rPr lang="en-US" dirty="0"/>
            <a:t>Open-Source</a:t>
          </a:r>
        </a:p>
      </dgm:t>
    </dgm:pt>
    <dgm:pt modelId="{5BB370A9-3983-4B0F-82C6-9914B001A3CD}" type="parTrans" cxnId="{61D5EC1F-3365-4536-8EF5-6CB1C2380F73}">
      <dgm:prSet/>
      <dgm:spPr/>
      <dgm:t>
        <a:bodyPr/>
        <a:lstStyle/>
        <a:p>
          <a:endParaRPr lang="en-US"/>
        </a:p>
      </dgm:t>
    </dgm:pt>
    <dgm:pt modelId="{14C88ED2-583F-43F8-BBAC-F4C6A8C40DAC}" type="sibTrans" cxnId="{61D5EC1F-3365-4536-8EF5-6CB1C2380F73}">
      <dgm:prSet/>
      <dgm:spPr/>
      <dgm:t>
        <a:bodyPr/>
        <a:lstStyle/>
        <a:p>
          <a:endParaRPr lang="en-US"/>
        </a:p>
      </dgm:t>
    </dgm:pt>
    <dgm:pt modelId="{E110C5DA-1360-4DC5-89DF-427869259835}">
      <dgm:prSet/>
      <dgm:spPr/>
      <dgm:t>
        <a:bodyPr/>
        <a:lstStyle/>
        <a:p>
          <a:r>
            <a:rPr lang="en-US" dirty="0"/>
            <a:t>Octave</a:t>
          </a:r>
        </a:p>
      </dgm:t>
    </dgm:pt>
    <dgm:pt modelId="{F2F91C89-3ED3-4BD5-BFA4-24BBE317D699}" type="parTrans" cxnId="{23E16D6C-17B8-4B0E-9BE8-F407D05DBCE8}">
      <dgm:prSet/>
      <dgm:spPr/>
      <dgm:t>
        <a:bodyPr/>
        <a:lstStyle/>
        <a:p>
          <a:endParaRPr lang="en-US"/>
        </a:p>
      </dgm:t>
    </dgm:pt>
    <dgm:pt modelId="{1B82A7EF-21F0-4D2F-ADCA-CBE894DECAC0}" type="sibTrans" cxnId="{23E16D6C-17B8-4B0E-9BE8-F407D05DBCE8}">
      <dgm:prSet/>
      <dgm:spPr/>
      <dgm:t>
        <a:bodyPr/>
        <a:lstStyle/>
        <a:p>
          <a:endParaRPr lang="en-US"/>
        </a:p>
      </dgm:t>
    </dgm:pt>
    <dgm:pt modelId="{713D74E5-89B7-48FB-A230-8CE97A809E03}">
      <dgm:prSet/>
      <dgm:spPr/>
      <dgm:t>
        <a:bodyPr/>
        <a:lstStyle/>
        <a:p>
          <a:r>
            <a:rPr lang="en-US" dirty="0"/>
            <a:t>Closed Source</a:t>
          </a:r>
        </a:p>
      </dgm:t>
    </dgm:pt>
    <dgm:pt modelId="{7E2FD2DC-8969-48AC-BE98-C7230B80B3F8}" type="parTrans" cxnId="{C264CD99-CB51-4B14-84CB-5E2BD359588F}">
      <dgm:prSet/>
      <dgm:spPr/>
      <dgm:t>
        <a:bodyPr/>
        <a:lstStyle/>
        <a:p>
          <a:endParaRPr lang="en-US"/>
        </a:p>
      </dgm:t>
    </dgm:pt>
    <dgm:pt modelId="{75435315-D469-4930-95F9-7DB845BF1C5D}" type="sibTrans" cxnId="{C264CD99-CB51-4B14-84CB-5E2BD359588F}">
      <dgm:prSet/>
      <dgm:spPr/>
      <dgm:t>
        <a:bodyPr/>
        <a:lstStyle/>
        <a:p>
          <a:endParaRPr lang="en-US"/>
        </a:p>
      </dgm:t>
    </dgm:pt>
    <dgm:pt modelId="{DDB2E333-F0DD-4FA8-B9AD-40729C9AA91B}">
      <dgm:prSet/>
      <dgm:spPr/>
      <dgm:t>
        <a:bodyPr/>
        <a:lstStyle/>
        <a:p>
          <a:r>
            <a:rPr lang="en-US" dirty="0"/>
            <a:t>General Purpose</a:t>
          </a:r>
        </a:p>
      </dgm:t>
    </dgm:pt>
    <dgm:pt modelId="{3FE128AB-0908-4DFB-9654-6B15FD01FC59}" type="parTrans" cxnId="{7DBC89B3-D9A5-4346-B82E-AF2065845DF6}">
      <dgm:prSet/>
      <dgm:spPr/>
      <dgm:t>
        <a:bodyPr/>
        <a:lstStyle/>
        <a:p>
          <a:endParaRPr lang="en-US"/>
        </a:p>
      </dgm:t>
    </dgm:pt>
    <dgm:pt modelId="{87C51125-5129-4AE3-A7E6-56F7CEABC4B5}" type="sibTrans" cxnId="{7DBC89B3-D9A5-4346-B82E-AF2065845DF6}">
      <dgm:prSet/>
      <dgm:spPr/>
      <dgm:t>
        <a:bodyPr/>
        <a:lstStyle/>
        <a:p>
          <a:endParaRPr lang="en-US"/>
        </a:p>
      </dgm:t>
    </dgm:pt>
    <dgm:pt modelId="{E069CBE9-64E4-441E-BC55-78E20454724C}">
      <dgm:prSet/>
      <dgm:spPr/>
      <dgm:t>
        <a:bodyPr/>
        <a:lstStyle/>
        <a:p>
          <a:r>
            <a:rPr lang="en-US" dirty="0"/>
            <a:t>Specialized</a:t>
          </a:r>
        </a:p>
      </dgm:t>
    </dgm:pt>
    <dgm:pt modelId="{CCF97B42-D6C2-41B8-8C9C-1D519102FDDE}" type="parTrans" cxnId="{33D49FFC-E61C-450A-B9A6-6968F918C338}">
      <dgm:prSet/>
      <dgm:spPr/>
      <dgm:t>
        <a:bodyPr/>
        <a:lstStyle/>
        <a:p>
          <a:endParaRPr lang="en-US"/>
        </a:p>
      </dgm:t>
    </dgm:pt>
    <dgm:pt modelId="{B3B81F78-D9A4-44E4-94BE-1A8B77925856}" type="sibTrans" cxnId="{33D49FFC-E61C-450A-B9A6-6968F918C338}">
      <dgm:prSet/>
      <dgm:spPr/>
      <dgm:t>
        <a:bodyPr/>
        <a:lstStyle/>
        <a:p>
          <a:endParaRPr lang="en-US"/>
        </a:p>
      </dgm:t>
    </dgm:pt>
    <dgm:pt modelId="{D7AC81EC-4919-490D-BB51-1A6F40165B76}">
      <dgm:prSet/>
      <dgm:spPr/>
      <dgm:t>
        <a:bodyPr/>
        <a:lstStyle/>
        <a:p>
          <a:r>
            <a:rPr lang="en-US" dirty="0"/>
            <a:t>Microsoft Excel</a:t>
          </a:r>
        </a:p>
      </dgm:t>
    </dgm:pt>
    <dgm:pt modelId="{AB2C0873-8CF7-48B6-8D93-931D2BE16A02}" type="parTrans" cxnId="{BCBA07A1-4EAE-4FEF-B6B7-2356B703BC16}">
      <dgm:prSet/>
      <dgm:spPr/>
      <dgm:t>
        <a:bodyPr/>
        <a:lstStyle/>
        <a:p>
          <a:endParaRPr lang="en-US"/>
        </a:p>
      </dgm:t>
    </dgm:pt>
    <dgm:pt modelId="{7745B108-D655-4965-BF5F-9B5117D1751A}" type="sibTrans" cxnId="{BCBA07A1-4EAE-4FEF-B6B7-2356B703BC16}">
      <dgm:prSet/>
      <dgm:spPr/>
      <dgm:t>
        <a:bodyPr/>
        <a:lstStyle/>
        <a:p>
          <a:endParaRPr lang="en-US"/>
        </a:p>
      </dgm:t>
    </dgm:pt>
    <dgm:pt modelId="{1598C8DA-2217-47D1-AEAD-D7D91A3912B6}">
      <dgm:prSet/>
      <dgm:spPr/>
      <dgm:t>
        <a:bodyPr/>
        <a:lstStyle/>
        <a:p>
          <a:r>
            <a:rPr lang="en-US" dirty="0"/>
            <a:t>Dashboarding</a:t>
          </a:r>
        </a:p>
      </dgm:t>
    </dgm:pt>
    <dgm:pt modelId="{68099BBF-6DB0-4A85-BE37-444156E3AAB4}" type="parTrans" cxnId="{9DBD158C-C4D6-4099-BE8D-50DF87FA5E4D}">
      <dgm:prSet/>
      <dgm:spPr/>
      <dgm:t>
        <a:bodyPr/>
        <a:lstStyle/>
        <a:p>
          <a:endParaRPr lang="en-US"/>
        </a:p>
      </dgm:t>
    </dgm:pt>
    <dgm:pt modelId="{F256A393-5C30-4C5F-A661-E9CC1A3A8966}" type="sibTrans" cxnId="{9DBD158C-C4D6-4099-BE8D-50DF87FA5E4D}">
      <dgm:prSet/>
      <dgm:spPr/>
      <dgm:t>
        <a:bodyPr/>
        <a:lstStyle/>
        <a:p>
          <a:endParaRPr lang="en-US"/>
        </a:p>
      </dgm:t>
    </dgm:pt>
    <dgm:pt modelId="{AA515FDA-EC3B-4B48-92B5-A0DA435D306D}">
      <dgm:prSet/>
      <dgm:spPr/>
      <dgm:t>
        <a:bodyPr/>
        <a:lstStyle/>
        <a:p>
          <a:r>
            <a:rPr lang="en-US" dirty="0"/>
            <a:t>Statistical Modeling</a:t>
          </a:r>
        </a:p>
      </dgm:t>
    </dgm:pt>
    <dgm:pt modelId="{925AB83A-4238-4BFA-BCE3-2079AA984D94}" type="parTrans" cxnId="{AF03E5A3-29C6-4402-9B75-9404DB59E50D}">
      <dgm:prSet/>
      <dgm:spPr/>
      <dgm:t>
        <a:bodyPr/>
        <a:lstStyle/>
        <a:p>
          <a:endParaRPr lang="en-US"/>
        </a:p>
      </dgm:t>
    </dgm:pt>
    <dgm:pt modelId="{0A764E40-32A4-4EA2-AB7B-D37DD1357E6F}" type="sibTrans" cxnId="{AF03E5A3-29C6-4402-9B75-9404DB59E50D}">
      <dgm:prSet/>
      <dgm:spPr/>
      <dgm:t>
        <a:bodyPr/>
        <a:lstStyle/>
        <a:p>
          <a:endParaRPr lang="en-US"/>
        </a:p>
      </dgm:t>
    </dgm:pt>
    <dgm:pt modelId="{3C19522C-5873-49CE-B57B-E553B59B0E5B}">
      <dgm:prSet/>
      <dgm:spPr/>
      <dgm:t>
        <a:bodyPr/>
        <a:lstStyle/>
        <a:p>
          <a:r>
            <a:rPr lang="en-US" dirty="0"/>
            <a:t>IBM SPSS</a:t>
          </a:r>
        </a:p>
      </dgm:t>
    </dgm:pt>
    <dgm:pt modelId="{6C40B338-FAA2-405B-A563-91B48882A44C}" type="parTrans" cxnId="{9FCADCE4-734F-404E-B75B-767364E66145}">
      <dgm:prSet/>
      <dgm:spPr/>
      <dgm:t>
        <a:bodyPr/>
        <a:lstStyle/>
        <a:p>
          <a:endParaRPr lang="en-US"/>
        </a:p>
      </dgm:t>
    </dgm:pt>
    <dgm:pt modelId="{43A5F63A-0D39-4A26-82BE-A016005B35EF}" type="sibTrans" cxnId="{9FCADCE4-734F-404E-B75B-767364E66145}">
      <dgm:prSet/>
      <dgm:spPr/>
      <dgm:t>
        <a:bodyPr/>
        <a:lstStyle/>
        <a:p>
          <a:endParaRPr lang="en-US"/>
        </a:p>
      </dgm:t>
    </dgm:pt>
    <dgm:pt modelId="{3B07D9E4-4B56-418B-9A12-1D6B9E3E7DE2}">
      <dgm:prSet/>
      <dgm:spPr/>
      <dgm:t>
        <a:bodyPr/>
        <a:lstStyle/>
        <a:p>
          <a:r>
            <a:rPr lang="en-US" dirty="0"/>
            <a:t>SAS</a:t>
          </a:r>
        </a:p>
      </dgm:t>
    </dgm:pt>
    <dgm:pt modelId="{63D90CCB-97A7-4628-9B14-6FBD21D01907}" type="parTrans" cxnId="{3D703907-71BD-48D3-9D95-26C7DA60061F}">
      <dgm:prSet/>
      <dgm:spPr/>
      <dgm:t>
        <a:bodyPr/>
        <a:lstStyle/>
        <a:p>
          <a:endParaRPr lang="en-US"/>
        </a:p>
      </dgm:t>
    </dgm:pt>
    <dgm:pt modelId="{D9C911CE-0603-4F28-A46F-65487EA8F148}" type="sibTrans" cxnId="{3D703907-71BD-48D3-9D95-26C7DA60061F}">
      <dgm:prSet/>
      <dgm:spPr/>
      <dgm:t>
        <a:bodyPr/>
        <a:lstStyle/>
        <a:p>
          <a:endParaRPr lang="en-US"/>
        </a:p>
      </dgm:t>
    </dgm:pt>
    <dgm:pt modelId="{9C03B2DD-242E-4C70-BEAF-C1415D8C6906}">
      <dgm:prSet/>
      <dgm:spPr/>
      <dgm:t>
        <a:bodyPr/>
        <a:lstStyle/>
        <a:p>
          <a:r>
            <a:rPr lang="en-US" dirty="0"/>
            <a:t>Microsoft Power BI</a:t>
          </a:r>
        </a:p>
      </dgm:t>
    </dgm:pt>
    <dgm:pt modelId="{3E62EFD7-8412-4BF5-A29B-B99576FC849B}" type="parTrans" cxnId="{772FA098-27FB-4845-BE41-7E331100899F}">
      <dgm:prSet/>
      <dgm:spPr/>
      <dgm:t>
        <a:bodyPr/>
        <a:lstStyle/>
        <a:p>
          <a:endParaRPr lang="en-US"/>
        </a:p>
      </dgm:t>
    </dgm:pt>
    <dgm:pt modelId="{73B842DF-2000-4D45-A799-6D0384F29967}" type="sibTrans" cxnId="{772FA098-27FB-4845-BE41-7E331100899F}">
      <dgm:prSet/>
      <dgm:spPr/>
      <dgm:t>
        <a:bodyPr/>
        <a:lstStyle/>
        <a:p>
          <a:endParaRPr lang="en-US"/>
        </a:p>
      </dgm:t>
    </dgm:pt>
    <dgm:pt modelId="{658934F3-2ACB-4EC6-9B63-15FC993F9007}">
      <dgm:prSet/>
      <dgm:spPr/>
      <dgm:t>
        <a:bodyPr/>
        <a:lstStyle/>
        <a:p>
          <a:r>
            <a:rPr lang="en-US" dirty="0"/>
            <a:t>Tableau</a:t>
          </a:r>
        </a:p>
      </dgm:t>
    </dgm:pt>
    <dgm:pt modelId="{34CBE14B-3114-4A33-8A4A-F364B52A4E78}" type="parTrans" cxnId="{5BD4574F-774C-4C65-9D78-A69C0DC77F82}">
      <dgm:prSet/>
      <dgm:spPr/>
      <dgm:t>
        <a:bodyPr/>
        <a:lstStyle/>
        <a:p>
          <a:endParaRPr lang="en-US"/>
        </a:p>
      </dgm:t>
    </dgm:pt>
    <dgm:pt modelId="{C7E00798-8A47-4BB4-9FF0-D9B7BED00154}" type="sibTrans" cxnId="{5BD4574F-774C-4C65-9D78-A69C0DC77F82}">
      <dgm:prSet/>
      <dgm:spPr/>
      <dgm:t>
        <a:bodyPr/>
        <a:lstStyle/>
        <a:p>
          <a:endParaRPr lang="en-US"/>
        </a:p>
      </dgm:t>
    </dgm:pt>
    <dgm:pt modelId="{4D0AA204-19D3-49F5-AE4E-4EA67C7AF73A}">
      <dgm:prSet/>
      <dgm:spPr/>
      <dgm:t>
        <a:bodyPr/>
        <a:lstStyle/>
        <a:p>
          <a:r>
            <a:rPr lang="en-US" dirty="0"/>
            <a:t>Custom</a:t>
          </a:r>
        </a:p>
      </dgm:t>
    </dgm:pt>
    <dgm:pt modelId="{43A80174-7EB3-45B6-AE42-B5281E557277}" type="parTrans" cxnId="{B2742977-C9A0-4F45-9256-ECF64CA94E2C}">
      <dgm:prSet/>
      <dgm:spPr/>
      <dgm:t>
        <a:bodyPr/>
        <a:lstStyle/>
        <a:p>
          <a:endParaRPr lang="en-US"/>
        </a:p>
      </dgm:t>
    </dgm:pt>
    <dgm:pt modelId="{7852FC4B-9B87-4F47-81ED-136EB5F0FFD7}" type="sibTrans" cxnId="{B2742977-C9A0-4F45-9256-ECF64CA94E2C}">
      <dgm:prSet/>
      <dgm:spPr/>
      <dgm:t>
        <a:bodyPr/>
        <a:lstStyle/>
        <a:p>
          <a:endParaRPr lang="en-US"/>
        </a:p>
      </dgm:t>
    </dgm:pt>
    <dgm:pt modelId="{A2560D74-13D0-4DD9-932A-88F52D7C70CB}">
      <dgm:prSet/>
      <dgm:spPr/>
      <dgm:t>
        <a:bodyPr/>
        <a:lstStyle/>
        <a:p>
          <a:r>
            <a:rPr lang="en-US" dirty="0" err="1"/>
            <a:t>Jupyter</a:t>
          </a:r>
          <a:r>
            <a:rPr lang="en-US" dirty="0"/>
            <a:t> Notebooks</a:t>
          </a:r>
        </a:p>
      </dgm:t>
    </dgm:pt>
    <dgm:pt modelId="{93711D2F-7F3C-4391-88EA-7B1B8D16091D}" type="parTrans" cxnId="{DCF0F4FE-F9A6-42DF-BC8C-58E0926B8EA3}">
      <dgm:prSet/>
      <dgm:spPr/>
      <dgm:t>
        <a:bodyPr/>
        <a:lstStyle/>
        <a:p>
          <a:endParaRPr lang="en-US"/>
        </a:p>
      </dgm:t>
    </dgm:pt>
    <dgm:pt modelId="{26F2D794-66DF-4382-A9EF-4B9D61964096}" type="sibTrans" cxnId="{DCF0F4FE-F9A6-42DF-BC8C-58E0926B8EA3}">
      <dgm:prSet/>
      <dgm:spPr/>
      <dgm:t>
        <a:bodyPr/>
        <a:lstStyle/>
        <a:p>
          <a:endParaRPr lang="en-US"/>
        </a:p>
      </dgm:t>
    </dgm:pt>
    <dgm:pt modelId="{062EA31A-9B94-4D25-B8DF-859575E8FC1E}">
      <dgm:prSet/>
      <dgm:spPr/>
      <dgm:t>
        <a:bodyPr/>
        <a:lstStyle/>
        <a:p>
          <a:r>
            <a:rPr lang="en-US" dirty="0"/>
            <a:t>OSS Components</a:t>
          </a:r>
        </a:p>
      </dgm:t>
    </dgm:pt>
    <dgm:pt modelId="{7667DA17-5C20-4866-B8DE-42E7D3A19830}" type="parTrans" cxnId="{DBB39ED4-6F2A-406F-ADC8-D19C3333E0D7}">
      <dgm:prSet/>
      <dgm:spPr/>
      <dgm:t>
        <a:bodyPr/>
        <a:lstStyle/>
        <a:p>
          <a:endParaRPr lang="en-US"/>
        </a:p>
      </dgm:t>
    </dgm:pt>
    <dgm:pt modelId="{4DA94B27-5B78-4305-A94D-B7ADD8D23C10}" type="sibTrans" cxnId="{DBB39ED4-6F2A-406F-ADC8-D19C3333E0D7}">
      <dgm:prSet/>
      <dgm:spPr/>
      <dgm:t>
        <a:bodyPr/>
        <a:lstStyle/>
        <a:p>
          <a:endParaRPr lang="en-US"/>
        </a:p>
      </dgm:t>
    </dgm:pt>
    <dgm:pt modelId="{0A2A2D7F-8C6F-42BB-8D6B-ADC4A09F60BB}">
      <dgm:prSet/>
      <dgm:spPr/>
      <dgm:t>
        <a:bodyPr/>
        <a:lstStyle/>
        <a:p>
          <a:r>
            <a:rPr lang="en-US" dirty="0"/>
            <a:t>Fortran</a:t>
          </a:r>
        </a:p>
      </dgm:t>
    </dgm:pt>
    <dgm:pt modelId="{623DC475-34F7-49AC-8C18-FBB5093A3AD7}" type="parTrans" cxnId="{1C68D215-E4F0-4D9E-A4BD-0B06BED78BFB}">
      <dgm:prSet/>
      <dgm:spPr/>
      <dgm:t>
        <a:bodyPr/>
        <a:lstStyle/>
        <a:p>
          <a:endParaRPr lang="en-US"/>
        </a:p>
      </dgm:t>
    </dgm:pt>
    <dgm:pt modelId="{9C9C41A0-9FDE-45C2-A5FA-347D7C9519F2}" type="sibTrans" cxnId="{1C68D215-E4F0-4D9E-A4BD-0B06BED78BFB}">
      <dgm:prSet/>
      <dgm:spPr/>
      <dgm:t>
        <a:bodyPr/>
        <a:lstStyle/>
        <a:p>
          <a:endParaRPr lang="en-US"/>
        </a:p>
      </dgm:t>
    </dgm:pt>
    <dgm:pt modelId="{5FC68446-FBE4-4ED4-9AA3-F0E9780512B5}">
      <dgm:prSet/>
      <dgm:spPr/>
      <dgm:t>
        <a:bodyPr/>
        <a:lstStyle/>
        <a:p>
          <a:r>
            <a:rPr lang="en-US" dirty="0"/>
            <a:t>Google Sheets</a:t>
          </a:r>
        </a:p>
      </dgm:t>
    </dgm:pt>
    <dgm:pt modelId="{3DD751C3-DC03-4E40-9456-BB6970B11813}" type="parTrans" cxnId="{059DC2FB-721B-4759-BFF8-864D38C4CB72}">
      <dgm:prSet/>
      <dgm:spPr/>
      <dgm:t>
        <a:bodyPr/>
        <a:lstStyle/>
        <a:p>
          <a:endParaRPr lang="en-US"/>
        </a:p>
      </dgm:t>
    </dgm:pt>
    <dgm:pt modelId="{A354CBDA-FCA0-47B5-95DE-5FA9DD04E443}" type="sibTrans" cxnId="{059DC2FB-721B-4759-BFF8-864D38C4CB72}">
      <dgm:prSet/>
      <dgm:spPr/>
      <dgm:t>
        <a:bodyPr/>
        <a:lstStyle/>
        <a:p>
          <a:endParaRPr lang="en-US"/>
        </a:p>
      </dgm:t>
    </dgm:pt>
    <dgm:pt modelId="{1590D3CB-8803-4656-991A-984E7D6D6CC6}">
      <dgm:prSet/>
      <dgm:spPr/>
      <dgm:t>
        <a:bodyPr/>
        <a:lstStyle/>
        <a:p>
          <a:r>
            <a:rPr lang="en-US" dirty="0"/>
            <a:t>Microsoft </a:t>
          </a:r>
          <a:br>
            <a:rPr lang="en-US" dirty="0"/>
          </a:br>
          <a:r>
            <a:rPr lang="en-US" dirty="0"/>
            <a:t>DAX</a:t>
          </a:r>
        </a:p>
      </dgm:t>
    </dgm:pt>
    <dgm:pt modelId="{449A4222-0046-4401-9F75-6D11D402A86E}" type="parTrans" cxnId="{8656BA3F-A5F5-4CE8-9BD5-2E012DD94997}">
      <dgm:prSet/>
      <dgm:spPr/>
      <dgm:t>
        <a:bodyPr/>
        <a:lstStyle/>
        <a:p>
          <a:endParaRPr lang="en-US"/>
        </a:p>
      </dgm:t>
    </dgm:pt>
    <dgm:pt modelId="{F16C9FAA-E38D-47A0-B33F-EDD8C80984A9}" type="sibTrans" cxnId="{8656BA3F-A5F5-4CE8-9BD5-2E012DD94997}">
      <dgm:prSet/>
      <dgm:spPr/>
      <dgm:t>
        <a:bodyPr/>
        <a:lstStyle/>
        <a:p>
          <a:endParaRPr lang="en-US"/>
        </a:p>
      </dgm:t>
    </dgm:pt>
    <dgm:pt modelId="{746DC108-F4C7-4E39-AD15-D37E60605D75}">
      <dgm:prSet/>
      <dgm:spPr/>
      <dgm:t>
        <a:bodyPr/>
        <a:lstStyle/>
        <a:p>
          <a:r>
            <a:rPr lang="en-US" dirty="0"/>
            <a:t>Amazon </a:t>
          </a:r>
          <a:r>
            <a:rPr lang="en-US" dirty="0" err="1"/>
            <a:t>QuickSight</a:t>
          </a:r>
          <a:endParaRPr lang="en-US" dirty="0"/>
        </a:p>
      </dgm:t>
    </dgm:pt>
    <dgm:pt modelId="{DD2A9407-F7F6-468C-8FCD-72FFC85F67D4}" type="parTrans" cxnId="{2024029F-A92A-4D1B-9C94-38DAF0D314CF}">
      <dgm:prSet/>
      <dgm:spPr/>
      <dgm:t>
        <a:bodyPr/>
        <a:lstStyle/>
        <a:p>
          <a:endParaRPr lang="en-US"/>
        </a:p>
      </dgm:t>
    </dgm:pt>
    <dgm:pt modelId="{AF8AC8C5-371C-428F-B34B-648B014F2222}" type="sibTrans" cxnId="{2024029F-A92A-4D1B-9C94-38DAF0D314CF}">
      <dgm:prSet/>
      <dgm:spPr/>
      <dgm:t>
        <a:bodyPr/>
        <a:lstStyle/>
        <a:p>
          <a:endParaRPr lang="en-US"/>
        </a:p>
      </dgm:t>
    </dgm:pt>
    <dgm:pt modelId="{265590E3-E362-4CA0-A37C-82C7C9E27D02}" type="pres">
      <dgm:prSet presAssocID="{80347E4B-AB97-4020-BD77-E7E64E4FEE7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750EB19-79FD-43EE-82BB-A43FC3C505F8}" type="pres">
      <dgm:prSet presAssocID="{CB04DD1C-2D36-49A1-80B3-14AF7B282427}" presName="hierRoot1" presStyleCnt="0">
        <dgm:presLayoutVars>
          <dgm:hierBranch val="init"/>
        </dgm:presLayoutVars>
      </dgm:prSet>
      <dgm:spPr/>
    </dgm:pt>
    <dgm:pt modelId="{987C6CEC-ED0A-43B2-9424-B0900AED0DC3}" type="pres">
      <dgm:prSet presAssocID="{CB04DD1C-2D36-49A1-80B3-14AF7B282427}" presName="rootComposite1" presStyleCnt="0"/>
      <dgm:spPr/>
    </dgm:pt>
    <dgm:pt modelId="{3D8246EB-B820-4921-869A-94489AA02018}" type="pres">
      <dgm:prSet presAssocID="{CB04DD1C-2D36-49A1-80B3-14AF7B282427}" presName="rootText1" presStyleLbl="node0" presStyleIdx="0" presStyleCnt="1">
        <dgm:presLayoutVars>
          <dgm:chPref val="3"/>
        </dgm:presLayoutVars>
      </dgm:prSet>
      <dgm:spPr/>
    </dgm:pt>
    <dgm:pt modelId="{EBE1956A-D696-4B30-BDDB-2F0E46A0FC1B}" type="pres">
      <dgm:prSet presAssocID="{CB04DD1C-2D36-49A1-80B3-14AF7B282427}" presName="rootConnector1" presStyleLbl="node1" presStyleIdx="0" presStyleCnt="0"/>
      <dgm:spPr/>
    </dgm:pt>
    <dgm:pt modelId="{384521E7-793B-44F3-BF7D-E1B5E693E44C}" type="pres">
      <dgm:prSet presAssocID="{CB04DD1C-2D36-49A1-80B3-14AF7B282427}" presName="hierChild2" presStyleCnt="0"/>
      <dgm:spPr/>
    </dgm:pt>
    <dgm:pt modelId="{1EA340B9-3A17-437E-BC52-69BF43D17008}" type="pres">
      <dgm:prSet presAssocID="{64E2C5A6-822E-43FB-9932-B814F9F0D28F}" presName="Name37" presStyleLbl="parChTrans1D2" presStyleIdx="0" presStyleCnt="2"/>
      <dgm:spPr/>
    </dgm:pt>
    <dgm:pt modelId="{8EBF226A-0FD1-4D3E-9142-B3057250BD6E}" type="pres">
      <dgm:prSet presAssocID="{4117F307-3DAE-4A9E-BBD9-F009E6F28FFC}" presName="hierRoot2" presStyleCnt="0">
        <dgm:presLayoutVars>
          <dgm:hierBranch val="init"/>
        </dgm:presLayoutVars>
      </dgm:prSet>
      <dgm:spPr/>
    </dgm:pt>
    <dgm:pt modelId="{320CD184-271B-42F0-99C9-1A84787C43E6}" type="pres">
      <dgm:prSet presAssocID="{4117F307-3DAE-4A9E-BBD9-F009E6F28FFC}" presName="rootComposite" presStyleCnt="0"/>
      <dgm:spPr/>
    </dgm:pt>
    <dgm:pt modelId="{BFD1A495-E6CB-48AD-A714-362A327E988B}" type="pres">
      <dgm:prSet presAssocID="{4117F307-3DAE-4A9E-BBD9-F009E6F28FFC}" presName="rootText" presStyleLbl="node2" presStyleIdx="0" presStyleCnt="2">
        <dgm:presLayoutVars>
          <dgm:chPref val="3"/>
        </dgm:presLayoutVars>
      </dgm:prSet>
      <dgm:spPr/>
    </dgm:pt>
    <dgm:pt modelId="{44BBCA4D-4C56-45D4-8C01-E2FCF6EEA34D}" type="pres">
      <dgm:prSet presAssocID="{4117F307-3DAE-4A9E-BBD9-F009E6F28FFC}" presName="rootConnector" presStyleLbl="node2" presStyleIdx="0" presStyleCnt="2"/>
      <dgm:spPr/>
    </dgm:pt>
    <dgm:pt modelId="{D7087F7A-DC58-4A82-9EE5-7C62EAD74746}" type="pres">
      <dgm:prSet presAssocID="{4117F307-3DAE-4A9E-BBD9-F009E6F28FFC}" presName="hierChild4" presStyleCnt="0"/>
      <dgm:spPr/>
    </dgm:pt>
    <dgm:pt modelId="{F211DCC8-02FB-419D-8C27-4BD2F38EB54C}" type="pres">
      <dgm:prSet presAssocID="{1FCA8E17-6702-4F1F-B9CD-7366CCA9672F}" presName="Name37" presStyleLbl="parChTrans1D3" presStyleIdx="0" presStyleCnt="4"/>
      <dgm:spPr/>
    </dgm:pt>
    <dgm:pt modelId="{3923BAB8-E98A-4A5C-8321-D65DE5B00895}" type="pres">
      <dgm:prSet presAssocID="{66CFE7AC-FC62-4FD7-80ED-C8BF29E22965}" presName="hierRoot2" presStyleCnt="0">
        <dgm:presLayoutVars>
          <dgm:hierBranch val="init"/>
        </dgm:presLayoutVars>
      </dgm:prSet>
      <dgm:spPr/>
    </dgm:pt>
    <dgm:pt modelId="{5C6E7DE3-FC59-4B87-BC54-446D09F6E1CA}" type="pres">
      <dgm:prSet presAssocID="{66CFE7AC-FC62-4FD7-80ED-C8BF29E22965}" presName="rootComposite" presStyleCnt="0"/>
      <dgm:spPr/>
    </dgm:pt>
    <dgm:pt modelId="{57B72646-14A9-4ABE-91F6-5E78CD580DCB}" type="pres">
      <dgm:prSet presAssocID="{66CFE7AC-FC62-4FD7-80ED-C8BF29E22965}" presName="rootText" presStyleLbl="node3" presStyleIdx="0" presStyleCnt="4">
        <dgm:presLayoutVars>
          <dgm:chPref val="3"/>
        </dgm:presLayoutVars>
      </dgm:prSet>
      <dgm:spPr/>
    </dgm:pt>
    <dgm:pt modelId="{8FC09E23-8920-40C8-803B-E9DF82808641}" type="pres">
      <dgm:prSet presAssocID="{66CFE7AC-FC62-4FD7-80ED-C8BF29E22965}" presName="rootConnector" presStyleLbl="node3" presStyleIdx="0" presStyleCnt="4"/>
      <dgm:spPr/>
    </dgm:pt>
    <dgm:pt modelId="{C02D7F1E-7967-4750-871E-26D721C603E4}" type="pres">
      <dgm:prSet presAssocID="{66CFE7AC-FC62-4FD7-80ED-C8BF29E22965}" presName="hierChild4" presStyleCnt="0"/>
      <dgm:spPr/>
    </dgm:pt>
    <dgm:pt modelId="{6BF70460-7812-4F4D-ACA1-DBCE282421E9}" type="pres">
      <dgm:prSet presAssocID="{DD2D059E-9310-4D05-9820-32E37C4AE628}" presName="Name37" presStyleLbl="parChTrans1D4" presStyleIdx="0" presStyleCnt="21"/>
      <dgm:spPr/>
    </dgm:pt>
    <dgm:pt modelId="{A06AA2BF-BCE6-48C0-A023-FF832F59A4AA}" type="pres">
      <dgm:prSet presAssocID="{A381BF68-072B-4DA1-9E6E-DE9DD544DE18}" presName="hierRoot2" presStyleCnt="0">
        <dgm:presLayoutVars>
          <dgm:hierBranch val="init"/>
        </dgm:presLayoutVars>
      </dgm:prSet>
      <dgm:spPr/>
    </dgm:pt>
    <dgm:pt modelId="{BB793F44-4819-46FE-A386-AEE95725BF62}" type="pres">
      <dgm:prSet presAssocID="{A381BF68-072B-4DA1-9E6E-DE9DD544DE18}" presName="rootComposite" presStyleCnt="0"/>
      <dgm:spPr/>
    </dgm:pt>
    <dgm:pt modelId="{7A9E7956-500E-4F94-BC2D-50E73803AF7B}" type="pres">
      <dgm:prSet presAssocID="{A381BF68-072B-4DA1-9E6E-DE9DD544DE18}" presName="rootText" presStyleLbl="node4" presStyleIdx="0" presStyleCnt="21">
        <dgm:presLayoutVars>
          <dgm:chPref val="3"/>
        </dgm:presLayoutVars>
      </dgm:prSet>
      <dgm:spPr/>
    </dgm:pt>
    <dgm:pt modelId="{63536E6B-78A5-4B9C-900E-84AC85DB16ED}" type="pres">
      <dgm:prSet presAssocID="{A381BF68-072B-4DA1-9E6E-DE9DD544DE18}" presName="rootConnector" presStyleLbl="node4" presStyleIdx="0" presStyleCnt="21"/>
      <dgm:spPr/>
    </dgm:pt>
    <dgm:pt modelId="{639C2D62-54D9-4773-9067-D3C0D39A5E80}" type="pres">
      <dgm:prSet presAssocID="{A381BF68-072B-4DA1-9E6E-DE9DD544DE18}" presName="hierChild4" presStyleCnt="0"/>
      <dgm:spPr/>
    </dgm:pt>
    <dgm:pt modelId="{078FD04B-3F8F-45C3-BEF7-619FAD491598}" type="pres">
      <dgm:prSet presAssocID="{A381BF68-072B-4DA1-9E6E-DE9DD544DE18}" presName="hierChild5" presStyleCnt="0"/>
      <dgm:spPr/>
    </dgm:pt>
    <dgm:pt modelId="{E626ED45-2A34-4FEA-BF20-516B577DD328}" type="pres">
      <dgm:prSet presAssocID="{E0C10033-A0B7-4EE3-9CA0-7A5A9E8AE08F}" presName="Name37" presStyleLbl="parChTrans1D4" presStyleIdx="1" presStyleCnt="21"/>
      <dgm:spPr/>
    </dgm:pt>
    <dgm:pt modelId="{4B637ABE-7C90-4F24-B02C-A14156972BC1}" type="pres">
      <dgm:prSet presAssocID="{27C8AA87-BD94-42F5-96CA-2CBB6F8D28D5}" presName="hierRoot2" presStyleCnt="0">
        <dgm:presLayoutVars>
          <dgm:hierBranch val="init"/>
        </dgm:presLayoutVars>
      </dgm:prSet>
      <dgm:spPr/>
    </dgm:pt>
    <dgm:pt modelId="{CA0B5B1D-79C8-4228-AA39-A0FB396CAF04}" type="pres">
      <dgm:prSet presAssocID="{27C8AA87-BD94-42F5-96CA-2CBB6F8D28D5}" presName="rootComposite" presStyleCnt="0"/>
      <dgm:spPr/>
    </dgm:pt>
    <dgm:pt modelId="{8A4B6C98-42BD-47C4-9A9C-0F1287DE24A3}" type="pres">
      <dgm:prSet presAssocID="{27C8AA87-BD94-42F5-96CA-2CBB6F8D28D5}" presName="rootText" presStyleLbl="node4" presStyleIdx="1" presStyleCnt="21">
        <dgm:presLayoutVars>
          <dgm:chPref val="3"/>
        </dgm:presLayoutVars>
      </dgm:prSet>
      <dgm:spPr/>
    </dgm:pt>
    <dgm:pt modelId="{5F7E8F8A-0FAF-4FD7-BA37-745527B4B4A2}" type="pres">
      <dgm:prSet presAssocID="{27C8AA87-BD94-42F5-96CA-2CBB6F8D28D5}" presName="rootConnector" presStyleLbl="node4" presStyleIdx="1" presStyleCnt="21"/>
      <dgm:spPr/>
    </dgm:pt>
    <dgm:pt modelId="{9B10BD99-A78D-4150-9BAC-206A913960D7}" type="pres">
      <dgm:prSet presAssocID="{27C8AA87-BD94-42F5-96CA-2CBB6F8D28D5}" presName="hierChild4" presStyleCnt="0"/>
      <dgm:spPr/>
    </dgm:pt>
    <dgm:pt modelId="{4C38CFF0-B096-45D2-91AA-F04346C18F58}" type="pres">
      <dgm:prSet presAssocID="{27C8AA87-BD94-42F5-96CA-2CBB6F8D28D5}" presName="hierChild5" presStyleCnt="0"/>
      <dgm:spPr/>
    </dgm:pt>
    <dgm:pt modelId="{7086C97E-0332-4873-9767-08E3BA80876E}" type="pres">
      <dgm:prSet presAssocID="{623DC475-34F7-49AC-8C18-FBB5093A3AD7}" presName="Name37" presStyleLbl="parChTrans1D4" presStyleIdx="2" presStyleCnt="21"/>
      <dgm:spPr/>
    </dgm:pt>
    <dgm:pt modelId="{CFA605E5-791A-463B-BB82-B01EA80DAEC8}" type="pres">
      <dgm:prSet presAssocID="{0A2A2D7F-8C6F-42BB-8D6B-ADC4A09F60BB}" presName="hierRoot2" presStyleCnt="0">
        <dgm:presLayoutVars>
          <dgm:hierBranch val="init"/>
        </dgm:presLayoutVars>
      </dgm:prSet>
      <dgm:spPr/>
    </dgm:pt>
    <dgm:pt modelId="{6DB00FAA-D035-4BE4-928C-620880126B4D}" type="pres">
      <dgm:prSet presAssocID="{0A2A2D7F-8C6F-42BB-8D6B-ADC4A09F60BB}" presName="rootComposite" presStyleCnt="0"/>
      <dgm:spPr/>
    </dgm:pt>
    <dgm:pt modelId="{C3063FCD-4514-41EC-AF82-ED9E7B9F4F2B}" type="pres">
      <dgm:prSet presAssocID="{0A2A2D7F-8C6F-42BB-8D6B-ADC4A09F60BB}" presName="rootText" presStyleLbl="node4" presStyleIdx="2" presStyleCnt="21">
        <dgm:presLayoutVars>
          <dgm:chPref val="3"/>
        </dgm:presLayoutVars>
      </dgm:prSet>
      <dgm:spPr/>
    </dgm:pt>
    <dgm:pt modelId="{9B59513B-33F1-472B-8B88-E4064BFB94E1}" type="pres">
      <dgm:prSet presAssocID="{0A2A2D7F-8C6F-42BB-8D6B-ADC4A09F60BB}" presName="rootConnector" presStyleLbl="node4" presStyleIdx="2" presStyleCnt="21"/>
      <dgm:spPr/>
    </dgm:pt>
    <dgm:pt modelId="{9DA531BA-CE7B-46B2-93ED-EFC8D0D9E31E}" type="pres">
      <dgm:prSet presAssocID="{0A2A2D7F-8C6F-42BB-8D6B-ADC4A09F60BB}" presName="hierChild4" presStyleCnt="0"/>
      <dgm:spPr/>
    </dgm:pt>
    <dgm:pt modelId="{FADF0377-18AF-4649-923D-8D5F7355E9B9}" type="pres">
      <dgm:prSet presAssocID="{0A2A2D7F-8C6F-42BB-8D6B-ADC4A09F60BB}" presName="hierChild5" presStyleCnt="0"/>
      <dgm:spPr/>
    </dgm:pt>
    <dgm:pt modelId="{671E309E-3CD5-44DC-9B16-30EE0BB3C605}" type="pres">
      <dgm:prSet presAssocID="{66CFE7AC-FC62-4FD7-80ED-C8BF29E22965}" presName="hierChild5" presStyleCnt="0"/>
      <dgm:spPr/>
    </dgm:pt>
    <dgm:pt modelId="{94CAD253-68DB-4606-9317-5D40A72B089F}" type="pres">
      <dgm:prSet presAssocID="{2105CCF0-D917-4AC7-860F-B2A50B9944E4}" presName="Name37" presStyleLbl="parChTrans1D3" presStyleIdx="1" presStyleCnt="4"/>
      <dgm:spPr/>
    </dgm:pt>
    <dgm:pt modelId="{4A59D8F3-BD34-48D7-9557-3A45F2DF32B0}" type="pres">
      <dgm:prSet presAssocID="{8859C4F1-E2F8-4B35-BC7A-F95050E7A01C}" presName="hierRoot2" presStyleCnt="0">
        <dgm:presLayoutVars>
          <dgm:hierBranch val="init"/>
        </dgm:presLayoutVars>
      </dgm:prSet>
      <dgm:spPr/>
    </dgm:pt>
    <dgm:pt modelId="{7B9EFE4E-CB27-4AF9-85B0-7953FC3011B5}" type="pres">
      <dgm:prSet presAssocID="{8859C4F1-E2F8-4B35-BC7A-F95050E7A01C}" presName="rootComposite" presStyleCnt="0"/>
      <dgm:spPr/>
    </dgm:pt>
    <dgm:pt modelId="{A9A1FEB6-99FE-40EA-8D29-10ACE27432CB}" type="pres">
      <dgm:prSet presAssocID="{8859C4F1-E2F8-4B35-BC7A-F95050E7A01C}" presName="rootText" presStyleLbl="node3" presStyleIdx="1" presStyleCnt="4">
        <dgm:presLayoutVars>
          <dgm:chPref val="3"/>
        </dgm:presLayoutVars>
      </dgm:prSet>
      <dgm:spPr/>
    </dgm:pt>
    <dgm:pt modelId="{B6784029-12F6-46D3-A29D-27D5701315DF}" type="pres">
      <dgm:prSet presAssocID="{8859C4F1-E2F8-4B35-BC7A-F95050E7A01C}" presName="rootConnector" presStyleLbl="node3" presStyleIdx="1" presStyleCnt="4"/>
      <dgm:spPr/>
    </dgm:pt>
    <dgm:pt modelId="{EB66B2C2-83E0-468C-AFFC-4AE14F21F68B}" type="pres">
      <dgm:prSet presAssocID="{8859C4F1-E2F8-4B35-BC7A-F95050E7A01C}" presName="hierChild4" presStyleCnt="0"/>
      <dgm:spPr/>
    </dgm:pt>
    <dgm:pt modelId="{97E29A2A-8CB7-47A4-966D-A45F4BD5D2B6}" type="pres">
      <dgm:prSet presAssocID="{5BB370A9-3983-4B0F-82C6-9914B001A3CD}" presName="Name37" presStyleLbl="parChTrans1D4" presStyleIdx="3" presStyleCnt="21"/>
      <dgm:spPr/>
    </dgm:pt>
    <dgm:pt modelId="{9FB8621D-8075-471D-B1DF-EE89AD04B55A}" type="pres">
      <dgm:prSet presAssocID="{EC640DD5-FDAB-4F86-B93C-83D660C1DDEF}" presName="hierRoot2" presStyleCnt="0">
        <dgm:presLayoutVars>
          <dgm:hierBranch val="init"/>
        </dgm:presLayoutVars>
      </dgm:prSet>
      <dgm:spPr/>
    </dgm:pt>
    <dgm:pt modelId="{B9CE664A-BF1A-4976-B135-CFC30BEE5473}" type="pres">
      <dgm:prSet presAssocID="{EC640DD5-FDAB-4F86-B93C-83D660C1DDEF}" presName="rootComposite" presStyleCnt="0"/>
      <dgm:spPr/>
    </dgm:pt>
    <dgm:pt modelId="{BC870EAB-890D-4B00-8ECA-3A5DF8769A16}" type="pres">
      <dgm:prSet presAssocID="{EC640DD5-FDAB-4F86-B93C-83D660C1DDEF}" presName="rootText" presStyleLbl="node4" presStyleIdx="3" presStyleCnt="21">
        <dgm:presLayoutVars>
          <dgm:chPref val="3"/>
        </dgm:presLayoutVars>
      </dgm:prSet>
      <dgm:spPr/>
    </dgm:pt>
    <dgm:pt modelId="{39ECEA52-27CA-42AD-95B6-027B93965DAF}" type="pres">
      <dgm:prSet presAssocID="{EC640DD5-FDAB-4F86-B93C-83D660C1DDEF}" presName="rootConnector" presStyleLbl="node4" presStyleIdx="3" presStyleCnt="21"/>
      <dgm:spPr/>
    </dgm:pt>
    <dgm:pt modelId="{F59A9F93-94BD-4D1C-89A8-8F166BA5EA86}" type="pres">
      <dgm:prSet presAssocID="{EC640DD5-FDAB-4F86-B93C-83D660C1DDEF}" presName="hierChild4" presStyleCnt="0"/>
      <dgm:spPr/>
    </dgm:pt>
    <dgm:pt modelId="{CE17CB52-6B47-4066-8FEB-CDBCB8515C32}" type="pres">
      <dgm:prSet presAssocID="{DCE71481-3EAB-4669-A505-F7FFBEFCB60A}" presName="Name37" presStyleLbl="parChTrans1D4" presStyleIdx="4" presStyleCnt="21"/>
      <dgm:spPr/>
    </dgm:pt>
    <dgm:pt modelId="{FAC5E3A2-42B3-47DF-8625-FE752BAE084D}" type="pres">
      <dgm:prSet presAssocID="{6526E24D-1225-4C12-AFE0-1FA87D9E7BC5}" presName="hierRoot2" presStyleCnt="0">
        <dgm:presLayoutVars>
          <dgm:hierBranch val="init"/>
        </dgm:presLayoutVars>
      </dgm:prSet>
      <dgm:spPr/>
    </dgm:pt>
    <dgm:pt modelId="{4D8C13C5-36A7-4598-9DFA-BBA9764F292C}" type="pres">
      <dgm:prSet presAssocID="{6526E24D-1225-4C12-AFE0-1FA87D9E7BC5}" presName="rootComposite" presStyleCnt="0"/>
      <dgm:spPr/>
    </dgm:pt>
    <dgm:pt modelId="{D64B2540-14E6-48E8-AD0C-FE62DFE76401}" type="pres">
      <dgm:prSet presAssocID="{6526E24D-1225-4C12-AFE0-1FA87D9E7BC5}" presName="rootText" presStyleLbl="node4" presStyleIdx="4" presStyleCnt="21">
        <dgm:presLayoutVars>
          <dgm:chPref val="3"/>
        </dgm:presLayoutVars>
      </dgm:prSet>
      <dgm:spPr/>
    </dgm:pt>
    <dgm:pt modelId="{DE273EFB-CD4E-48A6-AE6A-438A686021C2}" type="pres">
      <dgm:prSet presAssocID="{6526E24D-1225-4C12-AFE0-1FA87D9E7BC5}" presName="rootConnector" presStyleLbl="node4" presStyleIdx="4" presStyleCnt="21"/>
      <dgm:spPr/>
    </dgm:pt>
    <dgm:pt modelId="{D7DF18B6-E81C-42AC-A712-D5247FD954E5}" type="pres">
      <dgm:prSet presAssocID="{6526E24D-1225-4C12-AFE0-1FA87D9E7BC5}" presName="hierChild4" presStyleCnt="0"/>
      <dgm:spPr/>
    </dgm:pt>
    <dgm:pt modelId="{EC33FE1B-1CDE-4DA0-8177-C43B3E862B8A}" type="pres">
      <dgm:prSet presAssocID="{6526E24D-1225-4C12-AFE0-1FA87D9E7BC5}" presName="hierChild5" presStyleCnt="0"/>
      <dgm:spPr/>
    </dgm:pt>
    <dgm:pt modelId="{A63CD4D4-1745-4435-B9F3-A327C5FECBC0}" type="pres">
      <dgm:prSet presAssocID="{F2F91C89-3ED3-4BD5-BFA4-24BBE317D699}" presName="Name37" presStyleLbl="parChTrans1D4" presStyleIdx="5" presStyleCnt="21"/>
      <dgm:spPr/>
    </dgm:pt>
    <dgm:pt modelId="{B28E9D0C-0D08-4781-BE9F-EDE817CBDF61}" type="pres">
      <dgm:prSet presAssocID="{E110C5DA-1360-4DC5-89DF-427869259835}" presName="hierRoot2" presStyleCnt="0">
        <dgm:presLayoutVars>
          <dgm:hierBranch val="init"/>
        </dgm:presLayoutVars>
      </dgm:prSet>
      <dgm:spPr/>
    </dgm:pt>
    <dgm:pt modelId="{24BABCF8-AAA2-4704-A41F-642747561EF7}" type="pres">
      <dgm:prSet presAssocID="{E110C5DA-1360-4DC5-89DF-427869259835}" presName="rootComposite" presStyleCnt="0"/>
      <dgm:spPr/>
    </dgm:pt>
    <dgm:pt modelId="{E9116F05-02B9-4E33-9C54-A58FABB233C4}" type="pres">
      <dgm:prSet presAssocID="{E110C5DA-1360-4DC5-89DF-427869259835}" presName="rootText" presStyleLbl="node4" presStyleIdx="5" presStyleCnt="21">
        <dgm:presLayoutVars>
          <dgm:chPref val="3"/>
        </dgm:presLayoutVars>
      </dgm:prSet>
      <dgm:spPr/>
    </dgm:pt>
    <dgm:pt modelId="{53FF27D7-2EE5-4850-8569-F55450A60439}" type="pres">
      <dgm:prSet presAssocID="{E110C5DA-1360-4DC5-89DF-427869259835}" presName="rootConnector" presStyleLbl="node4" presStyleIdx="5" presStyleCnt="21"/>
      <dgm:spPr/>
    </dgm:pt>
    <dgm:pt modelId="{29202B42-6978-47DA-A9A2-229A22D0CE41}" type="pres">
      <dgm:prSet presAssocID="{E110C5DA-1360-4DC5-89DF-427869259835}" presName="hierChild4" presStyleCnt="0"/>
      <dgm:spPr/>
    </dgm:pt>
    <dgm:pt modelId="{10A897B6-5BBE-4BA9-BCF6-3FD49B9BB80D}" type="pres">
      <dgm:prSet presAssocID="{E110C5DA-1360-4DC5-89DF-427869259835}" presName="hierChild5" presStyleCnt="0"/>
      <dgm:spPr/>
    </dgm:pt>
    <dgm:pt modelId="{BBD09D38-4409-403E-8A48-F913C757BBDD}" type="pres">
      <dgm:prSet presAssocID="{EC640DD5-FDAB-4F86-B93C-83D660C1DDEF}" presName="hierChild5" presStyleCnt="0"/>
      <dgm:spPr/>
    </dgm:pt>
    <dgm:pt modelId="{F55A2B83-70B3-40CF-BDB9-8A94CBE49C05}" type="pres">
      <dgm:prSet presAssocID="{7E2FD2DC-8969-48AC-BE98-C7230B80B3F8}" presName="Name37" presStyleLbl="parChTrans1D4" presStyleIdx="6" presStyleCnt="21"/>
      <dgm:spPr/>
    </dgm:pt>
    <dgm:pt modelId="{45595580-6BF7-41E2-BA6C-6C755659044C}" type="pres">
      <dgm:prSet presAssocID="{713D74E5-89B7-48FB-A230-8CE97A809E03}" presName="hierRoot2" presStyleCnt="0">
        <dgm:presLayoutVars>
          <dgm:hierBranch val="init"/>
        </dgm:presLayoutVars>
      </dgm:prSet>
      <dgm:spPr/>
    </dgm:pt>
    <dgm:pt modelId="{12D09D87-E458-4828-A3C4-0D871E09644E}" type="pres">
      <dgm:prSet presAssocID="{713D74E5-89B7-48FB-A230-8CE97A809E03}" presName="rootComposite" presStyleCnt="0"/>
      <dgm:spPr/>
    </dgm:pt>
    <dgm:pt modelId="{E647064B-7065-41A0-A65C-431C0DB2496E}" type="pres">
      <dgm:prSet presAssocID="{713D74E5-89B7-48FB-A230-8CE97A809E03}" presName="rootText" presStyleLbl="node4" presStyleIdx="6" presStyleCnt="21">
        <dgm:presLayoutVars>
          <dgm:chPref val="3"/>
        </dgm:presLayoutVars>
      </dgm:prSet>
      <dgm:spPr/>
    </dgm:pt>
    <dgm:pt modelId="{D715BAC4-EED8-46F5-A501-755DE0A3C7BA}" type="pres">
      <dgm:prSet presAssocID="{713D74E5-89B7-48FB-A230-8CE97A809E03}" presName="rootConnector" presStyleLbl="node4" presStyleIdx="6" presStyleCnt="21"/>
      <dgm:spPr/>
    </dgm:pt>
    <dgm:pt modelId="{46802D9E-B27B-4E3D-9855-7F38834527D0}" type="pres">
      <dgm:prSet presAssocID="{713D74E5-89B7-48FB-A230-8CE97A809E03}" presName="hierChild4" presStyleCnt="0"/>
      <dgm:spPr/>
    </dgm:pt>
    <dgm:pt modelId="{589BBB04-D9F1-4480-AEF8-353F2DCDEDDD}" type="pres">
      <dgm:prSet presAssocID="{28F311E8-3816-45EC-A528-7E0A3FB4E1CB}" presName="Name37" presStyleLbl="parChTrans1D4" presStyleIdx="7" presStyleCnt="21"/>
      <dgm:spPr/>
    </dgm:pt>
    <dgm:pt modelId="{E41D2E09-B7E6-4030-8698-9F928374165C}" type="pres">
      <dgm:prSet presAssocID="{C00D8CEE-4A27-46E5-AF7F-D3AA9DC7E25C}" presName="hierRoot2" presStyleCnt="0">
        <dgm:presLayoutVars>
          <dgm:hierBranch val="init"/>
        </dgm:presLayoutVars>
      </dgm:prSet>
      <dgm:spPr/>
    </dgm:pt>
    <dgm:pt modelId="{0F37A938-6B5B-47B5-8068-3A092C2FD0AB}" type="pres">
      <dgm:prSet presAssocID="{C00D8CEE-4A27-46E5-AF7F-D3AA9DC7E25C}" presName="rootComposite" presStyleCnt="0"/>
      <dgm:spPr/>
    </dgm:pt>
    <dgm:pt modelId="{E135CD02-5506-40C5-A9EC-3400F2ADB7B7}" type="pres">
      <dgm:prSet presAssocID="{C00D8CEE-4A27-46E5-AF7F-D3AA9DC7E25C}" presName="rootText" presStyleLbl="node4" presStyleIdx="7" presStyleCnt="21">
        <dgm:presLayoutVars>
          <dgm:chPref val="3"/>
        </dgm:presLayoutVars>
      </dgm:prSet>
      <dgm:spPr/>
    </dgm:pt>
    <dgm:pt modelId="{881ABAE7-203D-4CA6-A714-37972AF0A7E4}" type="pres">
      <dgm:prSet presAssocID="{C00D8CEE-4A27-46E5-AF7F-D3AA9DC7E25C}" presName="rootConnector" presStyleLbl="node4" presStyleIdx="7" presStyleCnt="21"/>
      <dgm:spPr/>
    </dgm:pt>
    <dgm:pt modelId="{A236B2E1-143A-4A85-B9B8-34F49836A3D6}" type="pres">
      <dgm:prSet presAssocID="{C00D8CEE-4A27-46E5-AF7F-D3AA9DC7E25C}" presName="hierChild4" presStyleCnt="0"/>
      <dgm:spPr/>
    </dgm:pt>
    <dgm:pt modelId="{F39A6A33-29A6-4121-8CB4-A37E87DA57FE}" type="pres">
      <dgm:prSet presAssocID="{C00D8CEE-4A27-46E5-AF7F-D3AA9DC7E25C}" presName="hierChild5" presStyleCnt="0"/>
      <dgm:spPr/>
    </dgm:pt>
    <dgm:pt modelId="{0778D178-8A18-4969-A545-B6A90AD1EC3A}" type="pres">
      <dgm:prSet presAssocID="{449A4222-0046-4401-9F75-6D11D402A86E}" presName="Name37" presStyleLbl="parChTrans1D4" presStyleIdx="8" presStyleCnt="21"/>
      <dgm:spPr/>
    </dgm:pt>
    <dgm:pt modelId="{F9755053-5B77-4144-89BF-091B598A47E7}" type="pres">
      <dgm:prSet presAssocID="{1590D3CB-8803-4656-991A-984E7D6D6CC6}" presName="hierRoot2" presStyleCnt="0">
        <dgm:presLayoutVars>
          <dgm:hierBranch val="init"/>
        </dgm:presLayoutVars>
      </dgm:prSet>
      <dgm:spPr/>
    </dgm:pt>
    <dgm:pt modelId="{EA453D0C-C15D-4CF7-97E6-C3208C8DAB7E}" type="pres">
      <dgm:prSet presAssocID="{1590D3CB-8803-4656-991A-984E7D6D6CC6}" presName="rootComposite" presStyleCnt="0"/>
      <dgm:spPr/>
    </dgm:pt>
    <dgm:pt modelId="{441C8529-89F4-4CE7-B1EF-F4DA06321276}" type="pres">
      <dgm:prSet presAssocID="{1590D3CB-8803-4656-991A-984E7D6D6CC6}" presName="rootText" presStyleLbl="node4" presStyleIdx="8" presStyleCnt="21">
        <dgm:presLayoutVars>
          <dgm:chPref val="3"/>
        </dgm:presLayoutVars>
      </dgm:prSet>
      <dgm:spPr/>
    </dgm:pt>
    <dgm:pt modelId="{C0EFC151-B9AF-4011-B15A-C6DEE5D72F4C}" type="pres">
      <dgm:prSet presAssocID="{1590D3CB-8803-4656-991A-984E7D6D6CC6}" presName="rootConnector" presStyleLbl="node4" presStyleIdx="8" presStyleCnt="21"/>
      <dgm:spPr/>
    </dgm:pt>
    <dgm:pt modelId="{ED335C27-526E-4FCF-9129-537CF7376256}" type="pres">
      <dgm:prSet presAssocID="{1590D3CB-8803-4656-991A-984E7D6D6CC6}" presName="hierChild4" presStyleCnt="0"/>
      <dgm:spPr/>
    </dgm:pt>
    <dgm:pt modelId="{1B21529F-2E79-47E5-9BA6-F6173C3F7A27}" type="pres">
      <dgm:prSet presAssocID="{1590D3CB-8803-4656-991A-984E7D6D6CC6}" presName="hierChild5" presStyleCnt="0"/>
      <dgm:spPr/>
    </dgm:pt>
    <dgm:pt modelId="{A859249E-B87C-4D9D-B0CC-31EA13A27D0F}" type="pres">
      <dgm:prSet presAssocID="{713D74E5-89B7-48FB-A230-8CE97A809E03}" presName="hierChild5" presStyleCnt="0"/>
      <dgm:spPr/>
    </dgm:pt>
    <dgm:pt modelId="{521090C6-4BE7-4A67-BD0A-31FADDB36FDC}" type="pres">
      <dgm:prSet presAssocID="{8859C4F1-E2F8-4B35-BC7A-F95050E7A01C}" presName="hierChild5" presStyleCnt="0"/>
      <dgm:spPr/>
    </dgm:pt>
    <dgm:pt modelId="{4DFE6288-C2E6-48D2-AAC5-D7F49E87EF85}" type="pres">
      <dgm:prSet presAssocID="{4117F307-3DAE-4A9E-BBD9-F009E6F28FFC}" presName="hierChild5" presStyleCnt="0"/>
      <dgm:spPr/>
    </dgm:pt>
    <dgm:pt modelId="{B83F62D0-CD3C-438E-ADD0-55F9B3317172}" type="pres">
      <dgm:prSet presAssocID="{492D0D19-E195-4739-8B69-2EEB92FA96ED}" presName="Name37" presStyleLbl="parChTrans1D2" presStyleIdx="1" presStyleCnt="2"/>
      <dgm:spPr/>
    </dgm:pt>
    <dgm:pt modelId="{7303F4DA-F27C-437D-B892-96EEBA87C502}" type="pres">
      <dgm:prSet presAssocID="{83E4CF82-68D8-4C46-8638-FE589CE2E9B2}" presName="hierRoot2" presStyleCnt="0">
        <dgm:presLayoutVars>
          <dgm:hierBranch val="init"/>
        </dgm:presLayoutVars>
      </dgm:prSet>
      <dgm:spPr/>
    </dgm:pt>
    <dgm:pt modelId="{F4CA453C-A5B5-46D7-970D-8B9DF4EEE8C2}" type="pres">
      <dgm:prSet presAssocID="{83E4CF82-68D8-4C46-8638-FE589CE2E9B2}" presName="rootComposite" presStyleCnt="0"/>
      <dgm:spPr/>
    </dgm:pt>
    <dgm:pt modelId="{D5528033-9E83-45A9-B576-EDB9C3514F0F}" type="pres">
      <dgm:prSet presAssocID="{83E4CF82-68D8-4C46-8638-FE589CE2E9B2}" presName="rootText" presStyleLbl="node2" presStyleIdx="1" presStyleCnt="2">
        <dgm:presLayoutVars>
          <dgm:chPref val="3"/>
        </dgm:presLayoutVars>
      </dgm:prSet>
      <dgm:spPr/>
    </dgm:pt>
    <dgm:pt modelId="{FD719B5E-2F7E-47C0-B292-6E20117D6B53}" type="pres">
      <dgm:prSet presAssocID="{83E4CF82-68D8-4C46-8638-FE589CE2E9B2}" presName="rootConnector" presStyleLbl="node2" presStyleIdx="1" presStyleCnt="2"/>
      <dgm:spPr/>
    </dgm:pt>
    <dgm:pt modelId="{9D8E4CD5-2A3C-41B8-A587-3338EF478475}" type="pres">
      <dgm:prSet presAssocID="{83E4CF82-68D8-4C46-8638-FE589CE2E9B2}" presName="hierChild4" presStyleCnt="0"/>
      <dgm:spPr/>
    </dgm:pt>
    <dgm:pt modelId="{D8372CCC-6E4E-4B1A-AE57-3BF5BAC0DBCE}" type="pres">
      <dgm:prSet presAssocID="{3FE128AB-0908-4DFB-9654-6B15FD01FC59}" presName="Name37" presStyleLbl="parChTrans1D3" presStyleIdx="2" presStyleCnt="4"/>
      <dgm:spPr/>
    </dgm:pt>
    <dgm:pt modelId="{85A91366-EE70-42A3-BC39-78319920DC90}" type="pres">
      <dgm:prSet presAssocID="{DDB2E333-F0DD-4FA8-B9AD-40729C9AA91B}" presName="hierRoot2" presStyleCnt="0">
        <dgm:presLayoutVars>
          <dgm:hierBranch val="init"/>
        </dgm:presLayoutVars>
      </dgm:prSet>
      <dgm:spPr/>
    </dgm:pt>
    <dgm:pt modelId="{4E74FA78-D608-4480-8DA8-96E5E2178FF8}" type="pres">
      <dgm:prSet presAssocID="{DDB2E333-F0DD-4FA8-B9AD-40729C9AA91B}" presName="rootComposite" presStyleCnt="0"/>
      <dgm:spPr/>
    </dgm:pt>
    <dgm:pt modelId="{9C9A3A8A-52AD-47EE-84BB-DD8530641AFA}" type="pres">
      <dgm:prSet presAssocID="{DDB2E333-F0DD-4FA8-B9AD-40729C9AA91B}" presName="rootText" presStyleLbl="node3" presStyleIdx="2" presStyleCnt="4">
        <dgm:presLayoutVars>
          <dgm:chPref val="3"/>
        </dgm:presLayoutVars>
      </dgm:prSet>
      <dgm:spPr/>
    </dgm:pt>
    <dgm:pt modelId="{AE1D7EDE-45A4-4FFA-A4CD-694A0BEB639B}" type="pres">
      <dgm:prSet presAssocID="{DDB2E333-F0DD-4FA8-B9AD-40729C9AA91B}" presName="rootConnector" presStyleLbl="node3" presStyleIdx="2" presStyleCnt="4"/>
      <dgm:spPr/>
    </dgm:pt>
    <dgm:pt modelId="{53F1272C-F822-4975-BA2E-42F8F8C1756A}" type="pres">
      <dgm:prSet presAssocID="{DDB2E333-F0DD-4FA8-B9AD-40729C9AA91B}" presName="hierChild4" presStyleCnt="0"/>
      <dgm:spPr/>
    </dgm:pt>
    <dgm:pt modelId="{21A9EF35-7245-4274-844F-DE6AE25BE587}" type="pres">
      <dgm:prSet presAssocID="{AB2C0873-8CF7-48B6-8D93-931D2BE16A02}" presName="Name37" presStyleLbl="parChTrans1D4" presStyleIdx="9" presStyleCnt="21"/>
      <dgm:spPr/>
    </dgm:pt>
    <dgm:pt modelId="{9CBC590C-6CB0-479D-9CB0-255D0AED13CC}" type="pres">
      <dgm:prSet presAssocID="{D7AC81EC-4919-490D-BB51-1A6F40165B76}" presName="hierRoot2" presStyleCnt="0">
        <dgm:presLayoutVars>
          <dgm:hierBranch val="init"/>
        </dgm:presLayoutVars>
      </dgm:prSet>
      <dgm:spPr/>
    </dgm:pt>
    <dgm:pt modelId="{F8804C15-4E73-4A25-BDBA-8E68710E5F03}" type="pres">
      <dgm:prSet presAssocID="{D7AC81EC-4919-490D-BB51-1A6F40165B76}" presName="rootComposite" presStyleCnt="0"/>
      <dgm:spPr/>
    </dgm:pt>
    <dgm:pt modelId="{B70F82B7-24B2-4B0C-92F2-42C550C47153}" type="pres">
      <dgm:prSet presAssocID="{D7AC81EC-4919-490D-BB51-1A6F40165B76}" presName="rootText" presStyleLbl="node4" presStyleIdx="9" presStyleCnt="21">
        <dgm:presLayoutVars>
          <dgm:chPref val="3"/>
        </dgm:presLayoutVars>
      </dgm:prSet>
      <dgm:spPr/>
    </dgm:pt>
    <dgm:pt modelId="{A19C838D-A104-4ADD-8C75-4AF4D10943B5}" type="pres">
      <dgm:prSet presAssocID="{D7AC81EC-4919-490D-BB51-1A6F40165B76}" presName="rootConnector" presStyleLbl="node4" presStyleIdx="9" presStyleCnt="21"/>
      <dgm:spPr/>
    </dgm:pt>
    <dgm:pt modelId="{9511F15F-3421-4F79-A2A3-9A7BD2A2088A}" type="pres">
      <dgm:prSet presAssocID="{D7AC81EC-4919-490D-BB51-1A6F40165B76}" presName="hierChild4" presStyleCnt="0"/>
      <dgm:spPr/>
    </dgm:pt>
    <dgm:pt modelId="{CA1F6C47-57E5-4398-B6D6-0F7C09EAF23A}" type="pres">
      <dgm:prSet presAssocID="{D7AC81EC-4919-490D-BB51-1A6F40165B76}" presName="hierChild5" presStyleCnt="0"/>
      <dgm:spPr/>
    </dgm:pt>
    <dgm:pt modelId="{ECFEE60B-602F-4E16-8538-F177E74F3084}" type="pres">
      <dgm:prSet presAssocID="{3DD751C3-DC03-4E40-9456-BB6970B11813}" presName="Name37" presStyleLbl="parChTrans1D4" presStyleIdx="10" presStyleCnt="21"/>
      <dgm:spPr/>
    </dgm:pt>
    <dgm:pt modelId="{2AC5D11F-EE5E-489B-84E2-EC4905B2164E}" type="pres">
      <dgm:prSet presAssocID="{5FC68446-FBE4-4ED4-9AA3-F0E9780512B5}" presName="hierRoot2" presStyleCnt="0">
        <dgm:presLayoutVars>
          <dgm:hierBranch val="init"/>
        </dgm:presLayoutVars>
      </dgm:prSet>
      <dgm:spPr/>
    </dgm:pt>
    <dgm:pt modelId="{64112240-8D4F-4D68-86C8-79C916F5B4B2}" type="pres">
      <dgm:prSet presAssocID="{5FC68446-FBE4-4ED4-9AA3-F0E9780512B5}" presName="rootComposite" presStyleCnt="0"/>
      <dgm:spPr/>
    </dgm:pt>
    <dgm:pt modelId="{F03F78AC-04E1-4D6C-AAB5-154F13B3F860}" type="pres">
      <dgm:prSet presAssocID="{5FC68446-FBE4-4ED4-9AA3-F0E9780512B5}" presName="rootText" presStyleLbl="node4" presStyleIdx="10" presStyleCnt="21">
        <dgm:presLayoutVars>
          <dgm:chPref val="3"/>
        </dgm:presLayoutVars>
      </dgm:prSet>
      <dgm:spPr/>
    </dgm:pt>
    <dgm:pt modelId="{8BCF0717-7429-4D85-A3C9-543E27C7A010}" type="pres">
      <dgm:prSet presAssocID="{5FC68446-FBE4-4ED4-9AA3-F0E9780512B5}" presName="rootConnector" presStyleLbl="node4" presStyleIdx="10" presStyleCnt="21"/>
      <dgm:spPr/>
    </dgm:pt>
    <dgm:pt modelId="{E7A4CF1C-E7A3-43E5-9399-82802C54D553}" type="pres">
      <dgm:prSet presAssocID="{5FC68446-FBE4-4ED4-9AA3-F0E9780512B5}" presName="hierChild4" presStyleCnt="0"/>
      <dgm:spPr/>
    </dgm:pt>
    <dgm:pt modelId="{E7336B8F-4197-430B-B0D7-AF2D8F2CA4DB}" type="pres">
      <dgm:prSet presAssocID="{5FC68446-FBE4-4ED4-9AA3-F0E9780512B5}" presName="hierChild5" presStyleCnt="0"/>
      <dgm:spPr/>
    </dgm:pt>
    <dgm:pt modelId="{24B0AAD9-1823-4599-A432-6C04F908426B}" type="pres">
      <dgm:prSet presAssocID="{DDB2E333-F0DD-4FA8-B9AD-40729C9AA91B}" presName="hierChild5" presStyleCnt="0"/>
      <dgm:spPr/>
    </dgm:pt>
    <dgm:pt modelId="{33CEF748-036F-434D-AB9A-1A6FF2D02C01}" type="pres">
      <dgm:prSet presAssocID="{CCF97B42-D6C2-41B8-8C9C-1D519102FDDE}" presName="Name37" presStyleLbl="parChTrans1D3" presStyleIdx="3" presStyleCnt="4"/>
      <dgm:spPr/>
    </dgm:pt>
    <dgm:pt modelId="{FD17D932-CC97-466A-8824-D950272C8B09}" type="pres">
      <dgm:prSet presAssocID="{E069CBE9-64E4-441E-BC55-78E20454724C}" presName="hierRoot2" presStyleCnt="0">
        <dgm:presLayoutVars>
          <dgm:hierBranch val="init"/>
        </dgm:presLayoutVars>
      </dgm:prSet>
      <dgm:spPr/>
    </dgm:pt>
    <dgm:pt modelId="{99B19822-C1D5-48AB-936B-01040ECE1AC6}" type="pres">
      <dgm:prSet presAssocID="{E069CBE9-64E4-441E-BC55-78E20454724C}" presName="rootComposite" presStyleCnt="0"/>
      <dgm:spPr/>
    </dgm:pt>
    <dgm:pt modelId="{8C82B258-45DB-4694-9D02-54A2FCFE96E4}" type="pres">
      <dgm:prSet presAssocID="{E069CBE9-64E4-441E-BC55-78E20454724C}" presName="rootText" presStyleLbl="node3" presStyleIdx="3" presStyleCnt="4">
        <dgm:presLayoutVars>
          <dgm:chPref val="3"/>
        </dgm:presLayoutVars>
      </dgm:prSet>
      <dgm:spPr/>
    </dgm:pt>
    <dgm:pt modelId="{4D0021E6-A8BF-4D8C-B1D9-C91CF1E8E48A}" type="pres">
      <dgm:prSet presAssocID="{E069CBE9-64E4-441E-BC55-78E20454724C}" presName="rootConnector" presStyleLbl="node3" presStyleIdx="3" presStyleCnt="4"/>
      <dgm:spPr/>
    </dgm:pt>
    <dgm:pt modelId="{9D2983E3-F073-4C6A-A92E-BAF95BF34DF6}" type="pres">
      <dgm:prSet presAssocID="{E069CBE9-64E4-441E-BC55-78E20454724C}" presName="hierChild4" presStyleCnt="0"/>
      <dgm:spPr/>
    </dgm:pt>
    <dgm:pt modelId="{42381B68-9901-4C7E-946D-FCA9BECC125F}" type="pres">
      <dgm:prSet presAssocID="{925AB83A-4238-4BFA-BCE3-2079AA984D94}" presName="Name37" presStyleLbl="parChTrans1D4" presStyleIdx="11" presStyleCnt="21"/>
      <dgm:spPr/>
    </dgm:pt>
    <dgm:pt modelId="{04F21B6C-2A89-4CBC-8566-AB8A9E21A2A8}" type="pres">
      <dgm:prSet presAssocID="{AA515FDA-EC3B-4B48-92B5-A0DA435D306D}" presName="hierRoot2" presStyleCnt="0">
        <dgm:presLayoutVars>
          <dgm:hierBranch val="init"/>
        </dgm:presLayoutVars>
      </dgm:prSet>
      <dgm:spPr/>
    </dgm:pt>
    <dgm:pt modelId="{91559597-93E8-4DA8-BB2B-31082ACA8324}" type="pres">
      <dgm:prSet presAssocID="{AA515FDA-EC3B-4B48-92B5-A0DA435D306D}" presName="rootComposite" presStyleCnt="0"/>
      <dgm:spPr/>
    </dgm:pt>
    <dgm:pt modelId="{8C15A18D-8D7E-4D2E-93A6-DA0375B40A1C}" type="pres">
      <dgm:prSet presAssocID="{AA515FDA-EC3B-4B48-92B5-A0DA435D306D}" presName="rootText" presStyleLbl="node4" presStyleIdx="11" presStyleCnt="21">
        <dgm:presLayoutVars>
          <dgm:chPref val="3"/>
        </dgm:presLayoutVars>
      </dgm:prSet>
      <dgm:spPr/>
    </dgm:pt>
    <dgm:pt modelId="{BA942BA7-D77E-49A9-B673-9D99DE8C5FE8}" type="pres">
      <dgm:prSet presAssocID="{AA515FDA-EC3B-4B48-92B5-A0DA435D306D}" presName="rootConnector" presStyleLbl="node4" presStyleIdx="11" presStyleCnt="21"/>
      <dgm:spPr/>
    </dgm:pt>
    <dgm:pt modelId="{E54863ED-9D3A-4707-881F-E7D3963BACB0}" type="pres">
      <dgm:prSet presAssocID="{AA515FDA-EC3B-4B48-92B5-A0DA435D306D}" presName="hierChild4" presStyleCnt="0"/>
      <dgm:spPr/>
    </dgm:pt>
    <dgm:pt modelId="{1242CA04-9F69-4277-B5F7-8E579CCBA2E4}" type="pres">
      <dgm:prSet presAssocID="{6C40B338-FAA2-405B-A563-91B48882A44C}" presName="Name37" presStyleLbl="parChTrans1D4" presStyleIdx="12" presStyleCnt="21"/>
      <dgm:spPr/>
    </dgm:pt>
    <dgm:pt modelId="{21C551F5-988C-4C1E-8213-DE93B6E2443B}" type="pres">
      <dgm:prSet presAssocID="{3C19522C-5873-49CE-B57B-E553B59B0E5B}" presName="hierRoot2" presStyleCnt="0">
        <dgm:presLayoutVars>
          <dgm:hierBranch val="init"/>
        </dgm:presLayoutVars>
      </dgm:prSet>
      <dgm:spPr/>
    </dgm:pt>
    <dgm:pt modelId="{87D4F4FA-3987-4E58-8248-49937DCF9F60}" type="pres">
      <dgm:prSet presAssocID="{3C19522C-5873-49CE-B57B-E553B59B0E5B}" presName="rootComposite" presStyleCnt="0"/>
      <dgm:spPr/>
    </dgm:pt>
    <dgm:pt modelId="{C84D2673-5476-4E19-B7F6-9327009D43A1}" type="pres">
      <dgm:prSet presAssocID="{3C19522C-5873-49CE-B57B-E553B59B0E5B}" presName="rootText" presStyleLbl="node4" presStyleIdx="12" presStyleCnt="21">
        <dgm:presLayoutVars>
          <dgm:chPref val="3"/>
        </dgm:presLayoutVars>
      </dgm:prSet>
      <dgm:spPr/>
    </dgm:pt>
    <dgm:pt modelId="{07BB3D30-FBC2-4DB1-B005-6DE9E4E0B18C}" type="pres">
      <dgm:prSet presAssocID="{3C19522C-5873-49CE-B57B-E553B59B0E5B}" presName="rootConnector" presStyleLbl="node4" presStyleIdx="12" presStyleCnt="21"/>
      <dgm:spPr/>
    </dgm:pt>
    <dgm:pt modelId="{29E6A89A-A353-4AE8-934B-AE6652244DA3}" type="pres">
      <dgm:prSet presAssocID="{3C19522C-5873-49CE-B57B-E553B59B0E5B}" presName="hierChild4" presStyleCnt="0"/>
      <dgm:spPr/>
    </dgm:pt>
    <dgm:pt modelId="{27EF4E48-F0FA-430D-B261-A56C8A8AB7BA}" type="pres">
      <dgm:prSet presAssocID="{3C19522C-5873-49CE-B57B-E553B59B0E5B}" presName="hierChild5" presStyleCnt="0"/>
      <dgm:spPr/>
    </dgm:pt>
    <dgm:pt modelId="{18A245BC-19C6-4504-8C82-4A23A1D4A8DC}" type="pres">
      <dgm:prSet presAssocID="{63D90CCB-97A7-4628-9B14-6FBD21D01907}" presName="Name37" presStyleLbl="parChTrans1D4" presStyleIdx="13" presStyleCnt="21"/>
      <dgm:spPr/>
    </dgm:pt>
    <dgm:pt modelId="{C249F401-ABBC-4513-820B-40C7142A7E0A}" type="pres">
      <dgm:prSet presAssocID="{3B07D9E4-4B56-418B-9A12-1D6B9E3E7DE2}" presName="hierRoot2" presStyleCnt="0">
        <dgm:presLayoutVars>
          <dgm:hierBranch val="init"/>
        </dgm:presLayoutVars>
      </dgm:prSet>
      <dgm:spPr/>
    </dgm:pt>
    <dgm:pt modelId="{E69088D2-373C-4891-A5E7-6727301EE1B3}" type="pres">
      <dgm:prSet presAssocID="{3B07D9E4-4B56-418B-9A12-1D6B9E3E7DE2}" presName="rootComposite" presStyleCnt="0"/>
      <dgm:spPr/>
    </dgm:pt>
    <dgm:pt modelId="{2E3E4F09-4499-4DDD-BAFD-64CC84B9BE97}" type="pres">
      <dgm:prSet presAssocID="{3B07D9E4-4B56-418B-9A12-1D6B9E3E7DE2}" presName="rootText" presStyleLbl="node4" presStyleIdx="13" presStyleCnt="21">
        <dgm:presLayoutVars>
          <dgm:chPref val="3"/>
        </dgm:presLayoutVars>
      </dgm:prSet>
      <dgm:spPr/>
    </dgm:pt>
    <dgm:pt modelId="{5E13BBDD-1B54-4A59-A090-0B3301A1BD69}" type="pres">
      <dgm:prSet presAssocID="{3B07D9E4-4B56-418B-9A12-1D6B9E3E7DE2}" presName="rootConnector" presStyleLbl="node4" presStyleIdx="13" presStyleCnt="21"/>
      <dgm:spPr/>
    </dgm:pt>
    <dgm:pt modelId="{A553148E-DC75-4A4B-93AD-1AD43EB7D1A5}" type="pres">
      <dgm:prSet presAssocID="{3B07D9E4-4B56-418B-9A12-1D6B9E3E7DE2}" presName="hierChild4" presStyleCnt="0"/>
      <dgm:spPr/>
    </dgm:pt>
    <dgm:pt modelId="{267A9F91-4304-4937-8CFA-7F6957C9E893}" type="pres">
      <dgm:prSet presAssocID="{3B07D9E4-4B56-418B-9A12-1D6B9E3E7DE2}" presName="hierChild5" presStyleCnt="0"/>
      <dgm:spPr/>
    </dgm:pt>
    <dgm:pt modelId="{2CFAC20D-A16B-4AE5-94EB-A6B75266A1B2}" type="pres">
      <dgm:prSet presAssocID="{AA515FDA-EC3B-4B48-92B5-A0DA435D306D}" presName="hierChild5" presStyleCnt="0"/>
      <dgm:spPr/>
    </dgm:pt>
    <dgm:pt modelId="{98711984-5F5D-4383-831B-2DBD988CEF5C}" type="pres">
      <dgm:prSet presAssocID="{68099BBF-6DB0-4A85-BE37-444156E3AAB4}" presName="Name37" presStyleLbl="parChTrans1D4" presStyleIdx="14" presStyleCnt="21"/>
      <dgm:spPr/>
    </dgm:pt>
    <dgm:pt modelId="{F99D8428-251D-4D9B-AC0A-E7D7FB1E2FC6}" type="pres">
      <dgm:prSet presAssocID="{1598C8DA-2217-47D1-AEAD-D7D91A3912B6}" presName="hierRoot2" presStyleCnt="0">
        <dgm:presLayoutVars>
          <dgm:hierBranch val="init"/>
        </dgm:presLayoutVars>
      </dgm:prSet>
      <dgm:spPr/>
    </dgm:pt>
    <dgm:pt modelId="{3E11557F-B806-41C6-B74B-AD43A633C581}" type="pres">
      <dgm:prSet presAssocID="{1598C8DA-2217-47D1-AEAD-D7D91A3912B6}" presName="rootComposite" presStyleCnt="0"/>
      <dgm:spPr/>
    </dgm:pt>
    <dgm:pt modelId="{B586B1F6-2758-4B69-AEE4-1E184CFC40C8}" type="pres">
      <dgm:prSet presAssocID="{1598C8DA-2217-47D1-AEAD-D7D91A3912B6}" presName="rootText" presStyleLbl="node4" presStyleIdx="14" presStyleCnt="21">
        <dgm:presLayoutVars>
          <dgm:chPref val="3"/>
        </dgm:presLayoutVars>
      </dgm:prSet>
      <dgm:spPr/>
    </dgm:pt>
    <dgm:pt modelId="{BEB40F21-F1D9-4E3E-9F99-A25D51455200}" type="pres">
      <dgm:prSet presAssocID="{1598C8DA-2217-47D1-AEAD-D7D91A3912B6}" presName="rootConnector" presStyleLbl="node4" presStyleIdx="14" presStyleCnt="21"/>
      <dgm:spPr/>
    </dgm:pt>
    <dgm:pt modelId="{3A43B817-0272-4EAC-AE47-5C256C43521D}" type="pres">
      <dgm:prSet presAssocID="{1598C8DA-2217-47D1-AEAD-D7D91A3912B6}" presName="hierChild4" presStyleCnt="0"/>
      <dgm:spPr/>
    </dgm:pt>
    <dgm:pt modelId="{2DAAA173-031E-4A5F-AF4E-9FDD9404F8F8}" type="pres">
      <dgm:prSet presAssocID="{3E62EFD7-8412-4BF5-A29B-B99576FC849B}" presName="Name37" presStyleLbl="parChTrans1D4" presStyleIdx="15" presStyleCnt="21"/>
      <dgm:spPr/>
    </dgm:pt>
    <dgm:pt modelId="{AA9EBC83-FD82-406A-9A5A-0CA1697C5DC2}" type="pres">
      <dgm:prSet presAssocID="{9C03B2DD-242E-4C70-BEAF-C1415D8C6906}" presName="hierRoot2" presStyleCnt="0">
        <dgm:presLayoutVars>
          <dgm:hierBranch val="init"/>
        </dgm:presLayoutVars>
      </dgm:prSet>
      <dgm:spPr/>
    </dgm:pt>
    <dgm:pt modelId="{FBA0AB91-03E5-43D0-BCC4-8A282EECAE07}" type="pres">
      <dgm:prSet presAssocID="{9C03B2DD-242E-4C70-BEAF-C1415D8C6906}" presName="rootComposite" presStyleCnt="0"/>
      <dgm:spPr/>
    </dgm:pt>
    <dgm:pt modelId="{79B5A80E-0395-4EFE-9716-E6EFB3687D33}" type="pres">
      <dgm:prSet presAssocID="{9C03B2DD-242E-4C70-BEAF-C1415D8C6906}" presName="rootText" presStyleLbl="node4" presStyleIdx="15" presStyleCnt="21">
        <dgm:presLayoutVars>
          <dgm:chPref val="3"/>
        </dgm:presLayoutVars>
      </dgm:prSet>
      <dgm:spPr/>
    </dgm:pt>
    <dgm:pt modelId="{D7A1EDD0-C6F3-432E-8623-6AAA8464465A}" type="pres">
      <dgm:prSet presAssocID="{9C03B2DD-242E-4C70-BEAF-C1415D8C6906}" presName="rootConnector" presStyleLbl="node4" presStyleIdx="15" presStyleCnt="21"/>
      <dgm:spPr/>
    </dgm:pt>
    <dgm:pt modelId="{417CE93A-DD9A-4A68-90BE-577B35DA03B6}" type="pres">
      <dgm:prSet presAssocID="{9C03B2DD-242E-4C70-BEAF-C1415D8C6906}" presName="hierChild4" presStyleCnt="0"/>
      <dgm:spPr/>
    </dgm:pt>
    <dgm:pt modelId="{1D544BDC-305F-45DD-A646-0A454FFDE173}" type="pres">
      <dgm:prSet presAssocID="{9C03B2DD-242E-4C70-BEAF-C1415D8C6906}" presName="hierChild5" presStyleCnt="0"/>
      <dgm:spPr/>
    </dgm:pt>
    <dgm:pt modelId="{C1CE11EA-E220-45D9-BB8D-08CF4E8FF610}" type="pres">
      <dgm:prSet presAssocID="{34CBE14B-3114-4A33-8A4A-F364B52A4E78}" presName="Name37" presStyleLbl="parChTrans1D4" presStyleIdx="16" presStyleCnt="21"/>
      <dgm:spPr/>
    </dgm:pt>
    <dgm:pt modelId="{32397A13-A7F7-4C67-805A-53AD7A9EB93D}" type="pres">
      <dgm:prSet presAssocID="{658934F3-2ACB-4EC6-9B63-15FC993F9007}" presName="hierRoot2" presStyleCnt="0">
        <dgm:presLayoutVars>
          <dgm:hierBranch val="init"/>
        </dgm:presLayoutVars>
      </dgm:prSet>
      <dgm:spPr/>
    </dgm:pt>
    <dgm:pt modelId="{F03D01EF-CBCF-4A88-BF09-67B7FEB73F90}" type="pres">
      <dgm:prSet presAssocID="{658934F3-2ACB-4EC6-9B63-15FC993F9007}" presName="rootComposite" presStyleCnt="0"/>
      <dgm:spPr/>
    </dgm:pt>
    <dgm:pt modelId="{1DF45820-9ADE-4E49-8C7F-AFFE66F2368A}" type="pres">
      <dgm:prSet presAssocID="{658934F3-2ACB-4EC6-9B63-15FC993F9007}" presName="rootText" presStyleLbl="node4" presStyleIdx="16" presStyleCnt="21">
        <dgm:presLayoutVars>
          <dgm:chPref val="3"/>
        </dgm:presLayoutVars>
      </dgm:prSet>
      <dgm:spPr/>
    </dgm:pt>
    <dgm:pt modelId="{03E30BE2-4B20-4AA3-BB4B-72956E8B44E5}" type="pres">
      <dgm:prSet presAssocID="{658934F3-2ACB-4EC6-9B63-15FC993F9007}" presName="rootConnector" presStyleLbl="node4" presStyleIdx="16" presStyleCnt="21"/>
      <dgm:spPr/>
    </dgm:pt>
    <dgm:pt modelId="{9A3F05DE-58D8-40A8-9CF7-A543810CA866}" type="pres">
      <dgm:prSet presAssocID="{658934F3-2ACB-4EC6-9B63-15FC993F9007}" presName="hierChild4" presStyleCnt="0"/>
      <dgm:spPr/>
    </dgm:pt>
    <dgm:pt modelId="{8C8B75F2-34DD-4586-9520-5C6FB7E86799}" type="pres">
      <dgm:prSet presAssocID="{658934F3-2ACB-4EC6-9B63-15FC993F9007}" presName="hierChild5" presStyleCnt="0"/>
      <dgm:spPr/>
    </dgm:pt>
    <dgm:pt modelId="{96226CC8-4AA9-48A8-A3AB-F162C5FAD3E1}" type="pres">
      <dgm:prSet presAssocID="{DD2A9407-F7F6-468C-8FCD-72FFC85F67D4}" presName="Name37" presStyleLbl="parChTrans1D4" presStyleIdx="17" presStyleCnt="21"/>
      <dgm:spPr/>
    </dgm:pt>
    <dgm:pt modelId="{C371A508-2188-45B0-AF9F-D42404143987}" type="pres">
      <dgm:prSet presAssocID="{746DC108-F4C7-4E39-AD15-D37E60605D75}" presName="hierRoot2" presStyleCnt="0">
        <dgm:presLayoutVars>
          <dgm:hierBranch val="init"/>
        </dgm:presLayoutVars>
      </dgm:prSet>
      <dgm:spPr/>
    </dgm:pt>
    <dgm:pt modelId="{2A5F1335-E09E-4AFD-8875-BE3C7C9D20C5}" type="pres">
      <dgm:prSet presAssocID="{746DC108-F4C7-4E39-AD15-D37E60605D75}" presName="rootComposite" presStyleCnt="0"/>
      <dgm:spPr/>
    </dgm:pt>
    <dgm:pt modelId="{0369D352-B20E-4E6E-9344-11F735125C13}" type="pres">
      <dgm:prSet presAssocID="{746DC108-F4C7-4E39-AD15-D37E60605D75}" presName="rootText" presStyleLbl="node4" presStyleIdx="17" presStyleCnt="21">
        <dgm:presLayoutVars>
          <dgm:chPref val="3"/>
        </dgm:presLayoutVars>
      </dgm:prSet>
      <dgm:spPr/>
    </dgm:pt>
    <dgm:pt modelId="{D49213C2-5670-42C8-9135-3A33D30A29C1}" type="pres">
      <dgm:prSet presAssocID="{746DC108-F4C7-4E39-AD15-D37E60605D75}" presName="rootConnector" presStyleLbl="node4" presStyleIdx="17" presStyleCnt="21"/>
      <dgm:spPr/>
    </dgm:pt>
    <dgm:pt modelId="{24C5F1F1-8C81-4E63-8CDC-E7FAE302B461}" type="pres">
      <dgm:prSet presAssocID="{746DC108-F4C7-4E39-AD15-D37E60605D75}" presName="hierChild4" presStyleCnt="0"/>
      <dgm:spPr/>
    </dgm:pt>
    <dgm:pt modelId="{E77862CE-DEE9-448B-A6B7-0F9C99167551}" type="pres">
      <dgm:prSet presAssocID="{746DC108-F4C7-4E39-AD15-D37E60605D75}" presName="hierChild5" presStyleCnt="0"/>
      <dgm:spPr/>
    </dgm:pt>
    <dgm:pt modelId="{0F966FEC-A13B-4744-AE53-0B28D1CDD383}" type="pres">
      <dgm:prSet presAssocID="{1598C8DA-2217-47D1-AEAD-D7D91A3912B6}" presName="hierChild5" presStyleCnt="0"/>
      <dgm:spPr/>
    </dgm:pt>
    <dgm:pt modelId="{70C32A67-357E-4EB8-8EE7-291C1507F336}" type="pres">
      <dgm:prSet presAssocID="{43A80174-7EB3-45B6-AE42-B5281E557277}" presName="Name37" presStyleLbl="parChTrans1D4" presStyleIdx="18" presStyleCnt="21"/>
      <dgm:spPr/>
    </dgm:pt>
    <dgm:pt modelId="{580CCB2F-BD16-4986-8EB3-7BC3F4BF791D}" type="pres">
      <dgm:prSet presAssocID="{4D0AA204-19D3-49F5-AE4E-4EA67C7AF73A}" presName="hierRoot2" presStyleCnt="0">
        <dgm:presLayoutVars>
          <dgm:hierBranch val="init"/>
        </dgm:presLayoutVars>
      </dgm:prSet>
      <dgm:spPr/>
    </dgm:pt>
    <dgm:pt modelId="{E991DD98-717F-4038-B808-6657C2806AC8}" type="pres">
      <dgm:prSet presAssocID="{4D0AA204-19D3-49F5-AE4E-4EA67C7AF73A}" presName="rootComposite" presStyleCnt="0"/>
      <dgm:spPr/>
    </dgm:pt>
    <dgm:pt modelId="{4C2E8E01-19AE-489A-A408-4D4440CCBD2E}" type="pres">
      <dgm:prSet presAssocID="{4D0AA204-19D3-49F5-AE4E-4EA67C7AF73A}" presName="rootText" presStyleLbl="node4" presStyleIdx="18" presStyleCnt="21">
        <dgm:presLayoutVars>
          <dgm:chPref val="3"/>
        </dgm:presLayoutVars>
      </dgm:prSet>
      <dgm:spPr/>
    </dgm:pt>
    <dgm:pt modelId="{DACAA8A3-66F2-48F9-871F-F958B66977D9}" type="pres">
      <dgm:prSet presAssocID="{4D0AA204-19D3-49F5-AE4E-4EA67C7AF73A}" presName="rootConnector" presStyleLbl="node4" presStyleIdx="18" presStyleCnt="21"/>
      <dgm:spPr/>
    </dgm:pt>
    <dgm:pt modelId="{E0469E39-51E0-47AD-9264-B48E529F3D9C}" type="pres">
      <dgm:prSet presAssocID="{4D0AA204-19D3-49F5-AE4E-4EA67C7AF73A}" presName="hierChild4" presStyleCnt="0"/>
      <dgm:spPr/>
    </dgm:pt>
    <dgm:pt modelId="{D6020FF9-4806-4772-845C-450FD607638A}" type="pres">
      <dgm:prSet presAssocID="{93711D2F-7F3C-4391-88EA-7B1B8D16091D}" presName="Name37" presStyleLbl="parChTrans1D4" presStyleIdx="19" presStyleCnt="21"/>
      <dgm:spPr/>
    </dgm:pt>
    <dgm:pt modelId="{63E9CF62-2057-430D-B6ED-EEE7DD0C9F52}" type="pres">
      <dgm:prSet presAssocID="{A2560D74-13D0-4DD9-932A-88F52D7C70CB}" presName="hierRoot2" presStyleCnt="0">
        <dgm:presLayoutVars>
          <dgm:hierBranch val="init"/>
        </dgm:presLayoutVars>
      </dgm:prSet>
      <dgm:spPr/>
    </dgm:pt>
    <dgm:pt modelId="{1FCB05E3-DC5B-4AD0-AECA-A7A82D379BBD}" type="pres">
      <dgm:prSet presAssocID="{A2560D74-13D0-4DD9-932A-88F52D7C70CB}" presName="rootComposite" presStyleCnt="0"/>
      <dgm:spPr/>
    </dgm:pt>
    <dgm:pt modelId="{495B4FB3-88E5-4FC0-9D8D-E826BC909327}" type="pres">
      <dgm:prSet presAssocID="{A2560D74-13D0-4DD9-932A-88F52D7C70CB}" presName="rootText" presStyleLbl="node4" presStyleIdx="19" presStyleCnt="21">
        <dgm:presLayoutVars>
          <dgm:chPref val="3"/>
        </dgm:presLayoutVars>
      </dgm:prSet>
      <dgm:spPr/>
    </dgm:pt>
    <dgm:pt modelId="{5F461F36-07ED-44DC-8D41-346E7D75D22E}" type="pres">
      <dgm:prSet presAssocID="{A2560D74-13D0-4DD9-932A-88F52D7C70CB}" presName="rootConnector" presStyleLbl="node4" presStyleIdx="19" presStyleCnt="21"/>
      <dgm:spPr/>
    </dgm:pt>
    <dgm:pt modelId="{B9512435-544A-4130-AAA2-0FDE532CD663}" type="pres">
      <dgm:prSet presAssocID="{A2560D74-13D0-4DD9-932A-88F52D7C70CB}" presName="hierChild4" presStyleCnt="0"/>
      <dgm:spPr/>
    </dgm:pt>
    <dgm:pt modelId="{3183091E-0FC2-4C0D-971C-E49B6C036F08}" type="pres">
      <dgm:prSet presAssocID="{A2560D74-13D0-4DD9-932A-88F52D7C70CB}" presName="hierChild5" presStyleCnt="0"/>
      <dgm:spPr/>
    </dgm:pt>
    <dgm:pt modelId="{9D7EFD80-AA73-4ABB-B6F5-9C740E0DC077}" type="pres">
      <dgm:prSet presAssocID="{7667DA17-5C20-4866-B8DE-42E7D3A19830}" presName="Name37" presStyleLbl="parChTrans1D4" presStyleIdx="20" presStyleCnt="21"/>
      <dgm:spPr/>
    </dgm:pt>
    <dgm:pt modelId="{6D48AB0E-7302-4106-84EE-83714E787D98}" type="pres">
      <dgm:prSet presAssocID="{062EA31A-9B94-4D25-B8DF-859575E8FC1E}" presName="hierRoot2" presStyleCnt="0">
        <dgm:presLayoutVars>
          <dgm:hierBranch val="init"/>
        </dgm:presLayoutVars>
      </dgm:prSet>
      <dgm:spPr/>
    </dgm:pt>
    <dgm:pt modelId="{58919928-3866-4E81-A05F-F743DF816BEB}" type="pres">
      <dgm:prSet presAssocID="{062EA31A-9B94-4D25-B8DF-859575E8FC1E}" presName="rootComposite" presStyleCnt="0"/>
      <dgm:spPr/>
    </dgm:pt>
    <dgm:pt modelId="{DA9B3364-70B7-40B1-A1D2-00C8DF945185}" type="pres">
      <dgm:prSet presAssocID="{062EA31A-9B94-4D25-B8DF-859575E8FC1E}" presName="rootText" presStyleLbl="node4" presStyleIdx="20" presStyleCnt="21">
        <dgm:presLayoutVars>
          <dgm:chPref val="3"/>
        </dgm:presLayoutVars>
      </dgm:prSet>
      <dgm:spPr/>
    </dgm:pt>
    <dgm:pt modelId="{8D09DC70-06CF-418C-B4D6-256D162756B3}" type="pres">
      <dgm:prSet presAssocID="{062EA31A-9B94-4D25-B8DF-859575E8FC1E}" presName="rootConnector" presStyleLbl="node4" presStyleIdx="20" presStyleCnt="21"/>
      <dgm:spPr/>
    </dgm:pt>
    <dgm:pt modelId="{12773034-951D-41FA-B094-12FD229A91CB}" type="pres">
      <dgm:prSet presAssocID="{062EA31A-9B94-4D25-B8DF-859575E8FC1E}" presName="hierChild4" presStyleCnt="0"/>
      <dgm:spPr/>
    </dgm:pt>
    <dgm:pt modelId="{700709D2-41A0-47E2-A8FC-1F48C89A8688}" type="pres">
      <dgm:prSet presAssocID="{062EA31A-9B94-4D25-B8DF-859575E8FC1E}" presName="hierChild5" presStyleCnt="0"/>
      <dgm:spPr/>
    </dgm:pt>
    <dgm:pt modelId="{88088425-02C7-4D6A-8436-9CDE6A5647B4}" type="pres">
      <dgm:prSet presAssocID="{4D0AA204-19D3-49F5-AE4E-4EA67C7AF73A}" presName="hierChild5" presStyleCnt="0"/>
      <dgm:spPr/>
    </dgm:pt>
    <dgm:pt modelId="{D645CD32-B0CC-4DA8-BE68-0BAA13DB67C1}" type="pres">
      <dgm:prSet presAssocID="{E069CBE9-64E4-441E-BC55-78E20454724C}" presName="hierChild5" presStyleCnt="0"/>
      <dgm:spPr/>
    </dgm:pt>
    <dgm:pt modelId="{6C668A46-8E72-4C8C-B768-54A36EB1006C}" type="pres">
      <dgm:prSet presAssocID="{83E4CF82-68D8-4C46-8638-FE589CE2E9B2}" presName="hierChild5" presStyleCnt="0"/>
      <dgm:spPr/>
    </dgm:pt>
    <dgm:pt modelId="{D8553D73-AC58-4E1A-A52B-4E342D3BAA5E}" type="pres">
      <dgm:prSet presAssocID="{CB04DD1C-2D36-49A1-80B3-14AF7B282427}" presName="hierChild3" presStyleCnt="0"/>
      <dgm:spPr/>
    </dgm:pt>
  </dgm:ptLst>
  <dgm:cxnLst>
    <dgm:cxn modelId="{18B3A705-DF09-4827-ADBA-453B4657A057}" type="presOf" srcId="{4D0AA204-19D3-49F5-AE4E-4EA67C7AF73A}" destId="{4C2E8E01-19AE-489A-A408-4D4440CCBD2E}" srcOrd="0" destOrd="0" presId="urn:microsoft.com/office/officeart/2005/8/layout/orgChart1"/>
    <dgm:cxn modelId="{A7E8EA06-62E5-4C47-B243-195AC7168BEA}" type="presOf" srcId="{DDB2E333-F0DD-4FA8-B9AD-40729C9AA91B}" destId="{AE1D7EDE-45A4-4FFA-A4CD-694A0BEB639B}" srcOrd="1" destOrd="0" presId="urn:microsoft.com/office/officeart/2005/8/layout/orgChart1"/>
    <dgm:cxn modelId="{3D703907-71BD-48D3-9D95-26C7DA60061F}" srcId="{AA515FDA-EC3B-4B48-92B5-A0DA435D306D}" destId="{3B07D9E4-4B56-418B-9A12-1D6B9E3E7DE2}" srcOrd="1" destOrd="0" parTransId="{63D90CCB-97A7-4628-9B14-6FBD21D01907}" sibTransId="{D9C911CE-0603-4F28-A46F-65487EA8F148}"/>
    <dgm:cxn modelId="{9945250A-B995-405B-84ED-F606EC7E13B3}" type="presOf" srcId="{5FC68446-FBE4-4ED4-9AA3-F0E9780512B5}" destId="{F03F78AC-04E1-4D6C-AAB5-154F13B3F860}" srcOrd="0" destOrd="0" presId="urn:microsoft.com/office/officeart/2005/8/layout/orgChart1"/>
    <dgm:cxn modelId="{A5CCC60D-F67E-4EB1-9625-3634387D293C}" type="presOf" srcId="{4D0AA204-19D3-49F5-AE4E-4EA67C7AF73A}" destId="{DACAA8A3-66F2-48F9-871F-F958B66977D9}" srcOrd="1" destOrd="0" presId="urn:microsoft.com/office/officeart/2005/8/layout/orgChart1"/>
    <dgm:cxn modelId="{1C68D215-E4F0-4D9E-A4BD-0B06BED78BFB}" srcId="{66CFE7AC-FC62-4FD7-80ED-C8BF29E22965}" destId="{0A2A2D7F-8C6F-42BB-8D6B-ADC4A09F60BB}" srcOrd="2" destOrd="0" parTransId="{623DC475-34F7-49AC-8C18-FBB5093A3AD7}" sibTransId="{9C9C41A0-9FDE-45C2-A5FA-347D7C9519F2}"/>
    <dgm:cxn modelId="{BD62D515-49E4-466B-9115-D458B299FE98}" type="presOf" srcId="{713D74E5-89B7-48FB-A230-8CE97A809E03}" destId="{D715BAC4-EED8-46F5-A501-755DE0A3C7BA}" srcOrd="1" destOrd="0" presId="urn:microsoft.com/office/officeart/2005/8/layout/orgChart1"/>
    <dgm:cxn modelId="{C69F9217-64FA-4F1E-AB1C-A972235B2218}" type="presOf" srcId="{713D74E5-89B7-48FB-A230-8CE97A809E03}" destId="{E647064B-7065-41A0-A65C-431C0DB2496E}" srcOrd="0" destOrd="0" presId="urn:microsoft.com/office/officeart/2005/8/layout/orgChart1"/>
    <dgm:cxn modelId="{6220381E-7D2C-47C3-83FA-CB842A3EBAF1}" type="presOf" srcId="{449A4222-0046-4401-9F75-6D11D402A86E}" destId="{0778D178-8A18-4969-A545-B6A90AD1EC3A}" srcOrd="0" destOrd="0" presId="urn:microsoft.com/office/officeart/2005/8/layout/orgChart1"/>
    <dgm:cxn modelId="{96DD631E-164D-4A61-8E7B-8473652DDA95}" type="presOf" srcId="{43A80174-7EB3-45B6-AE42-B5281E557277}" destId="{70C32A67-357E-4EB8-8EE7-291C1507F336}" srcOrd="0" destOrd="0" presId="urn:microsoft.com/office/officeart/2005/8/layout/orgChart1"/>
    <dgm:cxn modelId="{61D5EC1F-3365-4536-8EF5-6CB1C2380F73}" srcId="{8859C4F1-E2F8-4B35-BC7A-F95050E7A01C}" destId="{EC640DD5-FDAB-4F86-B93C-83D660C1DDEF}" srcOrd="0" destOrd="0" parTransId="{5BB370A9-3983-4B0F-82C6-9914B001A3CD}" sibTransId="{14C88ED2-583F-43F8-BBAC-F4C6A8C40DAC}"/>
    <dgm:cxn modelId="{FC62A020-DBB0-41C6-8F1F-3A4D1F8CF3DE}" type="presOf" srcId="{83E4CF82-68D8-4C46-8638-FE589CE2E9B2}" destId="{D5528033-9E83-45A9-B576-EDB9C3514F0F}" srcOrd="0" destOrd="0" presId="urn:microsoft.com/office/officeart/2005/8/layout/orgChart1"/>
    <dgm:cxn modelId="{65D47723-0BCD-474B-BA81-6F2DE73EC823}" type="presOf" srcId="{E0C10033-A0B7-4EE3-9CA0-7A5A9E8AE08F}" destId="{E626ED45-2A34-4FEA-BF20-516B577DD328}" srcOrd="0" destOrd="0" presId="urn:microsoft.com/office/officeart/2005/8/layout/orgChart1"/>
    <dgm:cxn modelId="{CC35FE23-6453-4A37-9459-1B4EDF544141}" srcId="{4117F307-3DAE-4A9E-BBD9-F009E6F28FFC}" destId="{8859C4F1-E2F8-4B35-BC7A-F95050E7A01C}" srcOrd="1" destOrd="0" parTransId="{2105CCF0-D917-4AC7-860F-B2A50B9944E4}" sibTransId="{F91021A1-F596-4185-A816-8D1D77295A6F}"/>
    <dgm:cxn modelId="{673F2127-2912-4775-B3D1-442CE7B0A045}" type="presOf" srcId="{0A2A2D7F-8C6F-42BB-8D6B-ADC4A09F60BB}" destId="{9B59513B-33F1-472B-8B88-E4064BFB94E1}" srcOrd="1" destOrd="0" presId="urn:microsoft.com/office/officeart/2005/8/layout/orgChart1"/>
    <dgm:cxn modelId="{D759E328-34AF-45A9-AE21-A92D339A13E1}" type="presOf" srcId="{1590D3CB-8803-4656-991A-984E7D6D6CC6}" destId="{441C8529-89F4-4CE7-B1EF-F4DA06321276}" srcOrd="0" destOrd="0" presId="urn:microsoft.com/office/officeart/2005/8/layout/orgChart1"/>
    <dgm:cxn modelId="{A4D31F2A-183F-49F5-AC15-54E05492F8B6}" type="presOf" srcId="{66CFE7AC-FC62-4FD7-80ED-C8BF29E22965}" destId="{8FC09E23-8920-40C8-803B-E9DF82808641}" srcOrd="1" destOrd="0" presId="urn:microsoft.com/office/officeart/2005/8/layout/orgChart1"/>
    <dgm:cxn modelId="{3B8FF02B-DE3A-4240-8418-39F9D661A9BD}" type="presOf" srcId="{DCE71481-3EAB-4669-A505-F7FFBEFCB60A}" destId="{CE17CB52-6B47-4066-8FEB-CDBCB8515C32}" srcOrd="0" destOrd="0" presId="urn:microsoft.com/office/officeart/2005/8/layout/orgChart1"/>
    <dgm:cxn modelId="{979BE531-6C4E-45FE-B929-92678A914A27}" type="presOf" srcId="{A2560D74-13D0-4DD9-932A-88F52D7C70CB}" destId="{495B4FB3-88E5-4FC0-9D8D-E826BC909327}" srcOrd="0" destOrd="0" presId="urn:microsoft.com/office/officeart/2005/8/layout/orgChart1"/>
    <dgm:cxn modelId="{29D5FB34-D210-4F15-9F2C-C467809BEFC1}" type="presOf" srcId="{CB04DD1C-2D36-49A1-80B3-14AF7B282427}" destId="{EBE1956A-D696-4B30-BDDB-2F0E46A0FC1B}" srcOrd="1" destOrd="0" presId="urn:microsoft.com/office/officeart/2005/8/layout/orgChart1"/>
    <dgm:cxn modelId="{5DC72836-99BC-4AAA-A3F0-7A1944BC9BAD}" srcId="{80347E4B-AB97-4020-BD77-E7E64E4FEE74}" destId="{CB04DD1C-2D36-49A1-80B3-14AF7B282427}" srcOrd="0" destOrd="0" parTransId="{ED0676A7-52CF-493D-98C7-44E221879B3F}" sibTransId="{5552683B-4869-46FC-B962-461ABA74BF84}"/>
    <dgm:cxn modelId="{4CB3C83B-21F9-471D-A296-AB1AA686275E}" type="presOf" srcId="{6526E24D-1225-4C12-AFE0-1FA87D9E7BC5}" destId="{D64B2540-14E6-48E8-AD0C-FE62DFE76401}" srcOrd="0" destOrd="0" presId="urn:microsoft.com/office/officeart/2005/8/layout/orgChart1"/>
    <dgm:cxn modelId="{83325A3D-815D-4373-9A13-FC4B69DA2998}" srcId="{CB04DD1C-2D36-49A1-80B3-14AF7B282427}" destId="{83E4CF82-68D8-4C46-8638-FE589CE2E9B2}" srcOrd="1" destOrd="0" parTransId="{492D0D19-E195-4739-8B69-2EEB92FA96ED}" sibTransId="{7452B36C-B5D8-488A-9974-639661816723}"/>
    <dgm:cxn modelId="{8656BA3F-A5F5-4CE8-9BD5-2E012DD94997}" srcId="{713D74E5-89B7-48FB-A230-8CE97A809E03}" destId="{1590D3CB-8803-4656-991A-984E7D6D6CC6}" srcOrd="1" destOrd="0" parTransId="{449A4222-0046-4401-9F75-6D11D402A86E}" sibTransId="{F16C9FAA-E38D-47A0-B33F-EDD8C80984A9}"/>
    <dgm:cxn modelId="{D068145B-5FC3-4C7E-8D9D-D1A22A5EF70C}" type="presOf" srcId="{28F311E8-3816-45EC-A528-7E0A3FB4E1CB}" destId="{589BBB04-D9F1-4480-AEF8-353F2DCDEDDD}" srcOrd="0" destOrd="0" presId="urn:microsoft.com/office/officeart/2005/8/layout/orgChart1"/>
    <dgm:cxn modelId="{867CA75D-8DCC-4173-B60F-25400C40F7D5}" type="presOf" srcId="{2105CCF0-D917-4AC7-860F-B2A50B9944E4}" destId="{94CAD253-68DB-4606-9317-5D40A72B089F}" srcOrd="0" destOrd="0" presId="urn:microsoft.com/office/officeart/2005/8/layout/orgChart1"/>
    <dgm:cxn modelId="{C6372260-076B-4872-A52E-E80FA37F1BF4}" type="presOf" srcId="{F2F91C89-3ED3-4BD5-BFA4-24BBE317D699}" destId="{A63CD4D4-1745-4435-B9F3-A327C5FECBC0}" srcOrd="0" destOrd="0" presId="urn:microsoft.com/office/officeart/2005/8/layout/orgChart1"/>
    <dgm:cxn modelId="{619A3660-A7D2-4C19-9743-6A154FF3A306}" type="presOf" srcId="{27C8AA87-BD94-42F5-96CA-2CBB6F8D28D5}" destId="{8A4B6C98-42BD-47C4-9A9C-0F1287DE24A3}" srcOrd="0" destOrd="0" presId="urn:microsoft.com/office/officeart/2005/8/layout/orgChart1"/>
    <dgm:cxn modelId="{CE00F741-E3C2-4179-A239-3CD621EA18D4}" type="presOf" srcId="{63D90CCB-97A7-4628-9B14-6FBD21D01907}" destId="{18A245BC-19C6-4504-8C82-4A23A1D4A8DC}" srcOrd="0" destOrd="0" presId="urn:microsoft.com/office/officeart/2005/8/layout/orgChart1"/>
    <dgm:cxn modelId="{05A23142-91B7-48FC-BD05-4392933E332D}" type="presOf" srcId="{A2560D74-13D0-4DD9-932A-88F52D7C70CB}" destId="{5F461F36-07ED-44DC-8D41-346E7D75D22E}" srcOrd="1" destOrd="0" presId="urn:microsoft.com/office/officeart/2005/8/layout/orgChart1"/>
    <dgm:cxn modelId="{70EE6B62-8A69-4E7A-98FD-43286698F42C}" type="presOf" srcId="{EC640DD5-FDAB-4F86-B93C-83D660C1DDEF}" destId="{BC870EAB-890D-4B00-8ECA-3A5DF8769A16}" srcOrd="0" destOrd="0" presId="urn:microsoft.com/office/officeart/2005/8/layout/orgChart1"/>
    <dgm:cxn modelId="{6783F342-DC32-4E6E-88C2-E86FE1882013}" type="presOf" srcId="{4117F307-3DAE-4A9E-BBD9-F009E6F28FFC}" destId="{44BBCA4D-4C56-45D4-8C01-E2FCF6EEA34D}" srcOrd="1" destOrd="0" presId="urn:microsoft.com/office/officeart/2005/8/layout/orgChart1"/>
    <dgm:cxn modelId="{0DE3B367-A2A6-4986-9797-EB9E46E14601}" type="presOf" srcId="{9C03B2DD-242E-4C70-BEAF-C1415D8C6906}" destId="{79B5A80E-0395-4EFE-9716-E6EFB3687D33}" srcOrd="0" destOrd="0" presId="urn:microsoft.com/office/officeart/2005/8/layout/orgChart1"/>
    <dgm:cxn modelId="{4EBD6F4A-FA4D-4E2A-88D9-A407AD13BF1A}" type="presOf" srcId="{83E4CF82-68D8-4C46-8638-FE589CE2E9B2}" destId="{FD719B5E-2F7E-47C0-B292-6E20117D6B53}" srcOrd="1" destOrd="0" presId="urn:microsoft.com/office/officeart/2005/8/layout/orgChart1"/>
    <dgm:cxn modelId="{5F41256B-5E96-44E6-AD2B-6D02F65D025E}" type="presOf" srcId="{6526E24D-1225-4C12-AFE0-1FA87D9E7BC5}" destId="{DE273EFB-CD4E-48A6-AE6A-438A686021C2}" srcOrd="1" destOrd="0" presId="urn:microsoft.com/office/officeart/2005/8/layout/orgChart1"/>
    <dgm:cxn modelId="{23E16D6C-17B8-4B0E-9BE8-F407D05DBCE8}" srcId="{EC640DD5-FDAB-4F86-B93C-83D660C1DDEF}" destId="{E110C5DA-1360-4DC5-89DF-427869259835}" srcOrd="1" destOrd="0" parTransId="{F2F91C89-3ED3-4BD5-BFA4-24BBE317D699}" sibTransId="{1B82A7EF-21F0-4D2F-ADCA-CBE894DECAC0}"/>
    <dgm:cxn modelId="{5BD4574F-774C-4C65-9D78-A69C0DC77F82}" srcId="{1598C8DA-2217-47D1-AEAD-D7D91A3912B6}" destId="{658934F3-2ACB-4EC6-9B63-15FC993F9007}" srcOrd="1" destOrd="0" parTransId="{34CBE14B-3114-4A33-8A4A-F364B52A4E78}" sibTransId="{C7E00798-8A47-4BB4-9FF0-D9B7BED00154}"/>
    <dgm:cxn modelId="{AF494350-CCF6-42E0-98D1-77415418C168}" type="presOf" srcId="{E069CBE9-64E4-441E-BC55-78E20454724C}" destId="{4D0021E6-A8BF-4D8C-B1D9-C91CF1E8E48A}" srcOrd="1" destOrd="0" presId="urn:microsoft.com/office/officeart/2005/8/layout/orgChart1"/>
    <dgm:cxn modelId="{623FAD51-CE55-4972-895A-963E16812ACA}" type="presOf" srcId="{DD2D059E-9310-4D05-9820-32E37C4AE628}" destId="{6BF70460-7812-4F4D-ACA1-DBCE282421E9}" srcOrd="0" destOrd="0" presId="urn:microsoft.com/office/officeart/2005/8/layout/orgChart1"/>
    <dgm:cxn modelId="{A981EA51-1F67-44AD-B6B2-B4BB2716E7C3}" type="presOf" srcId="{3B07D9E4-4B56-418B-9A12-1D6B9E3E7DE2}" destId="{2E3E4F09-4499-4DDD-BAFD-64CC84B9BE97}" srcOrd="0" destOrd="0" presId="urn:microsoft.com/office/officeart/2005/8/layout/orgChart1"/>
    <dgm:cxn modelId="{0A5E4673-0A46-4F5A-B7FF-28FAD5518888}" type="presOf" srcId="{CB04DD1C-2D36-49A1-80B3-14AF7B282427}" destId="{3D8246EB-B820-4921-869A-94489AA02018}" srcOrd="0" destOrd="0" presId="urn:microsoft.com/office/officeart/2005/8/layout/orgChart1"/>
    <dgm:cxn modelId="{33F2EA73-73E2-4F65-A79E-A01C7B22F6A3}" type="presOf" srcId="{062EA31A-9B94-4D25-B8DF-859575E8FC1E}" destId="{8D09DC70-06CF-418C-B4D6-256D162756B3}" srcOrd="1" destOrd="0" presId="urn:microsoft.com/office/officeart/2005/8/layout/orgChart1"/>
    <dgm:cxn modelId="{DB29F473-66E7-4D07-A51E-F1E43DAC2664}" type="presOf" srcId="{8859C4F1-E2F8-4B35-BC7A-F95050E7A01C}" destId="{B6784029-12F6-46D3-A29D-27D5701315DF}" srcOrd="1" destOrd="0" presId="urn:microsoft.com/office/officeart/2005/8/layout/orgChart1"/>
    <dgm:cxn modelId="{00DAFA53-4D86-4285-BD18-2CC751192F0B}" type="presOf" srcId="{0A2A2D7F-8C6F-42BB-8D6B-ADC4A09F60BB}" destId="{C3063FCD-4514-41EC-AF82-ED9E7B9F4F2B}" srcOrd="0" destOrd="0" presId="urn:microsoft.com/office/officeart/2005/8/layout/orgChart1"/>
    <dgm:cxn modelId="{F08CA576-BCB3-4677-B012-AB285D7277E9}" type="presOf" srcId="{C00D8CEE-4A27-46E5-AF7F-D3AA9DC7E25C}" destId="{E135CD02-5506-40C5-A9EC-3400F2ADB7B7}" srcOrd="0" destOrd="0" presId="urn:microsoft.com/office/officeart/2005/8/layout/orgChart1"/>
    <dgm:cxn modelId="{6BBFAB56-FCF1-4859-A07E-1720F0B09C77}" srcId="{4117F307-3DAE-4A9E-BBD9-F009E6F28FFC}" destId="{66CFE7AC-FC62-4FD7-80ED-C8BF29E22965}" srcOrd="0" destOrd="0" parTransId="{1FCA8E17-6702-4F1F-B9CD-7366CCA9672F}" sibTransId="{D5707F8A-8A5B-4FF4-8ACD-EBC8D333057A}"/>
    <dgm:cxn modelId="{3FAEAF56-5EBB-40EE-9422-E66385E1CD64}" type="presOf" srcId="{5BB370A9-3983-4B0F-82C6-9914B001A3CD}" destId="{97E29A2A-8CB7-47A4-966D-A45F4BD5D2B6}" srcOrd="0" destOrd="0" presId="urn:microsoft.com/office/officeart/2005/8/layout/orgChart1"/>
    <dgm:cxn modelId="{B2742977-C9A0-4F45-9256-ECF64CA94E2C}" srcId="{E069CBE9-64E4-441E-BC55-78E20454724C}" destId="{4D0AA204-19D3-49F5-AE4E-4EA67C7AF73A}" srcOrd="2" destOrd="0" parTransId="{43A80174-7EB3-45B6-AE42-B5281E557277}" sibTransId="{7852FC4B-9B87-4F47-81ED-136EB5F0FFD7}"/>
    <dgm:cxn modelId="{D4435F78-E3E1-4E35-9659-E114540B20BB}" type="presOf" srcId="{062EA31A-9B94-4D25-B8DF-859575E8FC1E}" destId="{DA9B3364-70B7-40B1-A1D2-00C8DF945185}" srcOrd="0" destOrd="0" presId="urn:microsoft.com/office/officeart/2005/8/layout/orgChart1"/>
    <dgm:cxn modelId="{F3A05F58-80F4-4A16-9C52-EEBA284A6921}" type="presOf" srcId="{C00D8CEE-4A27-46E5-AF7F-D3AA9DC7E25C}" destId="{881ABAE7-203D-4CA6-A714-37972AF0A7E4}" srcOrd="1" destOrd="0" presId="urn:microsoft.com/office/officeart/2005/8/layout/orgChart1"/>
    <dgm:cxn modelId="{D8084178-EF83-4F57-8EA8-F143B2CD4818}" type="presOf" srcId="{CCF97B42-D6C2-41B8-8C9C-1D519102FDDE}" destId="{33CEF748-036F-434D-AB9A-1A6FF2D02C01}" srcOrd="0" destOrd="0" presId="urn:microsoft.com/office/officeart/2005/8/layout/orgChart1"/>
    <dgm:cxn modelId="{720FDF79-A8BE-4D8E-86F5-9F9CA323F861}" srcId="{66CFE7AC-FC62-4FD7-80ED-C8BF29E22965}" destId="{A381BF68-072B-4DA1-9E6E-DE9DD544DE18}" srcOrd="0" destOrd="0" parTransId="{DD2D059E-9310-4D05-9820-32E37C4AE628}" sibTransId="{809943A8-EDD1-4BC2-82D4-F2F394AF5187}"/>
    <dgm:cxn modelId="{6940C77A-BC6B-46F5-B4DD-811283D6BB44}" type="presOf" srcId="{93711D2F-7F3C-4391-88EA-7B1B8D16091D}" destId="{D6020FF9-4806-4772-845C-450FD607638A}" srcOrd="0" destOrd="0" presId="urn:microsoft.com/office/officeart/2005/8/layout/orgChart1"/>
    <dgm:cxn modelId="{B968737C-A621-4DDD-9469-FB59C6B75B43}" type="presOf" srcId="{A381BF68-072B-4DA1-9E6E-DE9DD544DE18}" destId="{63536E6B-78A5-4B9C-900E-84AC85DB16ED}" srcOrd="1" destOrd="0" presId="urn:microsoft.com/office/officeart/2005/8/layout/orgChart1"/>
    <dgm:cxn modelId="{AB05367F-0C21-49E4-8AA1-D53B67E6E44F}" type="presOf" srcId="{AB2C0873-8CF7-48B6-8D93-931D2BE16A02}" destId="{21A9EF35-7245-4274-844F-DE6AE25BE587}" srcOrd="0" destOrd="0" presId="urn:microsoft.com/office/officeart/2005/8/layout/orgChart1"/>
    <dgm:cxn modelId="{CBA81B82-E774-4416-B048-075B3550032A}" type="presOf" srcId="{3C19522C-5873-49CE-B57B-E553B59B0E5B}" destId="{07BB3D30-FBC2-4DB1-B005-6DE9E4E0B18C}" srcOrd="1" destOrd="0" presId="urn:microsoft.com/office/officeart/2005/8/layout/orgChart1"/>
    <dgm:cxn modelId="{746C8383-B98E-4FC5-B1B6-CFB873950FA2}" type="presOf" srcId="{5FC68446-FBE4-4ED4-9AA3-F0E9780512B5}" destId="{8BCF0717-7429-4D85-A3C9-543E27C7A010}" srcOrd="1" destOrd="0" presId="urn:microsoft.com/office/officeart/2005/8/layout/orgChart1"/>
    <dgm:cxn modelId="{5322CB84-3B26-42B3-A459-997D4EBC9178}" type="presOf" srcId="{746DC108-F4C7-4E39-AD15-D37E60605D75}" destId="{0369D352-B20E-4E6E-9344-11F735125C13}" srcOrd="0" destOrd="0" presId="urn:microsoft.com/office/officeart/2005/8/layout/orgChart1"/>
    <dgm:cxn modelId="{82A01385-DC95-41FF-B27A-FCC64EE23CB1}" type="presOf" srcId="{3DD751C3-DC03-4E40-9456-BB6970B11813}" destId="{ECFEE60B-602F-4E16-8538-F177E74F3084}" srcOrd="0" destOrd="0" presId="urn:microsoft.com/office/officeart/2005/8/layout/orgChart1"/>
    <dgm:cxn modelId="{E3484A86-811B-4A58-8E46-4800EFBBF238}" type="presOf" srcId="{1598C8DA-2217-47D1-AEAD-D7D91A3912B6}" destId="{B586B1F6-2758-4B69-AEE4-1E184CFC40C8}" srcOrd="0" destOrd="0" presId="urn:microsoft.com/office/officeart/2005/8/layout/orgChart1"/>
    <dgm:cxn modelId="{9DBD158C-C4D6-4099-BE8D-50DF87FA5E4D}" srcId="{E069CBE9-64E4-441E-BC55-78E20454724C}" destId="{1598C8DA-2217-47D1-AEAD-D7D91A3912B6}" srcOrd="1" destOrd="0" parTransId="{68099BBF-6DB0-4A85-BE37-444156E3AAB4}" sibTransId="{F256A393-5C30-4C5F-A661-E9CC1A3A8966}"/>
    <dgm:cxn modelId="{8095948E-F84D-431C-9BDE-0C1313FD57F5}" srcId="{713D74E5-89B7-48FB-A230-8CE97A809E03}" destId="{C00D8CEE-4A27-46E5-AF7F-D3AA9DC7E25C}" srcOrd="0" destOrd="0" parTransId="{28F311E8-3816-45EC-A528-7E0A3FB4E1CB}" sibTransId="{3AE5B554-4A7B-4222-B492-E33DA432E86A}"/>
    <dgm:cxn modelId="{8DAD0C91-A851-426A-9D85-33D1BD55DA9A}" type="presOf" srcId="{27C8AA87-BD94-42F5-96CA-2CBB6F8D28D5}" destId="{5F7E8F8A-0FAF-4FD7-BA37-745527B4B4A2}" srcOrd="1" destOrd="0" presId="urn:microsoft.com/office/officeart/2005/8/layout/orgChart1"/>
    <dgm:cxn modelId="{DAA30F91-D01F-42D2-A852-B90F5B2DB481}" srcId="{66CFE7AC-FC62-4FD7-80ED-C8BF29E22965}" destId="{27C8AA87-BD94-42F5-96CA-2CBB6F8D28D5}" srcOrd="1" destOrd="0" parTransId="{E0C10033-A0B7-4EE3-9CA0-7A5A9E8AE08F}" sibTransId="{974CEF52-D5A2-4C71-A47F-CD70AC92E43A}"/>
    <dgm:cxn modelId="{3F5B2B97-E005-465E-8AD0-97A3EE3E9068}" type="presOf" srcId="{6C40B338-FAA2-405B-A563-91B48882A44C}" destId="{1242CA04-9F69-4277-B5F7-8E579CCBA2E4}" srcOrd="0" destOrd="0" presId="urn:microsoft.com/office/officeart/2005/8/layout/orgChart1"/>
    <dgm:cxn modelId="{14552498-9BA7-476E-A625-E3FCE8FD6756}" type="presOf" srcId="{746DC108-F4C7-4E39-AD15-D37E60605D75}" destId="{D49213C2-5670-42C8-9135-3A33D30A29C1}" srcOrd="1" destOrd="0" presId="urn:microsoft.com/office/officeart/2005/8/layout/orgChart1"/>
    <dgm:cxn modelId="{772FA098-27FB-4845-BE41-7E331100899F}" srcId="{1598C8DA-2217-47D1-AEAD-D7D91A3912B6}" destId="{9C03B2DD-242E-4C70-BEAF-C1415D8C6906}" srcOrd="0" destOrd="0" parTransId="{3E62EFD7-8412-4BF5-A29B-B99576FC849B}" sibTransId="{73B842DF-2000-4D45-A799-6D0384F29967}"/>
    <dgm:cxn modelId="{16EFA799-4550-4AA0-BC22-75F8336807A5}" type="presOf" srcId="{D7AC81EC-4919-490D-BB51-1A6F40165B76}" destId="{A19C838D-A104-4ADD-8C75-4AF4D10943B5}" srcOrd="1" destOrd="0" presId="urn:microsoft.com/office/officeart/2005/8/layout/orgChart1"/>
    <dgm:cxn modelId="{C264CD99-CB51-4B14-84CB-5E2BD359588F}" srcId="{8859C4F1-E2F8-4B35-BC7A-F95050E7A01C}" destId="{713D74E5-89B7-48FB-A230-8CE97A809E03}" srcOrd="1" destOrd="0" parTransId="{7E2FD2DC-8969-48AC-BE98-C7230B80B3F8}" sibTransId="{75435315-D469-4930-95F9-7DB845BF1C5D}"/>
    <dgm:cxn modelId="{2024029F-A92A-4D1B-9C94-38DAF0D314CF}" srcId="{1598C8DA-2217-47D1-AEAD-D7D91A3912B6}" destId="{746DC108-F4C7-4E39-AD15-D37E60605D75}" srcOrd="2" destOrd="0" parTransId="{DD2A9407-F7F6-468C-8FCD-72FFC85F67D4}" sibTransId="{AF8AC8C5-371C-428F-B34B-648B014F2222}"/>
    <dgm:cxn modelId="{E236A1A0-07AC-417C-BAF0-239485396029}" type="presOf" srcId="{E069CBE9-64E4-441E-BC55-78E20454724C}" destId="{8C82B258-45DB-4694-9D02-54A2FCFE96E4}" srcOrd="0" destOrd="0" presId="urn:microsoft.com/office/officeart/2005/8/layout/orgChart1"/>
    <dgm:cxn modelId="{BCBA07A1-4EAE-4FEF-B6B7-2356B703BC16}" srcId="{DDB2E333-F0DD-4FA8-B9AD-40729C9AA91B}" destId="{D7AC81EC-4919-490D-BB51-1A6F40165B76}" srcOrd="0" destOrd="0" parTransId="{AB2C0873-8CF7-48B6-8D93-931D2BE16A02}" sibTransId="{7745B108-D655-4965-BF5F-9B5117D1751A}"/>
    <dgm:cxn modelId="{0C0BCCA1-B28A-442F-A2DF-1CD53C0EFA77}" type="presOf" srcId="{3FE128AB-0908-4DFB-9654-6B15FD01FC59}" destId="{D8372CCC-6E4E-4B1A-AE57-3BF5BAC0DBCE}" srcOrd="0" destOrd="0" presId="urn:microsoft.com/office/officeart/2005/8/layout/orgChart1"/>
    <dgm:cxn modelId="{319D06A3-ADA9-4957-9F94-AC2F46E7B216}" type="presOf" srcId="{E110C5DA-1360-4DC5-89DF-427869259835}" destId="{E9116F05-02B9-4E33-9C54-A58FABB233C4}" srcOrd="0" destOrd="0" presId="urn:microsoft.com/office/officeart/2005/8/layout/orgChart1"/>
    <dgm:cxn modelId="{AF03E5A3-29C6-4402-9B75-9404DB59E50D}" srcId="{E069CBE9-64E4-441E-BC55-78E20454724C}" destId="{AA515FDA-EC3B-4B48-92B5-A0DA435D306D}" srcOrd="0" destOrd="0" parTransId="{925AB83A-4238-4BFA-BCE3-2079AA984D94}" sibTransId="{0A764E40-32A4-4EA2-AB7B-D37DD1357E6F}"/>
    <dgm:cxn modelId="{999E54A6-A975-4838-9D17-301E82B5CB91}" type="presOf" srcId="{492D0D19-E195-4739-8B69-2EEB92FA96ED}" destId="{B83F62D0-CD3C-438E-ADD0-55F9B3317172}" srcOrd="0" destOrd="0" presId="urn:microsoft.com/office/officeart/2005/8/layout/orgChart1"/>
    <dgm:cxn modelId="{5ECF5EAA-674B-4992-884B-CD901EFE8D6E}" srcId="{EC640DD5-FDAB-4F86-B93C-83D660C1DDEF}" destId="{6526E24D-1225-4C12-AFE0-1FA87D9E7BC5}" srcOrd="0" destOrd="0" parTransId="{DCE71481-3EAB-4669-A505-F7FFBEFCB60A}" sibTransId="{E8ED95DC-1D42-40E8-82D0-21928D90D3CE}"/>
    <dgm:cxn modelId="{5EFEE1AF-80B6-4874-8846-9C17F106B4EC}" type="presOf" srcId="{DD2A9407-F7F6-468C-8FCD-72FFC85F67D4}" destId="{96226CC8-4AA9-48A8-A3AB-F162C5FAD3E1}" srcOrd="0" destOrd="0" presId="urn:microsoft.com/office/officeart/2005/8/layout/orgChart1"/>
    <dgm:cxn modelId="{7DBC89B3-D9A5-4346-B82E-AF2065845DF6}" srcId="{83E4CF82-68D8-4C46-8638-FE589CE2E9B2}" destId="{DDB2E333-F0DD-4FA8-B9AD-40729C9AA91B}" srcOrd="0" destOrd="0" parTransId="{3FE128AB-0908-4DFB-9654-6B15FD01FC59}" sibTransId="{87C51125-5129-4AE3-A7E6-56F7CEABC4B5}"/>
    <dgm:cxn modelId="{47CF61B6-BD4B-4614-947B-205795E5A4D4}" type="presOf" srcId="{658934F3-2ACB-4EC6-9B63-15FC993F9007}" destId="{1DF45820-9ADE-4E49-8C7F-AFFE66F2368A}" srcOrd="0" destOrd="0" presId="urn:microsoft.com/office/officeart/2005/8/layout/orgChart1"/>
    <dgm:cxn modelId="{D13103B8-7D95-473A-A6D1-F72358AE4EE5}" type="presOf" srcId="{658934F3-2ACB-4EC6-9B63-15FC993F9007}" destId="{03E30BE2-4B20-4AA3-BB4B-72956E8B44E5}" srcOrd="1" destOrd="0" presId="urn:microsoft.com/office/officeart/2005/8/layout/orgChart1"/>
    <dgm:cxn modelId="{A75E1EBA-81FF-4482-894E-12581E69622E}" type="presOf" srcId="{7E2FD2DC-8969-48AC-BE98-C7230B80B3F8}" destId="{F55A2B83-70B3-40CF-BDB9-8A94CBE49C05}" srcOrd="0" destOrd="0" presId="urn:microsoft.com/office/officeart/2005/8/layout/orgChart1"/>
    <dgm:cxn modelId="{A4592DBA-16C2-4F55-B5DE-8086DAF0B535}" type="presOf" srcId="{E110C5DA-1360-4DC5-89DF-427869259835}" destId="{53FF27D7-2EE5-4850-8569-F55450A60439}" srcOrd="1" destOrd="0" presId="urn:microsoft.com/office/officeart/2005/8/layout/orgChart1"/>
    <dgm:cxn modelId="{21F290BE-82F5-4692-91EF-EC3E639D7FBC}" srcId="{CB04DD1C-2D36-49A1-80B3-14AF7B282427}" destId="{4117F307-3DAE-4A9E-BBD9-F009E6F28FFC}" srcOrd="0" destOrd="0" parTransId="{64E2C5A6-822E-43FB-9932-B814F9F0D28F}" sibTransId="{2FFB7389-C723-4602-BC3D-A7A2CBF4E138}"/>
    <dgm:cxn modelId="{B90074C1-A29B-42F1-9F6D-461EB549A0BB}" type="presOf" srcId="{66CFE7AC-FC62-4FD7-80ED-C8BF29E22965}" destId="{57B72646-14A9-4ABE-91F6-5E78CD580DCB}" srcOrd="0" destOrd="0" presId="urn:microsoft.com/office/officeart/2005/8/layout/orgChart1"/>
    <dgm:cxn modelId="{CBE2EAC3-A58D-4B15-B5FD-30650ABBF719}" type="presOf" srcId="{68099BBF-6DB0-4A85-BE37-444156E3AAB4}" destId="{98711984-5F5D-4383-831B-2DBD988CEF5C}" srcOrd="0" destOrd="0" presId="urn:microsoft.com/office/officeart/2005/8/layout/orgChart1"/>
    <dgm:cxn modelId="{747EB1CB-7DA9-400A-B8F1-1940DE1ECA61}" type="presOf" srcId="{623DC475-34F7-49AC-8C18-FBB5093A3AD7}" destId="{7086C97E-0332-4873-9767-08E3BA80876E}" srcOrd="0" destOrd="0" presId="urn:microsoft.com/office/officeart/2005/8/layout/orgChart1"/>
    <dgm:cxn modelId="{E40F26D1-8B40-4D94-8E1E-1B84BDEAB1BF}" type="presOf" srcId="{1590D3CB-8803-4656-991A-984E7D6D6CC6}" destId="{C0EFC151-B9AF-4011-B15A-C6DEE5D72F4C}" srcOrd="1" destOrd="0" presId="urn:microsoft.com/office/officeart/2005/8/layout/orgChart1"/>
    <dgm:cxn modelId="{665E46D4-4E1B-4042-9B47-B0B5F3864494}" type="presOf" srcId="{9C03B2DD-242E-4C70-BEAF-C1415D8C6906}" destId="{D7A1EDD0-C6F3-432E-8623-6AAA8464465A}" srcOrd="1" destOrd="0" presId="urn:microsoft.com/office/officeart/2005/8/layout/orgChart1"/>
    <dgm:cxn modelId="{DBB39ED4-6F2A-406F-ADC8-D19C3333E0D7}" srcId="{4D0AA204-19D3-49F5-AE4E-4EA67C7AF73A}" destId="{062EA31A-9B94-4D25-B8DF-859575E8FC1E}" srcOrd="1" destOrd="0" parTransId="{7667DA17-5C20-4866-B8DE-42E7D3A19830}" sibTransId="{4DA94B27-5B78-4305-A94D-B7ADD8D23C10}"/>
    <dgm:cxn modelId="{738E38D8-98D9-4751-A4CF-6737776A5E0D}" type="presOf" srcId="{AA515FDA-EC3B-4B48-92B5-A0DA435D306D}" destId="{BA942BA7-D77E-49A9-B673-9D99DE8C5FE8}" srcOrd="1" destOrd="0" presId="urn:microsoft.com/office/officeart/2005/8/layout/orgChart1"/>
    <dgm:cxn modelId="{15F0B4DB-16A8-48EF-B1A8-7534CA94086F}" type="presOf" srcId="{3B07D9E4-4B56-418B-9A12-1D6B9E3E7DE2}" destId="{5E13BBDD-1B54-4A59-A090-0B3301A1BD69}" srcOrd="1" destOrd="0" presId="urn:microsoft.com/office/officeart/2005/8/layout/orgChart1"/>
    <dgm:cxn modelId="{EF1554DE-4DA1-4BF0-8005-0BE1B42942FE}" type="presOf" srcId="{D7AC81EC-4919-490D-BB51-1A6F40165B76}" destId="{B70F82B7-24B2-4B0C-92F2-42C550C47153}" srcOrd="0" destOrd="0" presId="urn:microsoft.com/office/officeart/2005/8/layout/orgChart1"/>
    <dgm:cxn modelId="{96876BDF-2718-46C4-9847-08A65C4050D4}" type="presOf" srcId="{4117F307-3DAE-4A9E-BBD9-F009E6F28FFC}" destId="{BFD1A495-E6CB-48AD-A714-362A327E988B}" srcOrd="0" destOrd="0" presId="urn:microsoft.com/office/officeart/2005/8/layout/orgChart1"/>
    <dgm:cxn modelId="{20E5E4E0-6364-4D0B-AFB5-414562750D63}" type="presOf" srcId="{64E2C5A6-822E-43FB-9932-B814F9F0D28F}" destId="{1EA340B9-3A17-437E-BC52-69BF43D17008}" srcOrd="0" destOrd="0" presId="urn:microsoft.com/office/officeart/2005/8/layout/orgChart1"/>
    <dgm:cxn modelId="{4A0698E2-E431-4030-AE83-E6E0B18C1C0F}" type="presOf" srcId="{DDB2E333-F0DD-4FA8-B9AD-40729C9AA91B}" destId="{9C9A3A8A-52AD-47EE-84BB-DD8530641AFA}" srcOrd="0" destOrd="0" presId="urn:microsoft.com/office/officeart/2005/8/layout/orgChart1"/>
    <dgm:cxn modelId="{07ADB5E2-8530-4884-8DDB-0AEE0002A978}" type="presOf" srcId="{925AB83A-4238-4BFA-BCE3-2079AA984D94}" destId="{42381B68-9901-4C7E-946D-FCA9BECC125F}" srcOrd="0" destOrd="0" presId="urn:microsoft.com/office/officeart/2005/8/layout/orgChart1"/>
    <dgm:cxn modelId="{9FCADCE4-734F-404E-B75B-767364E66145}" srcId="{AA515FDA-EC3B-4B48-92B5-A0DA435D306D}" destId="{3C19522C-5873-49CE-B57B-E553B59B0E5B}" srcOrd="0" destOrd="0" parTransId="{6C40B338-FAA2-405B-A563-91B48882A44C}" sibTransId="{43A5F63A-0D39-4A26-82BE-A016005B35EF}"/>
    <dgm:cxn modelId="{D69D8DE5-8FB6-42E5-941A-A917CDA7F047}" type="presOf" srcId="{80347E4B-AB97-4020-BD77-E7E64E4FEE74}" destId="{265590E3-E362-4CA0-A37C-82C7C9E27D02}" srcOrd="0" destOrd="0" presId="urn:microsoft.com/office/officeart/2005/8/layout/orgChart1"/>
    <dgm:cxn modelId="{4FCD0DE9-CF47-46B8-924D-7867E7A87E03}" type="presOf" srcId="{EC640DD5-FDAB-4F86-B93C-83D660C1DDEF}" destId="{39ECEA52-27CA-42AD-95B6-027B93965DAF}" srcOrd="1" destOrd="0" presId="urn:microsoft.com/office/officeart/2005/8/layout/orgChart1"/>
    <dgm:cxn modelId="{58622EEA-A311-43C6-960F-1C6C779D93D5}" type="presOf" srcId="{8859C4F1-E2F8-4B35-BC7A-F95050E7A01C}" destId="{A9A1FEB6-99FE-40EA-8D29-10ACE27432CB}" srcOrd="0" destOrd="0" presId="urn:microsoft.com/office/officeart/2005/8/layout/orgChart1"/>
    <dgm:cxn modelId="{75573CEB-8FDE-4B67-B789-2AB76CAB2057}" type="presOf" srcId="{AA515FDA-EC3B-4B48-92B5-A0DA435D306D}" destId="{8C15A18D-8D7E-4D2E-93A6-DA0375B40A1C}" srcOrd="0" destOrd="0" presId="urn:microsoft.com/office/officeart/2005/8/layout/orgChart1"/>
    <dgm:cxn modelId="{258E71EF-1F22-4AFE-92E7-2DCD3992199F}" type="presOf" srcId="{34CBE14B-3114-4A33-8A4A-F364B52A4E78}" destId="{C1CE11EA-E220-45D9-BB8D-08CF4E8FF610}" srcOrd="0" destOrd="0" presId="urn:microsoft.com/office/officeart/2005/8/layout/orgChart1"/>
    <dgm:cxn modelId="{4C05EBF1-FA56-4CA0-A59C-928D70BB42D2}" type="presOf" srcId="{1598C8DA-2217-47D1-AEAD-D7D91A3912B6}" destId="{BEB40F21-F1D9-4E3E-9F99-A25D51455200}" srcOrd="1" destOrd="0" presId="urn:microsoft.com/office/officeart/2005/8/layout/orgChart1"/>
    <dgm:cxn modelId="{F4912BF4-F83F-42B8-9D11-3B85D885B7E0}" type="presOf" srcId="{7667DA17-5C20-4866-B8DE-42E7D3A19830}" destId="{9D7EFD80-AA73-4ABB-B6F5-9C740E0DC077}" srcOrd="0" destOrd="0" presId="urn:microsoft.com/office/officeart/2005/8/layout/orgChart1"/>
    <dgm:cxn modelId="{DB3CAFF5-37B9-4C82-BD0F-51426F51617C}" type="presOf" srcId="{1FCA8E17-6702-4F1F-B9CD-7366CCA9672F}" destId="{F211DCC8-02FB-419D-8C27-4BD2F38EB54C}" srcOrd="0" destOrd="0" presId="urn:microsoft.com/office/officeart/2005/8/layout/orgChart1"/>
    <dgm:cxn modelId="{A7AB21F6-98BC-4B62-AD78-BC7B86C97DC1}" type="presOf" srcId="{3E62EFD7-8412-4BF5-A29B-B99576FC849B}" destId="{2DAAA173-031E-4A5F-AF4E-9FDD9404F8F8}" srcOrd="0" destOrd="0" presId="urn:microsoft.com/office/officeart/2005/8/layout/orgChart1"/>
    <dgm:cxn modelId="{DC1747FB-08B4-4A7A-801F-A67841530C38}" type="presOf" srcId="{3C19522C-5873-49CE-B57B-E553B59B0E5B}" destId="{C84D2673-5476-4E19-B7F6-9327009D43A1}" srcOrd="0" destOrd="0" presId="urn:microsoft.com/office/officeart/2005/8/layout/orgChart1"/>
    <dgm:cxn modelId="{059DC2FB-721B-4759-BFF8-864D38C4CB72}" srcId="{DDB2E333-F0DD-4FA8-B9AD-40729C9AA91B}" destId="{5FC68446-FBE4-4ED4-9AA3-F0E9780512B5}" srcOrd="1" destOrd="0" parTransId="{3DD751C3-DC03-4E40-9456-BB6970B11813}" sibTransId="{A354CBDA-FCA0-47B5-95DE-5FA9DD04E443}"/>
    <dgm:cxn modelId="{33D49FFC-E61C-450A-B9A6-6968F918C338}" srcId="{83E4CF82-68D8-4C46-8638-FE589CE2E9B2}" destId="{E069CBE9-64E4-441E-BC55-78E20454724C}" srcOrd="1" destOrd="0" parTransId="{CCF97B42-D6C2-41B8-8C9C-1D519102FDDE}" sibTransId="{B3B81F78-D9A4-44E4-94BE-1A8B77925856}"/>
    <dgm:cxn modelId="{DCF0F4FE-F9A6-42DF-BC8C-58E0926B8EA3}" srcId="{4D0AA204-19D3-49F5-AE4E-4EA67C7AF73A}" destId="{A2560D74-13D0-4DD9-932A-88F52D7C70CB}" srcOrd="0" destOrd="0" parTransId="{93711D2F-7F3C-4391-88EA-7B1B8D16091D}" sibTransId="{26F2D794-66DF-4382-A9EF-4B9D61964096}"/>
    <dgm:cxn modelId="{855A88FF-EA8F-4783-8660-5C455E0FDA35}" type="presOf" srcId="{A381BF68-072B-4DA1-9E6E-DE9DD544DE18}" destId="{7A9E7956-500E-4F94-BC2D-50E73803AF7B}" srcOrd="0" destOrd="0" presId="urn:microsoft.com/office/officeart/2005/8/layout/orgChart1"/>
    <dgm:cxn modelId="{F9E38BBA-4DBE-4EA3-BC62-47995D08B336}" type="presParOf" srcId="{265590E3-E362-4CA0-A37C-82C7C9E27D02}" destId="{D750EB19-79FD-43EE-82BB-A43FC3C505F8}" srcOrd="0" destOrd="0" presId="urn:microsoft.com/office/officeart/2005/8/layout/orgChart1"/>
    <dgm:cxn modelId="{2B7A118C-DCE3-4089-8BAD-A4DA0B4E8419}" type="presParOf" srcId="{D750EB19-79FD-43EE-82BB-A43FC3C505F8}" destId="{987C6CEC-ED0A-43B2-9424-B0900AED0DC3}" srcOrd="0" destOrd="0" presId="urn:microsoft.com/office/officeart/2005/8/layout/orgChart1"/>
    <dgm:cxn modelId="{4591117B-A37F-4D33-A3F4-DD65A1BAA8F1}" type="presParOf" srcId="{987C6CEC-ED0A-43B2-9424-B0900AED0DC3}" destId="{3D8246EB-B820-4921-869A-94489AA02018}" srcOrd="0" destOrd="0" presId="urn:microsoft.com/office/officeart/2005/8/layout/orgChart1"/>
    <dgm:cxn modelId="{BBC5562A-2366-492E-8EFC-6389783C7F3C}" type="presParOf" srcId="{987C6CEC-ED0A-43B2-9424-B0900AED0DC3}" destId="{EBE1956A-D696-4B30-BDDB-2F0E46A0FC1B}" srcOrd="1" destOrd="0" presId="urn:microsoft.com/office/officeart/2005/8/layout/orgChart1"/>
    <dgm:cxn modelId="{444F98CC-6B85-4AA8-ACD8-A5F05EE12D98}" type="presParOf" srcId="{D750EB19-79FD-43EE-82BB-A43FC3C505F8}" destId="{384521E7-793B-44F3-BF7D-E1B5E693E44C}" srcOrd="1" destOrd="0" presId="urn:microsoft.com/office/officeart/2005/8/layout/orgChart1"/>
    <dgm:cxn modelId="{3BE383C0-6362-45E0-9399-477D33D83D72}" type="presParOf" srcId="{384521E7-793B-44F3-BF7D-E1B5E693E44C}" destId="{1EA340B9-3A17-437E-BC52-69BF43D17008}" srcOrd="0" destOrd="0" presId="urn:microsoft.com/office/officeart/2005/8/layout/orgChart1"/>
    <dgm:cxn modelId="{B3DF12D7-26B9-45E7-B59F-BFC9CAE2F29F}" type="presParOf" srcId="{384521E7-793B-44F3-BF7D-E1B5E693E44C}" destId="{8EBF226A-0FD1-4D3E-9142-B3057250BD6E}" srcOrd="1" destOrd="0" presId="urn:microsoft.com/office/officeart/2005/8/layout/orgChart1"/>
    <dgm:cxn modelId="{72ADEBA9-A022-40F6-9944-6AA64A9713A8}" type="presParOf" srcId="{8EBF226A-0FD1-4D3E-9142-B3057250BD6E}" destId="{320CD184-271B-42F0-99C9-1A84787C43E6}" srcOrd="0" destOrd="0" presId="urn:microsoft.com/office/officeart/2005/8/layout/orgChart1"/>
    <dgm:cxn modelId="{0483C381-BAE4-400F-A9DF-B342EAC41538}" type="presParOf" srcId="{320CD184-271B-42F0-99C9-1A84787C43E6}" destId="{BFD1A495-E6CB-48AD-A714-362A327E988B}" srcOrd="0" destOrd="0" presId="urn:microsoft.com/office/officeart/2005/8/layout/orgChart1"/>
    <dgm:cxn modelId="{0DDCA126-D89F-4E65-8CBF-9A4C8DB8FC4E}" type="presParOf" srcId="{320CD184-271B-42F0-99C9-1A84787C43E6}" destId="{44BBCA4D-4C56-45D4-8C01-E2FCF6EEA34D}" srcOrd="1" destOrd="0" presId="urn:microsoft.com/office/officeart/2005/8/layout/orgChart1"/>
    <dgm:cxn modelId="{8A7F1A5F-DB19-42BC-AB23-A1006B7AB883}" type="presParOf" srcId="{8EBF226A-0FD1-4D3E-9142-B3057250BD6E}" destId="{D7087F7A-DC58-4A82-9EE5-7C62EAD74746}" srcOrd="1" destOrd="0" presId="urn:microsoft.com/office/officeart/2005/8/layout/orgChart1"/>
    <dgm:cxn modelId="{B0BB44A7-6883-40C4-BBE5-2068E0F1AB6D}" type="presParOf" srcId="{D7087F7A-DC58-4A82-9EE5-7C62EAD74746}" destId="{F211DCC8-02FB-419D-8C27-4BD2F38EB54C}" srcOrd="0" destOrd="0" presId="urn:microsoft.com/office/officeart/2005/8/layout/orgChart1"/>
    <dgm:cxn modelId="{63C85F68-DC42-4909-9A16-45F642B82DA8}" type="presParOf" srcId="{D7087F7A-DC58-4A82-9EE5-7C62EAD74746}" destId="{3923BAB8-E98A-4A5C-8321-D65DE5B00895}" srcOrd="1" destOrd="0" presId="urn:microsoft.com/office/officeart/2005/8/layout/orgChart1"/>
    <dgm:cxn modelId="{EF215703-F30C-486F-9D90-F9F3D482D88F}" type="presParOf" srcId="{3923BAB8-E98A-4A5C-8321-D65DE5B00895}" destId="{5C6E7DE3-FC59-4B87-BC54-446D09F6E1CA}" srcOrd="0" destOrd="0" presId="urn:microsoft.com/office/officeart/2005/8/layout/orgChart1"/>
    <dgm:cxn modelId="{C5E2A425-928C-4524-81D0-31E7ECAF7FE5}" type="presParOf" srcId="{5C6E7DE3-FC59-4B87-BC54-446D09F6E1CA}" destId="{57B72646-14A9-4ABE-91F6-5E78CD580DCB}" srcOrd="0" destOrd="0" presId="urn:microsoft.com/office/officeart/2005/8/layout/orgChart1"/>
    <dgm:cxn modelId="{DCBCDB28-6E55-400C-9EEE-73CF17FFBDFA}" type="presParOf" srcId="{5C6E7DE3-FC59-4B87-BC54-446D09F6E1CA}" destId="{8FC09E23-8920-40C8-803B-E9DF82808641}" srcOrd="1" destOrd="0" presId="urn:microsoft.com/office/officeart/2005/8/layout/orgChart1"/>
    <dgm:cxn modelId="{7F58CC71-E8F7-4359-9644-18612BDB7092}" type="presParOf" srcId="{3923BAB8-E98A-4A5C-8321-D65DE5B00895}" destId="{C02D7F1E-7967-4750-871E-26D721C603E4}" srcOrd="1" destOrd="0" presId="urn:microsoft.com/office/officeart/2005/8/layout/orgChart1"/>
    <dgm:cxn modelId="{9F778B99-F358-4BC9-9022-37523A28C33D}" type="presParOf" srcId="{C02D7F1E-7967-4750-871E-26D721C603E4}" destId="{6BF70460-7812-4F4D-ACA1-DBCE282421E9}" srcOrd="0" destOrd="0" presId="urn:microsoft.com/office/officeart/2005/8/layout/orgChart1"/>
    <dgm:cxn modelId="{2B1D20FF-506D-4E35-B15C-2289AE2FBDE1}" type="presParOf" srcId="{C02D7F1E-7967-4750-871E-26D721C603E4}" destId="{A06AA2BF-BCE6-48C0-A023-FF832F59A4AA}" srcOrd="1" destOrd="0" presId="urn:microsoft.com/office/officeart/2005/8/layout/orgChart1"/>
    <dgm:cxn modelId="{64A3839A-56FD-400F-8BAB-9870881B5B92}" type="presParOf" srcId="{A06AA2BF-BCE6-48C0-A023-FF832F59A4AA}" destId="{BB793F44-4819-46FE-A386-AEE95725BF62}" srcOrd="0" destOrd="0" presId="urn:microsoft.com/office/officeart/2005/8/layout/orgChart1"/>
    <dgm:cxn modelId="{32958E29-580E-4810-99B6-9E09F522D416}" type="presParOf" srcId="{BB793F44-4819-46FE-A386-AEE95725BF62}" destId="{7A9E7956-500E-4F94-BC2D-50E73803AF7B}" srcOrd="0" destOrd="0" presId="urn:microsoft.com/office/officeart/2005/8/layout/orgChart1"/>
    <dgm:cxn modelId="{EC4EF271-B631-417C-B424-2D9FCA11CF4A}" type="presParOf" srcId="{BB793F44-4819-46FE-A386-AEE95725BF62}" destId="{63536E6B-78A5-4B9C-900E-84AC85DB16ED}" srcOrd="1" destOrd="0" presId="urn:microsoft.com/office/officeart/2005/8/layout/orgChart1"/>
    <dgm:cxn modelId="{CBC6F00F-0FE8-4910-9AB2-0B9FA0AF1A64}" type="presParOf" srcId="{A06AA2BF-BCE6-48C0-A023-FF832F59A4AA}" destId="{639C2D62-54D9-4773-9067-D3C0D39A5E80}" srcOrd="1" destOrd="0" presId="urn:microsoft.com/office/officeart/2005/8/layout/orgChart1"/>
    <dgm:cxn modelId="{D3501AB9-AF37-402E-B896-614571A43B2E}" type="presParOf" srcId="{A06AA2BF-BCE6-48C0-A023-FF832F59A4AA}" destId="{078FD04B-3F8F-45C3-BEF7-619FAD491598}" srcOrd="2" destOrd="0" presId="urn:microsoft.com/office/officeart/2005/8/layout/orgChart1"/>
    <dgm:cxn modelId="{E2679C19-3059-4918-A79B-7ABD3B2A3E3A}" type="presParOf" srcId="{C02D7F1E-7967-4750-871E-26D721C603E4}" destId="{E626ED45-2A34-4FEA-BF20-516B577DD328}" srcOrd="2" destOrd="0" presId="urn:microsoft.com/office/officeart/2005/8/layout/orgChart1"/>
    <dgm:cxn modelId="{3A11E629-2AE1-412F-82EC-6EA7622FDE4C}" type="presParOf" srcId="{C02D7F1E-7967-4750-871E-26D721C603E4}" destId="{4B637ABE-7C90-4F24-B02C-A14156972BC1}" srcOrd="3" destOrd="0" presId="urn:microsoft.com/office/officeart/2005/8/layout/orgChart1"/>
    <dgm:cxn modelId="{46CF4D8A-7956-4A0A-9D17-18C1CD9EB884}" type="presParOf" srcId="{4B637ABE-7C90-4F24-B02C-A14156972BC1}" destId="{CA0B5B1D-79C8-4228-AA39-A0FB396CAF04}" srcOrd="0" destOrd="0" presId="urn:microsoft.com/office/officeart/2005/8/layout/orgChart1"/>
    <dgm:cxn modelId="{D4449E95-D4C1-4870-80D0-9F3A1DC9FDBC}" type="presParOf" srcId="{CA0B5B1D-79C8-4228-AA39-A0FB396CAF04}" destId="{8A4B6C98-42BD-47C4-9A9C-0F1287DE24A3}" srcOrd="0" destOrd="0" presId="urn:microsoft.com/office/officeart/2005/8/layout/orgChart1"/>
    <dgm:cxn modelId="{4DCA3DD3-5A22-4819-B199-9ADEDAE3906D}" type="presParOf" srcId="{CA0B5B1D-79C8-4228-AA39-A0FB396CAF04}" destId="{5F7E8F8A-0FAF-4FD7-BA37-745527B4B4A2}" srcOrd="1" destOrd="0" presId="urn:microsoft.com/office/officeart/2005/8/layout/orgChart1"/>
    <dgm:cxn modelId="{F42C8ED3-86DA-4892-8384-5588857A2B3B}" type="presParOf" srcId="{4B637ABE-7C90-4F24-B02C-A14156972BC1}" destId="{9B10BD99-A78D-4150-9BAC-206A913960D7}" srcOrd="1" destOrd="0" presId="urn:microsoft.com/office/officeart/2005/8/layout/orgChart1"/>
    <dgm:cxn modelId="{C247E813-CD6C-4539-AA34-0CC648F5BABA}" type="presParOf" srcId="{4B637ABE-7C90-4F24-B02C-A14156972BC1}" destId="{4C38CFF0-B096-45D2-91AA-F04346C18F58}" srcOrd="2" destOrd="0" presId="urn:microsoft.com/office/officeart/2005/8/layout/orgChart1"/>
    <dgm:cxn modelId="{27612674-092C-4848-AB18-8AF37D801066}" type="presParOf" srcId="{C02D7F1E-7967-4750-871E-26D721C603E4}" destId="{7086C97E-0332-4873-9767-08E3BA80876E}" srcOrd="4" destOrd="0" presId="urn:microsoft.com/office/officeart/2005/8/layout/orgChart1"/>
    <dgm:cxn modelId="{DC298994-659B-456D-9D06-736314C72632}" type="presParOf" srcId="{C02D7F1E-7967-4750-871E-26D721C603E4}" destId="{CFA605E5-791A-463B-BB82-B01EA80DAEC8}" srcOrd="5" destOrd="0" presId="urn:microsoft.com/office/officeart/2005/8/layout/orgChart1"/>
    <dgm:cxn modelId="{D1286FBA-24C7-48B6-A2E6-6F41AB37F39D}" type="presParOf" srcId="{CFA605E5-791A-463B-BB82-B01EA80DAEC8}" destId="{6DB00FAA-D035-4BE4-928C-620880126B4D}" srcOrd="0" destOrd="0" presId="urn:microsoft.com/office/officeart/2005/8/layout/orgChart1"/>
    <dgm:cxn modelId="{F4512292-607E-4CD5-827C-45B70554DCA5}" type="presParOf" srcId="{6DB00FAA-D035-4BE4-928C-620880126B4D}" destId="{C3063FCD-4514-41EC-AF82-ED9E7B9F4F2B}" srcOrd="0" destOrd="0" presId="urn:microsoft.com/office/officeart/2005/8/layout/orgChart1"/>
    <dgm:cxn modelId="{CAFD5675-7793-46ED-BF72-FB932D94DDD4}" type="presParOf" srcId="{6DB00FAA-D035-4BE4-928C-620880126B4D}" destId="{9B59513B-33F1-472B-8B88-E4064BFB94E1}" srcOrd="1" destOrd="0" presId="urn:microsoft.com/office/officeart/2005/8/layout/orgChart1"/>
    <dgm:cxn modelId="{00909A36-3293-48A7-AA16-14D5A8C62E1D}" type="presParOf" srcId="{CFA605E5-791A-463B-BB82-B01EA80DAEC8}" destId="{9DA531BA-CE7B-46B2-93ED-EFC8D0D9E31E}" srcOrd="1" destOrd="0" presId="urn:microsoft.com/office/officeart/2005/8/layout/orgChart1"/>
    <dgm:cxn modelId="{9441C45A-228C-4DE7-B9E4-146ED7AD9397}" type="presParOf" srcId="{CFA605E5-791A-463B-BB82-B01EA80DAEC8}" destId="{FADF0377-18AF-4649-923D-8D5F7355E9B9}" srcOrd="2" destOrd="0" presId="urn:microsoft.com/office/officeart/2005/8/layout/orgChart1"/>
    <dgm:cxn modelId="{45B2A9EA-5574-4F47-8AC7-D8A9444B60C3}" type="presParOf" srcId="{3923BAB8-E98A-4A5C-8321-D65DE5B00895}" destId="{671E309E-3CD5-44DC-9B16-30EE0BB3C605}" srcOrd="2" destOrd="0" presId="urn:microsoft.com/office/officeart/2005/8/layout/orgChart1"/>
    <dgm:cxn modelId="{20E2C075-014B-455D-B95F-149A0EF595C8}" type="presParOf" srcId="{D7087F7A-DC58-4A82-9EE5-7C62EAD74746}" destId="{94CAD253-68DB-4606-9317-5D40A72B089F}" srcOrd="2" destOrd="0" presId="urn:microsoft.com/office/officeart/2005/8/layout/orgChart1"/>
    <dgm:cxn modelId="{67C65725-508D-4CAC-BEA2-846E70000D82}" type="presParOf" srcId="{D7087F7A-DC58-4A82-9EE5-7C62EAD74746}" destId="{4A59D8F3-BD34-48D7-9557-3A45F2DF32B0}" srcOrd="3" destOrd="0" presId="urn:microsoft.com/office/officeart/2005/8/layout/orgChart1"/>
    <dgm:cxn modelId="{348717F5-FD3D-4441-8FCF-515E6ECBFC9F}" type="presParOf" srcId="{4A59D8F3-BD34-48D7-9557-3A45F2DF32B0}" destId="{7B9EFE4E-CB27-4AF9-85B0-7953FC3011B5}" srcOrd="0" destOrd="0" presId="urn:microsoft.com/office/officeart/2005/8/layout/orgChart1"/>
    <dgm:cxn modelId="{F1B66BFD-912F-48D2-8F67-5CA1A8764F9F}" type="presParOf" srcId="{7B9EFE4E-CB27-4AF9-85B0-7953FC3011B5}" destId="{A9A1FEB6-99FE-40EA-8D29-10ACE27432CB}" srcOrd="0" destOrd="0" presId="urn:microsoft.com/office/officeart/2005/8/layout/orgChart1"/>
    <dgm:cxn modelId="{F963E09E-8B20-46AB-A190-F5C04B7441B8}" type="presParOf" srcId="{7B9EFE4E-CB27-4AF9-85B0-7953FC3011B5}" destId="{B6784029-12F6-46D3-A29D-27D5701315DF}" srcOrd="1" destOrd="0" presId="urn:microsoft.com/office/officeart/2005/8/layout/orgChart1"/>
    <dgm:cxn modelId="{312D5A58-625B-431A-9048-CF60EC2C2DBA}" type="presParOf" srcId="{4A59D8F3-BD34-48D7-9557-3A45F2DF32B0}" destId="{EB66B2C2-83E0-468C-AFFC-4AE14F21F68B}" srcOrd="1" destOrd="0" presId="urn:microsoft.com/office/officeart/2005/8/layout/orgChart1"/>
    <dgm:cxn modelId="{E0DCE845-1DA8-4332-AB10-BF9D3E43946E}" type="presParOf" srcId="{EB66B2C2-83E0-468C-AFFC-4AE14F21F68B}" destId="{97E29A2A-8CB7-47A4-966D-A45F4BD5D2B6}" srcOrd="0" destOrd="0" presId="urn:microsoft.com/office/officeart/2005/8/layout/orgChart1"/>
    <dgm:cxn modelId="{D5F06376-2475-4E6B-9740-51AD75AFD3A9}" type="presParOf" srcId="{EB66B2C2-83E0-468C-AFFC-4AE14F21F68B}" destId="{9FB8621D-8075-471D-B1DF-EE89AD04B55A}" srcOrd="1" destOrd="0" presId="urn:microsoft.com/office/officeart/2005/8/layout/orgChart1"/>
    <dgm:cxn modelId="{62EE4E5A-7EE8-49A0-B8F0-F06AE8C7847A}" type="presParOf" srcId="{9FB8621D-8075-471D-B1DF-EE89AD04B55A}" destId="{B9CE664A-BF1A-4976-B135-CFC30BEE5473}" srcOrd="0" destOrd="0" presId="urn:microsoft.com/office/officeart/2005/8/layout/orgChart1"/>
    <dgm:cxn modelId="{AC9033D4-D204-4EF9-B1EA-1860D22EBF4C}" type="presParOf" srcId="{B9CE664A-BF1A-4976-B135-CFC30BEE5473}" destId="{BC870EAB-890D-4B00-8ECA-3A5DF8769A16}" srcOrd="0" destOrd="0" presId="urn:microsoft.com/office/officeart/2005/8/layout/orgChart1"/>
    <dgm:cxn modelId="{73C04400-45F7-4075-A797-A9AE930F8C7A}" type="presParOf" srcId="{B9CE664A-BF1A-4976-B135-CFC30BEE5473}" destId="{39ECEA52-27CA-42AD-95B6-027B93965DAF}" srcOrd="1" destOrd="0" presId="urn:microsoft.com/office/officeart/2005/8/layout/orgChart1"/>
    <dgm:cxn modelId="{48FB966D-062B-436E-B40C-DE36C4C6D499}" type="presParOf" srcId="{9FB8621D-8075-471D-B1DF-EE89AD04B55A}" destId="{F59A9F93-94BD-4D1C-89A8-8F166BA5EA86}" srcOrd="1" destOrd="0" presId="urn:microsoft.com/office/officeart/2005/8/layout/orgChart1"/>
    <dgm:cxn modelId="{489B0940-221C-4F21-A580-FEBE8D0A7C8A}" type="presParOf" srcId="{F59A9F93-94BD-4D1C-89A8-8F166BA5EA86}" destId="{CE17CB52-6B47-4066-8FEB-CDBCB8515C32}" srcOrd="0" destOrd="0" presId="urn:microsoft.com/office/officeart/2005/8/layout/orgChart1"/>
    <dgm:cxn modelId="{F8BD18E3-B7F7-49EE-BB5A-D8763E667355}" type="presParOf" srcId="{F59A9F93-94BD-4D1C-89A8-8F166BA5EA86}" destId="{FAC5E3A2-42B3-47DF-8625-FE752BAE084D}" srcOrd="1" destOrd="0" presId="urn:microsoft.com/office/officeart/2005/8/layout/orgChart1"/>
    <dgm:cxn modelId="{FE47B76C-84B0-4A26-88BF-18708779EF6C}" type="presParOf" srcId="{FAC5E3A2-42B3-47DF-8625-FE752BAE084D}" destId="{4D8C13C5-36A7-4598-9DFA-BBA9764F292C}" srcOrd="0" destOrd="0" presId="urn:microsoft.com/office/officeart/2005/8/layout/orgChart1"/>
    <dgm:cxn modelId="{33092B4A-0575-4C93-A6AB-2CFA0354F8F1}" type="presParOf" srcId="{4D8C13C5-36A7-4598-9DFA-BBA9764F292C}" destId="{D64B2540-14E6-48E8-AD0C-FE62DFE76401}" srcOrd="0" destOrd="0" presId="urn:microsoft.com/office/officeart/2005/8/layout/orgChart1"/>
    <dgm:cxn modelId="{B3AF5BE7-B0A5-45BF-9314-F8D0AF1F5CA9}" type="presParOf" srcId="{4D8C13C5-36A7-4598-9DFA-BBA9764F292C}" destId="{DE273EFB-CD4E-48A6-AE6A-438A686021C2}" srcOrd="1" destOrd="0" presId="urn:microsoft.com/office/officeart/2005/8/layout/orgChart1"/>
    <dgm:cxn modelId="{52F2C2BF-5E73-45E9-AEEA-868940A15A08}" type="presParOf" srcId="{FAC5E3A2-42B3-47DF-8625-FE752BAE084D}" destId="{D7DF18B6-E81C-42AC-A712-D5247FD954E5}" srcOrd="1" destOrd="0" presId="urn:microsoft.com/office/officeart/2005/8/layout/orgChart1"/>
    <dgm:cxn modelId="{3A27CBFE-EAB1-4F1E-AC28-F41EC156AB4C}" type="presParOf" srcId="{FAC5E3A2-42B3-47DF-8625-FE752BAE084D}" destId="{EC33FE1B-1CDE-4DA0-8177-C43B3E862B8A}" srcOrd="2" destOrd="0" presId="urn:microsoft.com/office/officeart/2005/8/layout/orgChart1"/>
    <dgm:cxn modelId="{C516F5DC-03BC-43EF-9739-351E9B3C257F}" type="presParOf" srcId="{F59A9F93-94BD-4D1C-89A8-8F166BA5EA86}" destId="{A63CD4D4-1745-4435-B9F3-A327C5FECBC0}" srcOrd="2" destOrd="0" presId="urn:microsoft.com/office/officeart/2005/8/layout/orgChart1"/>
    <dgm:cxn modelId="{8FA83EDE-71A0-499A-9BDE-D196190D1357}" type="presParOf" srcId="{F59A9F93-94BD-4D1C-89A8-8F166BA5EA86}" destId="{B28E9D0C-0D08-4781-BE9F-EDE817CBDF61}" srcOrd="3" destOrd="0" presId="urn:microsoft.com/office/officeart/2005/8/layout/orgChart1"/>
    <dgm:cxn modelId="{0D55BCE0-C040-47A8-9CB6-16212ADD4DF8}" type="presParOf" srcId="{B28E9D0C-0D08-4781-BE9F-EDE817CBDF61}" destId="{24BABCF8-AAA2-4704-A41F-642747561EF7}" srcOrd="0" destOrd="0" presId="urn:microsoft.com/office/officeart/2005/8/layout/orgChart1"/>
    <dgm:cxn modelId="{626F8BA3-5ECC-4548-B69A-83204AC8D149}" type="presParOf" srcId="{24BABCF8-AAA2-4704-A41F-642747561EF7}" destId="{E9116F05-02B9-4E33-9C54-A58FABB233C4}" srcOrd="0" destOrd="0" presId="urn:microsoft.com/office/officeart/2005/8/layout/orgChart1"/>
    <dgm:cxn modelId="{AEA527BA-F07A-4EFE-B2C6-1CEC42ABE7C5}" type="presParOf" srcId="{24BABCF8-AAA2-4704-A41F-642747561EF7}" destId="{53FF27D7-2EE5-4850-8569-F55450A60439}" srcOrd="1" destOrd="0" presId="urn:microsoft.com/office/officeart/2005/8/layout/orgChart1"/>
    <dgm:cxn modelId="{4BC5B223-D079-4CD0-8668-B25E6AF0E7F3}" type="presParOf" srcId="{B28E9D0C-0D08-4781-BE9F-EDE817CBDF61}" destId="{29202B42-6978-47DA-A9A2-229A22D0CE41}" srcOrd="1" destOrd="0" presId="urn:microsoft.com/office/officeart/2005/8/layout/orgChart1"/>
    <dgm:cxn modelId="{300ACE79-A19E-4810-AE8A-EA94EA130903}" type="presParOf" srcId="{B28E9D0C-0D08-4781-BE9F-EDE817CBDF61}" destId="{10A897B6-5BBE-4BA9-BCF6-3FD49B9BB80D}" srcOrd="2" destOrd="0" presId="urn:microsoft.com/office/officeart/2005/8/layout/orgChart1"/>
    <dgm:cxn modelId="{9E80953D-5453-41CF-B1B3-2982D14AD8E3}" type="presParOf" srcId="{9FB8621D-8075-471D-B1DF-EE89AD04B55A}" destId="{BBD09D38-4409-403E-8A48-F913C757BBDD}" srcOrd="2" destOrd="0" presId="urn:microsoft.com/office/officeart/2005/8/layout/orgChart1"/>
    <dgm:cxn modelId="{87EC3431-086F-4B6E-83EA-3605108EB419}" type="presParOf" srcId="{EB66B2C2-83E0-468C-AFFC-4AE14F21F68B}" destId="{F55A2B83-70B3-40CF-BDB9-8A94CBE49C05}" srcOrd="2" destOrd="0" presId="urn:microsoft.com/office/officeart/2005/8/layout/orgChart1"/>
    <dgm:cxn modelId="{AE1C9A22-8746-41A7-B8D9-496590604B0F}" type="presParOf" srcId="{EB66B2C2-83E0-468C-AFFC-4AE14F21F68B}" destId="{45595580-6BF7-41E2-BA6C-6C755659044C}" srcOrd="3" destOrd="0" presId="urn:microsoft.com/office/officeart/2005/8/layout/orgChart1"/>
    <dgm:cxn modelId="{5FF92CED-A641-4241-8B83-3733503E3D0B}" type="presParOf" srcId="{45595580-6BF7-41E2-BA6C-6C755659044C}" destId="{12D09D87-E458-4828-A3C4-0D871E09644E}" srcOrd="0" destOrd="0" presId="urn:microsoft.com/office/officeart/2005/8/layout/orgChart1"/>
    <dgm:cxn modelId="{64F6AC4F-DE20-4319-8737-A1A0A08A2191}" type="presParOf" srcId="{12D09D87-E458-4828-A3C4-0D871E09644E}" destId="{E647064B-7065-41A0-A65C-431C0DB2496E}" srcOrd="0" destOrd="0" presId="urn:microsoft.com/office/officeart/2005/8/layout/orgChart1"/>
    <dgm:cxn modelId="{00E61AFD-5723-49D3-8DCA-88F127936FA6}" type="presParOf" srcId="{12D09D87-E458-4828-A3C4-0D871E09644E}" destId="{D715BAC4-EED8-46F5-A501-755DE0A3C7BA}" srcOrd="1" destOrd="0" presId="urn:microsoft.com/office/officeart/2005/8/layout/orgChart1"/>
    <dgm:cxn modelId="{9983A114-49AE-42DA-ABB6-164C3E73AC8B}" type="presParOf" srcId="{45595580-6BF7-41E2-BA6C-6C755659044C}" destId="{46802D9E-B27B-4E3D-9855-7F38834527D0}" srcOrd="1" destOrd="0" presId="urn:microsoft.com/office/officeart/2005/8/layout/orgChart1"/>
    <dgm:cxn modelId="{71F6A241-2871-466F-AA8D-06E281D94E3E}" type="presParOf" srcId="{46802D9E-B27B-4E3D-9855-7F38834527D0}" destId="{589BBB04-D9F1-4480-AEF8-353F2DCDEDDD}" srcOrd="0" destOrd="0" presId="urn:microsoft.com/office/officeart/2005/8/layout/orgChart1"/>
    <dgm:cxn modelId="{0F207960-3C16-43FB-883F-98E0DEFDC935}" type="presParOf" srcId="{46802D9E-B27B-4E3D-9855-7F38834527D0}" destId="{E41D2E09-B7E6-4030-8698-9F928374165C}" srcOrd="1" destOrd="0" presId="urn:microsoft.com/office/officeart/2005/8/layout/orgChart1"/>
    <dgm:cxn modelId="{3229534A-29AF-4BD8-99B3-2ED7919C2DCA}" type="presParOf" srcId="{E41D2E09-B7E6-4030-8698-9F928374165C}" destId="{0F37A938-6B5B-47B5-8068-3A092C2FD0AB}" srcOrd="0" destOrd="0" presId="urn:microsoft.com/office/officeart/2005/8/layout/orgChart1"/>
    <dgm:cxn modelId="{6AE869CF-FC17-4A9D-814D-8A58D8C82EE2}" type="presParOf" srcId="{0F37A938-6B5B-47B5-8068-3A092C2FD0AB}" destId="{E135CD02-5506-40C5-A9EC-3400F2ADB7B7}" srcOrd="0" destOrd="0" presId="urn:microsoft.com/office/officeart/2005/8/layout/orgChart1"/>
    <dgm:cxn modelId="{583463E3-6BE5-4282-809B-611F3F839520}" type="presParOf" srcId="{0F37A938-6B5B-47B5-8068-3A092C2FD0AB}" destId="{881ABAE7-203D-4CA6-A714-37972AF0A7E4}" srcOrd="1" destOrd="0" presId="urn:microsoft.com/office/officeart/2005/8/layout/orgChart1"/>
    <dgm:cxn modelId="{3C0AFCAE-BB0B-4A10-91DB-61A7ADAD32FA}" type="presParOf" srcId="{E41D2E09-B7E6-4030-8698-9F928374165C}" destId="{A236B2E1-143A-4A85-B9B8-34F49836A3D6}" srcOrd="1" destOrd="0" presId="urn:microsoft.com/office/officeart/2005/8/layout/orgChart1"/>
    <dgm:cxn modelId="{E3AF19AB-2045-4BD9-B9B9-B96B3707B232}" type="presParOf" srcId="{E41D2E09-B7E6-4030-8698-9F928374165C}" destId="{F39A6A33-29A6-4121-8CB4-A37E87DA57FE}" srcOrd="2" destOrd="0" presId="urn:microsoft.com/office/officeart/2005/8/layout/orgChart1"/>
    <dgm:cxn modelId="{1E2D474B-D114-4076-B44B-5A01E89F1BCC}" type="presParOf" srcId="{46802D9E-B27B-4E3D-9855-7F38834527D0}" destId="{0778D178-8A18-4969-A545-B6A90AD1EC3A}" srcOrd="2" destOrd="0" presId="urn:microsoft.com/office/officeart/2005/8/layout/orgChart1"/>
    <dgm:cxn modelId="{2B00D9F6-C46A-4B02-841A-B04C81107834}" type="presParOf" srcId="{46802D9E-B27B-4E3D-9855-7F38834527D0}" destId="{F9755053-5B77-4144-89BF-091B598A47E7}" srcOrd="3" destOrd="0" presId="urn:microsoft.com/office/officeart/2005/8/layout/orgChart1"/>
    <dgm:cxn modelId="{F2C3B891-0AB0-49D8-9679-301DFA931D4F}" type="presParOf" srcId="{F9755053-5B77-4144-89BF-091B598A47E7}" destId="{EA453D0C-C15D-4CF7-97E6-C3208C8DAB7E}" srcOrd="0" destOrd="0" presId="urn:microsoft.com/office/officeart/2005/8/layout/orgChart1"/>
    <dgm:cxn modelId="{DC2D9135-17F9-4B4E-8497-51D7252FF254}" type="presParOf" srcId="{EA453D0C-C15D-4CF7-97E6-C3208C8DAB7E}" destId="{441C8529-89F4-4CE7-B1EF-F4DA06321276}" srcOrd="0" destOrd="0" presId="urn:microsoft.com/office/officeart/2005/8/layout/orgChart1"/>
    <dgm:cxn modelId="{6BB3E9A2-FDCE-4987-B59A-F3ED13DBB458}" type="presParOf" srcId="{EA453D0C-C15D-4CF7-97E6-C3208C8DAB7E}" destId="{C0EFC151-B9AF-4011-B15A-C6DEE5D72F4C}" srcOrd="1" destOrd="0" presId="urn:microsoft.com/office/officeart/2005/8/layout/orgChart1"/>
    <dgm:cxn modelId="{E19D7A26-9497-40D1-81E1-6EA1825D3029}" type="presParOf" srcId="{F9755053-5B77-4144-89BF-091B598A47E7}" destId="{ED335C27-526E-4FCF-9129-537CF7376256}" srcOrd="1" destOrd="0" presId="urn:microsoft.com/office/officeart/2005/8/layout/orgChart1"/>
    <dgm:cxn modelId="{DF741C73-9D85-453F-898F-B65BB9086F42}" type="presParOf" srcId="{F9755053-5B77-4144-89BF-091B598A47E7}" destId="{1B21529F-2E79-47E5-9BA6-F6173C3F7A27}" srcOrd="2" destOrd="0" presId="urn:microsoft.com/office/officeart/2005/8/layout/orgChart1"/>
    <dgm:cxn modelId="{3F02E060-9D56-4327-B4C5-87473CCB7699}" type="presParOf" srcId="{45595580-6BF7-41E2-BA6C-6C755659044C}" destId="{A859249E-B87C-4D9D-B0CC-31EA13A27D0F}" srcOrd="2" destOrd="0" presId="urn:microsoft.com/office/officeart/2005/8/layout/orgChart1"/>
    <dgm:cxn modelId="{77A1CBCB-F5E1-4829-BD4A-F1B18DD35B17}" type="presParOf" srcId="{4A59D8F3-BD34-48D7-9557-3A45F2DF32B0}" destId="{521090C6-4BE7-4A67-BD0A-31FADDB36FDC}" srcOrd="2" destOrd="0" presId="urn:microsoft.com/office/officeart/2005/8/layout/orgChart1"/>
    <dgm:cxn modelId="{FC9F96F0-D93C-487F-82F7-4687FFD4F8D3}" type="presParOf" srcId="{8EBF226A-0FD1-4D3E-9142-B3057250BD6E}" destId="{4DFE6288-C2E6-48D2-AAC5-D7F49E87EF85}" srcOrd="2" destOrd="0" presId="urn:microsoft.com/office/officeart/2005/8/layout/orgChart1"/>
    <dgm:cxn modelId="{F353201F-3B83-49F9-AC2F-4D8D12E58CBF}" type="presParOf" srcId="{384521E7-793B-44F3-BF7D-E1B5E693E44C}" destId="{B83F62D0-CD3C-438E-ADD0-55F9B3317172}" srcOrd="2" destOrd="0" presId="urn:microsoft.com/office/officeart/2005/8/layout/orgChart1"/>
    <dgm:cxn modelId="{069FCEF0-78FF-402B-B29E-4E9B04EC1D2A}" type="presParOf" srcId="{384521E7-793B-44F3-BF7D-E1B5E693E44C}" destId="{7303F4DA-F27C-437D-B892-96EEBA87C502}" srcOrd="3" destOrd="0" presId="urn:microsoft.com/office/officeart/2005/8/layout/orgChart1"/>
    <dgm:cxn modelId="{43E71540-4CA1-4F60-B121-477CFF5E7D68}" type="presParOf" srcId="{7303F4DA-F27C-437D-B892-96EEBA87C502}" destId="{F4CA453C-A5B5-46D7-970D-8B9DF4EEE8C2}" srcOrd="0" destOrd="0" presId="urn:microsoft.com/office/officeart/2005/8/layout/orgChart1"/>
    <dgm:cxn modelId="{B87AF515-DB21-4F6F-A570-75B5CB30CBD7}" type="presParOf" srcId="{F4CA453C-A5B5-46D7-970D-8B9DF4EEE8C2}" destId="{D5528033-9E83-45A9-B576-EDB9C3514F0F}" srcOrd="0" destOrd="0" presId="urn:microsoft.com/office/officeart/2005/8/layout/orgChart1"/>
    <dgm:cxn modelId="{67104481-B99E-4C4C-85CF-F7E0A96D5626}" type="presParOf" srcId="{F4CA453C-A5B5-46D7-970D-8B9DF4EEE8C2}" destId="{FD719B5E-2F7E-47C0-B292-6E20117D6B53}" srcOrd="1" destOrd="0" presId="urn:microsoft.com/office/officeart/2005/8/layout/orgChart1"/>
    <dgm:cxn modelId="{AD256265-1441-4060-8D87-25B18B7A3FF6}" type="presParOf" srcId="{7303F4DA-F27C-437D-B892-96EEBA87C502}" destId="{9D8E4CD5-2A3C-41B8-A587-3338EF478475}" srcOrd="1" destOrd="0" presId="urn:microsoft.com/office/officeart/2005/8/layout/orgChart1"/>
    <dgm:cxn modelId="{BFD5FDC2-BEA2-4FF0-91C9-F2975D0296B1}" type="presParOf" srcId="{9D8E4CD5-2A3C-41B8-A587-3338EF478475}" destId="{D8372CCC-6E4E-4B1A-AE57-3BF5BAC0DBCE}" srcOrd="0" destOrd="0" presId="urn:microsoft.com/office/officeart/2005/8/layout/orgChart1"/>
    <dgm:cxn modelId="{5BE5A88B-6866-4519-A0A2-6D00FBE12E33}" type="presParOf" srcId="{9D8E4CD5-2A3C-41B8-A587-3338EF478475}" destId="{85A91366-EE70-42A3-BC39-78319920DC90}" srcOrd="1" destOrd="0" presId="urn:microsoft.com/office/officeart/2005/8/layout/orgChart1"/>
    <dgm:cxn modelId="{AF354187-2B36-4972-B613-D16BC9E99A07}" type="presParOf" srcId="{85A91366-EE70-42A3-BC39-78319920DC90}" destId="{4E74FA78-D608-4480-8DA8-96E5E2178FF8}" srcOrd="0" destOrd="0" presId="urn:microsoft.com/office/officeart/2005/8/layout/orgChart1"/>
    <dgm:cxn modelId="{66429FC6-8948-41F8-880B-9BF2EE65CC11}" type="presParOf" srcId="{4E74FA78-D608-4480-8DA8-96E5E2178FF8}" destId="{9C9A3A8A-52AD-47EE-84BB-DD8530641AFA}" srcOrd="0" destOrd="0" presId="urn:microsoft.com/office/officeart/2005/8/layout/orgChart1"/>
    <dgm:cxn modelId="{B0F38068-B881-4648-BD89-1379FF8714F1}" type="presParOf" srcId="{4E74FA78-D608-4480-8DA8-96E5E2178FF8}" destId="{AE1D7EDE-45A4-4FFA-A4CD-694A0BEB639B}" srcOrd="1" destOrd="0" presId="urn:microsoft.com/office/officeart/2005/8/layout/orgChart1"/>
    <dgm:cxn modelId="{E0623FE6-82BE-43CD-8935-5689841BC0B6}" type="presParOf" srcId="{85A91366-EE70-42A3-BC39-78319920DC90}" destId="{53F1272C-F822-4975-BA2E-42F8F8C1756A}" srcOrd="1" destOrd="0" presId="urn:microsoft.com/office/officeart/2005/8/layout/orgChart1"/>
    <dgm:cxn modelId="{4FC6BD3D-AB5E-47D1-97CE-B0020093A64A}" type="presParOf" srcId="{53F1272C-F822-4975-BA2E-42F8F8C1756A}" destId="{21A9EF35-7245-4274-844F-DE6AE25BE587}" srcOrd="0" destOrd="0" presId="urn:microsoft.com/office/officeart/2005/8/layout/orgChart1"/>
    <dgm:cxn modelId="{5811435F-A8AD-4542-9746-EF8D6E0732D2}" type="presParOf" srcId="{53F1272C-F822-4975-BA2E-42F8F8C1756A}" destId="{9CBC590C-6CB0-479D-9CB0-255D0AED13CC}" srcOrd="1" destOrd="0" presId="urn:microsoft.com/office/officeart/2005/8/layout/orgChart1"/>
    <dgm:cxn modelId="{53219097-4297-4286-8B66-8C02020C1216}" type="presParOf" srcId="{9CBC590C-6CB0-479D-9CB0-255D0AED13CC}" destId="{F8804C15-4E73-4A25-BDBA-8E68710E5F03}" srcOrd="0" destOrd="0" presId="urn:microsoft.com/office/officeart/2005/8/layout/orgChart1"/>
    <dgm:cxn modelId="{39894EB1-0884-481B-9033-6C0DE3BF26F7}" type="presParOf" srcId="{F8804C15-4E73-4A25-BDBA-8E68710E5F03}" destId="{B70F82B7-24B2-4B0C-92F2-42C550C47153}" srcOrd="0" destOrd="0" presId="urn:microsoft.com/office/officeart/2005/8/layout/orgChart1"/>
    <dgm:cxn modelId="{3896383A-87C3-4EB4-85D6-9FC0AFE905D3}" type="presParOf" srcId="{F8804C15-4E73-4A25-BDBA-8E68710E5F03}" destId="{A19C838D-A104-4ADD-8C75-4AF4D10943B5}" srcOrd="1" destOrd="0" presId="urn:microsoft.com/office/officeart/2005/8/layout/orgChart1"/>
    <dgm:cxn modelId="{4BA643F0-1056-4760-BC68-FC13C516EDCD}" type="presParOf" srcId="{9CBC590C-6CB0-479D-9CB0-255D0AED13CC}" destId="{9511F15F-3421-4F79-A2A3-9A7BD2A2088A}" srcOrd="1" destOrd="0" presId="urn:microsoft.com/office/officeart/2005/8/layout/orgChart1"/>
    <dgm:cxn modelId="{D4A2DFCE-FC29-417A-AFEB-5BB31EFEF923}" type="presParOf" srcId="{9CBC590C-6CB0-479D-9CB0-255D0AED13CC}" destId="{CA1F6C47-57E5-4398-B6D6-0F7C09EAF23A}" srcOrd="2" destOrd="0" presId="urn:microsoft.com/office/officeart/2005/8/layout/orgChart1"/>
    <dgm:cxn modelId="{3EAC3DB3-7D10-47C1-8DD6-0193D64786AA}" type="presParOf" srcId="{53F1272C-F822-4975-BA2E-42F8F8C1756A}" destId="{ECFEE60B-602F-4E16-8538-F177E74F3084}" srcOrd="2" destOrd="0" presId="urn:microsoft.com/office/officeart/2005/8/layout/orgChart1"/>
    <dgm:cxn modelId="{7A26C87F-4339-4B6E-97FE-9F7560F608D0}" type="presParOf" srcId="{53F1272C-F822-4975-BA2E-42F8F8C1756A}" destId="{2AC5D11F-EE5E-489B-84E2-EC4905B2164E}" srcOrd="3" destOrd="0" presId="urn:microsoft.com/office/officeart/2005/8/layout/orgChart1"/>
    <dgm:cxn modelId="{E03CAC1A-BDBC-4B20-B2C2-F6A4AD28A5DF}" type="presParOf" srcId="{2AC5D11F-EE5E-489B-84E2-EC4905B2164E}" destId="{64112240-8D4F-4D68-86C8-79C916F5B4B2}" srcOrd="0" destOrd="0" presId="urn:microsoft.com/office/officeart/2005/8/layout/orgChart1"/>
    <dgm:cxn modelId="{F3B428F9-CE18-4579-BCA2-7EEF793F9F63}" type="presParOf" srcId="{64112240-8D4F-4D68-86C8-79C916F5B4B2}" destId="{F03F78AC-04E1-4D6C-AAB5-154F13B3F860}" srcOrd="0" destOrd="0" presId="urn:microsoft.com/office/officeart/2005/8/layout/orgChart1"/>
    <dgm:cxn modelId="{57433DDB-3D60-4237-B440-74133E82651F}" type="presParOf" srcId="{64112240-8D4F-4D68-86C8-79C916F5B4B2}" destId="{8BCF0717-7429-4D85-A3C9-543E27C7A010}" srcOrd="1" destOrd="0" presId="urn:microsoft.com/office/officeart/2005/8/layout/orgChart1"/>
    <dgm:cxn modelId="{72A5F6BB-8CDB-4EEB-8877-453A9F80D89C}" type="presParOf" srcId="{2AC5D11F-EE5E-489B-84E2-EC4905B2164E}" destId="{E7A4CF1C-E7A3-43E5-9399-82802C54D553}" srcOrd="1" destOrd="0" presId="urn:microsoft.com/office/officeart/2005/8/layout/orgChart1"/>
    <dgm:cxn modelId="{4CD91A2D-8151-4496-BBBA-4B3E7C1E2167}" type="presParOf" srcId="{2AC5D11F-EE5E-489B-84E2-EC4905B2164E}" destId="{E7336B8F-4197-430B-B0D7-AF2D8F2CA4DB}" srcOrd="2" destOrd="0" presId="urn:microsoft.com/office/officeart/2005/8/layout/orgChart1"/>
    <dgm:cxn modelId="{5548CCD2-E7B5-44A5-A150-48FC7A7E10A9}" type="presParOf" srcId="{85A91366-EE70-42A3-BC39-78319920DC90}" destId="{24B0AAD9-1823-4599-A432-6C04F908426B}" srcOrd="2" destOrd="0" presId="urn:microsoft.com/office/officeart/2005/8/layout/orgChart1"/>
    <dgm:cxn modelId="{C5A5E3AD-993E-4FD3-832C-14675DB2FA74}" type="presParOf" srcId="{9D8E4CD5-2A3C-41B8-A587-3338EF478475}" destId="{33CEF748-036F-434D-AB9A-1A6FF2D02C01}" srcOrd="2" destOrd="0" presId="urn:microsoft.com/office/officeart/2005/8/layout/orgChart1"/>
    <dgm:cxn modelId="{BA875AE7-57E0-4CE6-87E3-A6E193C243FD}" type="presParOf" srcId="{9D8E4CD5-2A3C-41B8-A587-3338EF478475}" destId="{FD17D932-CC97-466A-8824-D950272C8B09}" srcOrd="3" destOrd="0" presId="urn:microsoft.com/office/officeart/2005/8/layout/orgChart1"/>
    <dgm:cxn modelId="{081BF363-C04A-4A70-A782-4B104D09E8AB}" type="presParOf" srcId="{FD17D932-CC97-466A-8824-D950272C8B09}" destId="{99B19822-C1D5-48AB-936B-01040ECE1AC6}" srcOrd="0" destOrd="0" presId="urn:microsoft.com/office/officeart/2005/8/layout/orgChart1"/>
    <dgm:cxn modelId="{DFBA4E82-7EF2-4A96-AC22-EB480846E5DD}" type="presParOf" srcId="{99B19822-C1D5-48AB-936B-01040ECE1AC6}" destId="{8C82B258-45DB-4694-9D02-54A2FCFE96E4}" srcOrd="0" destOrd="0" presId="urn:microsoft.com/office/officeart/2005/8/layout/orgChart1"/>
    <dgm:cxn modelId="{DA083F88-1DFC-4E4F-B220-43FA9662FC2D}" type="presParOf" srcId="{99B19822-C1D5-48AB-936B-01040ECE1AC6}" destId="{4D0021E6-A8BF-4D8C-B1D9-C91CF1E8E48A}" srcOrd="1" destOrd="0" presId="urn:microsoft.com/office/officeart/2005/8/layout/orgChart1"/>
    <dgm:cxn modelId="{DD2AE465-5133-4D65-85FD-F68DC0950A3A}" type="presParOf" srcId="{FD17D932-CC97-466A-8824-D950272C8B09}" destId="{9D2983E3-F073-4C6A-A92E-BAF95BF34DF6}" srcOrd="1" destOrd="0" presId="urn:microsoft.com/office/officeart/2005/8/layout/orgChart1"/>
    <dgm:cxn modelId="{3CC7CEE9-B601-4A82-8F0D-20A658CD1B2F}" type="presParOf" srcId="{9D2983E3-F073-4C6A-A92E-BAF95BF34DF6}" destId="{42381B68-9901-4C7E-946D-FCA9BECC125F}" srcOrd="0" destOrd="0" presId="urn:microsoft.com/office/officeart/2005/8/layout/orgChart1"/>
    <dgm:cxn modelId="{02B5B806-F167-412E-A390-8B4BD0F99B52}" type="presParOf" srcId="{9D2983E3-F073-4C6A-A92E-BAF95BF34DF6}" destId="{04F21B6C-2A89-4CBC-8566-AB8A9E21A2A8}" srcOrd="1" destOrd="0" presId="urn:microsoft.com/office/officeart/2005/8/layout/orgChart1"/>
    <dgm:cxn modelId="{9C7A5746-DCA8-42BE-923C-4B544040450F}" type="presParOf" srcId="{04F21B6C-2A89-4CBC-8566-AB8A9E21A2A8}" destId="{91559597-93E8-4DA8-BB2B-31082ACA8324}" srcOrd="0" destOrd="0" presId="urn:microsoft.com/office/officeart/2005/8/layout/orgChart1"/>
    <dgm:cxn modelId="{BB241424-BA9F-4502-BBAE-05B5749F1CD3}" type="presParOf" srcId="{91559597-93E8-4DA8-BB2B-31082ACA8324}" destId="{8C15A18D-8D7E-4D2E-93A6-DA0375B40A1C}" srcOrd="0" destOrd="0" presId="urn:microsoft.com/office/officeart/2005/8/layout/orgChart1"/>
    <dgm:cxn modelId="{84B837CA-678D-46E3-8D36-80E74FE40F7D}" type="presParOf" srcId="{91559597-93E8-4DA8-BB2B-31082ACA8324}" destId="{BA942BA7-D77E-49A9-B673-9D99DE8C5FE8}" srcOrd="1" destOrd="0" presId="urn:microsoft.com/office/officeart/2005/8/layout/orgChart1"/>
    <dgm:cxn modelId="{A494F35C-87C7-4863-ABA4-045F0B73B77F}" type="presParOf" srcId="{04F21B6C-2A89-4CBC-8566-AB8A9E21A2A8}" destId="{E54863ED-9D3A-4707-881F-E7D3963BACB0}" srcOrd="1" destOrd="0" presId="urn:microsoft.com/office/officeart/2005/8/layout/orgChart1"/>
    <dgm:cxn modelId="{81A53538-2426-4052-9E7C-AE09CCE86E3D}" type="presParOf" srcId="{E54863ED-9D3A-4707-881F-E7D3963BACB0}" destId="{1242CA04-9F69-4277-B5F7-8E579CCBA2E4}" srcOrd="0" destOrd="0" presId="urn:microsoft.com/office/officeart/2005/8/layout/orgChart1"/>
    <dgm:cxn modelId="{EA5D978A-E91D-4F6E-8880-749F17E24812}" type="presParOf" srcId="{E54863ED-9D3A-4707-881F-E7D3963BACB0}" destId="{21C551F5-988C-4C1E-8213-DE93B6E2443B}" srcOrd="1" destOrd="0" presId="urn:microsoft.com/office/officeart/2005/8/layout/orgChart1"/>
    <dgm:cxn modelId="{563084F7-78A6-4B67-92CC-FB57BFC33B19}" type="presParOf" srcId="{21C551F5-988C-4C1E-8213-DE93B6E2443B}" destId="{87D4F4FA-3987-4E58-8248-49937DCF9F60}" srcOrd="0" destOrd="0" presId="urn:microsoft.com/office/officeart/2005/8/layout/orgChart1"/>
    <dgm:cxn modelId="{30B82AD9-E8CB-4A4A-B4D1-3DA168975448}" type="presParOf" srcId="{87D4F4FA-3987-4E58-8248-49937DCF9F60}" destId="{C84D2673-5476-4E19-B7F6-9327009D43A1}" srcOrd="0" destOrd="0" presId="urn:microsoft.com/office/officeart/2005/8/layout/orgChart1"/>
    <dgm:cxn modelId="{8534BF6D-94CD-47B3-A9FD-FA1D5E1B89A8}" type="presParOf" srcId="{87D4F4FA-3987-4E58-8248-49937DCF9F60}" destId="{07BB3D30-FBC2-4DB1-B005-6DE9E4E0B18C}" srcOrd="1" destOrd="0" presId="urn:microsoft.com/office/officeart/2005/8/layout/orgChart1"/>
    <dgm:cxn modelId="{77BD3CFC-F0FE-4617-BF40-87CB5272F296}" type="presParOf" srcId="{21C551F5-988C-4C1E-8213-DE93B6E2443B}" destId="{29E6A89A-A353-4AE8-934B-AE6652244DA3}" srcOrd="1" destOrd="0" presId="urn:microsoft.com/office/officeart/2005/8/layout/orgChart1"/>
    <dgm:cxn modelId="{1512E55C-DC2B-4C8A-B4CD-8C2513347D3A}" type="presParOf" srcId="{21C551F5-988C-4C1E-8213-DE93B6E2443B}" destId="{27EF4E48-F0FA-430D-B261-A56C8A8AB7BA}" srcOrd="2" destOrd="0" presId="urn:microsoft.com/office/officeart/2005/8/layout/orgChart1"/>
    <dgm:cxn modelId="{41A2F1E0-A888-402F-B25B-72D580F07614}" type="presParOf" srcId="{E54863ED-9D3A-4707-881F-E7D3963BACB0}" destId="{18A245BC-19C6-4504-8C82-4A23A1D4A8DC}" srcOrd="2" destOrd="0" presId="urn:microsoft.com/office/officeart/2005/8/layout/orgChart1"/>
    <dgm:cxn modelId="{A2C6D85D-EBE5-4D69-B4A8-64B86DE18AED}" type="presParOf" srcId="{E54863ED-9D3A-4707-881F-E7D3963BACB0}" destId="{C249F401-ABBC-4513-820B-40C7142A7E0A}" srcOrd="3" destOrd="0" presId="urn:microsoft.com/office/officeart/2005/8/layout/orgChart1"/>
    <dgm:cxn modelId="{15717F58-D3CF-48BB-8AA2-B2756FFAFEC4}" type="presParOf" srcId="{C249F401-ABBC-4513-820B-40C7142A7E0A}" destId="{E69088D2-373C-4891-A5E7-6727301EE1B3}" srcOrd="0" destOrd="0" presId="urn:microsoft.com/office/officeart/2005/8/layout/orgChart1"/>
    <dgm:cxn modelId="{FBEE3962-5588-43B3-98F8-714CEAD06F40}" type="presParOf" srcId="{E69088D2-373C-4891-A5E7-6727301EE1B3}" destId="{2E3E4F09-4499-4DDD-BAFD-64CC84B9BE97}" srcOrd="0" destOrd="0" presId="urn:microsoft.com/office/officeart/2005/8/layout/orgChart1"/>
    <dgm:cxn modelId="{26B97DC2-9478-46BE-B013-335661824185}" type="presParOf" srcId="{E69088D2-373C-4891-A5E7-6727301EE1B3}" destId="{5E13BBDD-1B54-4A59-A090-0B3301A1BD69}" srcOrd="1" destOrd="0" presId="urn:microsoft.com/office/officeart/2005/8/layout/orgChart1"/>
    <dgm:cxn modelId="{25B524BC-F4CB-42EC-A3D1-3B21B2357D43}" type="presParOf" srcId="{C249F401-ABBC-4513-820B-40C7142A7E0A}" destId="{A553148E-DC75-4A4B-93AD-1AD43EB7D1A5}" srcOrd="1" destOrd="0" presId="urn:microsoft.com/office/officeart/2005/8/layout/orgChart1"/>
    <dgm:cxn modelId="{A3973E35-C546-45DE-B48F-48108017204F}" type="presParOf" srcId="{C249F401-ABBC-4513-820B-40C7142A7E0A}" destId="{267A9F91-4304-4937-8CFA-7F6957C9E893}" srcOrd="2" destOrd="0" presId="urn:microsoft.com/office/officeart/2005/8/layout/orgChart1"/>
    <dgm:cxn modelId="{12B5FFC0-727B-4304-AD3A-2F9CEDE2919E}" type="presParOf" srcId="{04F21B6C-2A89-4CBC-8566-AB8A9E21A2A8}" destId="{2CFAC20D-A16B-4AE5-94EB-A6B75266A1B2}" srcOrd="2" destOrd="0" presId="urn:microsoft.com/office/officeart/2005/8/layout/orgChart1"/>
    <dgm:cxn modelId="{86E0B033-7B4B-4FC5-A2F5-B7627268CAF1}" type="presParOf" srcId="{9D2983E3-F073-4C6A-A92E-BAF95BF34DF6}" destId="{98711984-5F5D-4383-831B-2DBD988CEF5C}" srcOrd="2" destOrd="0" presId="urn:microsoft.com/office/officeart/2005/8/layout/orgChart1"/>
    <dgm:cxn modelId="{462597A5-0CA6-48B7-A878-81A20B0786C4}" type="presParOf" srcId="{9D2983E3-F073-4C6A-A92E-BAF95BF34DF6}" destId="{F99D8428-251D-4D9B-AC0A-E7D7FB1E2FC6}" srcOrd="3" destOrd="0" presId="urn:microsoft.com/office/officeart/2005/8/layout/orgChart1"/>
    <dgm:cxn modelId="{323416F2-E70E-414D-98B0-B16A5851F587}" type="presParOf" srcId="{F99D8428-251D-4D9B-AC0A-E7D7FB1E2FC6}" destId="{3E11557F-B806-41C6-B74B-AD43A633C581}" srcOrd="0" destOrd="0" presId="urn:microsoft.com/office/officeart/2005/8/layout/orgChart1"/>
    <dgm:cxn modelId="{26EB6069-4D16-424D-8432-201BDA940734}" type="presParOf" srcId="{3E11557F-B806-41C6-B74B-AD43A633C581}" destId="{B586B1F6-2758-4B69-AEE4-1E184CFC40C8}" srcOrd="0" destOrd="0" presId="urn:microsoft.com/office/officeart/2005/8/layout/orgChart1"/>
    <dgm:cxn modelId="{09155222-721A-4B1B-94A2-770813CED9A6}" type="presParOf" srcId="{3E11557F-B806-41C6-B74B-AD43A633C581}" destId="{BEB40F21-F1D9-4E3E-9F99-A25D51455200}" srcOrd="1" destOrd="0" presId="urn:microsoft.com/office/officeart/2005/8/layout/orgChart1"/>
    <dgm:cxn modelId="{278E7B5B-BDC5-46CF-AD7A-6BB52EF3F495}" type="presParOf" srcId="{F99D8428-251D-4D9B-AC0A-E7D7FB1E2FC6}" destId="{3A43B817-0272-4EAC-AE47-5C256C43521D}" srcOrd="1" destOrd="0" presId="urn:microsoft.com/office/officeart/2005/8/layout/orgChart1"/>
    <dgm:cxn modelId="{D36A6B16-D7B7-4EE3-B96A-E82CA9CC1D59}" type="presParOf" srcId="{3A43B817-0272-4EAC-AE47-5C256C43521D}" destId="{2DAAA173-031E-4A5F-AF4E-9FDD9404F8F8}" srcOrd="0" destOrd="0" presId="urn:microsoft.com/office/officeart/2005/8/layout/orgChart1"/>
    <dgm:cxn modelId="{DA0234A3-F38E-4641-A48F-94AD90EDA43C}" type="presParOf" srcId="{3A43B817-0272-4EAC-AE47-5C256C43521D}" destId="{AA9EBC83-FD82-406A-9A5A-0CA1697C5DC2}" srcOrd="1" destOrd="0" presId="urn:microsoft.com/office/officeart/2005/8/layout/orgChart1"/>
    <dgm:cxn modelId="{10D0E593-F0BD-45CD-B5DC-A73BE2956BDB}" type="presParOf" srcId="{AA9EBC83-FD82-406A-9A5A-0CA1697C5DC2}" destId="{FBA0AB91-03E5-43D0-BCC4-8A282EECAE07}" srcOrd="0" destOrd="0" presId="urn:microsoft.com/office/officeart/2005/8/layout/orgChart1"/>
    <dgm:cxn modelId="{45CE0FED-0DDA-43A2-9BEE-BDE2089C7E3F}" type="presParOf" srcId="{FBA0AB91-03E5-43D0-BCC4-8A282EECAE07}" destId="{79B5A80E-0395-4EFE-9716-E6EFB3687D33}" srcOrd="0" destOrd="0" presId="urn:microsoft.com/office/officeart/2005/8/layout/orgChart1"/>
    <dgm:cxn modelId="{3C890643-E35A-42F9-8683-D168E4420D4D}" type="presParOf" srcId="{FBA0AB91-03E5-43D0-BCC4-8A282EECAE07}" destId="{D7A1EDD0-C6F3-432E-8623-6AAA8464465A}" srcOrd="1" destOrd="0" presId="urn:microsoft.com/office/officeart/2005/8/layout/orgChart1"/>
    <dgm:cxn modelId="{1833A58B-56B7-4F45-A257-0D881A7D17EE}" type="presParOf" srcId="{AA9EBC83-FD82-406A-9A5A-0CA1697C5DC2}" destId="{417CE93A-DD9A-4A68-90BE-577B35DA03B6}" srcOrd="1" destOrd="0" presId="urn:microsoft.com/office/officeart/2005/8/layout/orgChart1"/>
    <dgm:cxn modelId="{51CA9F5F-5ABB-4E23-9FE6-9569B84041C7}" type="presParOf" srcId="{AA9EBC83-FD82-406A-9A5A-0CA1697C5DC2}" destId="{1D544BDC-305F-45DD-A646-0A454FFDE173}" srcOrd="2" destOrd="0" presId="urn:microsoft.com/office/officeart/2005/8/layout/orgChart1"/>
    <dgm:cxn modelId="{4E334A50-0570-4426-9344-39CDFC063BB1}" type="presParOf" srcId="{3A43B817-0272-4EAC-AE47-5C256C43521D}" destId="{C1CE11EA-E220-45D9-BB8D-08CF4E8FF610}" srcOrd="2" destOrd="0" presId="urn:microsoft.com/office/officeart/2005/8/layout/orgChart1"/>
    <dgm:cxn modelId="{7BCF1AC8-48A6-455C-93A0-8DE6E81A43D1}" type="presParOf" srcId="{3A43B817-0272-4EAC-AE47-5C256C43521D}" destId="{32397A13-A7F7-4C67-805A-53AD7A9EB93D}" srcOrd="3" destOrd="0" presId="urn:microsoft.com/office/officeart/2005/8/layout/orgChart1"/>
    <dgm:cxn modelId="{BA1BB0BA-5F1F-4A9C-9E52-3A8A3B93070A}" type="presParOf" srcId="{32397A13-A7F7-4C67-805A-53AD7A9EB93D}" destId="{F03D01EF-CBCF-4A88-BF09-67B7FEB73F90}" srcOrd="0" destOrd="0" presId="urn:microsoft.com/office/officeart/2005/8/layout/orgChart1"/>
    <dgm:cxn modelId="{9BB2CF40-FA0F-45B6-8786-7D238CC4F29F}" type="presParOf" srcId="{F03D01EF-CBCF-4A88-BF09-67B7FEB73F90}" destId="{1DF45820-9ADE-4E49-8C7F-AFFE66F2368A}" srcOrd="0" destOrd="0" presId="urn:microsoft.com/office/officeart/2005/8/layout/orgChart1"/>
    <dgm:cxn modelId="{370E4F61-A9E7-4504-90F4-E19DE6B87CEE}" type="presParOf" srcId="{F03D01EF-CBCF-4A88-BF09-67B7FEB73F90}" destId="{03E30BE2-4B20-4AA3-BB4B-72956E8B44E5}" srcOrd="1" destOrd="0" presId="urn:microsoft.com/office/officeart/2005/8/layout/orgChart1"/>
    <dgm:cxn modelId="{B208999F-5DF6-4437-B2E4-1D9535B40783}" type="presParOf" srcId="{32397A13-A7F7-4C67-805A-53AD7A9EB93D}" destId="{9A3F05DE-58D8-40A8-9CF7-A543810CA866}" srcOrd="1" destOrd="0" presId="urn:microsoft.com/office/officeart/2005/8/layout/orgChart1"/>
    <dgm:cxn modelId="{6CF11809-9088-42F8-9837-6FD6CC478F95}" type="presParOf" srcId="{32397A13-A7F7-4C67-805A-53AD7A9EB93D}" destId="{8C8B75F2-34DD-4586-9520-5C6FB7E86799}" srcOrd="2" destOrd="0" presId="urn:microsoft.com/office/officeart/2005/8/layout/orgChart1"/>
    <dgm:cxn modelId="{E7A32772-6E16-447C-A333-8865E2AB8694}" type="presParOf" srcId="{3A43B817-0272-4EAC-AE47-5C256C43521D}" destId="{96226CC8-4AA9-48A8-A3AB-F162C5FAD3E1}" srcOrd="4" destOrd="0" presId="urn:microsoft.com/office/officeart/2005/8/layout/orgChart1"/>
    <dgm:cxn modelId="{45E5EF09-4C92-42FF-B75C-7034791D8A15}" type="presParOf" srcId="{3A43B817-0272-4EAC-AE47-5C256C43521D}" destId="{C371A508-2188-45B0-AF9F-D42404143987}" srcOrd="5" destOrd="0" presId="urn:microsoft.com/office/officeart/2005/8/layout/orgChart1"/>
    <dgm:cxn modelId="{9B4F0AFC-E8A0-4472-8E6D-C1BEA0EC33D7}" type="presParOf" srcId="{C371A508-2188-45B0-AF9F-D42404143987}" destId="{2A5F1335-E09E-4AFD-8875-BE3C7C9D20C5}" srcOrd="0" destOrd="0" presId="urn:microsoft.com/office/officeart/2005/8/layout/orgChart1"/>
    <dgm:cxn modelId="{C4D4D3FD-182F-4DA3-87EC-1C7BDD03AAC6}" type="presParOf" srcId="{2A5F1335-E09E-4AFD-8875-BE3C7C9D20C5}" destId="{0369D352-B20E-4E6E-9344-11F735125C13}" srcOrd="0" destOrd="0" presId="urn:microsoft.com/office/officeart/2005/8/layout/orgChart1"/>
    <dgm:cxn modelId="{6335633D-E628-46EE-BD06-33B2B2C1A031}" type="presParOf" srcId="{2A5F1335-E09E-4AFD-8875-BE3C7C9D20C5}" destId="{D49213C2-5670-42C8-9135-3A33D30A29C1}" srcOrd="1" destOrd="0" presId="urn:microsoft.com/office/officeart/2005/8/layout/orgChart1"/>
    <dgm:cxn modelId="{9D551683-8E49-4E6A-86F3-F41ED1875BD0}" type="presParOf" srcId="{C371A508-2188-45B0-AF9F-D42404143987}" destId="{24C5F1F1-8C81-4E63-8CDC-E7FAE302B461}" srcOrd="1" destOrd="0" presId="urn:microsoft.com/office/officeart/2005/8/layout/orgChart1"/>
    <dgm:cxn modelId="{0B8FECFF-65A2-4C5C-B93B-85BBED79C593}" type="presParOf" srcId="{C371A508-2188-45B0-AF9F-D42404143987}" destId="{E77862CE-DEE9-448B-A6B7-0F9C99167551}" srcOrd="2" destOrd="0" presId="urn:microsoft.com/office/officeart/2005/8/layout/orgChart1"/>
    <dgm:cxn modelId="{46BEFB8B-2545-4C74-AE0E-E44807EDC0A6}" type="presParOf" srcId="{F99D8428-251D-4D9B-AC0A-E7D7FB1E2FC6}" destId="{0F966FEC-A13B-4744-AE53-0B28D1CDD383}" srcOrd="2" destOrd="0" presId="urn:microsoft.com/office/officeart/2005/8/layout/orgChart1"/>
    <dgm:cxn modelId="{9D8F6CE0-7C3F-45A9-8717-128F1D266A5C}" type="presParOf" srcId="{9D2983E3-F073-4C6A-A92E-BAF95BF34DF6}" destId="{70C32A67-357E-4EB8-8EE7-291C1507F336}" srcOrd="4" destOrd="0" presId="urn:microsoft.com/office/officeart/2005/8/layout/orgChart1"/>
    <dgm:cxn modelId="{EA10860E-520D-45DF-8B5C-65D0BA20F4AD}" type="presParOf" srcId="{9D2983E3-F073-4C6A-A92E-BAF95BF34DF6}" destId="{580CCB2F-BD16-4986-8EB3-7BC3F4BF791D}" srcOrd="5" destOrd="0" presId="urn:microsoft.com/office/officeart/2005/8/layout/orgChart1"/>
    <dgm:cxn modelId="{E2BF0D05-C061-4D0A-A302-A6680FD3B6CC}" type="presParOf" srcId="{580CCB2F-BD16-4986-8EB3-7BC3F4BF791D}" destId="{E991DD98-717F-4038-B808-6657C2806AC8}" srcOrd="0" destOrd="0" presId="urn:microsoft.com/office/officeart/2005/8/layout/orgChart1"/>
    <dgm:cxn modelId="{615A9318-09B1-4A26-B197-12756FE31FED}" type="presParOf" srcId="{E991DD98-717F-4038-B808-6657C2806AC8}" destId="{4C2E8E01-19AE-489A-A408-4D4440CCBD2E}" srcOrd="0" destOrd="0" presId="urn:microsoft.com/office/officeart/2005/8/layout/orgChart1"/>
    <dgm:cxn modelId="{E9E8B987-13F7-4E41-A0D4-ED22B89B114B}" type="presParOf" srcId="{E991DD98-717F-4038-B808-6657C2806AC8}" destId="{DACAA8A3-66F2-48F9-871F-F958B66977D9}" srcOrd="1" destOrd="0" presId="urn:microsoft.com/office/officeart/2005/8/layout/orgChart1"/>
    <dgm:cxn modelId="{B381D360-9F5F-4DA9-9DB8-18157473640E}" type="presParOf" srcId="{580CCB2F-BD16-4986-8EB3-7BC3F4BF791D}" destId="{E0469E39-51E0-47AD-9264-B48E529F3D9C}" srcOrd="1" destOrd="0" presId="urn:microsoft.com/office/officeart/2005/8/layout/orgChart1"/>
    <dgm:cxn modelId="{B7594C17-4E90-49C8-B58B-C0AF0920D280}" type="presParOf" srcId="{E0469E39-51E0-47AD-9264-B48E529F3D9C}" destId="{D6020FF9-4806-4772-845C-450FD607638A}" srcOrd="0" destOrd="0" presId="urn:microsoft.com/office/officeart/2005/8/layout/orgChart1"/>
    <dgm:cxn modelId="{D7A8CD46-08C5-49F2-842C-BC2665BFEFE2}" type="presParOf" srcId="{E0469E39-51E0-47AD-9264-B48E529F3D9C}" destId="{63E9CF62-2057-430D-B6ED-EEE7DD0C9F52}" srcOrd="1" destOrd="0" presId="urn:microsoft.com/office/officeart/2005/8/layout/orgChart1"/>
    <dgm:cxn modelId="{60A3A2E9-9193-4D4A-A35F-2ED354613C5B}" type="presParOf" srcId="{63E9CF62-2057-430D-B6ED-EEE7DD0C9F52}" destId="{1FCB05E3-DC5B-4AD0-AECA-A7A82D379BBD}" srcOrd="0" destOrd="0" presId="urn:microsoft.com/office/officeart/2005/8/layout/orgChart1"/>
    <dgm:cxn modelId="{FC7C0953-5F82-4683-979E-71D318E1B81C}" type="presParOf" srcId="{1FCB05E3-DC5B-4AD0-AECA-A7A82D379BBD}" destId="{495B4FB3-88E5-4FC0-9D8D-E826BC909327}" srcOrd="0" destOrd="0" presId="urn:microsoft.com/office/officeart/2005/8/layout/orgChart1"/>
    <dgm:cxn modelId="{8565F974-B55A-4369-86C4-A6993CB2F85A}" type="presParOf" srcId="{1FCB05E3-DC5B-4AD0-AECA-A7A82D379BBD}" destId="{5F461F36-07ED-44DC-8D41-346E7D75D22E}" srcOrd="1" destOrd="0" presId="urn:microsoft.com/office/officeart/2005/8/layout/orgChart1"/>
    <dgm:cxn modelId="{7E68B5EC-9CAB-4D0E-AFD7-3E02C0FEE7E2}" type="presParOf" srcId="{63E9CF62-2057-430D-B6ED-EEE7DD0C9F52}" destId="{B9512435-544A-4130-AAA2-0FDE532CD663}" srcOrd="1" destOrd="0" presId="urn:microsoft.com/office/officeart/2005/8/layout/orgChart1"/>
    <dgm:cxn modelId="{654EB35D-08EF-4B62-B586-A3C8CC164E12}" type="presParOf" srcId="{63E9CF62-2057-430D-B6ED-EEE7DD0C9F52}" destId="{3183091E-0FC2-4C0D-971C-E49B6C036F08}" srcOrd="2" destOrd="0" presId="urn:microsoft.com/office/officeart/2005/8/layout/orgChart1"/>
    <dgm:cxn modelId="{3ECC10D3-847B-41D6-8CC2-7CFF225835DA}" type="presParOf" srcId="{E0469E39-51E0-47AD-9264-B48E529F3D9C}" destId="{9D7EFD80-AA73-4ABB-B6F5-9C740E0DC077}" srcOrd="2" destOrd="0" presId="urn:microsoft.com/office/officeart/2005/8/layout/orgChart1"/>
    <dgm:cxn modelId="{9E289C78-E07F-470D-B23B-81AE9F954B03}" type="presParOf" srcId="{E0469E39-51E0-47AD-9264-B48E529F3D9C}" destId="{6D48AB0E-7302-4106-84EE-83714E787D98}" srcOrd="3" destOrd="0" presId="urn:microsoft.com/office/officeart/2005/8/layout/orgChart1"/>
    <dgm:cxn modelId="{0611F223-EDDF-4221-B59D-ABB1BBD1D63C}" type="presParOf" srcId="{6D48AB0E-7302-4106-84EE-83714E787D98}" destId="{58919928-3866-4E81-A05F-F743DF816BEB}" srcOrd="0" destOrd="0" presId="urn:microsoft.com/office/officeart/2005/8/layout/orgChart1"/>
    <dgm:cxn modelId="{2CAD3C39-9011-4265-8CAA-2ACA12A2AEFB}" type="presParOf" srcId="{58919928-3866-4E81-A05F-F743DF816BEB}" destId="{DA9B3364-70B7-40B1-A1D2-00C8DF945185}" srcOrd="0" destOrd="0" presId="urn:microsoft.com/office/officeart/2005/8/layout/orgChart1"/>
    <dgm:cxn modelId="{E3D38006-374C-41BF-89F3-13C32D8699AC}" type="presParOf" srcId="{58919928-3866-4E81-A05F-F743DF816BEB}" destId="{8D09DC70-06CF-418C-B4D6-256D162756B3}" srcOrd="1" destOrd="0" presId="urn:microsoft.com/office/officeart/2005/8/layout/orgChart1"/>
    <dgm:cxn modelId="{DB98739F-EB09-471D-8249-34FED4749EB4}" type="presParOf" srcId="{6D48AB0E-7302-4106-84EE-83714E787D98}" destId="{12773034-951D-41FA-B094-12FD229A91CB}" srcOrd="1" destOrd="0" presId="urn:microsoft.com/office/officeart/2005/8/layout/orgChart1"/>
    <dgm:cxn modelId="{029FBD1A-960E-4F96-9BE7-99DBBDA15E75}" type="presParOf" srcId="{6D48AB0E-7302-4106-84EE-83714E787D98}" destId="{700709D2-41A0-47E2-A8FC-1F48C89A8688}" srcOrd="2" destOrd="0" presId="urn:microsoft.com/office/officeart/2005/8/layout/orgChart1"/>
    <dgm:cxn modelId="{283384E1-3ABA-40FF-8D2F-9DD43F5AB797}" type="presParOf" srcId="{580CCB2F-BD16-4986-8EB3-7BC3F4BF791D}" destId="{88088425-02C7-4D6A-8436-9CDE6A5647B4}" srcOrd="2" destOrd="0" presId="urn:microsoft.com/office/officeart/2005/8/layout/orgChart1"/>
    <dgm:cxn modelId="{F2914742-9881-43D3-9018-913EF50D0142}" type="presParOf" srcId="{FD17D932-CC97-466A-8824-D950272C8B09}" destId="{D645CD32-B0CC-4DA8-BE68-0BAA13DB67C1}" srcOrd="2" destOrd="0" presId="urn:microsoft.com/office/officeart/2005/8/layout/orgChart1"/>
    <dgm:cxn modelId="{0707C94C-B219-4CDB-9AB7-5696A791F9B1}" type="presParOf" srcId="{7303F4DA-F27C-437D-B892-96EEBA87C502}" destId="{6C668A46-8E72-4C8C-B768-54A36EB1006C}" srcOrd="2" destOrd="0" presId="urn:microsoft.com/office/officeart/2005/8/layout/orgChart1"/>
    <dgm:cxn modelId="{B361F4BC-1061-4045-937E-A378C5534C71}" type="presParOf" srcId="{D750EB19-79FD-43EE-82BB-A43FC3C505F8}" destId="{D8553D73-AC58-4E1A-A52B-4E342D3BAA5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AD863-1F04-4995-9C69-8F6063E163D8}">
      <dsp:nvSpPr>
        <dsp:cNvPr id="0" name=""/>
        <dsp:cNvSpPr/>
      </dsp:nvSpPr>
      <dsp:spPr>
        <a:xfrm>
          <a:off x="13122627" y="21049442"/>
          <a:ext cx="671986" cy="640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5993" y="0"/>
              </a:lnTo>
              <a:lnTo>
                <a:pt x="335993" y="640231"/>
              </a:lnTo>
              <a:lnTo>
                <a:pt x="671986" y="64023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435416" y="21346354"/>
        <a:ext cx="46407" cy="46407"/>
      </dsp:txXfrm>
    </dsp:sp>
    <dsp:sp modelId="{F205F230-9403-4FCC-A6D4-E23514E961FE}">
      <dsp:nvSpPr>
        <dsp:cNvPr id="0" name=""/>
        <dsp:cNvSpPr/>
      </dsp:nvSpPr>
      <dsp:spPr>
        <a:xfrm>
          <a:off x="13122627" y="20409211"/>
          <a:ext cx="671986" cy="640231"/>
        </a:xfrm>
        <a:custGeom>
          <a:avLst/>
          <a:gdLst/>
          <a:ahLst/>
          <a:cxnLst/>
          <a:rect l="0" t="0" r="0" b="0"/>
          <a:pathLst>
            <a:path>
              <a:moveTo>
                <a:pt x="0" y="640231"/>
              </a:moveTo>
              <a:lnTo>
                <a:pt x="335993" y="640231"/>
              </a:lnTo>
              <a:lnTo>
                <a:pt x="335993" y="0"/>
              </a:lnTo>
              <a:lnTo>
                <a:pt x="67198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435416" y="20706123"/>
        <a:ext cx="46407" cy="46407"/>
      </dsp:txXfrm>
    </dsp:sp>
    <dsp:sp modelId="{27AF61DD-7A78-45B3-8A19-0A60B128C047}">
      <dsp:nvSpPr>
        <dsp:cNvPr id="0" name=""/>
        <dsp:cNvSpPr/>
      </dsp:nvSpPr>
      <dsp:spPr>
        <a:xfrm>
          <a:off x="9090707" y="17848287"/>
          <a:ext cx="671986" cy="3201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5993" y="0"/>
              </a:lnTo>
              <a:lnTo>
                <a:pt x="335993" y="3201155"/>
              </a:lnTo>
              <a:lnTo>
                <a:pt x="671986" y="320115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344927" y="19367091"/>
        <a:ext cx="163546" cy="163546"/>
      </dsp:txXfrm>
    </dsp:sp>
    <dsp:sp modelId="{09F05AD5-5D2A-4D3F-B88E-2F7D79DA413E}">
      <dsp:nvSpPr>
        <dsp:cNvPr id="0" name=""/>
        <dsp:cNvSpPr/>
      </dsp:nvSpPr>
      <dsp:spPr>
        <a:xfrm>
          <a:off x="13122627" y="17848287"/>
          <a:ext cx="671986" cy="1280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5993" y="0"/>
              </a:lnTo>
              <a:lnTo>
                <a:pt x="335993" y="1280462"/>
              </a:lnTo>
              <a:lnTo>
                <a:pt x="671986" y="128046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422468" y="18452366"/>
        <a:ext cx="72304" cy="72304"/>
      </dsp:txXfrm>
    </dsp:sp>
    <dsp:sp modelId="{5A5CABBB-D127-4F95-B7D1-B516E5AEF56C}">
      <dsp:nvSpPr>
        <dsp:cNvPr id="0" name=""/>
        <dsp:cNvSpPr/>
      </dsp:nvSpPr>
      <dsp:spPr>
        <a:xfrm>
          <a:off x="13122627" y="17802567"/>
          <a:ext cx="6719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1986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441820" y="17831487"/>
        <a:ext cx="33599" cy="33599"/>
      </dsp:txXfrm>
    </dsp:sp>
    <dsp:sp modelId="{F9CD2555-36D8-41D3-8A78-8F9DAF740969}">
      <dsp:nvSpPr>
        <dsp:cNvPr id="0" name=""/>
        <dsp:cNvSpPr/>
      </dsp:nvSpPr>
      <dsp:spPr>
        <a:xfrm>
          <a:off x="13122627" y="16567825"/>
          <a:ext cx="671986" cy="1280462"/>
        </a:xfrm>
        <a:custGeom>
          <a:avLst/>
          <a:gdLst/>
          <a:ahLst/>
          <a:cxnLst/>
          <a:rect l="0" t="0" r="0" b="0"/>
          <a:pathLst>
            <a:path>
              <a:moveTo>
                <a:pt x="0" y="1280462"/>
              </a:moveTo>
              <a:lnTo>
                <a:pt x="335993" y="1280462"/>
              </a:lnTo>
              <a:lnTo>
                <a:pt x="335993" y="0"/>
              </a:lnTo>
              <a:lnTo>
                <a:pt x="67198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422468" y="17171904"/>
        <a:ext cx="72304" cy="72304"/>
      </dsp:txXfrm>
    </dsp:sp>
    <dsp:sp modelId="{84790114-4E83-4344-AADE-06F3E16B8916}">
      <dsp:nvSpPr>
        <dsp:cNvPr id="0" name=""/>
        <dsp:cNvSpPr/>
      </dsp:nvSpPr>
      <dsp:spPr>
        <a:xfrm>
          <a:off x="9090707" y="17802567"/>
          <a:ext cx="6719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1986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409901" y="17831487"/>
        <a:ext cx="33599" cy="33599"/>
      </dsp:txXfrm>
    </dsp:sp>
    <dsp:sp modelId="{E83F8617-7728-4B6A-9655-C6AC67A3B649}">
      <dsp:nvSpPr>
        <dsp:cNvPr id="0" name=""/>
        <dsp:cNvSpPr/>
      </dsp:nvSpPr>
      <dsp:spPr>
        <a:xfrm>
          <a:off x="13122627" y="14647131"/>
          <a:ext cx="671986" cy="640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5993" y="0"/>
              </a:lnTo>
              <a:lnTo>
                <a:pt x="335993" y="640231"/>
              </a:lnTo>
              <a:lnTo>
                <a:pt x="671986" y="64023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435416" y="14944043"/>
        <a:ext cx="46407" cy="46407"/>
      </dsp:txXfrm>
    </dsp:sp>
    <dsp:sp modelId="{9F5934A2-038E-49A4-A03C-87DBE6153923}">
      <dsp:nvSpPr>
        <dsp:cNvPr id="0" name=""/>
        <dsp:cNvSpPr/>
      </dsp:nvSpPr>
      <dsp:spPr>
        <a:xfrm>
          <a:off x="13122627" y="14006900"/>
          <a:ext cx="671986" cy="640231"/>
        </a:xfrm>
        <a:custGeom>
          <a:avLst/>
          <a:gdLst/>
          <a:ahLst/>
          <a:cxnLst/>
          <a:rect l="0" t="0" r="0" b="0"/>
          <a:pathLst>
            <a:path>
              <a:moveTo>
                <a:pt x="0" y="640231"/>
              </a:moveTo>
              <a:lnTo>
                <a:pt x="335993" y="640231"/>
              </a:lnTo>
              <a:lnTo>
                <a:pt x="335993" y="0"/>
              </a:lnTo>
              <a:lnTo>
                <a:pt x="67198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435416" y="14303812"/>
        <a:ext cx="46407" cy="46407"/>
      </dsp:txXfrm>
    </dsp:sp>
    <dsp:sp modelId="{E37A34E6-75FB-48E3-A09A-DFBBA6905A6C}">
      <dsp:nvSpPr>
        <dsp:cNvPr id="0" name=""/>
        <dsp:cNvSpPr/>
      </dsp:nvSpPr>
      <dsp:spPr>
        <a:xfrm>
          <a:off x="9090707" y="14647131"/>
          <a:ext cx="671986" cy="3201155"/>
        </a:xfrm>
        <a:custGeom>
          <a:avLst/>
          <a:gdLst/>
          <a:ahLst/>
          <a:cxnLst/>
          <a:rect l="0" t="0" r="0" b="0"/>
          <a:pathLst>
            <a:path>
              <a:moveTo>
                <a:pt x="0" y="3201155"/>
              </a:moveTo>
              <a:lnTo>
                <a:pt x="335993" y="3201155"/>
              </a:lnTo>
              <a:lnTo>
                <a:pt x="335993" y="0"/>
              </a:lnTo>
              <a:lnTo>
                <a:pt x="67198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344927" y="16165936"/>
        <a:ext cx="163546" cy="163546"/>
      </dsp:txXfrm>
    </dsp:sp>
    <dsp:sp modelId="{ECE07C33-A009-403D-8C9E-438B5AF31205}">
      <dsp:nvSpPr>
        <dsp:cNvPr id="0" name=""/>
        <dsp:cNvSpPr/>
      </dsp:nvSpPr>
      <dsp:spPr>
        <a:xfrm>
          <a:off x="5058788" y="14967247"/>
          <a:ext cx="671986" cy="2881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5993" y="0"/>
              </a:lnTo>
              <a:lnTo>
                <a:pt x="335993" y="2881039"/>
              </a:lnTo>
              <a:lnTo>
                <a:pt x="671986" y="288103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320822" y="16333808"/>
        <a:ext cx="147918" cy="147918"/>
      </dsp:txXfrm>
    </dsp:sp>
    <dsp:sp modelId="{C872E2DD-7F34-43CA-BD8D-0E248789649D}">
      <dsp:nvSpPr>
        <dsp:cNvPr id="0" name=""/>
        <dsp:cNvSpPr/>
      </dsp:nvSpPr>
      <dsp:spPr>
        <a:xfrm>
          <a:off x="9090707" y="12086207"/>
          <a:ext cx="671986" cy="640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5993" y="0"/>
              </a:lnTo>
              <a:lnTo>
                <a:pt x="335993" y="640231"/>
              </a:lnTo>
              <a:lnTo>
                <a:pt x="671986" y="64023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403497" y="12383119"/>
        <a:ext cx="46407" cy="46407"/>
      </dsp:txXfrm>
    </dsp:sp>
    <dsp:sp modelId="{5EA45270-A746-4DA9-A9A0-6F20AB56120A}">
      <dsp:nvSpPr>
        <dsp:cNvPr id="0" name=""/>
        <dsp:cNvSpPr/>
      </dsp:nvSpPr>
      <dsp:spPr>
        <a:xfrm>
          <a:off x="9090707" y="11445976"/>
          <a:ext cx="671986" cy="640231"/>
        </a:xfrm>
        <a:custGeom>
          <a:avLst/>
          <a:gdLst/>
          <a:ahLst/>
          <a:cxnLst/>
          <a:rect l="0" t="0" r="0" b="0"/>
          <a:pathLst>
            <a:path>
              <a:moveTo>
                <a:pt x="0" y="640231"/>
              </a:moveTo>
              <a:lnTo>
                <a:pt x="335993" y="640231"/>
              </a:lnTo>
              <a:lnTo>
                <a:pt x="335993" y="0"/>
              </a:lnTo>
              <a:lnTo>
                <a:pt x="67198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403497" y="11742888"/>
        <a:ext cx="46407" cy="46407"/>
      </dsp:txXfrm>
    </dsp:sp>
    <dsp:sp modelId="{2E10D9CC-4F85-463D-AFF6-AEB2E6955620}">
      <dsp:nvSpPr>
        <dsp:cNvPr id="0" name=""/>
        <dsp:cNvSpPr/>
      </dsp:nvSpPr>
      <dsp:spPr>
        <a:xfrm>
          <a:off x="5058788" y="12086207"/>
          <a:ext cx="671986" cy="2881039"/>
        </a:xfrm>
        <a:custGeom>
          <a:avLst/>
          <a:gdLst/>
          <a:ahLst/>
          <a:cxnLst/>
          <a:rect l="0" t="0" r="0" b="0"/>
          <a:pathLst>
            <a:path>
              <a:moveTo>
                <a:pt x="0" y="2881039"/>
              </a:moveTo>
              <a:lnTo>
                <a:pt x="335993" y="2881039"/>
              </a:lnTo>
              <a:lnTo>
                <a:pt x="335993" y="0"/>
              </a:lnTo>
              <a:lnTo>
                <a:pt x="67198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320822" y="13452768"/>
        <a:ext cx="147918" cy="147918"/>
      </dsp:txXfrm>
    </dsp:sp>
    <dsp:sp modelId="{BB8EF2B3-D7AE-40D4-A654-7488480C78FB}">
      <dsp:nvSpPr>
        <dsp:cNvPr id="0" name=""/>
        <dsp:cNvSpPr/>
      </dsp:nvSpPr>
      <dsp:spPr>
        <a:xfrm>
          <a:off x="1026869" y="10805745"/>
          <a:ext cx="671986" cy="4161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5993" y="0"/>
              </a:lnTo>
              <a:lnTo>
                <a:pt x="335993" y="4161502"/>
              </a:lnTo>
              <a:lnTo>
                <a:pt x="671986" y="416150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257477" y="12781111"/>
        <a:ext cx="210770" cy="210770"/>
      </dsp:txXfrm>
    </dsp:sp>
    <dsp:sp modelId="{9744059C-49ED-4CFA-A97F-D4B12BE38274}">
      <dsp:nvSpPr>
        <dsp:cNvPr id="0" name=""/>
        <dsp:cNvSpPr/>
      </dsp:nvSpPr>
      <dsp:spPr>
        <a:xfrm>
          <a:off x="13122627" y="10165514"/>
          <a:ext cx="671986" cy="640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5993" y="0"/>
              </a:lnTo>
              <a:lnTo>
                <a:pt x="335993" y="640231"/>
              </a:lnTo>
              <a:lnTo>
                <a:pt x="671986" y="64023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435416" y="10462426"/>
        <a:ext cx="46407" cy="46407"/>
      </dsp:txXfrm>
    </dsp:sp>
    <dsp:sp modelId="{F31143A9-7065-4859-AA41-07F36653DC49}">
      <dsp:nvSpPr>
        <dsp:cNvPr id="0" name=""/>
        <dsp:cNvSpPr/>
      </dsp:nvSpPr>
      <dsp:spPr>
        <a:xfrm>
          <a:off x="13122627" y="9525283"/>
          <a:ext cx="671986" cy="640231"/>
        </a:xfrm>
        <a:custGeom>
          <a:avLst/>
          <a:gdLst/>
          <a:ahLst/>
          <a:cxnLst/>
          <a:rect l="0" t="0" r="0" b="0"/>
          <a:pathLst>
            <a:path>
              <a:moveTo>
                <a:pt x="0" y="640231"/>
              </a:moveTo>
              <a:lnTo>
                <a:pt x="335993" y="640231"/>
              </a:lnTo>
              <a:lnTo>
                <a:pt x="335993" y="0"/>
              </a:lnTo>
              <a:lnTo>
                <a:pt x="67198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435416" y="9822194"/>
        <a:ext cx="46407" cy="46407"/>
      </dsp:txXfrm>
    </dsp:sp>
    <dsp:sp modelId="{5FF4D19C-6CF9-43A9-8365-29335FAEEE95}">
      <dsp:nvSpPr>
        <dsp:cNvPr id="0" name=""/>
        <dsp:cNvSpPr/>
      </dsp:nvSpPr>
      <dsp:spPr>
        <a:xfrm>
          <a:off x="9090707" y="8885052"/>
          <a:ext cx="671986" cy="1280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5993" y="0"/>
              </a:lnTo>
              <a:lnTo>
                <a:pt x="335993" y="1280462"/>
              </a:lnTo>
              <a:lnTo>
                <a:pt x="671986" y="128046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390549" y="9489131"/>
        <a:ext cx="72304" cy="72304"/>
      </dsp:txXfrm>
    </dsp:sp>
    <dsp:sp modelId="{4F8B3F1C-4423-4C6C-9794-7FD8D292D7D3}">
      <dsp:nvSpPr>
        <dsp:cNvPr id="0" name=""/>
        <dsp:cNvSpPr/>
      </dsp:nvSpPr>
      <dsp:spPr>
        <a:xfrm>
          <a:off x="13122627" y="7604589"/>
          <a:ext cx="671986" cy="640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5993" y="0"/>
              </a:lnTo>
              <a:lnTo>
                <a:pt x="335993" y="640231"/>
              </a:lnTo>
              <a:lnTo>
                <a:pt x="671986" y="64023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435416" y="7901501"/>
        <a:ext cx="46407" cy="46407"/>
      </dsp:txXfrm>
    </dsp:sp>
    <dsp:sp modelId="{AE6C21B7-F31B-433C-B6FF-D73992454CA7}">
      <dsp:nvSpPr>
        <dsp:cNvPr id="0" name=""/>
        <dsp:cNvSpPr/>
      </dsp:nvSpPr>
      <dsp:spPr>
        <a:xfrm>
          <a:off x="13122627" y="6964358"/>
          <a:ext cx="671986" cy="640231"/>
        </a:xfrm>
        <a:custGeom>
          <a:avLst/>
          <a:gdLst/>
          <a:ahLst/>
          <a:cxnLst/>
          <a:rect l="0" t="0" r="0" b="0"/>
          <a:pathLst>
            <a:path>
              <a:moveTo>
                <a:pt x="0" y="640231"/>
              </a:moveTo>
              <a:lnTo>
                <a:pt x="335993" y="640231"/>
              </a:lnTo>
              <a:lnTo>
                <a:pt x="335993" y="0"/>
              </a:lnTo>
              <a:lnTo>
                <a:pt x="67198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435416" y="7261270"/>
        <a:ext cx="46407" cy="46407"/>
      </dsp:txXfrm>
    </dsp:sp>
    <dsp:sp modelId="{84B63196-FAF2-4F32-B9ED-A14AAC15805B}">
      <dsp:nvSpPr>
        <dsp:cNvPr id="0" name=""/>
        <dsp:cNvSpPr/>
      </dsp:nvSpPr>
      <dsp:spPr>
        <a:xfrm>
          <a:off x="9090707" y="7604589"/>
          <a:ext cx="671986" cy="1280462"/>
        </a:xfrm>
        <a:custGeom>
          <a:avLst/>
          <a:gdLst/>
          <a:ahLst/>
          <a:cxnLst/>
          <a:rect l="0" t="0" r="0" b="0"/>
          <a:pathLst>
            <a:path>
              <a:moveTo>
                <a:pt x="0" y="1280462"/>
              </a:moveTo>
              <a:lnTo>
                <a:pt x="335993" y="1280462"/>
              </a:lnTo>
              <a:lnTo>
                <a:pt x="335993" y="0"/>
              </a:lnTo>
              <a:lnTo>
                <a:pt x="67198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390549" y="8208668"/>
        <a:ext cx="72304" cy="72304"/>
      </dsp:txXfrm>
    </dsp:sp>
    <dsp:sp modelId="{D893C2F4-01DC-453B-9358-15EC7AE91596}">
      <dsp:nvSpPr>
        <dsp:cNvPr id="0" name=""/>
        <dsp:cNvSpPr/>
      </dsp:nvSpPr>
      <dsp:spPr>
        <a:xfrm>
          <a:off x="5058788" y="6644243"/>
          <a:ext cx="671986" cy="2240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5993" y="0"/>
              </a:lnTo>
              <a:lnTo>
                <a:pt x="335993" y="2240808"/>
              </a:lnTo>
              <a:lnTo>
                <a:pt x="671986" y="224080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336296" y="7706162"/>
        <a:ext cx="116969" cy="116969"/>
      </dsp:txXfrm>
    </dsp:sp>
    <dsp:sp modelId="{16B87544-09BC-4551-ABB7-79A3661283AD}">
      <dsp:nvSpPr>
        <dsp:cNvPr id="0" name=""/>
        <dsp:cNvSpPr/>
      </dsp:nvSpPr>
      <dsp:spPr>
        <a:xfrm>
          <a:off x="9090707" y="4403434"/>
          <a:ext cx="671986" cy="1280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5993" y="0"/>
              </a:lnTo>
              <a:lnTo>
                <a:pt x="335993" y="1280462"/>
              </a:lnTo>
              <a:lnTo>
                <a:pt x="671986" y="128046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390549" y="5007513"/>
        <a:ext cx="72304" cy="72304"/>
      </dsp:txXfrm>
    </dsp:sp>
    <dsp:sp modelId="{DFB0136D-764F-4B0D-933E-042854444DB3}">
      <dsp:nvSpPr>
        <dsp:cNvPr id="0" name=""/>
        <dsp:cNvSpPr/>
      </dsp:nvSpPr>
      <dsp:spPr>
        <a:xfrm>
          <a:off x="9090707" y="4357714"/>
          <a:ext cx="6719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1986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409901" y="4386634"/>
        <a:ext cx="33599" cy="33599"/>
      </dsp:txXfrm>
    </dsp:sp>
    <dsp:sp modelId="{D5CD1CB8-42C8-47B5-9A30-0668D1C99FF5}">
      <dsp:nvSpPr>
        <dsp:cNvPr id="0" name=""/>
        <dsp:cNvSpPr/>
      </dsp:nvSpPr>
      <dsp:spPr>
        <a:xfrm>
          <a:off x="9090707" y="3122972"/>
          <a:ext cx="671986" cy="1280462"/>
        </a:xfrm>
        <a:custGeom>
          <a:avLst/>
          <a:gdLst/>
          <a:ahLst/>
          <a:cxnLst/>
          <a:rect l="0" t="0" r="0" b="0"/>
          <a:pathLst>
            <a:path>
              <a:moveTo>
                <a:pt x="0" y="1280462"/>
              </a:moveTo>
              <a:lnTo>
                <a:pt x="335993" y="1280462"/>
              </a:lnTo>
              <a:lnTo>
                <a:pt x="335993" y="0"/>
              </a:lnTo>
              <a:lnTo>
                <a:pt x="67198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390549" y="3727051"/>
        <a:ext cx="72304" cy="72304"/>
      </dsp:txXfrm>
    </dsp:sp>
    <dsp:sp modelId="{534DCFA8-4374-44EC-A355-3E0E58573EA1}">
      <dsp:nvSpPr>
        <dsp:cNvPr id="0" name=""/>
        <dsp:cNvSpPr/>
      </dsp:nvSpPr>
      <dsp:spPr>
        <a:xfrm>
          <a:off x="5058788" y="4403434"/>
          <a:ext cx="671986" cy="2240808"/>
        </a:xfrm>
        <a:custGeom>
          <a:avLst/>
          <a:gdLst/>
          <a:ahLst/>
          <a:cxnLst/>
          <a:rect l="0" t="0" r="0" b="0"/>
          <a:pathLst>
            <a:path>
              <a:moveTo>
                <a:pt x="0" y="2240808"/>
              </a:moveTo>
              <a:lnTo>
                <a:pt x="335993" y="2240808"/>
              </a:lnTo>
              <a:lnTo>
                <a:pt x="335993" y="0"/>
              </a:lnTo>
              <a:lnTo>
                <a:pt x="67198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336296" y="5465353"/>
        <a:ext cx="116969" cy="116969"/>
      </dsp:txXfrm>
    </dsp:sp>
    <dsp:sp modelId="{60044D08-CE7D-4B9A-A21E-CF9732FA0C79}">
      <dsp:nvSpPr>
        <dsp:cNvPr id="0" name=""/>
        <dsp:cNvSpPr/>
      </dsp:nvSpPr>
      <dsp:spPr>
        <a:xfrm>
          <a:off x="1026869" y="6644243"/>
          <a:ext cx="671986" cy="4161502"/>
        </a:xfrm>
        <a:custGeom>
          <a:avLst/>
          <a:gdLst/>
          <a:ahLst/>
          <a:cxnLst/>
          <a:rect l="0" t="0" r="0" b="0"/>
          <a:pathLst>
            <a:path>
              <a:moveTo>
                <a:pt x="0" y="4161502"/>
              </a:moveTo>
              <a:lnTo>
                <a:pt x="335993" y="4161502"/>
              </a:lnTo>
              <a:lnTo>
                <a:pt x="335993" y="0"/>
              </a:lnTo>
              <a:lnTo>
                <a:pt x="671986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257477" y="8619609"/>
        <a:ext cx="210770" cy="210770"/>
      </dsp:txXfrm>
    </dsp:sp>
    <dsp:sp modelId="{02591BAA-A32D-4724-AA4C-419776186F1A}">
      <dsp:nvSpPr>
        <dsp:cNvPr id="0" name=""/>
        <dsp:cNvSpPr/>
      </dsp:nvSpPr>
      <dsp:spPr>
        <a:xfrm rot="16200000">
          <a:off x="-2181025" y="10293560"/>
          <a:ext cx="5391419" cy="10243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Tooling</a:t>
          </a:r>
        </a:p>
      </dsp:txBody>
      <dsp:txXfrm>
        <a:off x="-2181025" y="10293560"/>
        <a:ext cx="5391419" cy="1024369"/>
      </dsp:txXfrm>
    </dsp:sp>
    <dsp:sp modelId="{34ED707D-6763-464D-880D-9F274A5616F5}">
      <dsp:nvSpPr>
        <dsp:cNvPr id="0" name=""/>
        <dsp:cNvSpPr/>
      </dsp:nvSpPr>
      <dsp:spPr>
        <a:xfrm>
          <a:off x="1698855" y="6132058"/>
          <a:ext cx="3359932" cy="10243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Programming</a:t>
          </a:r>
        </a:p>
      </dsp:txBody>
      <dsp:txXfrm>
        <a:off x="1698855" y="6132058"/>
        <a:ext cx="3359932" cy="1024369"/>
      </dsp:txXfrm>
    </dsp:sp>
    <dsp:sp modelId="{347EEFD8-C424-428D-BC7C-4973B6316F70}">
      <dsp:nvSpPr>
        <dsp:cNvPr id="0" name=""/>
        <dsp:cNvSpPr/>
      </dsp:nvSpPr>
      <dsp:spPr>
        <a:xfrm>
          <a:off x="5730775" y="3891249"/>
          <a:ext cx="3359932" cy="10243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General Purpose</a:t>
          </a:r>
        </a:p>
      </dsp:txBody>
      <dsp:txXfrm>
        <a:off x="5730775" y="3891249"/>
        <a:ext cx="3359932" cy="1024369"/>
      </dsp:txXfrm>
    </dsp:sp>
    <dsp:sp modelId="{21DD6DC3-5315-40A7-82BB-0C58F66F2600}">
      <dsp:nvSpPr>
        <dsp:cNvPr id="0" name=""/>
        <dsp:cNvSpPr/>
      </dsp:nvSpPr>
      <dsp:spPr>
        <a:xfrm>
          <a:off x="9762694" y="2610787"/>
          <a:ext cx="3359932" cy="10243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Python</a:t>
          </a:r>
        </a:p>
      </dsp:txBody>
      <dsp:txXfrm>
        <a:off x="9762694" y="2610787"/>
        <a:ext cx="3359932" cy="1024369"/>
      </dsp:txXfrm>
    </dsp:sp>
    <dsp:sp modelId="{6627F3AC-C478-4F39-AD61-195C1AFE42E7}">
      <dsp:nvSpPr>
        <dsp:cNvPr id="0" name=""/>
        <dsp:cNvSpPr/>
      </dsp:nvSpPr>
      <dsp:spPr>
        <a:xfrm>
          <a:off x="9762694" y="3891249"/>
          <a:ext cx="3359932" cy="10243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C++</a:t>
          </a:r>
        </a:p>
      </dsp:txBody>
      <dsp:txXfrm>
        <a:off x="9762694" y="3891249"/>
        <a:ext cx="3359932" cy="1024369"/>
      </dsp:txXfrm>
    </dsp:sp>
    <dsp:sp modelId="{5109E65E-5632-4C20-BB31-2F82BCEDAC5B}">
      <dsp:nvSpPr>
        <dsp:cNvPr id="0" name=""/>
        <dsp:cNvSpPr/>
      </dsp:nvSpPr>
      <dsp:spPr>
        <a:xfrm>
          <a:off x="9762694" y="5171711"/>
          <a:ext cx="3359932" cy="10243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Fortran</a:t>
          </a:r>
        </a:p>
      </dsp:txBody>
      <dsp:txXfrm>
        <a:off x="9762694" y="5171711"/>
        <a:ext cx="3359932" cy="1024369"/>
      </dsp:txXfrm>
    </dsp:sp>
    <dsp:sp modelId="{B3A347DD-C274-44F8-AF73-1F703E8EC2C6}">
      <dsp:nvSpPr>
        <dsp:cNvPr id="0" name=""/>
        <dsp:cNvSpPr/>
      </dsp:nvSpPr>
      <dsp:spPr>
        <a:xfrm>
          <a:off x="5730775" y="8372867"/>
          <a:ext cx="3359932" cy="10243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Specialized</a:t>
          </a:r>
        </a:p>
      </dsp:txBody>
      <dsp:txXfrm>
        <a:off x="5730775" y="8372867"/>
        <a:ext cx="3359932" cy="1024369"/>
      </dsp:txXfrm>
    </dsp:sp>
    <dsp:sp modelId="{FDF8E1C5-B0FC-41FA-888E-92C0D8E54802}">
      <dsp:nvSpPr>
        <dsp:cNvPr id="0" name=""/>
        <dsp:cNvSpPr/>
      </dsp:nvSpPr>
      <dsp:spPr>
        <a:xfrm>
          <a:off x="9762694" y="7092404"/>
          <a:ext cx="3359932" cy="10243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Open-Source</a:t>
          </a:r>
        </a:p>
      </dsp:txBody>
      <dsp:txXfrm>
        <a:off x="9762694" y="7092404"/>
        <a:ext cx="3359932" cy="1024369"/>
      </dsp:txXfrm>
    </dsp:sp>
    <dsp:sp modelId="{1DCF6BEC-5DAF-4CFA-B3C2-737AC1383E6D}">
      <dsp:nvSpPr>
        <dsp:cNvPr id="0" name=""/>
        <dsp:cNvSpPr/>
      </dsp:nvSpPr>
      <dsp:spPr>
        <a:xfrm>
          <a:off x="13794613" y="6452173"/>
          <a:ext cx="3359932" cy="10243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 script</a:t>
          </a:r>
        </a:p>
      </dsp:txBody>
      <dsp:txXfrm>
        <a:off x="13794613" y="6452173"/>
        <a:ext cx="3359932" cy="1024369"/>
      </dsp:txXfrm>
    </dsp:sp>
    <dsp:sp modelId="{18F449C3-D212-4346-9ACB-620B79AE4A78}">
      <dsp:nvSpPr>
        <dsp:cNvPr id="0" name=""/>
        <dsp:cNvSpPr/>
      </dsp:nvSpPr>
      <dsp:spPr>
        <a:xfrm>
          <a:off x="13794613" y="7732636"/>
          <a:ext cx="3359932" cy="10243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Octave</a:t>
          </a:r>
        </a:p>
      </dsp:txBody>
      <dsp:txXfrm>
        <a:off x="13794613" y="7732636"/>
        <a:ext cx="3359932" cy="1024369"/>
      </dsp:txXfrm>
    </dsp:sp>
    <dsp:sp modelId="{EF87ED46-8A2E-4536-A301-D6521ED75D75}">
      <dsp:nvSpPr>
        <dsp:cNvPr id="0" name=""/>
        <dsp:cNvSpPr/>
      </dsp:nvSpPr>
      <dsp:spPr>
        <a:xfrm>
          <a:off x="9762694" y="9653329"/>
          <a:ext cx="3359932" cy="10243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Closed Source</a:t>
          </a:r>
        </a:p>
      </dsp:txBody>
      <dsp:txXfrm>
        <a:off x="9762694" y="9653329"/>
        <a:ext cx="3359932" cy="1024369"/>
      </dsp:txXfrm>
    </dsp:sp>
    <dsp:sp modelId="{BD931BB4-7BD1-4558-B894-D5DCD575E433}">
      <dsp:nvSpPr>
        <dsp:cNvPr id="0" name=""/>
        <dsp:cNvSpPr/>
      </dsp:nvSpPr>
      <dsp:spPr>
        <a:xfrm>
          <a:off x="13794613" y="9013098"/>
          <a:ext cx="3359932" cy="10243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MATLAB</a:t>
          </a:r>
        </a:p>
      </dsp:txBody>
      <dsp:txXfrm>
        <a:off x="13794613" y="9013098"/>
        <a:ext cx="3359932" cy="1024369"/>
      </dsp:txXfrm>
    </dsp:sp>
    <dsp:sp modelId="{34582263-433A-4B8F-A1A2-EBDFDDFEA2EB}">
      <dsp:nvSpPr>
        <dsp:cNvPr id="0" name=""/>
        <dsp:cNvSpPr/>
      </dsp:nvSpPr>
      <dsp:spPr>
        <a:xfrm>
          <a:off x="13794613" y="10293560"/>
          <a:ext cx="3359932" cy="10243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Microsoft </a:t>
          </a:r>
          <a:br>
            <a:rPr lang="en-US" sz="3500" kern="1200" dirty="0"/>
          </a:br>
          <a:r>
            <a:rPr lang="en-US" sz="3500" kern="1200" dirty="0"/>
            <a:t>DAX</a:t>
          </a:r>
        </a:p>
      </dsp:txBody>
      <dsp:txXfrm>
        <a:off x="13794613" y="10293560"/>
        <a:ext cx="3359932" cy="1024369"/>
      </dsp:txXfrm>
    </dsp:sp>
    <dsp:sp modelId="{FD730282-4F3B-4EBC-8666-39D36D8BD9EC}">
      <dsp:nvSpPr>
        <dsp:cNvPr id="0" name=""/>
        <dsp:cNvSpPr/>
      </dsp:nvSpPr>
      <dsp:spPr>
        <a:xfrm>
          <a:off x="1698855" y="14455062"/>
          <a:ext cx="3359932" cy="10243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User Interface</a:t>
          </a:r>
        </a:p>
      </dsp:txBody>
      <dsp:txXfrm>
        <a:off x="1698855" y="14455062"/>
        <a:ext cx="3359932" cy="1024369"/>
      </dsp:txXfrm>
    </dsp:sp>
    <dsp:sp modelId="{B0DEEF67-5EE5-4CC5-B721-62B0A5D9D252}">
      <dsp:nvSpPr>
        <dsp:cNvPr id="0" name=""/>
        <dsp:cNvSpPr/>
      </dsp:nvSpPr>
      <dsp:spPr>
        <a:xfrm>
          <a:off x="5730775" y="11574022"/>
          <a:ext cx="3359932" cy="10243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General Purpose</a:t>
          </a:r>
        </a:p>
      </dsp:txBody>
      <dsp:txXfrm>
        <a:off x="5730775" y="11574022"/>
        <a:ext cx="3359932" cy="1024369"/>
      </dsp:txXfrm>
    </dsp:sp>
    <dsp:sp modelId="{97116299-4967-47D5-A769-6832527B62B8}">
      <dsp:nvSpPr>
        <dsp:cNvPr id="0" name=""/>
        <dsp:cNvSpPr/>
      </dsp:nvSpPr>
      <dsp:spPr>
        <a:xfrm>
          <a:off x="9762694" y="10933791"/>
          <a:ext cx="3359932" cy="10243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Microsoft Excel</a:t>
          </a:r>
        </a:p>
      </dsp:txBody>
      <dsp:txXfrm>
        <a:off x="9762694" y="10933791"/>
        <a:ext cx="3359932" cy="1024369"/>
      </dsp:txXfrm>
    </dsp:sp>
    <dsp:sp modelId="{95C0818D-7D9E-4290-9568-CABDC678BFA3}">
      <dsp:nvSpPr>
        <dsp:cNvPr id="0" name=""/>
        <dsp:cNvSpPr/>
      </dsp:nvSpPr>
      <dsp:spPr>
        <a:xfrm>
          <a:off x="9762694" y="12214253"/>
          <a:ext cx="3359932" cy="10243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Google Sheets</a:t>
          </a:r>
        </a:p>
      </dsp:txBody>
      <dsp:txXfrm>
        <a:off x="9762694" y="12214253"/>
        <a:ext cx="3359932" cy="1024369"/>
      </dsp:txXfrm>
    </dsp:sp>
    <dsp:sp modelId="{DA17C38C-C843-4A45-81E8-91155C3E167E}">
      <dsp:nvSpPr>
        <dsp:cNvPr id="0" name=""/>
        <dsp:cNvSpPr/>
      </dsp:nvSpPr>
      <dsp:spPr>
        <a:xfrm>
          <a:off x="5730775" y="17336102"/>
          <a:ext cx="3359932" cy="10243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Specialized</a:t>
          </a:r>
        </a:p>
      </dsp:txBody>
      <dsp:txXfrm>
        <a:off x="5730775" y="17336102"/>
        <a:ext cx="3359932" cy="1024369"/>
      </dsp:txXfrm>
    </dsp:sp>
    <dsp:sp modelId="{2528F3F4-9255-47D6-A2D5-831249DCE84C}">
      <dsp:nvSpPr>
        <dsp:cNvPr id="0" name=""/>
        <dsp:cNvSpPr/>
      </dsp:nvSpPr>
      <dsp:spPr>
        <a:xfrm>
          <a:off x="9762694" y="14134946"/>
          <a:ext cx="3359932" cy="10243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Statistical Modeling</a:t>
          </a:r>
        </a:p>
      </dsp:txBody>
      <dsp:txXfrm>
        <a:off x="9762694" y="14134946"/>
        <a:ext cx="3359932" cy="1024369"/>
      </dsp:txXfrm>
    </dsp:sp>
    <dsp:sp modelId="{8B55FB41-C193-43E4-ABBC-B38F6632F5A1}">
      <dsp:nvSpPr>
        <dsp:cNvPr id="0" name=""/>
        <dsp:cNvSpPr/>
      </dsp:nvSpPr>
      <dsp:spPr>
        <a:xfrm>
          <a:off x="13794613" y="13494715"/>
          <a:ext cx="3359932" cy="10243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IBM SPSS</a:t>
          </a:r>
        </a:p>
      </dsp:txBody>
      <dsp:txXfrm>
        <a:off x="13794613" y="13494715"/>
        <a:ext cx="3359932" cy="1024369"/>
      </dsp:txXfrm>
    </dsp:sp>
    <dsp:sp modelId="{699F707E-D2FD-4AD2-B8AB-9BCE5430F2B2}">
      <dsp:nvSpPr>
        <dsp:cNvPr id="0" name=""/>
        <dsp:cNvSpPr/>
      </dsp:nvSpPr>
      <dsp:spPr>
        <a:xfrm>
          <a:off x="13794613" y="14775178"/>
          <a:ext cx="3359932" cy="10243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SAS</a:t>
          </a:r>
        </a:p>
      </dsp:txBody>
      <dsp:txXfrm>
        <a:off x="13794613" y="14775178"/>
        <a:ext cx="3359932" cy="1024369"/>
      </dsp:txXfrm>
    </dsp:sp>
    <dsp:sp modelId="{E28FAD6E-A27D-4649-ADD9-CD56516E149F}">
      <dsp:nvSpPr>
        <dsp:cNvPr id="0" name=""/>
        <dsp:cNvSpPr/>
      </dsp:nvSpPr>
      <dsp:spPr>
        <a:xfrm>
          <a:off x="9762694" y="17336102"/>
          <a:ext cx="3359932" cy="10243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Dashboarding</a:t>
          </a:r>
        </a:p>
      </dsp:txBody>
      <dsp:txXfrm>
        <a:off x="9762694" y="17336102"/>
        <a:ext cx="3359932" cy="1024369"/>
      </dsp:txXfrm>
    </dsp:sp>
    <dsp:sp modelId="{E5E9C230-EF07-4002-8475-CF9B41FCACD5}">
      <dsp:nvSpPr>
        <dsp:cNvPr id="0" name=""/>
        <dsp:cNvSpPr/>
      </dsp:nvSpPr>
      <dsp:spPr>
        <a:xfrm>
          <a:off x="13794613" y="16055640"/>
          <a:ext cx="3359932" cy="10243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Microsoft Power BI</a:t>
          </a:r>
        </a:p>
      </dsp:txBody>
      <dsp:txXfrm>
        <a:off x="13794613" y="16055640"/>
        <a:ext cx="3359932" cy="1024369"/>
      </dsp:txXfrm>
    </dsp:sp>
    <dsp:sp modelId="{629A7C9C-5943-436A-ADA8-668CC26CD86F}">
      <dsp:nvSpPr>
        <dsp:cNvPr id="0" name=""/>
        <dsp:cNvSpPr/>
      </dsp:nvSpPr>
      <dsp:spPr>
        <a:xfrm>
          <a:off x="13794613" y="17336102"/>
          <a:ext cx="3359932" cy="10243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Tableau</a:t>
          </a:r>
        </a:p>
      </dsp:txBody>
      <dsp:txXfrm>
        <a:off x="13794613" y="17336102"/>
        <a:ext cx="3359932" cy="1024369"/>
      </dsp:txXfrm>
    </dsp:sp>
    <dsp:sp modelId="{3AF5D736-20EA-4E74-B46B-86103C89B9AB}">
      <dsp:nvSpPr>
        <dsp:cNvPr id="0" name=""/>
        <dsp:cNvSpPr/>
      </dsp:nvSpPr>
      <dsp:spPr>
        <a:xfrm>
          <a:off x="13794613" y="18616564"/>
          <a:ext cx="3359932" cy="10243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Amazon </a:t>
          </a:r>
          <a:r>
            <a:rPr lang="en-US" sz="3500" kern="1200" dirty="0" err="1"/>
            <a:t>QuickSight</a:t>
          </a:r>
          <a:endParaRPr lang="en-US" sz="3500" kern="1200" dirty="0"/>
        </a:p>
      </dsp:txBody>
      <dsp:txXfrm>
        <a:off x="13794613" y="18616564"/>
        <a:ext cx="3359932" cy="1024369"/>
      </dsp:txXfrm>
    </dsp:sp>
    <dsp:sp modelId="{01B53CE3-87AD-4C27-B06F-391C102DC4EF}">
      <dsp:nvSpPr>
        <dsp:cNvPr id="0" name=""/>
        <dsp:cNvSpPr/>
      </dsp:nvSpPr>
      <dsp:spPr>
        <a:xfrm>
          <a:off x="9762694" y="20537257"/>
          <a:ext cx="3359932" cy="10243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Custom</a:t>
          </a:r>
        </a:p>
      </dsp:txBody>
      <dsp:txXfrm>
        <a:off x="9762694" y="20537257"/>
        <a:ext cx="3359932" cy="1024369"/>
      </dsp:txXfrm>
    </dsp:sp>
    <dsp:sp modelId="{7385A718-7730-48CC-9EF5-C0E12F4E8EB5}">
      <dsp:nvSpPr>
        <dsp:cNvPr id="0" name=""/>
        <dsp:cNvSpPr/>
      </dsp:nvSpPr>
      <dsp:spPr>
        <a:xfrm>
          <a:off x="13794613" y="19897026"/>
          <a:ext cx="3359932" cy="10243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Jupyter</a:t>
          </a:r>
          <a:r>
            <a:rPr lang="en-US" sz="3500" kern="1200" dirty="0"/>
            <a:t> Notebooks</a:t>
          </a:r>
        </a:p>
      </dsp:txBody>
      <dsp:txXfrm>
        <a:off x="13794613" y="19897026"/>
        <a:ext cx="3359932" cy="1024369"/>
      </dsp:txXfrm>
    </dsp:sp>
    <dsp:sp modelId="{F4CD4606-582D-44EF-9927-B6DDF6683CC4}">
      <dsp:nvSpPr>
        <dsp:cNvPr id="0" name=""/>
        <dsp:cNvSpPr/>
      </dsp:nvSpPr>
      <dsp:spPr>
        <a:xfrm>
          <a:off x="13794613" y="21177488"/>
          <a:ext cx="3359932" cy="10243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OSS Components</a:t>
          </a:r>
        </a:p>
      </dsp:txBody>
      <dsp:txXfrm>
        <a:off x="13794613" y="21177488"/>
        <a:ext cx="3359932" cy="102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57F2C-C2C2-4029-AA3C-51F42EF96F56}">
      <dsp:nvSpPr>
        <dsp:cNvPr id="0" name=""/>
        <dsp:cNvSpPr/>
      </dsp:nvSpPr>
      <dsp:spPr>
        <a:xfrm>
          <a:off x="351" y="3277417"/>
          <a:ext cx="2529115" cy="208599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Find facts that answer business questions</a:t>
          </a:r>
        </a:p>
      </dsp:txBody>
      <dsp:txXfrm>
        <a:off x="48355" y="3325421"/>
        <a:ext cx="2433107" cy="1542985"/>
      </dsp:txXfrm>
    </dsp:sp>
    <dsp:sp modelId="{125EE88E-C6E5-4335-8186-5CA252D86D3E}">
      <dsp:nvSpPr>
        <dsp:cNvPr id="0" name=""/>
        <dsp:cNvSpPr/>
      </dsp:nvSpPr>
      <dsp:spPr>
        <a:xfrm>
          <a:off x="1457930" y="3904543"/>
          <a:ext cx="2596642" cy="2596642"/>
        </a:xfrm>
        <a:prstGeom prst="leftCircularArrow">
          <a:avLst>
            <a:gd name="adj1" fmla="val 2418"/>
            <a:gd name="adj2" fmla="val 292517"/>
            <a:gd name="adj3" fmla="val 2068027"/>
            <a:gd name="adj4" fmla="val 9024489"/>
            <a:gd name="adj5" fmla="val 282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A9CBC-EDEC-43FA-A6E7-5B5662341C33}">
      <dsp:nvSpPr>
        <dsp:cNvPr id="0" name=""/>
        <dsp:cNvSpPr/>
      </dsp:nvSpPr>
      <dsp:spPr>
        <a:xfrm>
          <a:off x="562377" y="4916410"/>
          <a:ext cx="2248102" cy="8939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Extraction</a:t>
          </a:r>
        </a:p>
      </dsp:txBody>
      <dsp:txXfrm>
        <a:off x="588561" y="4942594"/>
        <a:ext cx="2195734" cy="841628"/>
      </dsp:txXfrm>
    </dsp:sp>
    <dsp:sp modelId="{DF196E93-4E87-481D-B513-4CE09E0947BB}">
      <dsp:nvSpPr>
        <dsp:cNvPr id="0" name=""/>
        <dsp:cNvSpPr/>
      </dsp:nvSpPr>
      <dsp:spPr>
        <a:xfrm>
          <a:off x="3109491" y="3277417"/>
          <a:ext cx="2529115" cy="208599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Focus on scripting and developer efficiencies</a:t>
          </a:r>
        </a:p>
      </dsp:txBody>
      <dsp:txXfrm>
        <a:off x="3157495" y="3772419"/>
        <a:ext cx="2433107" cy="1542985"/>
      </dsp:txXfrm>
    </dsp:sp>
    <dsp:sp modelId="{2E9F44A6-6658-4A03-8376-D1798C1B7C20}">
      <dsp:nvSpPr>
        <dsp:cNvPr id="0" name=""/>
        <dsp:cNvSpPr/>
      </dsp:nvSpPr>
      <dsp:spPr>
        <a:xfrm>
          <a:off x="4545994" y="2057850"/>
          <a:ext cx="2919807" cy="2919807"/>
        </a:xfrm>
        <a:prstGeom prst="circularArrow">
          <a:avLst>
            <a:gd name="adj1" fmla="val 2151"/>
            <a:gd name="adj2" fmla="val 258542"/>
            <a:gd name="adj3" fmla="val 19565948"/>
            <a:gd name="adj4" fmla="val 12575511"/>
            <a:gd name="adj5" fmla="val 250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9572A-5C83-4A13-9228-E9D8244AF106}">
      <dsp:nvSpPr>
        <dsp:cNvPr id="0" name=""/>
        <dsp:cNvSpPr/>
      </dsp:nvSpPr>
      <dsp:spPr>
        <a:xfrm>
          <a:off x="3671517" y="2830419"/>
          <a:ext cx="2248102" cy="8939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Prototype</a:t>
          </a:r>
        </a:p>
      </dsp:txBody>
      <dsp:txXfrm>
        <a:off x="3697701" y="2856603"/>
        <a:ext cx="2195734" cy="841628"/>
      </dsp:txXfrm>
    </dsp:sp>
    <dsp:sp modelId="{6DBF3DE9-611C-4CC7-9CD6-058F0F66197E}">
      <dsp:nvSpPr>
        <dsp:cNvPr id="0" name=""/>
        <dsp:cNvSpPr/>
      </dsp:nvSpPr>
      <dsp:spPr>
        <a:xfrm>
          <a:off x="6218631" y="3277417"/>
          <a:ext cx="2529115" cy="208599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Discover interesting trends and insights</a:t>
          </a:r>
        </a:p>
      </dsp:txBody>
      <dsp:txXfrm>
        <a:off x="6266635" y="3325421"/>
        <a:ext cx="2433107" cy="1542985"/>
      </dsp:txXfrm>
    </dsp:sp>
    <dsp:sp modelId="{B12EE800-1C2A-4094-96A1-A730EBDFCCB4}">
      <dsp:nvSpPr>
        <dsp:cNvPr id="0" name=""/>
        <dsp:cNvSpPr/>
      </dsp:nvSpPr>
      <dsp:spPr>
        <a:xfrm>
          <a:off x="7676209" y="3904543"/>
          <a:ext cx="2596642" cy="2596642"/>
        </a:xfrm>
        <a:prstGeom prst="leftCircularArrow">
          <a:avLst>
            <a:gd name="adj1" fmla="val 2418"/>
            <a:gd name="adj2" fmla="val 292517"/>
            <a:gd name="adj3" fmla="val 2068027"/>
            <a:gd name="adj4" fmla="val 9024489"/>
            <a:gd name="adj5" fmla="val 282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67F82-4661-41FB-9BD5-3EB3E0F7AC2C}">
      <dsp:nvSpPr>
        <dsp:cNvPr id="0" name=""/>
        <dsp:cNvSpPr/>
      </dsp:nvSpPr>
      <dsp:spPr>
        <a:xfrm>
          <a:off x="6780656" y="4916410"/>
          <a:ext cx="2248102" cy="8939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Normalize</a:t>
          </a:r>
        </a:p>
      </dsp:txBody>
      <dsp:txXfrm>
        <a:off x="6806840" y="4942594"/>
        <a:ext cx="2195734" cy="841628"/>
      </dsp:txXfrm>
    </dsp:sp>
    <dsp:sp modelId="{13B872D8-6AA2-4EF9-84A5-7B50A298C4C0}">
      <dsp:nvSpPr>
        <dsp:cNvPr id="0" name=""/>
        <dsp:cNvSpPr/>
      </dsp:nvSpPr>
      <dsp:spPr>
        <a:xfrm>
          <a:off x="9327770" y="3277417"/>
          <a:ext cx="2529115" cy="208599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Convert models into native solutions for performance</a:t>
          </a:r>
        </a:p>
      </dsp:txBody>
      <dsp:txXfrm>
        <a:off x="9375774" y="3772419"/>
        <a:ext cx="2433107" cy="1542985"/>
      </dsp:txXfrm>
    </dsp:sp>
    <dsp:sp modelId="{9099EAE2-F07E-401C-8D23-4D7742585430}">
      <dsp:nvSpPr>
        <dsp:cNvPr id="0" name=""/>
        <dsp:cNvSpPr/>
      </dsp:nvSpPr>
      <dsp:spPr>
        <a:xfrm>
          <a:off x="9889796" y="2830419"/>
          <a:ext cx="2248102" cy="8939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Optimize</a:t>
          </a:r>
        </a:p>
      </dsp:txBody>
      <dsp:txXfrm>
        <a:off x="9915980" y="2856603"/>
        <a:ext cx="2195734" cy="8416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57F2C-C2C2-4029-AA3C-51F42EF96F56}">
      <dsp:nvSpPr>
        <dsp:cNvPr id="0" name=""/>
        <dsp:cNvSpPr/>
      </dsp:nvSpPr>
      <dsp:spPr>
        <a:xfrm>
          <a:off x="1226" y="3292277"/>
          <a:ext cx="5582747" cy="46045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5" tIns="108585" rIns="108585" bIns="108585" numCol="1" spcCol="1270" anchor="t" anchorCtr="0">
          <a:noAutofit/>
        </a:bodyPr>
        <a:lstStyle/>
        <a:p>
          <a:pPr marL="285750" lvl="1" indent="-285750" algn="l" defTabSz="2533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700" kern="1200" dirty="0"/>
            <a:t>Find facts that answer business questions</a:t>
          </a:r>
        </a:p>
      </dsp:txBody>
      <dsp:txXfrm>
        <a:off x="107191" y="3398242"/>
        <a:ext cx="5370817" cy="3405969"/>
      </dsp:txXfrm>
    </dsp:sp>
    <dsp:sp modelId="{125EE88E-C6E5-4335-8186-5CA252D86D3E}">
      <dsp:nvSpPr>
        <dsp:cNvPr id="0" name=""/>
        <dsp:cNvSpPr/>
      </dsp:nvSpPr>
      <dsp:spPr>
        <a:xfrm>
          <a:off x="3057689" y="4098407"/>
          <a:ext cx="6585951" cy="6585951"/>
        </a:xfrm>
        <a:prstGeom prst="leftCircularArrow">
          <a:avLst>
            <a:gd name="adj1" fmla="val 3801"/>
            <a:gd name="adj2" fmla="val 475098"/>
            <a:gd name="adj3" fmla="val 2250609"/>
            <a:gd name="adj4" fmla="val 9024489"/>
            <a:gd name="adj5" fmla="val 44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A9CBC-EDEC-43FA-A6E7-5B5662341C33}">
      <dsp:nvSpPr>
        <dsp:cNvPr id="0" name=""/>
        <dsp:cNvSpPr/>
      </dsp:nvSpPr>
      <dsp:spPr>
        <a:xfrm>
          <a:off x="1241837" y="6910176"/>
          <a:ext cx="4962442" cy="1973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Extraction</a:t>
          </a:r>
        </a:p>
      </dsp:txBody>
      <dsp:txXfrm>
        <a:off x="1299636" y="6967975"/>
        <a:ext cx="4846844" cy="1857801"/>
      </dsp:txXfrm>
    </dsp:sp>
    <dsp:sp modelId="{DF196E93-4E87-481D-B513-4CE09E0947BB}">
      <dsp:nvSpPr>
        <dsp:cNvPr id="0" name=""/>
        <dsp:cNvSpPr/>
      </dsp:nvSpPr>
      <dsp:spPr>
        <a:xfrm>
          <a:off x="7396492" y="3292277"/>
          <a:ext cx="5582747" cy="46045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5" tIns="108585" rIns="108585" bIns="108585" numCol="1" spcCol="1270" anchor="t" anchorCtr="0">
          <a:noAutofit/>
        </a:bodyPr>
        <a:lstStyle/>
        <a:p>
          <a:pPr marL="285750" lvl="1" indent="-285750" algn="l" defTabSz="2533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700" kern="1200" dirty="0"/>
            <a:t>Focus on scripting and developer efficiencies</a:t>
          </a:r>
        </a:p>
      </dsp:txBody>
      <dsp:txXfrm>
        <a:off x="7502457" y="4384942"/>
        <a:ext cx="5370817" cy="3405969"/>
      </dsp:txXfrm>
    </dsp:sp>
    <dsp:sp modelId="{2E9F44A6-6658-4A03-8376-D1798C1B7C20}">
      <dsp:nvSpPr>
        <dsp:cNvPr id="0" name=""/>
        <dsp:cNvSpPr/>
      </dsp:nvSpPr>
      <dsp:spPr>
        <a:xfrm>
          <a:off x="10406432" y="324252"/>
          <a:ext cx="7299302" cy="7299302"/>
        </a:xfrm>
        <a:prstGeom prst="circularArrow">
          <a:avLst>
            <a:gd name="adj1" fmla="val 3430"/>
            <a:gd name="adj2" fmla="val 424872"/>
            <a:gd name="adj3" fmla="val 19399617"/>
            <a:gd name="adj4" fmla="val 12575511"/>
            <a:gd name="adj5" fmla="val 40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9572A-5C83-4A13-9228-E9D8244AF106}">
      <dsp:nvSpPr>
        <dsp:cNvPr id="0" name=""/>
        <dsp:cNvSpPr/>
      </dsp:nvSpPr>
      <dsp:spPr>
        <a:xfrm>
          <a:off x="8637103" y="2305577"/>
          <a:ext cx="4962442" cy="1973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Prototype</a:t>
          </a:r>
        </a:p>
      </dsp:txBody>
      <dsp:txXfrm>
        <a:off x="8694902" y="2363376"/>
        <a:ext cx="4846844" cy="1857801"/>
      </dsp:txXfrm>
    </dsp:sp>
    <dsp:sp modelId="{6DBF3DE9-611C-4CC7-9CD6-058F0F66197E}">
      <dsp:nvSpPr>
        <dsp:cNvPr id="0" name=""/>
        <dsp:cNvSpPr/>
      </dsp:nvSpPr>
      <dsp:spPr>
        <a:xfrm>
          <a:off x="14791758" y="3292277"/>
          <a:ext cx="5582747" cy="46045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5" tIns="108585" rIns="108585" bIns="108585" numCol="1" spcCol="1270" anchor="t" anchorCtr="0">
          <a:noAutofit/>
        </a:bodyPr>
        <a:lstStyle/>
        <a:p>
          <a:pPr marL="285750" lvl="1" indent="-285750" algn="l" defTabSz="2533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700" kern="1200" dirty="0"/>
            <a:t>Discover interesting trends and insights</a:t>
          </a:r>
        </a:p>
      </dsp:txBody>
      <dsp:txXfrm>
        <a:off x="14897723" y="3398242"/>
        <a:ext cx="5370817" cy="3405969"/>
      </dsp:txXfrm>
    </dsp:sp>
    <dsp:sp modelId="{B12EE800-1C2A-4094-96A1-A730EBDFCCB4}">
      <dsp:nvSpPr>
        <dsp:cNvPr id="0" name=""/>
        <dsp:cNvSpPr/>
      </dsp:nvSpPr>
      <dsp:spPr>
        <a:xfrm>
          <a:off x="17848220" y="4098407"/>
          <a:ext cx="6585951" cy="6585951"/>
        </a:xfrm>
        <a:prstGeom prst="leftCircularArrow">
          <a:avLst>
            <a:gd name="adj1" fmla="val 3801"/>
            <a:gd name="adj2" fmla="val 475098"/>
            <a:gd name="adj3" fmla="val 2250609"/>
            <a:gd name="adj4" fmla="val 9024489"/>
            <a:gd name="adj5" fmla="val 44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67F82-4661-41FB-9BD5-3EB3E0F7AC2C}">
      <dsp:nvSpPr>
        <dsp:cNvPr id="0" name=""/>
        <dsp:cNvSpPr/>
      </dsp:nvSpPr>
      <dsp:spPr>
        <a:xfrm>
          <a:off x="16032369" y="6910176"/>
          <a:ext cx="4962442" cy="1973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Normalize</a:t>
          </a:r>
        </a:p>
      </dsp:txBody>
      <dsp:txXfrm>
        <a:off x="16090168" y="6967975"/>
        <a:ext cx="4846844" cy="1857801"/>
      </dsp:txXfrm>
    </dsp:sp>
    <dsp:sp modelId="{13B872D8-6AA2-4EF9-84A5-7B50A298C4C0}">
      <dsp:nvSpPr>
        <dsp:cNvPr id="0" name=""/>
        <dsp:cNvSpPr/>
      </dsp:nvSpPr>
      <dsp:spPr>
        <a:xfrm>
          <a:off x="22187024" y="3292277"/>
          <a:ext cx="5582747" cy="46045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5" tIns="108585" rIns="108585" bIns="108585" numCol="1" spcCol="1270" anchor="t" anchorCtr="0">
          <a:noAutofit/>
        </a:bodyPr>
        <a:lstStyle/>
        <a:p>
          <a:pPr marL="285750" lvl="1" indent="-285750" algn="l" defTabSz="2533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700" kern="1200" dirty="0"/>
            <a:t>Convert models into native solutions for performance</a:t>
          </a:r>
        </a:p>
      </dsp:txBody>
      <dsp:txXfrm>
        <a:off x="22292989" y="4384942"/>
        <a:ext cx="5370817" cy="3405969"/>
      </dsp:txXfrm>
    </dsp:sp>
    <dsp:sp modelId="{9099EAE2-F07E-401C-8D23-4D7742585430}">
      <dsp:nvSpPr>
        <dsp:cNvPr id="0" name=""/>
        <dsp:cNvSpPr/>
      </dsp:nvSpPr>
      <dsp:spPr>
        <a:xfrm>
          <a:off x="23427634" y="2305577"/>
          <a:ext cx="4962442" cy="1973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Optimize</a:t>
          </a:r>
        </a:p>
      </dsp:txBody>
      <dsp:txXfrm>
        <a:off x="23485433" y="2363376"/>
        <a:ext cx="4846844" cy="1857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EFD80-AA73-4ABB-B6F5-9C740E0DC077}">
      <dsp:nvSpPr>
        <dsp:cNvPr id="0" name=""/>
        <dsp:cNvSpPr/>
      </dsp:nvSpPr>
      <dsp:spPr>
        <a:xfrm>
          <a:off x="21396558" y="6181500"/>
          <a:ext cx="352153" cy="2746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797"/>
              </a:lnTo>
              <a:lnTo>
                <a:pt x="352153" y="274679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20FF9-4806-4772-845C-450FD607638A}">
      <dsp:nvSpPr>
        <dsp:cNvPr id="0" name=""/>
        <dsp:cNvSpPr/>
      </dsp:nvSpPr>
      <dsp:spPr>
        <a:xfrm>
          <a:off x="21396558" y="6181500"/>
          <a:ext cx="352153" cy="1079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937"/>
              </a:lnTo>
              <a:lnTo>
                <a:pt x="352153" y="107993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32A67-357E-4EB8-8EE7-291C1507F336}">
      <dsp:nvSpPr>
        <dsp:cNvPr id="0" name=""/>
        <dsp:cNvSpPr/>
      </dsp:nvSpPr>
      <dsp:spPr>
        <a:xfrm>
          <a:off x="19494929" y="4514639"/>
          <a:ext cx="2840705" cy="493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07"/>
              </a:lnTo>
              <a:lnTo>
                <a:pt x="2840705" y="246507"/>
              </a:lnTo>
              <a:lnTo>
                <a:pt x="2840705" y="49301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26CC8-4AA9-48A8-A3AB-F162C5FAD3E1}">
      <dsp:nvSpPr>
        <dsp:cNvPr id="0" name=""/>
        <dsp:cNvSpPr/>
      </dsp:nvSpPr>
      <dsp:spPr>
        <a:xfrm>
          <a:off x="18555853" y="6181500"/>
          <a:ext cx="352153" cy="4413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3658"/>
              </a:lnTo>
              <a:lnTo>
                <a:pt x="352153" y="441365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E11EA-E220-45D9-BB8D-08CF4E8FF610}">
      <dsp:nvSpPr>
        <dsp:cNvPr id="0" name=""/>
        <dsp:cNvSpPr/>
      </dsp:nvSpPr>
      <dsp:spPr>
        <a:xfrm>
          <a:off x="18555853" y="6181500"/>
          <a:ext cx="352153" cy="2746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797"/>
              </a:lnTo>
              <a:lnTo>
                <a:pt x="352153" y="274679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AA173-031E-4A5F-AF4E-9FDD9404F8F8}">
      <dsp:nvSpPr>
        <dsp:cNvPr id="0" name=""/>
        <dsp:cNvSpPr/>
      </dsp:nvSpPr>
      <dsp:spPr>
        <a:xfrm>
          <a:off x="18555853" y="6181500"/>
          <a:ext cx="352153" cy="1079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937"/>
              </a:lnTo>
              <a:lnTo>
                <a:pt x="352153" y="107993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11984-5F5D-4383-831B-2DBD988CEF5C}">
      <dsp:nvSpPr>
        <dsp:cNvPr id="0" name=""/>
        <dsp:cNvSpPr/>
      </dsp:nvSpPr>
      <dsp:spPr>
        <a:xfrm>
          <a:off x="19449209" y="4514639"/>
          <a:ext cx="91440" cy="4930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301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245BC-19C6-4504-8C82-4A23A1D4A8DC}">
      <dsp:nvSpPr>
        <dsp:cNvPr id="0" name=""/>
        <dsp:cNvSpPr/>
      </dsp:nvSpPr>
      <dsp:spPr>
        <a:xfrm>
          <a:off x="15715147" y="6181500"/>
          <a:ext cx="352153" cy="2746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797"/>
              </a:lnTo>
              <a:lnTo>
                <a:pt x="352153" y="274679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2CA04-9F69-4277-B5F7-8E579CCBA2E4}">
      <dsp:nvSpPr>
        <dsp:cNvPr id="0" name=""/>
        <dsp:cNvSpPr/>
      </dsp:nvSpPr>
      <dsp:spPr>
        <a:xfrm>
          <a:off x="15715147" y="6181500"/>
          <a:ext cx="352153" cy="1079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937"/>
              </a:lnTo>
              <a:lnTo>
                <a:pt x="352153" y="107993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81B68-9901-4C7E-946D-FCA9BECC125F}">
      <dsp:nvSpPr>
        <dsp:cNvPr id="0" name=""/>
        <dsp:cNvSpPr/>
      </dsp:nvSpPr>
      <dsp:spPr>
        <a:xfrm>
          <a:off x="16654223" y="4514639"/>
          <a:ext cx="2840705" cy="493015"/>
        </a:xfrm>
        <a:custGeom>
          <a:avLst/>
          <a:gdLst/>
          <a:ahLst/>
          <a:cxnLst/>
          <a:rect l="0" t="0" r="0" b="0"/>
          <a:pathLst>
            <a:path>
              <a:moveTo>
                <a:pt x="2840705" y="0"/>
              </a:moveTo>
              <a:lnTo>
                <a:pt x="2840705" y="246507"/>
              </a:lnTo>
              <a:lnTo>
                <a:pt x="0" y="246507"/>
              </a:lnTo>
              <a:lnTo>
                <a:pt x="0" y="49301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EF748-036F-434D-AB9A-1A6FF2D02C01}">
      <dsp:nvSpPr>
        <dsp:cNvPr id="0" name=""/>
        <dsp:cNvSpPr/>
      </dsp:nvSpPr>
      <dsp:spPr>
        <a:xfrm>
          <a:off x="16360762" y="2847779"/>
          <a:ext cx="3134166" cy="493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07"/>
              </a:lnTo>
              <a:lnTo>
                <a:pt x="3134166" y="246507"/>
              </a:lnTo>
              <a:lnTo>
                <a:pt x="3134166" y="49301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EE60B-602F-4E16-8538-F177E74F3084}">
      <dsp:nvSpPr>
        <dsp:cNvPr id="0" name=""/>
        <dsp:cNvSpPr/>
      </dsp:nvSpPr>
      <dsp:spPr>
        <a:xfrm>
          <a:off x="12287519" y="4514639"/>
          <a:ext cx="352153" cy="2746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797"/>
              </a:lnTo>
              <a:lnTo>
                <a:pt x="352153" y="274679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9EF35-7245-4274-844F-DE6AE25BE587}">
      <dsp:nvSpPr>
        <dsp:cNvPr id="0" name=""/>
        <dsp:cNvSpPr/>
      </dsp:nvSpPr>
      <dsp:spPr>
        <a:xfrm>
          <a:off x="12287519" y="4514639"/>
          <a:ext cx="352153" cy="1079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937"/>
              </a:lnTo>
              <a:lnTo>
                <a:pt x="352153" y="107993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72CCC-6E4E-4B1A-AE57-3BF5BAC0DBCE}">
      <dsp:nvSpPr>
        <dsp:cNvPr id="0" name=""/>
        <dsp:cNvSpPr/>
      </dsp:nvSpPr>
      <dsp:spPr>
        <a:xfrm>
          <a:off x="13226595" y="2847779"/>
          <a:ext cx="3134166" cy="493015"/>
        </a:xfrm>
        <a:custGeom>
          <a:avLst/>
          <a:gdLst/>
          <a:ahLst/>
          <a:cxnLst/>
          <a:rect l="0" t="0" r="0" b="0"/>
          <a:pathLst>
            <a:path>
              <a:moveTo>
                <a:pt x="3134166" y="0"/>
              </a:moveTo>
              <a:lnTo>
                <a:pt x="3134166" y="246507"/>
              </a:lnTo>
              <a:lnTo>
                <a:pt x="0" y="246507"/>
              </a:lnTo>
              <a:lnTo>
                <a:pt x="0" y="49301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F62D0-CD3C-438E-ADD0-55F9B3317172}">
      <dsp:nvSpPr>
        <dsp:cNvPr id="0" name=""/>
        <dsp:cNvSpPr/>
      </dsp:nvSpPr>
      <dsp:spPr>
        <a:xfrm>
          <a:off x="11451154" y="1180919"/>
          <a:ext cx="4909607" cy="493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07"/>
              </a:lnTo>
              <a:lnTo>
                <a:pt x="4909607" y="246507"/>
              </a:lnTo>
              <a:lnTo>
                <a:pt x="4909607" y="4930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8D178-8A18-4969-A545-B6A90AD1EC3A}">
      <dsp:nvSpPr>
        <dsp:cNvPr id="0" name=""/>
        <dsp:cNvSpPr/>
      </dsp:nvSpPr>
      <dsp:spPr>
        <a:xfrm>
          <a:off x="9446813" y="6181500"/>
          <a:ext cx="352153" cy="2746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797"/>
              </a:lnTo>
              <a:lnTo>
                <a:pt x="352153" y="274679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BBB04-D9F1-4480-AEF8-353F2DCDEDDD}">
      <dsp:nvSpPr>
        <dsp:cNvPr id="0" name=""/>
        <dsp:cNvSpPr/>
      </dsp:nvSpPr>
      <dsp:spPr>
        <a:xfrm>
          <a:off x="9446813" y="6181500"/>
          <a:ext cx="352153" cy="1079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937"/>
              </a:lnTo>
              <a:lnTo>
                <a:pt x="352153" y="107993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A2B83-70B3-40CF-BDB9-8A94CBE49C05}">
      <dsp:nvSpPr>
        <dsp:cNvPr id="0" name=""/>
        <dsp:cNvSpPr/>
      </dsp:nvSpPr>
      <dsp:spPr>
        <a:xfrm>
          <a:off x="8965537" y="4514639"/>
          <a:ext cx="1420352" cy="493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07"/>
              </a:lnTo>
              <a:lnTo>
                <a:pt x="1420352" y="246507"/>
              </a:lnTo>
              <a:lnTo>
                <a:pt x="1420352" y="49301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CD4D4-1745-4435-B9F3-A327C5FECBC0}">
      <dsp:nvSpPr>
        <dsp:cNvPr id="0" name=""/>
        <dsp:cNvSpPr/>
      </dsp:nvSpPr>
      <dsp:spPr>
        <a:xfrm>
          <a:off x="6606108" y="6181500"/>
          <a:ext cx="352153" cy="2746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797"/>
              </a:lnTo>
              <a:lnTo>
                <a:pt x="352153" y="274679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7CB52-6B47-4066-8FEB-CDBCB8515C32}">
      <dsp:nvSpPr>
        <dsp:cNvPr id="0" name=""/>
        <dsp:cNvSpPr/>
      </dsp:nvSpPr>
      <dsp:spPr>
        <a:xfrm>
          <a:off x="6606108" y="6181500"/>
          <a:ext cx="352153" cy="1079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937"/>
              </a:lnTo>
              <a:lnTo>
                <a:pt x="352153" y="107993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29A2A-8CB7-47A4-966D-A45F4BD5D2B6}">
      <dsp:nvSpPr>
        <dsp:cNvPr id="0" name=""/>
        <dsp:cNvSpPr/>
      </dsp:nvSpPr>
      <dsp:spPr>
        <a:xfrm>
          <a:off x="7545184" y="4514639"/>
          <a:ext cx="1420352" cy="493015"/>
        </a:xfrm>
        <a:custGeom>
          <a:avLst/>
          <a:gdLst/>
          <a:ahLst/>
          <a:cxnLst/>
          <a:rect l="0" t="0" r="0" b="0"/>
          <a:pathLst>
            <a:path>
              <a:moveTo>
                <a:pt x="1420352" y="0"/>
              </a:moveTo>
              <a:lnTo>
                <a:pt x="1420352" y="246507"/>
              </a:lnTo>
              <a:lnTo>
                <a:pt x="0" y="246507"/>
              </a:lnTo>
              <a:lnTo>
                <a:pt x="0" y="49301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AD253-68DB-4606-9317-5D40A72B089F}">
      <dsp:nvSpPr>
        <dsp:cNvPr id="0" name=""/>
        <dsp:cNvSpPr/>
      </dsp:nvSpPr>
      <dsp:spPr>
        <a:xfrm>
          <a:off x="6541546" y="2847779"/>
          <a:ext cx="2423990" cy="493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07"/>
              </a:lnTo>
              <a:lnTo>
                <a:pt x="2423990" y="246507"/>
              </a:lnTo>
              <a:lnTo>
                <a:pt x="2423990" y="49301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6C97E-0332-4873-9767-08E3BA80876E}">
      <dsp:nvSpPr>
        <dsp:cNvPr id="0" name=""/>
        <dsp:cNvSpPr/>
      </dsp:nvSpPr>
      <dsp:spPr>
        <a:xfrm>
          <a:off x="3178480" y="4514639"/>
          <a:ext cx="352153" cy="4413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3658"/>
              </a:lnTo>
              <a:lnTo>
                <a:pt x="352153" y="441365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26ED45-2A34-4FEA-BF20-516B577DD328}">
      <dsp:nvSpPr>
        <dsp:cNvPr id="0" name=""/>
        <dsp:cNvSpPr/>
      </dsp:nvSpPr>
      <dsp:spPr>
        <a:xfrm>
          <a:off x="3178480" y="4514639"/>
          <a:ext cx="352153" cy="2746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797"/>
              </a:lnTo>
              <a:lnTo>
                <a:pt x="352153" y="274679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F70460-7812-4F4D-ACA1-DBCE282421E9}">
      <dsp:nvSpPr>
        <dsp:cNvPr id="0" name=""/>
        <dsp:cNvSpPr/>
      </dsp:nvSpPr>
      <dsp:spPr>
        <a:xfrm>
          <a:off x="3178480" y="4514639"/>
          <a:ext cx="352153" cy="1079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937"/>
              </a:lnTo>
              <a:lnTo>
                <a:pt x="352153" y="107993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1DCC8-02FB-419D-8C27-4BD2F38EB54C}">
      <dsp:nvSpPr>
        <dsp:cNvPr id="0" name=""/>
        <dsp:cNvSpPr/>
      </dsp:nvSpPr>
      <dsp:spPr>
        <a:xfrm>
          <a:off x="4117556" y="2847779"/>
          <a:ext cx="2423990" cy="493015"/>
        </a:xfrm>
        <a:custGeom>
          <a:avLst/>
          <a:gdLst/>
          <a:ahLst/>
          <a:cxnLst/>
          <a:rect l="0" t="0" r="0" b="0"/>
          <a:pathLst>
            <a:path>
              <a:moveTo>
                <a:pt x="2423990" y="0"/>
              </a:moveTo>
              <a:lnTo>
                <a:pt x="2423990" y="246507"/>
              </a:lnTo>
              <a:lnTo>
                <a:pt x="0" y="246507"/>
              </a:lnTo>
              <a:lnTo>
                <a:pt x="0" y="49301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340B9-3A17-437E-BC52-69BF43D17008}">
      <dsp:nvSpPr>
        <dsp:cNvPr id="0" name=""/>
        <dsp:cNvSpPr/>
      </dsp:nvSpPr>
      <dsp:spPr>
        <a:xfrm>
          <a:off x="6541546" y="1180919"/>
          <a:ext cx="4909607" cy="493015"/>
        </a:xfrm>
        <a:custGeom>
          <a:avLst/>
          <a:gdLst/>
          <a:ahLst/>
          <a:cxnLst/>
          <a:rect l="0" t="0" r="0" b="0"/>
          <a:pathLst>
            <a:path>
              <a:moveTo>
                <a:pt x="4909607" y="0"/>
              </a:moveTo>
              <a:lnTo>
                <a:pt x="4909607" y="246507"/>
              </a:lnTo>
              <a:lnTo>
                <a:pt x="0" y="246507"/>
              </a:lnTo>
              <a:lnTo>
                <a:pt x="0" y="4930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246EB-B820-4921-869A-94489AA02018}">
      <dsp:nvSpPr>
        <dsp:cNvPr id="0" name=""/>
        <dsp:cNvSpPr/>
      </dsp:nvSpPr>
      <dsp:spPr>
        <a:xfrm>
          <a:off x="10277309" y="7073"/>
          <a:ext cx="2347690" cy="11738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Tooling</a:t>
          </a:r>
        </a:p>
      </dsp:txBody>
      <dsp:txXfrm>
        <a:off x="10277309" y="7073"/>
        <a:ext cx="2347690" cy="1173845"/>
      </dsp:txXfrm>
    </dsp:sp>
    <dsp:sp modelId="{BFD1A495-E6CB-48AD-A714-362A327E988B}">
      <dsp:nvSpPr>
        <dsp:cNvPr id="0" name=""/>
        <dsp:cNvSpPr/>
      </dsp:nvSpPr>
      <dsp:spPr>
        <a:xfrm>
          <a:off x="5367701" y="1673934"/>
          <a:ext cx="2347690" cy="11738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Programming</a:t>
          </a:r>
        </a:p>
      </dsp:txBody>
      <dsp:txXfrm>
        <a:off x="5367701" y="1673934"/>
        <a:ext cx="2347690" cy="1173845"/>
      </dsp:txXfrm>
    </dsp:sp>
    <dsp:sp modelId="{57B72646-14A9-4ABE-91F6-5E78CD580DCB}">
      <dsp:nvSpPr>
        <dsp:cNvPr id="0" name=""/>
        <dsp:cNvSpPr/>
      </dsp:nvSpPr>
      <dsp:spPr>
        <a:xfrm>
          <a:off x="2943711" y="3340794"/>
          <a:ext cx="2347690" cy="11738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General Purpose</a:t>
          </a:r>
        </a:p>
      </dsp:txBody>
      <dsp:txXfrm>
        <a:off x="2943711" y="3340794"/>
        <a:ext cx="2347690" cy="1173845"/>
      </dsp:txXfrm>
    </dsp:sp>
    <dsp:sp modelId="{7A9E7956-500E-4F94-BC2D-50E73803AF7B}">
      <dsp:nvSpPr>
        <dsp:cNvPr id="0" name=""/>
        <dsp:cNvSpPr/>
      </dsp:nvSpPr>
      <dsp:spPr>
        <a:xfrm>
          <a:off x="3530633" y="5007654"/>
          <a:ext cx="2347690" cy="11738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Python</a:t>
          </a:r>
        </a:p>
      </dsp:txBody>
      <dsp:txXfrm>
        <a:off x="3530633" y="5007654"/>
        <a:ext cx="2347690" cy="1173845"/>
      </dsp:txXfrm>
    </dsp:sp>
    <dsp:sp modelId="{8A4B6C98-42BD-47C4-9A9C-0F1287DE24A3}">
      <dsp:nvSpPr>
        <dsp:cNvPr id="0" name=""/>
        <dsp:cNvSpPr/>
      </dsp:nvSpPr>
      <dsp:spPr>
        <a:xfrm>
          <a:off x="3530633" y="6674515"/>
          <a:ext cx="2347690" cy="11738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C++</a:t>
          </a:r>
        </a:p>
      </dsp:txBody>
      <dsp:txXfrm>
        <a:off x="3530633" y="6674515"/>
        <a:ext cx="2347690" cy="1173845"/>
      </dsp:txXfrm>
    </dsp:sp>
    <dsp:sp modelId="{C3063FCD-4514-41EC-AF82-ED9E7B9F4F2B}">
      <dsp:nvSpPr>
        <dsp:cNvPr id="0" name=""/>
        <dsp:cNvSpPr/>
      </dsp:nvSpPr>
      <dsp:spPr>
        <a:xfrm>
          <a:off x="3530633" y="8341375"/>
          <a:ext cx="2347690" cy="11738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Fortran</a:t>
          </a:r>
        </a:p>
      </dsp:txBody>
      <dsp:txXfrm>
        <a:off x="3530633" y="8341375"/>
        <a:ext cx="2347690" cy="1173845"/>
      </dsp:txXfrm>
    </dsp:sp>
    <dsp:sp modelId="{A9A1FEB6-99FE-40EA-8D29-10ACE27432CB}">
      <dsp:nvSpPr>
        <dsp:cNvPr id="0" name=""/>
        <dsp:cNvSpPr/>
      </dsp:nvSpPr>
      <dsp:spPr>
        <a:xfrm>
          <a:off x="7791692" y="3340794"/>
          <a:ext cx="2347690" cy="11738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Specialized</a:t>
          </a:r>
        </a:p>
      </dsp:txBody>
      <dsp:txXfrm>
        <a:off x="7791692" y="3340794"/>
        <a:ext cx="2347690" cy="1173845"/>
      </dsp:txXfrm>
    </dsp:sp>
    <dsp:sp modelId="{BC870EAB-890D-4B00-8ECA-3A5DF8769A16}">
      <dsp:nvSpPr>
        <dsp:cNvPr id="0" name=""/>
        <dsp:cNvSpPr/>
      </dsp:nvSpPr>
      <dsp:spPr>
        <a:xfrm>
          <a:off x="6371339" y="5007654"/>
          <a:ext cx="2347690" cy="11738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Open-Source</a:t>
          </a:r>
        </a:p>
      </dsp:txBody>
      <dsp:txXfrm>
        <a:off x="6371339" y="5007654"/>
        <a:ext cx="2347690" cy="1173845"/>
      </dsp:txXfrm>
    </dsp:sp>
    <dsp:sp modelId="{D64B2540-14E6-48E8-AD0C-FE62DFE76401}">
      <dsp:nvSpPr>
        <dsp:cNvPr id="0" name=""/>
        <dsp:cNvSpPr/>
      </dsp:nvSpPr>
      <dsp:spPr>
        <a:xfrm>
          <a:off x="6958261" y="6674515"/>
          <a:ext cx="2347690" cy="11738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 script</a:t>
          </a:r>
        </a:p>
      </dsp:txBody>
      <dsp:txXfrm>
        <a:off x="6958261" y="6674515"/>
        <a:ext cx="2347690" cy="1173845"/>
      </dsp:txXfrm>
    </dsp:sp>
    <dsp:sp modelId="{E9116F05-02B9-4E33-9C54-A58FABB233C4}">
      <dsp:nvSpPr>
        <dsp:cNvPr id="0" name=""/>
        <dsp:cNvSpPr/>
      </dsp:nvSpPr>
      <dsp:spPr>
        <a:xfrm>
          <a:off x="6958261" y="8341375"/>
          <a:ext cx="2347690" cy="11738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Octave</a:t>
          </a:r>
        </a:p>
      </dsp:txBody>
      <dsp:txXfrm>
        <a:off x="6958261" y="8341375"/>
        <a:ext cx="2347690" cy="1173845"/>
      </dsp:txXfrm>
    </dsp:sp>
    <dsp:sp modelId="{E647064B-7065-41A0-A65C-431C0DB2496E}">
      <dsp:nvSpPr>
        <dsp:cNvPr id="0" name=""/>
        <dsp:cNvSpPr/>
      </dsp:nvSpPr>
      <dsp:spPr>
        <a:xfrm>
          <a:off x="9212044" y="5007654"/>
          <a:ext cx="2347690" cy="11738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Closed Source</a:t>
          </a:r>
        </a:p>
      </dsp:txBody>
      <dsp:txXfrm>
        <a:off x="9212044" y="5007654"/>
        <a:ext cx="2347690" cy="1173845"/>
      </dsp:txXfrm>
    </dsp:sp>
    <dsp:sp modelId="{E135CD02-5506-40C5-A9EC-3400F2ADB7B7}">
      <dsp:nvSpPr>
        <dsp:cNvPr id="0" name=""/>
        <dsp:cNvSpPr/>
      </dsp:nvSpPr>
      <dsp:spPr>
        <a:xfrm>
          <a:off x="9798967" y="6674515"/>
          <a:ext cx="2347690" cy="11738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MATLAB</a:t>
          </a:r>
        </a:p>
      </dsp:txBody>
      <dsp:txXfrm>
        <a:off x="9798967" y="6674515"/>
        <a:ext cx="2347690" cy="1173845"/>
      </dsp:txXfrm>
    </dsp:sp>
    <dsp:sp modelId="{441C8529-89F4-4CE7-B1EF-F4DA06321276}">
      <dsp:nvSpPr>
        <dsp:cNvPr id="0" name=""/>
        <dsp:cNvSpPr/>
      </dsp:nvSpPr>
      <dsp:spPr>
        <a:xfrm>
          <a:off x="9798967" y="8341375"/>
          <a:ext cx="2347690" cy="11738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Microsoft </a:t>
          </a:r>
          <a:br>
            <a:rPr lang="en-US" sz="3200" kern="1200" dirty="0"/>
          </a:br>
          <a:r>
            <a:rPr lang="en-US" sz="3200" kern="1200" dirty="0"/>
            <a:t>DAX</a:t>
          </a:r>
        </a:p>
      </dsp:txBody>
      <dsp:txXfrm>
        <a:off x="9798967" y="8341375"/>
        <a:ext cx="2347690" cy="1173845"/>
      </dsp:txXfrm>
    </dsp:sp>
    <dsp:sp modelId="{D5528033-9E83-45A9-B576-EDB9C3514F0F}">
      <dsp:nvSpPr>
        <dsp:cNvPr id="0" name=""/>
        <dsp:cNvSpPr/>
      </dsp:nvSpPr>
      <dsp:spPr>
        <a:xfrm>
          <a:off x="15186917" y="1673934"/>
          <a:ext cx="2347690" cy="11738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User Interface</a:t>
          </a:r>
        </a:p>
      </dsp:txBody>
      <dsp:txXfrm>
        <a:off x="15186917" y="1673934"/>
        <a:ext cx="2347690" cy="1173845"/>
      </dsp:txXfrm>
    </dsp:sp>
    <dsp:sp modelId="{9C9A3A8A-52AD-47EE-84BB-DD8530641AFA}">
      <dsp:nvSpPr>
        <dsp:cNvPr id="0" name=""/>
        <dsp:cNvSpPr/>
      </dsp:nvSpPr>
      <dsp:spPr>
        <a:xfrm>
          <a:off x="12052750" y="3340794"/>
          <a:ext cx="2347690" cy="11738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General Purpose</a:t>
          </a:r>
        </a:p>
      </dsp:txBody>
      <dsp:txXfrm>
        <a:off x="12052750" y="3340794"/>
        <a:ext cx="2347690" cy="1173845"/>
      </dsp:txXfrm>
    </dsp:sp>
    <dsp:sp modelId="{B70F82B7-24B2-4B0C-92F2-42C550C47153}">
      <dsp:nvSpPr>
        <dsp:cNvPr id="0" name=""/>
        <dsp:cNvSpPr/>
      </dsp:nvSpPr>
      <dsp:spPr>
        <a:xfrm>
          <a:off x="12639673" y="5007654"/>
          <a:ext cx="2347690" cy="11738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Microsoft Excel</a:t>
          </a:r>
        </a:p>
      </dsp:txBody>
      <dsp:txXfrm>
        <a:off x="12639673" y="5007654"/>
        <a:ext cx="2347690" cy="1173845"/>
      </dsp:txXfrm>
    </dsp:sp>
    <dsp:sp modelId="{F03F78AC-04E1-4D6C-AAB5-154F13B3F860}">
      <dsp:nvSpPr>
        <dsp:cNvPr id="0" name=""/>
        <dsp:cNvSpPr/>
      </dsp:nvSpPr>
      <dsp:spPr>
        <a:xfrm>
          <a:off x="12639673" y="6674515"/>
          <a:ext cx="2347690" cy="11738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Google Sheets</a:t>
          </a:r>
        </a:p>
      </dsp:txBody>
      <dsp:txXfrm>
        <a:off x="12639673" y="6674515"/>
        <a:ext cx="2347690" cy="1173845"/>
      </dsp:txXfrm>
    </dsp:sp>
    <dsp:sp modelId="{8C82B258-45DB-4694-9D02-54A2FCFE96E4}">
      <dsp:nvSpPr>
        <dsp:cNvPr id="0" name=""/>
        <dsp:cNvSpPr/>
      </dsp:nvSpPr>
      <dsp:spPr>
        <a:xfrm>
          <a:off x="18321084" y="3340794"/>
          <a:ext cx="2347690" cy="11738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Specialized</a:t>
          </a:r>
        </a:p>
      </dsp:txBody>
      <dsp:txXfrm>
        <a:off x="18321084" y="3340794"/>
        <a:ext cx="2347690" cy="1173845"/>
      </dsp:txXfrm>
    </dsp:sp>
    <dsp:sp modelId="{8C15A18D-8D7E-4D2E-93A6-DA0375B40A1C}">
      <dsp:nvSpPr>
        <dsp:cNvPr id="0" name=""/>
        <dsp:cNvSpPr/>
      </dsp:nvSpPr>
      <dsp:spPr>
        <a:xfrm>
          <a:off x="15480378" y="5007654"/>
          <a:ext cx="2347690" cy="11738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Statistical Modeling</a:t>
          </a:r>
        </a:p>
      </dsp:txBody>
      <dsp:txXfrm>
        <a:off x="15480378" y="5007654"/>
        <a:ext cx="2347690" cy="1173845"/>
      </dsp:txXfrm>
    </dsp:sp>
    <dsp:sp modelId="{C84D2673-5476-4E19-B7F6-9327009D43A1}">
      <dsp:nvSpPr>
        <dsp:cNvPr id="0" name=""/>
        <dsp:cNvSpPr/>
      </dsp:nvSpPr>
      <dsp:spPr>
        <a:xfrm>
          <a:off x="16067301" y="6674515"/>
          <a:ext cx="2347690" cy="11738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IBM SPSS</a:t>
          </a:r>
        </a:p>
      </dsp:txBody>
      <dsp:txXfrm>
        <a:off x="16067301" y="6674515"/>
        <a:ext cx="2347690" cy="1173845"/>
      </dsp:txXfrm>
    </dsp:sp>
    <dsp:sp modelId="{2E3E4F09-4499-4DDD-BAFD-64CC84B9BE97}">
      <dsp:nvSpPr>
        <dsp:cNvPr id="0" name=""/>
        <dsp:cNvSpPr/>
      </dsp:nvSpPr>
      <dsp:spPr>
        <a:xfrm>
          <a:off x="16067301" y="8341375"/>
          <a:ext cx="2347690" cy="11738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SAS</a:t>
          </a:r>
        </a:p>
      </dsp:txBody>
      <dsp:txXfrm>
        <a:off x="16067301" y="8341375"/>
        <a:ext cx="2347690" cy="1173845"/>
      </dsp:txXfrm>
    </dsp:sp>
    <dsp:sp modelId="{B586B1F6-2758-4B69-AEE4-1E184CFC40C8}">
      <dsp:nvSpPr>
        <dsp:cNvPr id="0" name=""/>
        <dsp:cNvSpPr/>
      </dsp:nvSpPr>
      <dsp:spPr>
        <a:xfrm>
          <a:off x="18321084" y="5007654"/>
          <a:ext cx="2347690" cy="11738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Dashboarding</a:t>
          </a:r>
        </a:p>
      </dsp:txBody>
      <dsp:txXfrm>
        <a:off x="18321084" y="5007654"/>
        <a:ext cx="2347690" cy="1173845"/>
      </dsp:txXfrm>
    </dsp:sp>
    <dsp:sp modelId="{79B5A80E-0395-4EFE-9716-E6EFB3687D33}">
      <dsp:nvSpPr>
        <dsp:cNvPr id="0" name=""/>
        <dsp:cNvSpPr/>
      </dsp:nvSpPr>
      <dsp:spPr>
        <a:xfrm>
          <a:off x="18908006" y="6674515"/>
          <a:ext cx="2347690" cy="11738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Microsoft Power BI</a:t>
          </a:r>
        </a:p>
      </dsp:txBody>
      <dsp:txXfrm>
        <a:off x="18908006" y="6674515"/>
        <a:ext cx="2347690" cy="1173845"/>
      </dsp:txXfrm>
    </dsp:sp>
    <dsp:sp modelId="{1DF45820-9ADE-4E49-8C7F-AFFE66F2368A}">
      <dsp:nvSpPr>
        <dsp:cNvPr id="0" name=""/>
        <dsp:cNvSpPr/>
      </dsp:nvSpPr>
      <dsp:spPr>
        <a:xfrm>
          <a:off x="18908006" y="8341375"/>
          <a:ext cx="2347690" cy="11738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Tableau</a:t>
          </a:r>
        </a:p>
      </dsp:txBody>
      <dsp:txXfrm>
        <a:off x="18908006" y="8341375"/>
        <a:ext cx="2347690" cy="1173845"/>
      </dsp:txXfrm>
    </dsp:sp>
    <dsp:sp modelId="{0369D352-B20E-4E6E-9344-11F735125C13}">
      <dsp:nvSpPr>
        <dsp:cNvPr id="0" name=""/>
        <dsp:cNvSpPr/>
      </dsp:nvSpPr>
      <dsp:spPr>
        <a:xfrm>
          <a:off x="18908006" y="10008235"/>
          <a:ext cx="2347690" cy="11738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Amazon </a:t>
          </a:r>
          <a:r>
            <a:rPr lang="en-US" sz="3200" kern="1200" dirty="0" err="1"/>
            <a:t>QuickSight</a:t>
          </a:r>
          <a:endParaRPr lang="en-US" sz="3200" kern="1200" dirty="0"/>
        </a:p>
      </dsp:txBody>
      <dsp:txXfrm>
        <a:off x="18908006" y="10008235"/>
        <a:ext cx="2347690" cy="1173845"/>
      </dsp:txXfrm>
    </dsp:sp>
    <dsp:sp modelId="{4C2E8E01-19AE-489A-A408-4D4440CCBD2E}">
      <dsp:nvSpPr>
        <dsp:cNvPr id="0" name=""/>
        <dsp:cNvSpPr/>
      </dsp:nvSpPr>
      <dsp:spPr>
        <a:xfrm>
          <a:off x="21161789" y="5007654"/>
          <a:ext cx="2347690" cy="11738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Custom</a:t>
          </a:r>
        </a:p>
      </dsp:txBody>
      <dsp:txXfrm>
        <a:off x="21161789" y="5007654"/>
        <a:ext cx="2347690" cy="1173845"/>
      </dsp:txXfrm>
    </dsp:sp>
    <dsp:sp modelId="{495B4FB3-88E5-4FC0-9D8D-E826BC909327}">
      <dsp:nvSpPr>
        <dsp:cNvPr id="0" name=""/>
        <dsp:cNvSpPr/>
      </dsp:nvSpPr>
      <dsp:spPr>
        <a:xfrm>
          <a:off x="21748712" y="6674515"/>
          <a:ext cx="2347690" cy="11738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Jupyter</a:t>
          </a:r>
          <a:r>
            <a:rPr lang="en-US" sz="3200" kern="1200" dirty="0"/>
            <a:t> Notebooks</a:t>
          </a:r>
        </a:p>
      </dsp:txBody>
      <dsp:txXfrm>
        <a:off x="21748712" y="6674515"/>
        <a:ext cx="2347690" cy="1173845"/>
      </dsp:txXfrm>
    </dsp:sp>
    <dsp:sp modelId="{DA9B3364-70B7-40B1-A1D2-00C8DF945185}">
      <dsp:nvSpPr>
        <dsp:cNvPr id="0" name=""/>
        <dsp:cNvSpPr/>
      </dsp:nvSpPr>
      <dsp:spPr>
        <a:xfrm>
          <a:off x="21748712" y="8341375"/>
          <a:ext cx="2347690" cy="11738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OSS Components</a:t>
          </a:r>
        </a:p>
      </dsp:txBody>
      <dsp:txXfrm>
        <a:off x="21748712" y="8341375"/>
        <a:ext cx="2347690" cy="1173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4788749"/>
            <a:ext cx="27980640" cy="10187093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5368695"/>
            <a:ext cx="24688800" cy="7064585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C797-4E22-4B10-BAE6-FC9281F48EC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38C-26F2-4C77-A5F2-00C588314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C797-4E22-4B10-BAE6-FC9281F48EC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38C-26F2-4C77-A5F2-00C588314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557867"/>
            <a:ext cx="7098030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557867"/>
            <a:ext cx="20882610" cy="2479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C797-4E22-4B10-BAE6-FC9281F48EC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38C-26F2-4C77-A5F2-00C588314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6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C797-4E22-4B10-BAE6-FC9281F48EC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38C-26F2-4C77-A5F2-00C588314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2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7294888"/>
            <a:ext cx="28392120" cy="1217167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9581715"/>
            <a:ext cx="28392120" cy="64007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C797-4E22-4B10-BAE6-FC9281F48EC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38C-26F2-4C77-A5F2-00C588314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8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7789333"/>
            <a:ext cx="1399032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7789333"/>
            <a:ext cx="1399032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C797-4E22-4B10-BAE6-FC9281F48EC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38C-26F2-4C77-A5F2-00C588314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0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557873"/>
            <a:ext cx="28392120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7172962"/>
            <a:ext cx="13926024" cy="351535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0688320"/>
            <a:ext cx="13926024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7172962"/>
            <a:ext cx="13994608" cy="351535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0688320"/>
            <a:ext cx="13994608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C797-4E22-4B10-BAE6-FC9281F48EC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38C-26F2-4C77-A5F2-00C588314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0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C797-4E22-4B10-BAE6-FC9281F48EC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38C-26F2-4C77-A5F2-00C588314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1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C797-4E22-4B10-BAE6-FC9281F48EC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38C-26F2-4C77-A5F2-00C588314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2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950720"/>
            <a:ext cx="10617041" cy="68275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4213020"/>
            <a:ext cx="16664940" cy="20794133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8778240"/>
            <a:ext cx="10617041" cy="16262775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C797-4E22-4B10-BAE6-FC9281F48EC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38C-26F2-4C77-A5F2-00C588314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8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950720"/>
            <a:ext cx="10617041" cy="68275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4213020"/>
            <a:ext cx="16664940" cy="20794133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8778240"/>
            <a:ext cx="10617041" cy="16262775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C797-4E22-4B10-BAE6-FC9281F48EC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38C-26F2-4C77-A5F2-00C588314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6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557873"/>
            <a:ext cx="2839212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7789333"/>
            <a:ext cx="2839212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7120433"/>
            <a:ext cx="740664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6C797-4E22-4B10-BAE6-FC9281F48EC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7120433"/>
            <a:ext cx="1110996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7120433"/>
            <a:ext cx="740664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C938C-26F2-4C77-A5F2-00C588314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6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76147EF2-8084-481B-9A14-BAB4AFF871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396282"/>
              </p:ext>
            </p:extLst>
          </p:nvPr>
        </p:nvGraphicFramePr>
        <p:xfrm>
          <a:off x="15306261" y="4527668"/>
          <a:ext cx="17157046" cy="24812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EBD80D0D-FF28-4FF0-BBA4-433C3ABCF745}"/>
              </a:ext>
            </a:extLst>
          </p:cNvPr>
          <p:cNvSpPr txBox="1">
            <a:spLocks/>
          </p:cNvSpPr>
          <p:nvPr/>
        </p:nvSpPr>
        <p:spPr>
          <a:xfrm>
            <a:off x="1332412" y="2415227"/>
            <a:ext cx="13306416" cy="2112441"/>
          </a:xfrm>
          <a:prstGeom prst="rect">
            <a:avLst/>
          </a:prstGeom>
        </p:spPr>
        <p:txBody>
          <a:bodyPr/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314" b="1" dirty="0"/>
              <a:t>Statistical Tooling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B31D90AD-E650-46DB-85EE-4684690215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25392"/>
              </p:ext>
            </p:extLst>
          </p:nvPr>
        </p:nvGraphicFramePr>
        <p:xfrm>
          <a:off x="1332413" y="5989577"/>
          <a:ext cx="12138251" cy="8640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A9A24F-BF9F-49FF-B114-6470EF96A8BB}"/>
              </a:ext>
            </a:extLst>
          </p:cNvPr>
          <p:cNvSpPr txBox="1"/>
          <p:nvPr/>
        </p:nvSpPr>
        <p:spPr>
          <a:xfrm>
            <a:off x="1332413" y="15234556"/>
            <a:ext cx="12138251" cy="8640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29" dirty="0"/>
              <a:t>Modeling a statistical problem requires the right tool for the job!   The tool selection is which stage of the development lifecycle is currently under way.</a:t>
            </a:r>
          </a:p>
          <a:p>
            <a:endParaRPr lang="en-US" sz="4629" dirty="0"/>
          </a:p>
          <a:p>
            <a:r>
              <a:rPr lang="en-US" sz="4629" dirty="0"/>
              <a:t>During the beginning, Python can extract and transform data into tabular input for user interfaces.</a:t>
            </a:r>
          </a:p>
          <a:p>
            <a:br>
              <a:rPr lang="en-US" sz="4629" dirty="0"/>
            </a:br>
            <a:r>
              <a:rPr lang="en-US" sz="4629" dirty="0"/>
              <a:t>As the model normalizes then optimizations can rewrite the code for performance critical scenarios.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F7AFB-A0B4-4AA9-B822-1EB1960E6F49}"/>
              </a:ext>
            </a:extLst>
          </p:cNvPr>
          <p:cNvSpPr txBox="1"/>
          <p:nvPr/>
        </p:nvSpPr>
        <p:spPr>
          <a:xfrm>
            <a:off x="16936505" y="2415227"/>
            <a:ext cx="16383351" cy="1516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86" dirty="0"/>
              <a:t>Nate Bachmeier</a:t>
            </a:r>
            <a:br>
              <a:rPr lang="en-US" sz="3086" dirty="0"/>
            </a:br>
            <a:r>
              <a:rPr lang="en-US" sz="3086" dirty="0"/>
              <a:t>TIM-7101: Statistics for Technical Leadership</a:t>
            </a:r>
            <a:br>
              <a:rPr lang="en-US" sz="3086" dirty="0"/>
            </a:br>
            <a:r>
              <a:rPr lang="en-US" sz="3086" dirty="0"/>
              <a:t>August 9</a:t>
            </a:r>
            <a:r>
              <a:rPr lang="en-US" sz="3086" baseline="30000" dirty="0"/>
              <a:t>th</a:t>
            </a:r>
            <a:r>
              <a:rPr lang="en-US" sz="3086" dirty="0"/>
              <a:t>,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7B3E0-06A5-4D85-BA12-2DC7FE2FDE8F}"/>
              </a:ext>
            </a:extLst>
          </p:cNvPr>
          <p:cNvSpPr txBox="1"/>
          <p:nvPr/>
        </p:nvSpPr>
        <p:spPr>
          <a:xfrm>
            <a:off x="16936505" y="4527668"/>
            <a:ext cx="14649483" cy="222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29" dirty="0"/>
              <a:t>Data analysts can choose the best tool from a wide taxonomy of applications that provide the right level of control.  </a:t>
            </a:r>
          </a:p>
        </p:txBody>
      </p:sp>
    </p:spTree>
    <p:extLst>
      <p:ext uri="{BB962C8B-B14F-4D97-AF65-F5344CB8AC3E}">
        <p14:creationId xmlns:p14="http://schemas.microsoft.com/office/powerpoint/2010/main" val="382475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D82B-B549-4757-A7FD-52B09E068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A0EFA-F499-4D22-BB03-ABA2F094A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BF3E-FD88-490C-B0E1-E846FEE9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EADF86-E449-427C-8D63-DB107E4BA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132538"/>
              </p:ext>
            </p:extLst>
          </p:nvPr>
        </p:nvGraphicFramePr>
        <p:xfrm>
          <a:off x="2263549" y="10507436"/>
          <a:ext cx="28391304" cy="11189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050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E4C9-C2F9-4C0D-8C41-7EB66A63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Tooling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C72FC9-6AC2-45FE-AFF1-D4995DFF8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027955"/>
              </p:ext>
            </p:extLst>
          </p:nvPr>
        </p:nvGraphicFramePr>
        <p:xfrm>
          <a:off x="2939143" y="10507437"/>
          <a:ext cx="27040114" cy="11189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676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245</Words>
  <Application>Microsoft Office PowerPoint</Application>
  <PresentationFormat>Custom</PresentationFormat>
  <Paragraphs>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Statistical Tooling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Bachmeier</dc:creator>
  <cp:lastModifiedBy>Nate Bachmeier</cp:lastModifiedBy>
  <cp:revision>5</cp:revision>
  <cp:lastPrinted>2020-08-09T21:32:40Z</cp:lastPrinted>
  <dcterms:created xsi:type="dcterms:W3CDTF">2020-08-09T21:01:45Z</dcterms:created>
  <dcterms:modified xsi:type="dcterms:W3CDTF">2020-08-09T21:32:42Z</dcterms:modified>
</cp:coreProperties>
</file>