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9158-496E-465A-8CD6-9CA036A12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Reducing Police Violence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305F-6B29-4971-85CF-6EB45DC4E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TIM-7101: Statistics for Technology Leaders</a:t>
            </a:r>
            <a:br>
              <a:rPr lang="en-US" dirty="0"/>
            </a:br>
            <a:r>
              <a:rPr lang="en-US" dirty="0"/>
              <a:t>September 20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43604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EB65-E4A3-46C9-BDF8-5C1C2F78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strategy around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C402-373E-4724-8675-FF52B469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D699-93C7-4902-8CE8-15C0D13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CDD7-9462-4CDE-A787-4776F112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4E9E-FDF4-49C2-BD1F-0D07F899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and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2336-1219-4AF4-9482-FFED0485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721-B9EE-4A3D-9B30-3DCBA750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BA73-B3C0-4815-A943-7FF0816A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Police Violence</a:t>
            </a:r>
          </a:p>
          <a:p>
            <a:pPr lvl="1"/>
            <a:r>
              <a:rPr lang="en-US" dirty="0"/>
              <a:t>Scoping the problem</a:t>
            </a:r>
          </a:p>
          <a:p>
            <a:pPr lvl="1"/>
            <a:r>
              <a:rPr lang="en-US" dirty="0"/>
              <a:t>Identify research methodology</a:t>
            </a:r>
          </a:p>
          <a:p>
            <a:pPr lvl="1"/>
            <a:r>
              <a:rPr lang="en-US" dirty="0"/>
              <a:t>Analyze available data</a:t>
            </a:r>
          </a:p>
          <a:p>
            <a:pPr lvl="1"/>
            <a:r>
              <a:rPr lang="en-US" dirty="0"/>
              <a:t>Interpret the Results</a:t>
            </a:r>
          </a:p>
          <a:p>
            <a:pPr lvl="1"/>
            <a:r>
              <a:rPr lang="en-US" dirty="0"/>
              <a:t>Evaluate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7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E303-00A0-45ED-A86A-C83F0AC4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 of NCU-Cares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B65D-25E5-4408-8552-AAAA9F096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we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 we value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are we here</a:t>
            </a:r>
          </a:p>
        </p:txBody>
      </p:sp>
    </p:spTree>
    <p:extLst>
      <p:ext uri="{BB962C8B-B14F-4D97-AF65-F5344CB8AC3E}">
        <p14:creationId xmlns:p14="http://schemas.microsoft.com/office/powerpoint/2010/main" val="90543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888C-1FDD-4D94-88DB-48733F2C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1AA9-38A9-4812-956F-8F4FBB27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8383-C1E9-4CBF-9969-D38F7F30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03BF-95BC-4863-A1DC-2491E55F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93FA-1A70-4B4F-8F09-984ADB7E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EBEA-0417-4EA7-8246-56113AED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87FF-F3F1-4B8B-BE5C-06720125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513B-17DA-4F83-BD89-FB45CA23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EF01-0D58-45C2-B65C-235BA512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9388-ACB7-4A16-B61A-9308B0A4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D97-8FC1-4636-BA4D-9ECBB9DF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CFA4-E491-4A3F-8A77-1EC0C249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31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76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Reducing Police Violence</vt:lpstr>
      <vt:lpstr>Agenda</vt:lpstr>
      <vt:lpstr>Mission Statement of NCU-Cares</vt:lpstr>
      <vt:lpstr>Problem Statement</vt:lpstr>
      <vt:lpstr>Research Questions</vt:lpstr>
      <vt:lpstr>Data and Data Requirements</vt:lpstr>
      <vt:lpstr>Methodology</vt:lpstr>
      <vt:lpstr>Analyze Results</vt:lpstr>
      <vt:lpstr>Interpreting Output</vt:lpstr>
      <vt:lpstr>Building a strategy around results</vt:lpstr>
      <vt:lpstr>Monitoring Progress</vt:lpstr>
      <vt:lpstr>Learnings and 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Police Violence</dc:title>
  <dc:creator>Nate Bachmeier</dc:creator>
  <cp:lastModifiedBy>Nate Bachmeier</cp:lastModifiedBy>
  <cp:revision>1</cp:revision>
  <dcterms:created xsi:type="dcterms:W3CDTF">2020-09-13T15:44:45Z</dcterms:created>
  <dcterms:modified xsi:type="dcterms:W3CDTF">2020-09-13T15:53:09Z</dcterms:modified>
</cp:coreProperties>
</file>