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5" r:id="rId5"/>
    <p:sldId id="278" r:id="rId6"/>
    <p:sldId id="279" r:id="rId7"/>
    <p:sldId id="280" r:id="rId8"/>
    <p:sldId id="273" r:id="rId9"/>
    <p:sldId id="281" r:id="rId10"/>
    <p:sldId id="282" r:id="rId11"/>
    <p:sldId id="283" r:id="rId12"/>
    <p:sldId id="274" r:id="rId13"/>
    <p:sldId id="277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777" autoAdjust="0"/>
  </p:normalViewPr>
  <p:slideViewPr>
    <p:cSldViewPr snapToGrid="0">
      <p:cViewPr varScale="1">
        <p:scale>
          <a:sx n="113" d="100"/>
          <a:sy n="113" d="100"/>
        </p:scale>
        <p:origin x="4386" y="108"/>
      </p:cViewPr>
      <p:guideLst/>
    </p:cSldViewPr>
  </p:slideViewPr>
  <p:notesTextViewPr>
    <p:cViewPr>
      <p:scale>
        <a:sx n="1" d="1"/>
        <a:sy n="1" d="1"/>
      </p:scale>
      <p:origin x="0" y="-2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4B9E8-0D95-446F-8ADF-D2CA7C5BB26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A2759-6D70-4BD3-90D2-FAED7979FA29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B2F0F082-B48B-4D36-92CD-92D1763C7B45}" type="parTrans" cxnId="{DA31F8FF-D6F7-4BE3-9BB8-0B97846B7012}">
      <dgm:prSet/>
      <dgm:spPr/>
      <dgm:t>
        <a:bodyPr/>
        <a:lstStyle/>
        <a:p>
          <a:endParaRPr lang="en-US"/>
        </a:p>
      </dgm:t>
    </dgm:pt>
    <dgm:pt modelId="{E9B67682-1926-4D8F-A77A-9E59917DA839}" type="sibTrans" cxnId="{DA31F8FF-D6F7-4BE3-9BB8-0B97846B7012}">
      <dgm:prSet/>
      <dgm:spPr/>
      <dgm:t>
        <a:bodyPr/>
        <a:lstStyle/>
        <a:p>
          <a:endParaRPr lang="en-US"/>
        </a:p>
      </dgm:t>
    </dgm:pt>
    <dgm:pt modelId="{2CB00A69-4EA1-48DE-A784-9EE674C6C72E}">
      <dgm:prSet phldrT="[Text]"/>
      <dgm:spPr/>
      <dgm:t>
        <a:bodyPr/>
        <a:lstStyle/>
        <a:p>
          <a:r>
            <a:rPr lang="en-US" dirty="0"/>
            <a:t>Evaluate</a:t>
          </a:r>
        </a:p>
      </dgm:t>
    </dgm:pt>
    <dgm:pt modelId="{239E005D-F0FA-4A63-83F1-4B514CE45027}" type="parTrans" cxnId="{A8D69588-1BEA-432C-A130-7A9B6F59F877}">
      <dgm:prSet/>
      <dgm:spPr/>
      <dgm:t>
        <a:bodyPr/>
        <a:lstStyle/>
        <a:p>
          <a:endParaRPr lang="en-US"/>
        </a:p>
      </dgm:t>
    </dgm:pt>
    <dgm:pt modelId="{B289D248-4407-4359-9FC2-3E23DD9428AA}" type="sibTrans" cxnId="{A8D69588-1BEA-432C-A130-7A9B6F59F877}">
      <dgm:prSet/>
      <dgm:spPr/>
      <dgm:t>
        <a:bodyPr/>
        <a:lstStyle/>
        <a:p>
          <a:endParaRPr lang="en-US"/>
        </a:p>
      </dgm:t>
    </dgm:pt>
    <dgm:pt modelId="{67F9DD58-A8E8-41B0-AB5C-87C56C1DAFE5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4F509ADB-59F2-4422-BFE6-7A9372EFB491}" type="parTrans" cxnId="{EDB40EC0-D648-4E7F-9BF0-E32965499896}">
      <dgm:prSet/>
      <dgm:spPr/>
      <dgm:t>
        <a:bodyPr/>
        <a:lstStyle/>
        <a:p>
          <a:endParaRPr lang="en-US"/>
        </a:p>
      </dgm:t>
    </dgm:pt>
    <dgm:pt modelId="{DD069506-3B3B-4DA7-99ED-A57335374520}" type="sibTrans" cxnId="{EDB40EC0-D648-4E7F-9BF0-E32965499896}">
      <dgm:prSet/>
      <dgm:spPr/>
      <dgm:t>
        <a:bodyPr/>
        <a:lstStyle/>
        <a:p>
          <a:endParaRPr lang="en-US"/>
        </a:p>
      </dgm:t>
    </dgm:pt>
    <dgm:pt modelId="{B200EB38-E407-4863-AEB8-2B10B66EEC29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DCE92095-B9BB-4C5F-B43F-6741FD472A5F}" type="parTrans" cxnId="{BF07C839-481D-4CFF-A661-BCA8667F691A}">
      <dgm:prSet/>
      <dgm:spPr/>
      <dgm:t>
        <a:bodyPr/>
        <a:lstStyle/>
        <a:p>
          <a:endParaRPr lang="en-US"/>
        </a:p>
      </dgm:t>
    </dgm:pt>
    <dgm:pt modelId="{9D9C9DEC-335F-4F47-9360-D9D1411D64E2}" type="sibTrans" cxnId="{BF07C839-481D-4CFF-A661-BCA8667F691A}">
      <dgm:prSet/>
      <dgm:spPr/>
      <dgm:t>
        <a:bodyPr/>
        <a:lstStyle/>
        <a:p>
          <a:endParaRPr lang="en-US"/>
        </a:p>
      </dgm:t>
    </dgm:pt>
    <dgm:pt modelId="{6DD4D8B0-2FD2-436F-AF47-291995132DEA}">
      <dgm:prSet phldrT="[Text]"/>
      <dgm:spPr/>
      <dgm:t>
        <a:bodyPr/>
        <a:lstStyle/>
        <a:p>
          <a:r>
            <a:rPr lang="en-US" dirty="0"/>
            <a:t>Evaluate Strategize</a:t>
          </a:r>
        </a:p>
      </dgm:t>
    </dgm:pt>
    <dgm:pt modelId="{DDFD870A-C77B-44F3-90E5-D69D6766A452}" type="parTrans" cxnId="{3B1E810A-A01F-480E-A99F-22654464A248}">
      <dgm:prSet/>
      <dgm:spPr/>
      <dgm:t>
        <a:bodyPr/>
        <a:lstStyle/>
        <a:p>
          <a:endParaRPr lang="en-US"/>
        </a:p>
      </dgm:t>
    </dgm:pt>
    <dgm:pt modelId="{394F3178-8657-4A03-8769-02D333A7DC67}" type="sibTrans" cxnId="{3B1E810A-A01F-480E-A99F-22654464A248}">
      <dgm:prSet/>
      <dgm:spPr/>
      <dgm:t>
        <a:bodyPr/>
        <a:lstStyle/>
        <a:p>
          <a:endParaRPr lang="en-US"/>
        </a:p>
      </dgm:t>
    </dgm:pt>
    <dgm:pt modelId="{EC98BE5B-75FF-4632-AA8C-83216101DB91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5FCBAD72-A3E1-43DB-A31C-E4BED5FC4BBD}" type="parTrans" cxnId="{4DDF72AC-E685-4DF0-B52C-114E6CAE7EB9}">
      <dgm:prSet/>
      <dgm:spPr/>
      <dgm:t>
        <a:bodyPr/>
        <a:lstStyle/>
        <a:p>
          <a:endParaRPr lang="en-US"/>
        </a:p>
      </dgm:t>
    </dgm:pt>
    <dgm:pt modelId="{D887F4BE-1F35-44CC-8658-1F33DD747917}" type="sibTrans" cxnId="{4DDF72AC-E685-4DF0-B52C-114E6CAE7EB9}">
      <dgm:prSet/>
      <dgm:spPr/>
      <dgm:t>
        <a:bodyPr/>
        <a:lstStyle/>
        <a:p>
          <a:endParaRPr lang="en-US"/>
        </a:p>
      </dgm:t>
    </dgm:pt>
    <dgm:pt modelId="{5EB2ACE9-8FCA-4FF5-B9D8-2B9CC2EBA6FA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1794FF8A-C782-4EEE-9DE7-577DD175BBC6}" type="parTrans" cxnId="{1B12E0DF-0983-4AD7-8808-41BD55585432}">
      <dgm:prSet/>
      <dgm:spPr/>
      <dgm:t>
        <a:bodyPr/>
        <a:lstStyle/>
        <a:p>
          <a:endParaRPr lang="en-US"/>
        </a:p>
      </dgm:t>
    </dgm:pt>
    <dgm:pt modelId="{CF1E94CF-19F1-49C2-9EDB-BCCB03A1D06B}" type="sibTrans" cxnId="{1B12E0DF-0983-4AD7-8808-41BD55585432}">
      <dgm:prSet/>
      <dgm:spPr/>
      <dgm:t>
        <a:bodyPr/>
        <a:lstStyle/>
        <a:p>
          <a:endParaRPr lang="en-US"/>
        </a:p>
      </dgm:t>
    </dgm:pt>
    <dgm:pt modelId="{D11EA338-945A-44D3-98E3-C89499803C17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EF10B0D5-78D0-4DB2-9FBD-32971C8139CA}" type="parTrans" cxnId="{69A26FF2-313C-4579-99FD-359EB7C6047D}">
      <dgm:prSet/>
      <dgm:spPr/>
      <dgm:t>
        <a:bodyPr/>
        <a:lstStyle/>
        <a:p>
          <a:endParaRPr lang="en-US"/>
        </a:p>
      </dgm:t>
    </dgm:pt>
    <dgm:pt modelId="{B1982037-2D3F-43EE-9023-E0EE4799C95E}" type="sibTrans" cxnId="{69A26FF2-313C-4579-99FD-359EB7C6047D}">
      <dgm:prSet/>
      <dgm:spPr/>
      <dgm:t>
        <a:bodyPr/>
        <a:lstStyle/>
        <a:p>
          <a:endParaRPr lang="en-US"/>
        </a:p>
      </dgm:t>
    </dgm:pt>
    <dgm:pt modelId="{C274163B-81D1-4457-BED4-472A53895749}">
      <dgm:prSet phldrT="[Text]"/>
      <dgm:spPr/>
      <dgm:t>
        <a:bodyPr/>
        <a:lstStyle/>
        <a:p>
          <a:r>
            <a:rPr lang="en-US" dirty="0"/>
            <a:t>Interfere</a:t>
          </a:r>
        </a:p>
      </dgm:t>
    </dgm:pt>
    <dgm:pt modelId="{1D2D9727-4E09-4065-B577-E63463EEBEE1}" type="parTrans" cxnId="{88113F27-49E3-480E-A323-8AB5A82C458F}">
      <dgm:prSet/>
      <dgm:spPr/>
      <dgm:t>
        <a:bodyPr/>
        <a:lstStyle/>
        <a:p>
          <a:endParaRPr lang="en-US"/>
        </a:p>
      </dgm:t>
    </dgm:pt>
    <dgm:pt modelId="{A6E3187D-3DBC-40BD-ABBD-8B00BC7B793F}" type="sibTrans" cxnId="{88113F27-49E3-480E-A323-8AB5A82C458F}">
      <dgm:prSet/>
      <dgm:spPr/>
      <dgm:t>
        <a:bodyPr/>
        <a:lstStyle/>
        <a:p>
          <a:endParaRPr lang="en-US"/>
        </a:p>
      </dgm:t>
    </dgm:pt>
    <dgm:pt modelId="{86417A34-287C-4C34-AA7F-F2FEA7057D28}">
      <dgm:prSet phldrT="[Text]"/>
      <dgm:spPr/>
      <dgm:t>
        <a:bodyPr/>
        <a:lstStyle/>
        <a:p>
          <a:r>
            <a:rPr lang="en-US" dirty="0"/>
            <a:t>Limitations</a:t>
          </a:r>
        </a:p>
      </dgm:t>
    </dgm:pt>
    <dgm:pt modelId="{261F14B5-294B-45A1-BBAE-900C39370FB7}" type="parTrans" cxnId="{1CDE5FD9-1609-45FD-BCFD-844A1648F3A5}">
      <dgm:prSet/>
      <dgm:spPr/>
      <dgm:t>
        <a:bodyPr/>
        <a:lstStyle/>
        <a:p>
          <a:endParaRPr lang="en-US"/>
        </a:p>
      </dgm:t>
    </dgm:pt>
    <dgm:pt modelId="{0EE5CFE4-793D-4C24-AEA9-FA196BDE3517}" type="sibTrans" cxnId="{1CDE5FD9-1609-45FD-BCFD-844A1648F3A5}">
      <dgm:prSet/>
      <dgm:spPr/>
      <dgm:t>
        <a:bodyPr/>
        <a:lstStyle/>
        <a:p>
          <a:endParaRPr lang="en-US"/>
        </a:p>
      </dgm:t>
    </dgm:pt>
    <dgm:pt modelId="{24B04112-8A61-412C-AF2D-446132DA3CA7}">
      <dgm:prSet phldrT="[Text]"/>
      <dgm:spPr/>
      <dgm:t>
        <a:bodyPr/>
        <a:lstStyle/>
        <a:p>
          <a:r>
            <a:rPr lang="en-US" dirty="0"/>
            <a:t>Monitor Progress</a:t>
          </a:r>
        </a:p>
      </dgm:t>
    </dgm:pt>
    <dgm:pt modelId="{3B6022C5-321E-43D7-8423-7A8DCD75E0C4}" type="parTrans" cxnId="{B55499FB-CF2E-4908-8ED7-F68FEC6E28BE}">
      <dgm:prSet/>
      <dgm:spPr/>
      <dgm:t>
        <a:bodyPr/>
        <a:lstStyle/>
        <a:p>
          <a:endParaRPr lang="en-US"/>
        </a:p>
      </dgm:t>
    </dgm:pt>
    <dgm:pt modelId="{DF323AD4-01E5-43F5-869E-A9C5A2E82D65}" type="sibTrans" cxnId="{B55499FB-CF2E-4908-8ED7-F68FEC6E28BE}">
      <dgm:prSet/>
      <dgm:spPr/>
      <dgm:t>
        <a:bodyPr/>
        <a:lstStyle/>
        <a:p>
          <a:endParaRPr lang="en-US"/>
        </a:p>
      </dgm:t>
    </dgm:pt>
    <dgm:pt modelId="{1257EAA2-1A85-4151-B5D6-988C836789A5}">
      <dgm:prSet phldrT="[Text]"/>
      <dgm:spPr/>
      <dgm:t>
        <a:bodyPr/>
        <a:lstStyle/>
        <a:p>
          <a:r>
            <a:rPr lang="en-US" dirty="0"/>
            <a:t>Reflect</a:t>
          </a:r>
        </a:p>
      </dgm:t>
    </dgm:pt>
    <dgm:pt modelId="{E8FA999C-47A8-4AED-886D-79CF939A31D4}" type="parTrans" cxnId="{5FC704A7-6E92-4D39-8FDF-57970F2030C1}">
      <dgm:prSet/>
      <dgm:spPr/>
      <dgm:t>
        <a:bodyPr/>
        <a:lstStyle/>
        <a:p>
          <a:endParaRPr lang="en-US"/>
        </a:p>
      </dgm:t>
    </dgm:pt>
    <dgm:pt modelId="{2695F48A-2259-4534-960F-B9F35D0093DE}" type="sibTrans" cxnId="{5FC704A7-6E92-4D39-8FDF-57970F2030C1}">
      <dgm:prSet/>
      <dgm:spPr/>
      <dgm:t>
        <a:bodyPr/>
        <a:lstStyle/>
        <a:p>
          <a:endParaRPr lang="en-US"/>
        </a:p>
      </dgm:t>
    </dgm:pt>
    <dgm:pt modelId="{D19C25A0-9EEC-40A6-A679-F3C327868DE9}">
      <dgm:prSet phldrT="[Text]"/>
      <dgm:spPr/>
      <dgm:t>
        <a:bodyPr/>
        <a:lstStyle/>
        <a:p>
          <a:r>
            <a:rPr lang="en-US" dirty="0"/>
            <a:t>Learnings</a:t>
          </a:r>
        </a:p>
      </dgm:t>
    </dgm:pt>
    <dgm:pt modelId="{A91F68EE-184D-4380-8EB2-876F93522D56}" type="parTrans" cxnId="{D6C9BCD8-629B-437E-8169-E57255277374}">
      <dgm:prSet/>
      <dgm:spPr/>
    </dgm:pt>
    <dgm:pt modelId="{BE12DC8F-A6DD-4829-867D-C6EB8CA89086}" type="sibTrans" cxnId="{D6C9BCD8-629B-437E-8169-E57255277374}">
      <dgm:prSet/>
      <dgm:spPr/>
    </dgm:pt>
    <dgm:pt modelId="{9067FFC0-96B2-4092-B667-B25E8D9C6480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D5BCF558-7A63-4B40-A712-4540BAB2771B}" type="parTrans" cxnId="{8602C7E2-E5F2-46A8-94A3-9E73B8A2F0A2}">
      <dgm:prSet/>
      <dgm:spPr/>
    </dgm:pt>
    <dgm:pt modelId="{ED170FE4-4ADC-4819-AA25-6F7F9297E271}" type="sibTrans" cxnId="{8602C7E2-E5F2-46A8-94A3-9E73B8A2F0A2}">
      <dgm:prSet/>
      <dgm:spPr/>
    </dgm:pt>
    <dgm:pt modelId="{94D44604-E14A-41D1-AD17-AA5FB6038B11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EDC4CDE3-4359-4C95-81FF-DA9C715EFF64}" type="parTrans" cxnId="{4D3BBA89-12B2-4FFD-8A8D-3A2C2B4AD45D}">
      <dgm:prSet/>
      <dgm:spPr/>
    </dgm:pt>
    <dgm:pt modelId="{1A2A0CB0-8D94-418D-9A74-93CF913B96FD}" type="sibTrans" cxnId="{4D3BBA89-12B2-4FFD-8A8D-3A2C2B4AD45D}">
      <dgm:prSet/>
      <dgm:spPr/>
    </dgm:pt>
    <dgm:pt modelId="{1A0F55B5-29F3-49BA-A48D-E11DB20D1E3B}" type="pres">
      <dgm:prSet presAssocID="{CF34B9E8-0D95-446F-8ADF-D2CA7C5BB267}" presName="Name0" presStyleCnt="0">
        <dgm:presLayoutVars>
          <dgm:dir/>
          <dgm:animLvl val="lvl"/>
          <dgm:resizeHandles val="exact"/>
        </dgm:presLayoutVars>
      </dgm:prSet>
      <dgm:spPr/>
    </dgm:pt>
    <dgm:pt modelId="{D7004E42-599B-417A-A317-B7CD1FFFAA3E}" type="pres">
      <dgm:prSet presAssocID="{CF34B9E8-0D95-446F-8ADF-D2CA7C5BB267}" presName="tSp" presStyleCnt="0"/>
      <dgm:spPr/>
    </dgm:pt>
    <dgm:pt modelId="{0D3B0B16-2176-4968-A9B2-DE0586F885C0}" type="pres">
      <dgm:prSet presAssocID="{CF34B9E8-0D95-446F-8ADF-D2CA7C5BB267}" presName="bSp" presStyleCnt="0"/>
      <dgm:spPr/>
    </dgm:pt>
    <dgm:pt modelId="{DF3E29D5-E748-45BC-9001-1928787B1E62}" type="pres">
      <dgm:prSet presAssocID="{CF34B9E8-0D95-446F-8ADF-D2CA7C5BB267}" presName="process" presStyleCnt="0"/>
      <dgm:spPr/>
    </dgm:pt>
    <dgm:pt modelId="{81DB9423-9C58-4766-BF3A-B7AD01A7C7B3}" type="pres">
      <dgm:prSet presAssocID="{119A2759-6D70-4BD3-90D2-FAED7979FA29}" presName="composite1" presStyleCnt="0"/>
      <dgm:spPr/>
    </dgm:pt>
    <dgm:pt modelId="{BFC85F07-3EA9-47D4-BF89-DF298EB37F9D}" type="pres">
      <dgm:prSet presAssocID="{119A2759-6D70-4BD3-90D2-FAED7979FA29}" presName="dummyNode1" presStyleLbl="node1" presStyleIdx="0" presStyleCnt="4"/>
      <dgm:spPr/>
    </dgm:pt>
    <dgm:pt modelId="{4D34CA1A-6FF2-4D00-B49A-1B755C9C18D5}" type="pres">
      <dgm:prSet presAssocID="{119A2759-6D70-4BD3-90D2-FAED7979FA29}" presName="childNode1" presStyleLbl="bgAcc1" presStyleIdx="0" presStyleCnt="4">
        <dgm:presLayoutVars>
          <dgm:bulletEnabled val="1"/>
        </dgm:presLayoutVars>
      </dgm:prSet>
      <dgm:spPr/>
    </dgm:pt>
    <dgm:pt modelId="{07B76498-11E0-4091-91C5-E4AE61867C07}" type="pres">
      <dgm:prSet presAssocID="{119A2759-6D70-4BD3-90D2-FAED7979FA29}" presName="childNode1tx" presStyleLbl="bgAcc1" presStyleIdx="0" presStyleCnt="4">
        <dgm:presLayoutVars>
          <dgm:bulletEnabled val="1"/>
        </dgm:presLayoutVars>
      </dgm:prSet>
      <dgm:spPr/>
    </dgm:pt>
    <dgm:pt modelId="{B2D48BA9-8091-4813-AC9A-459EDFE2DFB3}" type="pres">
      <dgm:prSet presAssocID="{119A2759-6D70-4BD3-90D2-FAED7979FA2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259E3C5-4B5C-4564-A417-E7CEFC428A4C}" type="pres">
      <dgm:prSet presAssocID="{119A2759-6D70-4BD3-90D2-FAED7979FA29}" presName="connSite1" presStyleCnt="0"/>
      <dgm:spPr/>
    </dgm:pt>
    <dgm:pt modelId="{A1739AD3-72FE-4584-8CF8-0A2DDE5C0FDD}" type="pres">
      <dgm:prSet presAssocID="{E9B67682-1926-4D8F-A77A-9E59917DA839}" presName="Name9" presStyleLbl="sibTrans2D1" presStyleIdx="0" presStyleCnt="3"/>
      <dgm:spPr/>
    </dgm:pt>
    <dgm:pt modelId="{1B264FDD-C9E1-4B3E-956C-58403506FA6E}" type="pres">
      <dgm:prSet presAssocID="{2CB00A69-4EA1-48DE-A784-9EE674C6C72E}" presName="composite2" presStyleCnt="0"/>
      <dgm:spPr/>
    </dgm:pt>
    <dgm:pt modelId="{1970F877-D68D-45AA-BA33-4BD493DAAFAC}" type="pres">
      <dgm:prSet presAssocID="{2CB00A69-4EA1-48DE-A784-9EE674C6C72E}" presName="dummyNode2" presStyleLbl="node1" presStyleIdx="0" presStyleCnt="4"/>
      <dgm:spPr/>
    </dgm:pt>
    <dgm:pt modelId="{75C1F07F-5184-43BA-A593-5BB9C2F41F88}" type="pres">
      <dgm:prSet presAssocID="{2CB00A69-4EA1-48DE-A784-9EE674C6C72E}" presName="childNode2" presStyleLbl="bgAcc1" presStyleIdx="1" presStyleCnt="4">
        <dgm:presLayoutVars>
          <dgm:bulletEnabled val="1"/>
        </dgm:presLayoutVars>
      </dgm:prSet>
      <dgm:spPr/>
    </dgm:pt>
    <dgm:pt modelId="{2312CE0A-9E3B-47CA-AB16-91940D54BE9F}" type="pres">
      <dgm:prSet presAssocID="{2CB00A69-4EA1-48DE-A784-9EE674C6C72E}" presName="childNode2tx" presStyleLbl="bgAcc1" presStyleIdx="1" presStyleCnt="4">
        <dgm:presLayoutVars>
          <dgm:bulletEnabled val="1"/>
        </dgm:presLayoutVars>
      </dgm:prSet>
      <dgm:spPr/>
    </dgm:pt>
    <dgm:pt modelId="{103BAA27-EF24-47E0-8817-CC8A6F7A7A45}" type="pres">
      <dgm:prSet presAssocID="{2CB00A69-4EA1-48DE-A784-9EE674C6C72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E2BB9C8-2112-47DF-8A4B-9A8E74C1470C}" type="pres">
      <dgm:prSet presAssocID="{2CB00A69-4EA1-48DE-A784-9EE674C6C72E}" presName="connSite2" presStyleCnt="0"/>
      <dgm:spPr/>
    </dgm:pt>
    <dgm:pt modelId="{56118607-CEE1-4098-810B-9A7DB5614332}" type="pres">
      <dgm:prSet presAssocID="{B289D248-4407-4359-9FC2-3E23DD9428AA}" presName="Name18" presStyleLbl="sibTrans2D1" presStyleIdx="1" presStyleCnt="3"/>
      <dgm:spPr/>
    </dgm:pt>
    <dgm:pt modelId="{5254C3A9-8C29-44F3-A33B-99FA802E1964}" type="pres">
      <dgm:prSet presAssocID="{B200EB38-E407-4863-AEB8-2B10B66EEC29}" presName="composite1" presStyleCnt="0"/>
      <dgm:spPr/>
    </dgm:pt>
    <dgm:pt modelId="{95968A30-9C67-48D2-A520-338A51C8993C}" type="pres">
      <dgm:prSet presAssocID="{B200EB38-E407-4863-AEB8-2B10B66EEC29}" presName="dummyNode1" presStyleLbl="node1" presStyleIdx="1" presStyleCnt="4"/>
      <dgm:spPr/>
    </dgm:pt>
    <dgm:pt modelId="{62A9D3F0-D033-4DCD-9C16-AAE6C4CC3ADB}" type="pres">
      <dgm:prSet presAssocID="{B200EB38-E407-4863-AEB8-2B10B66EEC29}" presName="childNode1" presStyleLbl="bgAcc1" presStyleIdx="2" presStyleCnt="4">
        <dgm:presLayoutVars>
          <dgm:bulletEnabled val="1"/>
        </dgm:presLayoutVars>
      </dgm:prSet>
      <dgm:spPr/>
    </dgm:pt>
    <dgm:pt modelId="{843CA7EC-2C9D-41AE-B32B-B14F90767758}" type="pres">
      <dgm:prSet presAssocID="{B200EB38-E407-4863-AEB8-2B10B66EEC29}" presName="childNode1tx" presStyleLbl="bgAcc1" presStyleIdx="2" presStyleCnt="4">
        <dgm:presLayoutVars>
          <dgm:bulletEnabled val="1"/>
        </dgm:presLayoutVars>
      </dgm:prSet>
      <dgm:spPr/>
    </dgm:pt>
    <dgm:pt modelId="{82116D26-E87C-41CF-9C50-E571D383ED15}" type="pres">
      <dgm:prSet presAssocID="{B200EB38-E407-4863-AEB8-2B10B66EEC2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F939915-5949-404B-B8C2-93193330946B}" type="pres">
      <dgm:prSet presAssocID="{B200EB38-E407-4863-AEB8-2B10B66EEC29}" presName="connSite1" presStyleCnt="0"/>
      <dgm:spPr/>
    </dgm:pt>
    <dgm:pt modelId="{01EAD406-A695-4E1A-A0B4-0418831479B7}" type="pres">
      <dgm:prSet presAssocID="{9D9C9DEC-335F-4F47-9360-D9D1411D64E2}" presName="Name9" presStyleLbl="sibTrans2D1" presStyleIdx="2" presStyleCnt="3"/>
      <dgm:spPr/>
    </dgm:pt>
    <dgm:pt modelId="{92AAF508-F91E-42D8-A949-63F92382F86F}" type="pres">
      <dgm:prSet presAssocID="{1257EAA2-1A85-4151-B5D6-988C836789A5}" presName="composite2" presStyleCnt="0"/>
      <dgm:spPr/>
    </dgm:pt>
    <dgm:pt modelId="{64A220E0-F6FD-40C0-94F1-EF3D4A5FB91C}" type="pres">
      <dgm:prSet presAssocID="{1257EAA2-1A85-4151-B5D6-988C836789A5}" presName="dummyNode2" presStyleLbl="node1" presStyleIdx="2" presStyleCnt="4"/>
      <dgm:spPr/>
    </dgm:pt>
    <dgm:pt modelId="{50F763E1-7D1A-4808-B7B3-B96243D3682A}" type="pres">
      <dgm:prSet presAssocID="{1257EAA2-1A85-4151-B5D6-988C836789A5}" presName="childNode2" presStyleLbl="bgAcc1" presStyleIdx="3" presStyleCnt="4">
        <dgm:presLayoutVars>
          <dgm:bulletEnabled val="1"/>
        </dgm:presLayoutVars>
      </dgm:prSet>
      <dgm:spPr/>
    </dgm:pt>
    <dgm:pt modelId="{E43DC8EB-DE1F-4A4B-91DB-880C0D0E0B68}" type="pres">
      <dgm:prSet presAssocID="{1257EAA2-1A85-4151-B5D6-988C836789A5}" presName="childNode2tx" presStyleLbl="bgAcc1" presStyleIdx="3" presStyleCnt="4">
        <dgm:presLayoutVars>
          <dgm:bulletEnabled val="1"/>
        </dgm:presLayoutVars>
      </dgm:prSet>
      <dgm:spPr/>
    </dgm:pt>
    <dgm:pt modelId="{8D9E9E39-49F1-4DE1-B2D0-61FFB42CD069}" type="pres">
      <dgm:prSet presAssocID="{1257EAA2-1A85-4151-B5D6-988C836789A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080B943-A65D-412A-8791-EF99FCD15159}" type="pres">
      <dgm:prSet presAssocID="{1257EAA2-1A85-4151-B5D6-988C836789A5}" presName="connSite2" presStyleCnt="0"/>
      <dgm:spPr/>
    </dgm:pt>
  </dgm:ptLst>
  <dgm:cxnLst>
    <dgm:cxn modelId="{A6AF5405-E1A1-4743-BEE3-7944E67D5A7C}" type="presOf" srcId="{2CB00A69-4EA1-48DE-A784-9EE674C6C72E}" destId="{103BAA27-EF24-47E0-8817-CC8A6F7A7A45}" srcOrd="0" destOrd="0" presId="urn:microsoft.com/office/officeart/2005/8/layout/hProcess4"/>
    <dgm:cxn modelId="{3B1E810A-A01F-480E-A99F-22654464A248}" srcId="{B200EB38-E407-4863-AEB8-2B10B66EEC29}" destId="{6DD4D8B0-2FD2-436F-AF47-291995132DEA}" srcOrd="0" destOrd="0" parTransId="{DDFD870A-C77B-44F3-90E5-D69D6766A452}" sibTransId="{394F3178-8657-4A03-8769-02D333A7DC67}"/>
    <dgm:cxn modelId="{C5080A25-3603-4F85-9FE5-11ACFC786B6A}" type="presOf" srcId="{9067FFC0-96B2-4092-B667-B25E8D9C6480}" destId="{50F763E1-7D1A-4808-B7B3-B96243D3682A}" srcOrd="0" destOrd="1" presId="urn:microsoft.com/office/officeart/2005/8/layout/hProcess4"/>
    <dgm:cxn modelId="{88113F27-49E3-480E-A323-8AB5A82C458F}" srcId="{2CB00A69-4EA1-48DE-A784-9EE674C6C72E}" destId="{C274163B-81D1-4457-BED4-472A53895749}" srcOrd="1" destOrd="0" parTransId="{1D2D9727-4E09-4065-B577-E63463EEBEE1}" sibTransId="{A6E3187D-3DBC-40BD-ABBD-8B00BC7B793F}"/>
    <dgm:cxn modelId="{82EDFB30-CEC4-43B6-A2DD-B262D8742AD9}" type="presOf" srcId="{D11EA338-945A-44D3-98E3-C89499803C17}" destId="{07B76498-11E0-4091-91C5-E4AE61867C07}" srcOrd="1" destOrd="2" presId="urn:microsoft.com/office/officeart/2005/8/layout/hProcess4"/>
    <dgm:cxn modelId="{09DB6534-9F66-447D-9CB9-5073E3079B06}" type="presOf" srcId="{24B04112-8A61-412C-AF2D-446132DA3CA7}" destId="{62A9D3F0-D033-4DCD-9C16-AAE6C4CC3ADB}" srcOrd="0" destOrd="1" presId="urn:microsoft.com/office/officeart/2005/8/layout/hProcess4"/>
    <dgm:cxn modelId="{BF07C839-481D-4CFF-A661-BCA8667F691A}" srcId="{CF34B9E8-0D95-446F-8ADF-D2CA7C5BB267}" destId="{B200EB38-E407-4863-AEB8-2B10B66EEC29}" srcOrd="2" destOrd="0" parTransId="{DCE92095-B9BB-4C5F-B43F-6741FD472A5F}" sibTransId="{9D9C9DEC-335F-4F47-9360-D9D1411D64E2}"/>
    <dgm:cxn modelId="{53ACE939-515E-43E5-B4FA-2379F02E210A}" type="presOf" srcId="{B200EB38-E407-4863-AEB8-2B10B66EEC29}" destId="{82116D26-E87C-41CF-9C50-E571D383ED15}" srcOrd="0" destOrd="0" presId="urn:microsoft.com/office/officeart/2005/8/layout/hProcess4"/>
    <dgm:cxn modelId="{52D31E3C-B037-4001-ACE8-5D93153A4D89}" type="presOf" srcId="{CF34B9E8-0D95-446F-8ADF-D2CA7C5BB267}" destId="{1A0F55B5-29F3-49BA-A48D-E11DB20D1E3B}" srcOrd="0" destOrd="0" presId="urn:microsoft.com/office/officeart/2005/8/layout/hProcess4"/>
    <dgm:cxn modelId="{A6F98A3D-8406-47DF-A66C-5DBFDA45AAD7}" type="presOf" srcId="{B289D248-4407-4359-9FC2-3E23DD9428AA}" destId="{56118607-CEE1-4098-810B-9A7DB5614332}" srcOrd="0" destOrd="0" presId="urn:microsoft.com/office/officeart/2005/8/layout/hProcess4"/>
    <dgm:cxn modelId="{E04BC043-BEAE-4ECF-B0FD-ECB14BD3CC29}" type="presOf" srcId="{1257EAA2-1A85-4151-B5D6-988C836789A5}" destId="{8D9E9E39-49F1-4DE1-B2D0-61FFB42CD069}" srcOrd="0" destOrd="0" presId="urn:microsoft.com/office/officeart/2005/8/layout/hProcess4"/>
    <dgm:cxn modelId="{C332FC43-4E8A-4808-ADAE-F6DCE1F62416}" type="presOf" srcId="{C274163B-81D1-4457-BED4-472A53895749}" destId="{75C1F07F-5184-43BA-A593-5BB9C2F41F88}" srcOrd="0" destOrd="1" presId="urn:microsoft.com/office/officeart/2005/8/layout/hProcess4"/>
    <dgm:cxn modelId="{FD425746-FE5A-44BC-995D-B3091A8EA05F}" type="presOf" srcId="{94D44604-E14A-41D1-AD17-AA5FB6038B11}" destId="{07B76498-11E0-4091-91C5-E4AE61867C07}" srcOrd="1" destOrd="1" presId="urn:microsoft.com/office/officeart/2005/8/layout/hProcess4"/>
    <dgm:cxn modelId="{15B7D76A-DC6D-4FB6-AAE0-A67F3D17BE7D}" type="presOf" srcId="{EC98BE5B-75FF-4632-AA8C-83216101DB91}" destId="{07B76498-11E0-4091-91C5-E4AE61867C07}" srcOrd="1" destOrd="3" presId="urn:microsoft.com/office/officeart/2005/8/layout/hProcess4"/>
    <dgm:cxn modelId="{4BC5DD6B-1E64-4E9B-A23B-1EA79C85441F}" type="presOf" srcId="{EC98BE5B-75FF-4632-AA8C-83216101DB91}" destId="{4D34CA1A-6FF2-4D00-B49A-1B755C9C18D5}" srcOrd="0" destOrd="3" presId="urn:microsoft.com/office/officeart/2005/8/layout/hProcess4"/>
    <dgm:cxn modelId="{7B7C8E76-B6C2-44BC-BD3C-10AC749554DC}" type="presOf" srcId="{5EB2ACE9-8FCA-4FF5-B9D8-2B9CC2EBA6FA}" destId="{4D34CA1A-6FF2-4D00-B49A-1B755C9C18D5}" srcOrd="0" destOrd="0" presId="urn:microsoft.com/office/officeart/2005/8/layout/hProcess4"/>
    <dgm:cxn modelId="{DBC83681-4FF1-4934-91DE-9FEDB5C4FE70}" type="presOf" srcId="{6DD4D8B0-2FD2-436F-AF47-291995132DEA}" destId="{62A9D3F0-D033-4DCD-9C16-AAE6C4CC3ADB}" srcOrd="0" destOrd="0" presId="urn:microsoft.com/office/officeart/2005/8/layout/hProcess4"/>
    <dgm:cxn modelId="{A8D69588-1BEA-432C-A130-7A9B6F59F877}" srcId="{CF34B9E8-0D95-446F-8ADF-D2CA7C5BB267}" destId="{2CB00A69-4EA1-48DE-A784-9EE674C6C72E}" srcOrd="1" destOrd="0" parTransId="{239E005D-F0FA-4A63-83F1-4B514CE45027}" sibTransId="{B289D248-4407-4359-9FC2-3E23DD9428AA}"/>
    <dgm:cxn modelId="{4D3BBA89-12B2-4FFD-8A8D-3A2C2B4AD45D}" srcId="{119A2759-6D70-4BD3-90D2-FAED7979FA29}" destId="{94D44604-E14A-41D1-AD17-AA5FB6038B11}" srcOrd="1" destOrd="0" parTransId="{EDC4CDE3-4359-4C95-81FF-DA9C715EFF64}" sibTransId="{1A2A0CB0-8D94-418D-9A74-93CF913B96FD}"/>
    <dgm:cxn modelId="{F8A1048B-3EE7-4DD6-8850-C6BC08C5AA55}" type="presOf" srcId="{9D9C9DEC-335F-4F47-9360-D9D1411D64E2}" destId="{01EAD406-A695-4E1A-A0B4-0418831479B7}" srcOrd="0" destOrd="0" presId="urn:microsoft.com/office/officeart/2005/8/layout/hProcess4"/>
    <dgm:cxn modelId="{C0AEB48C-0644-4A64-B962-0E420A423D62}" type="presOf" srcId="{C274163B-81D1-4457-BED4-472A53895749}" destId="{2312CE0A-9E3B-47CA-AB16-91940D54BE9F}" srcOrd="1" destOrd="1" presId="urn:microsoft.com/office/officeart/2005/8/layout/hProcess4"/>
    <dgm:cxn modelId="{6806C993-3DA4-4964-9039-DC7EA4AA028F}" type="presOf" srcId="{67F9DD58-A8E8-41B0-AB5C-87C56C1DAFE5}" destId="{2312CE0A-9E3B-47CA-AB16-91940D54BE9F}" srcOrd="1" destOrd="0" presId="urn:microsoft.com/office/officeart/2005/8/layout/hProcess4"/>
    <dgm:cxn modelId="{86D24899-40B2-48A3-AEA1-781ECCD0902C}" type="presOf" srcId="{24B04112-8A61-412C-AF2D-446132DA3CA7}" destId="{843CA7EC-2C9D-41AE-B32B-B14F90767758}" srcOrd="1" destOrd="1" presId="urn:microsoft.com/office/officeart/2005/8/layout/hProcess4"/>
    <dgm:cxn modelId="{0E6737A0-67E7-4BAB-B1C7-95B1F5464F5D}" type="presOf" srcId="{67F9DD58-A8E8-41B0-AB5C-87C56C1DAFE5}" destId="{75C1F07F-5184-43BA-A593-5BB9C2F41F88}" srcOrd="0" destOrd="0" presId="urn:microsoft.com/office/officeart/2005/8/layout/hProcess4"/>
    <dgm:cxn modelId="{5FC704A7-6E92-4D39-8FDF-57970F2030C1}" srcId="{CF34B9E8-0D95-446F-8ADF-D2CA7C5BB267}" destId="{1257EAA2-1A85-4151-B5D6-988C836789A5}" srcOrd="3" destOrd="0" parTransId="{E8FA999C-47A8-4AED-886D-79CF939A31D4}" sibTransId="{2695F48A-2259-4534-960F-B9F35D0093DE}"/>
    <dgm:cxn modelId="{4DDF72AC-E685-4DF0-B52C-114E6CAE7EB9}" srcId="{119A2759-6D70-4BD3-90D2-FAED7979FA29}" destId="{EC98BE5B-75FF-4632-AA8C-83216101DB91}" srcOrd="3" destOrd="0" parTransId="{5FCBAD72-A3E1-43DB-A31C-E4BED5FC4BBD}" sibTransId="{D887F4BE-1F35-44CC-8658-1F33DD747917}"/>
    <dgm:cxn modelId="{B53BECB4-4C72-4A0F-ABA0-0D1BA57C4D0D}" type="presOf" srcId="{86417A34-287C-4C34-AA7F-F2FEA7057D28}" destId="{75C1F07F-5184-43BA-A593-5BB9C2F41F88}" srcOrd="0" destOrd="2" presId="urn:microsoft.com/office/officeart/2005/8/layout/hProcess4"/>
    <dgm:cxn modelId="{EDB40EC0-D648-4E7F-9BF0-E32965499896}" srcId="{2CB00A69-4EA1-48DE-A784-9EE674C6C72E}" destId="{67F9DD58-A8E8-41B0-AB5C-87C56C1DAFE5}" srcOrd="0" destOrd="0" parTransId="{4F509ADB-59F2-4422-BFE6-7A9372EFB491}" sibTransId="{DD069506-3B3B-4DA7-99ED-A57335374520}"/>
    <dgm:cxn modelId="{BD8AF4C4-72D9-4669-8F3A-305918923129}" type="presOf" srcId="{6DD4D8B0-2FD2-436F-AF47-291995132DEA}" destId="{843CA7EC-2C9D-41AE-B32B-B14F90767758}" srcOrd="1" destOrd="0" presId="urn:microsoft.com/office/officeart/2005/8/layout/hProcess4"/>
    <dgm:cxn modelId="{84E0BBC5-1B05-4A7F-A695-54954C0644E5}" type="presOf" srcId="{D11EA338-945A-44D3-98E3-C89499803C17}" destId="{4D34CA1A-6FF2-4D00-B49A-1B755C9C18D5}" srcOrd="0" destOrd="2" presId="urn:microsoft.com/office/officeart/2005/8/layout/hProcess4"/>
    <dgm:cxn modelId="{1E9E88C7-F2AE-4AF6-9859-E9A4B7FA3979}" type="presOf" srcId="{5EB2ACE9-8FCA-4FF5-B9D8-2B9CC2EBA6FA}" destId="{07B76498-11E0-4091-91C5-E4AE61867C07}" srcOrd="1" destOrd="0" presId="urn:microsoft.com/office/officeart/2005/8/layout/hProcess4"/>
    <dgm:cxn modelId="{A1291DC8-9F95-4D3E-A88B-70543CCD2321}" type="presOf" srcId="{119A2759-6D70-4BD3-90D2-FAED7979FA29}" destId="{B2D48BA9-8091-4813-AC9A-459EDFE2DFB3}" srcOrd="0" destOrd="0" presId="urn:microsoft.com/office/officeart/2005/8/layout/hProcess4"/>
    <dgm:cxn modelId="{D6C9BCD8-629B-437E-8169-E57255277374}" srcId="{1257EAA2-1A85-4151-B5D6-988C836789A5}" destId="{D19C25A0-9EEC-40A6-A679-F3C327868DE9}" srcOrd="0" destOrd="0" parTransId="{A91F68EE-184D-4380-8EB2-876F93522D56}" sibTransId="{BE12DC8F-A6DD-4829-867D-C6EB8CA89086}"/>
    <dgm:cxn modelId="{1CDE5FD9-1609-45FD-BCFD-844A1648F3A5}" srcId="{2CB00A69-4EA1-48DE-A784-9EE674C6C72E}" destId="{86417A34-287C-4C34-AA7F-F2FEA7057D28}" srcOrd="2" destOrd="0" parTransId="{261F14B5-294B-45A1-BBAE-900C39370FB7}" sibTransId="{0EE5CFE4-793D-4C24-AEA9-FA196BDE3517}"/>
    <dgm:cxn modelId="{B83767DE-63B5-4D27-8D96-02258F71B655}" type="presOf" srcId="{D19C25A0-9EEC-40A6-A679-F3C327868DE9}" destId="{50F763E1-7D1A-4808-B7B3-B96243D3682A}" srcOrd="0" destOrd="0" presId="urn:microsoft.com/office/officeart/2005/8/layout/hProcess4"/>
    <dgm:cxn modelId="{1B12E0DF-0983-4AD7-8808-41BD55585432}" srcId="{119A2759-6D70-4BD3-90D2-FAED7979FA29}" destId="{5EB2ACE9-8FCA-4FF5-B9D8-2B9CC2EBA6FA}" srcOrd="0" destOrd="0" parTransId="{1794FF8A-C782-4EEE-9DE7-577DD175BBC6}" sibTransId="{CF1E94CF-19F1-49C2-9EDB-BCCB03A1D06B}"/>
    <dgm:cxn modelId="{8602C7E2-E5F2-46A8-94A3-9E73B8A2F0A2}" srcId="{1257EAA2-1A85-4151-B5D6-988C836789A5}" destId="{9067FFC0-96B2-4092-B667-B25E8D9C6480}" srcOrd="1" destOrd="0" parTransId="{D5BCF558-7A63-4B40-A712-4540BAB2771B}" sibTransId="{ED170FE4-4ADC-4819-AA25-6F7F9297E271}"/>
    <dgm:cxn modelId="{2D64ADE4-BAC9-4F81-BB63-1F0986F324C4}" type="presOf" srcId="{9067FFC0-96B2-4092-B667-B25E8D9C6480}" destId="{E43DC8EB-DE1F-4A4B-91DB-880C0D0E0B68}" srcOrd="1" destOrd="1" presId="urn:microsoft.com/office/officeart/2005/8/layout/hProcess4"/>
    <dgm:cxn modelId="{6974FCE5-E886-4D46-8C60-A3AD250E0A8F}" type="presOf" srcId="{86417A34-287C-4C34-AA7F-F2FEA7057D28}" destId="{2312CE0A-9E3B-47CA-AB16-91940D54BE9F}" srcOrd="1" destOrd="2" presId="urn:microsoft.com/office/officeart/2005/8/layout/hProcess4"/>
    <dgm:cxn modelId="{4F19BAEB-5365-42B2-9283-4D1E0DEA7109}" type="presOf" srcId="{E9B67682-1926-4D8F-A77A-9E59917DA839}" destId="{A1739AD3-72FE-4584-8CF8-0A2DDE5C0FDD}" srcOrd="0" destOrd="0" presId="urn:microsoft.com/office/officeart/2005/8/layout/hProcess4"/>
    <dgm:cxn modelId="{69A26FF2-313C-4579-99FD-359EB7C6047D}" srcId="{119A2759-6D70-4BD3-90D2-FAED7979FA29}" destId="{D11EA338-945A-44D3-98E3-C89499803C17}" srcOrd="2" destOrd="0" parTransId="{EF10B0D5-78D0-4DB2-9FBD-32971C8139CA}" sibTransId="{B1982037-2D3F-43EE-9023-E0EE4799C95E}"/>
    <dgm:cxn modelId="{F0BA88F3-4147-4E72-B132-A7831E81D07A}" type="presOf" srcId="{94D44604-E14A-41D1-AD17-AA5FB6038B11}" destId="{4D34CA1A-6FF2-4D00-B49A-1B755C9C18D5}" srcOrd="0" destOrd="1" presId="urn:microsoft.com/office/officeart/2005/8/layout/hProcess4"/>
    <dgm:cxn modelId="{B55499FB-CF2E-4908-8ED7-F68FEC6E28BE}" srcId="{B200EB38-E407-4863-AEB8-2B10B66EEC29}" destId="{24B04112-8A61-412C-AF2D-446132DA3CA7}" srcOrd="1" destOrd="0" parTransId="{3B6022C5-321E-43D7-8423-7A8DCD75E0C4}" sibTransId="{DF323AD4-01E5-43F5-869E-A9C5A2E82D65}"/>
    <dgm:cxn modelId="{801476FC-12FB-43BA-9098-403B55CBB28D}" type="presOf" srcId="{D19C25A0-9EEC-40A6-A679-F3C327868DE9}" destId="{E43DC8EB-DE1F-4A4B-91DB-880C0D0E0B68}" srcOrd="1" destOrd="0" presId="urn:microsoft.com/office/officeart/2005/8/layout/hProcess4"/>
    <dgm:cxn modelId="{DA31F8FF-D6F7-4BE3-9BB8-0B97846B7012}" srcId="{CF34B9E8-0D95-446F-8ADF-D2CA7C5BB267}" destId="{119A2759-6D70-4BD3-90D2-FAED7979FA29}" srcOrd="0" destOrd="0" parTransId="{B2F0F082-B48B-4D36-92CD-92D1763C7B45}" sibTransId="{E9B67682-1926-4D8F-A77A-9E59917DA839}"/>
    <dgm:cxn modelId="{5F300F03-37D7-4788-94C2-F2C2647B055C}" type="presParOf" srcId="{1A0F55B5-29F3-49BA-A48D-E11DB20D1E3B}" destId="{D7004E42-599B-417A-A317-B7CD1FFFAA3E}" srcOrd="0" destOrd="0" presId="urn:microsoft.com/office/officeart/2005/8/layout/hProcess4"/>
    <dgm:cxn modelId="{7D091D3E-808E-4290-956E-77D2AE8098F8}" type="presParOf" srcId="{1A0F55B5-29F3-49BA-A48D-E11DB20D1E3B}" destId="{0D3B0B16-2176-4968-A9B2-DE0586F885C0}" srcOrd="1" destOrd="0" presId="urn:microsoft.com/office/officeart/2005/8/layout/hProcess4"/>
    <dgm:cxn modelId="{527D54FB-5655-4D69-9716-622FA7A4738C}" type="presParOf" srcId="{1A0F55B5-29F3-49BA-A48D-E11DB20D1E3B}" destId="{DF3E29D5-E748-45BC-9001-1928787B1E62}" srcOrd="2" destOrd="0" presId="urn:microsoft.com/office/officeart/2005/8/layout/hProcess4"/>
    <dgm:cxn modelId="{1220A3FC-BE3C-466A-B226-42636BA3CF75}" type="presParOf" srcId="{DF3E29D5-E748-45BC-9001-1928787B1E62}" destId="{81DB9423-9C58-4766-BF3A-B7AD01A7C7B3}" srcOrd="0" destOrd="0" presId="urn:microsoft.com/office/officeart/2005/8/layout/hProcess4"/>
    <dgm:cxn modelId="{F9327F6D-5014-44D7-A5EC-C78E81E6A11E}" type="presParOf" srcId="{81DB9423-9C58-4766-BF3A-B7AD01A7C7B3}" destId="{BFC85F07-3EA9-47D4-BF89-DF298EB37F9D}" srcOrd="0" destOrd="0" presId="urn:microsoft.com/office/officeart/2005/8/layout/hProcess4"/>
    <dgm:cxn modelId="{315082E4-843D-40BD-BC7F-C2E0641A8536}" type="presParOf" srcId="{81DB9423-9C58-4766-BF3A-B7AD01A7C7B3}" destId="{4D34CA1A-6FF2-4D00-B49A-1B755C9C18D5}" srcOrd="1" destOrd="0" presId="urn:microsoft.com/office/officeart/2005/8/layout/hProcess4"/>
    <dgm:cxn modelId="{F941EDE1-8256-4B1B-8512-D4ED4366D572}" type="presParOf" srcId="{81DB9423-9C58-4766-BF3A-B7AD01A7C7B3}" destId="{07B76498-11E0-4091-91C5-E4AE61867C07}" srcOrd="2" destOrd="0" presId="urn:microsoft.com/office/officeart/2005/8/layout/hProcess4"/>
    <dgm:cxn modelId="{F91F31E4-5C35-46BF-B1B6-E4236B619FCA}" type="presParOf" srcId="{81DB9423-9C58-4766-BF3A-B7AD01A7C7B3}" destId="{B2D48BA9-8091-4813-AC9A-459EDFE2DFB3}" srcOrd="3" destOrd="0" presId="urn:microsoft.com/office/officeart/2005/8/layout/hProcess4"/>
    <dgm:cxn modelId="{23879ACD-8463-40A4-B560-42B9EAEDB9F1}" type="presParOf" srcId="{81DB9423-9C58-4766-BF3A-B7AD01A7C7B3}" destId="{F259E3C5-4B5C-4564-A417-E7CEFC428A4C}" srcOrd="4" destOrd="0" presId="urn:microsoft.com/office/officeart/2005/8/layout/hProcess4"/>
    <dgm:cxn modelId="{37333BF5-F19D-49B5-B3DE-6EC055AE8E24}" type="presParOf" srcId="{DF3E29D5-E748-45BC-9001-1928787B1E62}" destId="{A1739AD3-72FE-4584-8CF8-0A2DDE5C0FDD}" srcOrd="1" destOrd="0" presId="urn:microsoft.com/office/officeart/2005/8/layout/hProcess4"/>
    <dgm:cxn modelId="{E0A7B574-0BCA-4114-A572-1CEA2B374E29}" type="presParOf" srcId="{DF3E29D5-E748-45BC-9001-1928787B1E62}" destId="{1B264FDD-C9E1-4B3E-956C-58403506FA6E}" srcOrd="2" destOrd="0" presId="urn:microsoft.com/office/officeart/2005/8/layout/hProcess4"/>
    <dgm:cxn modelId="{FB5306E9-1973-4AE5-A4F3-ADF35F50712D}" type="presParOf" srcId="{1B264FDD-C9E1-4B3E-956C-58403506FA6E}" destId="{1970F877-D68D-45AA-BA33-4BD493DAAFAC}" srcOrd="0" destOrd="0" presId="urn:microsoft.com/office/officeart/2005/8/layout/hProcess4"/>
    <dgm:cxn modelId="{661B22F8-F9A3-46D7-935D-710673A44F49}" type="presParOf" srcId="{1B264FDD-C9E1-4B3E-956C-58403506FA6E}" destId="{75C1F07F-5184-43BA-A593-5BB9C2F41F88}" srcOrd="1" destOrd="0" presId="urn:microsoft.com/office/officeart/2005/8/layout/hProcess4"/>
    <dgm:cxn modelId="{B585903F-1414-49D6-AC05-2247D41AB47D}" type="presParOf" srcId="{1B264FDD-C9E1-4B3E-956C-58403506FA6E}" destId="{2312CE0A-9E3B-47CA-AB16-91940D54BE9F}" srcOrd="2" destOrd="0" presId="urn:microsoft.com/office/officeart/2005/8/layout/hProcess4"/>
    <dgm:cxn modelId="{749F6143-9353-4B7D-A387-D19B63394E6B}" type="presParOf" srcId="{1B264FDD-C9E1-4B3E-956C-58403506FA6E}" destId="{103BAA27-EF24-47E0-8817-CC8A6F7A7A45}" srcOrd="3" destOrd="0" presId="urn:microsoft.com/office/officeart/2005/8/layout/hProcess4"/>
    <dgm:cxn modelId="{D62388C2-EF82-42EA-9EF1-761DD767A16B}" type="presParOf" srcId="{1B264FDD-C9E1-4B3E-956C-58403506FA6E}" destId="{CE2BB9C8-2112-47DF-8A4B-9A8E74C1470C}" srcOrd="4" destOrd="0" presId="urn:microsoft.com/office/officeart/2005/8/layout/hProcess4"/>
    <dgm:cxn modelId="{88268703-489B-4BBE-BF02-7C1450EAC61B}" type="presParOf" srcId="{DF3E29D5-E748-45BC-9001-1928787B1E62}" destId="{56118607-CEE1-4098-810B-9A7DB5614332}" srcOrd="3" destOrd="0" presId="urn:microsoft.com/office/officeart/2005/8/layout/hProcess4"/>
    <dgm:cxn modelId="{AEC6DE04-75E3-4B8F-8E67-FD10242A3AE8}" type="presParOf" srcId="{DF3E29D5-E748-45BC-9001-1928787B1E62}" destId="{5254C3A9-8C29-44F3-A33B-99FA802E1964}" srcOrd="4" destOrd="0" presId="urn:microsoft.com/office/officeart/2005/8/layout/hProcess4"/>
    <dgm:cxn modelId="{67D4FE5B-D3DE-4C25-94D7-1ADBCF1509BE}" type="presParOf" srcId="{5254C3A9-8C29-44F3-A33B-99FA802E1964}" destId="{95968A30-9C67-48D2-A520-338A51C8993C}" srcOrd="0" destOrd="0" presId="urn:microsoft.com/office/officeart/2005/8/layout/hProcess4"/>
    <dgm:cxn modelId="{92C289DF-95C4-4F0B-9145-306C00BAD374}" type="presParOf" srcId="{5254C3A9-8C29-44F3-A33B-99FA802E1964}" destId="{62A9D3F0-D033-4DCD-9C16-AAE6C4CC3ADB}" srcOrd="1" destOrd="0" presId="urn:microsoft.com/office/officeart/2005/8/layout/hProcess4"/>
    <dgm:cxn modelId="{C37A796F-4F04-4B2C-B147-DDCF01315A51}" type="presParOf" srcId="{5254C3A9-8C29-44F3-A33B-99FA802E1964}" destId="{843CA7EC-2C9D-41AE-B32B-B14F90767758}" srcOrd="2" destOrd="0" presId="urn:microsoft.com/office/officeart/2005/8/layout/hProcess4"/>
    <dgm:cxn modelId="{BDE41865-5B78-40FC-B13D-E26DCC63EAF6}" type="presParOf" srcId="{5254C3A9-8C29-44F3-A33B-99FA802E1964}" destId="{82116D26-E87C-41CF-9C50-E571D383ED15}" srcOrd="3" destOrd="0" presId="urn:microsoft.com/office/officeart/2005/8/layout/hProcess4"/>
    <dgm:cxn modelId="{F0387A6B-B5F8-4DF0-A19A-FD6FAAD185D0}" type="presParOf" srcId="{5254C3A9-8C29-44F3-A33B-99FA802E1964}" destId="{5F939915-5949-404B-B8C2-93193330946B}" srcOrd="4" destOrd="0" presId="urn:microsoft.com/office/officeart/2005/8/layout/hProcess4"/>
    <dgm:cxn modelId="{BFA42255-0B1E-45C6-91AC-CE058443ECEC}" type="presParOf" srcId="{DF3E29D5-E748-45BC-9001-1928787B1E62}" destId="{01EAD406-A695-4E1A-A0B4-0418831479B7}" srcOrd="5" destOrd="0" presId="urn:microsoft.com/office/officeart/2005/8/layout/hProcess4"/>
    <dgm:cxn modelId="{5B3B732A-BA9A-44F6-B774-B0218ADE6F6A}" type="presParOf" srcId="{DF3E29D5-E748-45BC-9001-1928787B1E62}" destId="{92AAF508-F91E-42D8-A949-63F92382F86F}" srcOrd="6" destOrd="0" presId="urn:microsoft.com/office/officeart/2005/8/layout/hProcess4"/>
    <dgm:cxn modelId="{1E5F72F4-20D8-4777-8440-57753BFFBAE9}" type="presParOf" srcId="{92AAF508-F91E-42D8-A949-63F92382F86F}" destId="{64A220E0-F6FD-40C0-94F1-EF3D4A5FB91C}" srcOrd="0" destOrd="0" presId="urn:microsoft.com/office/officeart/2005/8/layout/hProcess4"/>
    <dgm:cxn modelId="{172EEB8A-7D39-4DD6-9398-9A506237A095}" type="presParOf" srcId="{92AAF508-F91E-42D8-A949-63F92382F86F}" destId="{50F763E1-7D1A-4808-B7B3-B96243D3682A}" srcOrd="1" destOrd="0" presId="urn:microsoft.com/office/officeart/2005/8/layout/hProcess4"/>
    <dgm:cxn modelId="{F2D3B0A4-C1DF-43B6-AA4C-C3FE939EE56E}" type="presParOf" srcId="{92AAF508-F91E-42D8-A949-63F92382F86F}" destId="{E43DC8EB-DE1F-4A4B-91DB-880C0D0E0B68}" srcOrd="2" destOrd="0" presId="urn:microsoft.com/office/officeart/2005/8/layout/hProcess4"/>
    <dgm:cxn modelId="{2504E365-8637-44D1-9B48-3CB82BB498C7}" type="presParOf" srcId="{92AAF508-F91E-42D8-A949-63F92382F86F}" destId="{8D9E9E39-49F1-4DE1-B2D0-61FFB42CD069}" srcOrd="3" destOrd="0" presId="urn:microsoft.com/office/officeart/2005/8/layout/hProcess4"/>
    <dgm:cxn modelId="{C11B46C2-EE7E-44E0-B65D-BE795A0430C4}" type="presParOf" srcId="{92AAF508-F91E-42D8-A949-63F92382F86F}" destId="{B080B943-A65D-412A-8791-EF99FCD151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086-FD5E-41DF-8CB6-1E86B385FCD0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0DBC9B-C89B-40BC-A43B-A898EE5F6F82}">
      <dgm:prSet phldrT="[Text]"/>
      <dgm:spPr/>
      <dgm:t>
        <a:bodyPr/>
        <a:lstStyle/>
        <a:p>
          <a:r>
            <a:rPr lang="en-US" dirty="0"/>
            <a:t>Washington Post Data Set</a:t>
          </a:r>
        </a:p>
      </dgm:t>
    </dgm:pt>
    <dgm:pt modelId="{D15F9D80-B26F-42D3-ADF6-7CFFDA0FAFD8}" type="parTrans" cxnId="{91B96DCD-3E96-42F5-80BA-C9CC479308EA}">
      <dgm:prSet/>
      <dgm:spPr/>
      <dgm:t>
        <a:bodyPr/>
        <a:lstStyle/>
        <a:p>
          <a:endParaRPr lang="en-US"/>
        </a:p>
      </dgm:t>
    </dgm:pt>
    <dgm:pt modelId="{0C80CEAA-6C18-440A-AB84-176DDCCEC153}" type="sibTrans" cxnId="{91B96DCD-3E96-42F5-80BA-C9CC479308EA}">
      <dgm:prSet/>
      <dgm:spPr/>
      <dgm:t>
        <a:bodyPr/>
        <a:lstStyle/>
        <a:p>
          <a:endParaRPr lang="en-US"/>
        </a:p>
      </dgm:t>
    </dgm:pt>
    <dgm:pt modelId="{AFB1C1B0-838F-40E1-9447-0FB51BA55A75}">
      <dgm:prSet phldrT="[Text]"/>
      <dgm:spPr/>
      <dgm:t>
        <a:bodyPr/>
        <a:lstStyle/>
        <a:p>
          <a:r>
            <a:rPr lang="en-US" dirty="0"/>
            <a:t>Demographics (age, race)</a:t>
          </a:r>
        </a:p>
      </dgm:t>
    </dgm:pt>
    <dgm:pt modelId="{814A9F01-57AF-4A60-A2EA-880BC427A26F}" type="parTrans" cxnId="{00536715-9E30-49E5-854B-2DFDD1D6EE1B}">
      <dgm:prSet/>
      <dgm:spPr/>
      <dgm:t>
        <a:bodyPr/>
        <a:lstStyle/>
        <a:p>
          <a:endParaRPr lang="en-US"/>
        </a:p>
      </dgm:t>
    </dgm:pt>
    <dgm:pt modelId="{299DE8A1-C158-4A14-A8EF-BC8A8A1206C6}" type="sibTrans" cxnId="{00536715-9E30-49E5-854B-2DFDD1D6EE1B}">
      <dgm:prSet/>
      <dgm:spPr/>
      <dgm:t>
        <a:bodyPr/>
        <a:lstStyle/>
        <a:p>
          <a:endParaRPr lang="en-US"/>
        </a:p>
      </dgm:t>
    </dgm:pt>
    <dgm:pt modelId="{C8353861-B012-4907-9D2D-C5495244EAFC}">
      <dgm:prSet phldrT="[Text]"/>
      <dgm:spPr/>
      <dgm:t>
        <a:bodyPr/>
        <a:lstStyle/>
        <a:p>
          <a:r>
            <a:rPr lang="en-US" dirty="0"/>
            <a:t>Context (armed, sanity)</a:t>
          </a:r>
        </a:p>
      </dgm:t>
    </dgm:pt>
    <dgm:pt modelId="{DD667905-3BD6-4A60-8899-E0B1F87ABFC9}" type="parTrans" cxnId="{EB289513-FA7B-4813-B06F-1B9C38AC918C}">
      <dgm:prSet/>
      <dgm:spPr/>
      <dgm:t>
        <a:bodyPr/>
        <a:lstStyle/>
        <a:p>
          <a:endParaRPr lang="en-US"/>
        </a:p>
      </dgm:t>
    </dgm:pt>
    <dgm:pt modelId="{C8E23482-12FD-46CE-98D1-9E0B6D6B290B}" type="sibTrans" cxnId="{EB289513-FA7B-4813-B06F-1B9C38AC918C}">
      <dgm:prSet/>
      <dgm:spPr/>
      <dgm:t>
        <a:bodyPr/>
        <a:lstStyle/>
        <a:p>
          <a:endParaRPr lang="en-US"/>
        </a:p>
      </dgm:t>
    </dgm:pt>
    <dgm:pt modelId="{506944F3-6410-4D8F-A9A4-56B6DEF9DFDB}">
      <dgm:prSet phldrT="[Text]"/>
      <dgm:spPr/>
      <dgm:t>
        <a:bodyPr/>
        <a:lstStyle/>
        <a:p>
          <a:r>
            <a:rPr lang="en-US" dirty="0"/>
            <a:t>Location (city, state, date)</a:t>
          </a:r>
        </a:p>
      </dgm:t>
    </dgm:pt>
    <dgm:pt modelId="{B3AB12F1-A94A-4C5A-A196-7AC4F37C046F}" type="parTrans" cxnId="{E69CDEAD-49B0-4BED-9DB8-0281C36EE422}">
      <dgm:prSet/>
      <dgm:spPr/>
      <dgm:t>
        <a:bodyPr/>
        <a:lstStyle/>
        <a:p>
          <a:endParaRPr lang="en-US"/>
        </a:p>
      </dgm:t>
    </dgm:pt>
    <dgm:pt modelId="{7B8015AF-DE84-4D41-8B8B-C1E12F04CD59}" type="sibTrans" cxnId="{E69CDEAD-49B0-4BED-9DB8-0281C36EE422}">
      <dgm:prSet/>
      <dgm:spPr/>
      <dgm:t>
        <a:bodyPr/>
        <a:lstStyle/>
        <a:p>
          <a:endParaRPr lang="en-US"/>
        </a:p>
      </dgm:t>
    </dgm:pt>
    <dgm:pt modelId="{C93A9BFA-C4FD-49DA-BDC2-972BDC2500FD}">
      <dgm:prSet phldrT="[Text]"/>
      <dgm:spPr/>
      <dgm:t>
        <a:bodyPr/>
        <a:lstStyle/>
        <a:p>
          <a:r>
            <a:rPr lang="en-US" dirty="0"/>
            <a:t>Statistical Effect and Power</a:t>
          </a:r>
        </a:p>
      </dgm:t>
    </dgm:pt>
    <dgm:pt modelId="{0409ACD3-1C2C-42E8-A5A3-56C0F6877DB2}" type="parTrans" cxnId="{8B4A4329-5757-40AC-BDBC-04F701EE4828}">
      <dgm:prSet/>
      <dgm:spPr/>
      <dgm:t>
        <a:bodyPr/>
        <a:lstStyle/>
        <a:p>
          <a:endParaRPr lang="en-US"/>
        </a:p>
      </dgm:t>
    </dgm:pt>
    <dgm:pt modelId="{D550A71F-C04B-4527-86E0-EA7F46634C5F}" type="sibTrans" cxnId="{8B4A4329-5757-40AC-BDBC-04F701EE4828}">
      <dgm:prSet/>
      <dgm:spPr/>
      <dgm:t>
        <a:bodyPr/>
        <a:lstStyle/>
        <a:p>
          <a:endParaRPr lang="en-US"/>
        </a:p>
      </dgm:t>
    </dgm:pt>
    <dgm:pt modelId="{B971A1CE-65D4-4753-8A06-DDF13BC99360}">
      <dgm:prSet phldrT="[Text]"/>
      <dgm:spPr/>
      <dgm:t>
        <a:bodyPr/>
        <a:lstStyle/>
        <a:p>
          <a:r>
            <a:rPr lang="en-US" dirty="0"/>
            <a:t>Effect measures the magnitude of a phenomenon</a:t>
          </a:r>
        </a:p>
      </dgm:t>
    </dgm:pt>
    <dgm:pt modelId="{B5FD89FB-2E2C-4370-B3BA-E9C2C384B260}" type="parTrans" cxnId="{356E8365-F380-4929-B4FF-B9A9334CDDA4}">
      <dgm:prSet/>
      <dgm:spPr/>
      <dgm:t>
        <a:bodyPr/>
        <a:lstStyle/>
        <a:p>
          <a:endParaRPr lang="en-US"/>
        </a:p>
      </dgm:t>
    </dgm:pt>
    <dgm:pt modelId="{C0E81F1C-9D75-43C7-A51B-514C959C1A71}" type="sibTrans" cxnId="{356E8365-F380-4929-B4FF-B9A9334CDDA4}">
      <dgm:prSet/>
      <dgm:spPr/>
      <dgm:t>
        <a:bodyPr/>
        <a:lstStyle/>
        <a:p>
          <a:endParaRPr lang="en-US"/>
        </a:p>
      </dgm:t>
    </dgm:pt>
    <dgm:pt modelId="{1E45D738-1D04-4B6D-9D97-28EFE66A8523}">
      <dgm:prSet phldrT="[Text]"/>
      <dgm:spPr/>
      <dgm:t>
        <a:bodyPr/>
        <a:lstStyle/>
        <a:p>
          <a:r>
            <a:rPr lang="en-US" dirty="0"/>
            <a:t>Power is the ability to distinguish an actual effect versus chance</a:t>
          </a:r>
        </a:p>
      </dgm:t>
    </dgm:pt>
    <dgm:pt modelId="{ECB65704-C9D2-446F-AB07-440AFB45A3D4}" type="parTrans" cxnId="{C5C530E9-0E9C-41BD-BB01-8F263EE2E1D8}">
      <dgm:prSet/>
      <dgm:spPr/>
      <dgm:t>
        <a:bodyPr/>
        <a:lstStyle/>
        <a:p>
          <a:endParaRPr lang="en-US"/>
        </a:p>
      </dgm:t>
    </dgm:pt>
    <dgm:pt modelId="{DF4A6581-5047-4C3E-8498-AD77DC0D2FC9}" type="sibTrans" cxnId="{C5C530E9-0E9C-41BD-BB01-8F263EE2E1D8}">
      <dgm:prSet/>
      <dgm:spPr/>
      <dgm:t>
        <a:bodyPr/>
        <a:lstStyle/>
        <a:p>
          <a:endParaRPr lang="en-US"/>
        </a:p>
      </dgm:t>
    </dgm:pt>
    <dgm:pt modelId="{B9A88E05-3721-48AF-8868-319A90B9BB44}">
      <dgm:prSet phldrT="[Text]"/>
      <dgm:spPr/>
      <dgm:t>
        <a:bodyPr/>
        <a:lstStyle/>
        <a:p>
          <a:r>
            <a:rPr lang="en-US" dirty="0"/>
            <a:t>There needs to be sufficient samples for cross-comparisons</a:t>
          </a:r>
        </a:p>
      </dgm:t>
    </dgm:pt>
    <dgm:pt modelId="{723EB829-F213-4157-93F4-11E476584ECE}" type="parTrans" cxnId="{9E497A7C-EAE7-4FA8-ACB7-F74A0A97AF10}">
      <dgm:prSet/>
      <dgm:spPr/>
      <dgm:t>
        <a:bodyPr/>
        <a:lstStyle/>
        <a:p>
          <a:endParaRPr lang="en-US"/>
        </a:p>
      </dgm:t>
    </dgm:pt>
    <dgm:pt modelId="{03A7267F-B641-4C1D-B6A2-942BED38E0C9}" type="sibTrans" cxnId="{9E497A7C-EAE7-4FA8-ACB7-F74A0A97AF10}">
      <dgm:prSet/>
      <dgm:spPr/>
      <dgm:t>
        <a:bodyPr/>
        <a:lstStyle/>
        <a:p>
          <a:endParaRPr lang="en-US"/>
        </a:p>
      </dgm:t>
    </dgm:pt>
    <dgm:pt modelId="{51E3E5C5-A937-45E1-AF34-AD14EAD52C2B}" type="pres">
      <dgm:prSet presAssocID="{BD492086-FD5E-41DF-8CB6-1E86B385FCD0}" presName="linear" presStyleCnt="0">
        <dgm:presLayoutVars>
          <dgm:animLvl val="lvl"/>
          <dgm:resizeHandles val="exact"/>
        </dgm:presLayoutVars>
      </dgm:prSet>
      <dgm:spPr/>
    </dgm:pt>
    <dgm:pt modelId="{5CB545BA-065F-413C-8810-873014DA0563}" type="pres">
      <dgm:prSet presAssocID="{C93A9BFA-C4FD-49DA-BDC2-972BDC2500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0F29D1-CC47-4FC6-8D3B-F594FD45F111}" type="pres">
      <dgm:prSet presAssocID="{C93A9BFA-C4FD-49DA-BDC2-972BDC2500FD}" presName="childText" presStyleLbl="revTx" presStyleIdx="0" presStyleCnt="2">
        <dgm:presLayoutVars>
          <dgm:bulletEnabled val="1"/>
        </dgm:presLayoutVars>
      </dgm:prSet>
      <dgm:spPr/>
    </dgm:pt>
    <dgm:pt modelId="{38F7B402-075A-4697-A436-1F7D43A25FB9}" type="pres">
      <dgm:prSet presAssocID="{A70DBC9B-C89B-40BC-A43B-A898EE5F6F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02585E-E9FA-473A-B146-26BA822FED33}" type="pres">
      <dgm:prSet presAssocID="{A70DBC9B-C89B-40BC-A43B-A898EE5F6F8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289513-FA7B-4813-B06F-1B9C38AC918C}" srcId="{A70DBC9B-C89B-40BC-A43B-A898EE5F6F82}" destId="{C8353861-B012-4907-9D2D-C5495244EAFC}" srcOrd="1" destOrd="0" parTransId="{DD667905-3BD6-4A60-8899-E0B1F87ABFC9}" sibTransId="{C8E23482-12FD-46CE-98D1-9E0B6D6B290B}"/>
    <dgm:cxn modelId="{00536715-9E30-49E5-854B-2DFDD1D6EE1B}" srcId="{A70DBC9B-C89B-40BC-A43B-A898EE5F6F82}" destId="{AFB1C1B0-838F-40E1-9447-0FB51BA55A75}" srcOrd="0" destOrd="0" parTransId="{814A9F01-57AF-4A60-A2EA-880BC427A26F}" sibTransId="{299DE8A1-C158-4A14-A8EF-BC8A8A1206C6}"/>
    <dgm:cxn modelId="{D0624F1D-363C-41AD-B09B-410B5F53C8A7}" type="presOf" srcId="{506944F3-6410-4D8F-A9A4-56B6DEF9DFDB}" destId="{4702585E-E9FA-473A-B146-26BA822FED33}" srcOrd="0" destOrd="2" presId="urn:microsoft.com/office/officeart/2005/8/layout/vList2"/>
    <dgm:cxn modelId="{AC807F21-1F6D-451A-B53A-38E2BFCD53B9}" type="presOf" srcId="{1E45D738-1D04-4B6D-9D97-28EFE66A8523}" destId="{050F29D1-CC47-4FC6-8D3B-F594FD45F111}" srcOrd="0" destOrd="1" presId="urn:microsoft.com/office/officeart/2005/8/layout/vList2"/>
    <dgm:cxn modelId="{8B4A4329-5757-40AC-BDBC-04F701EE4828}" srcId="{BD492086-FD5E-41DF-8CB6-1E86B385FCD0}" destId="{C93A9BFA-C4FD-49DA-BDC2-972BDC2500FD}" srcOrd="0" destOrd="0" parTransId="{0409ACD3-1C2C-42E8-A5A3-56C0F6877DB2}" sibTransId="{D550A71F-C04B-4527-86E0-EA7F46634C5F}"/>
    <dgm:cxn modelId="{790BCC32-728F-4A29-8811-E209ED2D91AB}" type="presOf" srcId="{C8353861-B012-4907-9D2D-C5495244EAFC}" destId="{4702585E-E9FA-473A-B146-26BA822FED33}" srcOrd="0" destOrd="1" presId="urn:microsoft.com/office/officeart/2005/8/layout/vList2"/>
    <dgm:cxn modelId="{E0C0C93D-3C03-471F-A720-719EF6C95D3F}" type="presOf" srcId="{B9A88E05-3721-48AF-8868-319A90B9BB44}" destId="{050F29D1-CC47-4FC6-8D3B-F594FD45F111}" srcOrd="0" destOrd="2" presId="urn:microsoft.com/office/officeart/2005/8/layout/vList2"/>
    <dgm:cxn modelId="{356E8365-F380-4929-B4FF-B9A9334CDDA4}" srcId="{C93A9BFA-C4FD-49DA-BDC2-972BDC2500FD}" destId="{B971A1CE-65D4-4753-8A06-DDF13BC99360}" srcOrd="0" destOrd="0" parTransId="{B5FD89FB-2E2C-4370-B3BA-E9C2C384B260}" sibTransId="{C0E81F1C-9D75-43C7-A51B-514C959C1A71}"/>
    <dgm:cxn modelId="{7A226667-21D3-4901-AD68-81EB63AB78B4}" type="presOf" srcId="{BD492086-FD5E-41DF-8CB6-1E86B385FCD0}" destId="{51E3E5C5-A937-45E1-AF34-AD14EAD52C2B}" srcOrd="0" destOrd="0" presId="urn:microsoft.com/office/officeart/2005/8/layout/vList2"/>
    <dgm:cxn modelId="{7AC3624A-B0E5-4527-9512-9EE40C5590B9}" type="presOf" srcId="{C93A9BFA-C4FD-49DA-BDC2-972BDC2500FD}" destId="{5CB545BA-065F-413C-8810-873014DA0563}" srcOrd="0" destOrd="0" presId="urn:microsoft.com/office/officeart/2005/8/layout/vList2"/>
    <dgm:cxn modelId="{8B8EC572-C42B-436B-B82A-98C7ED45C133}" type="presOf" srcId="{AFB1C1B0-838F-40E1-9447-0FB51BA55A75}" destId="{4702585E-E9FA-473A-B146-26BA822FED33}" srcOrd="0" destOrd="0" presId="urn:microsoft.com/office/officeart/2005/8/layout/vList2"/>
    <dgm:cxn modelId="{34E8977A-EE09-4EAC-AE5B-F8EFCAB5179F}" type="presOf" srcId="{B971A1CE-65D4-4753-8A06-DDF13BC99360}" destId="{050F29D1-CC47-4FC6-8D3B-F594FD45F111}" srcOrd="0" destOrd="0" presId="urn:microsoft.com/office/officeart/2005/8/layout/vList2"/>
    <dgm:cxn modelId="{A820C47A-2B7E-4E64-96B5-3C878FEE822D}" type="presOf" srcId="{A70DBC9B-C89B-40BC-A43B-A898EE5F6F82}" destId="{38F7B402-075A-4697-A436-1F7D43A25FB9}" srcOrd="0" destOrd="0" presId="urn:microsoft.com/office/officeart/2005/8/layout/vList2"/>
    <dgm:cxn modelId="{9E497A7C-EAE7-4FA8-ACB7-F74A0A97AF10}" srcId="{C93A9BFA-C4FD-49DA-BDC2-972BDC2500FD}" destId="{B9A88E05-3721-48AF-8868-319A90B9BB44}" srcOrd="2" destOrd="0" parTransId="{723EB829-F213-4157-93F4-11E476584ECE}" sibTransId="{03A7267F-B641-4C1D-B6A2-942BED38E0C9}"/>
    <dgm:cxn modelId="{E69CDEAD-49B0-4BED-9DB8-0281C36EE422}" srcId="{A70DBC9B-C89B-40BC-A43B-A898EE5F6F82}" destId="{506944F3-6410-4D8F-A9A4-56B6DEF9DFDB}" srcOrd="2" destOrd="0" parTransId="{B3AB12F1-A94A-4C5A-A196-7AC4F37C046F}" sibTransId="{7B8015AF-DE84-4D41-8B8B-C1E12F04CD59}"/>
    <dgm:cxn modelId="{91B96DCD-3E96-42F5-80BA-C9CC479308EA}" srcId="{BD492086-FD5E-41DF-8CB6-1E86B385FCD0}" destId="{A70DBC9B-C89B-40BC-A43B-A898EE5F6F82}" srcOrd="1" destOrd="0" parTransId="{D15F9D80-B26F-42D3-ADF6-7CFFDA0FAFD8}" sibTransId="{0C80CEAA-6C18-440A-AB84-176DDCCEC153}"/>
    <dgm:cxn modelId="{C5C530E9-0E9C-41BD-BB01-8F263EE2E1D8}" srcId="{C93A9BFA-C4FD-49DA-BDC2-972BDC2500FD}" destId="{1E45D738-1D04-4B6D-9D97-28EFE66A8523}" srcOrd="1" destOrd="0" parTransId="{ECB65704-C9D2-446F-AB07-440AFB45A3D4}" sibTransId="{DF4A6581-5047-4C3E-8498-AD77DC0D2FC9}"/>
    <dgm:cxn modelId="{9D0E49F2-889B-4107-A19F-FFFCFB8D8361}" type="presParOf" srcId="{51E3E5C5-A937-45E1-AF34-AD14EAD52C2B}" destId="{5CB545BA-065F-413C-8810-873014DA0563}" srcOrd="0" destOrd="0" presId="urn:microsoft.com/office/officeart/2005/8/layout/vList2"/>
    <dgm:cxn modelId="{376BCB65-B68C-4AF4-BDD4-8F9C556659A0}" type="presParOf" srcId="{51E3E5C5-A937-45E1-AF34-AD14EAD52C2B}" destId="{050F29D1-CC47-4FC6-8D3B-F594FD45F111}" srcOrd="1" destOrd="0" presId="urn:microsoft.com/office/officeart/2005/8/layout/vList2"/>
    <dgm:cxn modelId="{285E6A42-C1D6-4AED-B15F-174E00408238}" type="presParOf" srcId="{51E3E5C5-A937-45E1-AF34-AD14EAD52C2B}" destId="{38F7B402-075A-4697-A436-1F7D43A25FB9}" srcOrd="2" destOrd="0" presId="urn:microsoft.com/office/officeart/2005/8/layout/vList2"/>
    <dgm:cxn modelId="{C710D8A3-710A-4E99-AE5D-C8F6638032E2}" type="presParOf" srcId="{51E3E5C5-A937-45E1-AF34-AD14EAD52C2B}" destId="{4702585E-E9FA-473A-B146-26BA822FED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6E984-BF97-4014-BFEE-A7DDF20049CA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F8C0AE0-162E-4366-A24E-2D62DADBF908}">
      <dgm:prSet phldrT="[Text]"/>
      <dgm:spPr/>
      <dgm:t>
        <a:bodyPr/>
        <a:lstStyle/>
        <a:p>
          <a:r>
            <a:rPr lang="en-US" dirty="0"/>
            <a:t>R1: Does </a:t>
          </a:r>
          <a:r>
            <a:rPr lang="en-US" i="1" dirty="0"/>
            <a:t>race </a:t>
          </a:r>
          <a:r>
            <a:rPr lang="en-US" dirty="0"/>
            <a:t>or </a:t>
          </a:r>
          <a:r>
            <a:rPr lang="en-US" i="1" dirty="0"/>
            <a:t>sanity </a:t>
          </a:r>
          <a:r>
            <a:rPr lang="en-US" dirty="0"/>
            <a:t>explain the data set</a:t>
          </a:r>
        </a:p>
      </dgm:t>
    </dgm:pt>
    <dgm:pt modelId="{64EC4BB2-B465-44D1-ACCF-2157AF7FDB93}" type="parTrans" cxnId="{FC107915-0C5E-46B0-ACAD-FEF501BCAFCE}">
      <dgm:prSet/>
      <dgm:spPr/>
      <dgm:t>
        <a:bodyPr/>
        <a:lstStyle/>
        <a:p>
          <a:endParaRPr lang="en-US"/>
        </a:p>
      </dgm:t>
    </dgm:pt>
    <dgm:pt modelId="{AB922730-F7DA-4F08-99B3-67DE05702257}" type="sibTrans" cxnId="{FC107915-0C5E-46B0-ACAD-FEF501BCAFCE}">
      <dgm:prSet/>
      <dgm:spPr/>
      <dgm:t>
        <a:bodyPr/>
        <a:lstStyle/>
        <a:p>
          <a:endParaRPr lang="en-US"/>
        </a:p>
      </dgm:t>
    </dgm:pt>
    <dgm:pt modelId="{D1961995-2867-46C6-B121-5A463587C7FB}">
      <dgm:prSet/>
      <dgm:spPr/>
      <dgm:t>
        <a:bodyPr/>
        <a:lstStyle/>
        <a:p>
          <a:r>
            <a:rPr lang="en-US"/>
            <a:t>R2: Are these even-handed or racially profiled</a:t>
          </a:r>
          <a:endParaRPr lang="en-US" dirty="0"/>
        </a:p>
      </dgm:t>
    </dgm:pt>
    <dgm:pt modelId="{01A3524B-327C-4EA2-98B9-95AF1D1F4E34}" type="parTrans" cxnId="{02A675BF-C208-47A3-AF91-BD3A1607E5B9}">
      <dgm:prSet/>
      <dgm:spPr/>
      <dgm:t>
        <a:bodyPr/>
        <a:lstStyle/>
        <a:p>
          <a:endParaRPr lang="en-US"/>
        </a:p>
      </dgm:t>
    </dgm:pt>
    <dgm:pt modelId="{D74C15B4-B36F-4830-AE8E-4E0DD683851D}" type="sibTrans" cxnId="{02A675BF-C208-47A3-AF91-BD3A1607E5B9}">
      <dgm:prSet/>
      <dgm:spPr/>
      <dgm:t>
        <a:bodyPr/>
        <a:lstStyle/>
        <a:p>
          <a:endParaRPr lang="en-US"/>
        </a:p>
      </dgm:t>
    </dgm:pt>
    <dgm:pt modelId="{B926A45D-1ED8-4A93-B135-EF2767109D89}">
      <dgm:prSet/>
      <dgm:spPr/>
      <dgm:t>
        <a:bodyPr/>
        <a:lstStyle/>
        <a:p>
          <a:r>
            <a:rPr lang="en-US"/>
            <a:t>R3: Does another variable better explain the data set</a:t>
          </a:r>
          <a:endParaRPr lang="en-US" dirty="0"/>
        </a:p>
      </dgm:t>
    </dgm:pt>
    <dgm:pt modelId="{52551324-1304-4860-A3EF-3179A971D42A}" type="parTrans" cxnId="{5A3A620D-2EA9-4F43-AD54-8F24EF18632D}">
      <dgm:prSet/>
      <dgm:spPr/>
      <dgm:t>
        <a:bodyPr/>
        <a:lstStyle/>
        <a:p>
          <a:endParaRPr lang="en-US"/>
        </a:p>
      </dgm:t>
    </dgm:pt>
    <dgm:pt modelId="{E2535989-73FD-4177-9B0A-4EA346A5FF4E}" type="sibTrans" cxnId="{5A3A620D-2EA9-4F43-AD54-8F24EF18632D}">
      <dgm:prSet/>
      <dgm:spPr/>
      <dgm:t>
        <a:bodyPr/>
        <a:lstStyle/>
        <a:p>
          <a:endParaRPr lang="en-US"/>
        </a:p>
      </dgm:t>
    </dgm:pt>
    <dgm:pt modelId="{9957EEA4-9541-48BF-A105-B2D54B0CDEDC}" type="pres">
      <dgm:prSet presAssocID="{0666E984-BF97-4014-BFEE-A7DDF20049CA}" presName="linear" presStyleCnt="0">
        <dgm:presLayoutVars>
          <dgm:animLvl val="lvl"/>
          <dgm:resizeHandles val="exact"/>
        </dgm:presLayoutVars>
      </dgm:prSet>
      <dgm:spPr/>
    </dgm:pt>
    <dgm:pt modelId="{1676FBC7-0220-4341-AB4D-9AA2327BFF7E}" type="pres">
      <dgm:prSet presAssocID="{0F8C0AE0-162E-4366-A24E-2D62DADBF9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861704-FBA0-497E-B3EF-8D2F4CE4FD05}" type="pres">
      <dgm:prSet presAssocID="{AB922730-F7DA-4F08-99B3-67DE05702257}" presName="spacer" presStyleCnt="0"/>
      <dgm:spPr/>
    </dgm:pt>
    <dgm:pt modelId="{AF85465F-5A22-4513-B05A-EFACF26B4360}" type="pres">
      <dgm:prSet presAssocID="{D1961995-2867-46C6-B121-5A463587C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550E9-E815-4FCA-BAFA-C95E50E1219B}" type="pres">
      <dgm:prSet presAssocID="{D74C15B4-B36F-4830-AE8E-4E0DD683851D}" presName="spacer" presStyleCnt="0"/>
      <dgm:spPr/>
    </dgm:pt>
    <dgm:pt modelId="{B395C341-3A6C-4320-8E25-B821407FA0B7}" type="pres">
      <dgm:prSet presAssocID="{B926A45D-1ED8-4A93-B135-EF2767109D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3A620D-2EA9-4F43-AD54-8F24EF18632D}" srcId="{0666E984-BF97-4014-BFEE-A7DDF20049CA}" destId="{B926A45D-1ED8-4A93-B135-EF2767109D89}" srcOrd="2" destOrd="0" parTransId="{52551324-1304-4860-A3EF-3179A971D42A}" sibTransId="{E2535989-73FD-4177-9B0A-4EA346A5FF4E}"/>
    <dgm:cxn modelId="{FC107915-0C5E-46B0-ACAD-FEF501BCAFCE}" srcId="{0666E984-BF97-4014-BFEE-A7DDF20049CA}" destId="{0F8C0AE0-162E-4366-A24E-2D62DADBF908}" srcOrd="0" destOrd="0" parTransId="{64EC4BB2-B465-44D1-ACCF-2157AF7FDB93}" sibTransId="{AB922730-F7DA-4F08-99B3-67DE05702257}"/>
    <dgm:cxn modelId="{3697AF2C-7F44-4E7C-BB95-6612A3AF2F46}" type="presOf" srcId="{0666E984-BF97-4014-BFEE-A7DDF20049CA}" destId="{9957EEA4-9541-48BF-A105-B2D54B0CDEDC}" srcOrd="0" destOrd="0" presId="urn:microsoft.com/office/officeart/2005/8/layout/vList2"/>
    <dgm:cxn modelId="{86696F34-4647-40D2-96E9-448E7C8A371A}" type="presOf" srcId="{B926A45D-1ED8-4A93-B135-EF2767109D89}" destId="{B395C341-3A6C-4320-8E25-B821407FA0B7}" srcOrd="0" destOrd="0" presId="urn:microsoft.com/office/officeart/2005/8/layout/vList2"/>
    <dgm:cxn modelId="{9C9C0B95-286A-4AB9-9D69-05BD854360E2}" type="presOf" srcId="{0F8C0AE0-162E-4366-A24E-2D62DADBF908}" destId="{1676FBC7-0220-4341-AB4D-9AA2327BFF7E}" srcOrd="0" destOrd="0" presId="urn:microsoft.com/office/officeart/2005/8/layout/vList2"/>
    <dgm:cxn modelId="{02A675BF-C208-47A3-AF91-BD3A1607E5B9}" srcId="{0666E984-BF97-4014-BFEE-A7DDF20049CA}" destId="{D1961995-2867-46C6-B121-5A463587C7FB}" srcOrd="1" destOrd="0" parTransId="{01A3524B-327C-4EA2-98B9-95AF1D1F4E34}" sibTransId="{D74C15B4-B36F-4830-AE8E-4E0DD683851D}"/>
    <dgm:cxn modelId="{ACA1A2F9-EAD2-4916-97AF-70D27B4203EF}" type="presOf" srcId="{D1961995-2867-46C6-B121-5A463587C7FB}" destId="{AF85465F-5A22-4513-B05A-EFACF26B4360}" srcOrd="0" destOrd="0" presId="urn:microsoft.com/office/officeart/2005/8/layout/vList2"/>
    <dgm:cxn modelId="{6F692837-965A-4EBA-AE30-64A702B4F8D2}" type="presParOf" srcId="{9957EEA4-9541-48BF-A105-B2D54B0CDEDC}" destId="{1676FBC7-0220-4341-AB4D-9AA2327BFF7E}" srcOrd="0" destOrd="0" presId="urn:microsoft.com/office/officeart/2005/8/layout/vList2"/>
    <dgm:cxn modelId="{8619721D-D237-46FC-8EDC-0E089AA7A830}" type="presParOf" srcId="{9957EEA4-9541-48BF-A105-B2D54B0CDEDC}" destId="{A4861704-FBA0-497E-B3EF-8D2F4CE4FD05}" srcOrd="1" destOrd="0" presId="urn:microsoft.com/office/officeart/2005/8/layout/vList2"/>
    <dgm:cxn modelId="{B1D76852-2D06-4D22-9D38-8D6D249D8788}" type="presParOf" srcId="{9957EEA4-9541-48BF-A105-B2D54B0CDEDC}" destId="{AF85465F-5A22-4513-B05A-EFACF26B4360}" srcOrd="2" destOrd="0" presId="urn:microsoft.com/office/officeart/2005/8/layout/vList2"/>
    <dgm:cxn modelId="{F98FC334-14DE-49A5-A7BA-596254468E8A}" type="presParOf" srcId="{9957EEA4-9541-48BF-A105-B2D54B0CDEDC}" destId="{3B5550E9-E815-4FCA-BAFA-C95E50E1219B}" srcOrd="3" destOrd="0" presId="urn:microsoft.com/office/officeart/2005/8/layout/vList2"/>
    <dgm:cxn modelId="{C0F21F6F-EB2D-4839-BD30-0A3A10672FB9}" type="presParOf" srcId="{9957EEA4-9541-48BF-A105-B2D54B0CDEDC}" destId="{B395C341-3A6C-4320-8E25-B821407FA0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71E9A-6030-496A-9C92-6C4665E959A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C0BC1-919F-45AE-AD7F-50466CA2D8E1}">
      <dgm:prSet phldrT="[Text]"/>
      <dgm:spPr/>
      <dgm:t>
        <a:bodyPr/>
        <a:lstStyle/>
        <a:p>
          <a:r>
            <a:rPr lang="en-US" dirty="0"/>
            <a:t>Police Safety</a:t>
          </a:r>
        </a:p>
      </dgm:t>
    </dgm:pt>
    <dgm:pt modelId="{49D540CD-9566-4332-8A88-7EF1A1756E17}" type="parTrans" cxnId="{2B6B199A-C5F2-4A87-90E3-F91781F6E18A}">
      <dgm:prSet/>
      <dgm:spPr/>
      <dgm:t>
        <a:bodyPr/>
        <a:lstStyle/>
        <a:p>
          <a:endParaRPr lang="en-US"/>
        </a:p>
      </dgm:t>
    </dgm:pt>
    <dgm:pt modelId="{BE6D24C4-5B2E-48DE-9D51-29E6CD5FBC93}" type="sibTrans" cxnId="{2B6B199A-C5F2-4A87-90E3-F91781F6E18A}">
      <dgm:prSet/>
      <dgm:spPr/>
      <dgm:t>
        <a:bodyPr/>
        <a:lstStyle/>
        <a:p>
          <a:endParaRPr lang="en-US"/>
        </a:p>
      </dgm:t>
    </dgm:pt>
    <dgm:pt modelId="{8B7F7023-E730-4E31-9328-C1337A7B2907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40F0D4C4-113A-454A-AD4A-B2C9DD6D874B}" type="parTrans" cxnId="{96C57B9C-D6A5-42FE-BC04-4F466F306088}">
      <dgm:prSet/>
      <dgm:spPr/>
      <dgm:t>
        <a:bodyPr/>
        <a:lstStyle/>
        <a:p>
          <a:endParaRPr lang="en-US"/>
        </a:p>
      </dgm:t>
    </dgm:pt>
    <dgm:pt modelId="{B62D563F-EC70-440F-90D7-842316361724}" type="sibTrans" cxnId="{96C57B9C-D6A5-42FE-BC04-4F466F306088}">
      <dgm:prSet/>
      <dgm:spPr/>
      <dgm:t>
        <a:bodyPr/>
        <a:lstStyle/>
        <a:p>
          <a:endParaRPr lang="en-US"/>
        </a:p>
      </dgm:t>
    </dgm:pt>
    <dgm:pt modelId="{65060346-BDB2-4F0B-A36B-B2BEE0A99F4F}">
      <dgm:prSet phldrT="[Text]"/>
      <dgm:spPr/>
      <dgm:t>
        <a:bodyPr/>
        <a:lstStyle/>
        <a:p>
          <a:r>
            <a:rPr lang="en-US" dirty="0"/>
            <a:t>Civilian Safety</a:t>
          </a:r>
        </a:p>
      </dgm:t>
    </dgm:pt>
    <dgm:pt modelId="{DC49A83F-3ABF-4D18-B403-B2AC1661B654}" type="parTrans" cxnId="{8320904B-6CF8-465A-A9FC-326C1D13F886}">
      <dgm:prSet/>
      <dgm:spPr/>
      <dgm:t>
        <a:bodyPr/>
        <a:lstStyle/>
        <a:p>
          <a:endParaRPr lang="en-US"/>
        </a:p>
      </dgm:t>
    </dgm:pt>
    <dgm:pt modelId="{9C675B7A-B2D0-4645-BD0F-7BA5505DDEFC}" type="sibTrans" cxnId="{8320904B-6CF8-465A-A9FC-326C1D13F886}">
      <dgm:prSet/>
      <dgm:spPr/>
      <dgm:t>
        <a:bodyPr/>
        <a:lstStyle/>
        <a:p>
          <a:endParaRPr lang="en-US"/>
        </a:p>
      </dgm:t>
    </dgm:pt>
    <dgm:pt modelId="{C805A616-7B26-4A7A-98B4-33DA26240FFE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BB8C3561-A3E1-4E7C-9DA1-44A181343D38}" type="parTrans" cxnId="{88BF7582-F929-4305-9C3E-316AAB1BF15E}">
      <dgm:prSet/>
      <dgm:spPr/>
      <dgm:t>
        <a:bodyPr/>
        <a:lstStyle/>
        <a:p>
          <a:endParaRPr lang="en-US"/>
        </a:p>
      </dgm:t>
    </dgm:pt>
    <dgm:pt modelId="{A312B547-8ECA-477C-87E1-2F7E9F4BCB37}" type="sibTrans" cxnId="{88BF7582-F929-4305-9C3E-316AAB1BF15E}">
      <dgm:prSet/>
      <dgm:spPr/>
      <dgm:t>
        <a:bodyPr/>
        <a:lstStyle/>
        <a:p>
          <a:endParaRPr lang="en-US"/>
        </a:p>
      </dgm:t>
    </dgm:pt>
    <dgm:pt modelId="{AF620C12-5906-495E-8172-DEA4C5C9800D}" type="pres">
      <dgm:prSet presAssocID="{C2771E9A-6030-496A-9C92-6C4665E959A4}" presName="cycle" presStyleCnt="0">
        <dgm:presLayoutVars>
          <dgm:dir/>
          <dgm:resizeHandles val="exact"/>
        </dgm:presLayoutVars>
      </dgm:prSet>
      <dgm:spPr/>
    </dgm:pt>
    <dgm:pt modelId="{3F675567-1865-4773-9056-0EC6502BB811}" type="pres">
      <dgm:prSet presAssocID="{8D7C0BC1-919F-45AE-AD7F-50466CA2D8E1}" presName="node" presStyleLbl="node1" presStyleIdx="0" presStyleCnt="4">
        <dgm:presLayoutVars>
          <dgm:bulletEnabled val="1"/>
        </dgm:presLayoutVars>
      </dgm:prSet>
      <dgm:spPr/>
    </dgm:pt>
    <dgm:pt modelId="{FE4BF7E4-098A-4471-87D4-7089C95B023B}" type="pres">
      <dgm:prSet presAssocID="{BE6D24C4-5B2E-48DE-9D51-29E6CD5FBC93}" presName="sibTrans" presStyleLbl="sibTrans2D1" presStyleIdx="0" presStyleCnt="4"/>
      <dgm:spPr/>
    </dgm:pt>
    <dgm:pt modelId="{1639982B-30A3-40D9-B28F-DD6D9CD0BE84}" type="pres">
      <dgm:prSet presAssocID="{BE6D24C4-5B2E-48DE-9D51-29E6CD5FBC93}" presName="connectorText" presStyleLbl="sibTrans2D1" presStyleIdx="0" presStyleCnt="4"/>
      <dgm:spPr/>
    </dgm:pt>
    <dgm:pt modelId="{AEE87F37-BB8D-4CD9-B3DA-8178DD6BDD52}" type="pres">
      <dgm:prSet presAssocID="{8B7F7023-E730-4E31-9328-C1337A7B2907}" presName="node" presStyleLbl="node1" presStyleIdx="1" presStyleCnt="4">
        <dgm:presLayoutVars>
          <dgm:bulletEnabled val="1"/>
        </dgm:presLayoutVars>
      </dgm:prSet>
      <dgm:spPr/>
    </dgm:pt>
    <dgm:pt modelId="{003E646E-E081-481B-9318-E1F158CF2C37}" type="pres">
      <dgm:prSet presAssocID="{B62D563F-EC70-440F-90D7-842316361724}" presName="sibTrans" presStyleLbl="sibTrans2D1" presStyleIdx="1" presStyleCnt="4"/>
      <dgm:spPr/>
    </dgm:pt>
    <dgm:pt modelId="{4E18CE42-3B2B-4FF1-8911-4984E82FD446}" type="pres">
      <dgm:prSet presAssocID="{B62D563F-EC70-440F-90D7-842316361724}" presName="connectorText" presStyleLbl="sibTrans2D1" presStyleIdx="1" presStyleCnt="4"/>
      <dgm:spPr/>
    </dgm:pt>
    <dgm:pt modelId="{C89F8E01-A074-46D3-900E-91987E49010E}" type="pres">
      <dgm:prSet presAssocID="{65060346-BDB2-4F0B-A36B-B2BEE0A99F4F}" presName="node" presStyleLbl="node1" presStyleIdx="2" presStyleCnt="4">
        <dgm:presLayoutVars>
          <dgm:bulletEnabled val="1"/>
        </dgm:presLayoutVars>
      </dgm:prSet>
      <dgm:spPr/>
    </dgm:pt>
    <dgm:pt modelId="{2DEFC719-E672-4B47-9B2B-F72D8A538821}" type="pres">
      <dgm:prSet presAssocID="{9C675B7A-B2D0-4645-BD0F-7BA5505DDEFC}" presName="sibTrans" presStyleLbl="sibTrans2D1" presStyleIdx="2" presStyleCnt="4"/>
      <dgm:spPr/>
    </dgm:pt>
    <dgm:pt modelId="{BCB2C5A8-2B83-4A4A-B60C-FB3AD758B2B5}" type="pres">
      <dgm:prSet presAssocID="{9C675B7A-B2D0-4645-BD0F-7BA5505DDEFC}" presName="connectorText" presStyleLbl="sibTrans2D1" presStyleIdx="2" presStyleCnt="4"/>
      <dgm:spPr/>
    </dgm:pt>
    <dgm:pt modelId="{50BDF913-5103-4745-88E5-8A1B67DFDD36}" type="pres">
      <dgm:prSet presAssocID="{C805A616-7B26-4A7A-98B4-33DA26240FFE}" presName="node" presStyleLbl="node1" presStyleIdx="3" presStyleCnt="4">
        <dgm:presLayoutVars>
          <dgm:bulletEnabled val="1"/>
        </dgm:presLayoutVars>
      </dgm:prSet>
      <dgm:spPr/>
    </dgm:pt>
    <dgm:pt modelId="{3119DCE2-FD28-47B1-8FFE-35C8596A5999}" type="pres">
      <dgm:prSet presAssocID="{A312B547-8ECA-477C-87E1-2F7E9F4BCB37}" presName="sibTrans" presStyleLbl="sibTrans2D1" presStyleIdx="3" presStyleCnt="4"/>
      <dgm:spPr/>
    </dgm:pt>
    <dgm:pt modelId="{605CC398-57A0-46C7-920D-7469639C81EA}" type="pres">
      <dgm:prSet presAssocID="{A312B547-8ECA-477C-87E1-2F7E9F4BCB37}" presName="connectorText" presStyleLbl="sibTrans2D1" presStyleIdx="3" presStyleCnt="4"/>
      <dgm:spPr/>
    </dgm:pt>
  </dgm:ptLst>
  <dgm:cxnLst>
    <dgm:cxn modelId="{F7EDA415-5A97-4577-B178-EDCBFF2B2CCE}" type="presOf" srcId="{A312B547-8ECA-477C-87E1-2F7E9F4BCB37}" destId="{3119DCE2-FD28-47B1-8FFE-35C8596A5999}" srcOrd="0" destOrd="0" presId="urn:microsoft.com/office/officeart/2005/8/layout/cycle2"/>
    <dgm:cxn modelId="{42B2AD3E-E158-407A-9977-009AA51A5340}" type="presOf" srcId="{9C675B7A-B2D0-4645-BD0F-7BA5505DDEFC}" destId="{2DEFC719-E672-4B47-9B2B-F72D8A538821}" srcOrd="0" destOrd="0" presId="urn:microsoft.com/office/officeart/2005/8/layout/cycle2"/>
    <dgm:cxn modelId="{4FE23D41-B8F9-47C3-8873-BA36EECF9195}" type="presOf" srcId="{BE6D24C4-5B2E-48DE-9D51-29E6CD5FBC93}" destId="{FE4BF7E4-098A-4471-87D4-7089C95B023B}" srcOrd="0" destOrd="0" presId="urn:microsoft.com/office/officeart/2005/8/layout/cycle2"/>
    <dgm:cxn modelId="{B3D76F48-999A-42AB-A995-B865F290191E}" type="presOf" srcId="{B62D563F-EC70-440F-90D7-842316361724}" destId="{4E18CE42-3B2B-4FF1-8911-4984E82FD446}" srcOrd="1" destOrd="0" presId="urn:microsoft.com/office/officeart/2005/8/layout/cycle2"/>
    <dgm:cxn modelId="{8320904B-6CF8-465A-A9FC-326C1D13F886}" srcId="{C2771E9A-6030-496A-9C92-6C4665E959A4}" destId="{65060346-BDB2-4F0B-A36B-B2BEE0A99F4F}" srcOrd="2" destOrd="0" parTransId="{DC49A83F-3ABF-4D18-B403-B2AC1661B654}" sibTransId="{9C675B7A-B2D0-4645-BD0F-7BA5505DDEFC}"/>
    <dgm:cxn modelId="{0700776E-3AA1-4C2F-9602-49B407DD1824}" type="presOf" srcId="{BE6D24C4-5B2E-48DE-9D51-29E6CD5FBC93}" destId="{1639982B-30A3-40D9-B28F-DD6D9CD0BE84}" srcOrd="1" destOrd="0" presId="urn:microsoft.com/office/officeart/2005/8/layout/cycle2"/>
    <dgm:cxn modelId="{88BF7582-F929-4305-9C3E-316AAB1BF15E}" srcId="{C2771E9A-6030-496A-9C92-6C4665E959A4}" destId="{C805A616-7B26-4A7A-98B4-33DA26240FFE}" srcOrd="3" destOrd="0" parTransId="{BB8C3561-A3E1-4E7C-9DA1-44A181343D38}" sibTransId="{A312B547-8ECA-477C-87E1-2F7E9F4BCB37}"/>
    <dgm:cxn modelId="{1E463B8E-0E7E-40B7-A11E-FEC937C9835D}" type="presOf" srcId="{C2771E9A-6030-496A-9C92-6C4665E959A4}" destId="{AF620C12-5906-495E-8172-DEA4C5C9800D}" srcOrd="0" destOrd="0" presId="urn:microsoft.com/office/officeart/2005/8/layout/cycle2"/>
    <dgm:cxn modelId="{2E3AFE93-FBAC-4FC6-A1C3-6567B77AF1AD}" type="presOf" srcId="{B62D563F-EC70-440F-90D7-842316361724}" destId="{003E646E-E081-481B-9318-E1F158CF2C37}" srcOrd="0" destOrd="0" presId="urn:microsoft.com/office/officeart/2005/8/layout/cycle2"/>
    <dgm:cxn modelId="{2B6B199A-C5F2-4A87-90E3-F91781F6E18A}" srcId="{C2771E9A-6030-496A-9C92-6C4665E959A4}" destId="{8D7C0BC1-919F-45AE-AD7F-50466CA2D8E1}" srcOrd="0" destOrd="0" parTransId="{49D540CD-9566-4332-8A88-7EF1A1756E17}" sibTransId="{BE6D24C4-5B2E-48DE-9D51-29E6CD5FBC93}"/>
    <dgm:cxn modelId="{96C57B9C-D6A5-42FE-BC04-4F466F306088}" srcId="{C2771E9A-6030-496A-9C92-6C4665E959A4}" destId="{8B7F7023-E730-4E31-9328-C1337A7B2907}" srcOrd="1" destOrd="0" parTransId="{40F0D4C4-113A-454A-AD4A-B2C9DD6D874B}" sibTransId="{B62D563F-EC70-440F-90D7-842316361724}"/>
    <dgm:cxn modelId="{D37916A6-F1E0-463B-8B55-F970A04EE875}" type="presOf" srcId="{8D7C0BC1-919F-45AE-AD7F-50466CA2D8E1}" destId="{3F675567-1865-4773-9056-0EC6502BB811}" srcOrd="0" destOrd="0" presId="urn:microsoft.com/office/officeart/2005/8/layout/cycle2"/>
    <dgm:cxn modelId="{A830A1A6-6F93-4D66-A703-E9A30AB98592}" type="presOf" srcId="{9C675B7A-B2D0-4645-BD0F-7BA5505DDEFC}" destId="{BCB2C5A8-2B83-4A4A-B60C-FB3AD758B2B5}" srcOrd="1" destOrd="0" presId="urn:microsoft.com/office/officeart/2005/8/layout/cycle2"/>
    <dgm:cxn modelId="{065C68C6-A1B0-4CDE-A1A0-7142D1CDFFD3}" type="presOf" srcId="{8B7F7023-E730-4E31-9328-C1337A7B2907}" destId="{AEE87F37-BB8D-4CD9-B3DA-8178DD6BDD52}" srcOrd="0" destOrd="0" presId="urn:microsoft.com/office/officeart/2005/8/layout/cycle2"/>
    <dgm:cxn modelId="{FB7134C7-C49B-4515-A7BA-00B24B5BBA09}" type="presOf" srcId="{65060346-BDB2-4F0B-A36B-B2BEE0A99F4F}" destId="{C89F8E01-A074-46D3-900E-91987E49010E}" srcOrd="0" destOrd="0" presId="urn:microsoft.com/office/officeart/2005/8/layout/cycle2"/>
    <dgm:cxn modelId="{E70423ED-B5D9-45EE-A6A5-C8B77CB823AA}" type="presOf" srcId="{C805A616-7B26-4A7A-98B4-33DA26240FFE}" destId="{50BDF913-5103-4745-88E5-8A1B67DFDD36}" srcOrd="0" destOrd="0" presId="urn:microsoft.com/office/officeart/2005/8/layout/cycle2"/>
    <dgm:cxn modelId="{228E0CFF-D5A6-4DE0-9487-2A53C854392F}" type="presOf" srcId="{A312B547-8ECA-477C-87E1-2F7E9F4BCB37}" destId="{605CC398-57A0-46C7-920D-7469639C81EA}" srcOrd="1" destOrd="0" presId="urn:microsoft.com/office/officeart/2005/8/layout/cycle2"/>
    <dgm:cxn modelId="{3E8BCF0E-762C-4730-A9E9-227EBB85F96F}" type="presParOf" srcId="{AF620C12-5906-495E-8172-DEA4C5C9800D}" destId="{3F675567-1865-4773-9056-0EC6502BB811}" srcOrd="0" destOrd="0" presId="urn:microsoft.com/office/officeart/2005/8/layout/cycle2"/>
    <dgm:cxn modelId="{0982EBA9-E36F-4DAD-9EA7-43A75EA3BFD5}" type="presParOf" srcId="{AF620C12-5906-495E-8172-DEA4C5C9800D}" destId="{FE4BF7E4-098A-4471-87D4-7089C95B023B}" srcOrd="1" destOrd="0" presId="urn:microsoft.com/office/officeart/2005/8/layout/cycle2"/>
    <dgm:cxn modelId="{3CC638B6-EE80-4E39-877A-C603D0582BDF}" type="presParOf" srcId="{FE4BF7E4-098A-4471-87D4-7089C95B023B}" destId="{1639982B-30A3-40D9-B28F-DD6D9CD0BE84}" srcOrd="0" destOrd="0" presId="urn:microsoft.com/office/officeart/2005/8/layout/cycle2"/>
    <dgm:cxn modelId="{F8D4A175-E04A-427B-B888-22261FA71381}" type="presParOf" srcId="{AF620C12-5906-495E-8172-DEA4C5C9800D}" destId="{AEE87F37-BB8D-4CD9-B3DA-8178DD6BDD52}" srcOrd="2" destOrd="0" presId="urn:microsoft.com/office/officeart/2005/8/layout/cycle2"/>
    <dgm:cxn modelId="{1B0D0290-69AB-4CC8-8C96-47E3DDFB4B22}" type="presParOf" srcId="{AF620C12-5906-495E-8172-DEA4C5C9800D}" destId="{003E646E-E081-481B-9318-E1F158CF2C37}" srcOrd="3" destOrd="0" presId="urn:microsoft.com/office/officeart/2005/8/layout/cycle2"/>
    <dgm:cxn modelId="{148688B0-D88B-44D8-BD09-B85F4F72FF68}" type="presParOf" srcId="{003E646E-E081-481B-9318-E1F158CF2C37}" destId="{4E18CE42-3B2B-4FF1-8911-4984E82FD446}" srcOrd="0" destOrd="0" presId="urn:microsoft.com/office/officeart/2005/8/layout/cycle2"/>
    <dgm:cxn modelId="{AE0C8787-78A4-437C-8784-3E5D05DE895F}" type="presParOf" srcId="{AF620C12-5906-495E-8172-DEA4C5C9800D}" destId="{C89F8E01-A074-46D3-900E-91987E49010E}" srcOrd="4" destOrd="0" presId="urn:microsoft.com/office/officeart/2005/8/layout/cycle2"/>
    <dgm:cxn modelId="{2B53C199-94F6-462E-B768-5A8B2309537E}" type="presParOf" srcId="{AF620C12-5906-495E-8172-DEA4C5C9800D}" destId="{2DEFC719-E672-4B47-9B2B-F72D8A538821}" srcOrd="5" destOrd="0" presId="urn:microsoft.com/office/officeart/2005/8/layout/cycle2"/>
    <dgm:cxn modelId="{C09A814B-73AE-4C4F-B89C-3845404006A4}" type="presParOf" srcId="{2DEFC719-E672-4B47-9B2B-F72D8A538821}" destId="{BCB2C5A8-2B83-4A4A-B60C-FB3AD758B2B5}" srcOrd="0" destOrd="0" presId="urn:microsoft.com/office/officeart/2005/8/layout/cycle2"/>
    <dgm:cxn modelId="{6AC0111D-E43A-4BC5-BD21-B4B5A391C369}" type="presParOf" srcId="{AF620C12-5906-495E-8172-DEA4C5C9800D}" destId="{50BDF913-5103-4745-88E5-8A1B67DFDD36}" srcOrd="6" destOrd="0" presId="urn:microsoft.com/office/officeart/2005/8/layout/cycle2"/>
    <dgm:cxn modelId="{B18151C9-6CA1-43EF-A2B9-ABD31A12E231}" type="presParOf" srcId="{AF620C12-5906-495E-8172-DEA4C5C9800D}" destId="{3119DCE2-FD28-47B1-8FFE-35C8596A5999}" srcOrd="7" destOrd="0" presId="urn:microsoft.com/office/officeart/2005/8/layout/cycle2"/>
    <dgm:cxn modelId="{535A546C-383D-4EDE-B429-36C1101B0BDB}" type="presParOf" srcId="{3119DCE2-FD28-47B1-8FFE-35C8596A5999}" destId="{605CC398-57A0-46C7-920D-7469639C81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CA1A-6FF2-4D00-B49A-1B755C9C18D5}">
      <dsp:nvSpPr>
        <dsp:cNvPr id="0" name=""/>
        <dsp:cNvSpPr/>
      </dsp:nvSpPr>
      <dsp:spPr>
        <a:xfrm>
          <a:off x="5257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Methodology</a:t>
          </a:r>
        </a:p>
      </dsp:txBody>
      <dsp:txXfrm>
        <a:off x="38791" y="1194054"/>
        <a:ext cx="1699693" cy="1077881"/>
      </dsp:txXfrm>
    </dsp:sp>
    <dsp:sp modelId="{A1739AD3-72FE-4584-8CF8-0A2DDE5C0FDD}">
      <dsp:nvSpPr>
        <dsp:cNvPr id="0" name=""/>
        <dsp:cNvSpPr/>
      </dsp:nvSpPr>
      <dsp:spPr>
        <a:xfrm>
          <a:off x="980525" y="1444347"/>
          <a:ext cx="2041827" cy="2041827"/>
        </a:xfrm>
        <a:prstGeom prst="leftCircularArrow">
          <a:avLst>
            <a:gd name="adj1" fmla="val 3609"/>
            <a:gd name="adj2" fmla="val 448916"/>
            <a:gd name="adj3" fmla="val 2224427"/>
            <a:gd name="adj4" fmla="val 9024489"/>
            <a:gd name="adj5" fmla="val 42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48BA9-8091-4813-AC9A-459EDFE2DFB3}">
      <dsp:nvSpPr>
        <dsp:cNvPr id="0" name=""/>
        <dsp:cNvSpPr/>
      </dsp:nvSpPr>
      <dsp:spPr>
        <a:xfrm>
          <a:off x="397871" y="2305470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</a:t>
          </a:r>
        </a:p>
      </dsp:txBody>
      <dsp:txXfrm>
        <a:off x="416163" y="2323762"/>
        <a:ext cx="1533870" cy="587934"/>
      </dsp:txXfrm>
    </dsp:sp>
    <dsp:sp modelId="{75C1F07F-5184-43BA-A593-5BB9C2F41F88}">
      <dsp:nvSpPr>
        <dsp:cNvPr id="0" name=""/>
        <dsp:cNvSpPr/>
      </dsp:nvSpPr>
      <dsp:spPr>
        <a:xfrm>
          <a:off x="2319196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Interfere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Limitations</a:t>
          </a:r>
        </a:p>
      </dsp:txBody>
      <dsp:txXfrm>
        <a:off x="2352730" y="1506313"/>
        <a:ext cx="1699693" cy="1077881"/>
      </dsp:txXfrm>
    </dsp:sp>
    <dsp:sp modelId="{56118607-CEE1-4098-810B-9A7DB5614332}">
      <dsp:nvSpPr>
        <dsp:cNvPr id="0" name=""/>
        <dsp:cNvSpPr/>
      </dsp:nvSpPr>
      <dsp:spPr>
        <a:xfrm>
          <a:off x="3279740" y="234939"/>
          <a:ext cx="2267580" cy="2267580"/>
        </a:xfrm>
        <a:prstGeom prst="circularArrow">
          <a:avLst>
            <a:gd name="adj1" fmla="val 3249"/>
            <a:gd name="adj2" fmla="val 400781"/>
            <a:gd name="adj3" fmla="val 19423709"/>
            <a:gd name="adj4" fmla="val 12575511"/>
            <a:gd name="adj5" fmla="val 37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AA27-EF24-47E0-8817-CC8A6F7A7A45}">
      <dsp:nvSpPr>
        <dsp:cNvPr id="0" name=""/>
        <dsp:cNvSpPr/>
      </dsp:nvSpPr>
      <dsp:spPr>
        <a:xfrm>
          <a:off x="2711810" y="848261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Evaluate</a:t>
          </a:r>
        </a:p>
      </dsp:txBody>
      <dsp:txXfrm>
        <a:off x="2730102" y="866553"/>
        <a:ext cx="1533870" cy="587934"/>
      </dsp:txXfrm>
    </dsp:sp>
    <dsp:sp modelId="{62A9D3F0-D033-4DCD-9C16-AAE6C4CC3ADB}">
      <dsp:nvSpPr>
        <dsp:cNvPr id="0" name=""/>
        <dsp:cNvSpPr/>
      </dsp:nvSpPr>
      <dsp:spPr>
        <a:xfrm>
          <a:off x="4633134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Strategize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 Progress</a:t>
          </a:r>
        </a:p>
      </dsp:txBody>
      <dsp:txXfrm>
        <a:off x="4666668" y="1194054"/>
        <a:ext cx="1699693" cy="1077881"/>
      </dsp:txXfrm>
    </dsp:sp>
    <dsp:sp modelId="{01EAD406-A695-4E1A-A0B4-0418831479B7}">
      <dsp:nvSpPr>
        <dsp:cNvPr id="0" name=""/>
        <dsp:cNvSpPr/>
      </dsp:nvSpPr>
      <dsp:spPr>
        <a:xfrm>
          <a:off x="5608402" y="1444347"/>
          <a:ext cx="2041827" cy="2041827"/>
        </a:xfrm>
        <a:prstGeom prst="leftCircularArrow">
          <a:avLst>
            <a:gd name="adj1" fmla="val 3609"/>
            <a:gd name="adj2" fmla="val 448916"/>
            <a:gd name="adj3" fmla="val 2224427"/>
            <a:gd name="adj4" fmla="val 9024489"/>
            <a:gd name="adj5" fmla="val 42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16D26-E87C-41CF-9C50-E571D383ED15}">
      <dsp:nvSpPr>
        <dsp:cNvPr id="0" name=""/>
        <dsp:cNvSpPr/>
      </dsp:nvSpPr>
      <dsp:spPr>
        <a:xfrm>
          <a:off x="5025748" y="2305470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Apply</a:t>
          </a:r>
        </a:p>
      </dsp:txBody>
      <dsp:txXfrm>
        <a:off x="5044040" y="2323762"/>
        <a:ext cx="1533870" cy="587934"/>
      </dsp:txXfrm>
    </dsp:sp>
    <dsp:sp modelId="{50F763E1-7D1A-4808-B7B3-B96243D3682A}">
      <dsp:nvSpPr>
        <dsp:cNvPr id="0" name=""/>
        <dsp:cNvSpPr/>
      </dsp:nvSpPr>
      <dsp:spPr>
        <a:xfrm>
          <a:off x="6947073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Conclusions</a:t>
          </a:r>
        </a:p>
      </dsp:txBody>
      <dsp:txXfrm>
        <a:off x="6980607" y="1506313"/>
        <a:ext cx="1699693" cy="1077881"/>
      </dsp:txXfrm>
    </dsp:sp>
    <dsp:sp modelId="{8D9E9E39-49F1-4DE1-B2D0-61FFB42CD069}">
      <dsp:nvSpPr>
        <dsp:cNvPr id="0" name=""/>
        <dsp:cNvSpPr/>
      </dsp:nvSpPr>
      <dsp:spPr>
        <a:xfrm>
          <a:off x="7339687" y="848261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Reflect</a:t>
          </a:r>
        </a:p>
      </dsp:txBody>
      <dsp:txXfrm>
        <a:off x="7357979" y="866553"/>
        <a:ext cx="1533870" cy="587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545BA-065F-413C-8810-873014DA0563}">
      <dsp:nvSpPr>
        <dsp:cNvPr id="0" name=""/>
        <dsp:cNvSpPr/>
      </dsp:nvSpPr>
      <dsp:spPr>
        <a:xfrm>
          <a:off x="0" y="216024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Statistical Effect and Power</a:t>
          </a:r>
        </a:p>
      </dsp:txBody>
      <dsp:txXfrm>
        <a:off x="30442" y="246466"/>
        <a:ext cx="8854516" cy="562726"/>
      </dsp:txXfrm>
    </dsp:sp>
    <dsp:sp modelId="{050F29D1-CC47-4FC6-8D3B-F594FD45F111}">
      <dsp:nvSpPr>
        <dsp:cNvPr id="0" name=""/>
        <dsp:cNvSpPr/>
      </dsp:nvSpPr>
      <dsp:spPr>
        <a:xfrm>
          <a:off x="0" y="839634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Effect measures the magnitude of a phenomenon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Power is the ability to distinguish an actual effect versus chance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There needs to be sufficient samples for cross-comparisons</a:t>
          </a:r>
        </a:p>
      </dsp:txBody>
      <dsp:txXfrm>
        <a:off x="0" y="839634"/>
        <a:ext cx="8915400" cy="1049490"/>
      </dsp:txXfrm>
    </dsp:sp>
    <dsp:sp modelId="{38F7B402-075A-4697-A436-1F7D43A25FB9}">
      <dsp:nvSpPr>
        <dsp:cNvPr id="0" name=""/>
        <dsp:cNvSpPr/>
      </dsp:nvSpPr>
      <dsp:spPr>
        <a:xfrm>
          <a:off x="0" y="1889125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Washington Post Data Set</a:t>
          </a:r>
        </a:p>
      </dsp:txBody>
      <dsp:txXfrm>
        <a:off x="30442" y="1919567"/>
        <a:ext cx="8854516" cy="562726"/>
      </dsp:txXfrm>
    </dsp:sp>
    <dsp:sp modelId="{4702585E-E9FA-473A-B146-26BA822FED33}">
      <dsp:nvSpPr>
        <dsp:cNvPr id="0" name=""/>
        <dsp:cNvSpPr/>
      </dsp:nvSpPr>
      <dsp:spPr>
        <a:xfrm>
          <a:off x="0" y="2512735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Demographics (age, race)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Context (armed, sanity)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Location (city, state, date)</a:t>
          </a:r>
        </a:p>
      </dsp:txBody>
      <dsp:txXfrm>
        <a:off x="0" y="2512735"/>
        <a:ext cx="8915400" cy="104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6FBC7-0220-4341-AB4D-9AA2327BFF7E}">
      <dsp:nvSpPr>
        <dsp:cNvPr id="0" name=""/>
        <dsp:cNvSpPr/>
      </dsp:nvSpPr>
      <dsp:spPr>
        <a:xfrm>
          <a:off x="0" y="284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R1: Does </a:t>
          </a:r>
          <a:r>
            <a:rPr lang="en-US" sz="3000" i="1" kern="1200" dirty="0"/>
            <a:t>race </a:t>
          </a:r>
          <a:r>
            <a:rPr lang="en-US" sz="3000" kern="1200" dirty="0"/>
            <a:t>or </a:t>
          </a:r>
          <a:r>
            <a:rPr lang="en-US" sz="3000" i="1" kern="1200" dirty="0"/>
            <a:t>sanity </a:t>
          </a:r>
          <a:r>
            <a:rPr lang="en-US" sz="3000" kern="1200" dirty="0"/>
            <a:t>explain the data set</a:t>
          </a:r>
        </a:p>
      </dsp:txBody>
      <dsp:txXfrm>
        <a:off x="58257" y="86756"/>
        <a:ext cx="7376486" cy="1076886"/>
      </dsp:txXfrm>
    </dsp:sp>
    <dsp:sp modelId="{AF85465F-5A22-4513-B05A-EFACF26B4360}">
      <dsp:nvSpPr>
        <dsp:cNvPr id="0" name=""/>
        <dsp:cNvSpPr/>
      </dsp:nvSpPr>
      <dsp:spPr>
        <a:xfrm>
          <a:off x="0" y="13082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R2: Are these even-handed or racially profiled</a:t>
          </a:r>
          <a:endParaRPr lang="en-US" sz="3000" kern="1200" dirty="0"/>
        </a:p>
      </dsp:txBody>
      <dsp:txXfrm>
        <a:off x="58257" y="1366556"/>
        <a:ext cx="7376486" cy="1076886"/>
      </dsp:txXfrm>
    </dsp:sp>
    <dsp:sp modelId="{B395C341-3A6C-4320-8E25-B821407FA0B7}">
      <dsp:nvSpPr>
        <dsp:cNvPr id="0" name=""/>
        <dsp:cNvSpPr/>
      </dsp:nvSpPr>
      <dsp:spPr>
        <a:xfrm>
          <a:off x="0" y="25880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R3: Does another variable better explain the data set</a:t>
          </a:r>
          <a:endParaRPr lang="en-US" sz="3000" kern="1200" dirty="0"/>
        </a:p>
      </dsp:txBody>
      <dsp:txXfrm>
        <a:off x="58257" y="2646356"/>
        <a:ext cx="7376486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5567-1865-4773-9056-0EC6502BB811}">
      <dsp:nvSpPr>
        <dsp:cNvPr id="0" name=""/>
        <dsp:cNvSpPr/>
      </dsp:nvSpPr>
      <dsp:spPr>
        <a:xfrm>
          <a:off x="3852602" y="297"/>
          <a:ext cx="1210195" cy="1210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Police Safety</a:t>
          </a:r>
        </a:p>
      </dsp:txBody>
      <dsp:txXfrm>
        <a:off x="4029831" y="177526"/>
        <a:ext cx="855737" cy="855737"/>
      </dsp:txXfrm>
    </dsp:sp>
    <dsp:sp modelId="{FE4BF7E4-098A-4471-87D4-7089C95B023B}">
      <dsp:nvSpPr>
        <dsp:cNvPr id="0" name=""/>
        <dsp:cNvSpPr/>
      </dsp:nvSpPr>
      <dsp:spPr>
        <a:xfrm rot="2700000">
          <a:off x="4932747" y="1036620"/>
          <a:ext cx="320793" cy="40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46841" y="1084283"/>
        <a:ext cx="224555" cy="245065"/>
      </dsp:txXfrm>
    </dsp:sp>
    <dsp:sp modelId="{AEE87F37-BB8D-4CD9-B3DA-8178DD6BDD52}">
      <dsp:nvSpPr>
        <dsp:cNvPr id="0" name=""/>
        <dsp:cNvSpPr/>
      </dsp:nvSpPr>
      <dsp:spPr>
        <a:xfrm>
          <a:off x="5136331" y="1284027"/>
          <a:ext cx="1210195" cy="1210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Fewer Killings</a:t>
          </a:r>
        </a:p>
      </dsp:txBody>
      <dsp:txXfrm>
        <a:off x="5313560" y="1461256"/>
        <a:ext cx="855737" cy="855737"/>
      </dsp:txXfrm>
    </dsp:sp>
    <dsp:sp modelId="{003E646E-E081-481B-9318-E1F158CF2C37}">
      <dsp:nvSpPr>
        <dsp:cNvPr id="0" name=""/>
        <dsp:cNvSpPr/>
      </dsp:nvSpPr>
      <dsp:spPr>
        <a:xfrm rot="8100000">
          <a:off x="4945587" y="2320349"/>
          <a:ext cx="320793" cy="40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027731" y="2368012"/>
        <a:ext cx="224555" cy="245065"/>
      </dsp:txXfrm>
    </dsp:sp>
    <dsp:sp modelId="{C89F8E01-A074-46D3-900E-91987E49010E}">
      <dsp:nvSpPr>
        <dsp:cNvPr id="0" name=""/>
        <dsp:cNvSpPr/>
      </dsp:nvSpPr>
      <dsp:spPr>
        <a:xfrm>
          <a:off x="3852602" y="2567756"/>
          <a:ext cx="1210195" cy="1210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Civilian Safety</a:t>
          </a:r>
        </a:p>
      </dsp:txBody>
      <dsp:txXfrm>
        <a:off x="4029831" y="2744985"/>
        <a:ext cx="855737" cy="855737"/>
      </dsp:txXfrm>
    </dsp:sp>
    <dsp:sp modelId="{2DEFC719-E672-4B47-9B2B-F72D8A538821}">
      <dsp:nvSpPr>
        <dsp:cNvPr id="0" name=""/>
        <dsp:cNvSpPr/>
      </dsp:nvSpPr>
      <dsp:spPr>
        <a:xfrm rot="13500000">
          <a:off x="3661858" y="2333188"/>
          <a:ext cx="320793" cy="40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744002" y="2448901"/>
        <a:ext cx="224555" cy="245065"/>
      </dsp:txXfrm>
    </dsp:sp>
    <dsp:sp modelId="{50BDF913-5103-4745-88E5-8A1B67DFDD36}">
      <dsp:nvSpPr>
        <dsp:cNvPr id="0" name=""/>
        <dsp:cNvSpPr/>
      </dsp:nvSpPr>
      <dsp:spPr>
        <a:xfrm>
          <a:off x="2568872" y="1284027"/>
          <a:ext cx="1210195" cy="1210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Fewer Killings</a:t>
          </a:r>
        </a:p>
      </dsp:txBody>
      <dsp:txXfrm>
        <a:off x="2746101" y="1461256"/>
        <a:ext cx="855737" cy="855737"/>
      </dsp:txXfrm>
    </dsp:sp>
    <dsp:sp modelId="{3119DCE2-FD28-47B1-8FFE-35C8596A5999}">
      <dsp:nvSpPr>
        <dsp:cNvPr id="0" name=""/>
        <dsp:cNvSpPr/>
      </dsp:nvSpPr>
      <dsp:spPr>
        <a:xfrm rot="18900000">
          <a:off x="3649018" y="1049459"/>
          <a:ext cx="320793" cy="40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63112" y="1165172"/>
        <a:ext cx="224555" cy="24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75DE8-9101-4498-9CD3-105D0629574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81D8-6EFA-4719-AD95-0B89AAC3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Police Violence</a:t>
            </a:r>
          </a:p>
          <a:p>
            <a:pPr lvl="1"/>
            <a:r>
              <a:rPr lang="en-US" dirty="0"/>
              <a:t>Scoping the problem</a:t>
            </a:r>
          </a:p>
          <a:p>
            <a:pPr lvl="1"/>
            <a:r>
              <a:rPr lang="en-US" dirty="0"/>
              <a:t>Identify research methodology</a:t>
            </a:r>
          </a:p>
          <a:p>
            <a:pPr lvl="1"/>
            <a:r>
              <a:rPr lang="en-US" dirty="0"/>
              <a:t>Analyze available data</a:t>
            </a:r>
          </a:p>
          <a:p>
            <a:pPr lvl="1"/>
            <a:r>
              <a:rPr lang="en-US" dirty="0"/>
              <a:t>Interpret the Results</a:t>
            </a:r>
          </a:p>
          <a:p>
            <a:pPr lvl="1"/>
            <a:r>
              <a:rPr lang="en-US" dirty="0"/>
              <a:t>Evaluate 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</a:rPr>
              <a:t>References</a:t>
            </a:r>
            <a:endParaRPr lang="en-US" sz="1800" b="1" kern="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BJS. (2015, October).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Contacts between police and the public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Bureau of Justice Statistics: https://www.bjs.gov/content/pub/pdf/cpp15_sum.pdf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BLM. (2020, May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#DefundThePolice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Lives Matter: https://blacklivesmatter.com/defundthepolice/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Census Bureau. (2019).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 facts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United States Census Bureau: https://www.census.gov/quickfacts/fact/table/US/PST045219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D., &amp; Morrison, A. (2020, June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Black Lives Matter goes mainstream after Floyd's death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AP News: https://apnews.com/347ceac3ea08978358c8c05a0d9ec37c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DeCarlo, M.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Principles of Sociological Inquiry: Qualitative and Quantitative Methods.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Blackstone Textbooks. Retrieved from https://scientificinquiryinsocialwork.pressbooks.com/chapter/12-1-experimental-design-what-is-it-and-when-should-it-be-used/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Donovan, C. (2016, August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 and effect 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YouTube: https://www.youtube.com/watch?v=9LVD9oLg1A0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KBP. (2020, August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KilledByPolice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(2020, August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Lamb, H., Weinberger, L.,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DeCuir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W. (2014). The police and mental health.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Psychiatric Services, 53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(10), 1266-1271.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://doi.org/10.1176/appi.ps.53.10.1266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Lyons, R. (1984, October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the release of mental-patients began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The New York Times: https://www.nytimes.com/1984/10/30/science/how-release-of-mental-patients-began.html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McCaskill, N. (2020, July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 has tried to make 'Black Lives Matter' a partisan issue. A federal agency says it is not.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Retrieved from Politico: https://www.politico.com/news/2020/07/16/trump-special-counsel-black-lives-matter-366177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Nix, J., Campbell, B., Byers, E., &amp; Alpert, G. (2017, February 8). A bird's eye view of civilians killed by police in 2015.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Criminology and public policy, 16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(1), 309-340.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://doi-org.proxy1.ncu.edu/10.1111/1745-9133.12269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NLEOMF. (2019, April 10).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year-by-Year breakdown of law enforcement deaths throughout U.S. history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National Law Enforcement Officers Memorial Fund: https://nleomf.org/facts-figures/officer-deaths-by-year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Parker, R. (1993). Threats to the validity of the research.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Rehabilitation Counseling Bulletin, 36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130-138. Retrieved from https://search-ebscohost-com.proxy1.ncu.edu/login.aspx?direct=true&amp;db=eric&amp;AN=EJ458938&amp;site=eds-live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Pierce, A. (2019, October 25). Whose lives matter? The black lives matter movement and the contested legacy of philosophical humanism.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Social Philosophy, 51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(2), 261-282.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://doi-org.proxy1.ncu.edu/10.1111/josp.12305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Smith, C. (2020, Spring). Blue lives matter versus black lives matter: beneficial social policies as the path away from punitive rhetoric and harm.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Vermont Law Review, 44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463-291. Retrieved from https://search-ebscohost-com.proxy1.ncu.edu/login.aspx?direct=true&amp;db=ofs&amp;AN=143809860&amp;site=eds-liv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Trump, D. (2020, July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@realDonalTrump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Twitter: https://twitter.com/realDonaldTrump/status/1278324681477689349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United Health Foundation. (2017).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health funding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August 16, 2020, from America's health rankings: https://www.americashealthrankings.org/explore/annual/measure/PH_funding/state/ALL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Washington Post. (2020, August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police shootings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GitHub: https://github.com/washingtonpost/data-police-shootings/commit/2ea87a4ed725b164be1489878e20827fb5944d1b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9158-496E-465A-8CD6-9CA036A12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NCU-Cares Project Proposal: Reducing Police Violence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305F-6B29-4971-85CF-6EB45DC4E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TIM-7101: Statistics for Technology Leaders</a:t>
            </a:r>
            <a:br>
              <a:rPr lang="en-US" dirty="0"/>
            </a:br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43604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EEB-6837-44A1-8932-B0873EFD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6573-16B0-442B-BB9C-17149E6B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90988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A239-4C82-4C71-9214-50D37D78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6" y="2133600"/>
            <a:ext cx="4968012" cy="155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55DE6-EBBB-410B-B6C6-1AC5A568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7" y="4355078"/>
            <a:ext cx="4940250" cy="15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12F-7F5E-4FFC-8B43-4AF610C8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Limitation Identification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1154D-5D4B-4B4D-B7AC-9D7A94B6A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17237"/>
              </p:ext>
            </p:extLst>
          </p:nvPr>
        </p:nvGraphicFramePr>
        <p:xfrm>
          <a:off x="1794897" y="2435117"/>
          <a:ext cx="8987405" cy="322967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468671">
                  <a:extLst>
                    <a:ext uri="{9D8B030D-6E8A-4147-A177-3AD203B41FA5}">
                      <a16:colId xmlns:a16="http://schemas.microsoft.com/office/drawing/2014/main" val="2846811886"/>
                    </a:ext>
                  </a:extLst>
                </a:gridCol>
                <a:gridCol w="4518734">
                  <a:extLst>
                    <a:ext uri="{9D8B030D-6E8A-4147-A177-3AD203B41FA5}">
                      <a16:colId xmlns:a16="http://schemas.microsoft.com/office/drawing/2014/main" val="3044135551"/>
                    </a:ext>
                  </a:extLst>
                </a:gridCol>
              </a:tblGrid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Source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2884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Internal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by the research team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3016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External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outside of the study’s controls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9334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Statistical Conclusion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Results are arbitrary or non-reproducible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5527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Construct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Controls are not enforceable or consistent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6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White puzzle with one red piece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298694"/>
            <a:ext cx="7574440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Applying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Strategy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Monitor Progress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99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6272-BF5D-4558-B1EC-C90CB725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94309" cy="1259894"/>
          </a:xfrm>
        </p:spPr>
        <p:txBody>
          <a:bodyPr>
            <a:normAutofit/>
          </a:bodyPr>
          <a:lstStyle/>
          <a:p>
            <a:r>
              <a:rPr lang="en-US" dirty="0"/>
              <a:t>Evaluate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5E82-5AFC-44AE-941C-8386564F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EAA01"/>
              </a:buClr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1D84-5D47-4BEB-A54C-A01DF7A3F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198" y="2133600"/>
            <a:ext cx="6953577" cy="3111725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101-ADD9-42DA-9621-C68477D1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311E4-ABF4-4294-9472-2F0E1A0B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52484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Businesswoman looking out of window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650" y="1298694"/>
            <a:ext cx="6383141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Reflecting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9318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A81-8EB5-4675-9CAC-1248F62E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D6D-A0AB-437F-A510-AA62EC84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8645-3EC6-4297-8A49-ABAF89B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70-810F-47A1-BF7F-99C35353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F78-9924-428D-9D00-D7A25C9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3185-203E-4AE5-BAE2-32AAE993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4062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0E9F-A0A4-4568-B2F4-9EB2C5D9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DA32E4-B853-40AA-9C22-E4D6D79C0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098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0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Two colleagues planning on board with sticky notes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2959"/>
            <a:ext cx="7574440" cy="505209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Requirements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Hypothesis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205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C3B7-BD9C-4370-8FD5-F8A4383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3560-2FB3-47FC-89B4-EB730382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Death of George Floyd raises several questions about police violence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minorities disproportionally victims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mental health play a role in the killings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issues are not race issues, but human issues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defund police and invest into civil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consider alternative responses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79C15-40CE-45F5-9C50-60414A74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Data Collection and Requirements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7228C-F3EF-4F8E-BF06-CC66E966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964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A5A47686-9FEE-4CF5-850A-81E28E6A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C40F3-0AF9-4EAE-A33E-D1C00466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Research Questions and Hypothesis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E8433-8D60-431A-8510-40F7FF24F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867616"/>
              </p:ext>
            </p:extLst>
          </p:nvPr>
        </p:nvGraphicFramePr>
        <p:xfrm>
          <a:off x="541868" y="2133599"/>
          <a:ext cx="74930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EAC-6167-490F-BBF5-3E73C12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410-EB0C-4361-B219-CDA05C03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Quasi-experimentation is…</a:t>
            </a:r>
          </a:p>
          <a:p>
            <a:pPr lvl="1"/>
            <a:r>
              <a:rPr lang="en-US" dirty="0"/>
              <a:t>Standard process for social welfare policy research</a:t>
            </a:r>
          </a:p>
          <a:p>
            <a:pPr lvl="1"/>
            <a:r>
              <a:rPr lang="en-US" dirty="0"/>
              <a:t>Compares two populations to measure effect of a variable</a:t>
            </a:r>
          </a:p>
          <a:p>
            <a:r>
              <a:rPr lang="en-US" dirty="0"/>
              <a:t>Considering variables…</a:t>
            </a:r>
          </a:p>
          <a:p>
            <a:pPr lvl="1"/>
            <a:r>
              <a:rPr lang="en-US" dirty="0"/>
              <a:t>Race:</a:t>
            </a:r>
          </a:p>
          <a:p>
            <a:pPr lvl="1"/>
            <a:r>
              <a:rPr lang="en-US" dirty="0"/>
              <a:t>Sanity:</a:t>
            </a:r>
          </a:p>
          <a:p>
            <a:pPr lvl="1"/>
            <a:r>
              <a:rPr lang="en-US" dirty="0"/>
              <a:t>Provocation:</a:t>
            </a:r>
          </a:p>
        </p:txBody>
      </p:sp>
    </p:spTree>
    <p:extLst>
      <p:ext uri="{BB962C8B-B14F-4D97-AF65-F5344CB8AC3E}">
        <p14:creationId xmlns:p14="http://schemas.microsoft.com/office/powerpoint/2010/main" val="133181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Serious chemist using microscope at laboratory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4808"/>
            <a:ext cx="7574440" cy="504839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Outcome Inference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223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804B-B5C1-4A9D-AEF4-2120211E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81CBA-DA1C-4549-8378-54099A3D7D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84851" y="2133600"/>
            <a:ext cx="3837305" cy="1879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BAA485-88F6-4D23-81C3-9E6873EE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60321" cy="3777622"/>
          </a:xfrm>
        </p:spPr>
        <p:txBody>
          <a:bodyPr/>
          <a:lstStyle/>
          <a:p>
            <a:r>
              <a:rPr lang="en-US" dirty="0"/>
              <a:t>By Race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Sanity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Weapon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Location</a:t>
            </a:r>
          </a:p>
        </p:txBody>
      </p:sp>
    </p:spTree>
    <p:extLst>
      <p:ext uri="{BB962C8B-B14F-4D97-AF65-F5344CB8AC3E}">
        <p14:creationId xmlns:p14="http://schemas.microsoft.com/office/powerpoint/2010/main" val="4082578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1097</Words>
  <Application>Microsoft Office PowerPoint</Application>
  <PresentationFormat>Widescreen</PresentationFormat>
  <Paragraphs>123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NCU-Cares Project Proposal: Reducing Police Violence</vt:lpstr>
      <vt:lpstr>Agenda</vt:lpstr>
      <vt:lpstr>Planning</vt:lpstr>
      <vt:lpstr>Problem Statement</vt:lpstr>
      <vt:lpstr>Data Collection and Requirements</vt:lpstr>
      <vt:lpstr>Research Questions and Hypothesis</vt:lpstr>
      <vt:lpstr>Methodology</vt:lpstr>
      <vt:lpstr>Evaluating</vt:lpstr>
      <vt:lpstr>Data Analysis</vt:lpstr>
      <vt:lpstr>Outcome Inference</vt:lpstr>
      <vt:lpstr>Limitation Identification</vt:lpstr>
      <vt:lpstr>Applying</vt:lpstr>
      <vt:lpstr>Evaluate Strategy</vt:lpstr>
      <vt:lpstr>Monitor Progress</vt:lpstr>
      <vt:lpstr>Reflecting</vt:lpstr>
      <vt:lpstr>Learnings and Future Considerations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NCU-Cares Project Proposal: Reducing Police Violence</dc:title>
  <dc:creator>Nate Bachmeier</dc:creator>
  <cp:lastModifiedBy>Nate Bachmeier</cp:lastModifiedBy>
  <cp:revision>1</cp:revision>
  <dcterms:created xsi:type="dcterms:W3CDTF">2020-09-13T19:04:10Z</dcterms:created>
  <dcterms:modified xsi:type="dcterms:W3CDTF">2020-09-13T19:07:49Z</dcterms:modified>
</cp:coreProperties>
</file>