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408AB-5957-4927-8C79-811990DA97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A7EA49-08F6-442A-ABF7-7AE9C8F56771}">
      <dgm:prSet/>
      <dgm:spPr/>
      <dgm:t>
        <a:bodyPr/>
        <a:lstStyle/>
        <a:p>
          <a:r>
            <a:rPr lang="en-US"/>
            <a:t>Developers require static analysis tooling</a:t>
          </a:r>
          <a:br>
            <a:rPr lang="en-US"/>
          </a:br>
          <a:endParaRPr lang="en-US"/>
        </a:p>
      </dgm:t>
    </dgm:pt>
    <dgm:pt modelId="{C35FE469-3D38-4B34-BACC-7A25CA77F8D4}" type="parTrans" cxnId="{991E4E1B-7F6C-4566-9876-44B294B30B66}">
      <dgm:prSet/>
      <dgm:spPr/>
      <dgm:t>
        <a:bodyPr/>
        <a:lstStyle/>
        <a:p>
          <a:endParaRPr lang="en-US"/>
        </a:p>
      </dgm:t>
    </dgm:pt>
    <dgm:pt modelId="{4AB92D66-C402-40D3-939E-33B21276A0A2}" type="sibTrans" cxnId="{991E4E1B-7F6C-4566-9876-44B294B30B66}">
      <dgm:prSet/>
      <dgm:spPr/>
      <dgm:t>
        <a:bodyPr/>
        <a:lstStyle/>
        <a:p>
          <a:endParaRPr lang="en-US"/>
        </a:p>
      </dgm:t>
    </dgm:pt>
    <dgm:pt modelId="{81597503-4772-4CD0-B0BF-31AC6BDC4677}">
      <dgm:prSet/>
      <dgm:spPr/>
      <dgm:t>
        <a:bodyPr/>
        <a:lstStyle/>
        <a:p>
          <a:r>
            <a:rPr lang="en-US"/>
            <a:t>Its challenging to support multiple toolsets</a:t>
          </a:r>
          <a:br>
            <a:rPr lang="en-US"/>
          </a:br>
          <a:endParaRPr lang="en-US"/>
        </a:p>
      </dgm:t>
    </dgm:pt>
    <dgm:pt modelId="{DEFDE076-680B-4C73-B47F-7E0AEC7AA464}" type="parTrans" cxnId="{F60DBF68-B1AE-4D78-AFDB-E4510DC85709}">
      <dgm:prSet/>
      <dgm:spPr/>
      <dgm:t>
        <a:bodyPr/>
        <a:lstStyle/>
        <a:p>
          <a:endParaRPr lang="en-US"/>
        </a:p>
      </dgm:t>
    </dgm:pt>
    <dgm:pt modelId="{B3B3DC4E-7CE6-4506-8CAA-CBB3ABF20451}" type="sibTrans" cxnId="{F60DBF68-B1AE-4D78-AFDB-E4510DC85709}">
      <dgm:prSet/>
      <dgm:spPr/>
      <dgm:t>
        <a:bodyPr/>
        <a:lstStyle/>
        <a:p>
          <a:endParaRPr lang="en-US"/>
        </a:p>
      </dgm:t>
    </dgm:pt>
    <dgm:pt modelId="{13F61576-8176-4000-924D-389403D93DC9}">
      <dgm:prSet/>
      <dgm:spPr/>
      <dgm:t>
        <a:bodyPr/>
        <a:lstStyle/>
        <a:p>
          <a:r>
            <a:rPr lang="en-US"/>
            <a:t>Need a mechanism to choose the best option</a:t>
          </a:r>
        </a:p>
      </dgm:t>
    </dgm:pt>
    <dgm:pt modelId="{1410EDCC-3F96-414F-A483-124A23DF15C9}" type="parTrans" cxnId="{C2519845-A282-4164-8B73-26575777A747}">
      <dgm:prSet/>
      <dgm:spPr/>
      <dgm:t>
        <a:bodyPr/>
        <a:lstStyle/>
        <a:p>
          <a:endParaRPr lang="en-US"/>
        </a:p>
      </dgm:t>
    </dgm:pt>
    <dgm:pt modelId="{FD54DD89-1390-4A83-A71D-E7195FC1E8CA}" type="sibTrans" cxnId="{C2519845-A282-4164-8B73-26575777A747}">
      <dgm:prSet/>
      <dgm:spPr/>
      <dgm:t>
        <a:bodyPr/>
        <a:lstStyle/>
        <a:p>
          <a:endParaRPr lang="en-US"/>
        </a:p>
      </dgm:t>
    </dgm:pt>
    <dgm:pt modelId="{0EA2A598-EAF4-403F-B5FC-47CD596944CC}" type="pres">
      <dgm:prSet presAssocID="{E48408AB-5957-4927-8C79-811990DA976E}" presName="root" presStyleCnt="0">
        <dgm:presLayoutVars>
          <dgm:dir/>
          <dgm:resizeHandles val="exact"/>
        </dgm:presLayoutVars>
      </dgm:prSet>
      <dgm:spPr/>
    </dgm:pt>
    <dgm:pt modelId="{FD4AFDAD-B6CD-4FEB-AC3B-84641D8BD7DD}" type="pres">
      <dgm:prSet presAssocID="{DBA7EA49-08F6-442A-ABF7-7AE9C8F56771}" presName="compNode" presStyleCnt="0"/>
      <dgm:spPr/>
    </dgm:pt>
    <dgm:pt modelId="{D6DD6197-BD42-4A61-8090-E6CC74BF9C06}" type="pres">
      <dgm:prSet presAssocID="{DBA7EA49-08F6-442A-ABF7-7AE9C8F56771}" presName="bgRect" presStyleLbl="bgShp" presStyleIdx="0" presStyleCnt="3"/>
      <dgm:spPr/>
    </dgm:pt>
    <dgm:pt modelId="{7B525BA9-03F4-4BE0-8C06-AAF1517BE310}" type="pres">
      <dgm:prSet presAssocID="{DBA7EA49-08F6-442A-ABF7-7AE9C8F567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053E432-4B4E-4B8D-80D7-8A3EAA0BA36C}" type="pres">
      <dgm:prSet presAssocID="{DBA7EA49-08F6-442A-ABF7-7AE9C8F56771}" presName="spaceRect" presStyleCnt="0"/>
      <dgm:spPr/>
    </dgm:pt>
    <dgm:pt modelId="{FB88A080-9DE4-4D21-BE3A-AB8574DEBAB1}" type="pres">
      <dgm:prSet presAssocID="{DBA7EA49-08F6-442A-ABF7-7AE9C8F56771}" presName="parTx" presStyleLbl="revTx" presStyleIdx="0" presStyleCnt="3">
        <dgm:presLayoutVars>
          <dgm:chMax val="0"/>
          <dgm:chPref val="0"/>
        </dgm:presLayoutVars>
      </dgm:prSet>
      <dgm:spPr/>
    </dgm:pt>
    <dgm:pt modelId="{AE96F940-195B-43B0-B243-A09C4FB812DF}" type="pres">
      <dgm:prSet presAssocID="{4AB92D66-C402-40D3-939E-33B21276A0A2}" presName="sibTrans" presStyleCnt="0"/>
      <dgm:spPr/>
    </dgm:pt>
    <dgm:pt modelId="{B6E39421-B1B9-4798-B6C9-0A1F13774F74}" type="pres">
      <dgm:prSet presAssocID="{81597503-4772-4CD0-B0BF-31AC6BDC4677}" presName="compNode" presStyleCnt="0"/>
      <dgm:spPr/>
    </dgm:pt>
    <dgm:pt modelId="{5B554051-E8B6-4CE8-BF65-E423CED1418E}" type="pres">
      <dgm:prSet presAssocID="{81597503-4772-4CD0-B0BF-31AC6BDC4677}" presName="bgRect" presStyleLbl="bgShp" presStyleIdx="1" presStyleCnt="3"/>
      <dgm:spPr/>
    </dgm:pt>
    <dgm:pt modelId="{CA5DE59C-0CF0-474D-99FC-0386C3F08058}" type="pres">
      <dgm:prSet presAssocID="{81597503-4772-4CD0-B0BF-31AC6BDC46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9444B6-B0C0-4BF3-BCF5-4DE74C73699F}" type="pres">
      <dgm:prSet presAssocID="{81597503-4772-4CD0-B0BF-31AC6BDC4677}" presName="spaceRect" presStyleCnt="0"/>
      <dgm:spPr/>
    </dgm:pt>
    <dgm:pt modelId="{5819863A-46A2-4640-B6F3-8A1D2A1D32CB}" type="pres">
      <dgm:prSet presAssocID="{81597503-4772-4CD0-B0BF-31AC6BDC4677}" presName="parTx" presStyleLbl="revTx" presStyleIdx="1" presStyleCnt="3">
        <dgm:presLayoutVars>
          <dgm:chMax val="0"/>
          <dgm:chPref val="0"/>
        </dgm:presLayoutVars>
      </dgm:prSet>
      <dgm:spPr/>
    </dgm:pt>
    <dgm:pt modelId="{336C5A19-90DC-4EDC-8346-382502063364}" type="pres">
      <dgm:prSet presAssocID="{B3B3DC4E-7CE6-4506-8CAA-CBB3ABF20451}" presName="sibTrans" presStyleCnt="0"/>
      <dgm:spPr/>
    </dgm:pt>
    <dgm:pt modelId="{5FBEBCB8-C4E2-4EDC-9F3F-914108F2F785}" type="pres">
      <dgm:prSet presAssocID="{13F61576-8176-4000-924D-389403D93DC9}" presName="compNode" presStyleCnt="0"/>
      <dgm:spPr/>
    </dgm:pt>
    <dgm:pt modelId="{2AD68479-6564-4433-A4FF-01511E3BDDEA}" type="pres">
      <dgm:prSet presAssocID="{13F61576-8176-4000-924D-389403D93DC9}" presName="bgRect" presStyleLbl="bgShp" presStyleIdx="2" presStyleCnt="3"/>
      <dgm:spPr/>
    </dgm:pt>
    <dgm:pt modelId="{A653FB2E-F235-4D2E-A3F1-E321FA6AB135}" type="pres">
      <dgm:prSet presAssocID="{13F61576-8176-4000-924D-389403D93D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FD76C9B-6718-40C1-BFD1-024B96BE60AC}" type="pres">
      <dgm:prSet presAssocID="{13F61576-8176-4000-924D-389403D93DC9}" presName="spaceRect" presStyleCnt="0"/>
      <dgm:spPr/>
    </dgm:pt>
    <dgm:pt modelId="{6E7FEA77-D2E4-44B6-A011-A07373264B74}" type="pres">
      <dgm:prSet presAssocID="{13F61576-8176-4000-924D-389403D93D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1E4E1B-7F6C-4566-9876-44B294B30B66}" srcId="{E48408AB-5957-4927-8C79-811990DA976E}" destId="{DBA7EA49-08F6-442A-ABF7-7AE9C8F56771}" srcOrd="0" destOrd="0" parTransId="{C35FE469-3D38-4B34-BACC-7A25CA77F8D4}" sibTransId="{4AB92D66-C402-40D3-939E-33B21276A0A2}"/>
    <dgm:cxn modelId="{63F2DD23-AFB6-4CD4-83CA-81EF4BBA479F}" type="presOf" srcId="{13F61576-8176-4000-924D-389403D93DC9}" destId="{6E7FEA77-D2E4-44B6-A011-A07373264B74}" srcOrd="0" destOrd="0" presId="urn:microsoft.com/office/officeart/2018/2/layout/IconVerticalSolidList"/>
    <dgm:cxn modelId="{C2519845-A282-4164-8B73-26575777A747}" srcId="{E48408AB-5957-4927-8C79-811990DA976E}" destId="{13F61576-8176-4000-924D-389403D93DC9}" srcOrd="2" destOrd="0" parTransId="{1410EDCC-3F96-414F-A483-124A23DF15C9}" sibTransId="{FD54DD89-1390-4A83-A71D-E7195FC1E8CA}"/>
    <dgm:cxn modelId="{F60DBF68-B1AE-4D78-AFDB-E4510DC85709}" srcId="{E48408AB-5957-4927-8C79-811990DA976E}" destId="{81597503-4772-4CD0-B0BF-31AC6BDC4677}" srcOrd="1" destOrd="0" parTransId="{DEFDE076-680B-4C73-B47F-7E0AEC7AA464}" sibTransId="{B3B3DC4E-7CE6-4506-8CAA-CBB3ABF20451}"/>
    <dgm:cxn modelId="{7BF92A8B-A3AE-4EA8-9096-35FF6623AC45}" type="presOf" srcId="{E48408AB-5957-4927-8C79-811990DA976E}" destId="{0EA2A598-EAF4-403F-B5FC-47CD596944CC}" srcOrd="0" destOrd="0" presId="urn:microsoft.com/office/officeart/2018/2/layout/IconVerticalSolidList"/>
    <dgm:cxn modelId="{4FBF08D5-3276-4F03-9459-C62067D213EE}" type="presOf" srcId="{DBA7EA49-08F6-442A-ABF7-7AE9C8F56771}" destId="{FB88A080-9DE4-4D21-BE3A-AB8574DEBAB1}" srcOrd="0" destOrd="0" presId="urn:microsoft.com/office/officeart/2018/2/layout/IconVerticalSolidList"/>
    <dgm:cxn modelId="{FF856BE3-664F-45DC-8213-0A2EEF743C82}" type="presOf" srcId="{81597503-4772-4CD0-B0BF-31AC6BDC4677}" destId="{5819863A-46A2-4640-B6F3-8A1D2A1D32CB}" srcOrd="0" destOrd="0" presId="urn:microsoft.com/office/officeart/2018/2/layout/IconVerticalSolidList"/>
    <dgm:cxn modelId="{11A58226-56E1-4244-9E79-EB6968E4946C}" type="presParOf" srcId="{0EA2A598-EAF4-403F-B5FC-47CD596944CC}" destId="{FD4AFDAD-B6CD-4FEB-AC3B-84641D8BD7DD}" srcOrd="0" destOrd="0" presId="urn:microsoft.com/office/officeart/2018/2/layout/IconVerticalSolidList"/>
    <dgm:cxn modelId="{95CF6DD3-5BD0-44A2-9C0B-3CA5A847B9DE}" type="presParOf" srcId="{FD4AFDAD-B6CD-4FEB-AC3B-84641D8BD7DD}" destId="{D6DD6197-BD42-4A61-8090-E6CC74BF9C06}" srcOrd="0" destOrd="0" presId="urn:microsoft.com/office/officeart/2018/2/layout/IconVerticalSolidList"/>
    <dgm:cxn modelId="{6CA30F4F-0543-4257-9156-DA85081F8D1F}" type="presParOf" srcId="{FD4AFDAD-B6CD-4FEB-AC3B-84641D8BD7DD}" destId="{7B525BA9-03F4-4BE0-8C06-AAF1517BE310}" srcOrd="1" destOrd="0" presId="urn:microsoft.com/office/officeart/2018/2/layout/IconVerticalSolidList"/>
    <dgm:cxn modelId="{18EE5A54-B0F7-4F01-939B-29A43D7825ED}" type="presParOf" srcId="{FD4AFDAD-B6CD-4FEB-AC3B-84641D8BD7DD}" destId="{A053E432-4B4E-4B8D-80D7-8A3EAA0BA36C}" srcOrd="2" destOrd="0" presId="urn:microsoft.com/office/officeart/2018/2/layout/IconVerticalSolidList"/>
    <dgm:cxn modelId="{4424A7A5-FC13-4E42-BC8E-CA03D690A84F}" type="presParOf" srcId="{FD4AFDAD-B6CD-4FEB-AC3B-84641D8BD7DD}" destId="{FB88A080-9DE4-4D21-BE3A-AB8574DEBAB1}" srcOrd="3" destOrd="0" presId="urn:microsoft.com/office/officeart/2018/2/layout/IconVerticalSolidList"/>
    <dgm:cxn modelId="{30B50523-1BC9-4DEE-A576-FD09BA2B6C01}" type="presParOf" srcId="{0EA2A598-EAF4-403F-B5FC-47CD596944CC}" destId="{AE96F940-195B-43B0-B243-A09C4FB812DF}" srcOrd="1" destOrd="0" presId="urn:microsoft.com/office/officeart/2018/2/layout/IconVerticalSolidList"/>
    <dgm:cxn modelId="{CACAC927-C35A-41CA-880F-CABE79AA048B}" type="presParOf" srcId="{0EA2A598-EAF4-403F-B5FC-47CD596944CC}" destId="{B6E39421-B1B9-4798-B6C9-0A1F13774F74}" srcOrd="2" destOrd="0" presId="urn:microsoft.com/office/officeart/2018/2/layout/IconVerticalSolidList"/>
    <dgm:cxn modelId="{CA901981-C10A-404F-BE78-16A596BFE6C1}" type="presParOf" srcId="{B6E39421-B1B9-4798-B6C9-0A1F13774F74}" destId="{5B554051-E8B6-4CE8-BF65-E423CED1418E}" srcOrd="0" destOrd="0" presId="urn:microsoft.com/office/officeart/2018/2/layout/IconVerticalSolidList"/>
    <dgm:cxn modelId="{9AF6FBBF-E466-4B46-A933-D854AD84EA6A}" type="presParOf" srcId="{B6E39421-B1B9-4798-B6C9-0A1F13774F74}" destId="{CA5DE59C-0CF0-474D-99FC-0386C3F08058}" srcOrd="1" destOrd="0" presId="urn:microsoft.com/office/officeart/2018/2/layout/IconVerticalSolidList"/>
    <dgm:cxn modelId="{E4C537B2-488A-4BAF-91F4-2124DC77F0F6}" type="presParOf" srcId="{B6E39421-B1B9-4798-B6C9-0A1F13774F74}" destId="{A39444B6-B0C0-4BF3-BCF5-4DE74C73699F}" srcOrd="2" destOrd="0" presId="urn:microsoft.com/office/officeart/2018/2/layout/IconVerticalSolidList"/>
    <dgm:cxn modelId="{FBBD67C1-0E5C-4AE4-ABFF-4763F97F3D53}" type="presParOf" srcId="{B6E39421-B1B9-4798-B6C9-0A1F13774F74}" destId="{5819863A-46A2-4640-B6F3-8A1D2A1D32CB}" srcOrd="3" destOrd="0" presId="urn:microsoft.com/office/officeart/2018/2/layout/IconVerticalSolidList"/>
    <dgm:cxn modelId="{6C770FC5-7EF8-435F-9C31-FCD10DF00956}" type="presParOf" srcId="{0EA2A598-EAF4-403F-B5FC-47CD596944CC}" destId="{336C5A19-90DC-4EDC-8346-382502063364}" srcOrd="3" destOrd="0" presId="urn:microsoft.com/office/officeart/2018/2/layout/IconVerticalSolidList"/>
    <dgm:cxn modelId="{618CCA4B-9417-4DD1-B7DC-A73399781186}" type="presParOf" srcId="{0EA2A598-EAF4-403F-B5FC-47CD596944CC}" destId="{5FBEBCB8-C4E2-4EDC-9F3F-914108F2F785}" srcOrd="4" destOrd="0" presId="urn:microsoft.com/office/officeart/2018/2/layout/IconVerticalSolidList"/>
    <dgm:cxn modelId="{DF5E453A-B018-4CF5-B5B5-4D404D794618}" type="presParOf" srcId="{5FBEBCB8-C4E2-4EDC-9F3F-914108F2F785}" destId="{2AD68479-6564-4433-A4FF-01511E3BDDEA}" srcOrd="0" destOrd="0" presId="urn:microsoft.com/office/officeart/2018/2/layout/IconVerticalSolidList"/>
    <dgm:cxn modelId="{2818D632-256D-4A64-8603-4E4851AB16FD}" type="presParOf" srcId="{5FBEBCB8-C4E2-4EDC-9F3F-914108F2F785}" destId="{A653FB2E-F235-4D2E-A3F1-E321FA6AB135}" srcOrd="1" destOrd="0" presId="urn:microsoft.com/office/officeart/2018/2/layout/IconVerticalSolidList"/>
    <dgm:cxn modelId="{6EE43F00-1565-417E-B650-24B8C2484279}" type="presParOf" srcId="{5FBEBCB8-C4E2-4EDC-9F3F-914108F2F785}" destId="{3FD76C9B-6718-40C1-BFD1-024B96BE60AC}" srcOrd="2" destOrd="0" presId="urn:microsoft.com/office/officeart/2018/2/layout/IconVerticalSolidList"/>
    <dgm:cxn modelId="{83660567-DFF1-4856-890A-818A8E1D8954}" type="presParOf" srcId="{5FBEBCB8-C4E2-4EDC-9F3F-914108F2F785}" destId="{6E7FEA77-D2E4-44B6-A011-A07373264B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7C9A3-9841-4026-8EF6-C861615B49A6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009D4-3986-4D93-8558-73237E646CCF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CC8469FA-CEFA-4D4A-A8D3-B642C26B41D0}" type="parTrans" cxnId="{829E4257-C8B2-4B2B-ACF1-D00A52877D41}">
      <dgm:prSet/>
      <dgm:spPr/>
      <dgm:t>
        <a:bodyPr/>
        <a:lstStyle/>
        <a:p>
          <a:endParaRPr lang="en-US"/>
        </a:p>
      </dgm:t>
    </dgm:pt>
    <dgm:pt modelId="{16B8BCB2-B0B5-44B0-BAEF-EBC2185318A9}" type="sibTrans" cxnId="{829E4257-C8B2-4B2B-ACF1-D00A52877D41}">
      <dgm:prSet/>
      <dgm:spPr/>
      <dgm:t>
        <a:bodyPr/>
        <a:lstStyle/>
        <a:p>
          <a:endParaRPr lang="en-US"/>
        </a:p>
      </dgm:t>
    </dgm:pt>
    <dgm:pt modelId="{FC066286-3D94-47A9-A86C-47A495B4D8B1}">
      <dgm:prSet/>
      <dgm:spPr/>
      <dgm:t>
        <a:bodyPr/>
        <a:lstStyle/>
        <a:p>
          <a:r>
            <a:rPr lang="en-US" dirty="0"/>
            <a:t>Build baseline from the F-Droid projects</a:t>
          </a:r>
        </a:p>
      </dgm:t>
    </dgm:pt>
    <dgm:pt modelId="{B64DD2A1-72EC-429B-9276-BF90276338D9}" type="parTrans" cxnId="{C1A4E832-9183-4170-AA40-63175A903E6C}">
      <dgm:prSet/>
      <dgm:spPr/>
      <dgm:t>
        <a:bodyPr/>
        <a:lstStyle/>
        <a:p>
          <a:endParaRPr lang="en-US"/>
        </a:p>
      </dgm:t>
    </dgm:pt>
    <dgm:pt modelId="{9EA4B772-A9C4-4D71-83AE-29554CF8B429}" type="sibTrans" cxnId="{C1A4E832-9183-4170-AA40-63175A903E6C}">
      <dgm:prSet/>
      <dgm:spPr/>
      <dgm:t>
        <a:bodyPr/>
        <a:lstStyle/>
        <a:p>
          <a:endParaRPr lang="en-US"/>
        </a:p>
      </dgm:t>
    </dgm:pt>
    <dgm:pt modelId="{F0A76731-919D-4B3B-AA10-937C84105053}">
      <dgm:prSet/>
      <dgm:spPr/>
      <dgm:t>
        <a:bodyPr/>
        <a:lstStyle/>
        <a:p>
          <a:r>
            <a:rPr lang="en-US" dirty="0"/>
            <a:t>Transform</a:t>
          </a:r>
        </a:p>
      </dgm:t>
    </dgm:pt>
    <dgm:pt modelId="{C1E17F95-71EE-4572-8BCB-2AA3F97C0DA7}" type="parTrans" cxnId="{63FF9D86-5509-4174-9F98-2D660E869DF2}">
      <dgm:prSet/>
      <dgm:spPr/>
      <dgm:t>
        <a:bodyPr/>
        <a:lstStyle/>
        <a:p>
          <a:endParaRPr lang="en-US"/>
        </a:p>
      </dgm:t>
    </dgm:pt>
    <dgm:pt modelId="{2C575715-198D-4B13-964B-F154F557B104}" type="sibTrans" cxnId="{63FF9D86-5509-4174-9F98-2D660E869DF2}">
      <dgm:prSet/>
      <dgm:spPr/>
      <dgm:t>
        <a:bodyPr/>
        <a:lstStyle/>
        <a:p>
          <a:endParaRPr lang="en-US"/>
        </a:p>
      </dgm:t>
    </dgm:pt>
    <dgm:pt modelId="{06150CFB-EFCE-47FA-8467-0D97898B82FF}">
      <dgm:prSet/>
      <dgm:spPr/>
      <dgm:t>
        <a:bodyPr/>
        <a:lstStyle/>
        <a:p>
          <a:r>
            <a:rPr lang="en-US" dirty="0"/>
            <a:t>Convert the unstructured recommendations into signatures</a:t>
          </a:r>
        </a:p>
      </dgm:t>
    </dgm:pt>
    <dgm:pt modelId="{74F4A62A-6D61-48D6-9565-AD966D8FCE9C}" type="parTrans" cxnId="{02F227CE-9FBB-4C6D-9EFC-64E9015B5487}">
      <dgm:prSet/>
      <dgm:spPr/>
      <dgm:t>
        <a:bodyPr/>
        <a:lstStyle/>
        <a:p>
          <a:endParaRPr lang="en-US"/>
        </a:p>
      </dgm:t>
    </dgm:pt>
    <dgm:pt modelId="{A8AB1428-893B-4659-B2B9-0065838B79DA}" type="sibTrans" cxnId="{02F227CE-9FBB-4C6D-9EFC-64E9015B5487}">
      <dgm:prSet/>
      <dgm:spPr/>
      <dgm:t>
        <a:bodyPr/>
        <a:lstStyle/>
        <a:p>
          <a:endParaRPr lang="en-US"/>
        </a:p>
      </dgm:t>
    </dgm:pt>
    <dgm:pt modelId="{233A4127-8660-4776-9FF2-84C2FFF3F91D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0575558A-19F5-4274-B03D-484A833E5A5A}" type="parTrans" cxnId="{8A6972AD-36AD-4AB0-8BF7-1C200F064C97}">
      <dgm:prSet/>
      <dgm:spPr/>
      <dgm:t>
        <a:bodyPr/>
        <a:lstStyle/>
        <a:p>
          <a:endParaRPr lang="en-US"/>
        </a:p>
      </dgm:t>
    </dgm:pt>
    <dgm:pt modelId="{ADFC082D-E817-49DC-A2FA-41268E40EEE3}" type="sibTrans" cxnId="{8A6972AD-36AD-4AB0-8BF7-1C200F064C97}">
      <dgm:prSet/>
      <dgm:spPr/>
      <dgm:t>
        <a:bodyPr/>
        <a:lstStyle/>
        <a:p>
          <a:endParaRPr lang="en-US"/>
        </a:p>
      </dgm:t>
    </dgm:pt>
    <dgm:pt modelId="{4DD85A26-9536-457B-99C2-4B68CEE9955E}">
      <dgm:prSet/>
      <dgm:spPr/>
      <dgm:t>
        <a:bodyPr/>
        <a:lstStyle/>
        <a:p>
          <a:r>
            <a:rPr lang="en-US" dirty="0"/>
            <a:t>Compare the tool sets signature trees</a:t>
          </a:r>
        </a:p>
      </dgm:t>
    </dgm:pt>
    <dgm:pt modelId="{52D69DD7-DEB6-4472-94DB-06E2D3A45CF6}" type="parTrans" cxnId="{28766798-326E-42B9-A440-4EFD5F320719}">
      <dgm:prSet/>
      <dgm:spPr/>
      <dgm:t>
        <a:bodyPr/>
        <a:lstStyle/>
        <a:p>
          <a:endParaRPr lang="en-US"/>
        </a:p>
      </dgm:t>
    </dgm:pt>
    <dgm:pt modelId="{D46293F6-2920-4D13-AEDD-78C7AB578670}" type="sibTrans" cxnId="{28766798-326E-42B9-A440-4EFD5F320719}">
      <dgm:prSet/>
      <dgm:spPr/>
      <dgm:t>
        <a:bodyPr/>
        <a:lstStyle/>
        <a:p>
          <a:endParaRPr lang="en-US"/>
        </a:p>
      </dgm:t>
    </dgm:pt>
    <dgm:pt modelId="{C8C69CF7-DFA3-4596-90F1-EF356BFD879E}">
      <dgm:prSet/>
      <dgm:spPr/>
      <dgm:t>
        <a:bodyPr/>
        <a:lstStyle/>
        <a:p>
          <a:r>
            <a:rPr lang="en-US" dirty="0"/>
            <a:t>Produce</a:t>
          </a:r>
        </a:p>
      </dgm:t>
    </dgm:pt>
    <dgm:pt modelId="{876F612B-1DFF-461E-B1EF-59E83D699B29}" type="parTrans" cxnId="{ECB8A90E-3181-4179-AC5C-4C97B0EC292D}">
      <dgm:prSet/>
      <dgm:spPr/>
    </dgm:pt>
    <dgm:pt modelId="{9D2995AE-3FA5-4413-B355-2A0DC4466129}" type="sibTrans" cxnId="{ECB8A90E-3181-4179-AC5C-4C97B0EC292D}">
      <dgm:prSet/>
      <dgm:spPr/>
    </dgm:pt>
    <dgm:pt modelId="{E2A86D05-EDF4-41F4-BD22-751656582B5A}">
      <dgm:prSet/>
      <dgm:spPr/>
      <dgm:t>
        <a:bodyPr/>
        <a:lstStyle/>
        <a:p>
          <a:r>
            <a:rPr lang="en-US" dirty="0"/>
            <a:t>Generate recommendations from tools across the project corpus</a:t>
          </a:r>
        </a:p>
      </dgm:t>
    </dgm:pt>
    <dgm:pt modelId="{9C336C2A-11E6-46B9-9DC7-52B2597BE1B6}" type="parTrans" cxnId="{94A5A790-F1EA-4EE5-B325-90CDE75F41E4}">
      <dgm:prSet/>
      <dgm:spPr/>
    </dgm:pt>
    <dgm:pt modelId="{05F21831-9C3E-430E-AAF8-EF0F21F74248}" type="sibTrans" cxnId="{94A5A790-F1EA-4EE5-B325-90CDE75F41E4}">
      <dgm:prSet/>
      <dgm:spPr/>
    </dgm:pt>
    <dgm:pt modelId="{8547B885-FC7F-4C47-B10B-72C1011A7306}" type="pres">
      <dgm:prSet presAssocID="{FE97C9A3-9841-4026-8EF6-C861615B49A6}" presName="Name0" presStyleCnt="0">
        <dgm:presLayoutVars>
          <dgm:dir/>
          <dgm:animLvl val="lvl"/>
          <dgm:resizeHandles val="exact"/>
        </dgm:presLayoutVars>
      </dgm:prSet>
      <dgm:spPr/>
    </dgm:pt>
    <dgm:pt modelId="{F822AA7D-4323-49C1-A3FB-0997EE82B88D}" type="pres">
      <dgm:prSet presAssocID="{233A4127-8660-4776-9FF2-84C2FFF3F91D}" presName="boxAndChildren" presStyleCnt="0"/>
      <dgm:spPr/>
    </dgm:pt>
    <dgm:pt modelId="{FE086FC4-19A3-461E-A690-50489E29475F}" type="pres">
      <dgm:prSet presAssocID="{233A4127-8660-4776-9FF2-84C2FFF3F91D}" presName="parentTextBox" presStyleLbl="alignNode1" presStyleIdx="0" presStyleCnt="4"/>
      <dgm:spPr/>
    </dgm:pt>
    <dgm:pt modelId="{E84917D4-A40B-45D4-8842-BDDA825C1978}" type="pres">
      <dgm:prSet presAssocID="{233A4127-8660-4776-9FF2-84C2FFF3F91D}" presName="descendantBox" presStyleLbl="bgAccFollowNode1" presStyleIdx="0" presStyleCnt="4"/>
      <dgm:spPr/>
    </dgm:pt>
    <dgm:pt modelId="{A4830EA4-495F-4C79-965F-14A84615656D}" type="pres">
      <dgm:prSet presAssocID="{2C575715-198D-4B13-964B-F154F557B104}" presName="sp" presStyleCnt="0"/>
      <dgm:spPr/>
    </dgm:pt>
    <dgm:pt modelId="{9ECB84DD-A0AE-4AC3-B0BB-05909A785C8B}" type="pres">
      <dgm:prSet presAssocID="{F0A76731-919D-4B3B-AA10-937C84105053}" presName="arrowAndChildren" presStyleCnt="0"/>
      <dgm:spPr/>
    </dgm:pt>
    <dgm:pt modelId="{C484A7A2-A6D9-4781-9CD5-1BAFC53DDD68}" type="pres">
      <dgm:prSet presAssocID="{F0A76731-919D-4B3B-AA10-937C84105053}" presName="parentTextArrow" presStyleLbl="node1" presStyleIdx="0" presStyleCnt="0"/>
      <dgm:spPr/>
    </dgm:pt>
    <dgm:pt modelId="{70C29ECC-7747-48B1-9448-F041ABD43C34}" type="pres">
      <dgm:prSet presAssocID="{F0A76731-919D-4B3B-AA10-937C84105053}" presName="arrow" presStyleLbl="alignNode1" presStyleIdx="1" presStyleCnt="4"/>
      <dgm:spPr/>
    </dgm:pt>
    <dgm:pt modelId="{E617D15A-3D26-42E2-9F11-F7131C985749}" type="pres">
      <dgm:prSet presAssocID="{F0A76731-919D-4B3B-AA10-937C84105053}" presName="descendantArrow" presStyleLbl="bgAccFollowNode1" presStyleIdx="1" presStyleCnt="4"/>
      <dgm:spPr/>
    </dgm:pt>
    <dgm:pt modelId="{3D18400A-53FF-491B-8E57-C5D690B5B71D}" type="pres">
      <dgm:prSet presAssocID="{9D2995AE-3FA5-4413-B355-2A0DC4466129}" presName="sp" presStyleCnt="0"/>
      <dgm:spPr/>
    </dgm:pt>
    <dgm:pt modelId="{B413920F-05B7-4452-99FA-EA915D7878B2}" type="pres">
      <dgm:prSet presAssocID="{C8C69CF7-DFA3-4596-90F1-EF356BFD879E}" presName="arrowAndChildren" presStyleCnt="0"/>
      <dgm:spPr/>
    </dgm:pt>
    <dgm:pt modelId="{05B1FE3D-F477-484D-B3E6-B07CD2818014}" type="pres">
      <dgm:prSet presAssocID="{C8C69CF7-DFA3-4596-90F1-EF356BFD879E}" presName="parentTextArrow" presStyleLbl="node1" presStyleIdx="0" presStyleCnt="0"/>
      <dgm:spPr/>
    </dgm:pt>
    <dgm:pt modelId="{75CE113D-755B-449C-B31D-0DE01D0895B8}" type="pres">
      <dgm:prSet presAssocID="{C8C69CF7-DFA3-4596-90F1-EF356BFD879E}" presName="arrow" presStyleLbl="alignNode1" presStyleIdx="2" presStyleCnt="4"/>
      <dgm:spPr/>
    </dgm:pt>
    <dgm:pt modelId="{629D4B4C-BFD2-4B0B-9464-8ED7993D7155}" type="pres">
      <dgm:prSet presAssocID="{C8C69CF7-DFA3-4596-90F1-EF356BFD879E}" presName="descendantArrow" presStyleLbl="bgAccFollowNode1" presStyleIdx="2" presStyleCnt="4"/>
      <dgm:spPr/>
    </dgm:pt>
    <dgm:pt modelId="{2FE5F37E-E7BA-4AE4-AD87-DF09130D14A0}" type="pres">
      <dgm:prSet presAssocID="{16B8BCB2-B0B5-44B0-BAEF-EBC2185318A9}" presName="sp" presStyleCnt="0"/>
      <dgm:spPr/>
    </dgm:pt>
    <dgm:pt modelId="{3832A1D2-C500-4B9D-AEE5-81FAAB5679DC}" type="pres">
      <dgm:prSet presAssocID="{E90009D4-3986-4D93-8558-73237E646CCF}" presName="arrowAndChildren" presStyleCnt="0"/>
      <dgm:spPr/>
    </dgm:pt>
    <dgm:pt modelId="{072C06E8-D4AB-4B98-BDE6-1392E53BB147}" type="pres">
      <dgm:prSet presAssocID="{E90009D4-3986-4D93-8558-73237E646CCF}" presName="parentTextArrow" presStyleLbl="node1" presStyleIdx="0" presStyleCnt="0"/>
      <dgm:spPr/>
    </dgm:pt>
    <dgm:pt modelId="{8185A15A-0D82-49FE-B180-5B27DF13DEF9}" type="pres">
      <dgm:prSet presAssocID="{E90009D4-3986-4D93-8558-73237E646CCF}" presName="arrow" presStyleLbl="alignNode1" presStyleIdx="3" presStyleCnt="4"/>
      <dgm:spPr/>
    </dgm:pt>
    <dgm:pt modelId="{3A1A9492-BE6F-4E60-BE29-C5236CBF2428}" type="pres">
      <dgm:prSet presAssocID="{E90009D4-3986-4D93-8558-73237E646CCF}" presName="descendantArrow" presStyleLbl="bgAccFollowNode1" presStyleIdx="3" presStyleCnt="4"/>
      <dgm:spPr/>
    </dgm:pt>
  </dgm:ptLst>
  <dgm:cxnLst>
    <dgm:cxn modelId="{ECB8A90E-3181-4179-AC5C-4C97B0EC292D}" srcId="{FE97C9A3-9841-4026-8EF6-C861615B49A6}" destId="{C8C69CF7-DFA3-4596-90F1-EF356BFD879E}" srcOrd="1" destOrd="0" parTransId="{876F612B-1DFF-461E-B1EF-59E83D699B29}" sibTransId="{9D2995AE-3FA5-4413-B355-2A0DC4466129}"/>
    <dgm:cxn modelId="{4452EE0F-0A90-4574-9979-D30BC4FDEA18}" type="presOf" srcId="{F0A76731-919D-4B3B-AA10-937C84105053}" destId="{C484A7A2-A6D9-4781-9CD5-1BAFC53DDD68}" srcOrd="0" destOrd="0" presId="urn:microsoft.com/office/officeart/2016/7/layout/VerticalDownArrowProcess"/>
    <dgm:cxn modelId="{C3F8A826-66CA-4710-82A5-DA703EBF0F1A}" type="presOf" srcId="{C8C69CF7-DFA3-4596-90F1-EF356BFD879E}" destId="{75CE113D-755B-449C-B31D-0DE01D0895B8}" srcOrd="1" destOrd="0" presId="urn:microsoft.com/office/officeart/2016/7/layout/VerticalDownArrowProcess"/>
    <dgm:cxn modelId="{C1A4E832-9183-4170-AA40-63175A903E6C}" srcId="{E90009D4-3986-4D93-8558-73237E646CCF}" destId="{FC066286-3D94-47A9-A86C-47A495B4D8B1}" srcOrd="0" destOrd="0" parTransId="{B64DD2A1-72EC-429B-9276-BF90276338D9}" sibTransId="{9EA4B772-A9C4-4D71-83AE-29554CF8B429}"/>
    <dgm:cxn modelId="{80994B3A-708D-402A-A4AE-B8004ACD25A9}" type="presOf" srcId="{E90009D4-3986-4D93-8558-73237E646CCF}" destId="{8185A15A-0D82-49FE-B180-5B27DF13DEF9}" srcOrd="1" destOrd="0" presId="urn:microsoft.com/office/officeart/2016/7/layout/VerticalDownArrowProcess"/>
    <dgm:cxn modelId="{829E4257-C8B2-4B2B-ACF1-D00A52877D41}" srcId="{FE97C9A3-9841-4026-8EF6-C861615B49A6}" destId="{E90009D4-3986-4D93-8558-73237E646CCF}" srcOrd="0" destOrd="0" parTransId="{CC8469FA-CEFA-4D4A-A8D3-B642C26B41D0}" sibTransId="{16B8BCB2-B0B5-44B0-BAEF-EBC2185318A9}"/>
    <dgm:cxn modelId="{858DAE5A-B2E6-40C3-9103-AAFF56EEFCD6}" type="presOf" srcId="{E2A86D05-EDF4-41F4-BD22-751656582B5A}" destId="{629D4B4C-BFD2-4B0B-9464-8ED7993D7155}" srcOrd="0" destOrd="0" presId="urn:microsoft.com/office/officeart/2016/7/layout/VerticalDownArrowProcess"/>
    <dgm:cxn modelId="{D5132686-6838-4645-97E3-83E7E8291681}" type="presOf" srcId="{FE97C9A3-9841-4026-8EF6-C861615B49A6}" destId="{8547B885-FC7F-4C47-B10B-72C1011A7306}" srcOrd="0" destOrd="0" presId="urn:microsoft.com/office/officeart/2016/7/layout/VerticalDownArrowProcess"/>
    <dgm:cxn modelId="{63FF9D86-5509-4174-9F98-2D660E869DF2}" srcId="{FE97C9A3-9841-4026-8EF6-C861615B49A6}" destId="{F0A76731-919D-4B3B-AA10-937C84105053}" srcOrd="2" destOrd="0" parTransId="{C1E17F95-71EE-4572-8BCB-2AA3F97C0DA7}" sibTransId="{2C575715-198D-4B13-964B-F154F557B104}"/>
    <dgm:cxn modelId="{94A5A790-F1EA-4EE5-B325-90CDE75F41E4}" srcId="{C8C69CF7-DFA3-4596-90F1-EF356BFD879E}" destId="{E2A86D05-EDF4-41F4-BD22-751656582B5A}" srcOrd="0" destOrd="0" parTransId="{9C336C2A-11E6-46B9-9DC7-52B2597BE1B6}" sibTransId="{05F21831-9C3E-430E-AAF8-EF0F21F74248}"/>
    <dgm:cxn modelId="{28766798-326E-42B9-A440-4EFD5F320719}" srcId="{233A4127-8660-4776-9FF2-84C2FFF3F91D}" destId="{4DD85A26-9536-457B-99C2-4B68CEE9955E}" srcOrd="0" destOrd="0" parTransId="{52D69DD7-DEB6-4472-94DB-06E2D3A45CF6}" sibTransId="{D46293F6-2920-4D13-AEDD-78C7AB578670}"/>
    <dgm:cxn modelId="{842FA498-A6BE-43D8-9291-6DF2625B4ADB}" type="presOf" srcId="{F0A76731-919D-4B3B-AA10-937C84105053}" destId="{70C29ECC-7747-48B1-9448-F041ABD43C34}" srcOrd="1" destOrd="0" presId="urn:microsoft.com/office/officeart/2016/7/layout/VerticalDownArrowProcess"/>
    <dgm:cxn modelId="{E83F8CA0-CC64-4672-BFA3-ECFFFC42E952}" type="presOf" srcId="{233A4127-8660-4776-9FF2-84C2FFF3F91D}" destId="{FE086FC4-19A3-461E-A690-50489E29475F}" srcOrd="0" destOrd="0" presId="urn:microsoft.com/office/officeart/2016/7/layout/VerticalDownArrowProcess"/>
    <dgm:cxn modelId="{8A6972AD-36AD-4AB0-8BF7-1C200F064C97}" srcId="{FE97C9A3-9841-4026-8EF6-C861615B49A6}" destId="{233A4127-8660-4776-9FF2-84C2FFF3F91D}" srcOrd="3" destOrd="0" parTransId="{0575558A-19F5-4274-B03D-484A833E5A5A}" sibTransId="{ADFC082D-E817-49DC-A2FA-41268E40EEE3}"/>
    <dgm:cxn modelId="{564398AF-9FB7-47BA-B3CF-A4F25B198EA3}" type="presOf" srcId="{C8C69CF7-DFA3-4596-90F1-EF356BFD879E}" destId="{05B1FE3D-F477-484D-B3E6-B07CD2818014}" srcOrd="0" destOrd="0" presId="urn:microsoft.com/office/officeart/2016/7/layout/VerticalDownArrowProcess"/>
    <dgm:cxn modelId="{C1AB96BE-AC14-42B3-A83B-B8A9F064865F}" type="presOf" srcId="{E90009D4-3986-4D93-8558-73237E646CCF}" destId="{072C06E8-D4AB-4B98-BDE6-1392E53BB147}" srcOrd="0" destOrd="0" presId="urn:microsoft.com/office/officeart/2016/7/layout/VerticalDownArrowProcess"/>
    <dgm:cxn modelId="{4DEBD6CB-FA54-48E9-A8E3-E3CEAE71F62F}" type="presOf" srcId="{06150CFB-EFCE-47FA-8467-0D97898B82FF}" destId="{E617D15A-3D26-42E2-9F11-F7131C985749}" srcOrd="0" destOrd="0" presId="urn:microsoft.com/office/officeart/2016/7/layout/VerticalDownArrowProcess"/>
    <dgm:cxn modelId="{02F227CE-9FBB-4C6D-9EFC-64E9015B5487}" srcId="{F0A76731-919D-4B3B-AA10-937C84105053}" destId="{06150CFB-EFCE-47FA-8467-0D97898B82FF}" srcOrd="0" destOrd="0" parTransId="{74F4A62A-6D61-48D6-9565-AD966D8FCE9C}" sibTransId="{A8AB1428-893B-4659-B2B9-0065838B79DA}"/>
    <dgm:cxn modelId="{309451F8-51AD-4414-8473-62F0D6043BF2}" type="presOf" srcId="{4DD85A26-9536-457B-99C2-4B68CEE9955E}" destId="{E84917D4-A40B-45D4-8842-BDDA825C1978}" srcOrd="0" destOrd="0" presId="urn:microsoft.com/office/officeart/2016/7/layout/VerticalDownArrowProcess"/>
    <dgm:cxn modelId="{A047E3FD-AEA3-4931-8841-EA475987033B}" type="presOf" srcId="{FC066286-3D94-47A9-A86C-47A495B4D8B1}" destId="{3A1A9492-BE6F-4E60-BE29-C5236CBF2428}" srcOrd="0" destOrd="0" presId="urn:microsoft.com/office/officeart/2016/7/layout/VerticalDownArrowProcess"/>
    <dgm:cxn modelId="{77B93AD4-FB7F-4E91-96F6-F3EA3EB096B7}" type="presParOf" srcId="{8547B885-FC7F-4C47-B10B-72C1011A7306}" destId="{F822AA7D-4323-49C1-A3FB-0997EE82B88D}" srcOrd="0" destOrd="0" presId="urn:microsoft.com/office/officeart/2016/7/layout/VerticalDownArrowProcess"/>
    <dgm:cxn modelId="{2C7BC072-3D28-4524-97C8-486D727ED12A}" type="presParOf" srcId="{F822AA7D-4323-49C1-A3FB-0997EE82B88D}" destId="{FE086FC4-19A3-461E-A690-50489E29475F}" srcOrd="0" destOrd="0" presId="urn:microsoft.com/office/officeart/2016/7/layout/VerticalDownArrowProcess"/>
    <dgm:cxn modelId="{C7E7B098-483B-4D08-B91E-D74C2BE7CEC3}" type="presParOf" srcId="{F822AA7D-4323-49C1-A3FB-0997EE82B88D}" destId="{E84917D4-A40B-45D4-8842-BDDA825C1978}" srcOrd="1" destOrd="0" presId="urn:microsoft.com/office/officeart/2016/7/layout/VerticalDownArrowProcess"/>
    <dgm:cxn modelId="{5BD54047-CA81-4F7F-A84F-160AAF5D9AED}" type="presParOf" srcId="{8547B885-FC7F-4C47-B10B-72C1011A7306}" destId="{A4830EA4-495F-4C79-965F-14A84615656D}" srcOrd="1" destOrd="0" presId="urn:microsoft.com/office/officeart/2016/7/layout/VerticalDownArrowProcess"/>
    <dgm:cxn modelId="{517B83A6-336B-498B-8026-19B43999A45F}" type="presParOf" srcId="{8547B885-FC7F-4C47-B10B-72C1011A7306}" destId="{9ECB84DD-A0AE-4AC3-B0BB-05909A785C8B}" srcOrd="2" destOrd="0" presId="urn:microsoft.com/office/officeart/2016/7/layout/VerticalDownArrowProcess"/>
    <dgm:cxn modelId="{1E960CB1-C53B-40A4-9BA1-77F35A7F2AF6}" type="presParOf" srcId="{9ECB84DD-A0AE-4AC3-B0BB-05909A785C8B}" destId="{C484A7A2-A6D9-4781-9CD5-1BAFC53DDD68}" srcOrd="0" destOrd="0" presId="urn:microsoft.com/office/officeart/2016/7/layout/VerticalDownArrowProcess"/>
    <dgm:cxn modelId="{E8E124E5-FDA7-40E9-ACC8-2F150070A5B9}" type="presParOf" srcId="{9ECB84DD-A0AE-4AC3-B0BB-05909A785C8B}" destId="{70C29ECC-7747-48B1-9448-F041ABD43C34}" srcOrd="1" destOrd="0" presId="urn:microsoft.com/office/officeart/2016/7/layout/VerticalDownArrowProcess"/>
    <dgm:cxn modelId="{389BD3B0-A32E-477C-B4C4-4EE112EF664A}" type="presParOf" srcId="{9ECB84DD-A0AE-4AC3-B0BB-05909A785C8B}" destId="{E617D15A-3D26-42E2-9F11-F7131C985749}" srcOrd="2" destOrd="0" presId="urn:microsoft.com/office/officeart/2016/7/layout/VerticalDownArrowProcess"/>
    <dgm:cxn modelId="{95A5F146-9C4A-47C6-859F-38A7547D1850}" type="presParOf" srcId="{8547B885-FC7F-4C47-B10B-72C1011A7306}" destId="{3D18400A-53FF-491B-8E57-C5D690B5B71D}" srcOrd="3" destOrd="0" presId="urn:microsoft.com/office/officeart/2016/7/layout/VerticalDownArrowProcess"/>
    <dgm:cxn modelId="{8013B45E-2682-4FDA-9354-0D5BAE9458D9}" type="presParOf" srcId="{8547B885-FC7F-4C47-B10B-72C1011A7306}" destId="{B413920F-05B7-4452-99FA-EA915D7878B2}" srcOrd="4" destOrd="0" presId="urn:microsoft.com/office/officeart/2016/7/layout/VerticalDownArrowProcess"/>
    <dgm:cxn modelId="{F4E903CD-E2C7-4543-896F-AFC822D33AC2}" type="presParOf" srcId="{B413920F-05B7-4452-99FA-EA915D7878B2}" destId="{05B1FE3D-F477-484D-B3E6-B07CD2818014}" srcOrd="0" destOrd="0" presId="urn:microsoft.com/office/officeart/2016/7/layout/VerticalDownArrowProcess"/>
    <dgm:cxn modelId="{A445D934-A235-4385-AB66-A56AC2133055}" type="presParOf" srcId="{B413920F-05B7-4452-99FA-EA915D7878B2}" destId="{75CE113D-755B-449C-B31D-0DE01D0895B8}" srcOrd="1" destOrd="0" presId="urn:microsoft.com/office/officeart/2016/7/layout/VerticalDownArrowProcess"/>
    <dgm:cxn modelId="{08AAF494-548E-4C71-A6CA-61D61EFA70F1}" type="presParOf" srcId="{B413920F-05B7-4452-99FA-EA915D7878B2}" destId="{629D4B4C-BFD2-4B0B-9464-8ED7993D7155}" srcOrd="2" destOrd="0" presId="urn:microsoft.com/office/officeart/2016/7/layout/VerticalDownArrowProcess"/>
    <dgm:cxn modelId="{6702B096-D70B-4DBD-8464-2CA6466DDDEB}" type="presParOf" srcId="{8547B885-FC7F-4C47-B10B-72C1011A7306}" destId="{2FE5F37E-E7BA-4AE4-AD87-DF09130D14A0}" srcOrd="5" destOrd="0" presId="urn:microsoft.com/office/officeart/2016/7/layout/VerticalDownArrowProcess"/>
    <dgm:cxn modelId="{FF85DAD1-D05F-44AA-A092-92F77BEEFBC3}" type="presParOf" srcId="{8547B885-FC7F-4C47-B10B-72C1011A7306}" destId="{3832A1D2-C500-4B9D-AEE5-81FAAB5679DC}" srcOrd="6" destOrd="0" presId="urn:microsoft.com/office/officeart/2016/7/layout/VerticalDownArrowProcess"/>
    <dgm:cxn modelId="{446841E4-42D5-4A0B-860E-9054894486FB}" type="presParOf" srcId="{3832A1D2-C500-4B9D-AEE5-81FAAB5679DC}" destId="{072C06E8-D4AB-4B98-BDE6-1392E53BB147}" srcOrd="0" destOrd="0" presId="urn:microsoft.com/office/officeart/2016/7/layout/VerticalDownArrowProcess"/>
    <dgm:cxn modelId="{A0F3CF7A-1E70-4B96-96AC-C0548228F39E}" type="presParOf" srcId="{3832A1D2-C500-4B9D-AEE5-81FAAB5679DC}" destId="{8185A15A-0D82-49FE-B180-5B27DF13DEF9}" srcOrd="1" destOrd="0" presId="urn:microsoft.com/office/officeart/2016/7/layout/VerticalDownArrowProcess"/>
    <dgm:cxn modelId="{309D9CF9-1C6D-4341-B6B9-E668A5EF0AFA}" type="presParOf" srcId="{3832A1D2-C500-4B9D-AEE5-81FAAB5679DC}" destId="{3A1A9492-BE6F-4E60-BE29-C5236CBF242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A6666-6BC8-46E4-A08F-7CAE22BC20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67C776-B799-46E9-A306-EDBFB06A889C}">
      <dgm:prSet phldrT="[Text]"/>
      <dgm:spPr/>
      <dgm:t>
        <a:bodyPr/>
        <a:lstStyle/>
        <a:p>
          <a:r>
            <a:rPr lang="en-US"/>
            <a:t>Issues</a:t>
          </a:r>
        </a:p>
      </dgm:t>
    </dgm:pt>
    <dgm:pt modelId="{5950AE60-7FA8-44CC-9C65-2EFBAFA30E00}" type="parTrans" cxnId="{F5EA65EC-DE6D-4671-A824-E394EA7B3448}">
      <dgm:prSet/>
      <dgm:spPr/>
      <dgm:t>
        <a:bodyPr/>
        <a:lstStyle/>
        <a:p>
          <a:endParaRPr lang="en-US"/>
        </a:p>
      </dgm:t>
    </dgm:pt>
    <dgm:pt modelId="{896EA56D-0D36-42C1-A911-3A6046E5C62C}" type="sibTrans" cxnId="{F5EA65EC-DE6D-4671-A824-E394EA7B3448}">
      <dgm:prSet/>
      <dgm:spPr/>
      <dgm:t>
        <a:bodyPr/>
        <a:lstStyle/>
        <a:p>
          <a:endParaRPr lang="en-US"/>
        </a:p>
      </dgm:t>
    </dgm:pt>
    <dgm:pt modelId="{DDA45E0C-D9F1-4E52-987B-178CEC658BBD}">
      <dgm:prSet phldrT="[Text]"/>
      <dgm:spPr/>
      <dgm:t>
        <a:bodyPr/>
        <a:lstStyle/>
        <a:p>
          <a:r>
            <a:rPr lang="en-US"/>
            <a:t>Security</a:t>
          </a:r>
        </a:p>
      </dgm:t>
    </dgm:pt>
    <dgm:pt modelId="{085FAA02-6658-40DE-90F1-06968C165A4B}" type="parTrans" cxnId="{E4BB18E1-7ABB-4257-B553-059034531997}">
      <dgm:prSet/>
      <dgm:spPr/>
      <dgm:t>
        <a:bodyPr/>
        <a:lstStyle/>
        <a:p>
          <a:endParaRPr lang="en-US"/>
        </a:p>
      </dgm:t>
    </dgm:pt>
    <dgm:pt modelId="{C0BC10C7-712E-49E0-96ED-7A060D3F4D94}" type="sibTrans" cxnId="{E4BB18E1-7ABB-4257-B553-059034531997}">
      <dgm:prSet/>
      <dgm:spPr/>
      <dgm:t>
        <a:bodyPr/>
        <a:lstStyle/>
        <a:p>
          <a:endParaRPr lang="en-US"/>
        </a:p>
      </dgm:t>
    </dgm:pt>
    <dgm:pt modelId="{DBD81BA3-293F-4338-9B7A-A8C92EC900B0}">
      <dgm:prSet phldrT="[Text]"/>
      <dgm:spPr/>
      <dgm:t>
        <a:bodyPr/>
        <a:lstStyle/>
        <a:p>
          <a:r>
            <a:rPr lang="en-US"/>
            <a:t>Performance</a:t>
          </a:r>
        </a:p>
      </dgm:t>
    </dgm:pt>
    <dgm:pt modelId="{7C1E63A9-36FB-4E35-803E-4952C4E7EC81}" type="parTrans" cxnId="{08470469-B639-4528-86CF-3026D810EE49}">
      <dgm:prSet/>
      <dgm:spPr/>
      <dgm:t>
        <a:bodyPr/>
        <a:lstStyle/>
        <a:p>
          <a:endParaRPr lang="en-US"/>
        </a:p>
      </dgm:t>
    </dgm:pt>
    <dgm:pt modelId="{3A5ED2C6-E561-4ADE-B3A5-9D756F5FBD49}" type="sibTrans" cxnId="{08470469-B639-4528-86CF-3026D810EE49}">
      <dgm:prSet/>
      <dgm:spPr/>
      <dgm:t>
        <a:bodyPr/>
        <a:lstStyle/>
        <a:p>
          <a:endParaRPr lang="en-US"/>
        </a:p>
      </dgm:t>
    </dgm:pt>
    <dgm:pt modelId="{23475E62-8B17-4427-BF6A-FB34E1939B16}">
      <dgm:prSet phldrT="[Text]"/>
      <dgm:spPr/>
      <dgm:t>
        <a:bodyPr/>
        <a:lstStyle/>
        <a:p>
          <a:r>
            <a:rPr lang="en-US"/>
            <a:t>Reliability</a:t>
          </a:r>
        </a:p>
      </dgm:t>
    </dgm:pt>
    <dgm:pt modelId="{11D2DFD5-2366-4290-9264-FA626775FDF8}" type="parTrans" cxnId="{9D6A8FCF-10A7-4028-88E8-801C68C3B728}">
      <dgm:prSet/>
      <dgm:spPr/>
      <dgm:t>
        <a:bodyPr/>
        <a:lstStyle/>
        <a:p>
          <a:endParaRPr lang="en-US"/>
        </a:p>
      </dgm:t>
    </dgm:pt>
    <dgm:pt modelId="{4B15BE9D-6D52-4039-AC9E-04718CE6AEDF}" type="sibTrans" cxnId="{9D6A8FCF-10A7-4028-88E8-801C68C3B728}">
      <dgm:prSet/>
      <dgm:spPr/>
      <dgm:t>
        <a:bodyPr/>
        <a:lstStyle/>
        <a:p>
          <a:endParaRPr lang="en-US"/>
        </a:p>
      </dgm:t>
    </dgm:pt>
    <dgm:pt modelId="{688B3C37-884D-47ED-ACD4-03F2F1C1DD28}">
      <dgm:prSet phldrT="[Text]"/>
      <dgm:spPr/>
      <dgm:t>
        <a:bodyPr/>
        <a:lstStyle/>
        <a:p>
          <a:r>
            <a:rPr lang="en-US"/>
            <a:t>Resource Leak</a:t>
          </a:r>
        </a:p>
      </dgm:t>
    </dgm:pt>
    <dgm:pt modelId="{98D27D10-56A3-4846-B3CE-C48DE18272EE}" type="parTrans" cxnId="{99123AF1-B2EA-40C5-AAA2-4DE4D2C0E83D}">
      <dgm:prSet/>
      <dgm:spPr/>
      <dgm:t>
        <a:bodyPr/>
        <a:lstStyle/>
        <a:p>
          <a:endParaRPr lang="en-US"/>
        </a:p>
      </dgm:t>
    </dgm:pt>
    <dgm:pt modelId="{D65329A8-737A-4AED-BE33-3DE33830B503}" type="sibTrans" cxnId="{99123AF1-B2EA-40C5-AAA2-4DE4D2C0E83D}">
      <dgm:prSet/>
      <dgm:spPr/>
      <dgm:t>
        <a:bodyPr/>
        <a:lstStyle/>
        <a:p>
          <a:endParaRPr lang="en-US"/>
        </a:p>
      </dgm:t>
    </dgm:pt>
    <dgm:pt modelId="{D5515F0B-943B-4529-B6E4-DEB6C871F968}">
      <dgm:prSet phldrT="[Text]"/>
      <dgm:spPr/>
      <dgm:t>
        <a:bodyPr/>
        <a:lstStyle/>
        <a:p>
          <a:r>
            <a:rPr lang="en-US"/>
            <a:t>Missing Permission</a:t>
          </a:r>
        </a:p>
      </dgm:t>
    </dgm:pt>
    <dgm:pt modelId="{109DAC2B-0315-47CB-B0C9-12F88EE3B0AF}" type="parTrans" cxnId="{C7006FEE-C9FC-41E1-AB66-819ABBE322E8}">
      <dgm:prSet/>
      <dgm:spPr/>
      <dgm:t>
        <a:bodyPr/>
        <a:lstStyle/>
        <a:p>
          <a:endParaRPr lang="en-US"/>
        </a:p>
      </dgm:t>
    </dgm:pt>
    <dgm:pt modelId="{3BF6581E-16F2-4AB2-9384-9BB251A81A9E}" type="sibTrans" cxnId="{C7006FEE-C9FC-41E1-AB66-819ABBE322E8}">
      <dgm:prSet/>
      <dgm:spPr/>
      <dgm:t>
        <a:bodyPr/>
        <a:lstStyle/>
        <a:p>
          <a:endParaRPr lang="en-US"/>
        </a:p>
      </dgm:t>
    </dgm:pt>
    <dgm:pt modelId="{727A4134-0B00-467E-AC9C-4C41EA6B013A}">
      <dgm:prSet phldrT="[Text]"/>
      <dgm:spPr/>
      <dgm:t>
        <a:bodyPr/>
        <a:lstStyle/>
        <a:p>
          <a:r>
            <a:rPr lang="en-US"/>
            <a:t>Unused Variable</a:t>
          </a:r>
        </a:p>
      </dgm:t>
    </dgm:pt>
    <dgm:pt modelId="{8C75E786-DBEE-4273-9ED4-8B7102668232}" type="parTrans" cxnId="{EC72ACC3-A95C-41F7-B7A7-EA428AF11CAB}">
      <dgm:prSet/>
      <dgm:spPr/>
      <dgm:t>
        <a:bodyPr/>
        <a:lstStyle/>
        <a:p>
          <a:endParaRPr lang="en-US"/>
        </a:p>
      </dgm:t>
    </dgm:pt>
    <dgm:pt modelId="{B0902A59-481E-49CB-A8D4-BFA9C14E5CCA}" type="sibTrans" cxnId="{EC72ACC3-A95C-41F7-B7A7-EA428AF11CAB}">
      <dgm:prSet/>
      <dgm:spPr/>
      <dgm:t>
        <a:bodyPr/>
        <a:lstStyle/>
        <a:p>
          <a:endParaRPr lang="en-US"/>
        </a:p>
      </dgm:t>
    </dgm:pt>
    <dgm:pt modelId="{240963BA-2155-497C-A6F2-184664189C05}">
      <dgm:prSet phldrT="[Text]"/>
      <dgm:spPr/>
      <dgm:t>
        <a:bodyPr/>
        <a:lstStyle/>
        <a:p>
          <a:r>
            <a:rPr lang="en-US"/>
            <a:t>Duplicate Operation</a:t>
          </a:r>
        </a:p>
      </dgm:t>
    </dgm:pt>
    <dgm:pt modelId="{9A58C4AF-145E-4000-9324-4D46E5B6EA15}" type="parTrans" cxnId="{31FE2E3E-CD8A-49FB-B431-229A22213F34}">
      <dgm:prSet/>
      <dgm:spPr/>
      <dgm:t>
        <a:bodyPr/>
        <a:lstStyle/>
        <a:p>
          <a:endParaRPr lang="en-US"/>
        </a:p>
      </dgm:t>
    </dgm:pt>
    <dgm:pt modelId="{561D7A80-EF8C-4687-96C0-C69694B507E2}" type="sibTrans" cxnId="{31FE2E3E-CD8A-49FB-B431-229A22213F34}">
      <dgm:prSet/>
      <dgm:spPr/>
      <dgm:t>
        <a:bodyPr/>
        <a:lstStyle/>
        <a:p>
          <a:endParaRPr lang="en-US"/>
        </a:p>
      </dgm:t>
    </dgm:pt>
    <dgm:pt modelId="{26179726-F68D-4895-A90A-7E02FA6BB00B}">
      <dgm:prSet phldrT="[Text]"/>
      <dgm:spPr/>
      <dgm:t>
        <a:bodyPr/>
        <a:lstStyle/>
        <a:p>
          <a:r>
            <a:rPr lang="en-US"/>
            <a:t>Unsafe Action</a:t>
          </a:r>
        </a:p>
      </dgm:t>
    </dgm:pt>
    <dgm:pt modelId="{825FC794-7AB9-4C2C-B5AD-DC314ECAA24E}" type="parTrans" cxnId="{3471C70D-1A4B-4107-99C6-45B79C15ECEC}">
      <dgm:prSet/>
      <dgm:spPr/>
      <dgm:t>
        <a:bodyPr/>
        <a:lstStyle/>
        <a:p>
          <a:endParaRPr lang="en-US"/>
        </a:p>
      </dgm:t>
    </dgm:pt>
    <dgm:pt modelId="{38F0188F-30C0-44E5-B826-7FA2B77F942B}" type="sibTrans" cxnId="{3471C70D-1A4B-4107-99C6-45B79C15ECEC}">
      <dgm:prSet/>
      <dgm:spPr/>
      <dgm:t>
        <a:bodyPr/>
        <a:lstStyle/>
        <a:p>
          <a:endParaRPr lang="en-US"/>
        </a:p>
      </dgm:t>
    </dgm:pt>
    <dgm:pt modelId="{57F58F88-5A01-4483-969D-598F1182D5E3}">
      <dgm:prSet phldrT="[Text]"/>
      <dgm:spPr/>
      <dgm:t>
        <a:bodyPr/>
        <a:lstStyle/>
        <a:p>
          <a:r>
            <a:rPr lang="en-US"/>
            <a:t>Bad Catch</a:t>
          </a:r>
        </a:p>
      </dgm:t>
    </dgm:pt>
    <dgm:pt modelId="{27BF22DE-9E23-41CF-BBA1-ADEA38BD5A77}" type="parTrans" cxnId="{6D9817D0-1E8C-4F2A-99EA-D773EA773BF9}">
      <dgm:prSet/>
      <dgm:spPr/>
      <dgm:t>
        <a:bodyPr/>
        <a:lstStyle/>
        <a:p>
          <a:endParaRPr lang="en-US"/>
        </a:p>
      </dgm:t>
    </dgm:pt>
    <dgm:pt modelId="{F5838962-C867-4E31-9CB7-886E819E7720}" type="sibTrans" cxnId="{6D9817D0-1E8C-4F2A-99EA-D773EA773BF9}">
      <dgm:prSet/>
      <dgm:spPr/>
      <dgm:t>
        <a:bodyPr/>
        <a:lstStyle/>
        <a:p>
          <a:endParaRPr lang="en-US"/>
        </a:p>
      </dgm:t>
    </dgm:pt>
    <dgm:pt modelId="{DF0BC6FA-8A18-40ED-A4A0-5492CCC9A584}" type="pres">
      <dgm:prSet presAssocID="{123A6666-6BC8-46E4-A08F-7CAE22BC20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1F4C52-E639-4391-B7E9-42EC2E2FD93E}" type="pres">
      <dgm:prSet presAssocID="{7B67C776-B799-46E9-A306-EDBFB06A889C}" presName="hierRoot1" presStyleCnt="0">
        <dgm:presLayoutVars>
          <dgm:hierBranch val="init"/>
        </dgm:presLayoutVars>
      </dgm:prSet>
      <dgm:spPr/>
    </dgm:pt>
    <dgm:pt modelId="{F8E1D353-0E58-425A-8638-3D12932C48DE}" type="pres">
      <dgm:prSet presAssocID="{7B67C776-B799-46E9-A306-EDBFB06A889C}" presName="rootComposite1" presStyleCnt="0"/>
      <dgm:spPr/>
    </dgm:pt>
    <dgm:pt modelId="{1BEB6282-8BAA-45FA-A3FA-AA34C29C5490}" type="pres">
      <dgm:prSet presAssocID="{7B67C776-B799-46E9-A306-EDBFB06A889C}" presName="rootText1" presStyleLbl="node0" presStyleIdx="0" presStyleCnt="1">
        <dgm:presLayoutVars>
          <dgm:chPref val="3"/>
        </dgm:presLayoutVars>
      </dgm:prSet>
      <dgm:spPr/>
    </dgm:pt>
    <dgm:pt modelId="{A2594F63-3015-46C5-9D15-9F0B62F0D9FA}" type="pres">
      <dgm:prSet presAssocID="{7B67C776-B799-46E9-A306-EDBFB06A889C}" presName="rootConnector1" presStyleLbl="node1" presStyleIdx="0" presStyleCnt="0"/>
      <dgm:spPr/>
    </dgm:pt>
    <dgm:pt modelId="{BFDF5D1D-A547-4779-B350-27EB9E9FAB65}" type="pres">
      <dgm:prSet presAssocID="{7B67C776-B799-46E9-A306-EDBFB06A889C}" presName="hierChild2" presStyleCnt="0"/>
      <dgm:spPr/>
    </dgm:pt>
    <dgm:pt modelId="{E3E5FE7D-69EE-45AE-BF8B-3E00F11AB81A}" type="pres">
      <dgm:prSet presAssocID="{085FAA02-6658-40DE-90F1-06968C165A4B}" presName="Name64" presStyleLbl="parChTrans1D2" presStyleIdx="0" presStyleCnt="3"/>
      <dgm:spPr/>
    </dgm:pt>
    <dgm:pt modelId="{2C21670E-F383-415D-A009-71909C5B8DF9}" type="pres">
      <dgm:prSet presAssocID="{DDA45E0C-D9F1-4E52-987B-178CEC658BBD}" presName="hierRoot2" presStyleCnt="0">
        <dgm:presLayoutVars>
          <dgm:hierBranch val="init"/>
        </dgm:presLayoutVars>
      </dgm:prSet>
      <dgm:spPr/>
    </dgm:pt>
    <dgm:pt modelId="{85CB7F68-6F11-4D8C-8386-46BBBF4D9EDB}" type="pres">
      <dgm:prSet presAssocID="{DDA45E0C-D9F1-4E52-987B-178CEC658BBD}" presName="rootComposite" presStyleCnt="0"/>
      <dgm:spPr/>
    </dgm:pt>
    <dgm:pt modelId="{AA9F713A-5F06-45E0-8EAF-7CC7E0BF9CE0}" type="pres">
      <dgm:prSet presAssocID="{DDA45E0C-D9F1-4E52-987B-178CEC658BBD}" presName="rootText" presStyleLbl="node2" presStyleIdx="0" presStyleCnt="3">
        <dgm:presLayoutVars>
          <dgm:chPref val="3"/>
        </dgm:presLayoutVars>
      </dgm:prSet>
      <dgm:spPr/>
    </dgm:pt>
    <dgm:pt modelId="{3B662982-C3A3-4E66-BDE7-C6D711F9EFBF}" type="pres">
      <dgm:prSet presAssocID="{DDA45E0C-D9F1-4E52-987B-178CEC658BBD}" presName="rootConnector" presStyleLbl="node2" presStyleIdx="0" presStyleCnt="3"/>
      <dgm:spPr/>
    </dgm:pt>
    <dgm:pt modelId="{7FE6946A-8642-42A3-AEC6-EF4B61FFD599}" type="pres">
      <dgm:prSet presAssocID="{DDA45E0C-D9F1-4E52-987B-178CEC658BBD}" presName="hierChild4" presStyleCnt="0"/>
      <dgm:spPr/>
    </dgm:pt>
    <dgm:pt modelId="{862CB2AD-06A1-4374-9FE4-52523F78D457}" type="pres">
      <dgm:prSet presAssocID="{109DAC2B-0315-47CB-B0C9-12F88EE3B0AF}" presName="Name64" presStyleLbl="parChTrans1D3" presStyleIdx="0" presStyleCnt="6"/>
      <dgm:spPr/>
    </dgm:pt>
    <dgm:pt modelId="{4BA4ED93-16A9-4D4A-A915-B2CFD15CBE56}" type="pres">
      <dgm:prSet presAssocID="{D5515F0B-943B-4529-B6E4-DEB6C871F968}" presName="hierRoot2" presStyleCnt="0">
        <dgm:presLayoutVars>
          <dgm:hierBranch val="init"/>
        </dgm:presLayoutVars>
      </dgm:prSet>
      <dgm:spPr/>
    </dgm:pt>
    <dgm:pt modelId="{829AF133-C3E5-4E1C-915D-530F15509178}" type="pres">
      <dgm:prSet presAssocID="{D5515F0B-943B-4529-B6E4-DEB6C871F968}" presName="rootComposite" presStyleCnt="0"/>
      <dgm:spPr/>
    </dgm:pt>
    <dgm:pt modelId="{9CBB6287-93F0-418C-9D8B-980B928225A3}" type="pres">
      <dgm:prSet presAssocID="{D5515F0B-943B-4529-B6E4-DEB6C871F968}" presName="rootText" presStyleLbl="node3" presStyleIdx="0" presStyleCnt="6">
        <dgm:presLayoutVars>
          <dgm:chPref val="3"/>
        </dgm:presLayoutVars>
      </dgm:prSet>
      <dgm:spPr/>
    </dgm:pt>
    <dgm:pt modelId="{EAA9EE9D-D463-4230-A04A-E2FB5FDD9846}" type="pres">
      <dgm:prSet presAssocID="{D5515F0B-943B-4529-B6E4-DEB6C871F968}" presName="rootConnector" presStyleLbl="node3" presStyleIdx="0" presStyleCnt="6"/>
      <dgm:spPr/>
    </dgm:pt>
    <dgm:pt modelId="{19D3ACA2-B8FD-4668-A99C-676E6A7CDA82}" type="pres">
      <dgm:prSet presAssocID="{D5515F0B-943B-4529-B6E4-DEB6C871F968}" presName="hierChild4" presStyleCnt="0"/>
      <dgm:spPr/>
    </dgm:pt>
    <dgm:pt modelId="{34F02E9A-FA91-4317-BD43-E2DFDC82728B}" type="pres">
      <dgm:prSet presAssocID="{D5515F0B-943B-4529-B6E4-DEB6C871F968}" presName="hierChild5" presStyleCnt="0"/>
      <dgm:spPr/>
    </dgm:pt>
    <dgm:pt modelId="{79351599-2F4C-4524-8763-B67D8A2C2FEB}" type="pres">
      <dgm:prSet presAssocID="{825FC794-7AB9-4C2C-B5AD-DC314ECAA24E}" presName="Name64" presStyleLbl="parChTrans1D3" presStyleIdx="1" presStyleCnt="6"/>
      <dgm:spPr/>
    </dgm:pt>
    <dgm:pt modelId="{46E36381-1258-40D9-9587-BD100968BCCC}" type="pres">
      <dgm:prSet presAssocID="{26179726-F68D-4895-A90A-7E02FA6BB00B}" presName="hierRoot2" presStyleCnt="0">
        <dgm:presLayoutVars>
          <dgm:hierBranch val="init"/>
        </dgm:presLayoutVars>
      </dgm:prSet>
      <dgm:spPr/>
    </dgm:pt>
    <dgm:pt modelId="{02AD1B89-138B-4D80-8B12-475887A2DB4C}" type="pres">
      <dgm:prSet presAssocID="{26179726-F68D-4895-A90A-7E02FA6BB00B}" presName="rootComposite" presStyleCnt="0"/>
      <dgm:spPr/>
    </dgm:pt>
    <dgm:pt modelId="{E07264D7-BB28-4FAC-9348-99081EE2DB95}" type="pres">
      <dgm:prSet presAssocID="{26179726-F68D-4895-A90A-7E02FA6BB00B}" presName="rootText" presStyleLbl="node3" presStyleIdx="1" presStyleCnt="6">
        <dgm:presLayoutVars>
          <dgm:chPref val="3"/>
        </dgm:presLayoutVars>
      </dgm:prSet>
      <dgm:spPr/>
    </dgm:pt>
    <dgm:pt modelId="{CD6E72E0-8C14-4E66-AC38-9D5E21741F49}" type="pres">
      <dgm:prSet presAssocID="{26179726-F68D-4895-A90A-7E02FA6BB00B}" presName="rootConnector" presStyleLbl="node3" presStyleIdx="1" presStyleCnt="6"/>
      <dgm:spPr/>
    </dgm:pt>
    <dgm:pt modelId="{0B5D64BA-647F-4C2C-92F1-5E148F00999E}" type="pres">
      <dgm:prSet presAssocID="{26179726-F68D-4895-A90A-7E02FA6BB00B}" presName="hierChild4" presStyleCnt="0"/>
      <dgm:spPr/>
    </dgm:pt>
    <dgm:pt modelId="{4879850C-4641-46C7-A6A8-848F462D76F0}" type="pres">
      <dgm:prSet presAssocID="{26179726-F68D-4895-A90A-7E02FA6BB00B}" presName="hierChild5" presStyleCnt="0"/>
      <dgm:spPr/>
    </dgm:pt>
    <dgm:pt modelId="{F0CA9C2E-E70A-4853-AFC6-1234DB2C743A}" type="pres">
      <dgm:prSet presAssocID="{DDA45E0C-D9F1-4E52-987B-178CEC658BBD}" presName="hierChild5" presStyleCnt="0"/>
      <dgm:spPr/>
    </dgm:pt>
    <dgm:pt modelId="{4986C816-7F9E-4CE9-964D-07F496C4B33E}" type="pres">
      <dgm:prSet presAssocID="{7C1E63A9-36FB-4E35-803E-4952C4E7EC81}" presName="Name64" presStyleLbl="parChTrans1D2" presStyleIdx="1" presStyleCnt="3"/>
      <dgm:spPr/>
    </dgm:pt>
    <dgm:pt modelId="{A0C32278-BF53-4ECE-9E11-EA12FF8BFD2E}" type="pres">
      <dgm:prSet presAssocID="{DBD81BA3-293F-4338-9B7A-A8C92EC900B0}" presName="hierRoot2" presStyleCnt="0">
        <dgm:presLayoutVars>
          <dgm:hierBranch val="init"/>
        </dgm:presLayoutVars>
      </dgm:prSet>
      <dgm:spPr/>
    </dgm:pt>
    <dgm:pt modelId="{73CD5EB9-9C6E-4246-ADB3-8FC9FBB9D9B3}" type="pres">
      <dgm:prSet presAssocID="{DBD81BA3-293F-4338-9B7A-A8C92EC900B0}" presName="rootComposite" presStyleCnt="0"/>
      <dgm:spPr/>
    </dgm:pt>
    <dgm:pt modelId="{BF56192B-C7D1-4E6B-AB86-0B8F773B3F4C}" type="pres">
      <dgm:prSet presAssocID="{DBD81BA3-293F-4338-9B7A-A8C92EC900B0}" presName="rootText" presStyleLbl="node2" presStyleIdx="1" presStyleCnt="3">
        <dgm:presLayoutVars>
          <dgm:chPref val="3"/>
        </dgm:presLayoutVars>
      </dgm:prSet>
      <dgm:spPr/>
    </dgm:pt>
    <dgm:pt modelId="{48309866-0F70-41A6-926D-C4222B226C86}" type="pres">
      <dgm:prSet presAssocID="{DBD81BA3-293F-4338-9B7A-A8C92EC900B0}" presName="rootConnector" presStyleLbl="node2" presStyleIdx="1" presStyleCnt="3"/>
      <dgm:spPr/>
    </dgm:pt>
    <dgm:pt modelId="{990FE18F-14DD-4C71-92D3-6176C12A3EC9}" type="pres">
      <dgm:prSet presAssocID="{DBD81BA3-293F-4338-9B7A-A8C92EC900B0}" presName="hierChild4" presStyleCnt="0"/>
      <dgm:spPr/>
    </dgm:pt>
    <dgm:pt modelId="{61A18DFE-7BDE-44C6-9CFE-DD2C4072D662}" type="pres">
      <dgm:prSet presAssocID="{8C75E786-DBEE-4273-9ED4-8B7102668232}" presName="Name64" presStyleLbl="parChTrans1D3" presStyleIdx="2" presStyleCnt="6"/>
      <dgm:spPr/>
    </dgm:pt>
    <dgm:pt modelId="{C5B84D1E-B914-4BA2-B44A-3D832B994BF2}" type="pres">
      <dgm:prSet presAssocID="{727A4134-0B00-467E-AC9C-4C41EA6B013A}" presName="hierRoot2" presStyleCnt="0">
        <dgm:presLayoutVars>
          <dgm:hierBranch val="init"/>
        </dgm:presLayoutVars>
      </dgm:prSet>
      <dgm:spPr/>
    </dgm:pt>
    <dgm:pt modelId="{D476BAC2-4BE8-418F-8B7B-792340FBB49E}" type="pres">
      <dgm:prSet presAssocID="{727A4134-0B00-467E-AC9C-4C41EA6B013A}" presName="rootComposite" presStyleCnt="0"/>
      <dgm:spPr/>
    </dgm:pt>
    <dgm:pt modelId="{12528CE7-26C7-4AF7-BAC9-135A3F4CC2E8}" type="pres">
      <dgm:prSet presAssocID="{727A4134-0B00-467E-AC9C-4C41EA6B013A}" presName="rootText" presStyleLbl="node3" presStyleIdx="2" presStyleCnt="6">
        <dgm:presLayoutVars>
          <dgm:chPref val="3"/>
        </dgm:presLayoutVars>
      </dgm:prSet>
      <dgm:spPr/>
    </dgm:pt>
    <dgm:pt modelId="{41AE0AAD-58DB-4982-AD45-A97F85A024BE}" type="pres">
      <dgm:prSet presAssocID="{727A4134-0B00-467E-AC9C-4C41EA6B013A}" presName="rootConnector" presStyleLbl="node3" presStyleIdx="2" presStyleCnt="6"/>
      <dgm:spPr/>
    </dgm:pt>
    <dgm:pt modelId="{F6F2C860-ECE9-472A-8C9D-E1E0B7888FAC}" type="pres">
      <dgm:prSet presAssocID="{727A4134-0B00-467E-AC9C-4C41EA6B013A}" presName="hierChild4" presStyleCnt="0"/>
      <dgm:spPr/>
    </dgm:pt>
    <dgm:pt modelId="{AB237BC9-1664-4EF5-ABF6-E6D305710AB8}" type="pres">
      <dgm:prSet presAssocID="{727A4134-0B00-467E-AC9C-4C41EA6B013A}" presName="hierChild5" presStyleCnt="0"/>
      <dgm:spPr/>
    </dgm:pt>
    <dgm:pt modelId="{0D1A0117-13CF-4695-B9B0-FC12483D9C11}" type="pres">
      <dgm:prSet presAssocID="{9A58C4AF-145E-4000-9324-4D46E5B6EA15}" presName="Name64" presStyleLbl="parChTrans1D3" presStyleIdx="3" presStyleCnt="6"/>
      <dgm:spPr/>
    </dgm:pt>
    <dgm:pt modelId="{926BE76D-0D74-49DD-AF21-41D6C3BD5207}" type="pres">
      <dgm:prSet presAssocID="{240963BA-2155-497C-A6F2-184664189C05}" presName="hierRoot2" presStyleCnt="0">
        <dgm:presLayoutVars>
          <dgm:hierBranch val="init"/>
        </dgm:presLayoutVars>
      </dgm:prSet>
      <dgm:spPr/>
    </dgm:pt>
    <dgm:pt modelId="{93FDDF20-D73C-4ADE-9AA3-14DBA29E76D3}" type="pres">
      <dgm:prSet presAssocID="{240963BA-2155-497C-A6F2-184664189C05}" presName="rootComposite" presStyleCnt="0"/>
      <dgm:spPr/>
    </dgm:pt>
    <dgm:pt modelId="{3C96BCB4-0340-4B9F-9D5E-C3B5AA48CDE8}" type="pres">
      <dgm:prSet presAssocID="{240963BA-2155-497C-A6F2-184664189C05}" presName="rootText" presStyleLbl="node3" presStyleIdx="3" presStyleCnt="6">
        <dgm:presLayoutVars>
          <dgm:chPref val="3"/>
        </dgm:presLayoutVars>
      </dgm:prSet>
      <dgm:spPr/>
    </dgm:pt>
    <dgm:pt modelId="{5FF062BE-91E7-4643-A293-6EA4489CB96A}" type="pres">
      <dgm:prSet presAssocID="{240963BA-2155-497C-A6F2-184664189C05}" presName="rootConnector" presStyleLbl="node3" presStyleIdx="3" presStyleCnt="6"/>
      <dgm:spPr/>
    </dgm:pt>
    <dgm:pt modelId="{B51D4B63-A6C4-4A1A-B1FC-2BFA6AD8C42C}" type="pres">
      <dgm:prSet presAssocID="{240963BA-2155-497C-A6F2-184664189C05}" presName="hierChild4" presStyleCnt="0"/>
      <dgm:spPr/>
    </dgm:pt>
    <dgm:pt modelId="{F388B67C-E238-4739-A598-B440541F09E1}" type="pres">
      <dgm:prSet presAssocID="{240963BA-2155-497C-A6F2-184664189C05}" presName="hierChild5" presStyleCnt="0"/>
      <dgm:spPr/>
    </dgm:pt>
    <dgm:pt modelId="{11C2BA78-3D01-4679-8F77-ED50FF20AF81}" type="pres">
      <dgm:prSet presAssocID="{DBD81BA3-293F-4338-9B7A-A8C92EC900B0}" presName="hierChild5" presStyleCnt="0"/>
      <dgm:spPr/>
    </dgm:pt>
    <dgm:pt modelId="{E9D689F8-E697-44C6-9FBD-9D0F78195D15}" type="pres">
      <dgm:prSet presAssocID="{11D2DFD5-2366-4290-9264-FA626775FDF8}" presName="Name64" presStyleLbl="parChTrans1D2" presStyleIdx="2" presStyleCnt="3"/>
      <dgm:spPr/>
    </dgm:pt>
    <dgm:pt modelId="{74A5349B-DB1F-4669-9A45-08F838129155}" type="pres">
      <dgm:prSet presAssocID="{23475E62-8B17-4427-BF6A-FB34E1939B16}" presName="hierRoot2" presStyleCnt="0">
        <dgm:presLayoutVars>
          <dgm:hierBranch val="init"/>
        </dgm:presLayoutVars>
      </dgm:prSet>
      <dgm:spPr/>
    </dgm:pt>
    <dgm:pt modelId="{B80144B7-9CF4-45C2-8DAA-28B591BC110B}" type="pres">
      <dgm:prSet presAssocID="{23475E62-8B17-4427-BF6A-FB34E1939B16}" presName="rootComposite" presStyleCnt="0"/>
      <dgm:spPr/>
    </dgm:pt>
    <dgm:pt modelId="{63EC8728-03EB-4E28-AB58-392C124C6DFF}" type="pres">
      <dgm:prSet presAssocID="{23475E62-8B17-4427-BF6A-FB34E1939B16}" presName="rootText" presStyleLbl="node2" presStyleIdx="2" presStyleCnt="3">
        <dgm:presLayoutVars>
          <dgm:chPref val="3"/>
        </dgm:presLayoutVars>
      </dgm:prSet>
      <dgm:spPr/>
    </dgm:pt>
    <dgm:pt modelId="{9FE9E6B9-4130-4D56-AC21-841F3191140B}" type="pres">
      <dgm:prSet presAssocID="{23475E62-8B17-4427-BF6A-FB34E1939B16}" presName="rootConnector" presStyleLbl="node2" presStyleIdx="2" presStyleCnt="3"/>
      <dgm:spPr/>
    </dgm:pt>
    <dgm:pt modelId="{5D5BCA96-B50F-4BCA-957B-32122D37AA8B}" type="pres">
      <dgm:prSet presAssocID="{23475E62-8B17-4427-BF6A-FB34E1939B16}" presName="hierChild4" presStyleCnt="0"/>
      <dgm:spPr/>
    </dgm:pt>
    <dgm:pt modelId="{FD4B3948-C0A0-490E-A9D0-1AAE8E0F57FB}" type="pres">
      <dgm:prSet presAssocID="{98D27D10-56A3-4846-B3CE-C48DE18272EE}" presName="Name64" presStyleLbl="parChTrans1D3" presStyleIdx="4" presStyleCnt="6"/>
      <dgm:spPr/>
    </dgm:pt>
    <dgm:pt modelId="{F5802631-5D59-4724-884A-7D1E9C36FCBD}" type="pres">
      <dgm:prSet presAssocID="{688B3C37-884D-47ED-ACD4-03F2F1C1DD28}" presName="hierRoot2" presStyleCnt="0">
        <dgm:presLayoutVars>
          <dgm:hierBranch val="init"/>
        </dgm:presLayoutVars>
      </dgm:prSet>
      <dgm:spPr/>
    </dgm:pt>
    <dgm:pt modelId="{871DC625-20CE-4BA1-B33F-1B803AB86554}" type="pres">
      <dgm:prSet presAssocID="{688B3C37-884D-47ED-ACD4-03F2F1C1DD28}" presName="rootComposite" presStyleCnt="0"/>
      <dgm:spPr/>
    </dgm:pt>
    <dgm:pt modelId="{D6AAF4DC-C115-4258-A4C0-05E1811C43E9}" type="pres">
      <dgm:prSet presAssocID="{688B3C37-884D-47ED-ACD4-03F2F1C1DD28}" presName="rootText" presStyleLbl="node3" presStyleIdx="4" presStyleCnt="6">
        <dgm:presLayoutVars>
          <dgm:chPref val="3"/>
        </dgm:presLayoutVars>
      </dgm:prSet>
      <dgm:spPr/>
    </dgm:pt>
    <dgm:pt modelId="{61D43056-FC68-44DA-BF46-AB948C84952E}" type="pres">
      <dgm:prSet presAssocID="{688B3C37-884D-47ED-ACD4-03F2F1C1DD28}" presName="rootConnector" presStyleLbl="node3" presStyleIdx="4" presStyleCnt="6"/>
      <dgm:spPr/>
    </dgm:pt>
    <dgm:pt modelId="{4A8B4FC8-32B4-40C9-96B8-FC78280715E0}" type="pres">
      <dgm:prSet presAssocID="{688B3C37-884D-47ED-ACD4-03F2F1C1DD28}" presName="hierChild4" presStyleCnt="0"/>
      <dgm:spPr/>
    </dgm:pt>
    <dgm:pt modelId="{C78F7A92-2A77-4709-8C88-A1CDA5EBB7B5}" type="pres">
      <dgm:prSet presAssocID="{688B3C37-884D-47ED-ACD4-03F2F1C1DD28}" presName="hierChild5" presStyleCnt="0"/>
      <dgm:spPr/>
    </dgm:pt>
    <dgm:pt modelId="{2CE846A8-4FB0-4A00-A008-790A2E2D0591}" type="pres">
      <dgm:prSet presAssocID="{27BF22DE-9E23-41CF-BBA1-ADEA38BD5A77}" presName="Name64" presStyleLbl="parChTrans1D3" presStyleIdx="5" presStyleCnt="6"/>
      <dgm:spPr/>
    </dgm:pt>
    <dgm:pt modelId="{37F9B86C-A9DA-445A-ACE3-B43DE4681A08}" type="pres">
      <dgm:prSet presAssocID="{57F58F88-5A01-4483-969D-598F1182D5E3}" presName="hierRoot2" presStyleCnt="0">
        <dgm:presLayoutVars>
          <dgm:hierBranch val="init"/>
        </dgm:presLayoutVars>
      </dgm:prSet>
      <dgm:spPr/>
    </dgm:pt>
    <dgm:pt modelId="{932523CF-5307-4BEB-9353-5161CFDEF117}" type="pres">
      <dgm:prSet presAssocID="{57F58F88-5A01-4483-969D-598F1182D5E3}" presName="rootComposite" presStyleCnt="0"/>
      <dgm:spPr/>
    </dgm:pt>
    <dgm:pt modelId="{DCDB3BE4-B54C-4F0A-8685-139066034F4E}" type="pres">
      <dgm:prSet presAssocID="{57F58F88-5A01-4483-969D-598F1182D5E3}" presName="rootText" presStyleLbl="node3" presStyleIdx="5" presStyleCnt="6">
        <dgm:presLayoutVars>
          <dgm:chPref val="3"/>
        </dgm:presLayoutVars>
      </dgm:prSet>
      <dgm:spPr/>
    </dgm:pt>
    <dgm:pt modelId="{70EBB052-5155-4881-9E6A-A424D0E8FDEF}" type="pres">
      <dgm:prSet presAssocID="{57F58F88-5A01-4483-969D-598F1182D5E3}" presName="rootConnector" presStyleLbl="node3" presStyleIdx="5" presStyleCnt="6"/>
      <dgm:spPr/>
    </dgm:pt>
    <dgm:pt modelId="{D5E46086-C064-4113-9E9E-C64C8BDD58F5}" type="pres">
      <dgm:prSet presAssocID="{57F58F88-5A01-4483-969D-598F1182D5E3}" presName="hierChild4" presStyleCnt="0"/>
      <dgm:spPr/>
    </dgm:pt>
    <dgm:pt modelId="{1643DCC6-F6EE-4F9A-B665-0711CE061252}" type="pres">
      <dgm:prSet presAssocID="{57F58F88-5A01-4483-969D-598F1182D5E3}" presName="hierChild5" presStyleCnt="0"/>
      <dgm:spPr/>
    </dgm:pt>
    <dgm:pt modelId="{17D904AE-8790-48C1-BABA-5AB4A53A9B51}" type="pres">
      <dgm:prSet presAssocID="{23475E62-8B17-4427-BF6A-FB34E1939B16}" presName="hierChild5" presStyleCnt="0"/>
      <dgm:spPr/>
    </dgm:pt>
    <dgm:pt modelId="{5E2486F1-A899-4A96-ABA2-44BB95CF9E96}" type="pres">
      <dgm:prSet presAssocID="{7B67C776-B799-46E9-A306-EDBFB06A889C}" presName="hierChild3" presStyleCnt="0"/>
      <dgm:spPr/>
    </dgm:pt>
  </dgm:ptLst>
  <dgm:cxnLst>
    <dgm:cxn modelId="{B8DF9901-5B53-48DD-AF89-C25813548400}" type="presOf" srcId="{109DAC2B-0315-47CB-B0C9-12F88EE3B0AF}" destId="{862CB2AD-06A1-4374-9FE4-52523F78D457}" srcOrd="0" destOrd="0" presId="urn:microsoft.com/office/officeart/2009/3/layout/HorizontalOrganizationChart"/>
    <dgm:cxn modelId="{3550F801-64FA-43BD-9AD6-0433D2CC04A0}" type="presOf" srcId="{26179726-F68D-4895-A90A-7E02FA6BB00B}" destId="{CD6E72E0-8C14-4E66-AC38-9D5E21741F49}" srcOrd="1" destOrd="0" presId="urn:microsoft.com/office/officeart/2009/3/layout/HorizontalOrganizationChart"/>
    <dgm:cxn modelId="{4E0C2607-D584-4E66-88A2-19C549B0CD11}" type="presOf" srcId="{98D27D10-56A3-4846-B3CE-C48DE18272EE}" destId="{FD4B3948-C0A0-490E-A9D0-1AAE8E0F57FB}" srcOrd="0" destOrd="0" presId="urn:microsoft.com/office/officeart/2009/3/layout/HorizontalOrganizationChart"/>
    <dgm:cxn modelId="{3471C70D-1A4B-4107-99C6-45B79C15ECEC}" srcId="{DDA45E0C-D9F1-4E52-987B-178CEC658BBD}" destId="{26179726-F68D-4895-A90A-7E02FA6BB00B}" srcOrd="1" destOrd="0" parTransId="{825FC794-7AB9-4C2C-B5AD-DC314ECAA24E}" sibTransId="{38F0188F-30C0-44E5-B826-7FA2B77F942B}"/>
    <dgm:cxn modelId="{1D069A12-2E80-42C6-8217-53D42C43A658}" type="presOf" srcId="{7B67C776-B799-46E9-A306-EDBFB06A889C}" destId="{A2594F63-3015-46C5-9D15-9F0B62F0D9FA}" srcOrd="1" destOrd="0" presId="urn:microsoft.com/office/officeart/2009/3/layout/HorizontalOrganizationChart"/>
    <dgm:cxn modelId="{052FDE13-9B8A-45B6-9055-5CEC799D6BA7}" type="presOf" srcId="{57F58F88-5A01-4483-969D-598F1182D5E3}" destId="{70EBB052-5155-4881-9E6A-A424D0E8FDEF}" srcOrd="1" destOrd="0" presId="urn:microsoft.com/office/officeart/2009/3/layout/HorizontalOrganizationChart"/>
    <dgm:cxn modelId="{4A46A514-1C6E-4202-B024-DB1B83394BF8}" type="presOf" srcId="{7B67C776-B799-46E9-A306-EDBFB06A889C}" destId="{1BEB6282-8BAA-45FA-A3FA-AA34C29C5490}" srcOrd="0" destOrd="0" presId="urn:microsoft.com/office/officeart/2009/3/layout/HorizontalOrganizationChart"/>
    <dgm:cxn modelId="{548E7315-B767-4510-8732-51713457E6C6}" type="presOf" srcId="{825FC794-7AB9-4C2C-B5AD-DC314ECAA24E}" destId="{79351599-2F4C-4524-8763-B67D8A2C2FEB}" srcOrd="0" destOrd="0" presId="urn:microsoft.com/office/officeart/2009/3/layout/HorizontalOrganizationChart"/>
    <dgm:cxn modelId="{CE8DC731-4617-440D-96FD-55CB26779679}" type="presOf" srcId="{8C75E786-DBEE-4273-9ED4-8B7102668232}" destId="{61A18DFE-7BDE-44C6-9CFE-DD2C4072D662}" srcOrd="0" destOrd="0" presId="urn:microsoft.com/office/officeart/2009/3/layout/HorizontalOrganizationChart"/>
    <dgm:cxn modelId="{81BB2932-FD6A-4B1E-B13A-418CB2424E80}" type="presOf" srcId="{085FAA02-6658-40DE-90F1-06968C165A4B}" destId="{E3E5FE7D-69EE-45AE-BF8B-3E00F11AB81A}" srcOrd="0" destOrd="0" presId="urn:microsoft.com/office/officeart/2009/3/layout/HorizontalOrganizationChart"/>
    <dgm:cxn modelId="{31FE2E3E-CD8A-49FB-B431-229A22213F34}" srcId="{DBD81BA3-293F-4338-9B7A-A8C92EC900B0}" destId="{240963BA-2155-497C-A6F2-184664189C05}" srcOrd="1" destOrd="0" parTransId="{9A58C4AF-145E-4000-9324-4D46E5B6EA15}" sibTransId="{561D7A80-EF8C-4687-96C0-C69694B507E2}"/>
    <dgm:cxn modelId="{6E3DED3F-A592-437B-BB7E-6B6BB1523B42}" type="presOf" srcId="{D5515F0B-943B-4529-B6E4-DEB6C871F968}" destId="{9CBB6287-93F0-418C-9D8B-980B928225A3}" srcOrd="0" destOrd="0" presId="urn:microsoft.com/office/officeart/2009/3/layout/HorizontalOrganizationChart"/>
    <dgm:cxn modelId="{A792C340-E66B-4A3B-9A96-AACB35188C4E}" type="presOf" srcId="{26179726-F68D-4895-A90A-7E02FA6BB00B}" destId="{E07264D7-BB28-4FAC-9348-99081EE2DB95}" srcOrd="0" destOrd="0" presId="urn:microsoft.com/office/officeart/2009/3/layout/HorizontalOrganizationChart"/>
    <dgm:cxn modelId="{0F25095D-D9CE-4431-9CC4-3D42608D9614}" type="presOf" srcId="{DBD81BA3-293F-4338-9B7A-A8C92EC900B0}" destId="{48309866-0F70-41A6-926D-C4222B226C86}" srcOrd="1" destOrd="0" presId="urn:microsoft.com/office/officeart/2009/3/layout/HorizontalOrganizationChart"/>
    <dgm:cxn modelId="{AA38AD61-D991-4CED-8F1E-84F98C7C0E92}" type="presOf" srcId="{240963BA-2155-497C-A6F2-184664189C05}" destId="{5FF062BE-91E7-4643-A293-6EA4489CB96A}" srcOrd="1" destOrd="0" presId="urn:microsoft.com/office/officeart/2009/3/layout/HorizontalOrganizationChart"/>
    <dgm:cxn modelId="{52C5C161-5383-4339-AA61-C7F27139B393}" type="presOf" srcId="{9A58C4AF-145E-4000-9324-4D46E5B6EA15}" destId="{0D1A0117-13CF-4695-B9B0-FC12483D9C11}" srcOrd="0" destOrd="0" presId="urn:microsoft.com/office/officeart/2009/3/layout/HorizontalOrganizationChart"/>
    <dgm:cxn modelId="{EAF3FF45-9831-480B-9690-7F1B90AB8560}" type="presOf" srcId="{DBD81BA3-293F-4338-9B7A-A8C92EC900B0}" destId="{BF56192B-C7D1-4E6B-AB86-0B8F773B3F4C}" srcOrd="0" destOrd="0" presId="urn:microsoft.com/office/officeart/2009/3/layout/HorizontalOrganizationChart"/>
    <dgm:cxn modelId="{08470469-B639-4528-86CF-3026D810EE49}" srcId="{7B67C776-B799-46E9-A306-EDBFB06A889C}" destId="{DBD81BA3-293F-4338-9B7A-A8C92EC900B0}" srcOrd="1" destOrd="0" parTransId="{7C1E63A9-36FB-4E35-803E-4952C4E7EC81}" sibTransId="{3A5ED2C6-E561-4ADE-B3A5-9D756F5FBD49}"/>
    <dgm:cxn modelId="{F9447C6F-7917-47E4-A71B-7F090066C3A2}" type="presOf" srcId="{27BF22DE-9E23-41CF-BBA1-ADEA38BD5A77}" destId="{2CE846A8-4FB0-4A00-A008-790A2E2D0591}" srcOrd="0" destOrd="0" presId="urn:microsoft.com/office/officeart/2009/3/layout/HorizontalOrganizationChart"/>
    <dgm:cxn modelId="{ABC5FB6F-CE83-41D5-AECA-60560041A1E4}" type="presOf" srcId="{727A4134-0B00-467E-AC9C-4C41EA6B013A}" destId="{41AE0AAD-58DB-4982-AD45-A97F85A024BE}" srcOrd="1" destOrd="0" presId="urn:microsoft.com/office/officeart/2009/3/layout/HorizontalOrganizationChart"/>
    <dgm:cxn modelId="{DAD5DD76-EE70-4E5A-9456-8086E6C86E55}" type="presOf" srcId="{DDA45E0C-D9F1-4E52-987B-178CEC658BBD}" destId="{3B662982-C3A3-4E66-BDE7-C6D711F9EFBF}" srcOrd="1" destOrd="0" presId="urn:microsoft.com/office/officeart/2009/3/layout/HorizontalOrganizationChart"/>
    <dgm:cxn modelId="{EFA75079-7B3D-40B6-A872-BFB0DF1D8211}" type="presOf" srcId="{688B3C37-884D-47ED-ACD4-03F2F1C1DD28}" destId="{D6AAF4DC-C115-4258-A4C0-05E1811C43E9}" srcOrd="0" destOrd="0" presId="urn:microsoft.com/office/officeart/2009/3/layout/HorizontalOrganizationChart"/>
    <dgm:cxn modelId="{45F8A27C-534C-4C3D-BA63-1F34781E485A}" type="presOf" srcId="{57F58F88-5A01-4483-969D-598F1182D5E3}" destId="{DCDB3BE4-B54C-4F0A-8685-139066034F4E}" srcOrd="0" destOrd="0" presId="urn:microsoft.com/office/officeart/2009/3/layout/HorizontalOrganizationChart"/>
    <dgm:cxn modelId="{CB5D518E-370B-4E2C-B78F-AD57800D7130}" type="presOf" srcId="{23475E62-8B17-4427-BF6A-FB34E1939B16}" destId="{63EC8728-03EB-4E28-AB58-392C124C6DFF}" srcOrd="0" destOrd="0" presId="urn:microsoft.com/office/officeart/2009/3/layout/HorizontalOrganizationChart"/>
    <dgm:cxn modelId="{B533259C-7896-46D0-979E-2CDE52383506}" type="presOf" srcId="{DDA45E0C-D9F1-4E52-987B-178CEC658BBD}" destId="{AA9F713A-5F06-45E0-8EAF-7CC7E0BF9CE0}" srcOrd="0" destOrd="0" presId="urn:microsoft.com/office/officeart/2009/3/layout/HorizontalOrganizationChart"/>
    <dgm:cxn modelId="{86C405A7-F0E5-416E-B24A-BABA6DE39ED7}" type="presOf" srcId="{727A4134-0B00-467E-AC9C-4C41EA6B013A}" destId="{12528CE7-26C7-4AF7-BAC9-135A3F4CC2E8}" srcOrd="0" destOrd="0" presId="urn:microsoft.com/office/officeart/2009/3/layout/HorizontalOrganizationChart"/>
    <dgm:cxn modelId="{E54040AF-E3B7-4A34-A3A3-44938A5A89AE}" type="presOf" srcId="{123A6666-6BC8-46E4-A08F-7CAE22BC20B4}" destId="{DF0BC6FA-8A18-40ED-A4A0-5492CCC9A584}" srcOrd="0" destOrd="0" presId="urn:microsoft.com/office/officeart/2009/3/layout/HorizontalOrganizationChart"/>
    <dgm:cxn modelId="{6A2619B9-FCF8-4148-8F39-3D8481BD2D69}" type="presOf" srcId="{240963BA-2155-497C-A6F2-184664189C05}" destId="{3C96BCB4-0340-4B9F-9D5E-C3B5AA48CDE8}" srcOrd="0" destOrd="0" presId="urn:microsoft.com/office/officeart/2009/3/layout/HorizontalOrganizationChart"/>
    <dgm:cxn modelId="{EC72ACC3-A95C-41F7-B7A7-EA428AF11CAB}" srcId="{DBD81BA3-293F-4338-9B7A-A8C92EC900B0}" destId="{727A4134-0B00-467E-AC9C-4C41EA6B013A}" srcOrd="0" destOrd="0" parTransId="{8C75E786-DBEE-4273-9ED4-8B7102668232}" sibTransId="{B0902A59-481E-49CB-A8D4-BFA9C14E5CCA}"/>
    <dgm:cxn modelId="{9D6A8FCF-10A7-4028-88E8-801C68C3B728}" srcId="{7B67C776-B799-46E9-A306-EDBFB06A889C}" destId="{23475E62-8B17-4427-BF6A-FB34E1939B16}" srcOrd="2" destOrd="0" parTransId="{11D2DFD5-2366-4290-9264-FA626775FDF8}" sibTransId="{4B15BE9D-6D52-4039-AC9E-04718CE6AEDF}"/>
    <dgm:cxn modelId="{6D9817D0-1E8C-4F2A-99EA-D773EA773BF9}" srcId="{23475E62-8B17-4427-BF6A-FB34E1939B16}" destId="{57F58F88-5A01-4483-969D-598F1182D5E3}" srcOrd="1" destOrd="0" parTransId="{27BF22DE-9E23-41CF-BBA1-ADEA38BD5A77}" sibTransId="{F5838962-C867-4E31-9CB7-886E819E7720}"/>
    <dgm:cxn modelId="{C176C9D2-27AB-4BFE-9C79-82A008B241CF}" type="presOf" srcId="{11D2DFD5-2366-4290-9264-FA626775FDF8}" destId="{E9D689F8-E697-44C6-9FBD-9D0F78195D15}" srcOrd="0" destOrd="0" presId="urn:microsoft.com/office/officeart/2009/3/layout/HorizontalOrganizationChart"/>
    <dgm:cxn modelId="{7B5F63DE-C45A-40F4-BFE5-8361885EF90D}" type="presOf" srcId="{688B3C37-884D-47ED-ACD4-03F2F1C1DD28}" destId="{61D43056-FC68-44DA-BF46-AB948C84952E}" srcOrd="1" destOrd="0" presId="urn:microsoft.com/office/officeart/2009/3/layout/HorizontalOrganizationChart"/>
    <dgm:cxn modelId="{E4BB18E1-7ABB-4257-B553-059034531997}" srcId="{7B67C776-B799-46E9-A306-EDBFB06A889C}" destId="{DDA45E0C-D9F1-4E52-987B-178CEC658BBD}" srcOrd="0" destOrd="0" parTransId="{085FAA02-6658-40DE-90F1-06968C165A4B}" sibTransId="{C0BC10C7-712E-49E0-96ED-7A060D3F4D94}"/>
    <dgm:cxn modelId="{F5EA65EC-DE6D-4671-A824-E394EA7B3448}" srcId="{123A6666-6BC8-46E4-A08F-7CAE22BC20B4}" destId="{7B67C776-B799-46E9-A306-EDBFB06A889C}" srcOrd="0" destOrd="0" parTransId="{5950AE60-7FA8-44CC-9C65-2EFBAFA30E00}" sibTransId="{896EA56D-0D36-42C1-A911-3A6046E5C62C}"/>
    <dgm:cxn modelId="{C7006FEE-C9FC-41E1-AB66-819ABBE322E8}" srcId="{DDA45E0C-D9F1-4E52-987B-178CEC658BBD}" destId="{D5515F0B-943B-4529-B6E4-DEB6C871F968}" srcOrd="0" destOrd="0" parTransId="{109DAC2B-0315-47CB-B0C9-12F88EE3B0AF}" sibTransId="{3BF6581E-16F2-4AB2-9384-9BB251A81A9E}"/>
    <dgm:cxn modelId="{CB63A4EE-76F0-4398-AF28-142FA1B20F60}" type="presOf" srcId="{D5515F0B-943B-4529-B6E4-DEB6C871F968}" destId="{EAA9EE9D-D463-4230-A04A-E2FB5FDD9846}" srcOrd="1" destOrd="0" presId="urn:microsoft.com/office/officeart/2009/3/layout/HorizontalOrganizationChart"/>
    <dgm:cxn modelId="{99123AF1-B2EA-40C5-AAA2-4DE4D2C0E83D}" srcId="{23475E62-8B17-4427-BF6A-FB34E1939B16}" destId="{688B3C37-884D-47ED-ACD4-03F2F1C1DD28}" srcOrd="0" destOrd="0" parTransId="{98D27D10-56A3-4846-B3CE-C48DE18272EE}" sibTransId="{D65329A8-737A-4AED-BE33-3DE33830B503}"/>
    <dgm:cxn modelId="{CDC3F7F3-4A4D-4034-9157-FC9CFE7BC84F}" type="presOf" srcId="{23475E62-8B17-4427-BF6A-FB34E1939B16}" destId="{9FE9E6B9-4130-4D56-AC21-841F3191140B}" srcOrd="1" destOrd="0" presId="urn:microsoft.com/office/officeart/2009/3/layout/HorizontalOrganizationChart"/>
    <dgm:cxn modelId="{B07C3BF8-6FB0-48D7-92F3-7A13DAA0890F}" type="presOf" srcId="{7C1E63A9-36FB-4E35-803E-4952C4E7EC81}" destId="{4986C816-7F9E-4CE9-964D-07F496C4B33E}" srcOrd="0" destOrd="0" presId="urn:microsoft.com/office/officeart/2009/3/layout/HorizontalOrganizationChart"/>
    <dgm:cxn modelId="{1974A47B-C358-4227-B050-04FF7B3F344B}" type="presParOf" srcId="{DF0BC6FA-8A18-40ED-A4A0-5492CCC9A584}" destId="{F81F4C52-E639-4391-B7E9-42EC2E2FD93E}" srcOrd="0" destOrd="0" presId="urn:microsoft.com/office/officeart/2009/3/layout/HorizontalOrganizationChart"/>
    <dgm:cxn modelId="{1BA67A65-BAF0-48FB-8480-0B6E0B8F482E}" type="presParOf" srcId="{F81F4C52-E639-4391-B7E9-42EC2E2FD93E}" destId="{F8E1D353-0E58-425A-8638-3D12932C48DE}" srcOrd="0" destOrd="0" presId="urn:microsoft.com/office/officeart/2009/3/layout/HorizontalOrganizationChart"/>
    <dgm:cxn modelId="{CD920B0B-2458-47F2-87D7-D7713235D2D5}" type="presParOf" srcId="{F8E1D353-0E58-425A-8638-3D12932C48DE}" destId="{1BEB6282-8BAA-45FA-A3FA-AA34C29C5490}" srcOrd="0" destOrd="0" presId="urn:microsoft.com/office/officeart/2009/3/layout/HorizontalOrganizationChart"/>
    <dgm:cxn modelId="{33531FCE-7D15-487B-8138-45241740D8B8}" type="presParOf" srcId="{F8E1D353-0E58-425A-8638-3D12932C48DE}" destId="{A2594F63-3015-46C5-9D15-9F0B62F0D9FA}" srcOrd="1" destOrd="0" presId="urn:microsoft.com/office/officeart/2009/3/layout/HorizontalOrganizationChart"/>
    <dgm:cxn modelId="{B1130F8A-1F04-49D1-8A83-27A1C06F4186}" type="presParOf" srcId="{F81F4C52-E639-4391-B7E9-42EC2E2FD93E}" destId="{BFDF5D1D-A547-4779-B350-27EB9E9FAB65}" srcOrd="1" destOrd="0" presId="urn:microsoft.com/office/officeart/2009/3/layout/HorizontalOrganizationChart"/>
    <dgm:cxn modelId="{428B6D78-2BC6-4760-9768-4DCD98B7976E}" type="presParOf" srcId="{BFDF5D1D-A547-4779-B350-27EB9E9FAB65}" destId="{E3E5FE7D-69EE-45AE-BF8B-3E00F11AB81A}" srcOrd="0" destOrd="0" presId="urn:microsoft.com/office/officeart/2009/3/layout/HorizontalOrganizationChart"/>
    <dgm:cxn modelId="{F8212768-A1B7-4125-A470-E345A3620624}" type="presParOf" srcId="{BFDF5D1D-A547-4779-B350-27EB9E9FAB65}" destId="{2C21670E-F383-415D-A009-71909C5B8DF9}" srcOrd="1" destOrd="0" presId="urn:microsoft.com/office/officeart/2009/3/layout/HorizontalOrganizationChart"/>
    <dgm:cxn modelId="{26B344F8-DFDE-4DCE-ADC3-BFA1511F33EF}" type="presParOf" srcId="{2C21670E-F383-415D-A009-71909C5B8DF9}" destId="{85CB7F68-6F11-4D8C-8386-46BBBF4D9EDB}" srcOrd="0" destOrd="0" presId="urn:microsoft.com/office/officeart/2009/3/layout/HorizontalOrganizationChart"/>
    <dgm:cxn modelId="{AA246FD7-1810-48DE-BB5A-6897293D099A}" type="presParOf" srcId="{85CB7F68-6F11-4D8C-8386-46BBBF4D9EDB}" destId="{AA9F713A-5F06-45E0-8EAF-7CC7E0BF9CE0}" srcOrd="0" destOrd="0" presId="urn:microsoft.com/office/officeart/2009/3/layout/HorizontalOrganizationChart"/>
    <dgm:cxn modelId="{A8CC6FB5-E67B-4D86-A60D-3027E3712568}" type="presParOf" srcId="{85CB7F68-6F11-4D8C-8386-46BBBF4D9EDB}" destId="{3B662982-C3A3-4E66-BDE7-C6D711F9EFBF}" srcOrd="1" destOrd="0" presId="urn:microsoft.com/office/officeart/2009/3/layout/HorizontalOrganizationChart"/>
    <dgm:cxn modelId="{0C4B1196-0E0A-4D19-A509-6106F65C63D1}" type="presParOf" srcId="{2C21670E-F383-415D-A009-71909C5B8DF9}" destId="{7FE6946A-8642-42A3-AEC6-EF4B61FFD599}" srcOrd="1" destOrd="0" presId="urn:microsoft.com/office/officeart/2009/3/layout/HorizontalOrganizationChart"/>
    <dgm:cxn modelId="{9B5BE403-8BCC-490E-8517-FF8468EA195B}" type="presParOf" srcId="{7FE6946A-8642-42A3-AEC6-EF4B61FFD599}" destId="{862CB2AD-06A1-4374-9FE4-52523F78D457}" srcOrd="0" destOrd="0" presId="urn:microsoft.com/office/officeart/2009/3/layout/HorizontalOrganizationChart"/>
    <dgm:cxn modelId="{2788DD50-9DA3-4140-ADD1-5E204DB46D8B}" type="presParOf" srcId="{7FE6946A-8642-42A3-AEC6-EF4B61FFD599}" destId="{4BA4ED93-16A9-4D4A-A915-B2CFD15CBE56}" srcOrd="1" destOrd="0" presId="urn:microsoft.com/office/officeart/2009/3/layout/HorizontalOrganizationChart"/>
    <dgm:cxn modelId="{62C23564-BF35-4537-ADC3-18D1F6A30604}" type="presParOf" srcId="{4BA4ED93-16A9-4D4A-A915-B2CFD15CBE56}" destId="{829AF133-C3E5-4E1C-915D-530F15509178}" srcOrd="0" destOrd="0" presId="urn:microsoft.com/office/officeart/2009/3/layout/HorizontalOrganizationChart"/>
    <dgm:cxn modelId="{3F642343-93F1-43FC-A0B7-944E5027078E}" type="presParOf" srcId="{829AF133-C3E5-4E1C-915D-530F15509178}" destId="{9CBB6287-93F0-418C-9D8B-980B928225A3}" srcOrd="0" destOrd="0" presId="urn:microsoft.com/office/officeart/2009/3/layout/HorizontalOrganizationChart"/>
    <dgm:cxn modelId="{DFD22BAD-9886-4FB6-9784-E7B0A32EB570}" type="presParOf" srcId="{829AF133-C3E5-4E1C-915D-530F15509178}" destId="{EAA9EE9D-D463-4230-A04A-E2FB5FDD9846}" srcOrd="1" destOrd="0" presId="urn:microsoft.com/office/officeart/2009/3/layout/HorizontalOrganizationChart"/>
    <dgm:cxn modelId="{38CE1D8A-4C33-4FE6-A77A-096869D152ED}" type="presParOf" srcId="{4BA4ED93-16A9-4D4A-A915-B2CFD15CBE56}" destId="{19D3ACA2-B8FD-4668-A99C-676E6A7CDA82}" srcOrd="1" destOrd="0" presId="urn:microsoft.com/office/officeart/2009/3/layout/HorizontalOrganizationChart"/>
    <dgm:cxn modelId="{60EBDDDD-34F9-4F01-9A25-692F7A255A44}" type="presParOf" srcId="{4BA4ED93-16A9-4D4A-A915-B2CFD15CBE56}" destId="{34F02E9A-FA91-4317-BD43-E2DFDC82728B}" srcOrd="2" destOrd="0" presId="urn:microsoft.com/office/officeart/2009/3/layout/HorizontalOrganizationChart"/>
    <dgm:cxn modelId="{EDDD9CC8-35D4-46BA-BF8B-0C5EE3B2A645}" type="presParOf" srcId="{7FE6946A-8642-42A3-AEC6-EF4B61FFD599}" destId="{79351599-2F4C-4524-8763-B67D8A2C2FEB}" srcOrd="2" destOrd="0" presId="urn:microsoft.com/office/officeart/2009/3/layout/HorizontalOrganizationChart"/>
    <dgm:cxn modelId="{ED10D634-B50B-4449-816A-6725E6A4CC12}" type="presParOf" srcId="{7FE6946A-8642-42A3-AEC6-EF4B61FFD599}" destId="{46E36381-1258-40D9-9587-BD100968BCCC}" srcOrd="3" destOrd="0" presId="urn:microsoft.com/office/officeart/2009/3/layout/HorizontalOrganizationChart"/>
    <dgm:cxn modelId="{75409166-DEDC-4791-8D7B-38FE103811A2}" type="presParOf" srcId="{46E36381-1258-40D9-9587-BD100968BCCC}" destId="{02AD1B89-138B-4D80-8B12-475887A2DB4C}" srcOrd="0" destOrd="0" presId="urn:microsoft.com/office/officeart/2009/3/layout/HorizontalOrganizationChart"/>
    <dgm:cxn modelId="{365DC133-FC5C-405A-B932-17979C97AA67}" type="presParOf" srcId="{02AD1B89-138B-4D80-8B12-475887A2DB4C}" destId="{E07264D7-BB28-4FAC-9348-99081EE2DB95}" srcOrd="0" destOrd="0" presId="urn:microsoft.com/office/officeart/2009/3/layout/HorizontalOrganizationChart"/>
    <dgm:cxn modelId="{7111D74D-00ED-4194-B730-3811D860113F}" type="presParOf" srcId="{02AD1B89-138B-4D80-8B12-475887A2DB4C}" destId="{CD6E72E0-8C14-4E66-AC38-9D5E21741F49}" srcOrd="1" destOrd="0" presId="urn:microsoft.com/office/officeart/2009/3/layout/HorizontalOrganizationChart"/>
    <dgm:cxn modelId="{2A01715F-6633-4A95-9479-2727E88CBC4F}" type="presParOf" srcId="{46E36381-1258-40D9-9587-BD100968BCCC}" destId="{0B5D64BA-647F-4C2C-92F1-5E148F00999E}" srcOrd="1" destOrd="0" presId="urn:microsoft.com/office/officeart/2009/3/layout/HorizontalOrganizationChart"/>
    <dgm:cxn modelId="{E32EAA7F-FAEB-4E8E-BC69-3AF894A0DD69}" type="presParOf" srcId="{46E36381-1258-40D9-9587-BD100968BCCC}" destId="{4879850C-4641-46C7-A6A8-848F462D76F0}" srcOrd="2" destOrd="0" presId="urn:microsoft.com/office/officeart/2009/3/layout/HorizontalOrganizationChart"/>
    <dgm:cxn modelId="{5A2266FA-6367-41EC-99D3-3E81D5F4AA6C}" type="presParOf" srcId="{2C21670E-F383-415D-A009-71909C5B8DF9}" destId="{F0CA9C2E-E70A-4853-AFC6-1234DB2C743A}" srcOrd="2" destOrd="0" presId="urn:microsoft.com/office/officeart/2009/3/layout/HorizontalOrganizationChart"/>
    <dgm:cxn modelId="{62D4CA9C-3AA3-4253-8F94-098BC3925521}" type="presParOf" srcId="{BFDF5D1D-A547-4779-B350-27EB9E9FAB65}" destId="{4986C816-7F9E-4CE9-964D-07F496C4B33E}" srcOrd="2" destOrd="0" presId="urn:microsoft.com/office/officeart/2009/3/layout/HorizontalOrganizationChart"/>
    <dgm:cxn modelId="{F608C069-977A-42CC-A370-E4C4EFEFBD26}" type="presParOf" srcId="{BFDF5D1D-A547-4779-B350-27EB9E9FAB65}" destId="{A0C32278-BF53-4ECE-9E11-EA12FF8BFD2E}" srcOrd="3" destOrd="0" presId="urn:microsoft.com/office/officeart/2009/3/layout/HorizontalOrganizationChart"/>
    <dgm:cxn modelId="{D7041386-CCF0-4991-ADC3-8F7F05A4A07C}" type="presParOf" srcId="{A0C32278-BF53-4ECE-9E11-EA12FF8BFD2E}" destId="{73CD5EB9-9C6E-4246-ADB3-8FC9FBB9D9B3}" srcOrd="0" destOrd="0" presId="urn:microsoft.com/office/officeart/2009/3/layout/HorizontalOrganizationChart"/>
    <dgm:cxn modelId="{CF42210D-A756-43F0-8ED0-67C9A23ED5A6}" type="presParOf" srcId="{73CD5EB9-9C6E-4246-ADB3-8FC9FBB9D9B3}" destId="{BF56192B-C7D1-4E6B-AB86-0B8F773B3F4C}" srcOrd="0" destOrd="0" presId="urn:microsoft.com/office/officeart/2009/3/layout/HorizontalOrganizationChart"/>
    <dgm:cxn modelId="{92DF20B8-E098-43E8-AF95-43DB2990D63D}" type="presParOf" srcId="{73CD5EB9-9C6E-4246-ADB3-8FC9FBB9D9B3}" destId="{48309866-0F70-41A6-926D-C4222B226C86}" srcOrd="1" destOrd="0" presId="urn:microsoft.com/office/officeart/2009/3/layout/HorizontalOrganizationChart"/>
    <dgm:cxn modelId="{EB17834C-1500-40C9-9492-A908A6AC79F2}" type="presParOf" srcId="{A0C32278-BF53-4ECE-9E11-EA12FF8BFD2E}" destId="{990FE18F-14DD-4C71-92D3-6176C12A3EC9}" srcOrd="1" destOrd="0" presId="urn:microsoft.com/office/officeart/2009/3/layout/HorizontalOrganizationChart"/>
    <dgm:cxn modelId="{89295C19-9B40-4E3F-A0C2-7786B2D6C99A}" type="presParOf" srcId="{990FE18F-14DD-4C71-92D3-6176C12A3EC9}" destId="{61A18DFE-7BDE-44C6-9CFE-DD2C4072D662}" srcOrd="0" destOrd="0" presId="urn:microsoft.com/office/officeart/2009/3/layout/HorizontalOrganizationChart"/>
    <dgm:cxn modelId="{16621F22-6700-4038-9382-D097498A289D}" type="presParOf" srcId="{990FE18F-14DD-4C71-92D3-6176C12A3EC9}" destId="{C5B84D1E-B914-4BA2-B44A-3D832B994BF2}" srcOrd="1" destOrd="0" presId="urn:microsoft.com/office/officeart/2009/3/layout/HorizontalOrganizationChart"/>
    <dgm:cxn modelId="{B5ADFE35-FAD5-4420-8827-D4291CF7C615}" type="presParOf" srcId="{C5B84D1E-B914-4BA2-B44A-3D832B994BF2}" destId="{D476BAC2-4BE8-418F-8B7B-792340FBB49E}" srcOrd="0" destOrd="0" presId="urn:microsoft.com/office/officeart/2009/3/layout/HorizontalOrganizationChart"/>
    <dgm:cxn modelId="{D3A19009-F3D4-4F91-9C35-6339F9A9B829}" type="presParOf" srcId="{D476BAC2-4BE8-418F-8B7B-792340FBB49E}" destId="{12528CE7-26C7-4AF7-BAC9-135A3F4CC2E8}" srcOrd="0" destOrd="0" presId="urn:microsoft.com/office/officeart/2009/3/layout/HorizontalOrganizationChart"/>
    <dgm:cxn modelId="{56CB2BCF-463F-4153-9F03-A9EE018E4B8A}" type="presParOf" srcId="{D476BAC2-4BE8-418F-8B7B-792340FBB49E}" destId="{41AE0AAD-58DB-4982-AD45-A97F85A024BE}" srcOrd="1" destOrd="0" presId="urn:microsoft.com/office/officeart/2009/3/layout/HorizontalOrganizationChart"/>
    <dgm:cxn modelId="{44CF45BB-0A52-48CF-9D7F-718E6F8B2CFB}" type="presParOf" srcId="{C5B84D1E-B914-4BA2-B44A-3D832B994BF2}" destId="{F6F2C860-ECE9-472A-8C9D-E1E0B7888FAC}" srcOrd="1" destOrd="0" presId="urn:microsoft.com/office/officeart/2009/3/layout/HorizontalOrganizationChart"/>
    <dgm:cxn modelId="{D7A45443-7CF3-4D48-BBEB-E06A4708AB9A}" type="presParOf" srcId="{C5B84D1E-B914-4BA2-B44A-3D832B994BF2}" destId="{AB237BC9-1664-4EF5-ABF6-E6D305710AB8}" srcOrd="2" destOrd="0" presId="urn:microsoft.com/office/officeart/2009/3/layout/HorizontalOrganizationChart"/>
    <dgm:cxn modelId="{70A9B5F4-0273-4D97-B2B8-59D2BF4A9531}" type="presParOf" srcId="{990FE18F-14DD-4C71-92D3-6176C12A3EC9}" destId="{0D1A0117-13CF-4695-B9B0-FC12483D9C11}" srcOrd="2" destOrd="0" presId="urn:microsoft.com/office/officeart/2009/3/layout/HorizontalOrganizationChart"/>
    <dgm:cxn modelId="{BCCC77DE-624E-4F9D-BFDE-A89DEA6FC20C}" type="presParOf" srcId="{990FE18F-14DD-4C71-92D3-6176C12A3EC9}" destId="{926BE76D-0D74-49DD-AF21-41D6C3BD5207}" srcOrd="3" destOrd="0" presId="urn:microsoft.com/office/officeart/2009/3/layout/HorizontalOrganizationChart"/>
    <dgm:cxn modelId="{F9E30C3A-4CC3-4BFF-BA7A-054EF69501E9}" type="presParOf" srcId="{926BE76D-0D74-49DD-AF21-41D6C3BD5207}" destId="{93FDDF20-D73C-4ADE-9AA3-14DBA29E76D3}" srcOrd="0" destOrd="0" presId="urn:microsoft.com/office/officeart/2009/3/layout/HorizontalOrganizationChart"/>
    <dgm:cxn modelId="{270991F4-5EE4-46A6-BCD3-EA77BCEE4A58}" type="presParOf" srcId="{93FDDF20-D73C-4ADE-9AA3-14DBA29E76D3}" destId="{3C96BCB4-0340-4B9F-9D5E-C3B5AA48CDE8}" srcOrd="0" destOrd="0" presId="urn:microsoft.com/office/officeart/2009/3/layout/HorizontalOrganizationChart"/>
    <dgm:cxn modelId="{C3FF9DB2-3B41-4AD6-AE94-1CDD937A186C}" type="presParOf" srcId="{93FDDF20-D73C-4ADE-9AA3-14DBA29E76D3}" destId="{5FF062BE-91E7-4643-A293-6EA4489CB96A}" srcOrd="1" destOrd="0" presId="urn:microsoft.com/office/officeart/2009/3/layout/HorizontalOrganizationChart"/>
    <dgm:cxn modelId="{EB811DF1-AAB7-4E2F-B971-878EA4E2D41A}" type="presParOf" srcId="{926BE76D-0D74-49DD-AF21-41D6C3BD5207}" destId="{B51D4B63-A6C4-4A1A-B1FC-2BFA6AD8C42C}" srcOrd="1" destOrd="0" presId="urn:microsoft.com/office/officeart/2009/3/layout/HorizontalOrganizationChart"/>
    <dgm:cxn modelId="{B107B59D-77E5-454B-8F2B-9F647C3C6091}" type="presParOf" srcId="{926BE76D-0D74-49DD-AF21-41D6C3BD5207}" destId="{F388B67C-E238-4739-A598-B440541F09E1}" srcOrd="2" destOrd="0" presId="urn:microsoft.com/office/officeart/2009/3/layout/HorizontalOrganizationChart"/>
    <dgm:cxn modelId="{D3C82AF0-2F0B-4E13-9DA3-F1E3F0DB4D43}" type="presParOf" srcId="{A0C32278-BF53-4ECE-9E11-EA12FF8BFD2E}" destId="{11C2BA78-3D01-4679-8F77-ED50FF20AF81}" srcOrd="2" destOrd="0" presId="urn:microsoft.com/office/officeart/2009/3/layout/HorizontalOrganizationChart"/>
    <dgm:cxn modelId="{9A32AECB-782B-4399-B4E3-C4959F6D58D1}" type="presParOf" srcId="{BFDF5D1D-A547-4779-B350-27EB9E9FAB65}" destId="{E9D689F8-E697-44C6-9FBD-9D0F78195D15}" srcOrd="4" destOrd="0" presId="urn:microsoft.com/office/officeart/2009/3/layout/HorizontalOrganizationChart"/>
    <dgm:cxn modelId="{4B626857-669D-421E-9657-E7E515079116}" type="presParOf" srcId="{BFDF5D1D-A547-4779-B350-27EB9E9FAB65}" destId="{74A5349B-DB1F-4669-9A45-08F838129155}" srcOrd="5" destOrd="0" presId="urn:microsoft.com/office/officeart/2009/3/layout/HorizontalOrganizationChart"/>
    <dgm:cxn modelId="{D2406888-9EF8-4544-AE14-43978E6B65A4}" type="presParOf" srcId="{74A5349B-DB1F-4669-9A45-08F838129155}" destId="{B80144B7-9CF4-45C2-8DAA-28B591BC110B}" srcOrd="0" destOrd="0" presId="urn:microsoft.com/office/officeart/2009/3/layout/HorizontalOrganizationChart"/>
    <dgm:cxn modelId="{16459CD2-BFBA-4751-A039-B3475702E7CD}" type="presParOf" srcId="{B80144B7-9CF4-45C2-8DAA-28B591BC110B}" destId="{63EC8728-03EB-4E28-AB58-392C124C6DFF}" srcOrd="0" destOrd="0" presId="urn:microsoft.com/office/officeart/2009/3/layout/HorizontalOrganizationChart"/>
    <dgm:cxn modelId="{90C35AA1-3DFE-4BB7-88CE-D15005FB91F0}" type="presParOf" srcId="{B80144B7-9CF4-45C2-8DAA-28B591BC110B}" destId="{9FE9E6B9-4130-4D56-AC21-841F3191140B}" srcOrd="1" destOrd="0" presId="urn:microsoft.com/office/officeart/2009/3/layout/HorizontalOrganizationChart"/>
    <dgm:cxn modelId="{9DB1B92C-17C4-40ED-ABDE-AF68A1DBFC87}" type="presParOf" srcId="{74A5349B-DB1F-4669-9A45-08F838129155}" destId="{5D5BCA96-B50F-4BCA-957B-32122D37AA8B}" srcOrd="1" destOrd="0" presId="urn:microsoft.com/office/officeart/2009/3/layout/HorizontalOrganizationChart"/>
    <dgm:cxn modelId="{8ACBD5AF-E784-481F-8421-1C75B7A01666}" type="presParOf" srcId="{5D5BCA96-B50F-4BCA-957B-32122D37AA8B}" destId="{FD4B3948-C0A0-490E-A9D0-1AAE8E0F57FB}" srcOrd="0" destOrd="0" presId="urn:microsoft.com/office/officeart/2009/3/layout/HorizontalOrganizationChart"/>
    <dgm:cxn modelId="{503C3626-1E29-4E89-925D-11AEBBD06361}" type="presParOf" srcId="{5D5BCA96-B50F-4BCA-957B-32122D37AA8B}" destId="{F5802631-5D59-4724-884A-7D1E9C36FCBD}" srcOrd="1" destOrd="0" presId="urn:microsoft.com/office/officeart/2009/3/layout/HorizontalOrganizationChart"/>
    <dgm:cxn modelId="{CB064D11-DB63-4CD4-AF65-7187051350DC}" type="presParOf" srcId="{F5802631-5D59-4724-884A-7D1E9C36FCBD}" destId="{871DC625-20CE-4BA1-B33F-1B803AB86554}" srcOrd="0" destOrd="0" presId="urn:microsoft.com/office/officeart/2009/3/layout/HorizontalOrganizationChart"/>
    <dgm:cxn modelId="{5D2F8EEB-D5DB-4A44-894F-9910EF781DAA}" type="presParOf" srcId="{871DC625-20CE-4BA1-B33F-1B803AB86554}" destId="{D6AAF4DC-C115-4258-A4C0-05E1811C43E9}" srcOrd="0" destOrd="0" presId="urn:microsoft.com/office/officeart/2009/3/layout/HorizontalOrganizationChart"/>
    <dgm:cxn modelId="{B310594F-5803-46DC-A5EB-14657B14F2ED}" type="presParOf" srcId="{871DC625-20CE-4BA1-B33F-1B803AB86554}" destId="{61D43056-FC68-44DA-BF46-AB948C84952E}" srcOrd="1" destOrd="0" presId="urn:microsoft.com/office/officeart/2009/3/layout/HorizontalOrganizationChart"/>
    <dgm:cxn modelId="{677C5F65-AAE1-40FD-81F7-4E044333A3D4}" type="presParOf" srcId="{F5802631-5D59-4724-884A-7D1E9C36FCBD}" destId="{4A8B4FC8-32B4-40C9-96B8-FC78280715E0}" srcOrd="1" destOrd="0" presId="urn:microsoft.com/office/officeart/2009/3/layout/HorizontalOrganizationChart"/>
    <dgm:cxn modelId="{EC5ADAD8-BE0F-4491-A5E6-6A0E4A5203CD}" type="presParOf" srcId="{F5802631-5D59-4724-884A-7D1E9C36FCBD}" destId="{C78F7A92-2A77-4709-8C88-A1CDA5EBB7B5}" srcOrd="2" destOrd="0" presId="urn:microsoft.com/office/officeart/2009/3/layout/HorizontalOrganizationChart"/>
    <dgm:cxn modelId="{66EE3139-CF6C-4741-9962-258A8593857F}" type="presParOf" srcId="{5D5BCA96-B50F-4BCA-957B-32122D37AA8B}" destId="{2CE846A8-4FB0-4A00-A008-790A2E2D0591}" srcOrd="2" destOrd="0" presId="urn:microsoft.com/office/officeart/2009/3/layout/HorizontalOrganizationChart"/>
    <dgm:cxn modelId="{A0BF901D-C1A9-458F-9E91-F9467FCE011C}" type="presParOf" srcId="{5D5BCA96-B50F-4BCA-957B-32122D37AA8B}" destId="{37F9B86C-A9DA-445A-ACE3-B43DE4681A08}" srcOrd="3" destOrd="0" presId="urn:microsoft.com/office/officeart/2009/3/layout/HorizontalOrganizationChart"/>
    <dgm:cxn modelId="{F4490769-101F-4AD8-A2D2-5EB75AE7715A}" type="presParOf" srcId="{37F9B86C-A9DA-445A-ACE3-B43DE4681A08}" destId="{932523CF-5307-4BEB-9353-5161CFDEF117}" srcOrd="0" destOrd="0" presId="urn:microsoft.com/office/officeart/2009/3/layout/HorizontalOrganizationChart"/>
    <dgm:cxn modelId="{836E494D-FECF-4977-9B7A-8FDB080B754C}" type="presParOf" srcId="{932523CF-5307-4BEB-9353-5161CFDEF117}" destId="{DCDB3BE4-B54C-4F0A-8685-139066034F4E}" srcOrd="0" destOrd="0" presId="urn:microsoft.com/office/officeart/2009/3/layout/HorizontalOrganizationChart"/>
    <dgm:cxn modelId="{0BD27E4E-4DF2-4ADF-9D3A-4241D1AF92A1}" type="presParOf" srcId="{932523CF-5307-4BEB-9353-5161CFDEF117}" destId="{70EBB052-5155-4881-9E6A-A424D0E8FDEF}" srcOrd="1" destOrd="0" presId="urn:microsoft.com/office/officeart/2009/3/layout/HorizontalOrganizationChart"/>
    <dgm:cxn modelId="{0C758AC2-F0FC-4AA0-9D8A-AFA832370F4D}" type="presParOf" srcId="{37F9B86C-A9DA-445A-ACE3-B43DE4681A08}" destId="{D5E46086-C064-4113-9E9E-C64C8BDD58F5}" srcOrd="1" destOrd="0" presId="urn:microsoft.com/office/officeart/2009/3/layout/HorizontalOrganizationChart"/>
    <dgm:cxn modelId="{2EA5C11C-56FA-49D5-BEB0-1CF4BA04A945}" type="presParOf" srcId="{37F9B86C-A9DA-445A-ACE3-B43DE4681A08}" destId="{1643DCC6-F6EE-4F9A-B665-0711CE061252}" srcOrd="2" destOrd="0" presId="urn:microsoft.com/office/officeart/2009/3/layout/HorizontalOrganizationChart"/>
    <dgm:cxn modelId="{E1ABB9EE-70B8-4CD0-8D69-3B78B606AAD5}" type="presParOf" srcId="{74A5349B-DB1F-4669-9A45-08F838129155}" destId="{17D904AE-8790-48C1-BABA-5AB4A53A9B51}" srcOrd="2" destOrd="0" presId="urn:microsoft.com/office/officeart/2009/3/layout/HorizontalOrganizationChart"/>
    <dgm:cxn modelId="{B0459E0D-D2C5-4E49-B05D-420E2870A9C7}" type="presParOf" srcId="{F81F4C52-E639-4391-B7E9-42EC2E2FD93E}" destId="{5E2486F1-A899-4A96-ABA2-44BB95CF9E9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D6197-BD42-4A61-8090-E6CC74BF9C06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5BA9-03F4-4BE0-8C06-AAF1517BE310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8A080-9DE4-4D21-BE3A-AB8574DEBAB1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Developers require static analysis tooling</a:t>
          </a:r>
          <a:br>
            <a:rPr lang="en-US" sz="2500" kern="1200"/>
          </a:br>
          <a:endParaRPr lang="en-US" sz="2500" kern="1200"/>
        </a:p>
      </dsp:txBody>
      <dsp:txXfrm>
        <a:off x="1840447" y="680"/>
        <a:ext cx="4420652" cy="1593460"/>
      </dsp:txXfrm>
    </dsp:sp>
    <dsp:sp modelId="{5B554051-E8B6-4CE8-BF65-E423CED1418E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DE59C-0CF0-474D-99FC-0386C3F08058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9863A-46A2-4640-B6F3-8A1D2A1D32CB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Its challenging to support multiple toolsets</a:t>
          </a:r>
          <a:br>
            <a:rPr lang="en-US" sz="2500" kern="1200"/>
          </a:br>
          <a:endParaRPr lang="en-US" sz="2500" kern="1200"/>
        </a:p>
      </dsp:txBody>
      <dsp:txXfrm>
        <a:off x="1840447" y="1992507"/>
        <a:ext cx="4420652" cy="1593460"/>
      </dsp:txXfrm>
    </dsp:sp>
    <dsp:sp modelId="{2AD68479-6564-4433-A4FF-01511E3BDDEA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3FB2E-F235-4D2E-A3F1-E321FA6AB135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FEA77-D2E4-44B6-A011-A07373264B74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 a mechanism to choose the best option</a:t>
          </a:r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86FC4-19A3-461E-A690-50489E29475F}">
      <dsp:nvSpPr>
        <dsp:cNvPr id="0" name=""/>
        <dsp:cNvSpPr/>
      </dsp:nvSpPr>
      <dsp:spPr>
        <a:xfrm>
          <a:off x="0" y="4575558"/>
          <a:ext cx="1565275" cy="10010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322" tIns="163576" rIns="11132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Analyze</a:t>
          </a:r>
        </a:p>
      </dsp:txBody>
      <dsp:txXfrm>
        <a:off x="0" y="4575558"/>
        <a:ext cx="1565275" cy="1001020"/>
      </dsp:txXfrm>
    </dsp:sp>
    <dsp:sp modelId="{E84917D4-A40B-45D4-8842-BDDA825C1978}">
      <dsp:nvSpPr>
        <dsp:cNvPr id="0" name=""/>
        <dsp:cNvSpPr/>
      </dsp:nvSpPr>
      <dsp:spPr>
        <a:xfrm>
          <a:off x="1565274" y="4575558"/>
          <a:ext cx="4695825" cy="10010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4" tIns="241300" rIns="95254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Compare the tool sets signature trees</a:t>
          </a:r>
        </a:p>
      </dsp:txBody>
      <dsp:txXfrm>
        <a:off x="1565274" y="4575558"/>
        <a:ext cx="4695825" cy="1001020"/>
      </dsp:txXfrm>
    </dsp:sp>
    <dsp:sp modelId="{70C29ECC-7747-48B1-9448-F041ABD43C34}">
      <dsp:nvSpPr>
        <dsp:cNvPr id="0" name=""/>
        <dsp:cNvSpPr/>
      </dsp:nvSpPr>
      <dsp:spPr>
        <a:xfrm rot="10800000">
          <a:off x="0" y="3051004"/>
          <a:ext cx="1565275" cy="15395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322" tIns="163576" rIns="11132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Transform</a:t>
          </a:r>
        </a:p>
      </dsp:txBody>
      <dsp:txXfrm rot="-10800000">
        <a:off x="0" y="3051004"/>
        <a:ext cx="1565275" cy="1000719"/>
      </dsp:txXfrm>
    </dsp:sp>
    <dsp:sp modelId="{E617D15A-3D26-42E2-9F11-F7131C985749}">
      <dsp:nvSpPr>
        <dsp:cNvPr id="0" name=""/>
        <dsp:cNvSpPr/>
      </dsp:nvSpPr>
      <dsp:spPr>
        <a:xfrm>
          <a:off x="1565274" y="3051004"/>
          <a:ext cx="4695825" cy="1000719"/>
        </a:xfrm>
        <a:prstGeom prst="rect">
          <a:avLst/>
        </a:prstGeom>
        <a:solidFill>
          <a:schemeClr val="accent2">
            <a:tint val="40000"/>
            <a:alpha val="90000"/>
            <a:hueOff val="1763962"/>
            <a:satOff val="-1802"/>
            <a:lumOff val="-64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763962"/>
              <a:satOff val="-1802"/>
              <a:lumOff val="-6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4" tIns="241300" rIns="95254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Convert the unstructured recommendations into signatures</a:t>
          </a:r>
        </a:p>
      </dsp:txBody>
      <dsp:txXfrm>
        <a:off x="1565274" y="3051004"/>
        <a:ext cx="4695825" cy="1000719"/>
      </dsp:txXfrm>
    </dsp:sp>
    <dsp:sp modelId="{75CE113D-755B-449C-B31D-0DE01D0895B8}">
      <dsp:nvSpPr>
        <dsp:cNvPr id="0" name=""/>
        <dsp:cNvSpPr/>
      </dsp:nvSpPr>
      <dsp:spPr>
        <a:xfrm rot="10800000">
          <a:off x="0" y="1526450"/>
          <a:ext cx="1565275" cy="15395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322" tIns="163576" rIns="11132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Produce</a:t>
          </a:r>
        </a:p>
      </dsp:txBody>
      <dsp:txXfrm rot="-10800000">
        <a:off x="0" y="1526450"/>
        <a:ext cx="1565275" cy="1000719"/>
      </dsp:txXfrm>
    </dsp:sp>
    <dsp:sp modelId="{629D4B4C-BFD2-4B0B-9464-8ED7993D7155}">
      <dsp:nvSpPr>
        <dsp:cNvPr id="0" name=""/>
        <dsp:cNvSpPr/>
      </dsp:nvSpPr>
      <dsp:spPr>
        <a:xfrm>
          <a:off x="1565274" y="1526450"/>
          <a:ext cx="4695825" cy="1000719"/>
        </a:xfrm>
        <a:prstGeom prst="rect">
          <a:avLst/>
        </a:prstGeom>
        <a:solidFill>
          <a:schemeClr val="accent2">
            <a:tint val="40000"/>
            <a:alpha val="90000"/>
            <a:hueOff val="3527923"/>
            <a:satOff val="-3604"/>
            <a:lumOff val="-128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527923"/>
              <a:satOff val="-3604"/>
              <a:lumOff val="-12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4" tIns="241300" rIns="95254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recommendations from tools across the project corpus</a:t>
          </a:r>
        </a:p>
      </dsp:txBody>
      <dsp:txXfrm>
        <a:off x="1565274" y="1526450"/>
        <a:ext cx="4695825" cy="1000719"/>
      </dsp:txXfrm>
    </dsp:sp>
    <dsp:sp modelId="{8185A15A-0D82-49FE-B180-5B27DF13DEF9}">
      <dsp:nvSpPr>
        <dsp:cNvPr id="0" name=""/>
        <dsp:cNvSpPr/>
      </dsp:nvSpPr>
      <dsp:spPr>
        <a:xfrm rot="10800000">
          <a:off x="0" y="1896"/>
          <a:ext cx="1565275" cy="15395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322" tIns="163576" rIns="11132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</a:t>
          </a:r>
        </a:p>
      </dsp:txBody>
      <dsp:txXfrm rot="-10800000">
        <a:off x="0" y="1896"/>
        <a:ext cx="1565275" cy="1000719"/>
      </dsp:txXfrm>
    </dsp:sp>
    <dsp:sp modelId="{3A1A9492-BE6F-4E60-BE29-C5236CBF2428}">
      <dsp:nvSpPr>
        <dsp:cNvPr id="0" name=""/>
        <dsp:cNvSpPr/>
      </dsp:nvSpPr>
      <dsp:spPr>
        <a:xfrm>
          <a:off x="1565274" y="1896"/>
          <a:ext cx="4695825" cy="1000719"/>
        </a:xfrm>
        <a:prstGeom prst="rect">
          <a:avLst/>
        </a:prstGeom>
        <a:solidFill>
          <a:schemeClr val="accent2">
            <a:tint val="40000"/>
            <a:alpha val="90000"/>
            <a:hueOff val="5291884"/>
            <a:satOff val="-5406"/>
            <a:lumOff val="-19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291884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4" tIns="241300" rIns="95254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baseline from the F-Droid projects</a:t>
          </a:r>
        </a:p>
      </dsp:txBody>
      <dsp:txXfrm>
        <a:off x="1565274" y="1896"/>
        <a:ext cx="4695825" cy="1000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846A8-4FB0-4A00-A008-790A2E2D0591}">
      <dsp:nvSpPr>
        <dsp:cNvPr id="0" name=""/>
        <dsp:cNvSpPr/>
      </dsp:nvSpPr>
      <dsp:spPr>
        <a:xfrm>
          <a:off x="3074771" y="2961812"/>
          <a:ext cx="279353" cy="300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76" y="0"/>
              </a:lnTo>
              <a:lnTo>
                <a:pt x="139676" y="300304"/>
              </a:lnTo>
              <a:lnTo>
                <a:pt x="279353" y="30030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B3948-C0A0-490E-A9D0-1AAE8E0F57FB}">
      <dsp:nvSpPr>
        <dsp:cNvPr id="0" name=""/>
        <dsp:cNvSpPr/>
      </dsp:nvSpPr>
      <dsp:spPr>
        <a:xfrm>
          <a:off x="3074771" y="2661507"/>
          <a:ext cx="279353" cy="300304"/>
        </a:xfrm>
        <a:custGeom>
          <a:avLst/>
          <a:gdLst/>
          <a:ahLst/>
          <a:cxnLst/>
          <a:rect l="0" t="0" r="0" b="0"/>
          <a:pathLst>
            <a:path>
              <a:moveTo>
                <a:pt x="0" y="300304"/>
              </a:moveTo>
              <a:lnTo>
                <a:pt x="139676" y="300304"/>
              </a:lnTo>
              <a:lnTo>
                <a:pt x="139676" y="0"/>
              </a:lnTo>
              <a:lnTo>
                <a:pt x="279353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689F8-E697-44C6-9FBD-9D0F78195D15}">
      <dsp:nvSpPr>
        <dsp:cNvPr id="0" name=""/>
        <dsp:cNvSpPr/>
      </dsp:nvSpPr>
      <dsp:spPr>
        <a:xfrm>
          <a:off x="1398651" y="1760593"/>
          <a:ext cx="279353" cy="1201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76" y="0"/>
              </a:lnTo>
              <a:lnTo>
                <a:pt x="139676" y="1201219"/>
              </a:lnTo>
              <a:lnTo>
                <a:pt x="279353" y="1201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A0117-13CF-4695-B9B0-FC12483D9C11}">
      <dsp:nvSpPr>
        <dsp:cNvPr id="0" name=""/>
        <dsp:cNvSpPr/>
      </dsp:nvSpPr>
      <dsp:spPr>
        <a:xfrm>
          <a:off x="3074771" y="1760593"/>
          <a:ext cx="279353" cy="300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76" y="0"/>
              </a:lnTo>
              <a:lnTo>
                <a:pt x="139676" y="300304"/>
              </a:lnTo>
              <a:lnTo>
                <a:pt x="279353" y="30030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18DFE-7BDE-44C6-9CFE-DD2C4072D662}">
      <dsp:nvSpPr>
        <dsp:cNvPr id="0" name=""/>
        <dsp:cNvSpPr/>
      </dsp:nvSpPr>
      <dsp:spPr>
        <a:xfrm>
          <a:off x="3074771" y="1460288"/>
          <a:ext cx="279353" cy="300304"/>
        </a:xfrm>
        <a:custGeom>
          <a:avLst/>
          <a:gdLst/>
          <a:ahLst/>
          <a:cxnLst/>
          <a:rect l="0" t="0" r="0" b="0"/>
          <a:pathLst>
            <a:path>
              <a:moveTo>
                <a:pt x="0" y="300304"/>
              </a:moveTo>
              <a:lnTo>
                <a:pt x="139676" y="300304"/>
              </a:lnTo>
              <a:lnTo>
                <a:pt x="139676" y="0"/>
              </a:lnTo>
              <a:lnTo>
                <a:pt x="279353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6C816-7F9E-4CE9-964D-07F496C4B33E}">
      <dsp:nvSpPr>
        <dsp:cNvPr id="0" name=""/>
        <dsp:cNvSpPr/>
      </dsp:nvSpPr>
      <dsp:spPr>
        <a:xfrm>
          <a:off x="1398651" y="1714873"/>
          <a:ext cx="279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35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51599-2F4C-4524-8763-B67D8A2C2FEB}">
      <dsp:nvSpPr>
        <dsp:cNvPr id="0" name=""/>
        <dsp:cNvSpPr/>
      </dsp:nvSpPr>
      <dsp:spPr>
        <a:xfrm>
          <a:off x="3074771" y="559373"/>
          <a:ext cx="279353" cy="300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76" y="0"/>
              </a:lnTo>
              <a:lnTo>
                <a:pt x="139676" y="300304"/>
              </a:lnTo>
              <a:lnTo>
                <a:pt x="279353" y="30030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CB2AD-06A1-4374-9FE4-52523F78D457}">
      <dsp:nvSpPr>
        <dsp:cNvPr id="0" name=""/>
        <dsp:cNvSpPr/>
      </dsp:nvSpPr>
      <dsp:spPr>
        <a:xfrm>
          <a:off x="3074771" y="259069"/>
          <a:ext cx="279353" cy="300304"/>
        </a:xfrm>
        <a:custGeom>
          <a:avLst/>
          <a:gdLst/>
          <a:ahLst/>
          <a:cxnLst/>
          <a:rect l="0" t="0" r="0" b="0"/>
          <a:pathLst>
            <a:path>
              <a:moveTo>
                <a:pt x="0" y="300304"/>
              </a:moveTo>
              <a:lnTo>
                <a:pt x="139676" y="300304"/>
              </a:lnTo>
              <a:lnTo>
                <a:pt x="139676" y="0"/>
              </a:lnTo>
              <a:lnTo>
                <a:pt x="279353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FE7D-69EE-45AE-BF8B-3E00F11AB81A}">
      <dsp:nvSpPr>
        <dsp:cNvPr id="0" name=""/>
        <dsp:cNvSpPr/>
      </dsp:nvSpPr>
      <dsp:spPr>
        <a:xfrm>
          <a:off x="1398651" y="559373"/>
          <a:ext cx="279353" cy="1201219"/>
        </a:xfrm>
        <a:custGeom>
          <a:avLst/>
          <a:gdLst/>
          <a:ahLst/>
          <a:cxnLst/>
          <a:rect l="0" t="0" r="0" b="0"/>
          <a:pathLst>
            <a:path>
              <a:moveTo>
                <a:pt x="0" y="1201219"/>
              </a:moveTo>
              <a:lnTo>
                <a:pt x="139676" y="1201219"/>
              </a:lnTo>
              <a:lnTo>
                <a:pt x="139676" y="0"/>
              </a:lnTo>
              <a:lnTo>
                <a:pt x="279353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B6282-8BAA-45FA-A3FA-AA34C29C5490}">
      <dsp:nvSpPr>
        <dsp:cNvPr id="0" name=""/>
        <dsp:cNvSpPr/>
      </dsp:nvSpPr>
      <dsp:spPr>
        <a:xfrm>
          <a:off x="1885" y="1547586"/>
          <a:ext cx="1396766" cy="42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Issues</a:t>
          </a:r>
        </a:p>
      </dsp:txBody>
      <dsp:txXfrm>
        <a:off x="1885" y="1547586"/>
        <a:ext cx="1396766" cy="426013"/>
      </dsp:txXfrm>
    </dsp:sp>
    <dsp:sp modelId="{AA9F713A-5F06-45E0-8EAF-7CC7E0BF9CE0}">
      <dsp:nvSpPr>
        <dsp:cNvPr id="0" name=""/>
        <dsp:cNvSpPr/>
      </dsp:nvSpPr>
      <dsp:spPr>
        <a:xfrm>
          <a:off x="1678005" y="346366"/>
          <a:ext cx="1396766" cy="426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Security</a:t>
          </a:r>
        </a:p>
      </dsp:txBody>
      <dsp:txXfrm>
        <a:off x="1678005" y="346366"/>
        <a:ext cx="1396766" cy="426013"/>
      </dsp:txXfrm>
    </dsp:sp>
    <dsp:sp modelId="{9CBB6287-93F0-418C-9D8B-980B928225A3}">
      <dsp:nvSpPr>
        <dsp:cNvPr id="0" name=""/>
        <dsp:cNvSpPr/>
      </dsp:nvSpPr>
      <dsp:spPr>
        <a:xfrm>
          <a:off x="3354125" y="46062"/>
          <a:ext cx="1396766" cy="4260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Missing Permission</a:t>
          </a:r>
        </a:p>
      </dsp:txBody>
      <dsp:txXfrm>
        <a:off x="3354125" y="46062"/>
        <a:ext cx="1396766" cy="426013"/>
      </dsp:txXfrm>
    </dsp:sp>
    <dsp:sp modelId="{E07264D7-BB28-4FAC-9348-99081EE2DB95}">
      <dsp:nvSpPr>
        <dsp:cNvPr id="0" name=""/>
        <dsp:cNvSpPr/>
      </dsp:nvSpPr>
      <dsp:spPr>
        <a:xfrm>
          <a:off x="3354125" y="646671"/>
          <a:ext cx="1396766" cy="4260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Unsafe Action</a:t>
          </a:r>
        </a:p>
      </dsp:txBody>
      <dsp:txXfrm>
        <a:off x="3354125" y="646671"/>
        <a:ext cx="1396766" cy="426013"/>
      </dsp:txXfrm>
    </dsp:sp>
    <dsp:sp modelId="{BF56192B-C7D1-4E6B-AB86-0B8F773B3F4C}">
      <dsp:nvSpPr>
        <dsp:cNvPr id="0" name=""/>
        <dsp:cNvSpPr/>
      </dsp:nvSpPr>
      <dsp:spPr>
        <a:xfrm>
          <a:off x="1678005" y="1547586"/>
          <a:ext cx="1396766" cy="426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</a:t>
          </a:r>
        </a:p>
      </dsp:txBody>
      <dsp:txXfrm>
        <a:off x="1678005" y="1547586"/>
        <a:ext cx="1396766" cy="426013"/>
      </dsp:txXfrm>
    </dsp:sp>
    <dsp:sp modelId="{12528CE7-26C7-4AF7-BAC9-135A3F4CC2E8}">
      <dsp:nvSpPr>
        <dsp:cNvPr id="0" name=""/>
        <dsp:cNvSpPr/>
      </dsp:nvSpPr>
      <dsp:spPr>
        <a:xfrm>
          <a:off x="3354125" y="1247281"/>
          <a:ext cx="1396766" cy="4260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Unused Variable</a:t>
          </a:r>
        </a:p>
      </dsp:txBody>
      <dsp:txXfrm>
        <a:off x="3354125" y="1247281"/>
        <a:ext cx="1396766" cy="426013"/>
      </dsp:txXfrm>
    </dsp:sp>
    <dsp:sp modelId="{3C96BCB4-0340-4B9F-9D5E-C3B5AA48CDE8}">
      <dsp:nvSpPr>
        <dsp:cNvPr id="0" name=""/>
        <dsp:cNvSpPr/>
      </dsp:nvSpPr>
      <dsp:spPr>
        <a:xfrm>
          <a:off x="3354125" y="1847890"/>
          <a:ext cx="1396766" cy="4260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Duplicate Operation</a:t>
          </a:r>
        </a:p>
      </dsp:txBody>
      <dsp:txXfrm>
        <a:off x="3354125" y="1847890"/>
        <a:ext cx="1396766" cy="426013"/>
      </dsp:txXfrm>
    </dsp:sp>
    <dsp:sp modelId="{63EC8728-03EB-4E28-AB58-392C124C6DFF}">
      <dsp:nvSpPr>
        <dsp:cNvPr id="0" name=""/>
        <dsp:cNvSpPr/>
      </dsp:nvSpPr>
      <dsp:spPr>
        <a:xfrm>
          <a:off x="1678005" y="2748805"/>
          <a:ext cx="1396766" cy="426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Reliability</a:t>
          </a:r>
        </a:p>
      </dsp:txBody>
      <dsp:txXfrm>
        <a:off x="1678005" y="2748805"/>
        <a:ext cx="1396766" cy="426013"/>
      </dsp:txXfrm>
    </dsp:sp>
    <dsp:sp modelId="{D6AAF4DC-C115-4258-A4C0-05E1811C43E9}">
      <dsp:nvSpPr>
        <dsp:cNvPr id="0" name=""/>
        <dsp:cNvSpPr/>
      </dsp:nvSpPr>
      <dsp:spPr>
        <a:xfrm>
          <a:off x="3354125" y="2448500"/>
          <a:ext cx="1396766" cy="4260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Resource Leak</a:t>
          </a:r>
        </a:p>
      </dsp:txBody>
      <dsp:txXfrm>
        <a:off x="3354125" y="2448500"/>
        <a:ext cx="1396766" cy="426013"/>
      </dsp:txXfrm>
    </dsp:sp>
    <dsp:sp modelId="{DCDB3BE4-B54C-4F0A-8685-139066034F4E}">
      <dsp:nvSpPr>
        <dsp:cNvPr id="0" name=""/>
        <dsp:cNvSpPr/>
      </dsp:nvSpPr>
      <dsp:spPr>
        <a:xfrm>
          <a:off x="3354125" y="3049110"/>
          <a:ext cx="1396766" cy="4260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Bad Catch</a:t>
          </a:r>
        </a:p>
      </dsp:txBody>
      <dsp:txXfrm>
        <a:off x="3354125" y="3049110"/>
        <a:ext cx="1396766" cy="42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092E-55C0-4A28-A59A-582A4A2B5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SonarQube vs. </a:t>
            </a:r>
            <a:r>
              <a:rPr lang="en-US" dirty="0" err="1"/>
              <a:t>CodeGuru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664E3-2719-4DBE-BF06-EEE967E61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Nate Bachmeier</a:t>
            </a:r>
          </a:p>
          <a:p>
            <a:r>
              <a:rPr lang="en-US" dirty="0"/>
              <a:t>TIM-7140: Software Engineering</a:t>
            </a:r>
          </a:p>
          <a:p>
            <a:r>
              <a:rPr lang="en-US" dirty="0"/>
              <a:t>March 14, 2021</a:t>
            </a:r>
          </a:p>
        </p:txBody>
      </p:sp>
    </p:spTree>
    <p:extLst>
      <p:ext uri="{BB962C8B-B14F-4D97-AF65-F5344CB8AC3E}">
        <p14:creationId xmlns:p14="http://schemas.microsoft.com/office/powerpoint/2010/main" val="22618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C31C8-7A7A-4E57-8358-10771B44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What is 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77A309-C1A5-491D-9B8F-57170E86A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53482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57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04AC-39F1-4983-8719-4DCDE1E4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How would you execute the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ACBEE-A8AB-4A16-8B77-F0BB424B7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4594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249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6F282-5C3B-4931-9B71-A49A51ED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Creating the baseline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CE4067-C52C-4E13-9320-8C8DBE32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7B68D-3246-43AB-8752-7AEB39FA9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484" y="640080"/>
            <a:ext cx="6116691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52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6F282-5C3B-4931-9B71-A49A51ED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Generate Recommendations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CE4067-C52C-4E13-9320-8C8DBE32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6DD0C-EEBD-4407-AA91-F443E84C4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60072"/>
            <a:ext cx="6269479" cy="41378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7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6F282-5C3B-4931-9B71-A49A51ED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Generating the Signatures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CE4067-C52C-4E13-9320-8C8DBE32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347A1-263E-4EB1-A8AE-D391E4323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189" y="955591"/>
            <a:ext cx="4813060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5890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E7578-3557-480B-A387-46EB4648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Assessing the signature trees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F4B3E-F9BB-475E-B131-7ADD76DE2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1209"/>
              </p:ext>
            </p:extLst>
          </p:nvPr>
        </p:nvGraphicFramePr>
        <p:xfrm>
          <a:off x="6758902" y="1499164"/>
          <a:ext cx="4752777" cy="3521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9831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74</TotalTime>
  <Words>103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SonarQube vs. CodeGuru</vt:lpstr>
      <vt:lpstr>What is the problem</vt:lpstr>
      <vt:lpstr>How would you execute the study</vt:lpstr>
      <vt:lpstr>Creating the baseline</vt:lpstr>
      <vt:lpstr>Generate Recommendations</vt:lpstr>
      <vt:lpstr>Generating the Signatures</vt:lpstr>
      <vt:lpstr>Assessing the signature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 vs. CodeGuru</dc:title>
  <dc:creator>Nate Bachmeier</dc:creator>
  <cp:lastModifiedBy>Nate Bachmeier</cp:lastModifiedBy>
  <cp:revision>4</cp:revision>
  <dcterms:created xsi:type="dcterms:W3CDTF">2021-03-15T01:24:07Z</dcterms:created>
  <dcterms:modified xsi:type="dcterms:W3CDTF">2021-03-15T02:38:39Z</dcterms:modified>
</cp:coreProperties>
</file>