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63" r:id="rId5"/>
    <p:sldId id="264" r:id="rId6"/>
    <p:sldId id="265" r:id="rId7"/>
    <p:sldId id="260"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3918" autoAdjust="0"/>
  </p:normalViewPr>
  <p:slideViewPr>
    <p:cSldViewPr snapToGrid="0">
      <p:cViewPr varScale="1">
        <p:scale>
          <a:sx n="84" d="100"/>
          <a:sy n="84" d="100"/>
        </p:scale>
        <p:origin x="1632" y="96"/>
      </p:cViewPr>
      <p:guideLst/>
    </p:cSldViewPr>
  </p:slideViewPr>
  <p:notesTextViewPr>
    <p:cViewPr>
      <p:scale>
        <a:sx n="1" d="1"/>
        <a:sy n="1" d="1"/>
      </p:scale>
      <p:origin x="0" y="-6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1260E-C342-44AA-A0AA-795F49A48FCE}"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22F25E06-1ADA-4F74-9154-2BBF3A921987}">
      <dgm:prSet/>
      <dgm:spPr/>
      <dgm:t>
        <a:bodyPr/>
        <a:lstStyle/>
        <a:p>
          <a:r>
            <a:rPr lang="en-US"/>
            <a:t>Private Cloud</a:t>
          </a:r>
        </a:p>
      </dgm:t>
    </dgm:pt>
    <dgm:pt modelId="{E27E0251-8F3E-40D3-80D4-45C32921F286}" type="parTrans" cxnId="{69C3D95D-F049-4130-8A5D-385D56566F1C}">
      <dgm:prSet/>
      <dgm:spPr/>
      <dgm:t>
        <a:bodyPr/>
        <a:lstStyle/>
        <a:p>
          <a:endParaRPr lang="en-US"/>
        </a:p>
      </dgm:t>
    </dgm:pt>
    <dgm:pt modelId="{F6F6AA44-0A54-45F3-A793-C70EB644AC37}" type="sibTrans" cxnId="{69C3D95D-F049-4130-8A5D-385D56566F1C}">
      <dgm:prSet/>
      <dgm:spPr/>
      <dgm:t>
        <a:bodyPr/>
        <a:lstStyle/>
        <a:p>
          <a:endParaRPr lang="en-US"/>
        </a:p>
      </dgm:t>
    </dgm:pt>
    <dgm:pt modelId="{5233CD5B-F395-4093-895B-4B6F9F5A2C13}">
      <dgm:prSet/>
      <dgm:spPr/>
      <dgm:t>
        <a:bodyPr/>
        <a:lstStyle/>
        <a:p>
          <a:r>
            <a:rPr lang="en-US"/>
            <a:t>Standardized Processes within a data center</a:t>
          </a:r>
        </a:p>
      </dgm:t>
    </dgm:pt>
    <dgm:pt modelId="{70496641-EFA6-47D2-81D8-9C2833C37454}" type="parTrans" cxnId="{4831F3B9-8E0F-4BEA-B1BC-1E8E8ED317B8}">
      <dgm:prSet/>
      <dgm:spPr/>
      <dgm:t>
        <a:bodyPr/>
        <a:lstStyle/>
        <a:p>
          <a:endParaRPr lang="en-US"/>
        </a:p>
      </dgm:t>
    </dgm:pt>
    <dgm:pt modelId="{C5A35E02-912C-4CFC-B943-A7943D3A9867}" type="sibTrans" cxnId="{4831F3B9-8E0F-4BEA-B1BC-1E8E8ED317B8}">
      <dgm:prSet/>
      <dgm:spPr/>
      <dgm:t>
        <a:bodyPr/>
        <a:lstStyle/>
        <a:p>
          <a:endParaRPr lang="en-US"/>
        </a:p>
      </dgm:t>
    </dgm:pt>
    <dgm:pt modelId="{F1311979-56B9-424A-8C4B-312772C3C4BD}">
      <dgm:prSet/>
      <dgm:spPr/>
      <dgm:t>
        <a:bodyPr/>
        <a:lstStyle/>
        <a:p>
          <a:r>
            <a:rPr lang="en-US"/>
            <a:t>Hybrid Cloud</a:t>
          </a:r>
        </a:p>
      </dgm:t>
    </dgm:pt>
    <dgm:pt modelId="{C144AF60-8AD9-4CBC-A365-C8236F6AB542}" type="parTrans" cxnId="{96F48ACB-21C6-4411-AE97-E642FC326399}">
      <dgm:prSet/>
      <dgm:spPr/>
      <dgm:t>
        <a:bodyPr/>
        <a:lstStyle/>
        <a:p>
          <a:endParaRPr lang="en-US"/>
        </a:p>
      </dgm:t>
    </dgm:pt>
    <dgm:pt modelId="{E84DF809-88A7-468B-A22D-EEA18415D9E6}" type="sibTrans" cxnId="{96F48ACB-21C6-4411-AE97-E642FC326399}">
      <dgm:prSet/>
      <dgm:spPr/>
      <dgm:t>
        <a:bodyPr/>
        <a:lstStyle/>
        <a:p>
          <a:endParaRPr lang="en-US"/>
        </a:p>
      </dgm:t>
    </dgm:pt>
    <dgm:pt modelId="{1FA89566-36E0-4E33-B684-9E720D6FAC84}">
      <dgm:prSet/>
      <dgm:spPr/>
      <dgm:t>
        <a:bodyPr/>
        <a:lstStyle/>
        <a:p>
          <a:r>
            <a:rPr lang="en-US"/>
            <a:t>Private cloud which extends into public cloud</a:t>
          </a:r>
        </a:p>
      </dgm:t>
    </dgm:pt>
    <dgm:pt modelId="{D9BE023A-439A-4625-9749-AAD5F7FAB799}" type="parTrans" cxnId="{0E29719B-018C-4871-9002-6E93FF988884}">
      <dgm:prSet/>
      <dgm:spPr/>
      <dgm:t>
        <a:bodyPr/>
        <a:lstStyle/>
        <a:p>
          <a:endParaRPr lang="en-US"/>
        </a:p>
      </dgm:t>
    </dgm:pt>
    <dgm:pt modelId="{57E9FFFB-ACA4-48A3-8E9A-5ADFCD9C3AA3}" type="sibTrans" cxnId="{0E29719B-018C-4871-9002-6E93FF988884}">
      <dgm:prSet/>
      <dgm:spPr/>
      <dgm:t>
        <a:bodyPr/>
        <a:lstStyle/>
        <a:p>
          <a:endParaRPr lang="en-US"/>
        </a:p>
      </dgm:t>
    </dgm:pt>
    <dgm:pt modelId="{1AE554B9-586B-4A82-9AB8-C1F3B78DDE7C}">
      <dgm:prSet/>
      <dgm:spPr/>
      <dgm:t>
        <a:bodyPr/>
        <a:lstStyle/>
        <a:p>
          <a:r>
            <a:rPr lang="en-US"/>
            <a:t>Public Cloud</a:t>
          </a:r>
        </a:p>
      </dgm:t>
    </dgm:pt>
    <dgm:pt modelId="{DBBBDA01-DBCF-442B-9C29-B11E6F03398D}" type="parTrans" cxnId="{2214D8D0-4E52-4D6A-A8D0-9CFBCB38A36B}">
      <dgm:prSet/>
      <dgm:spPr/>
      <dgm:t>
        <a:bodyPr/>
        <a:lstStyle/>
        <a:p>
          <a:endParaRPr lang="en-US"/>
        </a:p>
      </dgm:t>
    </dgm:pt>
    <dgm:pt modelId="{CE51758C-9D7B-4F1B-AD9F-D42EF81A4E13}" type="sibTrans" cxnId="{2214D8D0-4E52-4D6A-A8D0-9CFBCB38A36B}">
      <dgm:prSet/>
      <dgm:spPr/>
      <dgm:t>
        <a:bodyPr/>
        <a:lstStyle/>
        <a:p>
          <a:endParaRPr lang="en-US"/>
        </a:p>
      </dgm:t>
    </dgm:pt>
    <dgm:pt modelId="{609BAD22-1FCE-4AA7-877C-20C619786E5D}">
      <dgm:prSet/>
      <dgm:spPr/>
      <dgm:t>
        <a:bodyPr/>
        <a:lstStyle/>
        <a:p>
          <a:r>
            <a:rPr lang="en-US"/>
            <a:t>Hardware resources are managed completely by third party</a:t>
          </a:r>
        </a:p>
      </dgm:t>
    </dgm:pt>
    <dgm:pt modelId="{B85E5316-87B0-4B76-B086-03DFDDC62EEB}" type="parTrans" cxnId="{4C008D24-54F0-449C-8F90-F04540FA0849}">
      <dgm:prSet/>
      <dgm:spPr/>
      <dgm:t>
        <a:bodyPr/>
        <a:lstStyle/>
        <a:p>
          <a:endParaRPr lang="en-US"/>
        </a:p>
      </dgm:t>
    </dgm:pt>
    <dgm:pt modelId="{094BA623-7324-48D3-9CD3-3CF29E79308A}" type="sibTrans" cxnId="{4C008D24-54F0-449C-8F90-F04540FA0849}">
      <dgm:prSet/>
      <dgm:spPr/>
      <dgm:t>
        <a:bodyPr/>
        <a:lstStyle/>
        <a:p>
          <a:endParaRPr lang="en-US"/>
        </a:p>
      </dgm:t>
    </dgm:pt>
    <dgm:pt modelId="{A2F8FCC2-CCF2-4581-9E60-41BBA8ED4CA0}" type="pres">
      <dgm:prSet presAssocID="{6221260E-C342-44AA-A0AA-795F49A48FCE}" presName="linear" presStyleCnt="0">
        <dgm:presLayoutVars>
          <dgm:dir/>
          <dgm:animLvl val="lvl"/>
          <dgm:resizeHandles val="exact"/>
        </dgm:presLayoutVars>
      </dgm:prSet>
      <dgm:spPr/>
    </dgm:pt>
    <dgm:pt modelId="{B6AA59D5-3C96-4A1C-99FD-537378926E32}" type="pres">
      <dgm:prSet presAssocID="{22F25E06-1ADA-4F74-9154-2BBF3A921987}" presName="parentLin" presStyleCnt="0"/>
      <dgm:spPr/>
    </dgm:pt>
    <dgm:pt modelId="{01226253-CD91-478A-BE20-83BD58840510}" type="pres">
      <dgm:prSet presAssocID="{22F25E06-1ADA-4F74-9154-2BBF3A921987}" presName="parentLeftMargin" presStyleLbl="node1" presStyleIdx="0" presStyleCnt="3"/>
      <dgm:spPr/>
    </dgm:pt>
    <dgm:pt modelId="{7F915AC4-60B2-4182-BEBC-4F7B9F792F45}" type="pres">
      <dgm:prSet presAssocID="{22F25E06-1ADA-4F74-9154-2BBF3A921987}" presName="parentText" presStyleLbl="node1" presStyleIdx="0" presStyleCnt="3">
        <dgm:presLayoutVars>
          <dgm:chMax val="0"/>
          <dgm:bulletEnabled val="1"/>
        </dgm:presLayoutVars>
      </dgm:prSet>
      <dgm:spPr/>
    </dgm:pt>
    <dgm:pt modelId="{13CED892-8CF7-4A19-A309-9F9BBB6E2469}" type="pres">
      <dgm:prSet presAssocID="{22F25E06-1ADA-4F74-9154-2BBF3A921987}" presName="negativeSpace" presStyleCnt="0"/>
      <dgm:spPr/>
    </dgm:pt>
    <dgm:pt modelId="{AA1384F6-0CAB-4D56-AC88-AF2A58BF7F06}" type="pres">
      <dgm:prSet presAssocID="{22F25E06-1ADA-4F74-9154-2BBF3A921987}" presName="childText" presStyleLbl="conFgAcc1" presStyleIdx="0" presStyleCnt="3">
        <dgm:presLayoutVars>
          <dgm:bulletEnabled val="1"/>
        </dgm:presLayoutVars>
      </dgm:prSet>
      <dgm:spPr/>
    </dgm:pt>
    <dgm:pt modelId="{A6C577C8-56C6-4D79-9A6E-3AC8E4062E29}" type="pres">
      <dgm:prSet presAssocID="{F6F6AA44-0A54-45F3-A793-C70EB644AC37}" presName="spaceBetweenRectangles" presStyleCnt="0"/>
      <dgm:spPr/>
    </dgm:pt>
    <dgm:pt modelId="{317D0604-8F9D-47F7-98F0-419920372F9F}" type="pres">
      <dgm:prSet presAssocID="{F1311979-56B9-424A-8C4B-312772C3C4BD}" presName="parentLin" presStyleCnt="0"/>
      <dgm:spPr/>
    </dgm:pt>
    <dgm:pt modelId="{6BD35978-F4A3-4669-9118-405410C3DE30}" type="pres">
      <dgm:prSet presAssocID="{F1311979-56B9-424A-8C4B-312772C3C4BD}" presName="parentLeftMargin" presStyleLbl="node1" presStyleIdx="0" presStyleCnt="3"/>
      <dgm:spPr/>
    </dgm:pt>
    <dgm:pt modelId="{5C14939A-1DB3-4AAD-9F47-A1F9C2CF4AAB}" type="pres">
      <dgm:prSet presAssocID="{F1311979-56B9-424A-8C4B-312772C3C4BD}" presName="parentText" presStyleLbl="node1" presStyleIdx="1" presStyleCnt="3">
        <dgm:presLayoutVars>
          <dgm:chMax val="0"/>
          <dgm:bulletEnabled val="1"/>
        </dgm:presLayoutVars>
      </dgm:prSet>
      <dgm:spPr/>
    </dgm:pt>
    <dgm:pt modelId="{82D1A871-78F2-4FC6-AD42-E8CAEE42D094}" type="pres">
      <dgm:prSet presAssocID="{F1311979-56B9-424A-8C4B-312772C3C4BD}" presName="negativeSpace" presStyleCnt="0"/>
      <dgm:spPr/>
    </dgm:pt>
    <dgm:pt modelId="{149CC84B-B593-4472-AFBA-8B1A0D18FFC3}" type="pres">
      <dgm:prSet presAssocID="{F1311979-56B9-424A-8C4B-312772C3C4BD}" presName="childText" presStyleLbl="conFgAcc1" presStyleIdx="1" presStyleCnt="3">
        <dgm:presLayoutVars>
          <dgm:bulletEnabled val="1"/>
        </dgm:presLayoutVars>
      </dgm:prSet>
      <dgm:spPr/>
    </dgm:pt>
    <dgm:pt modelId="{C3A5F5E1-968B-4638-BFF6-BEC010553DF0}" type="pres">
      <dgm:prSet presAssocID="{E84DF809-88A7-468B-A22D-EEA18415D9E6}" presName="spaceBetweenRectangles" presStyleCnt="0"/>
      <dgm:spPr/>
    </dgm:pt>
    <dgm:pt modelId="{D914EC4A-4A94-4171-8345-21CB3A375B90}" type="pres">
      <dgm:prSet presAssocID="{1AE554B9-586B-4A82-9AB8-C1F3B78DDE7C}" presName="parentLin" presStyleCnt="0"/>
      <dgm:spPr/>
    </dgm:pt>
    <dgm:pt modelId="{65EE5AF8-7858-4FEC-97A7-DEF05F6927D2}" type="pres">
      <dgm:prSet presAssocID="{1AE554B9-586B-4A82-9AB8-C1F3B78DDE7C}" presName="parentLeftMargin" presStyleLbl="node1" presStyleIdx="1" presStyleCnt="3"/>
      <dgm:spPr/>
    </dgm:pt>
    <dgm:pt modelId="{626C63A8-9EA9-466C-B412-70EA3DFE90E8}" type="pres">
      <dgm:prSet presAssocID="{1AE554B9-586B-4A82-9AB8-C1F3B78DDE7C}" presName="parentText" presStyleLbl="node1" presStyleIdx="2" presStyleCnt="3">
        <dgm:presLayoutVars>
          <dgm:chMax val="0"/>
          <dgm:bulletEnabled val="1"/>
        </dgm:presLayoutVars>
      </dgm:prSet>
      <dgm:spPr/>
    </dgm:pt>
    <dgm:pt modelId="{AD565E14-0397-4D8B-AFC4-8B71427CFBB5}" type="pres">
      <dgm:prSet presAssocID="{1AE554B9-586B-4A82-9AB8-C1F3B78DDE7C}" presName="negativeSpace" presStyleCnt="0"/>
      <dgm:spPr/>
    </dgm:pt>
    <dgm:pt modelId="{50759B26-F772-4CE4-A298-4A6CE1A61E83}" type="pres">
      <dgm:prSet presAssocID="{1AE554B9-586B-4A82-9AB8-C1F3B78DDE7C}" presName="childText" presStyleLbl="conFgAcc1" presStyleIdx="2" presStyleCnt="3">
        <dgm:presLayoutVars>
          <dgm:bulletEnabled val="1"/>
        </dgm:presLayoutVars>
      </dgm:prSet>
      <dgm:spPr/>
    </dgm:pt>
  </dgm:ptLst>
  <dgm:cxnLst>
    <dgm:cxn modelId="{90573E17-0426-4FCF-B4D4-CB807C77F710}" type="presOf" srcId="{6221260E-C342-44AA-A0AA-795F49A48FCE}" destId="{A2F8FCC2-CCF2-4581-9E60-41BBA8ED4CA0}" srcOrd="0" destOrd="0" presId="urn:microsoft.com/office/officeart/2005/8/layout/list1"/>
    <dgm:cxn modelId="{4C008D24-54F0-449C-8F90-F04540FA0849}" srcId="{1AE554B9-586B-4A82-9AB8-C1F3B78DDE7C}" destId="{609BAD22-1FCE-4AA7-877C-20C619786E5D}" srcOrd="0" destOrd="0" parTransId="{B85E5316-87B0-4B76-B086-03DFDDC62EEB}" sibTransId="{094BA623-7324-48D3-9CD3-3CF29E79308A}"/>
    <dgm:cxn modelId="{DAF6AE2B-2991-4E4B-BB4D-51A2A69D505C}" type="presOf" srcId="{1FA89566-36E0-4E33-B684-9E720D6FAC84}" destId="{149CC84B-B593-4472-AFBA-8B1A0D18FFC3}" srcOrd="0" destOrd="0" presId="urn:microsoft.com/office/officeart/2005/8/layout/list1"/>
    <dgm:cxn modelId="{D0DAAC37-9C0F-401D-BC58-16BB260A11AF}" type="presOf" srcId="{609BAD22-1FCE-4AA7-877C-20C619786E5D}" destId="{50759B26-F772-4CE4-A298-4A6CE1A61E83}" srcOrd="0" destOrd="0" presId="urn:microsoft.com/office/officeart/2005/8/layout/list1"/>
    <dgm:cxn modelId="{69C3D95D-F049-4130-8A5D-385D56566F1C}" srcId="{6221260E-C342-44AA-A0AA-795F49A48FCE}" destId="{22F25E06-1ADA-4F74-9154-2BBF3A921987}" srcOrd="0" destOrd="0" parTransId="{E27E0251-8F3E-40D3-80D4-45C32921F286}" sibTransId="{F6F6AA44-0A54-45F3-A793-C70EB644AC37}"/>
    <dgm:cxn modelId="{F2810072-C9C2-44B7-8C91-95FE0D1480F6}" type="presOf" srcId="{1AE554B9-586B-4A82-9AB8-C1F3B78DDE7C}" destId="{626C63A8-9EA9-466C-B412-70EA3DFE90E8}" srcOrd="1" destOrd="0" presId="urn:microsoft.com/office/officeart/2005/8/layout/list1"/>
    <dgm:cxn modelId="{A70AF188-7B76-45AE-A8EA-ACBE7D550266}" type="presOf" srcId="{5233CD5B-F395-4093-895B-4B6F9F5A2C13}" destId="{AA1384F6-0CAB-4D56-AC88-AF2A58BF7F06}" srcOrd="0" destOrd="0" presId="urn:microsoft.com/office/officeart/2005/8/layout/list1"/>
    <dgm:cxn modelId="{0E29719B-018C-4871-9002-6E93FF988884}" srcId="{F1311979-56B9-424A-8C4B-312772C3C4BD}" destId="{1FA89566-36E0-4E33-B684-9E720D6FAC84}" srcOrd="0" destOrd="0" parTransId="{D9BE023A-439A-4625-9749-AAD5F7FAB799}" sibTransId="{57E9FFFB-ACA4-48A3-8E9A-5ADFCD9C3AA3}"/>
    <dgm:cxn modelId="{4831F3B9-8E0F-4BEA-B1BC-1E8E8ED317B8}" srcId="{22F25E06-1ADA-4F74-9154-2BBF3A921987}" destId="{5233CD5B-F395-4093-895B-4B6F9F5A2C13}" srcOrd="0" destOrd="0" parTransId="{70496641-EFA6-47D2-81D8-9C2833C37454}" sibTransId="{C5A35E02-912C-4CFC-B943-A7943D3A9867}"/>
    <dgm:cxn modelId="{96F48ACB-21C6-4411-AE97-E642FC326399}" srcId="{6221260E-C342-44AA-A0AA-795F49A48FCE}" destId="{F1311979-56B9-424A-8C4B-312772C3C4BD}" srcOrd="1" destOrd="0" parTransId="{C144AF60-8AD9-4CBC-A365-C8236F6AB542}" sibTransId="{E84DF809-88A7-468B-A22D-EEA18415D9E6}"/>
    <dgm:cxn modelId="{3AE78BD0-928A-4D90-BCC7-CE8B08A3ADA3}" type="presOf" srcId="{F1311979-56B9-424A-8C4B-312772C3C4BD}" destId="{5C14939A-1DB3-4AAD-9F47-A1F9C2CF4AAB}" srcOrd="1" destOrd="0" presId="urn:microsoft.com/office/officeart/2005/8/layout/list1"/>
    <dgm:cxn modelId="{2214D8D0-4E52-4D6A-A8D0-9CFBCB38A36B}" srcId="{6221260E-C342-44AA-A0AA-795F49A48FCE}" destId="{1AE554B9-586B-4A82-9AB8-C1F3B78DDE7C}" srcOrd="2" destOrd="0" parTransId="{DBBBDA01-DBCF-442B-9C29-B11E6F03398D}" sibTransId="{CE51758C-9D7B-4F1B-AD9F-D42EF81A4E13}"/>
    <dgm:cxn modelId="{E8AEE7D2-A618-441A-A245-98F3E82BCC7C}" type="presOf" srcId="{1AE554B9-586B-4A82-9AB8-C1F3B78DDE7C}" destId="{65EE5AF8-7858-4FEC-97A7-DEF05F6927D2}" srcOrd="0" destOrd="0" presId="urn:microsoft.com/office/officeart/2005/8/layout/list1"/>
    <dgm:cxn modelId="{26167CDE-B514-48E3-956F-3DA414740A71}" type="presOf" srcId="{22F25E06-1ADA-4F74-9154-2BBF3A921987}" destId="{7F915AC4-60B2-4182-BEBC-4F7B9F792F45}" srcOrd="1" destOrd="0" presId="urn:microsoft.com/office/officeart/2005/8/layout/list1"/>
    <dgm:cxn modelId="{B99964EA-639C-4F45-911D-9AF353469770}" type="presOf" srcId="{22F25E06-1ADA-4F74-9154-2BBF3A921987}" destId="{01226253-CD91-478A-BE20-83BD58840510}" srcOrd="0" destOrd="0" presId="urn:microsoft.com/office/officeart/2005/8/layout/list1"/>
    <dgm:cxn modelId="{E3DF3EEE-6887-4D45-856A-8BBD7597419B}" type="presOf" srcId="{F1311979-56B9-424A-8C4B-312772C3C4BD}" destId="{6BD35978-F4A3-4669-9118-405410C3DE30}" srcOrd="0" destOrd="0" presId="urn:microsoft.com/office/officeart/2005/8/layout/list1"/>
    <dgm:cxn modelId="{E39B2B97-0CBE-48A9-B452-FEBE9D3EDE0F}" type="presParOf" srcId="{A2F8FCC2-CCF2-4581-9E60-41BBA8ED4CA0}" destId="{B6AA59D5-3C96-4A1C-99FD-537378926E32}" srcOrd="0" destOrd="0" presId="urn:microsoft.com/office/officeart/2005/8/layout/list1"/>
    <dgm:cxn modelId="{76DC0FC6-60D0-4E43-AC31-04569C4247A1}" type="presParOf" srcId="{B6AA59D5-3C96-4A1C-99FD-537378926E32}" destId="{01226253-CD91-478A-BE20-83BD58840510}" srcOrd="0" destOrd="0" presId="urn:microsoft.com/office/officeart/2005/8/layout/list1"/>
    <dgm:cxn modelId="{5964C345-CE5F-4AD5-AA64-0E319BE45AFB}" type="presParOf" srcId="{B6AA59D5-3C96-4A1C-99FD-537378926E32}" destId="{7F915AC4-60B2-4182-BEBC-4F7B9F792F45}" srcOrd="1" destOrd="0" presId="urn:microsoft.com/office/officeart/2005/8/layout/list1"/>
    <dgm:cxn modelId="{FE33393F-E6E8-4B46-9165-163EF95522B5}" type="presParOf" srcId="{A2F8FCC2-CCF2-4581-9E60-41BBA8ED4CA0}" destId="{13CED892-8CF7-4A19-A309-9F9BBB6E2469}" srcOrd="1" destOrd="0" presId="urn:microsoft.com/office/officeart/2005/8/layout/list1"/>
    <dgm:cxn modelId="{B166A1F1-BC7C-4C9D-A9ED-8DE92E61F0B3}" type="presParOf" srcId="{A2F8FCC2-CCF2-4581-9E60-41BBA8ED4CA0}" destId="{AA1384F6-0CAB-4D56-AC88-AF2A58BF7F06}" srcOrd="2" destOrd="0" presId="urn:microsoft.com/office/officeart/2005/8/layout/list1"/>
    <dgm:cxn modelId="{A11DCF84-297D-4614-B855-EF0F697AB7DB}" type="presParOf" srcId="{A2F8FCC2-CCF2-4581-9E60-41BBA8ED4CA0}" destId="{A6C577C8-56C6-4D79-9A6E-3AC8E4062E29}" srcOrd="3" destOrd="0" presId="urn:microsoft.com/office/officeart/2005/8/layout/list1"/>
    <dgm:cxn modelId="{DB37EDE1-E1B5-4238-AF5C-732F43130BCC}" type="presParOf" srcId="{A2F8FCC2-CCF2-4581-9E60-41BBA8ED4CA0}" destId="{317D0604-8F9D-47F7-98F0-419920372F9F}" srcOrd="4" destOrd="0" presId="urn:microsoft.com/office/officeart/2005/8/layout/list1"/>
    <dgm:cxn modelId="{60BE02C6-E8A9-4A08-B58A-05F4DB84E029}" type="presParOf" srcId="{317D0604-8F9D-47F7-98F0-419920372F9F}" destId="{6BD35978-F4A3-4669-9118-405410C3DE30}" srcOrd="0" destOrd="0" presId="urn:microsoft.com/office/officeart/2005/8/layout/list1"/>
    <dgm:cxn modelId="{50DA78E2-01BE-4AAA-952C-C39FD8481258}" type="presParOf" srcId="{317D0604-8F9D-47F7-98F0-419920372F9F}" destId="{5C14939A-1DB3-4AAD-9F47-A1F9C2CF4AAB}" srcOrd="1" destOrd="0" presId="urn:microsoft.com/office/officeart/2005/8/layout/list1"/>
    <dgm:cxn modelId="{85E0859F-7AFF-4477-955A-22785C499BCA}" type="presParOf" srcId="{A2F8FCC2-CCF2-4581-9E60-41BBA8ED4CA0}" destId="{82D1A871-78F2-4FC6-AD42-E8CAEE42D094}" srcOrd="5" destOrd="0" presId="urn:microsoft.com/office/officeart/2005/8/layout/list1"/>
    <dgm:cxn modelId="{295D8D76-1744-4627-9906-D8FBE9830466}" type="presParOf" srcId="{A2F8FCC2-CCF2-4581-9E60-41BBA8ED4CA0}" destId="{149CC84B-B593-4472-AFBA-8B1A0D18FFC3}" srcOrd="6" destOrd="0" presId="urn:microsoft.com/office/officeart/2005/8/layout/list1"/>
    <dgm:cxn modelId="{1CBA56AE-B8A3-4D14-BA8E-E150D83BC9E7}" type="presParOf" srcId="{A2F8FCC2-CCF2-4581-9E60-41BBA8ED4CA0}" destId="{C3A5F5E1-968B-4638-BFF6-BEC010553DF0}" srcOrd="7" destOrd="0" presId="urn:microsoft.com/office/officeart/2005/8/layout/list1"/>
    <dgm:cxn modelId="{D69F3E7C-F791-44DA-AB46-5EB4B23F06C6}" type="presParOf" srcId="{A2F8FCC2-CCF2-4581-9E60-41BBA8ED4CA0}" destId="{D914EC4A-4A94-4171-8345-21CB3A375B90}" srcOrd="8" destOrd="0" presId="urn:microsoft.com/office/officeart/2005/8/layout/list1"/>
    <dgm:cxn modelId="{32CE4BF6-99D1-4305-998E-B4E85FAE5CF0}" type="presParOf" srcId="{D914EC4A-4A94-4171-8345-21CB3A375B90}" destId="{65EE5AF8-7858-4FEC-97A7-DEF05F6927D2}" srcOrd="0" destOrd="0" presId="urn:microsoft.com/office/officeart/2005/8/layout/list1"/>
    <dgm:cxn modelId="{710282DD-5C72-4C31-9463-892BC03659AD}" type="presParOf" srcId="{D914EC4A-4A94-4171-8345-21CB3A375B90}" destId="{626C63A8-9EA9-466C-B412-70EA3DFE90E8}" srcOrd="1" destOrd="0" presId="urn:microsoft.com/office/officeart/2005/8/layout/list1"/>
    <dgm:cxn modelId="{0B978920-EDBD-457A-BB65-C47B49DF4302}" type="presParOf" srcId="{A2F8FCC2-CCF2-4581-9E60-41BBA8ED4CA0}" destId="{AD565E14-0397-4D8B-AFC4-8B71427CFBB5}" srcOrd="9" destOrd="0" presId="urn:microsoft.com/office/officeart/2005/8/layout/list1"/>
    <dgm:cxn modelId="{3FF7151D-2AB0-4F4E-B00A-D276541B7FD7}" type="presParOf" srcId="{A2F8FCC2-CCF2-4581-9E60-41BBA8ED4CA0}" destId="{50759B26-F772-4CE4-A298-4A6CE1A61E8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658FF5-F08D-4D4A-87E1-C068D5053CCB}"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AD2F15AF-0EDD-4B48-9835-F8CDA975C92B}">
      <dgm:prSet/>
      <dgm:spPr/>
      <dgm:t>
        <a:bodyPr/>
        <a:lstStyle/>
        <a:p>
          <a:r>
            <a:rPr lang="en-US" dirty="0"/>
            <a:t>HIPAA/HITECH Compliance</a:t>
          </a:r>
        </a:p>
      </dgm:t>
    </dgm:pt>
    <dgm:pt modelId="{87E1DEF6-BA96-4C8B-AD1F-5245EBA24FBF}" type="parTrans" cxnId="{E70515A4-62F6-4147-A404-B433801E6813}">
      <dgm:prSet/>
      <dgm:spPr/>
      <dgm:t>
        <a:bodyPr/>
        <a:lstStyle/>
        <a:p>
          <a:endParaRPr lang="en-US"/>
        </a:p>
      </dgm:t>
    </dgm:pt>
    <dgm:pt modelId="{DE601120-D4FE-452E-B9F9-1E5C37F3E63A}" type="sibTrans" cxnId="{E70515A4-62F6-4147-A404-B433801E6813}">
      <dgm:prSet/>
      <dgm:spPr/>
      <dgm:t>
        <a:bodyPr/>
        <a:lstStyle/>
        <a:p>
          <a:endParaRPr lang="en-US"/>
        </a:p>
      </dgm:t>
    </dgm:pt>
    <dgm:pt modelId="{9291F0CD-11BA-4D08-8FE7-3A28F2BEE332}">
      <dgm:prSet/>
      <dgm:spPr/>
      <dgm:t>
        <a:bodyPr/>
        <a:lstStyle/>
        <a:p>
          <a:r>
            <a:rPr lang="en-US" dirty="0"/>
            <a:t>Tiered Archival Models</a:t>
          </a:r>
        </a:p>
      </dgm:t>
    </dgm:pt>
    <dgm:pt modelId="{4FE60C78-F885-44D4-B252-FB40172AAF97}" type="parTrans" cxnId="{6E56C23A-28CD-4FE2-AE9D-9EE1DCD7A054}">
      <dgm:prSet/>
      <dgm:spPr/>
      <dgm:t>
        <a:bodyPr/>
        <a:lstStyle/>
        <a:p>
          <a:endParaRPr lang="en-US"/>
        </a:p>
      </dgm:t>
    </dgm:pt>
    <dgm:pt modelId="{95CE4A41-BE12-4DEF-B2C3-51DAD97B6113}" type="sibTrans" cxnId="{6E56C23A-28CD-4FE2-AE9D-9EE1DCD7A054}">
      <dgm:prSet/>
      <dgm:spPr/>
      <dgm:t>
        <a:bodyPr/>
        <a:lstStyle/>
        <a:p>
          <a:endParaRPr lang="en-US"/>
        </a:p>
      </dgm:t>
    </dgm:pt>
    <dgm:pt modelId="{54E9C849-0090-415B-98E6-6A20D0F162F3}">
      <dgm:prSet/>
      <dgm:spPr/>
      <dgm:t>
        <a:bodyPr/>
        <a:lstStyle/>
        <a:p>
          <a:r>
            <a:rPr lang="en-US" dirty="0"/>
            <a:t>Hot</a:t>
          </a:r>
        </a:p>
      </dgm:t>
    </dgm:pt>
    <dgm:pt modelId="{14ABE02B-A96F-4935-BADE-76576421E44D}" type="parTrans" cxnId="{8A62BA58-D606-43FF-BDAF-1326309A0853}">
      <dgm:prSet/>
      <dgm:spPr/>
      <dgm:t>
        <a:bodyPr/>
        <a:lstStyle/>
        <a:p>
          <a:endParaRPr lang="en-US"/>
        </a:p>
      </dgm:t>
    </dgm:pt>
    <dgm:pt modelId="{AAD764F1-5493-4711-9D8C-187E94A4B5D6}" type="sibTrans" cxnId="{8A62BA58-D606-43FF-BDAF-1326309A0853}">
      <dgm:prSet/>
      <dgm:spPr/>
      <dgm:t>
        <a:bodyPr/>
        <a:lstStyle/>
        <a:p>
          <a:endParaRPr lang="en-US"/>
        </a:p>
      </dgm:t>
    </dgm:pt>
    <dgm:pt modelId="{565789B1-1257-4AEB-827B-517BB026F35B}">
      <dgm:prSet/>
      <dgm:spPr/>
      <dgm:t>
        <a:bodyPr/>
        <a:lstStyle/>
        <a:p>
          <a:r>
            <a:rPr lang="en-US" dirty="0"/>
            <a:t>Warm</a:t>
          </a:r>
        </a:p>
      </dgm:t>
    </dgm:pt>
    <dgm:pt modelId="{A5FCA001-3874-4AD3-BF0B-FBDCBE944DB5}" type="parTrans" cxnId="{BA10CF03-A0DA-4694-A98A-DA4105EAB841}">
      <dgm:prSet/>
      <dgm:spPr/>
      <dgm:t>
        <a:bodyPr/>
        <a:lstStyle/>
        <a:p>
          <a:endParaRPr lang="en-US"/>
        </a:p>
      </dgm:t>
    </dgm:pt>
    <dgm:pt modelId="{D9764993-D3B3-4CF3-A728-F0E3240B19FF}" type="sibTrans" cxnId="{BA10CF03-A0DA-4694-A98A-DA4105EAB841}">
      <dgm:prSet/>
      <dgm:spPr/>
      <dgm:t>
        <a:bodyPr/>
        <a:lstStyle/>
        <a:p>
          <a:endParaRPr lang="en-US"/>
        </a:p>
      </dgm:t>
    </dgm:pt>
    <dgm:pt modelId="{0F62311C-6312-4068-943F-48444EC3794C}">
      <dgm:prSet/>
      <dgm:spPr/>
      <dgm:t>
        <a:bodyPr/>
        <a:lstStyle/>
        <a:p>
          <a:r>
            <a:rPr lang="en-US" dirty="0"/>
            <a:t>Cold/Deep Freeze</a:t>
          </a:r>
        </a:p>
      </dgm:t>
    </dgm:pt>
    <dgm:pt modelId="{57457D7E-8347-4370-B3A4-EB3FC1615467}" type="parTrans" cxnId="{19291F2C-C886-485D-A4D9-E81D2D518E53}">
      <dgm:prSet/>
      <dgm:spPr/>
      <dgm:t>
        <a:bodyPr/>
        <a:lstStyle/>
        <a:p>
          <a:endParaRPr lang="en-US"/>
        </a:p>
      </dgm:t>
    </dgm:pt>
    <dgm:pt modelId="{FE46E097-6333-4BDE-B0E7-AC2674CE13B8}" type="sibTrans" cxnId="{19291F2C-C886-485D-A4D9-E81D2D518E53}">
      <dgm:prSet/>
      <dgm:spPr/>
      <dgm:t>
        <a:bodyPr/>
        <a:lstStyle/>
        <a:p>
          <a:endParaRPr lang="en-US"/>
        </a:p>
      </dgm:t>
    </dgm:pt>
    <dgm:pt modelId="{3D1E6499-CEC9-4E9C-B94D-FE067549B8F0}">
      <dgm:prSet/>
      <dgm:spPr/>
      <dgm:t>
        <a:bodyPr/>
        <a:lstStyle/>
        <a:p>
          <a:r>
            <a:rPr lang="en-US" dirty="0"/>
            <a:t>Protecting Storage</a:t>
          </a:r>
        </a:p>
      </dgm:t>
    </dgm:pt>
    <dgm:pt modelId="{639CCEF8-586C-4107-9F71-DC45CD87DA7C}" type="parTrans" cxnId="{540E5ADB-54A2-40AD-8BBF-345EEA1DC09C}">
      <dgm:prSet/>
      <dgm:spPr/>
      <dgm:t>
        <a:bodyPr/>
        <a:lstStyle/>
        <a:p>
          <a:endParaRPr lang="en-US"/>
        </a:p>
      </dgm:t>
    </dgm:pt>
    <dgm:pt modelId="{46CF5E0F-D7F8-46CA-9853-D3E17415ACA1}" type="sibTrans" cxnId="{540E5ADB-54A2-40AD-8BBF-345EEA1DC09C}">
      <dgm:prSet/>
      <dgm:spPr/>
      <dgm:t>
        <a:bodyPr/>
        <a:lstStyle/>
        <a:p>
          <a:endParaRPr lang="en-US"/>
        </a:p>
      </dgm:t>
    </dgm:pt>
    <dgm:pt modelId="{2177A518-E1F8-4830-AAEA-53D86C334984}">
      <dgm:prSet/>
      <dgm:spPr/>
      <dgm:t>
        <a:bodyPr/>
        <a:lstStyle/>
        <a:p>
          <a:r>
            <a:rPr lang="en-US" dirty="0"/>
            <a:t>Encrypted Storage</a:t>
          </a:r>
        </a:p>
      </dgm:t>
    </dgm:pt>
    <dgm:pt modelId="{39A3BE90-F0A2-4604-A650-2871116FF11E}" type="parTrans" cxnId="{4A713D7F-B688-4044-AFC7-1033540C479B}">
      <dgm:prSet/>
      <dgm:spPr/>
    </dgm:pt>
    <dgm:pt modelId="{980D1F34-E75C-4FFF-B2CF-1F0537A46391}" type="sibTrans" cxnId="{4A713D7F-B688-4044-AFC7-1033540C479B}">
      <dgm:prSet/>
      <dgm:spPr/>
    </dgm:pt>
    <dgm:pt modelId="{3C003301-CE38-419F-BE14-68302F2952BD}">
      <dgm:prSet/>
      <dgm:spPr/>
      <dgm:t>
        <a:bodyPr/>
        <a:lstStyle/>
        <a:p>
          <a:r>
            <a:rPr lang="en-US" dirty="0"/>
            <a:t>Vaulted Storage</a:t>
          </a:r>
        </a:p>
      </dgm:t>
    </dgm:pt>
    <dgm:pt modelId="{4D70C38F-1A71-4100-9EDF-34E478DBB8F7}" type="parTrans" cxnId="{B71E3FA9-3010-48ED-9222-EE120234F7A7}">
      <dgm:prSet/>
      <dgm:spPr/>
    </dgm:pt>
    <dgm:pt modelId="{9CD6C718-0993-4FF9-922C-00CCFE6B6366}" type="sibTrans" cxnId="{B71E3FA9-3010-48ED-9222-EE120234F7A7}">
      <dgm:prSet/>
      <dgm:spPr/>
    </dgm:pt>
    <dgm:pt modelId="{F5EC885C-629B-4F55-B840-FC95C8A976BF}">
      <dgm:prSet/>
      <dgm:spPr/>
      <dgm:t>
        <a:bodyPr/>
        <a:lstStyle/>
        <a:p>
          <a:r>
            <a:rPr lang="en-US" dirty="0"/>
            <a:t>Requirements for PHI</a:t>
          </a:r>
        </a:p>
      </dgm:t>
    </dgm:pt>
    <dgm:pt modelId="{35CFD90C-D726-4579-957E-E2B99E7204EE}" type="parTrans" cxnId="{CEF7541E-80E4-4E0B-88CA-E3893A062AD6}">
      <dgm:prSet/>
      <dgm:spPr/>
    </dgm:pt>
    <dgm:pt modelId="{21E8AD51-4DD6-4076-B87C-3282242E775F}" type="sibTrans" cxnId="{CEF7541E-80E4-4E0B-88CA-E3893A062AD6}">
      <dgm:prSet/>
      <dgm:spPr/>
    </dgm:pt>
    <dgm:pt modelId="{9E3A55A1-1640-468F-9292-2E250EB52501}">
      <dgm:prSet/>
      <dgm:spPr/>
      <dgm:t>
        <a:bodyPr/>
        <a:lstStyle/>
        <a:p>
          <a:r>
            <a:rPr lang="en-US" dirty="0"/>
            <a:t>Public clouds are certified</a:t>
          </a:r>
        </a:p>
      </dgm:t>
    </dgm:pt>
    <dgm:pt modelId="{D1A0258B-53A5-42D2-8A82-397EDB6841AC}" type="parTrans" cxnId="{05EA14BD-B7A9-4A22-B850-5C5A46255A1C}">
      <dgm:prSet/>
      <dgm:spPr/>
    </dgm:pt>
    <dgm:pt modelId="{7D6CF97F-81B8-4723-A025-78F4FCCB44AE}" type="sibTrans" cxnId="{05EA14BD-B7A9-4A22-B850-5C5A46255A1C}">
      <dgm:prSet/>
      <dgm:spPr/>
    </dgm:pt>
    <dgm:pt modelId="{E5FC76CE-D52C-4118-9620-F8E49755873F}">
      <dgm:prSet/>
      <dgm:spPr/>
      <dgm:t>
        <a:bodyPr/>
        <a:lstStyle/>
        <a:p>
          <a:r>
            <a:rPr lang="en-US" dirty="0"/>
            <a:t>Authorization Policies</a:t>
          </a:r>
        </a:p>
      </dgm:t>
    </dgm:pt>
    <dgm:pt modelId="{CB85E7A1-7CA9-4F68-BA82-392B27AFFCE0}" type="parTrans" cxnId="{112AF15A-7CA0-4D30-A425-3F519CCFC16B}">
      <dgm:prSet/>
      <dgm:spPr/>
    </dgm:pt>
    <dgm:pt modelId="{D9104F86-3069-4AD2-BA18-A55015606600}" type="sibTrans" cxnId="{112AF15A-7CA0-4D30-A425-3F519CCFC16B}">
      <dgm:prSet/>
      <dgm:spPr/>
    </dgm:pt>
    <dgm:pt modelId="{32A65DEC-5173-4B53-8CA6-76A7F08DC499}" type="pres">
      <dgm:prSet presAssocID="{52658FF5-F08D-4D4A-87E1-C068D5053CCB}" presName="linear" presStyleCnt="0">
        <dgm:presLayoutVars>
          <dgm:dir/>
          <dgm:animLvl val="lvl"/>
          <dgm:resizeHandles val="exact"/>
        </dgm:presLayoutVars>
      </dgm:prSet>
      <dgm:spPr/>
    </dgm:pt>
    <dgm:pt modelId="{1F2A3273-C208-4472-9C08-6D1FB8F08D6B}" type="pres">
      <dgm:prSet presAssocID="{AD2F15AF-0EDD-4B48-9835-F8CDA975C92B}" presName="parentLin" presStyleCnt="0"/>
      <dgm:spPr/>
    </dgm:pt>
    <dgm:pt modelId="{D1DD2378-5124-4495-9DBE-5D2F643F25F0}" type="pres">
      <dgm:prSet presAssocID="{AD2F15AF-0EDD-4B48-9835-F8CDA975C92B}" presName="parentLeftMargin" presStyleLbl="node1" presStyleIdx="0" presStyleCnt="3"/>
      <dgm:spPr/>
    </dgm:pt>
    <dgm:pt modelId="{69966890-4D31-43D7-87D4-0BBA0A6414C3}" type="pres">
      <dgm:prSet presAssocID="{AD2F15AF-0EDD-4B48-9835-F8CDA975C92B}" presName="parentText" presStyleLbl="node1" presStyleIdx="0" presStyleCnt="3">
        <dgm:presLayoutVars>
          <dgm:chMax val="0"/>
          <dgm:bulletEnabled val="1"/>
        </dgm:presLayoutVars>
      </dgm:prSet>
      <dgm:spPr/>
    </dgm:pt>
    <dgm:pt modelId="{69688E21-F597-433D-B18F-7F93C0C68C57}" type="pres">
      <dgm:prSet presAssocID="{AD2F15AF-0EDD-4B48-9835-F8CDA975C92B}" presName="negativeSpace" presStyleCnt="0"/>
      <dgm:spPr/>
    </dgm:pt>
    <dgm:pt modelId="{03AA0C95-A32C-4A37-B33A-C92C10797773}" type="pres">
      <dgm:prSet presAssocID="{AD2F15AF-0EDD-4B48-9835-F8CDA975C92B}" presName="childText" presStyleLbl="conFgAcc1" presStyleIdx="0" presStyleCnt="3">
        <dgm:presLayoutVars>
          <dgm:bulletEnabled val="1"/>
        </dgm:presLayoutVars>
      </dgm:prSet>
      <dgm:spPr/>
    </dgm:pt>
    <dgm:pt modelId="{27C0BA6F-461A-4091-BCD1-CD1CB58AF29D}" type="pres">
      <dgm:prSet presAssocID="{DE601120-D4FE-452E-B9F9-1E5C37F3E63A}" presName="spaceBetweenRectangles" presStyleCnt="0"/>
      <dgm:spPr/>
    </dgm:pt>
    <dgm:pt modelId="{AB432AC7-7CB3-4FDB-B180-B25854AFC512}" type="pres">
      <dgm:prSet presAssocID="{3D1E6499-CEC9-4E9C-B94D-FE067549B8F0}" presName="parentLin" presStyleCnt="0"/>
      <dgm:spPr/>
    </dgm:pt>
    <dgm:pt modelId="{BAF534D0-DBB4-44FE-B2BA-D65106E9D66D}" type="pres">
      <dgm:prSet presAssocID="{3D1E6499-CEC9-4E9C-B94D-FE067549B8F0}" presName="parentLeftMargin" presStyleLbl="node1" presStyleIdx="0" presStyleCnt="3"/>
      <dgm:spPr/>
    </dgm:pt>
    <dgm:pt modelId="{3FB1D371-1C3A-4CFB-B6EA-110303E1A3D9}" type="pres">
      <dgm:prSet presAssocID="{3D1E6499-CEC9-4E9C-B94D-FE067549B8F0}" presName="parentText" presStyleLbl="node1" presStyleIdx="1" presStyleCnt="3">
        <dgm:presLayoutVars>
          <dgm:chMax val="0"/>
          <dgm:bulletEnabled val="1"/>
        </dgm:presLayoutVars>
      </dgm:prSet>
      <dgm:spPr/>
    </dgm:pt>
    <dgm:pt modelId="{916559D1-2A1B-49E9-8E1C-3E0138288485}" type="pres">
      <dgm:prSet presAssocID="{3D1E6499-CEC9-4E9C-B94D-FE067549B8F0}" presName="negativeSpace" presStyleCnt="0"/>
      <dgm:spPr/>
    </dgm:pt>
    <dgm:pt modelId="{27B1C870-25EC-43A9-B3DA-5ADC295E97D7}" type="pres">
      <dgm:prSet presAssocID="{3D1E6499-CEC9-4E9C-B94D-FE067549B8F0}" presName="childText" presStyleLbl="conFgAcc1" presStyleIdx="1" presStyleCnt="3">
        <dgm:presLayoutVars>
          <dgm:bulletEnabled val="1"/>
        </dgm:presLayoutVars>
      </dgm:prSet>
      <dgm:spPr/>
    </dgm:pt>
    <dgm:pt modelId="{A35A8C0B-B224-4E21-8A14-C620F9E00059}" type="pres">
      <dgm:prSet presAssocID="{46CF5E0F-D7F8-46CA-9853-D3E17415ACA1}" presName="spaceBetweenRectangles" presStyleCnt="0"/>
      <dgm:spPr/>
    </dgm:pt>
    <dgm:pt modelId="{E5EDACC9-4737-4FDE-8922-690AACA013E3}" type="pres">
      <dgm:prSet presAssocID="{9291F0CD-11BA-4D08-8FE7-3A28F2BEE332}" presName="parentLin" presStyleCnt="0"/>
      <dgm:spPr/>
    </dgm:pt>
    <dgm:pt modelId="{6D2C3ECF-6555-43EF-A49A-AF6D8010FB61}" type="pres">
      <dgm:prSet presAssocID="{9291F0CD-11BA-4D08-8FE7-3A28F2BEE332}" presName="parentLeftMargin" presStyleLbl="node1" presStyleIdx="1" presStyleCnt="3"/>
      <dgm:spPr/>
    </dgm:pt>
    <dgm:pt modelId="{65DA2865-1FFE-4B25-BBDE-65F668D1754E}" type="pres">
      <dgm:prSet presAssocID="{9291F0CD-11BA-4D08-8FE7-3A28F2BEE332}" presName="parentText" presStyleLbl="node1" presStyleIdx="2" presStyleCnt="3">
        <dgm:presLayoutVars>
          <dgm:chMax val="0"/>
          <dgm:bulletEnabled val="1"/>
        </dgm:presLayoutVars>
      </dgm:prSet>
      <dgm:spPr/>
    </dgm:pt>
    <dgm:pt modelId="{4A373A71-69D7-49BD-9CCD-4FD50E0FAA27}" type="pres">
      <dgm:prSet presAssocID="{9291F0CD-11BA-4D08-8FE7-3A28F2BEE332}" presName="negativeSpace" presStyleCnt="0"/>
      <dgm:spPr/>
    </dgm:pt>
    <dgm:pt modelId="{827150CD-12D8-4596-9A41-37006C3F3586}" type="pres">
      <dgm:prSet presAssocID="{9291F0CD-11BA-4D08-8FE7-3A28F2BEE332}" presName="childText" presStyleLbl="conFgAcc1" presStyleIdx="2" presStyleCnt="3">
        <dgm:presLayoutVars>
          <dgm:bulletEnabled val="1"/>
        </dgm:presLayoutVars>
      </dgm:prSet>
      <dgm:spPr/>
    </dgm:pt>
  </dgm:ptLst>
  <dgm:cxnLst>
    <dgm:cxn modelId="{BA10CF03-A0DA-4694-A98A-DA4105EAB841}" srcId="{9291F0CD-11BA-4D08-8FE7-3A28F2BEE332}" destId="{565789B1-1257-4AEB-827B-517BB026F35B}" srcOrd="1" destOrd="0" parTransId="{A5FCA001-3874-4AD3-BF0B-FBDCBE944DB5}" sibTransId="{D9764993-D3B3-4CF3-A728-F0E3240B19FF}"/>
    <dgm:cxn modelId="{A4A72A07-7F9C-4B61-AABA-9500DC1F8398}" type="presOf" srcId="{E5FC76CE-D52C-4118-9620-F8E49755873F}" destId="{27B1C870-25EC-43A9-B3DA-5ADC295E97D7}" srcOrd="0" destOrd="2" presId="urn:microsoft.com/office/officeart/2005/8/layout/list1"/>
    <dgm:cxn modelId="{FA851214-E8AB-4836-9A71-E11DFB074A4E}" type="presOf" srcId="{3C003301-CE38-419F-BE14-68302F2952BD}" destId="{27B1C870-25EC-43A9-B3DA-5ADC295E97D7}" srcOrd="0" destOrd="1" presId="urn:microsoft.com/office/officeart/2005/8/layout/list1"/>
    <dgm:cxn modelId="{CEF7541E-80E4-4E0B-88CA-E3893A062AD6}" srcId="{AD2F15AF-0EDD-4B48-9835-F8CDA975C92B}" destId="{F5EC885C-629B-4F55-B840-FC95C8A976BF}" srcOrd="0" destOrd="0" parTransId="{35CFD90C-D726-4579-957E-E2B99E7204EE}" sibTransId="{21E8AD51-4DD6-4076-B87C-3282242E775F}"/>
    <dgm:cxn modelId="{19291F2C-C886-485D-A4D9-E81D2D518E53}" srcId="{9291F0CD-11BA-4D08-8FE7-3A28F2BEE332}" destId="{0F62311C-6312-4068-943F-48444EC3794C}" srcOrd="2" destOrd="0" parTransId="{57457D7E-8347-4370-B3A4-EB3FC1615467}" sibTransId="{FE46E097-6333-4BDE-B0E7-AC2674CE13B8}"/>
    <dgm:cxn modelId="{E246FC38-4151-40ED-9B11-45F65CCEEBF6}" type="presOf" srcId="{9291F0CD-11BA-4D08-8FE7-3A28F2BEE332}" destId="{65DA2865-1FFE-4B25-BBDE-65F668D1754E}" srcOrd="1" destOrd="0" presId="urn:microsoft.com/office/officeart/2005/8/layout/list1"/>
    <dgm:cxn modelId="{6E56C23A-28CD-4FE2-AE9D-9EE1DCD7A054}" srcId="{52658FF5-F08D-4D4A-87E1-C068D5053CCB}" destId="{9291F0CD-11BA-4D08-8FE7-3A28F2BEE332}" srcOrd="2" destOrd="0" parTransId="{4FE60C78-F885-44D4-B252-FB40172AAF97}" sibTransId="{95CE4A41-BE12-4DEF-B2C3-51DAD97B6113}"/>
    <dgm:cxn modelId="{1099D43D-9F3B-42B0-A5E4-FB0AD461385E}" type="presOf" srcId="{3D1E6499-CEC9-4E9C-B94D-FE067549B8F0}" destId="{BAF534D0-DBB4-44FE-B2BA-D65106E9D66D}" srcOrd="0" destOrd="0" presId="urn:microsoft.com/office/officeart/2005/8/layout/list1"/>
    <dgm:cxn modelId="{ABFC3A40-1F16-4FDC-9E7B-C7CBA683C9F2}" type="presOf" srcId="{52658FF5-F08D-4D4A-87E1-C068D5053CCB}" destId="{32A65DEC-5173-4B53-8CA6-76A7F08DC499}" srcOrd="0" destOrd="0" presId="urn:microsoft.com/office/officeart/2005/8/layout/list1"/>
    <dgm:cxn modelId="{8A62BA58-D606-43FF-BDAF-1326309A0853}" srcId="{9291F0CD-11BA-4D08-8FE7-3A28F2BEE332}" destId="{54E9C849-0090-415B-98E6-6A20D0F162F3}" srcOrd="0" destOrd="0" parTransId="{14ABE02B-A96F-4935-BADE-76576421E44D}" sibTransId="{AAD764F1-5493-4711-9D8C-187E94A4B5D6}"/>
    <dgm:cxn modelId="{112AF15A-7CA0-4D30-A425-3F519CCFC16B}" srcId="{3D1E6499-CEC9-4E9C-B94D-FE067549B8F0}" destId="{E5FC76CE-D52C-4118-9620-F8E49755873F}" srcOrd="2" destOrd="0" parTransId="{CB85E7A1-7CA9-4F68-BA82-392B27AFFCE0}" sibTransId="{D9104F86-3069-4AD2-BA18-A55015606600}"/>
    <dgm:cxn modelId="{D79ADA7D-2953-496C-93EC-23223A953ACC}" type="presOf" srcId="{565789B1-1257-4AEB-827B-517BB026F35B}" destId="{827150CD-12D8-4596-9A41-37006C3F3586}" srcOrd="0" destOrd="1" presId="urn:microsoft.com/office/officeart/2005/8/layout/list1"/>
    <dgm:cxn modelId="{4A713D7F-B688-4044-AFC7-1033540C479B}" srcId="{3D1E6499-CEC9-4E9C-B94D-FE067549B8F0}" destId="{2177A518-E1F8-4830-AAEA-53D86C334984}" srcOrd="0" destOrd="0" parTransId="{39A3BE90-F0A2-4604-A650-2871116FF11E}" sibTransId="{980D1F34-E75C-4FFF-B2CF-1F0537A46391}"/>
    <dgm:cxn modelId="{75AC807F-9CC0-4075-9637-ABDE57FD7075}" type="presOf" srcId="{3D1E6499-CEC9-4E9C-B94D-FE067549B8F0}" destId="{3FB1D371-1C3A-4CFB-B6EA-110303E1A3D9}" srcOrd="1" destOrd="0" presId="urn:microsoft.com/office/officeart/2005/8/layout/list1"/>
    <dgm:cxn modelId="{C6C2DA85-F447-4345-8F13-9059E87EBE28}" type="presOf" srcId="{2177A518-E1F8-4830-AAEA-53D86C334984}" destId="{27B1C870-25EC-43A9-B3DA-5ADC295E97D7}" srcOrd="0" destOrd="0" presId="urn:microsoft.com/office/officeart/2005/8/layout/list1"/>
    <dgm:cxn modelId="{7CB4488D-144B-40F0-92D8-255007BFFC15}" type="presOf" srcId="{9E3A55A1-1640-468F-9292-2E250EB52501}" destId="{03AA0C95-A32C-4A37-B33A-C92C10797773}" srcOrd="0" destOrd="1" presId="urn:microsoft.com/office/officeart/2005/8/layout/list1"/>
    <dgm:cxn modelId="{45D16C8E-4E8C-41F8-AC4C-B2AC13EAFBBC}" type="presOf" srcId="{AD2F15AF-0EDD-4B48-9835-F8CDA975C92B}" destId="{69966890-4D31-43D7-87D4-0BBA0A6414C3}" srcOrd="1" destOrd="0" presId="urn:microsoft.com/office/officeart/2005/8/layout/list1"/>
    <dgm:cxn modelId="{EFB2518F-4560-49E0-9C29-80AA401C531D}" type="presOf" srcId="{54E9C849-0090-415B-98E6-6A20D0F162F3}" destId="{827150CD-12D8-4596-9A41-37006C3F3586}" srcOrd="0" destOrd="0" presId="urn:microsoft.com/office/officeart/2005/8/layout/list1"/>
    <dgm:cxn modelId="{E70515A4-62F6-4147-A404-B433801E6813}" srcId="{52658FF5-F08D-4D4A-87E1-C068D5053CCB}" destId="{AD2F15AF-0EDD-4B48-9835-F8CDA975C92B}" srcOrd="0" destOrd="0" parTransId="{87E1DEF6-BA96-4C8B-AD1F-5245EBA24FBF}" sibTransId="{DE601120-D4FE-452E-B9F9-1E5C37F3E63A}"/>
    <dgm:cxn modelId="{B71E3FA9-3010-48ED-9222-EE120234F7A7}" srcId="{3D1E6499-CEC9-4E9C-B94D-FE067549B8F0}" destId="{3C003301-CE38-419F-BE14-68302F2952BD}" srcOrd="1" destOrd="0" parTransId="{4D70C38F-1A71-4100-9EDF-34E478DBB8F7}" sibTransId="{9CD6C718-0993-4FF9-922C-00CCFE6B6366}"/>
    <dgm:cxn modelId="{C42257B6-5238-4814-B31F-09E966D0908E}" type="presOf" srcId="{9291F0CD-11BA-4D08-8FE7-3A28F2BEE332}" destId="{6D2C3ECF-6555-43EF-A49A-AF6D8010FB61}" srcOrd="0" destOrd="0" presId="urn:microsoft.com/office/officeart/2005/8/layout/list1"/>
    <dgm:cxn modelId="{05EA14BD-B7A9-4A22-B850-5C5A46255A1C}" srcId="{AD2F15AF-0EDD-4B48-9835-F8CDA975C92B}" destId="{9E3A55A1-1640-468F-9292-2E250EB52501}" srcOrd="1" destOrd="0" parTransId="{D1A0258B-53A5-42D2-8A82-397EDB6841AC}" sibTransId="{7D6CF97F-81B8-4723-A025-78F4FCCB44AE}"/>
    <dgm:cxn modelId="{793F77CE-FE99-4B9B-A259-5FFE97D04CAC}" type="presOf" srcId="{AD2F15AF-0EDD-4B48-9835-F8CDA975C92B}" destId="{D1DD2378-5124-4495-9DBE-5D2F643F25F0}" srcOrd="0" destOrd="0" presId="urn:microsoft.com/office/officeart/2005/8/layout/list1"/>
    <dgm:cxn modelId="{540E5ADB-54A2-40AD-8BBF-345EEA1DC09C}" srcId="{52658FF5-F08D-4D4A-87E1-C068D5053CCB}" destId="{3D1E6499-CEC9-4E9C-B94D-FE067549B8F0}" srcOrd="1" destOrd="0" parTransId="{639CCEF8-586C-4107-9F71-DC45CD87DA7C}" sibTransId="{46CF5E0F-D7F8-46CA-9853-D3E17415ACA1}"/>
    <dgm:cxn modelId="{5AC7C0EE-E887-452C-8FB1-DF5294D4A9CE}" type="presOf" srcId="{F5EC885C-629B-4F55-B840-FC95C8A976BF}" destId="{03AA0C95-A32C-4A37-B33A-C92C10797773}" srcOrd="0" destOrd="0" presId="urn:microsoft.com/office/officeart/2005/8/layout/list1"/>
    <dgm:cxn modelId="{0708D3EF-5393-4C42-872C-A81EE2D838D8}" type="presOf" srcId="{0F62311C-6312-4068-943F-48444EC3794C}" destId="{827150CD-12D8-4596-9A41-37006C3F3586}" srcOrd="0" destOrd="2" presId="urn:microsoft.com/office/officeart/2005/8/layout/list1"/>
    <dgm:cxn modelId="{5E8C30F1-2796-4920-854C-F688193B49D7}" type="presParOf" srcId="{32A65DEC-5173-4B53-8CA6-76A7F08DC499}" destId="{1F2A3273-C208-4472-9C08-6D1FB8F08D6B}" srcOrd="0" destOrd="0" presId="urn:microsoft.com/office/officeart/2005/8/layout/list1"/>
    <dgm:cxn modelId="{2EF33251-7391-45BE-A120-AC6F46477360}" type="presParOf" srcId="{1F2A3273-C208-4472-9C08-6D1FB8F08D6B}" destId="{D1DD2378-5124-4495-9DBE-5D2F643F25F0}" srcOrd="0" destOrd="0" presId="urn:microsoft.com/office/officeart/2005/8/layout/list1"/>
    <dgm:cxn modelId="{6589886E-B41C-4729-95DF-6DA28F302B11}" type="presParOf" srcId="{1F2A3273-C208-4472-9C08-6D1FB8F08D6B}" destId="{69966890-4D31-43D7-87D4-0BBA0A6414C3}" srcOrd="1" destOrd="0" presId="urn:microsoft.com/office/officeart/2005/8/layout/list1"/>
    <dgm:cxn modelId="{3AF9855E-5331-440D-9783-C80DE2CBEA78}" type="presParOf" srcId="{32A65DEC-5173-4B53-8CA6-76A7F08DC499}" destId="{69688E21-F597-433D-B18F-7F93C0C68C57}" srcOrd="1" destOrd="0" presId="urn:microsoft.com/office/officeart/2005/8/layout/list1"/>
    <dgm:cxn modelId="{979E0177-ADE4-4EC9-A513-27EFC003247B}" type="presParOf" srcId="{32A65DEC-5173-4B53-8CA6-76A7F08DC499}" destId="{03AA0C95-A32C-4A37-B33A-C92C10797773}" srcOrd="2" destOrd="0" presId="urn:microsoft.com/office/officeart/2005/8/layout/list1"/>
    <dgm:cxn modelId="{606441BF-3A22-4C55-9F04-5943B0EB7BCE}" type="presParOf" srcId="{32A65DEC-5173-4B53-8CA6-76A7F08DC499}" destId="{27C0BA6F-461A-4091-BCD1-CD1CB58AF29D}" srcOrd="3" destOrd="0" presId="urn:microsoft.com/office/officeart/2005/8/layout/list1"/>
    <dgm:cxn modelId="{4DC1EC6F-36C2-4D64-959D-32289A0544CA}" type="presParOf" srcId="{32A65DEC-5173-4B53-8CA6-76A7F08DC499}" destId="{AB432AC7-7CB3-4FDB-B180-B25854AFC512}" srcOrd="4" destOrd="0" presId="urn:microsoft.com/office/officeart/2005/8/layout/list1"/>
    <dgm:cxn modelId="{26F496B3-664C-428F-9B07-00ADB778AD55}" type="presParOf" srcId="{AB432AC7-7CB3-4FDB-B180-B25854AFC512}" destId="{BAF534D0-DBB4-44FE-B2BA-D65106E9D66D}" srcOrd="0" destOrd="0" presId="urn:microsoft.com/office/officeart/2005/8/layout/list1"/>
    <dgm:cxn modelId="{7F3C3B1C-E827-4072-8755-9B2B775CD668}" type="presParOf" srcId="{AB432AC7-7CB3-4FDB-B180-B25854AFC512}" destId="{3FB1D371-1C3A-4CFB-B6EA-110303E1A3D9}" srcOrd="1" destOrd="0" presId="urn:microsoft.com/office/officeart/2005/8/layout/list1"/>
    <dgm:cxn modelId="{5E3B4FC0-31C2-409F-970B-AF9F90CC04EC}" type="presParOf" srcId="{32A65DEC-5173-4B53-8CA6-76A7F08DC499}" destId="{916559D1-2A1B-49E9-8E1C-3E0138288485}" srcOrd="5" destOrd="0" presId="urn:microsoft.com/office/officeart/2005/8/layout/list1"/>
    <dgm:cxn modelId="{B4B9226C-E4D7-44C5-87A0-7D8B0A8C4A44}" type="presParOf" srcId="{32A65DEC-5173-4B53-8CA6-76A7F08DC499}" destId="{27B1C870-25EC-43A9-B3DA-5ADC295E97D7}" srcOrd="6" destOrd="0" presId="urn:microsoft.com/office/officeart/2005/8/layout/list1"/>
    <dgm:cxn modelId="{DC1D6B7F-653D-4A57-BB67-834D262F3224}" type="presParOf" srcId="{32A65DEC-5173-4B53-8CA6-76A7F08DC499}" destId="{A35A8C0B-B224-4E21-8A14-C620F9E00059}" srcOrd="7" destOrd="0" presId="urn:microsoft.com/office/officeart/2005/8/layout/list1"/>
    <dgm:cxn modelId="{D0DBFDEA-2795-4B56-A880-F69171C357F8}" type="presParOf" srcId="{32A65DEC-5173-4B53-8CA6-76A7F08DC499}" destId="{E5EDACC9-4737-4FDE-8922-690AACA013E3}" srcOrd="8" destOrd="0" presId="urn:microsoft.com/office/officeart/2005/8/layout/list1"/>
    <dgm:cxn modelId="{07EE2F98-BFE1-4131-9F36-0E8554DC9C54}" type="presParOf" srcId="{E5EDACC9-4737-4FDE-8922-690AACA013E3}" destId="{6D2C3ECF-6555-43EF-A49A-AF6D8010FB61}" srcOrd="0" destOrd="0" presId="urn:microsoft.com/office/officeart/2005/8/layout/list1"/>
    <dgm:cxn modelId="{4B9F1CB6-D869-4A64-A7F3-0EE73D74723A}" type="presParOf" srcId="{E5EDACC9-4737-4FDE-8922-690AACA013E3}" destId="{65DA2865-1FFE-4B25-BBDE-65F668D1754E}" srcOrd="1" destOrd="0" presId="urn:microsoft.com/office/officeart/2005/8/layout/list1"/>
    <dgm:cxn modelId="{BF32A8D0-EA59-4A02-951C-6DEDEAE00680}" type="presParOf" srcId="{32A65DEC-5173-4B53-8CA6-76A7F08DC499}" destId="{4A373A71-69D7-49BD-9CCD-4FD50E0FAA27}" srcOrd="9" destOrd="0" presId="urn:microsoft.com/office/officeart/2005/8/layout/list1"/>
    <dgm:cxn modelId="{F454F9F5-EF35-40A4-823A-00DE63E48C58}" type="presParOf" srcId="{32A65DEC-5173-4B53-8CA6-76A7F08DC499}" destId="{827150CD-12D8-4596-9A41-37006C3F358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35E862-C18A-405D-A8F9-400295D7AE4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6BB346F-05F6-46B3-8757-2D4560FEECBD}">
      <dgm:prSet/>
      <dgm:spPr/>
      <dgm:t>
        <a:bodyPr/>
        <a:lstStyle/>
        <a:p>
          <a:r>
            <a:rPr lang="en-US"/>
            <a:t>Too Broad of Scope</a:t>
          </a:r>
        </a:p>
      </dgm:t>
    </dgm:pt>
    <dgm:pt modelId="{A8857D84-5F96-4D8D-8770-F21B4917AA6A}" type="parTrans" cxnId="{1DB28BC7-5C95-48F3-9DB7-D9CDD361C824}">
      <dgm:prSet/>
      <dgm:spPr/>
      <dgm:t>
        <a:bodyPr/>
        <a:lstStyle/>
        <a:p>
          <a:endParaRPr lang="en-US"/>
        </a:p>
      </dgm:t>
    </dgm:pt>
    <dgm:pt modelId="{90C0C2BA-2FC3-4B23-B9D4-3C317E7A0B93}" type="sibTrans" cxnId="{1DB28BC7-5C95-48F3-9DB7-D9CDD361C824}">
      <dgm:prSet/>
      <dgm:spPr/>
      <dgm:t>
        <a:bodyPr/>
        <a:lstStyle/>
        <a:p>
          <a:endParaRPr lang="en-US"/>
        </a:p>
      </dgm:t>
    </dgm:pt>
    <dgm:pt modelId="{8DEE78D7-1CE3-4072-9318-42A24C0F47CC}">
      <dgm:prSet/>
      <dgm:spPr/>
      <dgm:t>
        <a:bodyPr/>
        <a:lstStyle/>
        <a:p>
          <a:r>
            <a:rPr lang="en-US"/>
            <a:t>Too Much Tech Debt</a:t>
          </a:r>
        </a:p>
      </dgm:t>
    </dgm:pt>
    <dgm:pt modelId="{C73D5BC9-43A3-4E3B-9329-58ECD4A1846A}" type="parTrans" cxnId="{7041FFCB-00AB-4B8B-96ED-ABBBD6366B62}">
      <dgm:prSet/>
      <dgm:spPr/>
      <dgm:t>
        <a:bodyPr/>
        <a:lstStyle/>
        <a:p>
          <a:endParaRPr lang="en-US"/>
        </a:p>
      </dgm:t>
    </dgm:pt>
    <dgm:pt modelId="{F51AE3FA-0A78-47D5-8CD9-CA3F453DA1B6}" type="sibTrans" cxnId="{7041FFCB-00AB-4B8B-96ED-ABBBD6366B62}">
      <dgm:prSet/>
      <dgm:spPr/>
      <dgm:t>
        <a:bodyPr/>
        <a:lstStyle/>
        <a:p>
          <a:endParaRPr lang="en-US"/>
        </a:p>
      </dgm:t>
    </dgm:pt>
    <dgm:pt modelId="{461FAF9B-FB78-4A40-8A45-0963C72E2EAD}">
      <dgm:prSet/>
      <dgm:spPr/>
      <dgm:t>
        <a:bodyPr/>
        <a:lstStyle/>
        <a:p>
          <a:r>
            <a:rPr lang="en-US"/>
            <a:t>Insufficient Maintenance</a:t>
          </a:r>
        </a:p>
      </dgm:t>
    </dgm:pt>
    <dgm:pt modelId="{ACFF7299-8D89-433D-8453-981F1A7E82D9}" type="parTrans" cxnId="{BF127755-E367-4DA7-B1CE-78263C310F4C}">
      <dgm:prSet/>
      <dgm:spPr/>
      <dgm:t>
        <a:bodyPr/>
        <a:lstStyle/>
        <a:p>
          <a:endParaRPr lang="en-US"/>
        </a:p>
      </dgm:t>
    </dgm:pt>
    <dgm:pt modelId="{59362D61-2E10-4E02-A80E-7FA327D32215}" type="sibTrans" cxnId="{BF127755-E367-4DA7-B1CE-78263C310F4C}">
      <dgm:prSet/>
      <dgm:spPr/>
      <dgm:t>
        <a:bodyPr/>
        <a:lstStyle/>
        <a:p>
          <a:endParaRPr lang="en-US"/>
        </a:p>
      </dgm:t>
    </dgm:pt>
    <dgm:pt modelId="{A3B053F6-AA6F-405E-AC28-F5A3AF442C02}">
      <dgm:prSet/>
      <dgm:spPr/>
      <dgm:t>
        <a:bodyPr/>
        <a:lstStyle/>
        <a:p>
          <a:r>
            <a:rPr lang="en-US"/>
            <a:t>Cultural Barriers</a:t>
          </a:r>
        </a:p>
      </dgm:t>
    </dgm:pt>
    <dgm:pt modelId="{FA7A4323-C285-46C1-8212-B0E962229A06}" type="parTrans" cxnId="{1B599A00-994D-433B-9221-C7745101A899}">
      <dgm:prSet/>
      <dgm:spPr/>
      <dgm:t>
        <a:bodyPr/>
        <a:lstStyle/>
        <a:p>
          <a:endParaRPr lang="en-US"/>
        </a:p>
      </dgm:t>
    </dgm:pt>
    <dgm:pt modelId="{36BEA9DD-59F1-4772-B35D-3115C3029874}" type="sibTrans" cxnId="{1B599A00-994D-433B-9221-C7745101A899}">
      <dgm:prSet/>
      <dgm:spPr/>
      <dgm:t>
        <a:bodyPr/>
        <a:lstStyle/>
        <a:p>
          <a:endParaRPr lang="en-US"/>
        </a:p>
      </dgm:t>
    </dgm:pt>
    <dgm:pt modelId="{AACAF4FF-1B1C-49F4-B051-9263209D17C1}">
      <dgm:prSet/>
      <dgm:spPr/>
      <dgm:t>
        <a:bodyPr/>
        <a:lstStyle/>
        <a:p>
          <a:r>
            <a:rPr lang="en-US"/>
            <a:t>User Acceptance</a:t>
          </a:r>
        </a:p>
      </dgm:t>
    </dgm:pt>
    <dgm:pt modelId="{299A2006-4F61-4C83-B98E-25A714C2EB24}" type="parTrans" cxnId="{79195636-DA55-48A3-920A-0DE821CF8484}">
      <dgm:prSet/>
      <dgm:spPr/>
      <dgm:t>
        <a:bodyPr/>
        <a:lstStyle/>
        <a:p>
          <a:endParaRPr lang="en-US"/>
        </a:p>
      </dgm:t>
    </dgm:pt>
    <dgm:pt modelId="{29B1728F-5EBC-497A-B6A8-20496BEBCD58}" type="sibTrans" cxnId="{79195636-DA55-48A3-920A-0DE821CF8484}">
      <dgm:prSet/>
      <dgm:spPr/>
      <dgm:t>
        <a:bodyPr/>
        <a:lstStyle/>
        <a:p>
          <a:endParaRPr lang="en-US"/>
        </a:p>
      </dgm:t>
    </dgm:pt>
    <dgm:pt modelId="{193F5B7B-997E-434D-8049-3138D3D07D4B}" type="pres">
      <dgm:prSet presAssocID="{2B35E862-C18A-405D-A8F9-400295D7AE49}" presName="diagram" presStyleCnt="0">
        <dgm:presLayoutVars>
          <dgm:dir/>
          <dgm:resizeHandles val="exact"/>
        </dgm:presLayoutVars>
      </dgm:prSet>
      <dgm:spPr/>
    </dgm:pt>
    <dgm:pt modelId="{AB5FD170-A124-488E-AA43-0A50008BF549}" type="pres">
      <dgm:prSet presAssocID="{86BB346F-05F6-46B3-8757-2D4560FEECBD}" presName="node" presStyleLbl="node1" presStyleIdx="0" presStyleCnt="5">
        <dgm:presLayoutVars>
          <dgm:bulletEnabled val="1"/>
        </dgm:presLayoutVars>
      </dgm:prSet>
      <dgm:spPr/>
    </dgm:pt>
    <dgm:pt modelId="{979834EB-7B4C-4C06-89FB-3141DFC37945}" type="pres">
      <dgm:prSet presAssocID="{90C0C2BA-2FC3-4B23-B9D4-3C317E7A0B93}" presName="sibTrans" presStyleCnt="0"/>
      <dgm:spPr/>
    </dgm:pt>
    <dgm:pt modelId="{342A7E7A-C1BF-4417-A73F-8D8C3A24B07D}" type="pres">
      <dgm:prSet presAssocID="{8DEE78D7-1CE3-4072-9318-42A24C0F47CC}" presName="node" presStyleLbl="node1" presStyleIdx="1" presStyleCnt="5">
        <dgm:presLayoutVars>
          <dgm:bulletEnabled val="1"/>
        </dgm:presLayoutVars>
      </dgm:prSet>
      <dgm:spPr/>
    </dgm:pt>
    <dgm:pt modelId="{9FFCC7D0-ADF1-49D8-885C-D8B1B5156FEF}" type="pres">
      <dgm:prSet presAssocID="{F51AE3FA-0A78-47D5-8CD9-CA3F453DA1B6}" presName="sibTrans" presStyleCnt="0"/>
      <dgm:spPr/>
    </dgm:pt>
    <dgm:pt modelId="{3BEA6AFA-934D-430A-BEBF-DCE86B021184}" type="pres">
      <dgm:prSet presAssocID="{461FAF9B-FB78-4A40-8A45-0963C72E2EAD}" presName="node" presStyleLbl="node1" presStyleIdx="2" presStyleCnt="5">
        <dgm:presLayoutVars>
          <dgm:bulletEnabled val="1"/>
        </dgm:presLayoutVars>
      </dgm:prSet>
      <dgm:spPr/>
    </dgm:pt>
    <dgm:pt modelId="{F1180104-1E2C-452F-B8A2-174A61302600}" type="pres">
      <dgm:prSet presAssocID="{59362D61-2E10-4E02-A80E-7FA327D32215}" presName="sibTrans" presStyleCnt="0"/>
      <dgm:spPr/>
    </dgm:pt>
    <dgm:pt modelId="{A4B3BD44-0B95-4879-BFEF-C410241A0CB8}" type="pres">
      <dgm:prSet presAssocID="{A3B053F6-AA6F-405E-AC28-F5A3AF442C02}" presName="node" presStyleLbl="node1" presStyleIdx="3" presStyleCnt="5">
        <dgm:presLayoutVars>
          <dgm:bulletEnabled val="1"/>
        </dgm:presLayoutVars>
      </dgm:prSet>
      <dgm:spPr/>
    </dgm:pt>
    <dgm:pt modelId="{CBC37F43-18B7-44A9-8332-46D2AF199432}" type="pres">
      <dgm:prSet presAssocID="{36BEA9DD-59F1-4772-B35D-3115C3029874}" presName="sibTrans" presStyleCnt="0"/>
      <dgm:spPr/>
    </dgm:pt>
    <dgm:pt modelId="{8BC7606B-7080-41F8-87E9-B0B5FE26E756}" type="pres">
      <dgm:prSet presAssocID="{AACAF4FF-1B1C-49F4-B051-9263209D17C1}" presName="node" presStyleLbl="node1" presStyleIdx="4" presStyleCnt="5">
        <dgm:presLayoutVars>
          <dgm:bulletEnabled val="1"/>
        </dgm:presLayoutVars>
      </dgm:prSet>
      <dgm:spPr/>
    </dgm:pt>
  </dgm:ptLst>
  <dgm:cxnLst>
    <dgm:cxn modelId="{1B599A00-994D-433B-9221-C7745101A899}" srcId="{2B35E862-C18A-405D-A8F9-400295D7AE49}" destId="{A3B053F6-AA6F-405E-AC28-F5A3AF442C02}" srcOrd="3" destOrd="0" parTransId="{FA7A4323-C285-46C1-8212-B0E962229A06}" sibTransId="{36BEA9DD-59F1-4772-B35D-3115C3029874}"/>
    <dgm:cxn modelId="{2724FE1F-E6BE-4D60-AE4B-B618AD4534C2}" type="presOf" srcId="{86BB346F-05F6-46B3-8757-2D4560FEECBD}" destId="{AB5FD170-A124-488E-AA43-0A50008BF549}" srcOrd="0" destOrd="0" presId="urn:microsoft.com/office/officeart/2005/8/layout/default"/>
    <dgm:cxn modelId="{CA07C935-2758-4BCF-89DB-928E807B9E19}" type="presOf" srcId="{2B35E862-C18A-405D-A8F9-400295D7AE49}" destId="{193F5B7B-997E-434D-8049-3138D3D07D4B}" srcOrd="0" destOrd="0" presId="urn:microsoft.com/office/officeart/2005/8/layout/default"/>
    <dgm:cxn modelId="{79195636-DA55-48A3-920A-0DE821CF8484}" srcId="{2B35E862-C18A-405D-A8F9-400295D7AE49}" destId="{AACAF4FF-1B1C-49F4-B051-9263209D17C1}" srcOrd="4" destOrd="0" parTransId="{299A2006-4F61-4C83-B98E-25A714C2EB24}" sibTransId="{29B1728F-5EBC-497A-B6A8-20496BEBCD58}"/>
    <dgm:cxn modelId="{375F5367-CFFC-4E75-B6EE-223CD58192A6}" type="presOf" srcId="{A3B053F6-AA6F-405E-AC28-F5A3AF442C02}" destId="{A4B3BD44-0B95-4879-BFEF-C410241A0CB8}" srcOrd="0" destOrd="0" presId="urn:microsoft.com/office/officeart/2005/8/layout/default"/>
    <dgm:cxn modelId="{BF127755-E367-4DA7-B1CE-78263C310F4C}" srcId="{2B35E862-C18A-405D-A8F9-400295D7AE49}" destId="{461FAF9B-FB78-4A40-8A45-0963C72E2EAD}" srcOrd="2" destOrd="0" parTransId="{ACFF7299-8D89-433D-8453-981F1A7E82D9}" sibTransId="{59362D61-2E10-4E02-A80E-7FA327D32215}"/>
    <dgm:cxn modelId="{0DCCDC75-5C7D-47EE-B0AE-0BC92B611EBC}" type="presOf" srcId="{AACAF4FF-1B1C-49F4-B051-9263209D17C1}" destId="{8BC7606B-7080-41F8-87E9-B0B5FE26E756}" srcOrd="0" destOrd="0" presId="urn:microsoft.com/office/officeart/2005/8/layout/default"/>
    <dgm:cxn modelId="{3BBE3186-4808-49B5-9834-69FC9556BF44}" type="presOf" srcId="{8DEE78D7-1CE3-4072-9318-42A24C0F47CC}" destId="{342A7E7A-C1BF-4417-A73F-8D8C3A24B07D}" srcOrd="0" destOrd="0" presId="urn:microsoft.com/office/officeart/2005/8/layout/default"/>
    <dgm:cxn modelId="{1DB28BC7-5C95-48F3-9DB7-D9CDD361C824}" srcId="{2B35E862-C18A-405D-A8F9-400295D7AE49}" destId="{86BB346F-05F6-46B3-8757-2D4560FEECBD}" srcOrd="0" destOrd="0" parTransId="{A8857D84-5F96-4D8D-8770-F21B4917AA6A}" sibTransId="{90C0C2BA-2FC3-4B23-B9D4-3C317E7A0B93}"/>
    <dgm:cxn modelId="{7041FFCB-00AB-4B8B-96ED-ABBBD6366B62}" srcId="{2B35E862-C18A-405D-A8F9-400295D7AE49}" destId="{8DEE78D7-1CE3-4072-9318-42A24C0F47CC}" srcOrd="1" destOrd="0" parTransId="{C73D5BC9-43A3-4E3B-9329-58ECD4A1846A}" sibTransId="{F51AE3FA-0A78-47D5-8CD9-CA3F453DA1B6}"/>
    <dgm:cxn modelId="{032CF4FF-BF57-4C86-991A-CF32E00566D1}" type="presOf" srcId="{461FAF9B-FB78-4A40-8A45-0963C72E2EAD}" destId="{3BEA6AFA-934D-430A-BEBF-DCE86B021184}" srcOrd="0" destOrd="0" presId="urn:microsoft.com/office/officeart/2005/8/layout/default"/>
    <dgm:cxn modelId="{909282B4-3E94-425F-BC5F-3A6F626B41D6}" type="presParOf" srcId="{193F5B7B-997E-434D-8049-3138D3D07D4B}" destId="{AB5FD170-A124-488E-AA43-0A50008BF549}" srcOrd="0" destOrd="0" presId="urn:microsoft.com/office/officeart/2005/8/layout/default"/>
    <dgm:cxn modelId="{A886E7D5-255B-46AC-91C1-A8F5A8BCED00}" type="presParOf" srcId="{193F5B7B-997E-434D-8049-3138D3D07D4B}" destId="{979834EB-7B4C-4C06-89FB-3141DFC37945}" srcOrd="1" destOrd="0" presId="urn:microsoft.com/office/officeart/2005/8/layout/default"/>
    <dgm:cxn modelId="{42A97C05-5B61-4866-BB00-33F1F4A33035}" type="presParOf" srcId="{193F5B7B-997E-434D-8049-3138D3D07D4B}" destId="{342A7E7A-C1BF-4417-A73F-8D8C3A24B07D}" srcOrd="2" destOrd="0" presId="urn:microsoft.com/office/officeart/2005/8/layout/default"/>
    <dgm:cxn modelId="{F4E939BE-1404-4C62-B041-624CFD381E84}" type="presParOf" srcId="{193F5B7B-997E-434D-8049-3138D3D07D4B}" destId="{9FFCC7D0-ADF1-49D8-885C-D8B1B5156FEF}" srcOrd="3" destOrd="0" presId="urn:microsoft.com/office/officeart/2005/8/layout/default"/>
    <dgm:cxn modelId="{4C5D23C9-94A8-453A-A511-4D9AB69084BF}" type="presParOf" srcId="{193F5B7B-997E-434D-8049-3138D3D07D4B}" destId="{3BEA6AFA-934D-430A-BEBF-DCE86B021184}" srcOrd="4" destOrd="0" presId="urn:microsoft.com/office/officeart/2005/8/layout/default"/>
    <dgm:cxn modelId="{91EFEF90-1A32-454C-8017-C2290C81E445}" type="presParOf" srcId="{193F5B7B-997E-434D-8049-3138D3D07D4B}" destId="{F1180104-1E2C-452F-B8A2-174A61302600}" srcOrd="5" destOrd="0" presId="urn:microsoft.com/office/officeart/2005/8/layout/default"/>
    <dgm:cxn modelId="{C018DB5E-1EFC-4FC4-B0F7-0CB8264F66DF}" type="presParOf" srcId="{193F5B7B-997E-434D-8049-3138D3D07D4B}" destId="{A4B3BD44-0B95-4879-BFEF-C410241A0CB8}" srcOrd="6" destOrd="0" presId="urn:microsoft.com/office/officeart/2005/8/layout/default"/>
    <dgm:cxn modelId="{D2AFD44D-C940-4DA2-8871-D7F1127C129A}" type="presParOf" srcId="{193F5B7B-997E-434D-8049-3138D3D07D4B}" destId="{CBC37F43-18B7-44A9-8332-46D2AF199432}" srcOrd="7" destOrd="0" presId="urn:microsoft.com/office/officeart/2005/8/layout/default"/>
    <dgm:cxn modelId="{B4E47ADC-3C09-444D-B46A-17E84DFEAD59}" type="presParOf" srcId="{193F5B7B-997E-434D-8049-3138D3D07D4B}" destId="{8BC7606B-7080-41F8-87E9-B0B5FE26E756}"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C21223-3529-448E-AB78-8DE460C31EE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659CEAD-9478-407A-8CF8-DB80A1C29CDC}">
      <dgm:prSet/>
      <dgm:spPr/>
      <dgm:t>
        <a:bodyPr/>
        <a:lstStyle/>
        <a:p>
          <a:r>
            <a:rPr lang="en-US"/>
            <a:t>IoT as a Service</a:t>
          </a:r>
          <a:br>
            <a:rPr lang="en-US"/>
          </a:br>
          <a:endParaRPr lang="en-US"/>
        </a:p>
      </dgm:t>
    </dgm:pt>
    <dgm:pt modelId="{C752F440-2057-4336-B9EC-EA54CFD4F8E1}" type="parTrans" cxnId="{59F2CC58-F3B5-4707-A369-B97127B4557C}">
      <dgm:prSet/>
      <dgm:spPr/>
      <dgm:t>
        <a:bodyPr/>
        <a:lstStyle/>
        <a:p>
          <a:endParaRPr lang="en-US"/>
        </a:p>
      </dgm:t>
    </dgm:pt>
    <dgm:pt modelId="{1054A3AE-485F-40E9-91AB-C78831854418}" type="sibTrans" cxnId="{59F2CC58-F3B5-4707-A369-B97127B4557C}">
      <dgm:prSet/>
      <dgm:spPr/>
      <dgm:t>
        <a:bodyPr/>
        <a:lstStyle/>
        <a:p>
          <a:endParaRPr lang="en-US"/>
        </a:p>
      </dgm:t>
    </dgm:pt>
    <dgm:pt modelId="{00F423B3-9EBC-4BED-8DA4-EC8AF4EF5BE1}">
      <dgm:prSet/>
      <dgm:spPr/>
      <dgm:t>
        <a:bodyPr/>
        <a:lstStyle/>
        <a:p>
          <a:r>
            <a:rPr lang="en-US"/>
            <a:t>ML as a Service</a:t>
          </a:r>
          <a:br>
            <a:rPr lang="en-US"/>
          </a:br>
          <a:endParaRPr lang="en-US"/>
        </a:p>
      </dgm:t>
    </dgm:pt>
    <dgm:pt modelId="{68AD12B7-F546-475D-80EC-246D3E75327C}" type="parTrans" cxnId="{86F07EB2-9ED9-4B17-824D-979304A02D83}">
      <dgm:prSet/>
      <dgm:spPr/>
      <dgm:t>
        <a:bodyPr/>
        <a:lstStyle/>
        <a:p>
          <a:endParaRPr lang="en-US"/>
        </a:p>
      </dgm:t>
    </dgm:pt>
    <dgm:pt modelId="{053B2C75-78FB-42EE-B427-DCEC24C5C167}" type="sibTrans" cxnId="{86F07EB2-9ED9-4B17-824D-979304A02D83}">
      <dgm:prSet/>
      <dgm:spPr/>
      <dgm:t>
        <a:bodyPr/>
        <a:lstStyle/>
        <a:p>
          <a:endParaRPr lang="en-US"/>
        </a:p>
      </dgm:t>
    </dgm:pt>
    <dgm:pt modelId="{5549F14F-E60B-435C-A469-2880CA2DB4A7}">
      <dgm:prSet/>
      <dgm:spPr/>
      <dgm:t>
        <a:bodyPr/>
        <a:lstStyle/>
        <a:p>
          <a:r>
            <a:rPr lang="en-US"/>
            <a:t>Notification Services</a:t>
          </a:r>
        </a:p>
      </dgm:t>
    </dgm:pt>
    <dgm:pt modelId="{10E45B97-7FE6-48A3-91BB-849F9A8CB1BC}" type="parTrans" cxnId="{83DF74B9-3FAE-47A1-9C29-ABB9A26DE55A}">
      <dgm:prSet/>
      <dgm:spPr/>
      <dgm:t>
        <a:bodyPr/>
        <a:lstStyle/>
        <a:p>
          <a:endParaRPr lang="en-US"/>
        </a:p>
      </dgm:t>
    </dgm:pt>
    <dgm:pt modelId="{657E6265-4217-415D-A8DC-7A243223D9FE}" type="sibTrans" cxnId="{83DF74B9-3FAE-47A1-9C29-ABB9A26DE55A}">
      <dgm:prSet/>
      <dgm:spPr/>
      <dgm:t>
        <a:bodyPr/>
        <a:lstStyle/>
        <a:p>
          <a:endParaRPr lang="en-US"/>
        </a:p>
      </dgm:t>
    </dgm:pt>
    <dgm:pt modelId="{EA591AF2-5736-46A4-96BE-988FCD67A0C2}" type="pres">
      <dgm:prSet presAssocID="{07C21223-3529-448E-AB78-8DE460C31EEA}" presName="linear" presStyleCnt="0">
        <dgm:presLayoutVars>
          <dgm:animLvl val="lvl"/>
          <dgm:resizeHandles val="exact"/>
        </dgm:presLayoutVars>
      </dgm:prSet>
      <dgm:spPr/>
    </dgm:pt>
    <dgm:pt modelId="{E28066BE-47CB-46F3-9858-FFAED80B5682}" type="pres">
      <dgm:prSet presAssocID="{A659CEAD-9478-407A-8CF8-DB80A1C29CDC}" presName="parentText" presStyleLbl="node1" presStyleIdx="0" presStyleCnt="3">
        <dgm:presLayoutVars>
          <dgm:chMax val="0"/>
          <dgm:bulletEnabled val="1"/>
        </dgm:presLayoutVars>
      </dgm:prSet>
      <dgm:spPr/>
    </dgm:pt>
    <dgm:pt modelId="{58267BD6-E7E6-41D6-BE2C-7D5BFB9421A9}" type="pres">
      <dgm:prSet presAssocID="{1054A3AE-485F-40E9-91AB-C78831854418}" presName="spacer" presStyleCnt="0"/>
      <dgm:spPr/>
    </dgm:pt>
    <dgm:pt modelId="{2B6674AC-E620-48AF-9CC6-5400F753D78C}" type="pres">
      <dgm:prSet presAssocID="{00F423B3-9EBC-4BED-8DA4-EC8AF4EF5BE1}" presName="parentText" presStyleLbl="node1" presStyleIdx="1" presStyleCnt="3">
        <dgm:presLayoutVars>
          <dgm:chMax val="0"/>
          <dgm:bulletEnabled val="1"/>
        </dgm:presLayoutVars>
      </dgm:prSet>
      <dgm:spPr/>
    </dgm:pt>
    <dgm:pt modelId="{40259A19-BB34-4C18-91BC-66ACCF783235}" type="pres">
      <dgm:prSet presAssocID="{053B2C75-78FB-42EE-B427-DCEC24C5C167}" presName="spacer" presStyleCnt="0"/>
      <dgm:spPr/>
    </dgm:pt>
    <dgm:pt modelId="{3747EA34-AA5D-43F0-9287-087339DA23E0}" type="pres">
      <dgm:prSet presAssocID="{5549F14F-E60B-435C-A469-2880CA2DB4A7}" presName="parentText" presStyleLbl="node1" presStyleIdx="2" presStyleCnt="3">
        <dgm:presLayoutVars>
          <dgm:chMax val="0"/>
          <dgm:bulletEnabled val="1"/>
        </dgm:presLayoutVars>
      </dgm:prSet>
      <dgm:spPr/>
    </dgm:pt>
  </dgm:ptLst>
  <dgm:cxnLst>
    <dgm:cxn modelId="{C2A47253-1BD7-4FB0-8D1A-FD0EA301943C}" type="presOf" srcId="{07C21223-3529-448E-AB78-8DE460C31EEA}" destId="{EA591AF2-5736-46A4-96BE-988FCD67A0C2}" srcOrd="0" destOrd="0" presId="urn:microsoft.com/office/officeart/2005/8/layout/vList2"/>
    <dgm:cxn modelId="{59F2CC58-F3B5-4707-A369-B97127B4557C}" srcId="{07C21223-3529-448E-AB78-8DE460C31EEA}" destId="{A659CEAD-9478-407A-8CF8-DB80A1C29CDC}" srcOrd="0" destOrd="0" parTransId="{C752F440-2057-4336-B9EC-EA54CFD4F8E1}" sibTransId="{1054A3AE-485F-40E9-91AB-C78831854418}"/>
    <dgm:cxn modelId="{15D8E488-8826-44A3-A294-0F7558554F60}" type="presOf" srcId="{5549F14F-E60B-435C-A469-2880CA2DB4A7}" destId="{3747EA34-AA5D-43F0-9287-087339DA23E0}" srcOrd="0" destOrd="0" presId="urn:microsoft.com/office/officeart/2005/8/layout/vList2"/>
    <dgm:cxn modelId="{86F07EB2-9ED9-4B17-824D-979304A02D83}" srcId="{07C21223-3529-448E-AB78-8DE460C31EEA}" destId="{00F423B3-9EBC-4BED-8DA4-EC8AF4EF5BE1}" srcOrd="1" destOrd="0" parTransId="{68AD12B7-F546-475D-80EC-246D3E75327C}" sibTransId="{053B2C75-78FB-42EE-B427-DCEC24C5C167}"/>
    <dgm:cxn modelId="{83DF74B9-3FAE-47A1-9C29-ABB9A26DE55A}" srcId="{07C21223-3529-448E-AB78-8DE460C31EEA}" destId="{5549F14F-E60B-435C-A469-2880CA2DB4A7}" srcOrd="2" destOrd="0" parTransId="{10E45B97-7FE6-48A3-91BB-849F9A8CB1BC}" sibTransId="{657E6265-4217-415D-A8DC-7A243223D9FE}"/>
    <dgm:cxn modelId="{4A796ED6-8F47-46A6-9607-04563733FD7A}" type="presOf" srcId="{A659CEAD-9478-407A-8CF8-DB80A1C29CDC}" destId="{E28066BE-47CB-46F3-9858-FFAED80B5682}" srcOrd="0" destOrd="0" presId="urn:microsoft.com/office/officeart/2005/8/layout/vList2"/>
    <dgm:cxn modelId="{A876C2F9-2234-49D3-9356-166D2259A6D2}" type="presOf" srcId="{00F423B3-9EBC-4BED-8DA4-EC8AF4EF5BE1}" destId="{2B6674AC-E620-48AF-9CC6-5400F753D78C}" srcOrd="0" destOrd="0" presId="urn:microsoft.com/office/officeart/2005/8/layout/vList2"/>
    <dgm:cxn modelId="{302AF7ED-B6DC-4493-948A-07CD01D0B0F8}" type="presParOf" srcId="{EA591AF2-5736-46A4-96BE-988FCD67A0C2}" destId="{E28066BE-47CB-46F3-9858-FFAED80B5682}" srcOrd="0" destOrd="0" presId="urn:microsoft.com/office/officeart/2005/8/layout/vList2"/>
    <dgm:cxn modelId="{C3CE2E33-2A58-4802-8ABE-98A99517B126}" type="presParOf" srcId="{EA591AF2-5736-46A4-96BE-988FCD67A0C2}" destId="{58267BD6-E7E6-41D6-BE2C-7D5BFB9421A9}" srcOrd="1" destOrd="0" presId="urn:microsoft.com/office/officeart/2005/8/layout/vList2"/>
    <dgm:cxn modelId="{C2279E10-1399-422F-B37E-3C78BD920073}" type="presParOf" srcId="{EA591AF2-5736-46A4-96BE-988FCD67A0C2}" destId="{2B6674AC-E620-48AF-9CC6-5400F753D78C}" srcOrd="2" destOrd="0" presId="urn:microsoft.com/office/officeart/2005/8/layout/vList2"/>
    <dgm:cxn modelId="{B9E79D87-90A8-4269-9507-35AC478F2438}" type="presParOf" srcId="{EA591AF2-5736-46A4-96BE-988FCD67A0C2}" destId="{40259A19-BB34-4C18-91BC-66ACCF783235}" srcOrd="3" destOrd="0" presId="urn:microsoft.com/office/officeart/2005/8/layout/vList2"/>
    <dgm:cxn modelId="{832B30E1-2EB3-4DAA-A45D-9FDCCC88F424}" type="presParOf" srcId="{EA591AF2-5736-46A4-96BE-988FCD67A0C2}" destId="{3747EA34-AA5D-43F0-9287-087339DA23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384F6-0CAB-4D56-AC88-AF2A58BF7F06}">
      <dsp:nvSpPr>
        <dsp:cNvPr id="0" name=""/>
        <dsp:cNvSpPr/>
      </dsp:nvSpPr>
      <dsp:spPr>
        <a:xfrm>
          <a:off x="0" y="389505"/>
          <a:ext cx="6628804" cy="121275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58216" rIns="51446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Standardized Processes within a data center</a:t>
          </a:r>
        </a:p>
      </dsp:txBody>
      <dsp:txXfrm>
        <a:off x="0" y="389505"/>
        <a:ext cx="6628804" cy="1212750"/>
      </dsp:txXfrm>
    </dsp:sp>
    <dsp:sp modelId="{7F915AC4-60B2-4182-BEBC-4F7B9F792F45}">
      <dsp:nvSpPr>
        <dsp:cNvPr id="0" name=""/>
        <dsp:cNvSpPr/>
      </dsp:nvSpPr>
      <dsp:spPr>
        <a:xfrm>
          <a:off x="331440" y="64785"/>
          <a:ext cx="4640162" cy="6494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US" sz="2200" kern="1200"/>
            <a:t>Private Cloud</a:t>
          </a:r>
        </a:p>
      </dsp:txBody>
      <dsp:txXfrm>
        <a:off x="363143" y="96488"/>
        <a:ext cx="4576756" cy="586034"/>
      </dsp:txXfrm>
    </dsp:sp>
    <dsp:sp modelId="{149CC84B-B593-4472-AFBA-8B1A0D18FFC3}">
      <dsp:nvSpPr>
        <dsp:cNvPr id="0" name=""/>
        <dsp:cNvSpPr/>
      </dsp:nvSpPr>
      <dsp:spPr>
        <a:xfrm>
          <a:off x="0" y="2045775"/>
          <a:ext cx="6628804" cy="121275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58216" rIns="51446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Private cloud which extends into public cloud</a:t>
          </a:r>
        </a:p>
      </dsp:txBody>
      <dsp:txXfrm>
        <a:off x="0" y="2045775"/>
        <a:ext cx="6628804" cy="1212750"/>
      </dsp:txXfrm>
    </dsp:sp>
    <dsp:sp modelId="{5C14939A-1DB3-4AAD-9F47-A1F9C2CF4AAB}">
      <dsp:nvSpPr>
        <dsp:cNvPr id="0" name=""/>
        <dsp:cNvSpPr/>
      </dsp:nvSpPr>
      <dsp:spPr>
        <a:xfrm>
          <a:off x="331440" y="1721055"/>
          <a:ext cx="4640162" cy="64944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US" sz="2200" kern="1200"/>
            <a:t>Hybrid Cloud</a:t>
          </a:r>
        </a:p>
      </dsp:txBody>
      <dsp:txXfrm>
        <a:off x="363143" y="1752758"/>
        <a:ext cx="4576756" cy="586034"/>
      </dsp:txXfrm>
    </dsp:sp>
    <dsp:sp modelId="{50759B26-F772-4CE4-A298-4A6CE1A61E83}">
      <dsp:nvSpPr>
        <dsp:cNvPr id="0" name=""/>
        <dsp:cNvSpPr/>
      </dsp:nvSpPr>
      <dsp:spPr>
        <a:xfrm>
          <a:off x="0" y="3702045"/>
          <a:ext cx="6628804" cy="1212750"/>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58216" rIns="51446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Hardware resources are managed completely by third party</a:t>
          </a:r>
        </a:p>
      </dsp:txBody>
      <dsp:txXfrm>
        <a:off x="0" y="3702045"/>
        <a:ext cx="6628804" cy="1212750"/>
      </dsp:txXfrm>
    </dsp:sp>
    <dsp:sp modelId="{626C63A8-9EA9-466C-B412-70EA3DFE90E8}">
      <dsp:nvSpPr>
        <dsp:cNvPr id="0" name=""/>
        <dsp:cNvSpPr/>
      </dsp:nvSpPr>
      <dsp:spPr>
        <a:xfrm>
          <a:off x="331440" y="3377325"/>
          <a:ext cx="4640162" cy="64944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US" sz="2200" kern="1200"/>
            <a:t>Public Cloud</a:t>
          </a:r>
        </a:p>
      </dsp:txBody>
      <dsp:txXfrm>
        <a:off x="363143" y="3409028"/>
        <a:ext cx="4576756"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A0C95-A32C-4A37-B33A-C92C10797773}">
      <dsp:nvSpPr>
        <dsp:cNvPr id="0" name=""/>
        <dsp:cNvSpPr/>
      </dsp:nvSpPr>
      <dsp:spPr>
        <a:xfrm>
          <a:off x="0" y="225205"/>
          <a:ext cx="8596312" cy="874125"/>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Requirements for PHI</a:t>
          </a:r>
        </a:p>
        <a:p>
          <a:pPr marL="114300" lvl="1" indent="-114300" algn="l" defTabSz="666750">
            <a:lnSpc>
              <a:spcPct val="90000"/>
            </a:lnSpc>
            <a:spcBef>
              <a:spcPct val="0"/>
            </a:spcBef>
            <a:spcAft>
              <a:spcPct val="15000"/>
            </a:spcAft>
            <a:buChar char="•"/>
          </a:pPr>
          <a:r>
            <a:rPr lang="en-US" sz="1500" kern="1200" dirty="0"/>
            <a:t>Public clouds are certified</a:t>
          </a:r>
        </a:p>
      </dsp:txBody>
      <dsp:txXfrm>
        <a:off x="0" y="225205"/>
        <a:ext cx="8596312" cy="874125"/>
      </dsp:txXfrm>
    </dsp:sp>
    <dsp:sp modelId="{69966890-4D31-43D7-87D4-0BBA0A6414C3}">
      <dsp:nvSpPr>
        <dsp:cNvPr id="0" name=""/>
        <dsp:cNvSpPr/>
      </dsp:nvSpPr>
      <dsp:spPr>
        <a:xfrm>
          <a:off x="429815" y="3805"/>
          <a:ext cx="6017418" cy="442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666750">
            <a:lnSpc>
              <a:spcPct val="90000"/>
            </a:lnSpc>
            <a:spcBef>
              <a:spcPct val="0"/>
            </a:spcBef>
            <a:spcAft>
              <a:spcPct val="35000"/>
            </a:spcAft>
            <a:buNone/>
          </a:pPr>
          <a:r>
            <a:rPr lang="en-US" sz="1500" kern="1200" dirty="0"/>
            <a:t>HIPAA/HITECH Compliance</a:t>
          </a:r>
        </a:p>
      </dsp:txBody>
      <dsp:txXfrm>
        <a:off x="451431" y="25421"/>
        <a:ext cx="5974186" cy="399568"/>
      </dsp:txXfrm>
    </dsp:sp>
    <dsp:sp modelId="{27B1C870-25EC-43A9-B3DA-5ADC295E97D7}">
      <dsp:nvSpPr>
        <dsp:cNvPr id="0" name=""/>
        <dsp:cNvSpPr/>
      </dsp:nvSpPr>
      <dsp:spPr>
        <a:xfrm>
          <a:off x="0" y="1401730"/>
          <a:ext cx="8596312" cy="108675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Encrypted Storage</a:t>
          </a:r>
        </a:p>
        <a:p>
          <a:pPr marL="114300" lvl="1" indent="-114300" algn="l" defTabSz="666750">
            <a:lnSpc>
              <a:spcPct val="90000"/>
            </a:lnSpc>
            <a:spcBef>
              <a:spcPct val="0"/>
            </a:spcBef>
            <a:spcAft>
              <a:spcPct val="15000"/>
            </a:spcAft>
            <a:buChar char="•"/>
          </a:pPr>
          <a:r>
            <a:rPr lang="en-US" sz="1500" kern="1200" dirty="0"/>
            <a:t>Vaulted Storage</a:t>
          </a:r>
        </a:p>
        <a:p>
          <a:pPr marL="114300" lvl="1" indent="-114300" algn="l" defTabSz="666750">
            <a:lnSpc>
              <a:spcPct val="90000"/>
            </a:lnSpc>
            <a:spcBef>
              <a:spcPct val="0"/>
            </a:spcBef>
            <a:spcAft>
              <a:spcPct val="15000"/>
            </a:spcAft>
            <a:buChar char="•"/>
          </a:pPr>
          <a:r>
            <a:rPr lang="en-US" sz="1500" kern="1200" dirty="0"/>
            <a:t>Authorization Policies</a:t>
          </a:r>
        </a:p>
      </dsp:txBody>
      <dsp:txXfrm>
        <a:off x="0" y="1401730"/>
        <a:ext cx="8596312" cy="1086750"/>
      </dsp:txXfrm>
    </dsp:sp>
    <dsp:sp modelId="{3FB1D371-1C3A-4CFB-B6EA-110303E1A3D9}">
      <dsp:nvSpPr>
        <dsp:cNvPr id="0" name=""/>
        <dsp:cNvSpPr/>
      </dsp:nvSpPr>
      <dsp:spPr>
        <a:xfrm>
          <a:off x="429815" y="1180330"/>
          <a:ext cx="6017418" cy="442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666750">
            <a:lnSpc>
              <a:spcPct val="90000"/>
            </a:lnSpc>
            <a:spcBef>
              <a:spcPct val="0"/>
            </a:spcBef>
            <a:spcAft>
              <a:spcPct val="35000"/>
            </a:spcAft>
            <a:buNone/>
          </a:pPr>
          <a:r>
            <a:rPr lang="en-US" sz="1500" kern="1200" dirty="0"/>
            <a:t>Protecting Storage</a:t>
          </a:r>
        </a:p>
      </dsp:txBody>
      <dsp:txXfrm>
        <a:off x="451431" y="1201946"/>
        <a:ext cx="5974186" cy="399568"/>
      </dsp:txXfrm>
    </dsp:sp>
    <dsp:sp modelId="{827150CD-12D8-4596-9A41-37006C3F3586}">
      <dsp:nvSpPr>
        <dsp:cNvPr id="0" name=""/>
        <dsp:cNvSpPr/>
      </dsp:nvSpPr>
      <dsp:spPr>
        <a:xfrm>
          <a:off x="0" y="2790880"/>
          <a:ext cx="8596312" cy="108675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Hot</a:t>
          </a:r>
        </a:p>
        <a:p>
          <a:pPr marL="114300" lvl="1" indent="-114300" algn="l" defTabSz="666750">
            <a:lnSpc>
              <a:spcPct val="90000"/>
            </a:lnSpc>
            <a:spcBef>
              <a:spcPct val="0"/>
            </a:spcBef>
            <a:spcAft>
              <a:spcPct val="15000"/>
            </a:spcAft>
            <a:buChar char="•"/>
          </a:pPr>
          <a:r>
            <a:rPr lang="en-US" sz="1500" kern="1200" dirty="0"/>
            <a:t>Warm</a:t>
          </a:r>
        </a:p>
        <a:p>
          <a:pPr marL="114300" lvl="1" indent="-114300" algn="l" defTabSz="666750">
            <a:lnSpc>
              <a:spcPct val="90000"/>
            </a:lnSpc>
            <a:spcBef>
              <a:spcPct val="0"/>
            </a:spcBef>
            <a:spcAft>
              <a:spcPct val="15000"/>
            </a:spcAft>
            <a:buChar char="•"/>
          </a:pPr>
          <a:r>
            <a:rPr lang="en-US" sz="1500" kern="1200" dirty="0"/>
            <a:t>Cold/Deep Freeze</a:t>
          </a:r>
        </a:p>
      </dsp:txBody>
      <dsp:txXfrm>
        <a:off x="0" y="2790880"/>
        <a:ext cx="8596312" cy="1086750"/>
      </dsp:txXfrm>
    </dsp:sp>
    <dsp:sp modelId="{65DA2865-1FFE-4B25-BBDE-65F668D1754E}">
      <dsp:nvSpPr>
        <dsp:cNvPr id="0" name=""/>
        <dsp:cNvSpPr/>
      </dsp:nvSpPr>
      <dsp:spPr>
        <a:xfrm>
          <a:off x="429815" y="2569481"/>
          <a:ext cx="6017418" cy="442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666750">
            <a:lnSpc>
              <a:spcPct val="90000"/>
            </a:lnSpc>
            <a:spcBef>
              <a:spcPct val="0"/>
            </a:spcBef>
            <a:spcAft>
              <a:spcPct val="35000"/>
            </a:spcAft>
            <a:buNone/>
          </a:pPr>
          <a:r>
            <a:rPr lang="en-US" sz="1500" kern="1200" dirty="0"/>
            <a:t>Tiered Archival Models</a:t>
          </a:r>
        </a:p>
      </dsp:txBody>
      <dsp:txXfrm>
        <a:off x="451431" y="2591097"/>
        <a:ext cx="5974186"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FD170-A124-488E-AA43-0A50008BF549}">
      <dsp:nvSpPr>
        <dsp:cNvPr id="0" name=""/>
        <dsp:cNvSpPr/>
      </dsp:nvSpPr>
      <dsp:spPr>
        <a:xfrm>
          <a:off x="0" y="194592"/>
          <a:ext cx="2686347" cy="161180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Too Broad of Scope</a:t>
          </a:r>
        </a:p>
      </dsp:txBody>
      <dsp:txXfrm>
        <a:off x="0" y="194592"/>
        <a:ext cx="2686347" cy="1611808"/>
      </dsp:txXfrm>
    </dsp:sp>
    <dsp:sp modelId="{342A7E7A-C1BF-4417-A73F-8D8C3A24B07D}">
      <dsp:nvSpPr>
        <dsp:cNvPr id="0" name=""/>
        <dsp:cNvSpPr/>
      </dsp:nvSpPr>
      <dsp:spPr>
        <a:xfrm>
          <a:off x="2954982" y="194592"/>
          <a:ext cx="2686347" cy="161180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Too Much Tech Debt</a:t>
          </a:r>
        </a:p>
      </dsp:txBody>
      <dsp:txXfrm>
        <a:off x="2954982" y="194592"/>
        <a:ext cx="2686347" cy="1611808"/>
      </dsp:txXfrm>
    </dsp:sp>
    <dsp:sp modelId="{3BEA6AFA-934D-430A-BEBF-DCE86B021184}">
      <dsp:nvSpPr>
        <dsp:cNvPr id="0" name=""/>
        <dsp:cNvSpPr/>
      </dsp:nvSpPr>
      <dsp:spPr>
        <a:xfrm>
          <a:off x="5909964" y="194592"/>
          <a:ext cx="2686347" cy="1611808"/>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Insufficient Maintenance</a:t>
          </a:r>
        </a:p>
      </dsp:txBody>
      <dsp:txXfrm>
        <a:off x="5909964" y="194592"/>
        <a:ext cx="2686347" cy="1611808"/>
      </dsp:txXfrm>
    </dsp:sp>
    <dsp:sp modelId="{A4B3BD44-0B95-4879-BFEF-C410241A0CB8}">
      <dsp:nvSpPr>
        <dsp:cNvPr id="0" name=""/>
        <dsp:cNvSpPr/>
      </dsp:nvSpPr>
      <dsp:spPr>
        <a:xfrm>
          <a:off x="1477491" y="2075035"/>
          <a:ext cx="2686347" cy="161180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Cultural Barriers</a:t>
          </a:r>
        </a:p>
      </dsp:txBody>
      <dsp:txXfrm>
        <a:off x="1477491" y="2075035"/>
        <a:ext cx="2686347" cy="1611808"/>
      </dsp:txXfrm>
    </dsp:sp>
    <dsp:sp modelId="{8BC7606B-7080-41F8-87E9-B0B5FE26E756}">
      <dsp:nvSpPr>
        <dsp:cNvPr id="0" name=""/>
        <dsp:cNvSpPr/>
      </dsp:nvSpPr>
      <dsp:spPr>
        <a:xfrm>
          <a:off x="4432473" y="2075035"/>
          <a:ext cx="2686347" cy="161180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User Acceptance</a:t>
          </a:r>
        </a:p>
      </dsp:txBody>
      <dsp:txXfrm>
        <a:off x="4432473" y="2075035"/>
        <a:ext cx="2686347" cy="1611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066BE-47CB-46F3-9858-FFAED80B5682}">
      <dsp:nvSpPr>
        <dsp:cNvPr id="0" name=""/>
        <dsp:cNvSpPr/>
      </dsp:nvSpPr>
      <dsp:spPr>
        <a:xfrm>
          <a:off x="0" y="57990"/>
          <a:ext cx="6628804" cy="15444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IoT as a Service</a:t>
          </a:r>
          <a:br>
            <a:rPr lang="en-US" sz="4000" kern="1200"/>
          </a:br>
          <a:endParaRPr lang="en-US" sz="4000" kern="1200"/>
        </a:p>
      </dsp:txBody>
      <dsp:txXfrm>
        <a:off x="75391" y="133381"/>
        <a:ext cx="6478022" cy="1393618"/>
      </dsp:txXfrm>
    </dsp:sp>
    <dsp:sp modelId="{2B6674AC-E620-48AF-9CC6-5400F753D78C}">
      <dsp:nvSpPr>
        <dsp:cNvPr id="0" name=""/>
        <dsp:cNvSpPr/>
      </dsp:nvSpPr>
      <dsp:spPr>
        <a:xfrm>
          <a:off x="0" y="1717590"/>
          <a:ext cx="6628804" cy="15444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ML as a Service</a:t>
          </a:r>
          <a:br>
            <a:rPr lang="en-US" sz="4000" kern="1200"/>
          </a:br>
          <a:endParaRPr lang="en-US" sz="4000" kern="1200"/>
        </a:p>
      </dsp:txBody>
      <dsp:txXfrm>
        <a:off x="75391" y="1792981"/>
        <a:ext cx="6478022" cy="1393618"/>
      </dsp:txXfrm>
    </dsp:sp>
    <dsp:sp modelId="{3747EA34-AA5D-43F0-9287-087339DA23E0}">
      <dsp:nvSpPr>
        <dsp:cNvPr id="0" name=""/>
        <dsp:cNvSpPr/>
      </dsp:nvSpPr>
      <dsp:spPr>
        <a:xfrm>
          <a:off x="0" y="3377190"/>
          <a:ext cx="6628804" cy="15444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Notification Services</a:t>
          </a:r>
        </a:p>
      </dsp:txBody>
      <dsp:txXfrm>
        <a:off x="75391" y="3452581"/>
        <a:ext cx="6478022" cy="139361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9D1D1-2305-4906-859E-0B90B071A8C4}" type="datetimeFigureOut">
              <a:rPr lang="en-US" smtClean="0"/>
              <a:t>4/21/2019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29ADC-1998-4831-AB08-DF653A10E024}" type="slidenum">
              <a:rPr lang="en-US" smtClean="0"/>
              <a:t>‹#›</a:t>
            </a:fld>
            <a:endParaRPr lang="en-US"/>
          </a:p>
        </p:txBody>
      </p:sp>
    </p:spTree>
    <p:extLst>
      <p:ext uri="{BB962C8B-B14F-4D97-AF65-F5344CB8AC3E}">
        <p14:creationId xmlns:p14="http://schemas.microsoft.com/office/powerpoint/2010/main" val="41647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Computing provides a standardized way to provision resources, such as storage and compute. These resources are always on and always connected which is great for many business challenges.</a:t>
            </a:r>
          </a:p>
          <a:p>
            <a:endParaRPr lang="en-US" dirty="0"/>
          </a:p>
          <a:p>
            <a:r>
              <a:rPr lang="en-US" dirty="0"/>
              <a:t>Industries such as </a:t>
            </a:r>
            <a:r>
              <a:rPr lang="en-US" dirty="0" err="1"/>
              <a:t>ehealth</a:t>
            </a:r>
            <a:r>
              <a:rPr lang="en-US" dirty="0"/>
              <a:t> can use cloud computing to reduce costs through elastic resource scenarios. For example the billing portal can scale to multiple instances during the day, and contract to a minimal set during the night when most of the customers are asleep.</a:t>
            </a:r>
          </a:p>
          <a:p>
            <a:endParaRPr lang="en-US" dirty="0"/>
          </a:p>
          <a:p>
            <a:r>
              <a:rPr lang="en-US" dirty="0"/>
              <a:t>Another key advantage of cloud computing is the ability to provision resources at virtually any scale. Traditional IT systems required planning and lead time to procure these resources. Instead cloud based solutions can use just in time provisioning to have the desired resources as they are needed.</a:t>
            </a:r>
          </a:p>
        </p:txBody>
      </p:sp>
      <p:sp>
        <p:nvSpPr>
          <p:cNvPr id="4" name="Slide Number Placeholder 3"/>
          <p:cNvSpPr>
            <a:spLocks noGrp="1"/>
          </p:cNvSpPr>
          <p:nvPr>
            <p:ph type="sldNum" sz="quarter" idx="5"/>
          </p:nvPr>
        </p:nvSpPr>
        <p:spPr/>
        <p:txBody>
          <a:bodyPr/>
          <a:lstStyle/>
          <a:p>
            <a:fld id="{26C29ADC-1998-4831-AB08-DF653A10E024}" type="slidenum">
              <a:rPr lang="en-US" smtClean="0"/>
              <a:t>2</a:t>
            </a:fld>
            <a:endParaRPr lang="en-US"/>
          </a:p>
        </p:txBody>
      </p:sp>
    </p:spTree>
    <p:extLst>
      <p:ext uri="{BB962C8B-B14F-4D97-AF65-F5344CB8AC3E}">
        <p14:creationId xmlns:p14="http://schemas.microsoft.com/office/powerpoint/2010/main" val="426913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solution does not need to be hosted in Azure or AWS in order to be considered a cloud. Some organizations have invested heavily in their own private data centers or want to retain complete control over every bit. Platforms such as OpenStack or Azure Stack provide a control plane and allow for consistent provisioning of elastic resources on customer owned hardware.</a:t>
            </a:r>
          </a:p>
          <a:p>
            <a:endParaRPr lang="en-US" dirty="0"/>
          </a:p>
          <a:p>
            <a:r>
              <a:rPr lang="en-US" dirty="0"/>
              <a:t>Many private clouds have a need to extend into the public cloud in what are called hybrid clouds. For example a mission critical database might have a replica maintained in the public cloud. If the physical server has issues, then the operations team can fail over to the replica and maintain service continuity. After resolving the scenario usage can be transitioned back to the private server.</a:t>
            </a:r>
          </a:p>
          <a:p>
            <a:endParaRPr lang="en-US" dirty="0"/>
          </a:p>
          <a:p>
            <a:r>
              <a:rPr lang="en-US" dirty="0"/>
              <a:t>Public clouds data centers owned by third parties such as Azure or AWS. </a:t>
            </a:r>
          </a:p>
        </p:txBody>
      </p:sp>
      <p:sp>
        <p:nvSpPr>
          <p:cNvPr id="4" name="Slide Number Placeholder 3"/>
          <p:cNvSpPr>
            <a:spLocks noGrp="1"/>
          </p:cNvSpPr>
          <p:nvPr>
            <p:ph type="sldNum" sz="quarter" idx="5"/>
          </p:nvPr>
        </p:nvSpPr>
        <p:spPr/>
        <p:txBody>
          <a:bodyPr/>
          <a:lstStyle/>
          <a:p>
            <a:fld id="{26C29ADC-1998-4831-AB08-DF653A10E024}" type="slidenum">
              <a:rPr lang="en-US" smtClean="0"/>
              <a:t>3</a:t>
            </a:fld>
            <a:endParaRPr lang="en-US"/>
          </a:p>
        </p:txBody>
      </p:sp>
    </p:spTree>
    <p:extLst>
      <p:ext uri="{BB962C8B-B14F-4D97-AF65-F5344CB8AC3E}">
        <p14:creationId xmlns:p14="http://schemas.microsoft.com/office/powerpoint/2010/main" val="303767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that sounds great, as an </a:t>
            </a:r>
            <a:r>
              <a:rPr lang="en-US" dirty="0" err="1"/>
              <a:t>ehealth</a:t>
            </a:r>
            <a:r>
              <a:rPr lang="en-US" dirty="0"/>
              <a:t> provider I need to be concerned with safety of my data. After all there are regulatory requirements around personal health information.</a:t>
            </a:r>
          </a:p>
          <a:p>
            <a:endParaRPr lang="en-US" dirty="0"/>
          </a:p>
          <a:p>
            <a:r>
              <a:rPr lang="en-US" dirty="0"/>
              <a:t>Major public cloud providers such as AWS and Azure are certified as HIPAA and HITECH data compliant, which means that health information can be stored on their platforms.</a:t>
            </a:r>
          </a:p>
          <a:p>
            <a:endParaRPr lang="en-US" dirty="0"/>
          </a:p>
          <a:p>
            <a:r>
              <a:rPr lang="en-US" dirty="0"/>
              <a:t>These CSPs provide features to protect the data such as encryption in transit and at rest. There is also object level permissions that control authorization of individual files usage.</a:t>
            </a:r>
          </a:p>
          <a:p>
            <a:endParaRPr lang="en-US" dirty="0"/>
          </a:p>
          <a:p>
            <a:r>
              <a:rPr lang="en-US" dirty="0"/>
              <a:t>To further help businesses meet compliance requirements there is also a notion of vaulted storage. A storage vault is created with certain policy, such as cannot be modified or deleted for 7 years. After the vault is created the platform will enforce that policy on behalf of the customer.</a:t>
            </a:r>
          </a:p>
          <a:p>
            <a:endParaRPr lang="en-US" dirty="0"/>
          </a:p>
          <a:p>
            <a:r>
              <a:rPr lang="en-US" dirty="0"/>
              <a:t>A key advantage of hosting data in the cloud is storage tiering. For example a patient that will be in surgery later that day can have their records replicated to multiple physical locations. Then if a data center was taken offline the medical professionals would still have access to the information. </a:t>
            </a:r>
          </a:p>
          <a:p>
            <a:endParaRPr lang="en-US" dirty="0"/>
          </a:p>
          <a:p>
            <a:r>
              <a:rPr lang="en-US" dirty="0"/>
              <a:t>If the records are unlikely to be referenced they can be transitioned to cold storage, similar to tape archives, which is highly durable but may have delays before it is available. </a:t>
            </a:r>
          </a:p>
        </p:txBody>
      </p:sp>
      <p:sp>
        <p:nvSpPr>
          <p:cNvPr id="4" name="Slide Number Placeholder 3"/>
          <p:cNvSpPr>
            <a:spLocks noGrp="1"/>
          </p:cNvSpPr>
          <p:nvPr>
            <p:ph type="sldNum" sz="quarter" idx="5"/>
          </p:nvPr>
        </p:nvSpPr>
        <p:spPr/>
        <p:txBody>
          <a:bodyPr/>
          <a:lstStyle/>
          <a:p>
            <a:fld id="{26C29ADC-1998-4831-AB08-DF653A10E024}" type="slidenum">
              <a:rPr lang="en-US" smtClean="0"/>
              <a:t>4</a:t>
            </a:fld>
            <a:endParaRPr lang="en-US"/>
          </a:p>
        </p:txBody>
      </p:sp>
    </p:spTree>
    <p:extLst>
      <p:ext uri="{BB962C8B-B14F-4D97-AF65-F5344CB8AC3E}">
        <p14:creationId xmlns:p14="http://schemas.microsoft.com/office/powerpoint/2010/main" val="117163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Authenticate and Authorize</a:t>
            </a:r>
          </a:p>
          <a:p>
            <a:endParaRPr lang="en-US" b="1" dirty="0"/>
          </a:p>
          <a:p>
            <a:r>
              <a:rPr lang="en-US" dirty="0"/>
              <a:t>Resources provisioned within a public cloud can be protected with Identity Access Management (IAM) policy. This allows administrators to specify which actions users, groups, or service roles can perform.</a:t>
            </a:r>
          </a:p>
          <a:p>
            <a:endParaRPr lang="en-US" dirty="0"/>
          </a:p>
          <a:p>
            <a:r>
              <a:rPr lang="en-US" dirty="0"/>
              <a:t>Users and groups can originate from corporate directory services and then be federated into the cloud. Federated identities bridges the corporate and cloud environments with single sign-on scenarios.</a:t>
            </a:r>
          </a:p>
          <a:p>
            <a:endParaRPr lang="en-US" dirty="0"/>
          </a:p>
          <a:p>
            <a:r>
              <a:rPr lang="en-US" b="1" dirty="0"/>
              <a:t>Audit</a:t>
            </a:r>
            <a:endParaRPr lang="en-US" b="0" dirty="0"/>
          </a:p>
          <a:p>
            <a:endParaRPr lang="en-US" b="0" dirty="0"/>
          </a:p>
          <a:p>
            <a:r>
              <a:rPr lang="en-US" b="0" dirty="0"/>
              <a:t>The actions of users can be centrally logged for auditing and compliance purposes. Many managed services also support emitting events, which can be connected to Function as a Service (</a:t>
            </a:r>
            <a:r>
              <a:rPr lang="en-US" b="0" dirty="0" err="1"/>
              <a:t>FaaS</a:t>
            </a:r>
            <a:r>
              <a:rPr lang="en-US" b="0" dirty="0"/>
              <a:t>). These functions can provide real time reactionary policy to predefined behaviors. For instance the security team can be notified by email when a new user joins the administrative group.</a:t>
            </a:r>
          </a:p>
          <a:p>
            <a:endParaRPr lang="en-US" b="0" dirty="0"/>
          </a:p>
          <a:p>
            <a:r>
              <a:rPr lang="en-US" b="1" dirty="0"/>
              <a:t>Certificate as a Service and Encryption as a Service</a:t>
            </a:r>
          </a:p>
          <a:p>
            <a:endParaRPr lang="en-US" b="1" dirty="0"/>
          </a:p>
          <a:p>
            <a:r>
              <a:rPr lang="en-US" b="0" dirty="0"/>
              <a:t>Public cloud providers expose services for managing the complexities of encryption and certificates. This lowers the barrier of entry and enables more customers to leverage these technologies.</a:t>
            </a:r>
          </a:p>
          <a:p>
            <a:endParaRPr lang="en-US" b="0" dirty="0"/>
          </a:p>
          <a:p>
            <a:r>
              <a:rPr lang="en-US" b="1" dirty="0"/>
              <a:t>Attack Surface Reduction</a:t>
            </a:r>
          </a:p>
          <a:p>
            <a:endParaRPr lang="en-US" b="0" dirty="0"/>
          </a:p>
          <a:p>
            <a:r>
              <a:rPr lang="en-US" b="0" dirty="0"/>
              <a:t>Resources deployed to the public cloud do not need to be publicly available. They can be provisioned on private subnets which can only be accessed from VPN connections. Those VPN endpoints can be further protected by limiting the IP ranges that can be used. For example if the business is located in Europe, they might want to prevent American or Chinese users from even contacting the endpoint.</a:t>
            </a:r>
          </a:p>
          <a:p>
            <a:endParaRPr lang="en-US" dirty="0"/>
          </a:p>
        </p:txBody>
      </p:sp>
      <p:sp>
        <p:nvSpPr>
          <p:cNvPr id="4" name="Slide Number Placeholder 3"/>
          <p:cNvSpPr>
            <a:spLocks noGrp="1"/>
          </p:cNvSpPr>
          <p:nvPr>
            <p:ph type="sldNum" sz="quarter" idx="5"/>
          </p:nvPr>
        </p:nvSpPr>
        <p:spPr/>
        <p:txBody>
          <a:bodyPr/>
          <a:lstStyle/>
          <a:p>
            <a:fld id="{26C29ADC-1998-4831-AB08-DF653A10E024}" type="slidenum">
              <a:rPr lang="en-US" smtClean="0"/>
              <a:t>5</a:t>
            </a:fld>
            <a:endParaRPr lang="en-US"/>
          </a:p>
        </p:txBody>
      </p:sp>
    </p:spTree>
    <p:extLst>
      <p:ext uri="{BB962C8B-B14F-4D97-AF65-F5344CB8AC3E}">
        <p14:creationId xmlns:p14="http://schemas.microsoft.com/office/powerpoint/2010/main" val="73418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Too Broad of Scope</a:t>
            </a:r>
            <a:endParaRPr lang="en-US" b="0" dirty="0"/>
          </a:p>
          <a:p>
            <a:endParaRPr lang="en-US" b="0" dirty="0"/>
          </a:p>
          <a:p>
            <a:r>
              <a:rPr lang="en-US" b="0" dirty="0"/>
              <a:t>Building an </a:t>
            </a:r>
            <a:r>
              <a:rPr lang="en-US" b="0" dirty="0" err="1"/>
              <a:t>ehealth</a:t>
            </a:r>
            <a:r>
              <a:rPr lang="en-US" b="0" dirty="0"/>
              <a:t> system is a complex task and system designers need to identify multiple release strategies to roll out the platform.</a:t>
            </a:r>
          </a:p>
          <a:p>
            <a:endParaRPr lang="en-US" b="0" dirty="0"/>
          </a:p>
          <a:p>
            <a:r>
              <a:rPr lang="en-US" b="1" dirty="0"/>
              <a:t>Too Much Tech Debt</a:t>
            </a:r>
            <a:endParaRPr lang="en-US" b="0" dirty="0"/>
          </a:p>
          <a:p>
            <a:endParaRPr lang="en-US" b="0" dirty="0"/>
          </a:p>
          <a:p>
            <a:r>
              <a:rPr lang="en-US" b="0" dirty="0"/>
              <a:t>Building a system that works with every legacy provider can overwhelm the design team. Organizations need to be prioritize which legacy services will be supported out of the box.</a:t>
            </a:r>
          </a:p>
          <a:p>
            <a:endParaRPr lang="en-US" b="0" dirty="0"/>
          </a:p>
          <a:p>
            <a:r>
              <a:rPr lang="en-US" b="0" dirty="0"/>
              <a:t>It is also helpful to have a extensibility model so that third party service providers can own some of those integrations.</a:t>
            </a:r>
          </a:p>
          <a:p>
            <a:endParaRPr lang="en-US" b="0" dirty="0"/>
          </a:p>
          <a:p>
            <a:r>
              <a:rPr lang="en-US" b="1" dirty="0"/>
              <a:t>Insufficient Maintenance</a:t>
            </a:r>
          </a:p>
          <a:p>
            <a:endParaRPr lang="en-US" b="1" dirty="0"/>
          </a:p>
          <a:p>
            <a:r>
              <a:rPr lang="en-US" b="0" dirty="0"/>
              <a:t>After the system it built there are continuing costs to keep the system operational. Along with defects in the system the infrastructure needs to be well maintained.</a:t>
            </a:r>
          </a:p>
          <a:p>
            <a:endParaRPr lang="en-US" b="0" dirty="0"/>
          </a:p>
          <a:p>
            <a:r>
              <a:rPr lang="en-US" b="0" dirty="0"/>
              <a:t>In addition to hardware there needs to be enough qualified personal to operationalize the </a:t>
            </a:r>
            <a:r>
              <a:rPr lang="en-US" b="0" dirty="0" err="1"/>
              <a:t>ehealth</a:t>
            </a:r>
            <a:r>
              <a:rPr lang="en-US" b="0" dirty="0"/>
              <a:t> data.</a:t>
            </a:r>
          </a:p>
          <a:p>
            <a:endParaRPr lang="en-US" b="0" dirty="0"/>
          </a:p>
          <a:p>
            <a:r>
              <a:rPr lang="en-US" b="1" dirty="0"/>
              <a:t>Cultural Barriers</a:t>
            </a:r>
          </a:p>
          <a:p>
            <a:endParaRPr lang="en-US" b="1" dirty="0"/>
          </a:p>
          <a:p>
            <a:r>
              <a:rPr lang="en-US" b="0" dirty="0"/>
              <a:t>For the system to be successful it needs to align with the religious and ethical desires of the supported community. When this does not happen it will not be used and its potential unrealized.</a:t>
            </a:r>
          </a:p>
          <a:p>
            <a:endParaRPr lang="en-US" b="0" dirty="0"/>
          </a:p>
          <a:p>
            <a:r>
              <a:rPr lang="en-US" b="1" dirty="0"/>
              <a:t>User Acceptance</a:t>
            </a:r>
          </a:p>
          <a:p>
            <a:endParaRPr lang="en-US" b="1" dirty="0"/>
          </a:p>
          <a:p>
            <a:r>
              <a:rPr lang="en-US" b="0" dirty="0"/>
              <a:t>The tooling needs to be cognizant of the needs for the end users and align with their preferences. If the system is convoluted or does not carry political favor with the senior leadership it will not be a successful project. </a:t>
            </a:r>
          </a:p>
          <a:p>
            <a:endParaRPr lang="en-US" b="0" dirty="0"/>
          </a:p>
          <a:p>
            <a:endParaRPr lang="en-US" b="0" dirty="0"/>
          </a:p>
          <a:p>
            <a:endParaRPr lang="en-US" b="0" dirty="0"/>
          </a:p>
        </p:txBody>
      </p:sp>
      <p:sp>
        <p:nvSpPr>
          <p:cNvPr id="4" name="Slide Number Placeholder 3"/>
          <p:cNvSpPr>
            <a:spLocks noGrp="1"/>
          </p:cNvSpPr>
          <p:nvPr>
            <p:ph type="sldNum" sz="quarter" idx="5"/>
          </p:nvPr>
        </p:nvSpPr>
        <p:spPr/>
        <p:txBody>
          <a:bodyPr/>
          <a:lstStyle/>
          <a:p>
            <a:fld id="{26C29ADC-1998-4831-AB08-DF653A10E024}" type="slidenum">
              <a:rPr lang="en-US" smtClean="0"/>
              <a:t>6</a:t>
            </a:fld>
            <a:endParaRPr lang="en-US"/>
          </a:p>
        </p:txBody>
      </p:sp>
    </p:spTree>
    <p:extLst>
      <p:ext uri="{BB962C8B-B14F-4D97-AF65-F5344CB8AC3E}">
        <p14:creationId xmlns:p14="http://schemas.microsoft.com/office/powerpoint/2010/main" val="284301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Ghana provides an example where </a:t>
            </a:r>
            <a:r>
              <a:rPr lang="en-US" dirty="0" err="1"/>
              <a:t>ehealth</a:t>
            </a:r>
            <a:r>
              <a:rPr lang="en-US" dirty="0"/>
              <a:t> has improved the quality of live for the inhabitants. </a:t>
            </a:r>
          </a:p>
          <a:p>
            <a:endParaRPr lang="en-US" dirty="0"/>
          </a:p>
          <a:p>
            <a:r>
              <a:rPr lang="en-US" dirty="0"/>
              <a:t>Across the rural nation there was minimum standards and substandard care. For instance the treatment given from one doctor to another varied and was not always evidence based. This maternal mortality rates 20x higher than in America. </a:t>
            </a:r>
          </a:p>
          <a:p>
            <a:endParaRPr lang="en-US" dirty="0"/>
          </a:p>
          <a:p>
            <a:r>
              <a:rPr lang="en-US" dirty="0"/>
              <a:t>An </a:t>
            </a:r>
            <a:r>
              <a:rPr lang="en-US" dirty="0" err="1"/>
              <a:t>ehealth</a:t>
            </a:r>
            <a:r>
              <a:rPr lang="en-US" dirty="0"/>
              <a:t>  system was created to manage the EHR information and promote collaboration on patient information. This lead to more consensus on the right treatments, resulting in the right decision more often.</a:t>
            </a:r>
          </a:p>
        </p:txBody>
      </p:sp>
      <p:sp>
        <p:nvSpPr>
          <p:cNvPr id="4" name="Slide Number Placeholder 3"/>
          <p:cNvSpPr>
            <a:spLocks noGrp="1"/>
          </p:cNvSpPr>
          <p:nvPr>
            <p:ph type="sldNum" sz="quarter" idx="5"/>
          </p:nvPr>
        </p:nvSpPr>
        <p:spPr/>
        <p:txBody>
          <a:bodyPr/>
          <a:lstStyle/>
          <a:p>
            <a:fld id="{26C29ADC-1998-4831-AB08-DF653A10E024}" type="slidenum">
              <a:rPr lang="en-US" smtClean="0"/>
              <a:t>7</a:t>
            </a:fld>
            <a:endParaRPr lang="en-US"/>
          </a:p>
        </p:txBody>
      </p:sp>
    </p:spTree>
    <p:extLst>
      <p:ext uri="{BB962C8B-B14F-4D97-AF65-F5344CB8AC3E}">
        <p14:creationId xmlns:p14="http://schemas.microsoft.com/office/powerpoint/2010/main" val="1103042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EMR and EHR systems continue to move into the cloud it will expand their capabilities in many dimensions. </a:t>
            </a:r>
          </a:p>
          <a:p>
            <a:endParaRPr lang="en-US" dirty="0"/>
          </a:p>
          <a:p>
            <a:r>
              <a:rPr lang="en-US" b="1" dirty="0"/>
              <a:t>IoT as a Service</a:t>
            </a:r>
          </a:p>
          <a:p>
            <a:endParaRPr lang="en-US" b="1" dirty="0"/>
          </a:p>
          <a:p>
            <a:r>
              <a:rPr lang="en-US" b="0" dirty="0"/>
              <a:t>Large sensor networks attached to patients will provide an influx of information that will enhance existing EMR profiles. </a:t>
            </a:r>
          </a:p>
          <a:p>
            <a:endParaRPr lang="en-US" b="0" dirty="0"/>
          </a:p>
          <a:p>
            <a:r>
              <a:rPr lang="en-US" b="0" dirty="0"/>
              <a:t>Currently a doctor will only see a patient a few times a year, instead IoT will give them the ability to have more continuous telemetry.</a:t>
            </a:r>
          </a:p>
          <a:p>
            <a:endParaRPr lang="en-US" b="0" dirty="0"/>
          </a:p>
          <a:p>
            <a:r>
              <a:rPr lang="en-US" b="1" dirty="0"/>
              <a:t>ML as a Service</a:t>
            </a:r>
            <a:endParaRPr lang="en-US" b="0" dirty="0"/>
          </a:p>
          <a:p>
            <a:endParaRPr lang="en-US" b="0" dirty="0"/>
          </a:p>
          <a:p>
            <a:r>
              <a:rPr lang="en-US" b="0" dirty="0"/>
              <a:t>With the influx of patient data medical professionals will need to turn to machine learning algorithms to unlock patterns contained within it.</a:t>
            </a:r>
          </a:p>
          <a:p>
            <a:endParaRPr lang="en-US" b="0" dirty="0"/>
          </a:p>
          <a:p>
            <a:r>
              <a:rPr lang="en-US" b="0" dirty="0"/>
              <a:t>Using </a:t>
            </a:r>
            <a:r>
              <a:rPr lang="en-US" b="0" dirty="0" err="1"/>
              <a:t>MLaaS</a:t>
            </a:r>
            <a:r>
              <a:rPr lang="en-US" b="0" dirty="0"/>
              <a:t> the barrier to entry will be reduced allowing more ideas to rapidly be tested.</a:t>
            </a:r>
          </a:p>
          <a:p>
            <a:endParaRPr lang="en-US" b="0" dirty="0"/>
          </a:p>
          <a:p>
            <a:r>
              <a:rPr lang="en-US" b="1" dirty="0"/>
              <a:t>Notification Services</a:t>
            </a:r>
            <a:endParaRPr lang="en-US" b="0" dirty="0"/>
          </a:p>
          <a:p>
            <a:endParaRPr lang="en-US" b="0" dirty="0"/>
          </a:p>
          <a:p>
            <a:r>
              <a:rPr lang="en-US" b="0" dirty="0"/>
              <a:t>Better integration between mobile devices and medical systems will distribute the insights from </a:t>
            </a:r>
            <a:r>
              <a:rPr lang="en-US" b="0" dirty="0" err="1"/>
              <a:t>MLaaS</a:t>
            </a:r>
            <a:r>
              <a:rPr lang="en-US" b="0" dirty="0"/>
              <a:t> to the end users.</a:t>
            </a:r>
          </a:p>
          <a:p>
            <a:endParaRPr lang="en-US" b="0" dirty="0"/>
          </a:p>
          <a:p>
            <a:r>
              <a:rPr lang="en-US" b="0" dirty="0"/>
              <a:t>This will lead to shorter wait times and a healthier population </a:t>
            </a:r>
            <a:r>
              <a:rPr lang="en-US" b="0"/>
              <a:t>between doctor visits.</a:t>
            </a:r>
            <a:endParaRPr lang="en-US" b="1" dirty="0"/>
          </a:p>
        </p:txBody>
      </p:sp>
      <p:sp>
        <p:nvSpPr>
          <p:cNvPr id="4" name="Slide Number Placeholder 3"/>
          <p:cNvSpPr>
            <a:spLocks noGrp="1"/>
          </p:cNvSpPr>
          <p:nvPr>
            <p:ph type="sldNum" sz="quarter" idx="5"/>
          </p:nvPr>
        </p:nvSpPr>
        <p:spPr/>
        <p:txBody>
          <a:bodyPr/>
          <a:lstStyle/>
          <a:p>
            <a:fld id="{26C29ADC-1998-4831-AB08-DF653A10E024}" type="slidenum">
              <a:rPr lang="en-US" smtClean="0"/>
              <a:t>8</a:t>
            </a:fld>
            <a:endParaRPr lang="en-US"/>
          </a:p>
        </p:txBody>
      </p:sp>
    </p:spTree>
    <p:extLst>
      <p:ext uri="{BB962C8B-B14F-4D97-AF65-F5344CB8AC3E}">
        <p14:creationId xmlns:p14="http://schemas.microsoft.com/office/powerpoint/2010/main" val="93839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F73D-CCB5-43E5-BA5E-FE13AB22F729}"/>
              </a:ext>
            </a:extLst>
          </p:cNvPr>
          <p:cNvSpPr>
            <a:spLocks noGrp="1"/>
          </p:cNvSpPr>
          <p:nvPr>
            <p:ph type="ctrTitle"/>
          </p:nvPr>
        </p:nvSpPr>
        <p:spPr/>
        <p:txBody>
          <a:bodyPr/>
          <a:lstStyle/>
          <a:p>
            <a:r>
              <a:rPr lang="en-US" dirty="0"/>
              <a:t>Cloud Computing in eHealth</a:t>
            </a:r>
          </a:p>
        </p:txBody>
      </p:sp>
      <p:sp>
        <p:nvSpPr>
          <p:cNvPr id="3" name="Subtitle 2">
            <a:extLst>
              <a:ext uri="{FF2B5EF4-FFF2-40B4-BE49-F238E27FC236}">
                <a16:creationId xmlns:a16="http://schemas.microsoft.com/office/drawing/2014/main" id="{350B2400-8A12-428B-B3E3-D35BFCF34F3A}"/>
              </a:ext>
            </a:extLst>
          </p:cNvPr>
          <p:cNvSpPr>
            <a:spLocks noGrp="1"/>
          </p:cNvSpPr>
          <p:nvPr>
            <p:ph type="subTitle" idx="1"/>
          </p:nvPr>
        </p:nvSpPr>
        <p:spPr/>
        <p:txBody>
          <a:bodyPr>
            <a:normAutofit lnSpcReduction="10000"/>
          </a:bodyPr>
          <a:lstStyle/>
          <a:p>
            <a:r>
              <a:rPr lang="en-US" dirty="0"/>
              <a:t>Nate Bachmeier</a:t>
            </a:r>
          </a:p>
          <a:p>
            <a:r>
              <a:rPr lang="en-US" dirty="0"/>
              <a:t>TIM-8101: Principals of Computer Science</a:t>
            </a:r>
          </a:p>
          <a:p>
            <a:r>
              <a:rPr lang="en-US" dirty="0"/>
              <a:t>April 21</a:t>
            </a:r>
            <a:r>
              <a:rPr lang="en-US" baseline="30000" dirty="0"/>
              <a:t>st</a:t>
            </a:r>
            <a:r>
              <a:rPr lang="en-US" dirty="0"/>
              <a:t>, 2019</a:t>
            </a:r>
          </a:p>
        </p:txBody>
      </p:sp>
    </p:spTree>
    <p:extLst>
      <p:ext uri="{BB962C8B-B14F-4D97-AF65-F5344CB8AC3E}">
        <p14:creationId xmlns:p14="http://schemas.microsoft.com/office/powerpoint/2010/main" val="62993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BB4D0-636E-42E4-92F2-6419AB73F01C}"/>
              </a:ext>
            </a:extLst>
          </p:cNvPr>
          <p:cNvSpPr>
            <a:spLocks noGrp="1"/>
          </p:cNvSpPr>
          <p:nvPr>
            <p:ph type="title"/>
          </p:nvPr>
        </p:nvSpPr>
        <p:spPr>
          <a:xfrm>
            <a:off x="1043950" y="1179151"/>
            <a:ext cx="3300646" cy="4463889"/>
          </a:xfrm>
        </p:spPr>
        <p:txBody>
          <a:bodyPr anchor="ctr">
            <a:normAutofit/>
          </a:bodyPr>
          <a:lstStyle/>
          <a:p>
            <a:r>
              <a:rPr lang="en-US"/>
              <a:t>Why Cloud Computing?</a:t>
            </a:r>
            <a:endParaRPr lang="en-US" dirty="0"/>
          </a:p>
        </p:txBody>
      </p:sp>
      <p:sp>
        <p:nvSpPr>
          <p:cNvPr id="29"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3BE32F-EF4B-49FB-8A99-9B40FDF5B46D}"/>
              </a:ext>
            </a:extLst>
          </p:cNvPr>
          <p:cNvSpPr>
            <a:spLocks noGrp="1"/>
          </p:cNvSpPr>
          <p:nvPr>
            <p:ph idx="1"/>
          </p:nvPr>
        </p:nvSpPr>
        <p:spPr>
          <a:xfrm>
            <a:off x="4978918" y="1109145"/>
            <a:ext cx="6341016" cy="4603900"/>
          </a:xfrm>
        </p:spPr>
        <p:txBody>
          <a:bodyPr anchor="ctr">
            <a:normAutofit/>
          </a:bodyPr>
          <a:lstStyle/>
          <a:p>
            <a:r>
              <a:rPr lang="en-US"/>
              <a:t>It is …</a:t>
            </a:r>
          </a:p>
          <a:p>
            <a:pPr lvl="1"/>
            <a:r>
              <a:rPr lang="en-US"/>
              <a:t>Standardized Platform for Provisioning Resources</a:t>
            </a:r>
          </a:p>
          <a:p>
            <a:pPr lvl="1"/>
            <a:r>
              <a:rPr lang="en-US"/>
              <a:t>Scalable and Elastic</a:t>
            </a:r>
          </a:p>
          <a:p>
            <a:pPr lvl="1"/>
            <a:r>
              <a:rPr lang="en-US"/>
              <a:t>Always On / Always Available Networking</a:t>
            </a:r>
          </a:p>
          <a:p>
            <a:pPr lvl="1"/>
            <a:r>
              <a:rPr lang="en-US"/>
              <a:t>Reusable set of language independent primitives</a:t>
            </a:r>
            <a:br>
              <a:rPr lang="en-US"/>
            </a:br>
            <a:endParaRPr lang="en-US"/>
          </a:p>
          <a:p>
            <a:r>
              <a:rPr lang="en-US"/>
              <a:t>It enables …</a:t>
            </a:r>
          </a:p>
          <a:p>
            <a:pPr lvl="1"/>
            <a:r>
              <a:rPr lang="en-US"/>
              <a:t>Cost savings by economies of scale</a:t>
            </a:r>
          </a:p>
          <a:p>
            <a:pPr lvl="1"/>
            <a:r>
              <a:rPr lang="en-US"/>
              <a:t>Provide services anywhere that has network access</a:t>
            </a:r>
          </a:p>
          <a:p>
            <a:pPr lvl="1"/>
            <a:r>
              <a:rPr lang="en-US"/>
              <a:t>Virtually unlimited resources for any business challenge</a:t>
            </a:r>
          </a:p>
          <a:p>
            <a:pPr marL="0" indent="0">
              <a:buNone/>
            </a:pPr>
            <a:endParaRPr lang="en-US" dirty="0"/>
          </a:p>
        </p:txBody>
      </p:sp>
      <p:sp>
        <p:nvSpPr>
          <p:cNvPr id="31"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5425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DD76B-196C-4768-865F-275A88195AFE}"/>
              </a:ext>
            </a:extLst>
          </p:cNvPr>
          <p:cNvSpPr>
            <a:spLocks noGrp="1"/>
          </p:cNvSpPr>
          <p:nvPr>
            <p:ph type="title"/>
          </p:nvPr>
        </p:nvSpPr>
        <p:spPr>
          <a:xfrm>
            <a:off x="652481" y="1382486"/>
            <a:ext cx="3547581" cy="4093028"/>
          </a:xfrm>
        </p:spPr>
        <p:txBody>
          <a:bodyPr anchor="ctr">
            <a:normAutofit/>
          </a:bodyPr>
          <a:lstStyle/>
          <a:p>
            <a:r>
              <a:rPr lang="en-US" sz="4400" dirty="0"/>
              <a:t>Consuming Clouds</a:t>
            </a:r>
          </a:p>
        </p:txBody>
      </p:sp>
      <p:grpSp>
        <p:nvGrpSpPr>
          <p:cNvPr id="25" name="Group 2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6" name="Straight Connector 2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CD75EF9E-8F47-4F19-8E78-04ED5FE751F8}"/>
              </a:ext>
            </a:extLst>
          </p:cNvPr>
          <p:cNvGraphicFramePr>
            <a:graphicFrameLocks noGrp="1"/>
          </p:cNvGraphicFramePr>
          <p:nvPr>
            <p:ph idx="1"/>
            <p:extLst>
              <p:ext uri="{D42A27DB-BD31-4B8C-83A1-F6EECF244321}">
                <p14:modId xmlns:p14="http://schemas.microsoft.com/office/powerpoint/2010/main" val="111613342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269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E10D-256B-4A81-A52C-BB6BC2EE5D5C}"/>
              </a:ext>
            </a:extLst>
          </p:cNvPr>
          <p:cNvSpPr>
            <a:spLocks noGrp="1"/>
          </p:cNvSpPr>
          <p:nvPr>
            <p:ph type="title"/>
          </p:nvPr>
        </p:nvSpPr>
        <p:spPr>
          <a:xfrm>
            <a:off x="677334" y="609600"/>
            <a:ext cx="8596668" cy="1320800"/>
          </a:xfrm>
        </p:spPr>
        <p:txBody>
          <a:bodyPr>
            <a:normAutofit/>
          </a:bodyPr>
          <a:lstStyle/>
          <a:p>
            <a:r>
              <a:rPr lang="en-US" dirty="0"/>
              <a:t>Data in the Public Cloud</a:t>
            </a:r>
          </a:p>
        </p:txBody>
      </p:sp>
      <p:graphicFrame>
        <p:nvGraphicFramePr>
          <p:cNvPr id="5" name="Content Placeholder 2">
            <a:extLst>
              <a:ext uri="{FF2B5EF4-FFF2-40B4-BE49-F238E27FC236}">
                <a16:creationId xmlns:a16="http://schemas.microsoft.com/office/drawing/2014/main" id="{193158CB-87F3-4D1C-A6BB-72FFA6B8F2E4}"/>
              </a:ext>
            </a:extLst>
          </p:cNvPr>
          <p:cNvGraphicFramePr>
            <a:graphicFrameLocks noGrp="1"/>
          </p:cNvGraphicFramePr>
          <p:nvPr>
            <p:ph idx="1"/>
            <p:extLst>
              <p:ext uri="{D42A27DB-BD31-4B8C-83A1-F6EECF244321}">
                <p14:modId xmlns:p14="http://schemas.microsoft.com/office/powerpoint/2010/main" val="371957236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400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47E4C27-4291-483C-8378-8F2B5F3673D9}"/>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Securing Data in Public Clouds</a:t>
            </a:r>
          </a:p>
        </p:txBody>
      </p:sp>
      <p:sp>
        <p:nvSpPr>
          <p:cNvPr id="3" name="Content Placeholder 2">
            <a:extLst>
              <a:ext uri="{FF2B5EF4-FFF2-40B4-BE49-F238E27FC236}">
                <a16:creationId xmlns:a16="http://schemas.microsoft.com/office/drawing/2014/main" id="{4B74593B-DE39-4C7B-A5E5-E77A89ABF8ED}"/>
              </a:ext>
            </a:extLst>
          </p:cNvPr>
          <p:cNvSpPr>
            <a:spLocks noGrp="1"/>
          </p:cNvSpPr>
          <p:nvPr>
            <p:ph idx="1"/>
          </p:nvPr>
        </p:nvSpPr>
        <p:spPr>
          <a:xfrm>
            <a:off x="673754" y="2160590"/>
            <a:ext cx="3973943" cy="3440110"/>
          </a:xfrm>
        </p:spPr>
        <p:txBody>
          <a:bodyPr>
            <a:normAutofit/>
          </a:bodyPr>
          <a:lstStyle/>
          <a:p>
            <a:r>
              <a:rPr lang="en-US">
                <a:solidFill>
                  <a:schemeClr val="bg1"/>
                </a:solidFill>
              </a:rPr>
              <a:t>IAM Policy and Federated Identity</a:t>
            </a:r>
            <a:br>
              <a:rPr lang="en-US">
                <a:solidFill>
                  <a:schemeClr val="bg1"/>
                </a:solidFill>
              </a:rPr>
            </a:br>
            <a:endParaRPr lang="en-US">
              <a:solidFill>
                <a:schemeClr val="bg1"/>
              </a:solidFill>
            </a:endParaRPr>
          </a:p>
          <a:p>
            <a:r>
              <a:rPr lang="en-US">
                <a:solidFill>
                  <a:schemeClr val="bg1"/>
                </a:solidFill>
              </a:rPr>
              <a:t>Auditing and Logging Services</a:t>
            </a:r>
            <a:br>
              <a:rPr lang="en-US">
                <a:solidFill>
                  <a:schemeClr val="bg1"/>
                </a:solidFill>
              </a:rPr>
            </a:br>
            <a:endParaRPr lang="en-US">
              <a:solidFill>
                <a:schemeClr val="bg1"/>
              </a:solidFill>
            </a:endParaRPr>
          </a:p>
          <a:p>
            <a:r>
              <a:rPr lang="en-US">
                <a:solidFill>
                  <a:schemeClr val="bg1"/>
                </a:solidFill>
              </a:rPr>
              <a:t>Certificate Services and Hardware Encryption</a:t>
            </a:r>
            <a:br>
              <a:rPr lang="en-US">
                <a:solidFill>
                  <a:schemeClr val="bg1"/>
                </a:solidFill>
              </a:rPr>
            </a:br>
            <a:endParaRPr lang="en-US">
              <a:solidFill>
                <a:schemeClr val="bg1"/>
              </a:solidFill>
            </a:endParaRPr>
          </a:p>
          <a:p>
            <a:r>
              <a:rPr lang="en-US">
                <a:solidFill>
                  <a:schemeClr val="bg1"/>
                </a:solidFill>
              </a:rPr>
              <a:t>Direct Connect, IPSec+VPN, and VPC-to-VPC Peering</a:t>
            </a:r>
          </a:p>
        </p:txBody>
      </p:sp>
      <p:pic>
        <p:nvPicPr>
          <p:cNvPr id="7" name="Graphic 6" descr="Lock">
            <a:extLst>
              <a:ext uri="{FF2B5EF4-FFF2-40B4-BE49-F238E27FC236}">
                <a16:creationId xmlns:a16="http://schemas.microsoft.com/office/drawing/2014/main" id="{5878193B-A491-4046-9BD0-CC2EAD1D4F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3439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88E8-641D-451C-8039-5064FC2C6C05}"/>
              </a:ext>
            </a:extLst>
          </p:cNvPr>
          <p:cNvSpPr>
            <a:spLocks noGrp="1"/>
          </p:cNvSpPr>
          <p:nvPr>
            <p:ph type="title"/>
          </p:nvPr>
        </p:nvSpPr>
        <p:spPr>
          <a:xfrm>
            <a:off x="677334" y="609600"/>
            <a:ext cx="8596668" cy="1320800"/>
          </a:xfrm>
        </p:spPr>
        <p:txBody>
          <a:bodyPr>
            <a:normAutofit/>
          </a:bodyPr>
          <a:lstStyle/>
          <a:p>
            <a:r>
              <a:rPr lang="en-US"/>
              <a:t>Common Challenges</a:t>
            </a:r>
          </a:p>
        </p:txBody>
      </p:sp>
      <p:graphicFrame>
        <p:nvGraphicFramePr>
          <p:cNvPr id="5" name="Content Placeholder 2">
            <a:extLst>
              <a:ext uri="{FF2B5EF4-FFF2-40B4-BE49-F238E27FC236}">
                <a16:creationId xmlns:a16="http://schemas.microsoft.com/office/drawing/2014/main" id="{82809C91-7356-43DB-9F83-958B2C20A0C5}"/>
              </a:ext>
            </a:extLst>
          </p:cNvPr>
          <p:cNvGraphicFramePr>
            <a:graphicFrameLocks noGrp="1"/>
          </p:cNvGraphicFramePr>
          <p:nvPr>
            <p:ph idx="1"/>
            <p:extLst>
              <p:ext uri="{D42A27DB-BD31-4B8C-83A1-F6EECF244321}">
                <p14:modId xmlns:p14="http://schemas.microsoft.com/office/powerpoint/2010/main" val="398449509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14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40DD656-D1F7-4A6D-83C2-5568D63FF557}"/>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Enabling eHealth in Ghana…</a:t>
            </a:r>
          </a:p>
        </p:txBody>
      </p:sp>
      <p:sp>
        <p:nvSpPr>
          <p:cNvPr id="3" name="Content Placeholder 2">
            <a:extLst>
              <a:ext uri="{FF2B5EF4-FFF2-40B4-BE49-F238E27FC236}">
                <a16:creationId xmlns:a16="http://schemas.microsoft.com/office/drawing/2014/main" id="{87039345-9617-4319-950C-7A1F0A403DC9}"/>
              </a:ext>
            </a:extLst>
          </p:cNvPr>
          <p:cNvSpPr>
            <a:spLocks noGrp="1"/>
          </p:cNvSpPr>
          <p:nvPr>
            <p:ph idx="1"/>
          </p:nvPr>
        </p:nvSpPr>
        <p:spPr>
          <a:xfrm>
            <a:off x="673754" y="2160590"/>
            <a:ext cx="3973943" cy="3440110"/>
          </a:xfrm>
        </p:spPr>
        <p:txBody>
          <a:bodyPr>
            <a:normAutofit/>
          </a:bodyPr>
          <a:lstStyle/>
          <a:p>
            <a:r>
              <a:rPr lang="en-US" dirty="0">
                <a:solidFill>
                  <a:schemeClr val="bg1"/>
                </a:solidFill>
              </a:rPr>
              <a:t>Remote rural locations</a:t>
            </a:r>
          </a:p>
          <a:p>
            <a:r>
              <a:rPr lang="en-US" dirty="0">
                <a:solidFill>
                  <a:schemeClr val="bg1"/>
                </a:solidFill>
              </a:rPr>
              <a:t>Minimal Standardization</a:t>
            </a:r>
          </a:p>
          <a:p>
            <a:r>
              <a:rPr lang="en-US" dirty="0">
                <a:solidFill>
                  <a:schemeClr val="bg1"/>
                </a:solidFill>
              </a:rPr>
              <a:t>High mortality rates</a:t>
            </a:r>
          </a:p>
          <a:p>
            <a:r>
              <a:rPr lang="en-US" dirty="0">
                <a:solidFill>
                  <a:schemeClr val="bg1"/>
                </a:solidFill>
              </a:rPr>
              <a:t>Substandard care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7C8965F2-A5F4-4C45-9F0F-77D89EF04BF4}"/>
              </a:ext>
            </a:extLst>
          </p:cNvPr>
          <p:cNvPicPr>
            <a:picLocks noChangeAspect="1"/>
          </p:cNvPicPr>
          <p:nvPr/>
        </p:nvPicPr>
        <p:blipFill>
          <a:blip r:embed="rId3"/>
          <a:stretch>
            <a:fillRect/>
          </a:stretch>
        </p:blipFill>
        <p:spPr>
          <a:xfrm>
            <a:off x="4244931" y="2160590"/>
            <a:ext cx="7438078" cy="3440110"/>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8687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D5355-6C0E-4FF0-AFAF-E21D68A09283}"/>
              </a:ext>
            </a:extLst>
          </p:cNvPr>
          <p:cNvSpPr>
            <a:spLocks noGrp="1"/>
          </p:cNvSpPr>
          <p:nvPr>
            <p:ph type="title"/>
          </p:nvPr>
        </p:nvSpPr>
        <p:spPr>
          <a:xfrm>
            <a:off x="652481" y="1382486"/>
            <a:ext cx="3547581" cy="4093028"/>
          </a:xfrm>
        </p:spPr>
        <p:txBody>
          <a:bodyPr anchor="ctr">
            <a:normAutofit/>
          </a:bodyPr>
          <a:lstStyle/>
          <a:p>
            <a:r>
              <a:rPr lang="en-US" sz="4400"/>
              <a:t>Future of eHealth and Cloud Computing</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076379F-C5E3-42DF-BACF-D91B91E3426B}"/>
              </a:ext>
            </a:extLst>
          </p:cNvPr>
          <p:cNvGraphicFramePr>
            <a:graphicFrameLocks noGrp="1"/>
          </p:cNvGraphicFramePr>
          <p:nvPr>
            <p:ph idx="1"/>
            <p:extLst>
              <p:ext uri="{D42A27DB-BD31-4B8C-83A1-F6EECF244321}">
                <p14:modId xmlns:p14="http://schemas.microsoft.com/office/powerpoint/2010/main" val="354332478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91137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1383</Words>
  <Application>Microsoft Office PowerPoint</Application>
  <PresentationFormat>Widescreen</PresentationFormat>
  <Paragraphs>146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Cloud Computing in eHealth</vt:lpstr>
      <vt:lpstr>Why Cloud Computing?</vt:lpstr>
      <vt:lpstr>Consuming Clouds</vt:lpstr>
      <vt:lpstr>Data in the Public Cloud</vt:lpstr>
      <vt:lpstr>Securing Data in Public Clouds</vt:lpstr>
      <vt:lpstr>Common Challenges</vt:lpstr>
      <vt:lpstr>Enabling eHealth in Ghana…</vt:lpstr>
      <vt:lpstr>Future of eHealth and Cloud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in eHealth</dc:title>
  <dc:creator>Nate Bachmeier</dc:creator>
  <cp:lastModifiedBy>Nate Bachmeier</cp:lastModifiedBy>
  <cp:revision>2</cp:revision>
  <dcterms:created xsi:type="dcterms:W3CDTF">2019-04-22T01:15:31Z</dcterms:created>
  <dcterms:modified xsi:type="dcterms:W3CDTF">2019-04-22T01:21:36Z</dcterms:modified>
</cp:coreProperties>
</file>