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2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6093450"/>
            <a:ext cx="31682165" cy="14481798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30575235"/>
            <a:ext cx="31682165" cy="72082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7655415"/>
            <a:ext cx="6698270" cy="500339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8989066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3901440"/>
            <a:ext cx="31641528" cy="19949056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7865894"/>
            <a:ext cx="31641528" cy="9957530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0265776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20762499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2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3901440"/>
            <a:ext cx="29326018" cy="1853184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22433280"/>
            <a:ext cx="27138662" cy="2438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7865894"/>
            <a:ext cx="31641528" cy="9957530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20265776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20762499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4147232"/>
            <a:ext cx="2195131" cy="374256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8593959"/>
            <a:ext cx="2195131" cy="374256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1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5605770"/>
            <a:ext cx="31641528" cy="17439008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33162240"/>
            <a:ext cx="31641528" cy="466958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1428227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31891766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3901440"/>
            <a:ext cx="29326018" cy="1853184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7797760"/>
            <a:ext cx="32103802" cy="53644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33162240"/>
            <a:ext cx="32103802" cy="466958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31428227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31891766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4147232"/>
            <a:ext cx="2195131" cy="374256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8593959"/>
            <a:ext cx="2195131" cy="374256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5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4015405"/>
            <a:ext cx="31641523" cy="18432128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7797760"/>
            <a:ext cx="31641528" cy="53644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33162240"/>
            <a:ext cx="31641528" cy="466958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1428227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31891766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4015402"/>
            <a:ext cx="7949434" cy="3381642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4015402"/>
            <a:ext cx="22638470" cy="338164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3994304"/>
            <a:ext cx="31628155" cy="8197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3655040"/>
            <a:ext cx="31641528" cy="241767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3277197"/>
            <a:ext cx="31641528" cy="940032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2920960"/>
            <a:ext cx="31641528" cy="550656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0265776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20762499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3674922"/>
            <a:ext cx="15348149" cy="2411134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3674922"/>
            <a:ext cx="15346046" cy="2411134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5041814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4250406"/>
            <a:ext cx="13798061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7938486"/>
            <a:ext cx="15348154" cy="1987649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4229747"/>
            <a:ext cx="13791547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7917827"/>
            <a:ext cx="15339264" cy="1987649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5041814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3994304"/>
            <a:ext cx="31628160" cy="8197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854963"/>
            <a:ext cx="12622003" cy="6248397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854973"/>
            <a:ext cx="18196349" cy="346557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10231123"/>
            <a:ext cx="12622003" cy="27279590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4551645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30723840"/>
            <a:ext cx="31641528" cy="3627123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4063776"/>
            <a:ext cx="31641528" cy="24671808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34350963"/>
            <a:ext cx="31641528" cy="3159757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1428227"/>
            <a:ext cx="6520109" cy="3251232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31891766"/>
            <a:ext cx="2807894" cy="2336800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463040"/>
            <a:ext cx="9509760" cy="4248721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1824"/>
            <a:ext cx="9370906" cy="43858995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43891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3994304"/>
            <a:ext cx="31628160" cy="8197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3655040"/>
            <a:ext cx="31641528" cy="2487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39264573"/>
            <a:ext cx="3678624" cy="2369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39269181"/>
            <a:ext cx="27439142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5041814"/>
            <a:ext cx="2807894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0FAB2-27BD-4814-8F4E-D88EF5F9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46048" cy="4908174"/>
          </a:xfrm>
        </p:spPr>
        <p:txBody>
          <a:bodyPr/>
          <a:lstStyle/>
          <a:p>
            <a:pPr algn="ctr"/>
            <a:r>
              <a:rPr lang="en-US" b="1" dirty="0"/>
              <a:t>5G: Emerging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F0D9BB-5047-4A45-9EA2-D7D8EBD4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23024" y="18149586"/>
            <a:ext cx="13187754" cy="1615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Share device resources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Tap into remote memory and accelerator cards– at comparable speeds to local resources.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Expanding device capabilities to virtually unlimited in size.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Consume dozens of GPUs to generate photorealistic real time graphics for gaming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52D71-28AB-4113-A8F8-C039F587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5877" y="16917414"/>
            <a:ext cx="16811005" cy="1861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Does 5G Work?</a:t>
            </a:r>
            <a:endParaRPr lang="en-US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1. The frequency range is increased to support billions of simultaneous devices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2. MM waves are fragile over long distances, lots of small repeating stations are deployed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3. Base stations increase from 12 to 100 antennas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4. With so many antennas broadcasting in all directions leads to interference – thus beam directly at the device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5. Communication channels are full duplex for improved efficiency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E961D-8297-413F-AEFC-41EF0668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5" y="36567205"/>
            <a:ext cx="20822419" cy="574411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AB841A5-2B01-4D03-ACC7-A66AC7B5E059}"/>
              </a:ext>
            </a:extLst>
          </p:cNvPr>
          <p:cNvSpPr txBox="1">
            <a:spLocks/>
          </p:cNvSpPr>
          <p:nvPr/>
        </p:nvSpPr>
        <p:spPr>
          <a:xfrm>
            <a:off x="19746882" y="4388988"/>
            <a:ext cx="19608800" cy="248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200" b="1" dirty="0"/>
              <a:t>What would you do with </a:t>
            </a:r>
            <a:br>
              <a:rPr lang="en-US" sz="9200" b="1" dirty="0"/>
            </a:br>
            <a:r>
              <a:rPr lang="en-US" sz="9200" b="1" dirty="0"/>
              <a:t>1 </a:t>
            </a:r>
            <a:r>
              <a:rPr lang="en-US" sz="9200" b="1" dirty="0" err="1"/>
              <a:t>TiB</a:t>
            </a:r>
            <a:r>
              <a:rPr lang="en-US" sz="9200" b="1" dirty="0"/>
              <a:t>/s connectivity?</a:t>
            </a:r>
          </a:p>
          <a:p>
            <a:pPr marL="0" indent="0">
              <a:buNone/>
            </a:pPr>
            <a:endParaRPr lang="en-US" sz="9200" dirty="0"/>
          </a:p>
          <a:p>
            <a:pPr marL="2194560" lvl="1" indent="0">
              <a:buNone/>
            </a:pPr>
            <a:endParaRPr lang="en-US" sz="9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0D3730-27F2-43EB-B7FE-32094AB6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920" y="17947878"/>
            <a:ext cx="10233948" cy="12476724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A4952C5-9939-4DF4-9821-2D9C89FA580E}"/>
              </a:ext>
            </a:extLst>
          </p:cNvPr>
          <p:cNvSpPr txBox="1">
            <a:spLocks/>
          </p:cNvSpPr>
          <p:nvPr/>
        </p:nvSpPr>
        <p:spPr>
          <a:xfrm>
            <a:off x="19746881" y="7918010"/>
            <a:ext cx="23068553" cy="735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Autonomous Vehicles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Broadcast safety information to other vehicles’ AI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Enrich local sensor information with rich web services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Enhance supply chain efficiency with troves of metrics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04E0AA4-C1CF-4CFF-B0CC-0F44D361F051}"/>
              </a:ext>
            </a:extLst>
          </p:cNvPr>
          <p:cNvSpPr txBox="1">
            <a:spLocks/>
          </p:cNvSpPr>
          <p:nvPr/>
        </p:nvSpPr>
        <p:spPr>
          <a:xfrm>
            <a:off x="7016376" y="5312536"/>
            <a:ext cx="9789459" cy="1761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200" b="1" dirty="0"/>
              <a:t>What is 5G?</a:t>
            </a:r>
            <a:endParaRPr lang="en-US" sz="92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8D75164-BAF5-4E97-9EB1-5F2E335D584A}"/>
              </a:ext>
            </a:extLst>
          </p:cNvPr>
          <p:cNvSpPr txBox="1">
            <a:spLocks/>
          </p:cNvSpPr>
          <p:nvPr/>
        </p:nvSpPr>
        <p:spPr>
          <a:xfrm>
            <a:off x="2336800" y="8390006"/>
            <a:ext cx="16811004" cy="812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The fifth generation of wireless technology brings the capabilities for billions of devices to access network speeds of 1TiB/s. 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It will enable smart ubiquitous connectivity and networking.</a:t>
            </a:r>
          </a:p>
        </p:txBody>
      </p:sp>
    </p:spTree>
    <p:extLst>
      <p:ext uri="{BB962C8B-B14F-4D97-AF65-F5344CB8AC3E}">
        <p14:creationId xmlns:p14="http://schemas.microsoft.com/office/powerpoint/2010/main" val="26279889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184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Helvetica</vt:lpstr>
      <vt:lpstr>Wingdings 3</vt:lpstr>
      <vt:lpstr>Wisp</vt:lpstr>
      <vt:lpstr>5G: Emerging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5G: Emerging Technology</dc:title>
  <dc:creator>Nate Bachmeier</dc:creator>
  <cp:lastModifiedBy>Nate Bachmeier</cp:lastModifiedBy>
  <cp:revision>17</cp:revision>
  <dcterms:created xsi:type="dcterms:W3CDTF">2019-03-10T21:52:22Z</dcterms:created>
  <dcterms:modified xsi:type="dcterms:W3CDTF">2019-03-10T23:22:40Z</dcterms:modified>
</cp:coreProperties>
</file>