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BDAC-28AB-46CB-B938-153A6E276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Coronavirus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14EB2-CDED-40CD-97F8-211FBBE2C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Nate Bachmeier</a:t>
            </a:r>
            <a:br>
              <a:rPr lang="en-US" dirty="0"/>
            </a:br>
            <a:r>
              <a:rPr lang="en-US" dirty="0"/>
              <a:t>TIM-8130: Data Mining</a:t>
            </a:r>
          </a:p>
          <a:p>
            <a:r>
              <a:rPr lang="en-US" dirty="0"/>
              <a:t>Section 3: Week 6: March 15</a:t>
            </a:r>
            <a:r>
              <a:rPr lang="en-US" baseline="30000" dirty="0"/>
              <a:t>th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2592797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054A-7CAC-4B3D-BFF6-DE2A3A53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those issues…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3B4A-11FA-4248-B275-83E6E604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1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0EBE-4BD4-4D99-B413-D817EB01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coronavirus and why is it topical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56EE-967B-4BE6-B459-9DD96081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D85D-0A45-4AE2-BD7A-6425F91C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 A model can more accurately predict mortality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88FA-44ED-432F-BB9A-A4220697C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6342-6E98-43D3-A532-83B83EFA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Characteristics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F9E8C-5267-419A-948C-57CB97B1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FF91-4614-4F2E-985F-004A8ABB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for building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168D-7CFA-4FC9-B4B0-1676DF573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D88C-9904-4A34-BC04-8888732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Usefulness of Statistical Based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6505-FD13-4313-99A5-48B77950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0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7687-914F-48AA-8C4B-FD405810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Functions and Evaluation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DCDE-4956-4EE8-8ADC-A74BD515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F3E6-E753-4D95-92C5-2FAFAAC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D826-3754-4E72-826A-24C40080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5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1F18-337D-48C4-AF09-BA4588DD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F78B-2BD7-45DC-8E43-41B14855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80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69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Coronavirus</vt:lpstr>
      <vt:lpstr>What is a coronavirus and why is it topical</vt:lpstr>
      <vt:lpstr>Hypothesis:  A model can more accurately predict mortality rates</vt:lpstr>
      <vt:lpstr>Features and Characteristics of the model</vt:lpstr>
      <vt:lpstr>Data Sources for building the model </vt:lpstr>
      <vt:lpstr>Usefulness of Statistical Based Mining</vt:lpstr>
      <vt:lpstr>Statistical Functions and Evaluation Strategies</vt:lpstr>
      <vt:lpstr>Analysis and Results</vt:lpstr>
      <vt:lpstr>Challenges and limitations</vt:lpstr>
      <vt:lpstr>Overcoming those issues…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Coronavirus</dc:title>
  <dc:creator>Nate Bachmeier</dc:creator>
  <cp:lastModifiedBy>Nate Bachmeier</cp:lastModifiedBy>
  <cp:revision>3</cp:revision>
  <dcterms:created xsi:type="dcterms:W3CDTF">2020-03-15T16:49:29Z</dcterms:created>
  <dcterms:modified xsi:type="dcterms:W3CDTF">2020-03-15T17:00:09Z</dcterms:modified>
</cp:coreProperties>
</file>