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8200" autoAdjust="0"/>
  </p:normalViewPr>
  <p:slideViewPr>
    <p:cSldViewPr snapToGrid="0">
      <p:cViewPr varScale="1">
        <p:scale>
          <a:sx n="127" d="100"/>
          <a:sy n="127" d="100"/>
        </p:scale>
        <p:origin x="3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43F9E-A9C4-4B5F-ABDA-F2E75669880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25D12B-C18C-44DC-8B05-B90BF9357A62}">
      <dgm:prSet/>
      <dgm:spPr/>
      <dgm:t>
        <a:bodyPr/>
        <a:lstStyle/>
        <a:p>
          <a:r>
            <a:rPr lang="en-US"/>
            <a:t>Definitions and taxonomy</a:t>
          </a:r>
        </a:p>
      </dgm:t>
    </dgm:pt>
    <dgm:pt modelId="{4CBE8BC4-E481-4EF5-8F1A-007C41FB3C9F}" type="parTrans" cxnId="{0E77F6C4-F812-4446-B30F-06B1469386DB}">
      <dgm:prSet/>
      <dgm:spPr/>
      <dgm:t>
        <a:bodyPr/>
        <a:lstStyle/>
        <a:p>
          <a:endParaRPr lang="en-US"/>
        </a:p>
      </dgm:t>
    </dgm:pt>
    <dgm:pt modelId="{690E0C76-811E-4162-9145-4425C1DA495F}" type="sibTrans" cxnId="{0E77F6C4-F812-4446-B30F-06B1469386D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43078EA-ADDF-4E4E-AA7C-00F5C21D868A}">
      <dgm:prSet/>
      <dgm:spPr/>
      <dgm:t>
        <a:bodyPr/>
        <a:lstStyle/>
        <a:p>
          <a:r>
            <a:rPr lang="en-US"/>
            <a:t>Use cases and examples</a:t>
          </a:r>
        </a:p>
      </dgm:t>
    </dgm:pt>
    <dgm:pt modelId="{4463BD9C-1F18-4FD9-BB0A-8DC6B9BDF13F}" type="parTrans" cxnId="{09FF7720-9285-43DC-B6CD-EB592CA10CDD}">
      <dgm:prSet/>
      <dgm:spPr/>
      <dgm:t>
        <a:bodyPr/>
        <a:lstStyle/>
        <a:p>
          <a:endParaRPr lang="en-US"/>
        </a:p>
      </dgm:t>
    </dgm:pt>
    <dgm:pt modelId="{3F9AB6F7-FDCC-47B3-A755-E2E00BED7CFB}" type="sibTrans" cxnId="{09FF7720-9285-43DC-B6CD-EB592CA10CDD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39594A0-BBF6-4BDF-AE95-29EAE4DE1053}">
      <dgm:prSet/>
      <dgm:spPr/>
      <dgm:t>
        <a:bodyPr/>
        <a:lstStyle/>
        <a:p>
          <a:r>
            <a:rPr lang="en-US"/>
            <a:t>Opportunities and challenges</a:t>
          </a:r>
        </a:p>
      </dgm:t>
    </dgm:pt>
    <dgm:pt modelId="{A300E77F-D906-4563-9A36-C9E30D84BF3E}" type="parTrans" cxnId="{BBBFAB5B-09C2-4E7E-BD60-B5407354C4A8}">
      <dgm:prSet/>
      <dgm:spPr/>
      <dgm:t>
        <a:bodyPr/>
        <a:lstStyle/>
        <a:p>
          <a:endParaRPr lang="en-US"/>
        </a:p>
      </dgm:t>
    </dgm:pt>
    <dgm:pt modelId="{385CD7FD-8108-4584-97B1-A959ECBF708A}" type="sibTrans" cxnId="{BBBFAB5B-09C2-4E7E-BD60-B5407354C4A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4EBD047-35B0-4E8C-88FB-56903EA9CA08}" type="pres">
      <dgm:prSet presAssocID="{ECA43F9E-A9C4-4B5F-ABDA-F2E756698809}" presName="Name0" presStyleCnt="0">
        <dgm:presLayoutVars>
          <dgm:animLvl val="lvl"/>
          <dgm:resizeHandles val="exact"/>
        </dgm:presLayoutVars>
      </dgm:prSet>
      <dgm:spPr/>
    </dgm:pt>
    <dgm:pt modelId="{2F53A177-6726-4957-AAAA-744818A76CA6}" type="pres">
      <dgm:prSet presAssocID="{9325D12B-C18C-44DC-8B05-B90BF9357A62}" presName="compositeNode" presStyleCnt="0">
        <dgm:presLayoutVars>
          <dgm:bulletEnabled val="1"/>
        </dgm:presLayoutVars>
      </dgm:prSet>
      <dgm:spPr/>
    </dgm:pt>
    <dgm:pt modelId="{375EFCA9-94FC-478E-85B3-96918766C411}" type="pres">
      <dgm:prSet presAssocID="{9325D12B-C18C-44DC-8B05-B90BF9357A62}" presName="bgRect" presStyleLbl="alignNode1" presStyleIdx="0" presStyleCnt="3"/>
      <dgm:spPr/>
    </dgm:pt>
    <dgm:pt modelId="{C0B3B387-6FBF-4D8C-8CDF-B66476C8F179}" type="pres">
      <dgm:prSet presAssocID="{690E0C76-811E-4162-9145-4425C1DA495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CCF4A56-C194-4F33-8FCB-51992FF82D08}" type="pres">
      <dgm:prSet presAssocID="{9325D12B-C18C-44DC-8B05-B90BF9357A62}" presName="nodeRect" presStyleLbl="alignNode1" presStyleIdx="0" presStyleCnt="3">
        <dgm:presLayoutVars>
          <dgm:bulletEnabled val="1"/>
        </dgm:presLayoutVars>
      </dgm:prSet>
      <dgm:spPr/>
    </dgm:pt>
    <dgm:pt modelId="{8F9A7F15-2705-41C1-9E8F-C3E4C9C9656F}" type="pres">
      <dgm:prSet presAssocID="{690E0C76-811E-4162-9145-4425C1DA495F}" presName="sibTrans" presStyleCnt="0"/>
      <dgm:spPr/>
    </dgm:pt>
    <dgm:pt modelId="{B17A2B42-C678-4C2D-B59C-3FC0EECCD9EC}" type="pres">
      <dgm:prSet presAssocID="{643078EA-ADDF-4E4E-AA7C-00F5C21D868A}" presName="compositeNode" presStyleCnt="0">
        <dgm:presLayoutVars>
          <dgm:bulletEnabled val="1"/>
        </dgm:presLayoutVars>
      </dgm:prSet>
      <dgm:spPr/>
    </dgm:pt>
    <dgm:pt modelId="{5B064849-44FA-4E7D-91FA-86B8A7E6A941}" type="pres">
      <dgm:prSet presAssocID="{643078EA-ADDF-4E4E-AA7C-00F5C21D868A}" presName="bgRect" presStyleLbl="alignNode1" presStyleIdx="1" presStyleCnt="3"/>
      <dgm:spPr/>
    </dgm:pt>
    <dgm:pt modelId="{1CEC729C-C227-4EA0-9184-B9CC0FF12ADB}" type="pres">
      <dgm:prSet presAssocID="{3F9AB6F7-FDCC-47B3-A755-E2E00BED7CF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92AC3DE-D89A-4113-889C-8F02F86A55EC}" type="pres">
      <dgm:prSet presAssocID="{643078EA-ADDF-4E4E-AA7C-00F5C21D868A}" presName="nodeRect" presStyleLbl="alignNode1" presStyleIdx="1" presStyleCnt="3">
        <dgm:presLayoutVars>
          <dgm:bulletEnabled val="1"/>
        </dgm:presLayoutVars>
      </dgm:prSet>
      <dgm:spPr/>
    </dgm:pt>
    <dgm:pt modelId="{06AC050B-B725-4AFE-8D6F-492DC9591557}" type="pres">
      <dgm:prSet presAssocID="{3F9AB6F7-FDCC-47B3-A755-E2E00BED7CFB}" presName="sibTrans" presStyleCnt="0"/>
      <dgm:spPr/>
    </dgm:pt>
    <dgm:pt modelId="{8566DF25-774B-4825-AED8-BEEB908C320C}" type="pres">
      <dgm:prSet presAssocID="{039594A0-BBF6-4BDF-AE95-29EAE4DE1053}" presName="compositeNode" presStyleCnt="0">
        <dgm:presLayoutVars>
          <dgm:bulletEnabled val="1"/>
        </dgm:presLayoutVars>
      </dgm:prSet>
      <dgm:spPr/>
    </dgm:pt>
    <dgm:pt modelId="{B6D64188-A656-4C8A-BDBD-767C29419519}" type="pres">
      <dgm:prSet presAssocID="{039594A0-BBF6-4BDF-AE95-29EAE4DE1053}" presName="bgRect" presStyleLbl="alignNode1" presStyleIdx="2" presStyleCnt="3"/>
      <dgm:spPr/>
    </dgm:pt>
    <dgm:pt modelId="{274B8417-268C-4C7E-AE82-37669C0E1AD0}" type="pres">
      <dgm:prSet presAssocID="{385CD7FD-8108-4584-97B1-A959ECBF708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240512D-4BDB-4BD1-BA81-E83AEE995DEA}" type="pres">
      <dgm:prSet presAssocID="{039594A0-BBF6-4BDF-AE95-29EAE4DE105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00A3116-683E-4D9A-B2A9-4437AB74CF18}" type="presOf" srcId="{643078EA-ADDF-4E4E-AA7C-00F5C21D868A}" destId="{5B064849-44FA-4E7D-91FA-86B8A7E6A941}" srcOrd="0" destOrd="0" presId="urn:microsoft.com/office/officeart/2016/7/layout/LinearBlockProcessNumbered"/>
    <dgm:cxn modelId="{78E13B17-A3E0-4EE1-B7BE-9A47862F0681}" type="presOf" srcId="{ECA43F9E-A9C4-4B5F-ABDA-F2E756698809}" destId="{F4EBD047-35B0-4E8C-88FB-56903EA9CA08}" srcOrd="0" destOrd="0" presId="urn:microsoft.com/office/officeart/2016/7/layout/LinearBlockProcessNumbered"/>
    <dgm:cxn modelId="{09FF7720-9285-43DC-B6CD-EB592CA10CDD}" srcId="{ECA43F9E-A9C4-4B5F-ABDA-F2E756698809}" destId="{643078EA-ADDF-4E4E-AA7C-00F5C21D868A}" srcOrd="1" destOrd="0" parTransId="{4463BD9C-1F18-4FD9-BB0A-8DC6B9BDF13F}" sibTransId="{3F9AB6F7-FDCC-47B3-A755-E2E00BED7CFB}"/>
    <dgm:cxn modelId="{BE8AB031-1212-4933-A4DF-A6E3DF947272}" type="presOf" srcId="{643078EA-ADDF-4E4E-AA7C-00F5C21D868A}" destId="{392AC3DE-D89A-4113-889C-8F02F86A55EC}" srcOrd="1" destOrd="0" presId="urn:microsoft.com/office/officeart/2016/7/layout/LinearBlockProcessNumbered"/>
    <dgm:cxn modelId="{BBBFAB5B-09C2-4E7E-BD60-B5407354C4A8}" srcId="{ECA43F9E-A9C4-4B5F-ABDA-F2E756698809}" destId="{039594A0-BBF6-4BDF-AE95-29EAE4DE1053}" srcOrd="2" destOrd="0" parTransId="{A300E77F-D906-4563-9A36-C9E30D84BF3E}" sibTransId="{385CD7FD-8108-4584-97B1-A959ECBF708A}"/>
    <dgm:cxn modelId="{7865A961-FFC7-4058-931C-C492C546E264}" type="presOf" srcId="{9325D12B-C18C-44DC-8B05-B90BF9357A62}" destId="{375EFCA9-94FC-478E-85B3-96918766C411}" srcOrd="0" destOrd="0" presId="urn:microsoft.com/office/officeart/2016/7/layout/LinearBlockProcessNumbered"/>
    <dgm:cxn modelId="{6E1ACF52-4EED-434A-BB09-5296E24A494E}" type="presOf" srcId="{3F9AB6F7-FDCC-47B3-A755-E2E00BED7CFB}" destId="{1CEC729C-C227-4EA0-9184-B9CC0FF12ADB}" srcOrd="0" destOrd="0" presId="urn:microsoft.com/office/officeart/2016/7/layout/LinearBlockProcessNumbered"/>
    <dgm:cxn modelId="{ECD43D7B-D0B5-44F0-9171-DB5B25954E2D}" type="presOf" srcId="{690E0C76-811E-4162-9145-4425C1DA495F}" destId="{C0B3B387-6FBF-4D8C-8CDF-B66476C8F179}" srcOrd="0" destOrd="0" presId="urn:microsoft.com/office/officeart/2016/7/layout/LinearBlockProcessNumbered"/>
    <dgm:cxn modelId="{6B63D3AC-1624-44A5-B51C-A2F431419B1D}" type="presOf" srcId="{039594A0-BBF6-4BDF-AE95-29EAE4DE1053}" destId="{5240512D-4BDB-4BD1-BA81-E83AEE995DEA}" srcOrd="1" destOrd="0" presId="urn:microsoft.com/office/officeart/2016/7/layout/LinearBlockProcessNumbered"/>
    <dgm:cxn modelId="{233896BA-4DA2-4FFB-96C7-168AB9D83559}" type="presOf" srcId="{385CD7FD-8108-4584-97B1-A959ECBF708A}" destId="{274B8417-268C-4C7E-AE82-37669C0E1AD0}" srcOrd="0" destOrd="0" presId="urn:microsoft.com/office/officeart/2016/7/layout/LinearBlockProcessNumbered"/>
    <dgm:cxn modelId="{CCC03CBB-1AAB-4A6F-A431-A33B2B3BACD2}" type="presOf" srcId="{9325D12B-C18C-44DC-8B05-B90BF9357A62}" destId="{ECCF4A56-C194-4F33-8FCB-51992FF82D08}" srcOrd="1" destOrd="0" presId="urn:microsoft.com/office/officeart/2016/7/layout/LinearBlockProcessNumbered"/>
    <dgm:cxn modelId="{0E77F6C4-F812-4446-B30F-06B1469386DB}" srcId="{ECA43F9E-A9C4-4B5F-ABDA-F2E756698809}" destId="{9325D12B-C18C-44DC-8B05-B90BF9357A62}" srcOrd="0" destOrd="0" parTransId="{4CBE8BC4-E481-4EF5-8F1A-007C41FB3C9F}" sibTransId="{690E0C76-811E-4162-9145-4425C1DA495F}"/>
    <dgm:cxn modelId="{68474BE5-0E11-4026-B6AF-BD1FA8376B3C}" type="presOf" srcId="{039594A0-BBF6-4BDF-AE95-29EAE4DE1053}" destId="{B6D64188-A656-4C8A-BDBD-767C29419519}" srcOrd="0" destOrd="0" presId="urn:microsoft.com/office/officeart/2016/7/layout/LinearBlockProcessNumbered"/>
    <dgm:cxn modelId="{BC45FBE0-A617-458D-902D-CB180947BC8E}" type="presParOf" srcId="{F4EBD047-35B0-4E8C-88FB-56903EA9CA08}" destId="{2F53A177-6726-4957-AAAA-744818A76CA6}" srcOrd="0" destOrd="0" presId="urn:microsoft.com/office/officeart/2016/7/layout/LinearBlockProcessNumbered"/>
    <dgm:cxn modelId="{303C3921-79FA-4FCA-8406-9FDDB5770204}" type="presParOf" srcId="{2F53A177-6726-4957-AAAA-744818A76CA6}" destId="{375EFCA9-94FC-478E-85B3-96918766C411}" srcOrd="0" destOrd="0" presId="urn:microsoft.com/office/officeart/2016/7/layout/LinearBlockProcessNumbered"/>
    <dgm:cxn modelId="{B4D4559E-7601-4AEB-A18E-80B8B6248E22}" type="presParOf" srcId="{2F53A177-6726-4957-AAAA-744818A76CA6}" destId="{C0B3B387-6FBF-4D8C-8CDF-B66476C8F179}" srcOrd="1" destOrd="0" presId="urn:microsoft.com/office/officeart/2016/7/layout/LinearBlockProcessNumbered"/>
    <dgm:cxn modelId="{ED9CF4C0-3212-4772-822D-D6FABCA8D164}" type="presParOf" srcId="{2F53A177-6726-4957-AAAA-744818A76CA6}" destId="{ECCF4A56-C194-4F33-8FCB-51992FF82D08}" srcOrd="2" destOrd="0" presId="urn:microsoft.com/office/officeart/2016/7/layout/LinearBlockProcessNumbered"/>
    <dgm:cxn modelId="{98AAC732-44BA-47A6-9532-8ABA1C24E45F}" type="presParOf" srcId="{F4EBD047-35B0-4E8C-88FB-56903EA9CA08}" destId="{8F9A7F15-2705-41C1-9E8F-C3E4C9C9656F}" srcOrd="1" destOrd="0" presId="urn:microsoft.com/office/officeart/2016/7/layout/LinearBlockProcessNumbered"/>
    <dgm:cxn modelId="{036C5AA4-A79B-4A75-833B-3F43ABA74FEF}" type="presParOf" srcId="{F4EBD047-35B0-4E8C-88FB-56903EA9CA08}" destId="{B17A2B42-C678-4C2D-B59C-3FC0EECCD9EC}" srcOrd="2" destOrd="0" presId="urn:microsoft.com/office/officeart/2016/7/layout/LinearBlockProcessNumbered"/>
    <dgm:cxn modelId="{6E4739F0-AAD7-49BA-AB12-C5A8757A77B5}" type="presParOf" srcId="{B17A2B42-C678-4C2D-B59C-3FC0EECCD9EC}" destId="{5B064849-44FA-4E7D-91FA-86B8A7E6A941}" srcOrd="0" destOrd="0" presId="urn:microsoft.com/office/officeart/2016/7/layout/LinearBlockProcessNumbered"/>
    <dgm:cxn modelId="{15151CC2-7299-4C47-9542-0FE4B7519A29}" type="presParOf" srcId="{B17A2B42-C678-4C2D-B59C-3FC0EECCD9EC}" destId="{1CEC729C-C227-4EA0-9184-B9CC0FF12ADB}" srcOrd="1" destOrd="0" presId="urn:microsoft.com/office/officeart/2016/7/layout/LinearBlockProcessNumbered"/>
    <dgm:cxn modelId="{21B89915-ECCF-4DCD-A117-EA1276BA76B8}" type="presParOf" srcId="{B17A2B42-C678-4C2D-B59C-3FC0EECCD9EC}" destId="{392AC3DE-D89A-4113-889C-8F02F86A55EC}" srcOrd="2" destOrd="0" presId="urn:microsoft.com/office/officeart/2016/7/layout/LinearBlockProcessNumbered"/>
    <dgm:cxn modelId="{D3FB16B5-55BA-42FF-9816-519F42624C1A}" type="presParOf" srcId="{F4EBD047-35B0-4E8C-88FB-56903EA9CA08}" destId="{06AC050B-B725-4AFE-8D6F-492DC9591557}" srcOrd="3" destOrd="0" presId="urn:microsoft.com/office/officeart/2016/7/layout/LinearBlockProcessNumbered"/>
    <dgm:cxn modelId="{562FB564-8CCB-4AB1-97D8-478741F6AAE4}" type="presParOf" srcId="{F4EBD047-35B0-4E8C-88FB-56903EA9CA08}" destId="{8566DF25-774B-4825-AED8-BEEB908C320C}" srcOrd="4" destOrd="0" presId="urn:microsoft.com/office/officeart/2016/7/layout/LinearBlockProcessNumbered"/>
    <dgm:cxn modelId="{C821F1D4-9C4C-4851-86B0-3C38A17D6877}" type="presParOf" srcId="{8566DF25-774B-4825-AED8-BEEB908C320C}" destId="{B6D64188-A656-4C8A-BDBD-767C29419519}" srcOrd="0" destOrd="0" presId="urn:microsoft.com/office/officeart/2016/7/layout/LinearBlockProcessNumbered"/>
    <dgm:cxn modelId="{ABE67D6D-6C31-45A0-9E9C-C997C5D75BDB}" type="presParOf" srcId="{8566DF25-774B-4825-AED8-BEEB908C320C}" destId="{274B8417-268C-4C7E-AE82-37669C0E1AD0}" srcOrd="1" destOrd="0" presId="urn:microsoft.com/office/officeart/2016/7/layout/LinearBlockProcessNumbered"/>
    <dgm:cxn modelId="{D53249F7-F84E-4B8A-990B-29F474A78BC5}" type="presParOf" srcId="{8566DF25-774B-4825-AED8-BEEB908C320C}" destId="{5240512D-4BDB-4BD1-BA81-E83AEE995DE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D968C-D30D-446E-95D4-18CD7EAF1CAF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604BD9-91D2-441A-A1D1-20208B5FEA93}">
      <dgm:prSet/>
      <dgm:spPr/>
      <dgm:t>
        <a:bodyPr/>
        <a:lstStyle/>
        <a:p>
          <a:r>
            <a:rPr lang="en-US" dirty="0"/>
            <a:t>Systems</a:t>
          </a:r>
        </a:p>
      </dgm:t>
    </dgm:pt>
    <dgm:pt modelId="{007B58B3-C565-4EB3-A159-29C0DA0E181C}" type="parTrans" cxnId="{82390049-87F7-42C2-9EB2-E48B116E1D36}">
      <dgm:prSet/>
      <dgm:spPr/>
      <dgm:t>
        <a:bodyPr/>
        <a:lstStyle/>
        <a:p>
          <a:endParaRPr lang="en-US"/>
        </a:p>
      </dgm:t>
    </dgm:pt>
    <dgm:pt modelId="{C17B374C-C0D5-4D20-93A8-EA3E333234AB}" type="sibTrans" cxnId="{82390049-87F7-42C2-9EB2-E48B116E1D36}">
      <dgm:prSet/>
      <dgm:spPr/>
      <dgm:t>
        <a:bodyPr/>
        <a:lstStyle/>
        <a:p>
          <a:endParaRPr lang="en-US"/>
        </a:p>
      </dgm:t>
    </dgm:pt>
    <dgm:pt modelId="{97909286-A8D2-4E88-934C-9B6971848D77}">
      <dgm:prSet/>
      <dgm:spPr/>
      <dgm:t>
        <a:bodyPr/>
        <a:lstStyle/>
        <a:p>
          <a:r>
            <a:rPr lang="en-US" dirty="0"/>
            <a:t>Think</a:t>
          </a:r>
        </a:p>
      </dgm:t>
    </dgm:pt>
    <dgm:pt modelId="{A3C7D897-C07F-43B8-BAE4-EE2701D5C038}" type="parTrans" cxnId="{C3A04D81-4C69-4AE2-9D88-2D9FBD28C713}">
      <dgm:prSet/>
      <dgm:spPr/>
      <dgm:t>
        <a:bodyPr/>
        <a:lstStyle/>
        <a:p>
          <a:endParaRPr lang="en-US"/>
        </a:p>
      </dgm:t>
    </dgm:pt>
    <dgm:pt modelId="{CF148EFA-55DC-4C59-9385-606E5939DAC4}" type="sibTrans" cxnId="{C3A04D81-4C69-4AE2-9D88-2D9FBD28C713}">
      <dgm:prSet/>
      <dgm:spPr/>
      <dgm:t>
        <a:bodyPr/>
        <a:lstStyle/>
        <a:p>
          <a:endParaRPr lang="en-US"/>
        </a:p>
      </dgm:t>
    </dgm:pt>
    <dgm:pt modelId="{BEBE87E0-79F2-4011-988A-5D5EFDE044D1}">
      <dgm:prSet/>
      <dgm:spPr/>
      <dgm:t>
        <a:bodyPr/>
        <a:lstStyle/>
        <a:p>
          <a:r>
            <a:rPr lang="en-US" dirty="0"/>
            <a:t>Act</a:t>
          </a:r>
        </a:p>
      </dgm:t>
    </dgm:pt>
    <dgm:pt modelId="{EF686076-9ED6-4F42-8B57-BD43DB14DC58}" type="parTrans" cxnId="{191E7CC0-EED4-483C-9C4A-010131A38D4E}">
      <dgm:prSet/>
      <dgm:spPr/>
      <dgm:t>
        <a:bodyPr/>
        <a:lstStyle/>
        <a:p>
          <a:endParaRPr lang="en-US"/>
        </a:p>
      </dgm:t>
    </dgm:pt>
    <dgm:pt modelId="{98605C49-0F56-471D-AEFF-5C750F5C50DC}" type="sibTrans" cxnId="{191E7CC0-EED4-483C-9C4A-010131A38D4E}">
      <dgm:prSet/>
      <dgm:spPr/>
      <dgm:t>
        <a:bodyPr/>
        <a:lstStyle/>
        <a:p>
          <a:endParaRPr lang="en-US"/>
        </a:p>
      </dgm:t>
    </dgm:pt>
    <dgm:pt modelId="{63C07D80-F2A2-4C64-A903-BCE827E232A0}">
      <dgm:prSet/>
      <dgm:spPr/>
      <dgm:t>
        <a:bodyPr/>
        <a:lstStyle/>
        <a:p>
          <a:r>
            <a:rPr lang="en-US" dirty="0"/>
            <a:t>Human</a:t>
          </a:r>
        </a:p>
      </dgm:t>
    </dgm:pt>
    <dgm:pt modelId="{C66849F0-765F-4E6A-AA99-CE89CE624277}" type="parTrans" cxnId="{82542E08-A19C-4C42-BF4A-F557FAB30C23}">
      <dgm:prSet/>
      <dgm:spPr/>
      <dgm:t>
        <a:bodyPr/>
        <a:lstStyle/>
        <a:p>
          <a:endParaRPr lang="en-US"/>
        </a:p>
      </dgm:t>
    </dgm:pt>
    <dgm:pt modelId="{8D83002C-A71B-4FAF-9138-F486AF743C06}" type="sibTrans" cxnId="{82542E08-A19C-4C42-BF4A-F557FAB30C23}">
      <dgm:prSet/>
      <dgm:spPr/>
      <dgm:t>
        <a:bodyPr/>
        <a:lstStyle/>
        <a:p>
          <a:endParaRPr lang="en-US"/>
        </a:p>
      </dgm:t>
    </dgm:pt>
    <dgm:pt modelId="{21090E01-22B4-4F61-BDB3-4B77E5180784}">
      <dgm:prSet/>
      <dgm:spPr/>
      <dgm:t>
        <a:bodyPr/>
        <a:lstStyle/>
        <a:p>
          <a:r>
            <a:rPr lang="en-US" dirty="0"/>
            <a:t>Rationally</a:t>
          </a:r>
        </a:p>
      </dgm:t>
    </dgm:pt>
    <dgm:pt modelId="{6507E0FD-8938-433F-96FB-841F4BEBF391}" type="parTrans" cxnId="{5F8E7C75-F913-43B4-AA20-767AD10FE27E}">
      <dgm:prSet/>
      <dgm:spPr/>
      <dgm:t>
        <a:bodyPr/>
        <a:lstStyle/>
        <a:p>
          <a:endParaRPr lang="en-US"/>
        </a:p>
      </dgm:t>
    </dgm:pt>
    <dgm:pt modelId="{D5962787-D59B-42DA-A250-592889219563}" type="sibTrans" cxnId="{5F8E7C75-F913-43B4-AA20-767AD10FE27E}">
      <dgm:prSet/>
      <dgm:spPr/>
      <dgm:t>
        <a:bodyPr/>
        <a:lstStyle/>
        <a:p>
          <a:endParaRPr lang="en-US"/>
        </a:p>
      </dgm:t>
    </dgm:pt>
    <dgm:pt modelId="{875E4951-678B-49BE-81BA-25D2699E0A6D}">
      <dgm:prSet/>
      <dgm:spPr/>
      <dgm:t>
        <a:bodyPr/>
        <a:lstStyle/>
        <a:p>
          <a:r>
            <a:rPr lang="en-US" dirty="0"/>
            <a:t>Human</a:t>
          </a:r>
        </a:p>
      </dgm:t>
    </dgm:pt>
    <dgm:pt modelId="{4AD12879-736F-4FF2-8186-4CDC431E3DF4}" type="parTrans" cxnId="{2102BC15-2F5C-4922-9E0A-FFF6305A12E1}">
      <dgm:prSet/>
      <dgm:spPr/>
      <dgm:t>
        <a:bodyPr/>
        <a:lstStyle/>
        <a:p>
          <a:endParaRPr lang="en-US"/>
        </a:p>
      </dgm:t>
    </dgm:pt>
    <dgm:pt modelId="{55165283-4691-469E-AF4D-F9FE40275D30}" type="sibTrans" cxnId="{2102BC15-2F5C-4922-9E0A-FFF6305A12E1}">
      <dgm:prSet/>
      <dgm:spPr/>
      <dgm:t>
        <a:bodyPr/>
        <a:lstStyle/>
        <a:p>
          <a:endParaRPr lang="en-US"/>
        </a:p>
      </dgm:t>
    </dgm:pt>
    <dgm:pt modelId="{B9AD15FD-A4F2-4724-9EB8-670DD7BA8CB1}">
      <dgm:prSet/>
      <dgm:spPr/>
      <dgm:t>
        <a:bodyPr/>
        <a:lstStyle/>
        <a:p>
          <a:r>
            <a:rPr lang="en-US" dirty="0"/>
            <a:t>Rationally</a:t>
          </a:r>
        </a:p>
      </dgm:t>
    </dgm:pt>
    <dgm:pt modelId="{22ACBFC2-0064-42E7-926A-8CC946F2C579}" type="parTrans" cxnId="{45603615-8627-4521-B9D3-99A5C257880C}">
      <dgm:prSet/>
      <dgm:spPr/>
      <dgm:t>
        <a:bodyPr/>
        <a:lstStyle/>
        <a:p>
          <a:endParaRPr lang="en-US"/>
        </a:p>
      </dgm:t>
    </dgm:pt>
    <dgm:pt modelId="{4A2EBFE6-0854-4953-84F1-E568A1414313}" type="sibTrans" cxnId="{45603615-8627-4521-B9D3-99A5C257880C}">
      <dgm:prSet/>
      <dgm:spPr/>
      <dgm:t>
        <a:bodyPr/>
        <a:lstStyle/>
        <a:p>
          <a:endParaRPr lang="en-US"/>
        </a:p>
      </dgm:t>
    </dgm:pt>
    <dgm:pt modelId="{248A721A-8EF8-48DE-83B3-83568DBE7E90}" type="pres">
      <dgm:prSet presAssocID="{433D968C-D30D-446E-95D4-18CD7EAF1C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96B921-8EAA-47AE-86FD-6BC801FE368A}" type="pres">
      <dgm:prSet presAssocID="{E9604BD9-91D2-441A-A1D1-20208B5FEA93}" presName="hierRoot1" presStyleCnt="0">
        <dgm:presLayoutVars>
          <dgm:hierBranch val="init"/>
        </dgm:presLayoutVars>
      </dgm:prSet>
      <dgm:spPr/>
    </dgm:pt>
    <dgm:pt modelId="{DCC7AB58-CC14-4987-BB6B-F28A215103D1}" type="pres">
      <dgm:prSet presAssocID="{E9604BD9-91D2-441A-A1D1-20208B5FEA93}" presName="rootComposite1" presStyleCnt="0"/>
      <dgm:spPr/>
    </dgm:pt>
    <dgm:pt modelId="{36ABB37F-EE48-45D0-ABB3-BE917AA63D0B}" type="pres">
      <dgm:prSet presAssocID="{E9604BD9-91D2-441A-A1D1-20208B5FEA93}" presName="rootText1" presStyleLbl="node0" presStyleIdx="0" presStyleCnt="1">
        <dgm:presLayoutVars>
          <dgm:chPref val="3"/>
        </dgm:presLayoutVars>
      </dgm:prSet>
      <dgm:spPr/>
    </dgm:pt>
    <dgm:pt modelId="{39384444-100F-43FD-9078-6541BB4D4B72}" type="pres">
      <dgm:prSet presAssocID="{E9604BD9-91D2-441A-A1D1-20208B5FEA93}" presName="rootConnector1" presStyleLbl="node1" presStyleIdx="0" presStyleCnt="0"/>
      <dgm:spPr/>
    </dgm:pt>
    <dgm:pt modelId="{CF226CC3-8078-4DA8-84E4-1F51BB1F70D7}" type="pres">
      <dgm:prSet presAssocID="{E9604BD9-91D2-441A-A1D1-20208B5FEA93}" presName="hierChild2" presStyleCnt="0"/>
      <dgm:spPr/>
    </dgm:pt>
    <dgm:pt modelId="{D25C5DFA-8401-4F3F-98E4-C51F0FA61DD6}" type="pres">
      <dgm:prSet presAssocID="{A3C7D897-C07F-43B8-BAE4-EE2701D5C038}" presName="Name37" presStyleLbl="parChTrans1D2" presStyleIdx="0" presStyleCnt="2"/>
      <dgm:spPr/>
    </dgm:pt>
    <dgm:pt modelId="{8427C7CA-2687-4FC0-B198-48FCA381D6D8}" type="pres">
      <dgm:prSet presAssocID="{97909286-A8D2-4E88-934C-9B6971848D77}" presName="hierRoot2" presStyleCnt="0">
        <dgm:presLayoutVars>
          <dgm:hierBranch val="init"/>
        </dgm:presLayoutVars>
      </dgm:prSet>
      <dgm:spPr/>
    </dgm:pt>
    <dgm:pt modelId="{93CCD41B-9276-49FC-9506-083D2208AD1F}" type="pres">
      <dgm:prSet presAssocID="{97909286-A8D2-4E88-934C-9B6971848D77}" presName="rootComposite" presStyleCnt="0"/>
      <dgm:spPr/>
    </dgm:pt>
    <dgm:pt modelId="{D5ACD804-87BA-418E-B73D-55F37ACAC84C}" type="pres">
      <dgm:prSet presAssocID="{97909286-A8D2-4E88-934C-9B6971848D77}" presName="rootText" presStyleLbl="node2" presStyleIdx="0" presStyleCnt="2">
        <dgm:presLayoutVars>
          <dgm:chPref val="3"/>
        </dgm:presLayoutVars>
      </dgm:prSet>
      <dgm:spPr/>
    </dgm:pt>
    <dgm:pt modelId="{F2A4EA76-566E-4223-A040-01E2585A7128}" type="pres">
      <dgm:prSet presAssocID="{97909286-A8D2-4E88-934C-9B6971848D77}" presName="rootConnector" presStyleLbl="node2" presStyleIdx="0" presStyleCnt="2"/>
      <dgm:spPr/>
    </dgm:pt>
    <dgm:pt modelId="{F1093EC2-3135-4F2D-A889-3F8C741FE657}" type="pres">
      <dgm:prSet presAssocID="{97909286-A8D2-4E88-934C-9B6971848D77}" presName="hierChild4" presStyleCnt="0"/>
      <dgm:spPr/>
    </dgm:pt>
    <dgm:pt modelId="{CD97E3E6-7B6F-4285-A232-0E92557B555D}" type="pres">
      <dgm:prSet presAssocID="{C66849F0-765F-4E6A-AA99-CE89CE624277}" presName="Name37" presStyleLbl="parChTrans1D3" presStyleIdx="0" presStyleCnt="4"/>
      <dgm:spPr/>
    </dgm:pt>
    <dgm:pt modelId="{4D3295B5-D7A6-48B4-9D30-24D20F276437}" type="pres">
      <dgm:prSet presAssocID="{63C07D80-F2A2-4C64-A903-BCE827E232A0}" presName="hierRoot2" presStyleCnt="0">
        <dgm:presLayoutVars>
          <dgm:hierBranch val="init"/>
        </dgm:presLayoutVars>
      </dgm:prSet>
      <dgm:spPr/>
    </dgm:pt>
    <dgm:pt modelId="{0A112246-F06A-46B3-873B-CE54A698FF26}" type="pres">
      <dgm:prSet presAssocID="{63C07D80-F2A2-4C64-A903-BCE827E232A0}" presName="rootComposite" presStyleCnt="0"/>
      <dgm:spPr/>
    </dgm:pt>
    <dgm:pt modelId="{2F656E20-2903-41D9-9468-155730ADB3C7}" type="pres">
      <dgm:prSet presAssocID="{63C07D80-F2A2-4C64-A903-BCE827E232A0}" presName="rootText" presStyleLbl="node3" presStyleIdx="0" presStyleCnt="4">
        <dgm:presLayoutVars>
          <dgm:chPref val="3"/>
        </dgm:presLayoutVars>
      </dgm:prSet>
      <dgm:spPr/>
    </dgm:pt>
    <dgm:pt modelId="{209578DB-459D-4E71-8CDF-896BA68456C8}" type="pres">
      <dgm:prSet presAssocID="{63C07D80-F2A2-4C64-A903-BCE827E232A0}" presName="rootConnector" presStyleLbl="node3" presStyleIdx="0" presStyleCnt="4"/>
      <dgm:spPr/>
    </dgm:pt>
    <dgm:pt modelId="{5698C1A9-B019-4EB3-8326-CA2D422B70FC}" type="pres">
      <dgm:prSet presAssocID="{63C07D80-F2A2-4C64-A903-BCE827E232A0}" presName="hierChild4" presStyleCnt="0"/>
      <dgm:spPr/>
    </dgm:pt>
    <dgm:pt modelId="{89083C17-2D28-40B8-9951-A368D2B1AF90}" type="pres">
      <dgm:prSet presAssocID="{63C07D80-F2A2-4C64-A903-BCE827E232A0}" presName="hierChild5" presStyleCnt="0"/>
      <dgm:spPr/>
    </dgm:pt>
    <dgm:pt modelId="{F115BEE1-41B2-4F42-99DF-BC8400C35A94}" type="pres">
      <dgm:prSet presAssocID="{6507E0FD-8938-433F-96FB-841F4BEBF391}" presName="Name37" presStyleLbl="parChTrans1D3" presStyleIdx="1" presStyleCnt="4"/>
      <dgm:spPr/>
    </dgm:pt>
    <dgm:pt modelId="{C138C890-FBB9-42FF-A7E2-4770B8E7E8C5}" type="pres">
      <dgm:prSet presAssocID="{21090E01-22B4-4F61-BDB3-4B77E5180784}" presName="hierRoot2" presStyleCnt="0">
        <dgm:presLayoutVars>
          <dgm:hierBranch val="init"/>
        </dgm:presLayoutVars>
      </dgm:prSet>
      <dgm:spPr/>
    </dgm:pt>
    <dgm:pt modelId="{6866171F-29F1-473C-B265-DCD75D1EDA94}" type="pres">
      <dgm:prSet presAssocID="{21090E01-22B4-4F61-BDB3-4B77E5180784}" presName="rootComposite" presStyleCnt="0"/>
      <dgm:spPr/>
    </dgm:pt>
    <dgm:pt modelId="{95A25CDF-E053-45FE-BB49-EF7E51EF8A9C}" type="pres">
      <dgm:prSet presAssocID="{21090E01-22B4-4F61-BDB3-4B77E5180784}" presName="rootText" presStyleLbl="node3" presStyleIdx="1" presStyleCnt="4">
        <dgm:presLayoutVars>
          <dgm:chPref val="3"/>
        </dgm:presLayoutVars>
      </dgm:prSet>
      <dgm:spPr/>
    </dgm:pt>
    <dgm:pt modelId="{923C9A38-1BD2-4480-A913-C3F3D4747F82}" type="pres">
      <dgm:prSet presAssocID="{21090E01-22B4-4F61-BDB3-4B77E5180784}" presName="rootConnector" presStyleLbl="node3" presStyleIdx="1" presStyleCnt="4"/>
      <dgm:spPr/>
    </dgm:pt>
    <dgm:pt modelId="{E3CD522C-C7FD-4304-A630-D2B3C040312C}" type="pres">
      <dgm:prSet presAssocID="{21090E01-22B4-4F61-BDB3-4B77E5180784}" presName="hierChild4" presStyleCnt="0"/>
      <dgm:spPr/>
    </dgm:pt>
    <dgm:pt modelId="{FFD68511-BB81-4C89-94DF-F6C8389A7AB7}" type="pres">
      <dgm:prSet presAssocID="{21090E01-22B4-4F61-BDB3-4B77E5180784}" presName="hierChild5" presStyleCnt="0"/>
      <dgm:spPr/>
    </dgm:pt>
    <dgm:pt modelId="{110F2BB1-D2C6-4F09-A015-F7C7397F7906}" type="pres">
      <dgm:prSet presAssocID="{97909286-A8D2-4E88-934C-9B6971848D77}" presName="hierChild5" presStyleCnt="0"/>
      <dgm:spPr/>
    </dgm:pt>
    <dgm:pt modelId="{62922B67-7D20-472A-9483-3C572336563B}" type="pres">
      <dgm:prSet presAssocID="{EF686076-9ED6-4F42-8B57-BD43DB14DC58}" presName="Name37" presStyleLbl="parChTrans1D2" presStyleIdx="1" presStyleCnt="2"/>
      <dgm:spPr/>
    </dgm:pt>
    <dgm:pt modelId="{B8447939-3813-4318-8AA4-B1885BCCDAF3}" type="pres">
      <dgm:prSet presAssocID="{BEBE87E0-79F2-4011-988A-5D5EFDE044D1}" presName="hierRoot2" presStyleCnt="0">
        <dgm:presLayoutVars>
          <dgm:hierBranch val="init"/>
        </dgm:presLayoutVars>
      </dgm:prSet>
      <dgm:spPr/>
    </dgm:pt>
    <dgm:pt modelId="{3465C462-6324-406D-9047-EB43607A4F12}" type="pres">
      <dgm:prSet presAssocID="{BEBE87E0-79F2-4011-988A-5D5EFDE044D1}" presName="rootComposite" presStyleCnt="0"/>
      <dgm:spPr/>
    </dgm:pt>
    <dgm:pt modelId="{F15493F2-DD2C-4B16-8E75-324FC5FCD60E}" type="pres">
      <dgm:prSet presAssocID="{BEBE87E0-79F2-4011-988A-5D5EFDE044D1}" presName="rootText" presStyleLbl="node2" presStyleIdx="1" presStyleCnt="2">
        <dgm:presLayoutVars>
          <dgm:chPref val="3"/>
        </dgm:presLayoutVars>
      </dgm:prSet>
      <dgm:spPr/>
    </dgm:pt>
    <dgm:pt modelId="{AE9E5CAA-1B1C-4E38-A610-031F0BEFF86E}" type="pres">
      <dgm:prSet presAssocID="{BEBE87E0-79F2-4011-988A-5D5EFDE044D1}" presName="rootConnector" presStyleLbl="node2" presStyleIdx="1" presStyleCnt="2"/>
      <dgm:spPr/>
    </dgm:pt>
    <dgm:pt modelId="{487386E1-7EAD-42D5-9567-31C519D654A1}" type="pres">
      <dgm:prSet presAssocID="{BEBE87E0-79F2-4011-988A-5D5EFDE044D1}" presName="hierChild4" presStyleCnt="0"/>
      <dgm:spPr/>
    </dgm:pt>
    <dgm:pt modelId="{2CFD98E1-EC7D-422A-B2B3-ACA78EA25923}" type="pres">
      <dgm:prSet presAssocID="{4AD12879-736F-4FF2-8186-4CDC431E3DF4}" presName="Name37" presStyleLbl="parChTrans1D3" presStyleIdx="2" presStyleCnt="4"/>
      <dgm:spPr/>
    </dgm:pt>
    <dgm:pt modelId="{BD2969C4-04D7-4B73-8F82-DC293F20C1C8}" type="pres">
      <dgm:prSet presAssocID="{875E4951-678B-49BE-81BA-25D2699E0A6D}" presName="hierRoot2" presStyleCnt="0">
        <dgm:presLayoutVars>
          <dgm:hierBranch val="init"/>
        </dgm:presLayoutVars>
      </dgm:prSet>
      <dgm:spPr/>
    </dgm:pt>
    <dgm:pt modelId="{E2D5B970-6CDA-462F-A943-415589C5E9A8}" type="pres">
      <dgm:prSet presAssocID="{875E4951-678B-49BE-81BA-25D2699E0A6D}" presName="rootComposite" presStyleCnt="0"/>
      <dgm:spPr/>
    </dgm:pt>
    <dgm:pt modelId="{82D1099F-F19B-4373-9A2C-25F42B266370}" type="pres">
      <dgm:prSet presAssocID="{875E4951-678B-49BE-81BA-25D2699E0A6D}" presName="rootText" presStyleLbl="node3" presStyleIdx="2" presStyleCnt="4">
        <dgm:presLayoutVars>
          <dgm:chPref val="3"/>
        </dgm:presLayoutVars>
      </dgm:prSet>
      <dgm:spPr/>
    </dgm:pt>
    <dgm:pt modelId="{6F93A313-105A-4934-B624-AACE4CA05D5D}" type="pres">
      <dgm:prSet presAssocID="{875E4951-678B-49BE-81BA-25D2699E0A6D}" presName="rootConnector" presStyleLbl="node3" presStyleIdx="2" presStyleCnt="4"/>
      <dgm:spPr/>
    </dgm:pt>
    <dgm:pt modelId="{08040E0F-98F9-450D-83F9-8A82DC9F6C58}" type="pres">
      <dgm:prSet presAssocID="{875E4951-678B-49BE-81BA-25D2699E0A6D}" presName="hierChild4" presStyleCnt="0"/>
      <dgm:spPr/>
    </dgm:pt>
    <dgm:pt modelId="{86DCDF6F-76FD-49F0-8C3C-22F2249AB2A5}" type="pres">
      <dgm:prSet presAssocID="{875E4951-678B-49BE-81BA-25D2699E0A6D}" presName="hierChild5" presStyleCnt="0"/>
      <dgm:spPr/>
    </dgm:pt>
    <dgm:pt modelId="{B90EBF94-CC09-4C11-97A1-C0918D65E52E}" type="pres">
      <dgm:prSet presAssocID="{22ACBFC2-0064-42E7-926A-8CC946F2C579}" presName="Name37" presStyleLbl="parChTrans1D3" presStyleIdx="3" presStyleCnt="4"/>
      <dgm:spPr/>
    </dgm:pt>
    <dgm:pt modelId="{65D66718-5B5E-45C8-8D64-4D92DCB1CEDC}" type="pres">
      <dgm:prSet presAssocID="{B9AD15FD-A4F2-4724-9EB8-670DD7BA8CB1}" presName="hierRoot2" presStyleCnt="0">
        <dgm:presLayoutVars>
          <dgm:hierBranch val="init"/>
        </dgm:presLayoutVars>
      </dgm:prSet>
      <dgm:spPr/>
    </dgm:pt>
    <dgm:pt modelId="{105DD9C4-6AA5-4BCE-A29B-D5BA78D43609}" type="pres">
      <dgm:prSet presAssocID="{B9AD15FD-A4F2-4724-9EB8-670DD7BA8CB1}" presName="rootComposite" presStyleCnt="0"/>
      <dgm:spPr/>
    </dgm:pt>
    <dgm:pt modelId="{F4F28795-B195-4813-9C50-DB355942493D}" type="pres">
      <dgm:prSet presAssocID="{B9AD15FD-A4F2-4724-9EB8-670DD7BA8CB1}" presName="rootText" presStyleLbl="node3" presStyleIdx="3" presStyleCnt="4">
        <dgm:presLayoutVars>
          <dgm:chPref val="3"/>
        </dgm:presLayoutVars>
      </dgm:prSet>
      <dgm:spPr/>
    </dgm:pt>
    <dgm:pt modelId="{748873ED-12ED-48AA-9F9C-4DC27317BB84}" type="pres">
      <dgm:prSet presAssocID="{B9AD15FD-A4F2-4724-9EB8-670DD7BA8CB1}" presName="rootConnector" presStyleLbl="node3" presStyleIdx="3" presStyleCnt="4"/>
      <dgm:spPr/>
    </dgm:pt>
    <dgm:pt modelId="{03794FDF-4284-44D3-AAE7-E1BB54B79411}" type="pres">
      <dgm:prSet presAssocID="{B9AD15FD-A4F2-4724-9EB8-670DD7BA8CB1}" presName="hierChild4" presStyleCnt="0"/>
      <dgm:spPr/>
    </dgm:pt>
    <dgm:pt modelId="{00DC7234-3B4B-4843-9CAC-2939BF2E73EE}" type="pres">
      <dgm:prSet presAssocID="{B9AD15FD-A4F2-4724-9EB8-670DD7BA8CB1}" presName="hierChild5" presStyleCnt="0"/>
      <dgm:spPr/>
    </dgm:pt>
    <dgm:pt modelId="{0DE91974-2A01-4217-89E8-96EE9F42D068}" type="pres">
      <dgm:prSet presAssocID="{BEBE87E0-79F2-4011-988A-5D5EFDE044D1}" presName="hierChild5" presStyleCnt="0"/>
      <dgm:spPr/>
    </dgm:pt>
    <dgm:pt modelId="{65AB8B17-3FA8-4254-909B-A9C157D69978}" type="pres">
      <dgm:prSet presAssocID="{E9604BD9-91D2-441A-A1D1-20208B5FEA93}" presName="hierChild3" presStyleCnt="0"/>
      <dgm:spPr/>
    </dgm:pt>
  </dgm:ptLst>
  <dgm:cxnLst>
    <dgm:cxn modelId="{82542E08-A19C-4C42-BF4A-F557FAB30C23}" srcId="{97909286-A8D2-4E88-934C-9B6971848D77}" destId="{63C07D80-F2A2-4C64-A903-BCE827E232A0}" srcOrd="0" destOrd="0" parTransId="{C66849F0-765F-4E6A-AA99-CE89CE624277}" sibTransId="{8D83002C-A71B-4FAF-9138-F486AF743C06}"/>
    <dgm:cxn modelId="{709B9609-CAA9-4BEB-9633-204998793466}" type="presOf" srcId="{21090E01-22B4-4F61-BDB3-4B77E5180784}" destId="{95A25CDF-E053-45FE-BB49-EF7E51EF8A9C}" srcOrd="0" destOrd="0" presId="urn:microsoft.com/office/officeart/2005/8/layout/orgChart1"/>
    <dgm:cxn modelId="{45603615-8627-4521-B9D3-99A5C257880C}" srcId="{BEBE87E0-79F2-4011-988A-5D5EFDE044D1}" destId="{B9AD15FD-A4F2-4724-9EB8-670DD7BA8CB1}" srcOrd="1" destOrd="0" parTransId="{22ACBFC2-0064-42E7-926A-8CC946F2C579}" sibTransId="{4A2EBFE6-0854-4953-84F1-E568A1414313}"/>
    <dgm:cxn modelId="{2102BC15-2F5C-4922-9E0A-FFF6305A12E1}" srcId="{BEBE87E0-79F2-4011-988A-5D5EFDE044D1}" destId="{875E4951-678B-49BE-81BA-25D2699E0A6D}" srcOrd="0" destOrd="0" parTransId="{4AD12879-736F-4FF2-8186-4CDC431E3DF4}" sibTransId="{55165283-4691-469E-AF4D-F9FE40275D30}"/>
    <dgm:cxn modelId="{D1E26A19-78BC-436B-9F77-9BA1F587C0F5}" type="presOf" srcId="{B9AD15FD-A4F2-4724-9EB8-670DD7BA8CB1}" destId="{F4F28795-B195-4813-9C50-DB355942493D}" srcOrd="0" destOrd="0" presId="urn:microsoft.com/office/officeart/2005/8/layout/orgChart1"/>
    <dgm:cxn modelId="{BEA60221-576A-4FF6-82B4-BA70F0A28B26}" type="presOf" srcId="{875E4951-678B-49BE-81BA-25D2699E0A6D}" destId="{82D1099F-F19B-4373-9A2C-25F42B266370}" srcOrd="0" destOrd="0" presId="urn:microsoft.com/office/officeart/2005/8/layout/orgChart1"/>
    <dgm:cxn modelId="{763F5825-6121-4AF6-99EB-4C6A39E32E59}" type="presOf" srcId="{63C07D80-F2A2-4C64-A903-BCE827E232A0}" destId="{209578DB-459D-4E71-8CDF-896BA68456C8}" srcOrd="1" destOrd="0" presId="urn:microsoft.com/office/officeart/2005/8/layout/orgChart1"/>
    <dgm:cxn modelId="{F6F2352A-78A2-4A76-B822-29D9347E5F16}" type="presOf" srcId="{97909286-A8D2-4E88-934C-9B6971848D77}" destId="{F2A4EA76-566E-4223-A040-01E2585A7128}" srcOrd="1" destOrd="0" presId="urn:microsoft.com/office/officeart/2005/8/layout/orgChart1"/>
    <dgm:cxn modelId="{9DD5833A-F10C-43E4-9081-F9E0E6008E60}" type="presOf" srcId="{21090E01-22B4-4F61-BDB3-4B77E5180784}" destId="{923C9A38-1BD2-4480-A913-C3F3D4747F82}" srcOrd="1" destOrd="0" presId="urn:microsoft.com/office/officeart/2005/8/layout/orgChart1"/>
    <dgm:cxn modelId="{24CDBD60-8445-4BC3-9A1C-484DAADD0FE0}" type="presOf" srcId="{A3C7D897-C07F-43B8-BAE4-EE2701D5C038}" destId="{D25C5DFA-8401-4F3F-98E4-C51F0FA61DD6}" srcOrd="0" destOrd="0" presId="urn:microsoft.com/office/officeart/2005/8/layout/orgChart1"/>
    <dgm:cxn modelId="{82390049-87F7-42C2-9EB2-E48B116E1D36}" srcId="{433D968C-D30D-446E-95D4-18CD7EAF1CAF}" destId="{E9604BD9-91D2-441A-A1D1-20208B5FEA93}" srcOrd="0" destOrd="0" parTransId="{007B58B3-C565-4EB3-A159-29C0DA0E181C}" sibTransId="{C17B374C-C0D5-4D20-93A8-EA3E333234AB}"/>
    <dgm:cxn modelId="{E34A1571-EE6A-4B77-B5C8-9588CA200CD1}" type="presOf" srcId="{EF686076-9ED6-4F42-8B57-BD43DB14DC58}" destId="{62922B67-7D20-472A-9483-3C572336563B}" srcOrd="0" destOrd="0" presId="urn:microsoft.com/office/officeart/2005/8/layout/orgChart1"/>
    <dgm:cxn modelId="{66705753-4ABA-4E50-B08F-74F8C9704CF5}" type="presOf" srcId="{97909286-A8D2-4E88-934C-9B6971848D77}" destId="{D5ACD804-87BA-418E-B73D-55F37ACAC84C}" srcOrd="0" destOrd="0" presId="urn:microsoft.com/office/officeart/2005/8/layout/orgChart1"/>
    <dgm:cxn modelId="{41974155-06F8-4344-99DA-F5F079E03030}" type="presOf" srcId="{E9604BD9-91D2-441A-A1D1-20208B5FEA93}" destId="{36ABB37F-EE48-45D0-ABB3-BE917AA63D0B}" srcOrd="0" destOrd="0" presId="urn:microsoft.com/office/officeart/2005/8/layout/orgChart1"/>
    <dgm:cxn modelId="{5F8E7C75-F913-43B4-AA20-767AD10FE27E}" srcId="{97909286-A8D2-4E88-934C-9B6971848D77}" destId="{21090E01-22B4-4F61-BDB3-4B77E5180784}" srcOrd="1" destOrd="0" parTransId="{6507E0FD-8938-433F-96FB-841F4BEBF391}" sibTransId="{D5962787-D59B-42DA-A250-592889219563}"/>
    <dgm:cxn modelId="{C3A04D81-4C69-4AE2-9D88-2D9FBD28C713}" srcId="{E9604BD9-91D2-441A-A1D1-20208B5FEA93}" destId="{97909286-A8D2-4E88-934C-9B6971848D77}" srcOrd="0" destOrd="0" parTransId="{A3C7D897-C07F-43B8-BAE4-EE2701D5C038}" sibTransId="{CF148EFA-55DC-4C59-9385-606E5939DAC4}"/>
    <dgm:cxn modelId="{609F0385-6CA7-4C57-96E2-A88C84AEABC9}" type="presOf" srcId="{433D968C-D30D-446E-95D4-18CD7EAF1CAF}" destId="{248A721A-8EF8-48DE-83B3-83568DBE7E90}" srcOrd="0" destOrd="0" presId="urn:microsoft.com/office/officeart/2005/8/layout/orgChart1"/>
    <dgm:cxn modelId="{043B2288-C7A0-451F-89EE-E743FEC4AE3A}" type="presOf" srcId="{B9AD15FD-A4F2-4724-9EB8-670DD7BA8CB1}" destId="{748873ED-12ED-48AA-9F9C-4DC27317BB84}" srcOrd="1" destOrd="0" presId="urn:microsoft.com/office/officeart/2005/8/layout/orgChart1"/>
    <dgm:cxn modelId="{45A73E8F-AA1A-4364-AAA1-88E4ED26EF7E}" type="presOf" srcId="{22ACBFC2-0064-42E7-926A-8CC946F2C579}" destId="{B90EBF94-CC09-4C11-97A1-C0918D65E52E}" srcOrd="0" destOrd="0" presId="urn:microsoft.com/office/officeart/2005/8/layout/orgChart1"/>
    <dgm:cxn modelId="{A75B609A-18DD-4738-9002-D0CD1B741689}" type="presOf" srcId="{C66849F0-765F-4E6A-AA99-CE89CE624277}" destId="{CD97E3E6-7B6F-4285-A232-0E92557B555D}" srcOrd="0" destOrd="0" presId="urn:microsoft.com/office/officeart/2005/8/layout/orgChart1"/>
    <dgm:cxn modelId="{191E7CC0-EED4-483C-9C4A-010131A38D4E}" srcId="{E9604BD9-91D2-441A-A1D1-20208B5FEA93}" destId="{BEBE87E0-79F2-4011-988A-5D5EFDE044D1}" srcOrd="1" destOrd="0" parTransId="{EF686076-9ED6-4F42-8B57-BD43DB14DC58}" sibTransId="{98605C49-0F56-471D-AEFF-5C750F5C50DC}"/>
    <dgm:cxn modelId="{501571C9-7E3B-44DB-87DE-6417407D901E}" type="presOf" srcId="{E9604BD9-91D2-441A-A1D1-20208B5FEA93}" destId="{39384444-100F-43FD-9078-6541BB4D4B72}" srcOrd="1" destOrd="0" presId="urn:microsoft.com/office/officeart/2005/8/layout/orgChart1"/>
    <dgm:cxn modelId="{E67871E7-C2DE-45A9-8DDA-F70EE606B65A}" type="presOf" srcId="{875E4951-678B-49BE-81BA-25D2699E0A6D}" destId="{6F93A313-105A-4934-B624-AACE4CA05D5D}" srcOrd="1" destOrd="0" presId="urn:microsoft.com/office/officeart/2005/8/layout/orgChart1"/>
    <dgm:cxn modelId="{D597C8EA-6126-4BF9-8EE7-B047CD98079E}" type="presOf" srcId="{63C07D80-F2A2-4C64-A903-BCE827E232A0}" destId="{2F656E20-2903-41D9-9468-155730ADB3C7}" srcOrd="0" destOrd="0" presId="urn:microsoft.com/office/officeart/2005/8/layout/orgChart1"/>
    <dgm:cxn modelId="{1C4722EB-2A8A-4387-B5DE-0179368396F3}" type="presOf" srcId="{BEBE87E0-79F2-4011-988A-5D5EFDE044D1}" destId="{F15493F2-DD2C-4B16-8E75-324FC5FCD60E}" srcOrd="0" destOrd="0" presId="urn:microsoft.com/office/officeart/2005/8/layout/orgChart1"/>
    <dgm:cxn modelId="{E68113F4-2E82-40D4-86D7-974E36C6DDA7}" type="presOf" srcId="{6507E0FD-8938-433F-96FB-841F4BEBF391}" destId="{F115BEE1-41B2-4F42-99DF-BC8400C35A94}" srcOrd="0" destOrd="0" presId="urn:microsoft.com/office/officeart/2005/8/layout/orgChart1"/>
    <dgm:cxn modelId="{93F5A4FA-DE8C-456E-8F56-3F145044F4C1}" type="presOf" srcId="{4AD12879-736F-4FF2-8186-4CDC431E3DF4}" destId="{2CFD98E1-EC7D-422A-B2B3-ACA78EA25923}" srcOrd="0" destOrd="0" presId="urn:microsoft.com/office/officeart/2005/8/layout/orgChart1"/>
    <dgm:cxn modelId="{72A0B1FE-A6CA-4CA6-A49E-06C3F5AAEF63}" type="presOf" srcId="{BEBE87E0-79F2-4011-988A-5D5EFDE044D1}" destId="{AE9E5CAA-1B1C-4E38-A610-031F0BEFF86E}" srcOrd="1" destOrd="0" presId="urn:microsoft.com/office/officeart/2005/8/layout/orgChart1"/>
    <dgm:cxn modelId="{5DE6A5D1-BA22-4E28-92E4-CFB6286409F4}" type="presParOf" srcId="{248A721A-8EF8-48DE-83B3-83568DBE7E90}" destId="{9896B921-8EAA-47AE-86FD-6BC801FE368A}" srcOrd="0" destOrd="0" presId="urn:microsoft.com/office/officeart/2005/8/layout/orgChart1"/>
    <dgm:cxn modelId="{82775BC5-D487-465A-A16C-341DADB7A03D}" type="presParOf" srcId="{9896B921-8EAA-47AE-86FD-6BC801FE368A}" destId="{DCC7AB58-CC14-4987-BB6B-F28A215103D1}" srcOrd="0" destOrd="0" presId="urn:microsoft.com/office/officeart/2005/8/layout/orgChart1"/>
    <dgm:cxn modelId="{09264CCF-C516-434B-854D-D4A9261BD532}" type="presParOf" srcId="{DCC7AB58-CC14-4987-BB6B-F28A215103D1}" destId="{36ABB37F-EE48-45D0-ABB3-BE917AA63D0B}" srcOrd="0" destOrd="0" presId="urn:microsoft.com/office/officeart/2005/8/layout/orgChart1"/>
    <dgm:cxn modelId="{236323C0-F2D0-49F0-A928-05F97B79ACF8}" type="presParOf" srcId="{DCC7AB58-CC14-4987-BB6B-F28A215103D1}" destId="{39384444-100F-43FD-9078-6541BB4D4B72}" srcOrd="1" destOrd="0" presId="urn:microsoft.com/office/officeart/2005/8/layout/orgChart1"/>
    <dgm:cxn modelId="{9B0FB794-61B7-4C6A-B264-7BC2E9E96829}" type="presParOf" srcId="{9896B921-8EAA-47AE-86FD-6BC801FE368A}" destId="{CF226CC3-8078-4DA8-84E4-1F51BB1F70D7}" srcOrd="1" destOrd="0" presId="urn:microsoft.com/office/officeart/2005/8/layout/orgChart1"/>
    <dgm:cxn modelId="{EEF35052-B9D0-44BC-84E0-E675C28EFC49}" type="presParOf" srcId="{CF226CC3-8078-4DA8-84E4-1F51BB1F70D7}" destId="{D25C5DFA-8401-4F3F-98E4-C51F0FA61DD6}" srcOrd="0" destOrd="0" presId="urn:microsoft.com/office/officeart/2005/8/layout/orgChart1"/>
    <dgm:cxn modelId="{9A7A032A-84CC-4B4F-8756-50BCDC6C7960}" type="presParOf" srcId="{CF226CC3-8078-4DA8-84E4-1F51BB1F70D7}" destId="{8427C7CA-2687-4FC0-B198-48FCA381D6D8}" srcOrd="1" destOrd="0" presId="urn:microsoft.com/office/officeart/2005/8/layout/orgChart1"/>
    <dgm:cxn modelId="{62C10680-F705-4F43-A129-6310D31A4EFA}" type="presParOf" srcId="{8427C7CA-2687-4FC0-B198-48FCA381D6D8}" destId="{93CCD41B-9276-49FC-9506-083D2208AD1F}" srcOrd="0" destOrd="0" presId="urn:microsoft.com/office/officeart/2005/8/layout/orgChart1"/>
    <dgm:cxn modelId="{C11F82AD-C508-46F6-BAF7-00B23B660620}" type="presParOf" srcId="{93CCD41B-9276-49FC-9506-083D2208AD1F}" destId="{D5ACD804-87BA-418E-B73D-55F37ACAC84C}" srcOrd="0" destOrd="0" presId="urn:microsoft.com/office/officeart/2005/8/layout/orgChart1"/>
    <dgm:cxn modelId="{0292CF84-504C-4699-B41A-8B4C3C95EB41}" type="presParOf" srcId="{93CCD41B-9276-49FC-9506-083D2208AD1F}" destId="{F2A4EA76-566E-4223-A040-01E2585A7128}" srcOrd="1" destOrd="0" presId="urn:microsoft.com/office/officeart/2005/8/layout/orgChart1"/>
    <dgm:cxn modelId="{65BCBC29-4BC4-48F1-A5D3-C2DD2839CF41}" type="presParOf" srcId="{8427C7CA-2687-4FC0-B198-48FCA381D6D8}" destId="{F1093EC2-3135-4F2D-A889-3F8C741FE657}" srcOrd="1" destOrd="0" presId="urn:microsoft.com/office/officeart/2005/8/layout/orgChart1"/>
    <dgm:cxn modelId="{D129144A-6FED-42D3-A120-69615554E589}" type="presParOf" srcId="{F1093EC2-3135-4F2D-A889-3F8C741FE657}" destId="{CD97E3E6-7B6F-4285-A232-0E92557B555D}" srcOrd="0" destOrd="0" presId="urn:microsoft.com/office/officeart/2005/8/layout/orgChart1"/>
    <dgm:cxn modelId="{39CF28E1-0152-4310-AE52-358785032A35}" type="presParOf" srcId="{F1093EC2-3135-4F2D-A889-3F8C741FE657}" destId="{4D3295B5-D7A6-48B4-9D30-24D20F276437}" srcOrd="1" destOrd="0" presId="urn:microsoft.com/office/officeart/2005/8/layout/orgChart1"/>
    <dgm:cxn modelId="{C10C63F7-28FC-48DF-999F-B4744947278B}" type="presParOf" srcId="{4D3295B5-D7A6-48B4-9D30-24D20F276437}" destId="{0A112246-F06A-46B3-873B-CE54A698FF26}" srcOrd="0" destOrd="0" presId="urn:microsoft.com/office/officeart/2005/8/layout/orgChart1"/>
    <dgm:cxn modelId="{9F22A7F2-96FF-4B12-AA2F-CA0AB11A1ADD}" type="presParOf" srcId="{0A112246-F06A-46B3-873B-CE54A698FF26}" destId="{2F656E20-2903-41D9-9468-155730ADB3C7}" srcOrd="0" destOrd="0" presId="urn:microsoft.com/office/officeart/2005/8/layout/orgChart1"/>
    <dgm:cxn modelId="{221737CE-BB20-4FDA-BC66-76A280B0EA21}" type="presParOf" srcId="{0A112246-F06A-46B3-873B-CE54A698FF26}" destId="{209578DB-459D-4E71-8CDF-896BA68456C8}" srcOrd="1" destOrd="0" presId="urn:microsoft.com/office/officeart/2005/8/layout/orgChart1"/>
    <dgm:cxn modelId="{DC0D45DE-9C99-4BF3-B66D-25F4C174E10D}" type="presParOf" srcId="{4D3295B5-D7A6-48B4-9D30-24D20F276437}" destId="{5698C1A9-B019-4EB3-8326-CA2D422B70FC}" srcOrd="1" destOrd="0" presId="urn:microsoft.com/office/officeart/2005/8/layout/orgChart1"/>
    <dgm:cxn modelId="{EEC2E40C-7917-47AD-A65E-DE29B07655EA}" type="presParOf" srcId="{4D3295B5-D7A6-48B4-9D30-24D20F276437}" destId="{89083C17-2D28-40B8-9951-A368D2B1AF90}" srcOrd="2" destOrd="0" presId="urn:microsoft.com/office/officeart/2005/8/layout/orgChart1"/>
    <dgm:cxn modelId="{581F0A97-9657-445C-A18E-5B777AE5A7D9}" type="presParOf" srcId="{F1093EC2-3135-4F2D-A889-3F8C741FE657}" destId="{F115BEE1-41B2-4F42-99DF-BC8400C35A94}" srcOrd="2" destOrd="0" presId="urn:microsoft.com/office/officeart/2005/8/layout/orgChart1"/>
    <dgm:cxn modelId="{64954028-360C-424E-BD97-D010E64591D7}" type="presParOf" srcId="{F1093EC2-3135-4F2D-A889-3F8C741FE657}" destId="{C138C890-FBB9-42FF-A7E2-4770B8E7E8C5}" srcOrd="3" destOrd="0" presId="urn:microsoft.com/office/officeart/2005/8/layout/orgChart1"/>
    <dgm:cxn modelId="{BFF811D6-895C-4919-8914-77F63D53172A}" type="presParOf" srcId="{C138C890-FBB9-42FF-A7E2-4770B8E7E8C5}" destId="{6866171F-29F1-473C-B265-DCD75D1EDA94}" srcOrd="0" destOrd="0" presId="urn:microsoft.com/office/officeart/2005/8/layout/orgChart1"/>
    <dgm:cxn modelId="{262589D2-CB4C-4F52-9443-C87F355112B8}" type="presParOf" srcId="{6866171F-29F1-473C-B265-DCD75D1EDA94}" destId="{95A25CDF-E053-45FE-BB49-EF7E51EF8A9C}" srcOrd="0" destOrd="0" presId="urn:microsoft.com/office/officeart/2005/8/layout/orgChart1"/>
    <dgm:cxn modelId="{FF9DEE6B-AD6E-4918-A5CC-61C61557D6D4}" type="presParOf" srcId="{6866171F-29F1-473C-B265-DCD75D1EDA94}" destId="{923C9A38-1BD2-4480-A913-C3F3D4747F82}" srcOrd="1" destOrd="0" presId="urn:microsoft.com/office/officeart/2005/8/layout/orgChart1"/>
    <dgm:cxn modelId="{BF5E8D8D-5C99-430F-BF45-78A0A00F36A0}" type="presParOf" srcId="{C138C890-FBB9-42FF-A7E2-4770B8E7E8C5}" destId="{E3CD522C-C7FD-4304-A630-D2B3C040312C}" srcOrd="1" destOrd="0" presId="urn:microsoft.com/office/officeart/2005/8/layout/orgChart1"/>
    <dgm:cxn modelId="{6D953BFC-565E-45AD-B035-2AAC452120FC}" type="presParOf" srcId="{C138C890-FBB9-42FF-A7E2-4770B8E7E8C5}" destId="{FFD68511-BB81-4C89-94DF-F6C8389A7AB7}" srcOrd="2" destOrd="0" presId="urn:microsoft.com/office/officeart/2005/8/layout/orgChart1"/>
    <dgm:cxn modelId="{E972F09F-1931-4F1E-BEE3-28752D214202}" type="presParOf" srcId="{8427C7CA-2687-4FC0-B198-48FCA381D6D8}" destId="{110F2BB1-D2C6-4F09-A015-F7C7397F7906}" srcOrd="2" destOrd="0" presId="urn:microsoft.com/office/officeart/2005/8/layout/orgChart1"/>
    <dgm:cxn modelId="{9B416A21-5D1A-459C-B1CE-23005ED7845A}" type="presParOf" srcId="{CF226CC3-8078-4DA8-84E4-1F51BB1F70D7}" destId="{62922B67-7D20-472A-9483-3C572336563B}" srcOrd="2" destOrd="0" presId="urn:microsoft.com/office/officeart/2005/8/layout/orgChart1"/>
    <dgm:cxn modelId="{B209C4D0-0FEE-4B52-87B6-FA1F5C71143A}" type="presParOf" srcId="{CF226CC3-8078-4DA8-84E4-1F51BB1F70D7}" destId="{B8447939-3813-4318-8AA4-B1885BCCDAF3}" srcOrd="3" destOrd="0" presId="urn:microsoft.com/office/officeart/2005/8/layout/orgChart1"/>
    <dgm:cxn modelId="{CE41A20D-C07E-4431-A047-FBCB9E6A0F15}" type="presParOf" srcId="{B8447939-3813-4318-8AA4-B1885BCCDAF3}" destId="{3465C462-6324-406D-9047-EB43607A4F12}" srcOrd="0" destOrd="0" presId="urn:microsoft.com/office/officeart/2005/8/layout/orgChart1"/>
    <dgm:cxn modelId="{48057DF6-3DEB-4CC1-8976-E358CF33DB80}" type="presParOf" srcId="{3465C462-6324-406D-9047-EB43607A4F12}" destId="{F15493F2-DD2C-4B16-8E75-324FC5FCD60E}" srcOrd="0" destOrd="0" presId="urn:microsoft.com/office/officeart/2005/8/layout/orgChart1"/>
    <dgm:cxn modelId="{E5EDEE57-309E-4E09-A583-80B14AEAD9BF}" type="presParOf" srcId="{3465C462-6324-406D-9047-EB43607A4F12}" destId="{AE9E5CAA-1B1C-4E38-A610-031F0BEFF86E}" srcOrd="1" destOrd="0" presId="urn:microsoft.com/office/officeart/2005/8/layout/orgChart1"/>
    <dgm:cxn modelId="{EB2A2973-87CC-45F6-9FE5-3C845BA9CFF2}" type="presParOf" srcId="{B8447939-3813-4318-8AA4-B1885BCCDAF3}" destId="{487386E1-7EAD-42D5-9567-31C519D654A1}" srcOrd="1" destOrd="0" presId="urn:microsoft.com/office/officeart/2005/8/layout/orgChart1"/>
    <dgm:cxn modelId="{02C666B1-CE18-4EC6-A313-1D4A6D0999FB}" type="presParOf" srcId="{487386E1-7EAD-42D5-9567-31C519D654A1}" destId="{2CFD98E1-EC7D-422A-B2B3-ACA78EA25923}" srcOrd="0" destOrd="0" presId="urn:microsoft.com/office/officeart/2005/8/layout/orgChart1"/>
    <dgm:cxn modelId="{9FDF781C-920B-4782-AA74-386B0C6E394C}" type="presParOf" srcId="{487386E1-7EAD-42D5-9567-31C519D654A1}" destId="{BD2969C4-04D7-4B73-8F82-DC293F20C1C8}" srcOrd="1" destOrd="0" presId="urn:microsoft.com/office/officeart/2005/8/layout/orgChart1"/>
    <dgm:cxn modelId="{BF365331-FA37-43B6-A100-AB5F56B30317}" type="presParOf" srcId="{BD2969C4-04D7-4B73-8F82-DC293F20C1C8}" destId="{E2D5B970-6CDA-462F-A943-415589C5E9A8}" srcOrd="0" destOrd="0" presId="urn:microsoft.com/office/officeart/2005/8/layout/orgChart1"/>
    <dgm:cxn modelId="{504ED3A7-FBC5-4C74-B40B-BA50B6879B83}" type="presParOf" srcId="{E2D5B970-6CDA-462F-A943-415589C5E9A8}" destId="{82D1099F-F19B-4373-9A2C-25F42B266370}" srcOrd="0" destOrd="0" presId="urn:microsoft.com/office/officeart/2005/8/layout/orgChart1"/>
    <dgm:cxn modelId="{EDE30026-7813-42EA-810E-CCA152E66424}" type="presParOf" srcId="{E2D5B970-6CDA-462F-A943-415589C5E9A8}" destId="{6F93A313-105A-4934-B624-AACE4CA05D5D}" srcOrd="1" destOrd="0" presId="urn:microsoft.com/office/officeart/2005/8/layout/orgChart1"/>
    <dgm:cxn modelId="{96DCF8DF-5D57-4974-89F4-C8BD4E3C3FE0}" type="presParOf" srcId="{BD2969C4-04D7-4B73-8F82-DC293F20C1C8}" destId="{08040E0F-98F9-450D-83F9-8A82DC9F6C58}" srcOrd="1" destOrd="0" presId="urn:microsoft.com/office/officeart/2005/8/layout/orgChart1"/>
    <dgm:cxn modelId="{D0ACB89C-AAFB-4F08-B05F-B06FE838BFC9}" type="presParOf" srcId="{BD2969C4-04D7-4B73-8F82-DC293F20C1C8}" destId="{86DCDF6F-76FD-49F0-8C3C-22F2249AB2A5}" srcOrd="2" destOrd="0" presId="urn:microsoft.com/office/officeart/2005/8/layout/orgChart1"/>
    <dgm:cxn modelId="{DAB2F05B-DBFE-4422-9DB8-FB045E4E46FA}" type="presParOf" srcId="{487386E1-7EAD-42D5-9567-31C519D654A1}" destId="{B90EBF94-CC09-4C11-97A1-C0918D65E52E}" srcOrd="2" destOrd="0" presId="urn:microsoft.com/office/officeart/2005/8/layout/orgChart1"/>
    <dgm:cxn modelId="{FF8F935C-9263-4EA6-805A-80A53470DFC9}" type="presParOf" srcId="{487386E1-7EAD-42D5-9567-31C519D654A1}" destId="{65D66718-5B5E-45C8-8D64-4D92DCB1CEDC}" srcOrd="3" destOrd="0" presId="urn:microsoft.com/office/officeart/2005/8/layout/orgChart1"/>
    <dgm:cxn modelId="{BB7B56B8-F84C-4119-A9F5-187939ED9FA2}" type="presParOf" srcId="{65D66718-5B5E-45C8-8D64-4D92DCB1CEDC}" destId="{105DD9C4-6AA5-4BCE-A29B-D5BA78D43609}" srcOrd="0" destOrd="0" presId="urn:microsoft.com/office/officeart/2005/8/layout/orgChart1"/>
    <dgm:cxn modelId="{84272600-84E6-4ADB-BE2F-023A47D558EC}" type="presParOf" srcId="{105DD9C4-6AA5-4BCE-A29B-D5BA78D43609}" destId="{F4F28795-B195-4813-9C50-DB355942493D}" srcOrd="0" destOrd="0" presId="urn:microsoft.com/office/officeart/2005/8/layout/orgChart1"/>
    <dgm:cxn modelId="{910CC676-3C7F-4104-AF77-362D9E029FD3}" type="presParOf" srcId="{105DD9C4-6AA5-4BCE-A29B-D5BA78D43609}" destId="{748873ED-12ED-48AA-9F9C-4DC27317BB84}" srcOrd="1" destOrd="0" presId="urn:microsoft.com/office/officeart/2005/8/layout/orgChart1"/>
    <dgm:cxn modelId="{0843F17B-9B10-42F5-BF97-C3DC3B5FDADC}" type="presParOf" srcId="{65D66718-5B5E-45C8-8D64-4D92DCB1CEDC}" destId="{03794FDF-4284-44D3-AAE7-E1BB54B79411}" srcOrd="1" destOrd="0" presId="urn:microsoft.com/office/officeart/2005/8/layout/orgChart1"/>
    <dgm:cxn modelId="{61F2D010-CE6B-4D08-B929-6CD7A217EEB6}" type="presParOf" srcId="{65D66718-5B5E-45C8-8D64-4D92DCB1CEDC}" destId="{00DC7234-3B4B-4843-9CAC-2939BF2E73EE}" srcOrd="2" destOrd="0" presId="urn:microsoft.com/office/officeart/2005/8/layout/orgChart1"/>
    <dgm:cxn modelId="{8583FE61-6355-45E8-8DBA-7E8B86570EA3}" type="presParOf" srcId="{B8447939-3813-4318-8AA4-B1885BCCDAF3}" destId="{0DE91974-2A01-4217-89E8-96EE9F42D068}" srcOrd="2" destOrd="0" presId="urn:microsoft.com/office/officeart/2005/8/layout/orgChart1"/>
    <dgm:cxn modelId="{6EB07619-6C4B-4227-AC46-8299FB9B9F66}" type="presParOf" srcId="{9896B921-8EAA-47AE-86FD-6BC801FE368A}" destId="{65AB8B17-3FA8-4254-909B-A9C157D699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1442F-15A8-458D-89E7-1A37C97EAB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DEE3AD-1327-41A6-9D27-E7F0A61D57A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Rules and Heuristics</a:t>
          </a:r>
        </a:p>
      </dgm:t>
    </dgm:pt>
    <dgm:pt modelId="{DE51E469-373D-4007-9278-11E865DB62C8}" type="parTrans" cxnId="{B471A878-C3BF-4244-8BB3-0850604D0C11}">
      <dgm:prSet/>
      <dgm:spPr/>
      <dgm:t>
        <a:bodyPr/>
        <a:lstStyle/>
        <a:p>
          <a:endParaRPr lang="en-US"/>
        </a:p>
      </dgm:t>
    </dgm:pt>
    <dgm:pt modelId="{FEB0F735-F1DC-4C49-A05D-B82DBAAAECE5}" type="sibTrans" cxnId="{B471A878-C3BF-4244-8BB3-0850604D0C11}">
      <dgm:prSet/>
      <dgm:spPr/>
      <dgm:t>
        <a:bodyPr/>
        <a:lstStyle/>
        <a:p>
          <a:endParaRPr lang="en-US"/>
        </a:p>
      </dgm:t>
    </dgm:pt>
    <dgm:pt modelId="{31DDD90F-A165-4744-BE09-6D5BB41C3D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Optimization of trial-and-error search</a:t>
          </a:r>
        </a:p>
      </dgm:t>
    </dgm:pt>
    <dgm:pt modelId="{A4EFE20A-9B97-4AAB-A6BB-52BB6DE64F9B}" type="parTrans" cxnId="{4DFEEAB0-57C7-4820-AF59-583DEF119A40}">
      <dgm:prSet/>
      <dgm:spPr/>
      <dgm:t>
        <a:bodyPr/>
        <a:lstStyle/>
        <a:p>
          <a:endParaRPr lang="en-US"/>
        </a:p>
      </dgm:t>
    </dgm:pt>
    <dgm:pt modelId="{09027A8F-F0F7-4FDA-8BFF-66796243B62A}" type="sibTrans" cxnId="{4DFEEAB0-57C7-4820-AF59-583DEF119A40}">
      <dgm:prSet/>
      <dgm:spPr/>
      <dgm:t>
        <a:bodyPr/>
        <a:lstStyle/>
        <a:p>
          <a:endParaRPr lang="en-US"/>
        </a:p>
      </dgm:t>
    </dgm:pt>
    <dgm:pt modelId="{409C881A-AC36-46F3-A7B9-A064367F58D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</a:t>
          </a:r>
        </a:p>
      </dgm:t>
    </dgm:pt>
    <dgm:pt modelId="{BC01EE2E-9A1F-4008-9CB0-6197D18E6F8A}" type="parTrans" cxnId="{7C202472-5C48-4792-8471-7669B389C1A9}">
      <dgm:prSet/>
      <dgm:spPr/>
      <dgm:t>
        <a:bodyPr/>
        <a:lstStyle/>
        <a:p>
          <a:endParaRPr lang="en-US"/>
        </a:p>
      </dgm:t>
    </dgm:pt>
    <dgm:pt modelId="{FCBDA722-752F-4951-8E34-D4717129F5F0}" type="sibTrans" cxnId="{7C202472-5C48-4792-8471-7669B389C1A9}">
      <dgm:prSet/>
      <dgm:spPr/>
      <dgm:t>
        <a:bodyPr/>
        <a:lstStyle/>
        <a:p>
          <a:endParaRPr lang="en-US"/>
        </a:p>
      </dgm:t>
    </dgm:pt>
    <dgm:pt modelId="{1F7BA7F0-FB7D-4F0C-AACB-E3636730001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Cognitive models that emulate human brain biology</a:t>
          </a:r>
        </a:p>
      </dgm:t>
    </dgm:pt>
    <dgm:pt modelId="{23CAE05C-E9E6-48F9-8874-DE81C2BC2720}" type="parTrans" cxnId="{90B2B134-2F9F-4A7E-AB9C-A6F10C7FDB5D}">
      <dgm:prSet/>
      <dgm:spPr/>
      <dgm:t>
        <a:bodyPr/>
        <a:lstStyle/>
        <a:p>
          <a:endParaRPr lang="en-US"/>
        </a:p>
      </dgm:t>
    </dgm:pt>
    <dgm:pt modelId="{71396E1F-28C6-41B0-BF5F-0ECD50AA0E57}" type="sibTrans" cxnId="{90B2B134-2F9F-4A7E-AB9C-A6F10C7FDB5D}">
      <dgm:prSet/>
      <dgm:spPr/>
      <dgm:t>
        <a:bodyPr/>
        <a:lstStyle/>
        <a:p>
          <a:endParaRPr lang="en-US"/>
        </a:p>
      </dgm:t>
    </dgm:pt>
    <dgm:pt modelId="{D054AA71-F8A1-4687-9BE7-493DCC0D30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Learning</a:t>
          </a:r>
        </a:p>
      </dgm:t>
    </dgm:pt>
    <dgm:pt modelId="{D97F39E9-10D4-4E2C-A756-BD1FDC3DB791}" type="parTrans" cxnId="{8EF03661-3D73-4B59-9AFD-575C70E248E9}">
      <dgm:prSet/>
      <dgm:spPr/>
      <dgm:t>
        <a:bodyPr/>
        <a:lstStyle/>
        <a:p>
          <a:endParaRPr lang="en-US"/>
        </a:p>
      </dgm:t>
    </dgm:pt>
    <dgm:pt modelId="{0BC20AC9-C35A-49EE-9946-69496B715302}" type="sibTrans" cxnId="{8EF03661-3D73-4B59-9AFD-575C70E248E9}">
      <dgm:prSet/>
      <dgm:spPr/>
      <dgm:t>
        <a:bodyPr/>
        <a:lstStyle/>
        <a:p>
          <a:endParaRPr lang="en-US"/>
        </a:p>
      </dgm:t>
    </dgm:pt>
    <dgm:pt modelId="{A3B7B7CF-1355-45D1-A481-AB519230D9D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Statistical models for predicting outcomes</a:t>
          </a:r>
        </a:p>
      </dgm:t>
    </dgm:pt>
    <dgm:pt modelId="{65431CAF-D288-4F66-AEAE-DB0B46C9ACA1}" type="parTrans" cxnId="{AB8D95D6-9973-4BA5-ABAD-75756A0A0FCD}">
      <dgm:prSet/>
      <dgm:spPr/>
      <dgm:t>
        <a:bodyPr/>
        <a:lstStyle/>
        <a:p>
          <a:endParaRPr lang="en-US"/>
        </a:p>
      </dgm:t>
    </dgm:pt>
    <dgm:pt modelId="{019CADCE-16C2-401E-9E79-FBDD6D475700}" type="sibTrans" cxnId="{AB8D95D6-9973-4BA5-ABAD-75756A0A0FCD}">
      <dgm:prSet/>
      <dgm:spPr/>
      <dgm:t>
        <a:bodyPr/>
        <a:lstStyle/>
        <a:p>
          <a:endParaRPr lang="en-US"/>
        </a:p>
      </dgm:t>
    </dgm:pt>
    <dgm:pt modelId="{A0E6904D-8A02-448A-A4AE-1B808F15B7D6}" type="pres">
      <dgm:prSet presAssocID="{6561442F-15A8-458D-89E7-1A37C97EAB5C}" presName="root" presStyleCnt="0">
        <dgm:presLayoutVars>
          <dgm:dir/>
          <dgm:resizeHandles val="exact"/>
        </dgm:presLayoutVars>
      </dgm:prSet>
      <dgm:spPr/>
    </dgm:pt>
    <dgm:pt modelId="{8F3EDCF8-1A75-4C06-93C5-1D4AF3599839}" type="pres">
      <dgm:prSet presAssocID="{ACDEE3AD-1327-41A6-9D27-E7F0A61D57A4}" presName="compNode" presStyleCnt="0"/>
      <dgm:spPr/>
    </dgm:pt>
    <dgm:pt modelId="{D50B2076-C3F0-4627-B265-63855CA77DD2}" type="pres">
      <dgm:prSet presAssocID="{ACDEE3AD-1327-41A6-9D27-E7F0A61D57A4}" presName="bgRect" presStyleLbl="bgShp" presStyleIdx="0" presStyleCnt="3"/>
      <dgm:spPr/>
    </dgm:pt>
    <dgm:pt modelId="{0D95500E-7348-4F2F-B383-94442B5B0D88}" type="pres">
      <dgm:prSet presAssocID="{ACDEE3AD-1327-41A6-9D27-E7F0A61D57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9592A5-322A-49CD-8FAD-7B8F461BAA1D}" type="pres">
      <dgm:prSet presAssocID="{ACDEE3AD-1327-41A6-9D27-E7F0A61D57A4}" presName="spaceRect" presStyleCnt="0"/>
      <dgm:spPr/>
    </dgm:pt>
    <dgm:pt modelId="{26FF68BA-31D6-4815-9EE5-2ACBE0C6035E}" type="pres">
      <dgm:prSet presAssocID="{ACDEE3AD-1327-41A6-9D27-E7F0A61D57A4}" presName="parTx" presStyleLbl="revTx" presStyleIdx="0" presStyleCnt="6">
        <dgm:presLayoutVars>
          <dgm:chMax val="0"/>
          <dgm:chPref val="0"/>
        </dgm:presLayoutVars>
      </dgm:prSet>
      <dgm:spPr/>
    </dgm:pt>
    <dgm:pt modelId="{53635604-36E0-47B6-B197-72D554C2D5FA}" type="pres">
      <dgm:prSet presAssocID="{ACDEE3AD-1327-41A6-9D27-E7F0A61D57A4}" presName="desTx" presStyleLbl="revTx" presStyleIdx="1" presStyleCnt="6">
        <dgm:presLayoutVars/>
      </dgm:prSet>
      <dgm:spPr/>
    </dgm:pt>
    <dgm:pt modelId="{6684B70B-58FA-4C8C-AD6B-41D73194CD35}" type="pres">
      <dgm:prSet presAssocID="{FEB0F735-F1DC-4C49-A05D-B82DBAAAECE5}" presName="sibTrans" presStyleCnt="0"/>
      <dgm:spPr/>
    </dgm:pt>
    <dgm:pt modelId="{1418E45C-1D4C-4B38-9E33-D014B0BC8271}" type="pres">
      <dgm:prSet presAssocID="{409C881A-AC36-46F3-A7B9-A064367F58D6}" presName="compNode" presStyleCnt="0"/>
      <dgm:spPr/>
    </dgm:pt>
    <dgm:pt modelId="{0D5F6B05-376F-40F4-B6D7-F0180005ABD9}" type="pres">
      <dgm:prSet presAssocID="{409C881A-AC36-46F3-A7B9-A064367F58D6}" presName="bgRect" presStyleLbl="bgShp" presStyleIdx="1" presStyleCnt="3"/>
      <dgm:spPr/>
    </dgm:pt>
    <dgm:pt modelId="{23DAAF3B-2E2A-4FE0-AC70-852368F50574}" type="pres">
      <dgm:prSet presAssocID="{409C881A-AC36-46F3-A7B9-A064367F58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A89081-E7D0-491C-BBB4-29AE830EC2E7}" type="pres">
      <dgm:prSet presAssocID="{409C881A-AC36-46F3-A7B9-A064367F58D6}" presName="spaceRect" presStyleCnt="0"/>
      <dgm:spPr/>
    </dgm:pt>
    <dgm:pt modelId="{A1E4E6E0-DF80-4D68-BFA3-171D5FC0D955}" type="pres">
      <dgm:prSet presAssocID="{409C881A-AC36-46F3-A7B9-A064367F58D6}" presName="parTx" presStyleLbl="revTx" presStyleIdx="2" presStyleCnt="6">
        <dgm:presLayoutVars>
          <dgm:chMax val="0"/>
          <dgm:chPref val="0"/>
        </dgm:presLayoutVars>
      </dgm:prSet>
      <dgm:spPr/>
    </dgm:pt>
    <dgm:pt modelId="{D68AC594-0051-4E4E-AEDB-35C505CEF6CD}" type="pres">
      <dgm:prSet presAssocID="{409C881A-AC36-46F3-A7B9-A064367F58D6}" presName="desTx" presStyleLbl="revTx" presStyleIdx="3" presStyleCnt="6">
        <dgm:presLayoutVars/>
      </dgm:prSet>
      <dgm:spPr/>
    </dgm:pt>
    <dgm:pt modelId="{005DD635-50BE-4B70-9A66-6A7EE4FBE4E9}" type="pres">
      <dgm:prSet presAssocID="{FCBDA722-752F-4951-8E34-D4717129F5F0}" presName="sibTrans" presStyleCnt="0"/>
      <dgm:spPr/>
    </dgm:pt>
    <dgm:pt modelId="{D90762B6-5AE9-4CDF-922F-1B6ADB5CC935}" type="pres">
      <dgm:prSet presAssocID="{D054AA71-F8A1-4687-9BE7-493DCC0D3020}" presName="compNode" presStyleCnt="0"/>
      <dgm:spPr/>
    </dgm:pt>
    <dgm:pt modelId="{B31B49A2-F6E6-4514-94E3-7AC2C824BC2B}" type="pres">
      <dgm:prSet presAssocID="{D054AA71-F8A1-4687-9BE7-493DCC0D3020}" presName="bgRect" presStyleLbl="bgShp" presStyleIdx="2" presStyleCnt="3"/>
      <dgm:spPr/>
    </dgm:pt>
    <dgm:pt modelId="{401F8B5D-2F98-40FC-B530-459C0787FA8D}" type="pres">
      <dgm:prSet presAssocID="{D054AA71-F8A1-4687-9BE7-493DCC0D30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9EC0E2E-8F1D-46CE-8200-399910FF6CFE}" type="pres">
      <dgm:prSet presAssocID="{D054AA71-F8A1-4687-9BE7-493DCC0D3020}" presName="spaceRect" presStyleCnt="0"/>
      <dgm:spPr/>
    </dgm:pt>
    <dgm:pt modelId="{D846AA59-D173-450E-8A69-70D64E2E6992}" type="pres">
      <dgm:prSet presAssocID="{D054AA71-F8A1-4687-9BE7-493DCC0D3020}" presName="parTx" presStyleLbl="revTx" presStyleIdx="4" presStyleCnt="6">
        <dgm:presLayoutVars>
          <dgm:chMax val="0"/>
          <dgm:chPref val="0"/>
        </dgm:presLayoutVars>
      </dgm:prSet>
      <dgm:spPr/>
    </dgm:pt>
    <dgm:pt modelId="{8E13C801-F008-461D-A8D4-806AADEFC0B4}" type="pres">
      <dgm:prSet presAssocID="{D054AA71-F8A1-4687-9BE7-493DCC0D3020}" presName="desTx" presStyleLbl="revTx" presStyleIdx="5" presStyleCnt="6">
        <dgm:presLayoutVars/>
      </dgm:prSet>
      <dgm:spPr/>
    </dgm:pt>
  </dgm:ptLst>
  <dgm:cxnLst>
    <dgm:cxn modelId="{B56D2B01-F8E5-43F8-9235-BD52CB471ADE}" type="presOf" srcId="{31DDD90F-A165-4744-BE09-6D5BB41C3DF1}" destId="{53635604-36E0-47B6-B197-72D554C2D5FA}" srcOrd="0" destOrd="0" presId="urn:microsoft.com/office/officeart/2018/2/layout/IconVerticalSolidList"/>
    <dgm:cxn modelId="{9AF03B33-D229-4846-B677-06CEA6AC172F}" type="presOf" srcId="{ACDEE3AD-1327-41A6-9D27-E7F0A61D57A4}" destId="{26FF68BA-31D6-4815-9EE5-2ACBE0C6035E}" srcOrd="0" destOrd="0" presId="urn:microsoft.com/office/officeart/2018/2/layout/IconVerticalSolidList"/>
    <dgm:cxn modelId="{90B2B134-2F9F-4A7E-AB9C-A6F10C7FDB5D}" srcId="{D054AA71-F8A1-4687-9BE7-493DCC0D3020}" destId="{1F7BA7F0-FB7D-4F0C-AACB-E3636730001A}" srcOrd="0" destOrd="0" parTransId="{23CAE05C-E9E6-48F9-8874-DE81C2BC2720}" sibTransId="{71396E1F-28C6-41B0-BF5F-0ECD50AA0E57}"/>
    <dgm:cxn modelId="{355E0C3A-64A4-474A-A379-08956707620A}" type="presOf" srcId="{6561442F-15A8-458D-89E7-1A37C97EAB5C}" destId="{A0E6904D-8A02-448A-A4AE-1B808F15B7D6}" srcOrd="0" destOrd="0" presId="urn:microsoft.com/office/officeart/2018/2/layout/IconVerticalSolidList"/>
    <dgm:cxn modelId="{8EF03661-3D73-4B59-9AFD-575C70E248E9}" srcId="{6561442F-15A8-458D-89E7-1A37C97EAB5C}" destId="{D054AA71-F8A1-4687-9BE7-493DCC0D3020}" srcOrd="2" destOrd="0" parTransId="{D97F39E9-10D4-4E2C-A756-BD1FDC3DB791}" sibTransId="{0BC20AC9-C35A-49EE-9946-69496B715302}"/>
    <dgm:cxn modelId="{7C202472-5C48-4792-8471-7669B389C1A9}" srcId="{6561442F-15A8-458D-89E7-1A37C97EAB5C}" destId="{409C881A-AC36-46F3-A7B9-A064367F58D6}" srcOrd="1" destOrd="0" parTransId="{BC01EE2E-9A1F-4008-9CB0-6197D18E6F8A}" sibTransId="{FCBDA722-752F-4951-8E34-D4717129F5F0}"/>
    <dgm:cxn modelId="{E4B49755-39BD-41F3-9C6D-933A08A168C0}" type="presOf" srcId="{409C881A-AC36-46F3-A7B9-A064367F58D6}" destId="{A1E4E6E0-DF80-4D68-BFA3-171D5FC0D955}" srcOrd="0" destOrd="0" presId="urn:microsoft.com/office/officeart/2018/2/layout/IconVerticalSolidList"/>
    <dgm:cxn modelId="{B471A878-C3BF-4244-8BB3-0850604D0C11}" srcId="{6561442F-15A8-458D-89E7-1A37C97EAB5C}" destId="{ACDEE3AD-1327-41A6-9D27-E7F0A61D57A4}" srcOrd="0" destOrd="0" parTransId="{DE51E469-373D-4007-9278-11E865DB62C8}" sibTransId="{FEB0F735-F1DC-4C49-A05D-B82DBAAAECE5}"/>
    <dgm:cxn modelId="{4DFEEAB0-57C7-4820-AF59-583DEF119A40}" srcId="{ACDEE3AD-1327-41A6-9D27-E7F0A61D57A4}" destId="{31DDD90F-A165-4744-BE09-6D5BB41C3DF1}" srcOrd="0" destOrd="0" parTransId="{A4EFE20A-9B97-4AAB-A6BB-52BB6DE64F9B}" sibTransId="{09027A8F-F0F7-4FDA-8BFF-66796243B62A}"/>
    <dgm:cxn modelId="{5F2C8BCF-4E57-4EB2-9CCD-ACCCA3D95DEE}" type="presOf" srcId="{A3B7B7CF-1355-45D1-A481-AB519230D9D4}" destId="{D68AC594-0051-4E4E-AEDB-35C505CEF6CD}" srcOrd="0" destOrd="0" presId="urn:microsoft.com/office/officeart/2018/2/layout/IconVerticalSolidList"/>
    <dgm:cxn modelId="{ED332DD6-A337-4C8C-BE39-82C95C4A4EDA}" type="presOf" srcId="{D054AA71-F8A1-4687-9BE7-493DCC0D3020}" destId="{D846AA59-D173-450E-8A69-70D64E2E6992}" srcOrd="0" destOrd="0" presId="urn:microsoft.com/office/officeart/2018/2/layout/IconVerticalSolidList"/>
    <dgm:cxn modelId="{AB8D95D6-9973-4BA5-ABAD-75756A0A0FCD}" srcId="{409C881A-AC36-46F3-A7B9-A064367F58D6}" destId="{A3B7B7CF-1355-45D1-A481-AB519230D9D4}" srcOrd="0" destOrd="0" parTransId="{65431CAF-D288-4F66-AEAE-DB0B46C9ACA1}" sibTransId="{019CADCE-16C2-401E-9E79-FBDD6D475700}"/>
    <dgm:cxn modelId="{67548BF8-EE28-4CCC-8B34-167BDC5D6F2E}" type="presOf" srcId="{1F7BA7F0-FB7D-4F0C-AACB-E3636730001A}" destId="{8E13C801-F008-461D-A8D4-806AADEFC0B4}" srcOrd="0" destOrd="0" presId="urn:microsoft.com/office/officeart/2018/2/layout/IconVerticalSolidList"/>
    <dgm:cxn modelId="{42BBAD5B-0E9F-4495-9C45-E3370BF4C99D}" type="presParOf" srcId="{A0E6904D-8A02-448A-A4AE-1B808F15B7D6}" destId="{8F3EDCF8-1A75-4C06-93C5-1D4AF3599839}" srcOrd="0" destOrd="0" presId="urn:microsoft.com/office/officeart/2018/2/layout/IconVerticalSolidList"/>
    <dgm:cxn modelId="{A872824B-F6AE-4C18-AC0D-EFF4282A368C}" type="presParOf" srcId="{8F3EDCF8-1A75-4C06-93C5-1D4AF3599839}" destId="{D50B2076-C3F0-4627-B265-63855CA77DD2}" srcOrd="0" destOrd="0" presId="urn:microsoft.com/office/officeart/2018/2/layout/IconVerticalSolidList"/>
    <dgm:cxn modelId="{EF3E8FFF-F4F5-492E-8D9A-0629FC5996C7}" type="presParOf" srcId="{8F3EDCF8-1A75-4C06-93C5-1D4AF3599839}" destId="{0D95500E-7348-4F2F-B383-94442B5B0D88}" srcOrd="1" destOrd="0" presId="urn:microsoft.com/office/officeart/2018/2/layout/IconVerticalSolidList"/>
    <dgm:cxn modelId="{1CE8FB7E-E173-4EF8-9647-0F4532D31E74}" type="presParOf" srcId="{8F3EDCF8-1A75-4C06-93C5-1D4AF3599839}" destId="{1E9592A5-322A-49CD-8FAD-7B8F461BAA1D}" srcOrd="2" destOrd="0" presId="urn:microsoft.com/office/officeart/2018/2/layout/IconVerticalSolidList"/>
    <dgm:cxn modelId="{C2DFC9B7-66DE-4D63-B591-F681F40854C9}" type="presParOf" srcId="{8F3EDCF8-1A75-4C06-93C5-1D4AF3599839}" destId="{26FF68BA-31D6-4815-9EE5-2ACBE0C6035E}" srcOrd="3" destOrd="0" presId="urn:microsoft.com/office/officeart/2018/2/layout/IconVerticalSolidList"/>
    <dgm:cxn modelId="{AF3657C8-E737-40A6-B2D6-3B78ABCD7B2A}" type="presParOf" srcId="{8F3EDCF8-1A75-4C06-93C5-1D4AF3599839}" destId="{53635604-36E0-47B6-B197-72D554C2D5FA}" srcOrd="4" destOrd="0" presId="urn:microsoft.com/office/officeart/2018/2/layout/IconVerticalSolidList"/>
    <dgm:cxn modelId="{E833AEF4-63D7-4E9F-A7BA-DD898172BEDB}" type="presParOf" srcId="{A0E6904D-8A02-448A-A4AE-1B808F15B7D6}" destId="{6684B70B-58FA-4C8C-AD6B-41D73194CD35}" srcOrd="1" destOrd="0" presId="urn:microsoft.com/office/officeart/2018/2/layout/IconVerticalSolidList"/>
    <dgm:cxn modelId="{1CCC4FEE-113D-499A-A629-F1313BD91344}" type="presParOf" srcId="{A0E6904D-8A02-448A-A4AE-1B808F15B7D6}" destId="{1418E45C-1D4C-4B38-9E33-D014B0BC8271}" srcOrd="2" destOrd="0" presId="urn:microsoft.com/office/officeart/2018/2/layout/IconVerticalSolidList"/>
    <dgm:cxn modelId="{711D48AD-2475-4CA6-B8EA-DB20F58508C6}" type="presParOf" srcId="{1418E45C-1D4C-4B38-9E33-D014B0BC8271}" destId="{0D5F6B05-376F-40F4-B6D7-F0180005ABD9}" srcOrd="0" destOrd="0" presId="urn:microsoft.com/office/officeart/2018/2/layout/IconVerticalSolidList"/>
    <dgm:cxn modelId="{2EF0168D-F3A7-4272-AEA2-7FF19B46F877}" type="presParOf" srcId="{1418E45C-1D4C-4B38-9E33-D014B0BC8271}" destId="{23DAAF3B-2E2A-4FE0-AC70-852368F50574}" srcOrd="1" destOrd="0" presId="urn:microsoft.com/office/officeart/2018/2/layout/IconVerticalSolidList"/>
    <dgm:cxn modelId="{B32F6D41-6016-42D8-8D2F-65D188D67D74}" type="presParOf" srcId="{1418E45C-1D4C-4B38-9E33-D014B0BC8271}" destId="{47A89081-E7D0-491C-BBB4-29AE830EC2E7}" srcOrd="2" destOrd="0" presId="urn:microsoft.com/office/officeart/2018/2/layout/IconVerticalSolidList"/>
    <dgm:cxn modelId="{B4A0B6F1-2095-4B17-8040-F7F5F55FACD9}" type="presParOf" srcId="{1418E45C-1D4C-4B38-9E33-D014B0BC8271}" destId="{A1E4E6E0-DF80-4D68-BFA3-171D5FC0D955}" srcOrd="3" destOrd="0" presId="urn:microsoft.com/office/officeart/2018/2/layout/IconVerticalSolidList"/>
    <dgm:cxn modelId="{75A6CA6A-07A3-4505-BDA2-BE2A4F24E1D0}" type="presParOf" srcId="{1418E45C-1D4C-4B38-9E33-D014B0BC8271}" destId="{D68AC594-0051-4E4E-AEDB-35C505CEF6CD}" srcOrd="4" destOrd="0" presId="urn:microsoft.com/office/officeart/2018/2/layout/IconVerticalSolidList"/>
    <dgm:cxn modelId="{556E6F2A-0839-47FD-B207-46F2CBE349EE}" type="presParOf" srcId="{A0E6904D-8A02-448A-A4AE-1B808F15B7D6}" destId="{005DD635-50BE-4B70-9A66-6A7EE4FBE4E9}" srcOrd="3" destOrd="0" presId="urn:microsoft.com/office/officeart/2018/2/layout/IconVerticalSolidList"/>
    <dgm:cxn modelId="{285089F2-9504-4ACB-B2B5-D36C1C63E3A3}" type="presParOf" srcId="{A0E6904D-8A02-448A-A4AE-1B808F15B7D6}" destId="{D90762B6-5AE9-4CDF-922F-1B6ADB5CC935}" srcOrd="4" destOrd="0" presId="urn:microsoft.com/office/officeart/2018/2/layout/IconVerticalSolidList"/>
    <dgm:cxn modelId="{3E2F45D5-52B4-4AB2-9FA1-2F66B36DC2AB}" type="presParOf" srcId="{D90762B6-5AE9-4CDF-922F-1B6ADB5CC935}" destId="{B31B49A2-F6E6-4514-94E3-7AC2C824BC2B}" srcOrd="0" destOrd="0" presId="urn:microsoft.com/office/officeart/2018/2/layout/IconVerticalSolidList"/>
    <dgm:cxn modelId="{6FAFD604-8669-4485-B13A-A8E8A5381BE1}" type="presParOf" srcId="{D90762B6-5AE9-4CDF-922F-1B6ADB5CC935}" destId="{401F8B5D-2F98-40FC-B530-459C0787FA8D}" srcOrd="1" destOrd="0" presId="urn:microsoft.com/office/officeart/2018/2/layout/IconVerticalSolidList"/>
    <dgm:cxn modelId="{14FDA377-C6C1-4937-B2E6-3E0A87FC5E5A}" type="presParOf" srcId="{D90762B6-5AE9-4CDF-922F-1B6ADB5CC935}" destId="{49EC0E2E-8F1D-46CE-8200-399910FF6CFE}" srcOrd="2" destOrd="0" presId="urn:microsoft.com/office/officeart/2018/2/layout/IconVerticalSolidList"/>
    <dgm:cxn modelId="{762034CF-E439-41DC-B57A-750531427CA9}" type="presParOf" srcId="{D90762B6-5AE9-4CDF-922F-1B6ADB5CC935}" destId="{D846AA59-D173-450E-8A69-70D64E2E6992}" srcOrd="3" destOrd="0" presId="urn:microsoft.com/office/officeart/2018/2/layout/IconVerticalSolidList"/>
    <dgm:cxn modelId="{2E0156C7-3E43-4476-97B5-F2A705B1DB01}" type="presParOf" srcId="{D90762B6-5AE9-4CDF-922F-1B6ADB5CC935}" destId="{8E13C801-F008-461D-A8D4-806AADEFC0B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CA6A19-FB6C-49A1-91A6-508CB5954A4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2861C-BFAA-4777-8542-8B161AD058B0}">
      <dgm:prSet/>
      <dgm:spPr/>
      <dgm:t>
        <a:bodyPr/>
        <a:lstStyle/>
        <a:p>
          <a:r>
            <a:rPr lang="en-US" dirty="0"/>
            <a:t>Mechanical</a:t>
          </a:r>
        </a:p>
      </dgm:t>
    </dgm:pt>
    <dgm:pt modelId="{0B94A7A0-FF09-451F-9293-F410ED4E343B}" type="parTrans" cxnId="{9C49C37A-AE0F-4D0C-88AE-6E00CC5C2232}">
      <dgm:prSet/>
      <dgm:spPr/>
      <dgm:t>
        <a:bodyPr/>
        <a:lstStyle/>
        <a:p>
          <a:endParaRPr lang="en-US"/>
        </a:p>
      </dgm:t>
    </dgm:pt>
    <dgm:pt modelId="{C0F5CD42-93B4-4C56-AB48-0FA6CB577D3A}" type="sibTrans" cxnId="{9C49C37A-AE0F-4D0C-88AE-6E00CC5C2232}">
      <dgm:prSet/>
      <dgm:spPr/>
      <dgm:t>
        <a:bodyPr/>
        <a:lstStyle/>
        <a:p>
          <a:endParaRPr lang="en-US"/>
        </a:p>
      </dgm:t>
    </dgm:pt>
    <dgm:pt modelId="{E7E92DAF-00F8-41F3-BB8C-2A244D3897E6}">
      <dgm:prSet/>
      <dgm:spPr/>
      <dgm:t>
        <a:bodyPr/>
        <a:lstStyle/>
        <a:p>
          <a:r>
            <a:rPr lang="en-US" dirty="0"/>
            <a:t>Thinking</a:t>
          </a:r>
        </a:p>
      </dgm:t>
    </dgm:pt>
    <dgm:pt modelId="{9747A5AD-4895-46DB-B989-17D327B9EA9F}" type="parTrans" cxnId="{2BE547E0-DC5B-4148-AEA6-327152C0CC09}">
      <dgm:prSet/>
      <dgm:spPr/>
      <dgm:t>
        <a:bodyPr/>
        <a:lstStyle/>
        <a:p>
          <a:endParaRPr lang="en-US"/>
        </a:p>
      </dgm:t>
    </dgm:pt>
    <dgm:pt modelId="{CA605F6B-22DA-428E-A7B9-8185135E2306}" type="sibTrans" cxnId="{2BE547E0-DC5B-4148-AEA6-327152C0CC09}">
      <dgm:prSet/>
      <dgm:spPr/>
      <dgm:t>
        <a:bodyPr/>
        <a:lstStyle/>
        <a:p>
          <a:endParaRPr lang="en-US"/>
        </a:p>
      </dgm:t>
    </dgm:pt>
    <dgm:pt modelId="{697B0541-3629-437F-B853-61D93AB63773}">
      <dgm:prSet/>
      <dgm:spPr/>
      <dgm:t>
        <a:bodyPr/>
        <a:lstStyle/>
        <a:p>
          <a:r>
            <a:rPr lang="en-US" dirty="0"/>
            <a:t>Feeling</a:t>
          </a:r>
        </a:p>
      </dgm:t>
    </dgm:pt>
    <dgm:pt modelId="{87D523BB-2F1D-4B6C-81BA-AB87B9AAB9A3}" type="parTrans" cxnId="{C6FA23BF-9E0F-42D0-81B9-52C914CDE7C0}">
      <dgm:prSet/>
      <dgm:spPr/>
      <dgm:t>
        <a:bodyPr/>
        <a:lstStyle/>
        <a:p>
          <a:endParaRPr lang="en-US"/>
        </a:p>
      </dgm:t>
    </dgm:pt>
    <dgm:pt modelId="{4B4534C6-8D06-4FA1-BDC9-4C3553DAC738}" type="sibTrans" cxnId="{C6FA23BF-9E0F-42D0-81B9-52C914CDE7C0}">
      <dgm:prSet/>
      <dgm:spPr/>
      <dgm:t>
        <a:bodyPr/>
        <a:lstStyle/>
        <a:p>
          <a:endParaRPr lang="en-US"/>
        </a:p>
      </dgm:t>
    </dgm:pt>
    <dgm:pt modelId="{E0356102-AAA2-4830-B2AF-EC469608F4E9}">
      <dgm:prSet/>
      <dgm:spPr/>
      <dgm:t>
        <a:bodyPr/>
        <a:lstStyle/>
        <a:p>
          <a:r>
            <a:rPr lang="en-US" dirty="0"/>
            <a:t>Repetitive</a:t>
          </a:r>
        </a:p>
      </dgm:t>
    </dgm:pt>
    <dgm:pt modelId="{6087AE31-1ED9-4D3C-B457-EC94EA612599}" type="parTrans" cxnId="{E3309BFA-F5F6-4B79-A9CF-FEC3430020F5}">
      <dgm:prSet/>
      <dgm:spPr/>
      <dgm:t>
        <a:bodyPr/>
        <a:lstStyle/>
        <a:p>
          <a:endParaRPr lang="en-US"/>
        </a:p>
      </dgm:t>
    </dgm:pt>
    <dgm:pt modelId="{62D2172C-4953-4EBC-BF98-E9C53FB07463}" type="sibTrans" cxnId="{E3309BFA-F5F6-4B79-A9CF-FEC3430020F5}">
      <dgm:prSet/>
      <dgm:spPr/>
      <dgm:t>
        <a:bodyPr/>
        <a:lstStyle/>
        <a:p>
          <a:endParaRPr lang="en-US"/>
        </a:p>
      </dgm:t>
    </dgm:pt>
    <dgm:pt modelId="{0CBD1717-5C77-4E8E-92BC-1052FE831F17}">
      <dgm:prSet/>
      <dgm:spPr/>
      <dgm:t>
        <a:bodyPr/>
        <a:lstStyle/>
        <a:p>
          <a:r>
            <a:rPr lang="en-US" dirty="0"/>
            <a:t>Automation</a:t>
          </a:r>
        </a:p>
      </dgm:t>
    </dgm:pt>
    <dgm:pt modelId="{A3199F9C-34D7-4D65-99D1-2681C178060B}" type="parTrans" cxnId="{706990BB-32E6-43F8-A082-20B403B9EC49}">
      <dgm:prSet/>
      <dgm:spPr/>
      <dgm:t>
        <a:bodyPr/>
        <a:lstStyle/>
        <a:p>
          <a:endParaRPr lang="en-US"/>
        </a:p>
      </dgm:t>
    </dgm:pt>
    <dgm:pt modelId="{E30693B0-04AF-4268-BCBA-6635A667F655}" type="sibTrans" cxnId="{706990BB-32E6-43F8-A082-20B403B9EC49}">
      <dgm:prSet/>
      <dgm:spPr/>
      <dgm:t>
        <a:bodyPr/>
        <a:lstStyle/>
        <a:p>
          <a:endParaRPr lang="en-US"/>
        </a:p>
      </dgm:t>
    </dgm:pt>
    <dgm:pt modelId="{D0EED670-6B44-4D90-9E56-CF63C11DDC71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4D96F01F-787C-4769-A565-A786E7B07F1A}" type="parTrans" cxnId="{EF6E7BEE-45FA-4E46-9C98-7D2D0C59967F}">
      <dgm:prSet/>
      <dgm:spPr/>
      <dgm:t>
        <a:bodyPr/>
        <a:lstStyle/>
        <a:p>
          <a:endParaRPr lang="en-US"/>
        </a:p>
      </dgm:t>
    </dgm:pt>
    <dgm:pt modelId="{4AF9DF14-773D-4427-AA2C-D93D2E8BFBDD}" type="sibTrans" cxnId="{EF6E7BEE-45FA-4E46-9C98-7D2D0C59967F}">
      <dgm:prSet/>
      <dgm:spPr/>
      <dgm:t>
        <a:bodyPr/>
        <a:lstStyle/>
        <a:p>
          <a:endParaRPr lang="en-US"/>
        </a:p>
      </dgm:t>
    </dgm:pt>
    <dgm:pt modelId="{EAD0F928-9A80-4A02-BA15-CF49B3D9E927}">
      <dgm:prSet/>
      <dgm:spPr/>
      <dgm:t>
        <a:bodyPr/>
        <a:lstStyle/>
        <a:p>
          <a:r>
            <a:rPr lang="en-US" dirty="0"/>
            <a:t>Rationalize</a:t>
          </a:r>
        </a:p>
      </dgm:t>
    </dgm:pt>
    <dgm:pt modelId="{878959F8-0A70-47C7-A400-B0491E9AAAA5}" type="parTrans" cxnId="{A645860C-7CDB-4C03-8B02-9AC43BC9B466}">
      <dgm:prSet/>
      <dgm:spPr/>
      <dgm:t>
        <a:bodyPr/>
        <a:lstStyle/>
        <a:p>
          <a:endParaRPr lang="en-US"/>
        </a:p>
      </dgm:t>
    </dgm:pt>
    <dgm:pt modelId="{01D4F4FD-8C8E-43FC-B06E-A529E0749944}" type="sibTrans" cxnId="{A645860C-7CDB-4C03-8B02-9AC43BC9B466}">
      <dgm:prSet/>
      <dgm:spPr/>
      <dgm:t>
        <a:bodyPr/>
        <a:lstStyle/>
        <a:p>
          <a:endParaRPr lang="en-US"/>
        </a:p>
      </dgm:t>
    </dgm:pt>
    <dgm:pt modelId="{7DE171AB-03A0-41FA-8DC1-A06588474735}">
      <dgm:prSet/>
      <dgm:spPr/>
      <dgm:t>
        <a:bodyPr/>
        <a:lstStyle/>
        <a:p>
          <a:r>
            <a:rPr lang="en-US" dirty="0"/>
            <a:t>Empathize</a:t>
          </a:r>
        </a:p>
      </dgm:t>
    </dgm:pt>
    <dgm:pt modelId="{1652E897-5F92-48F7-B8C2-2B68F47A2404}" type="parTrans" cxnId="{F4A92F49-D4B4-48D0-B026-D165F67F3007}">
      <dgm:prSet/>
      <dgm:spPr/>
      <dgm:t>
        <a:bodyPr/>
        <a:lstStyle/>
        <a:p>
          <a:endParaRPr lang="en-US"/>
        </a:p>
      </dgm:t>
    </dgm:pt>
    <dgm:pt modelId="{837E790D-4750-4A7E-97C7-25E5F6E1C50A}" type="sibTrans" cxnId="{F4A92F49-D4B4-48D0-B026-D165F67F3007}">
      <dgm:prSet/>
      <dgm:spPr/>
      <dgm:t>
        <a:bodyPr/>
        <a:lstStyle/>
        <a:p>
          <a:endParaRPr lang="en-US"/>
        </a:p>
      </dgm:t>
    </dgm:pt>
    <dgm:pt modelId="{9FF0FF43-15AC-4388-8E01-AF115745F242}">
      <dgm:prSet/>
      <dgm:spPr/>
      <dgm:t>
        <a:bodyPr/>
        <a:lstStyle/>
        <a:p>
          <a:r>
            <a:rPr lang="en-US" dirty="0"/>
            <a:t>Soft skills</a:t>
          </a:r>
        </a:p>
      </dgm:t>
    </dgm:pt>
    <dgm:pt modelId="{B9B80FED-04C5-4ED1-8D70-E7A1841981F6}" type="parTrans" cxnId="{42C4B850-0947-406F-8290-8A6171A92DA0}">
      <dgm:prSet/>
      <dgm:spPr/>
      <dgm:t>
        <a:bodyPr/>
        <a:lstStyle/>
        <a:p>
          <a:endParaRPr lang="en-US"/>
        </a:p>
      </dgm:t>
    </dgm:pt>
    <dgm:pt modelId="{5ECB283E-C5FE-408E-B842-982538233608}" type="sibTrans" cxnId="{42C4B850-0947-406F-8290-8A6171A92DA0}">
      <dgm:prSet/>
      <dgm:spPr/>
      <dgm:t>
        <a:bodyPr/>
        <a:lstStyle/>
        <a:p>
          <a:endParaRPr lang="en-US"/>
        </a:p>
      </dgm:t>
    </dgm:pt>
    <dgm:pt modelId="{D247EDA9-3EB6-42E6-9716-4ACFBAEF4F65}">
      <dgm:prSet/>
      <dgm:spPr/>
      <dgm:t>
        <a:bodyPr/>
        <a:lstStyle/>
        <a:p>
          <a:r>
            <a:rPr lang="en-US" dirty="0"/>
            <a:t>Hard skills</a:t>
          </a:r>
        </a:p>
      </dgm:t>
    </dgm:pt>
    <dgm:pt modelId="{2FD717E0-796B-40EB-BCC9-7EBF151A4216}" type="parTrans" cxnId="{B9B4A134-DB7A-4917-9409-6D287BD42BE6}">
      <dgm:prSet/>
      <dgm:spPr/>
      <dgm:t>
        <a:bodyPr/>
        <a:lstStyle/>
        <a:p>
          <a:endParaRPr lang="en-US"/>
        </a:p>
      </dgm:t>
    </dgm:pt>
    <dgm:pt modelId="{3191F289-C145-4C5C-B674-98B7771DFDF7}" type="sibTrans" cxnId="{B9B4A134-DB7A-4917-9409-6D287BD42BE6}">
      <dgm:prSet/>
      <dgm:spPr/>
      <dgm:t>
        <a:bodyPr/>
        <a:lstStyle/>
        <a:p>
          <a:endParaRPr lang="en-US"/>
        </a:p>
      </dgm:t>
    </dgm:pt>
    <dgm:pt modelId="{105C51C8-1D60-4702-8CEC-1584332F3057}">
      <dgm:prSet/>
      <dgm:spPr/>
      <dgm:t>
        <a:bodyPr/>
        <a:lstStyle/>
        <a:p>
          <a:r>
            <a:rPr lang="en-US" dirty="0"/>
            <a:t>Nonskilled</a:t>
          </a:r>
        </a:p>
      </dgm:t>
    </dgm:pt>
    <dgm:pt modelId="{43010B80-0D7F-4023-99F0-BDBC7570ED17}" type="parTrans" cxnId="{A624B653-8239-4DF0-AEE8-F12CD775D560}">
      <dgm:prSet/>
      <dgm:spPr/>
      <dgm:t>
        <a:bodyPr/>
        <a:lstStyle/>
        <a:p>
          <a:endParaRPr lang="en-US"/>
        </a:p>
      </dgm:t>
    </dgm:pt>
    <dgm:pt modelId="{4028BCC5-FE40-4EC8-AD74-EF1F0D69B661}" type="sibTrans" cxnId="{A624B653-8239-4DF0-AEE8-F12CD775D560}">
      <dgm:prSet/>
      <dgm:spPr/>
      <dgm:t>
        <a:bodyPr/>
        <a:lstStyle/>
        <a:p>
          <a:endParaRPr lang="en-US"/>
        </a:p>
      </dgm:t>
    </dgm:pt>
    <dgm:pt modelId="{BAA2CCFC-838F-401B-BAC0-4A3265E8709A}">
      <dgm:prSet/>
      <dgm:spPr/>
      <dgm:t>
        <a:bodyPr/>
        <a:lstStyle/>
        <a:p>
          <a:r>
            <a:rPr lang="en-US" dirty="0"/>
            <a:t>Interpersonal</a:t>
          </a:r>
        </a:p>
      </dgm:t>
    </dgm:pt>
    <dgm:pt modelId="{BF4E7B31-C349-4E37-9B18-37F697665F49}" type="parTrans" cxnId="{F39A99AF-76C5-4176-A63C-CB6B547D8A46}">
      <dgm:prSet/>
      <dgm:spPr/>
    </dgm:pt>
    <dgm:pt modelId="{DACC6D9A-4CB7-4331-8CC5-6C69F17CC74C}" type="sibTrans" cxnId="{F39A99AF-76C5-4176-A63C-CB6B547D8A46}">
      <dgm:prSet/>
      <dgm:spPr/>
    </dgm:pt>
    <dgm:pt modelId="{F1F977FE-02FA-4096-8FE1-93B9629DD863}" type="pres">
      <dgm:prSet presAssocID="{69CA6A19-FB6C-49A1-91A6-508CB5954A40}" presName="Name0" presStyleCnt="0">
        <dgm:presLayoutVars>
          <dgm:dir/>
          <dgm:animLvl val="lvl"/>
          <dgm:resizeHandles val="exact"/>
        </dgm:presLayoutVars>
      </dgm:prSet>
      <dgm:spPr/>
    </dgm:pt>
    <dgm:pt modelId="{BC8B7A02-88D2-4F61-A484-BD8CD8256DD9}" type="pres">
      <dgm:prSet presAssocID="{BCE2861C-BFAA-4777-8542-8B161AD058B0}" presName="composite" presStyleCnt="0"/>
      <dgm:spPr/>
    </dgm:pt>
    <dgm:pt modelId="{686D1E27-9D69-4887-9E37-BB0C4293D9EC}" type="pres">
      <dgm:prSet presAssocID="{BCE2861C-BFAA-4777-8542-8B161AD058B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6C12426-07FA-44D9-AAC2-A1CB917E9A81}" type="pres">
      <dgm:prSet presAssocID="{BCE2861C-BFAA-4777-8542-8B161AD058B0}" presName="desTx" presStyleLbl="alignAccFollowNode1" presStyleIdx="0" presStyleCnt="3">
        <dgm:presLayoutVars>
          <dgm:bulletEnabled val="1"/>
        </dgm:presLayoutVars>
      </dgm:prSet>
      <dgm:spPr/>
    </dgm:pt>
    <dgm:pt modelId="{2D2C016F-1A30-47D6-B593-4497C08BF129}" type="pres">
      <dgm:prSet presAssocID="{C0F5CD42-93B4-4C56-AB48-0FA6CB577D3A}" presName="space" presStyleCnt="0"/>
      <dgm:spPr/>
    </dgm:pt>
    <dgm:pt modelId="{02D423E6-CE9C-4300-AEC7-428A6DA2609F}" type="pres">
      <dgm:prSet presAssocID="{E7E92DAF-00F8-41F3-BB8C-2A244D3897E6}" presName="composite" presStyleCnt="0"/>
      <dgm:spPr/>
    </dgm:pt>
    <dgm:pt modelId="{033CECF1-A627-464F-B9F0-5FE3BED622AD}" type="pres">
      <dgm:prSet presAssocID="{E7E92DAF-00F8-41F3-BB8C-2A244D3897E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6F791C-B6BE-4268-8798-50BC76D6C44F}" type="pres">
      <dgm:prSet presAssocID="{E7E92DAF-00F8-41F3-BB8C-2A244D3897E6}" presName="desTx" presStyleLbl="alignAccFollowNode1" presStyleIdx="1" presStyleCnt="3">
        <dgm:presLayoutVars>
          <dgm:bulletEnabled val="1"/>
        </dgm:presLayoutVars>
      </dgm:prSet>
      <dgm:spPr/>
    </dgm:pt>
    <dgm:pt modelId="{FD88DDF7-712A-4B33-8A13-D7DF93395D4A}" type="pres">
      <dgm:prSet presAssocID="{CA605F6B-22DA-428E-A7B9-8185135E2306}" presName="space" presStyleCnt="0"/>
      <dgm:spPr/>
    </dgm:pt>
    <dgm:pt modelId="{51956876-A2D0-494F-A0A7-8C545AF845C0}" type="pres">
      <dgm:prSet presAssocID="{697B0541-3629-437F-B853-61D93AB63773}" presName="composite" presStyleCnt="0"/>
      <dgm:spPr/>
    </dgm:pt>
    <dgm:pt modelId="{BD52B738-C763-46EA-A1B6-EC22A21CDD05}" type="pres">
      <dgm:prSet presAssocID="{697B0541-3629-437F-B853-61D93AB6377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E9D761-B5CC-48CF-8F82-1E8E28ED5239}" type="pres">
      <dgm:prSet presAssocID="{697B0541-3629-437F-B853-61D93AB6377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68B407-CD69-4D52-BE8E-667A3366790E}" type="presOf" srcId="{0CBD1717-5C77-4E8E-92BC-1052FE831F17}" destId="{56C12426-07FA-44D9-AAC2-A1CB917E9A81}" srcOrd="0" destOrd="1" presId="urn:microsoft.com/office/officeart/2005/8/layout/hList1"/>
    <dgm:cxn modelId="{A645860C-7CDB-4C03-8B02-9AC43BC9B466}" srcId="{E7E92DAF-00F8-41F3-BB8C-2A244D3897E6}" destId="{EAD0F928-9A80-4A02-BA15-CF49B3D9E927}" srcOrd="1" destOrd="0" parTransId="{878959F8-0A70-47C7-A400-B0491E9AAAA5}" sibTransId="{01D4F4FD-8C8E-43FC-B06E-A529E0749944}"/>
    <dgm:cxn modelId="{B247A72F-BA86-438E-A8BB-B5C25FC03CFB}" type="presOf" srcId="{697B0541-3629-437F-B853-61D93AB63773}" destId="{BD52B738-C763-46EA-A1B6-EC22A21CDD05}" srcOrd="0" destOrd="0" presId="urn:microsoft.com/office/officeart/2005/8/layout/hList1"/>
    <dgm:cxn modelId="{B9B4A134-DB7A-4917-9409-6D287BD42BE6}" srcId="{E7E92DAF-00F8-41F3-BB8C-2A244D3897E6}" destId="{D247EDA9-3EB6-42E6-9716-4ACFBAEF4F65}" srcOrd="2" destOrd="0" parTransId="{2FD717E0-796B-40EB-BCC9-7EBF151A4216}" sibTransId="{3191F289-C145-4C5C-B674-98B7771DFDF7}"/>
    <dgm:cxn modelId="{53F46937-D77B-470E-83E2-312C49250BFB}" type="presOf" srcId="{7DE171AB-03A0-41FA-8DC1-A06588474735}" destId="{B3E9D761-B5CC-48CF-8F82-1E8E28ED5239}" srcOrd="0" destOrd="0" presId="urn:microsoft.com/office/officeart/2005/8/layout/hList1"/>
    <dgm:cxn modelId="{F4A92F49-D4B4-48D0-B026-D165F67F3007}" srcId="{697B0541-3629-437F-B853-61D93AB63773}" destId="{7DE171AB-03A0-41FA-8DC1-A06588474735}" srcOrd="0" destOrd="0" parTransId="{1652E897-5F92-48F7-B8C2-2B68F47A2404}" sibTransId="{837E790D-4750-4A7E-97C7-25E5F6E1C50A}"/>
    <dgm:cxn modelId="{24668550-9FE8-4543-A1F8-96DE4E114FF5}" type="presOf" srcId="{D247EDA9-3EB6-42E6-9716-4ACFBAEF4F65}" destId="{4A6F791C-B6BE-4268-8798-50BC76D6C44F}" srcOrd="0" destOrd="2" presId="urn:microsoft.com/office/officeart/2005/8/layout/hList1"/>
    <dgm:cxn modelId="{42C4B850-0947-406F-8290-8A6171A92DA0}" srcId="{697B0541-3629-437F-B853-61D93AB63773}" destId="{9FF0FF43-15AC-4388-8E01-AF115745F242}" srcOrd="2" destOrd="0" parTransId="{B9B80FED-04C5-4ED1-8D70-E7A1841981F6}" sibTransId="{5ECB283E-C5FE-408E-B842-982538233608}"/>
    <dgm:cxn modelId="{A624B653-8239-4DF0-AEE8-F12CD775D560}" srcId="{BCE2861C-BFAA-4777-8542-8B161AD058B0}" destId="{105C51C8-1D60-4702-8CEC-1584332F3057}" srcOrd="2" destOrd="0" parTransId="{43010B80-0D7F-4023-99F0-BDBC7570ED17}" sibTransId="{4028BCC5-FE40-4EC8-AD74-EF1F0D69B661}"/>
    <dgm:cxn modelId="{9C49C37A-AE0F-4D0C-88AE-6E00CC5C2232}" srcId="{69CA6A19-FB6C-49A1-91A6-508CB5954A40}" destId="{BCE2861C-BFAA-4777-8542-8B161AD058B0}" srcOrd="0" destOrd="0" parTransId="{0B94A7A0-FF09-451F-9293-F410ED4E343B}" sibTransId="{C0F5CD42-93B4-4C56-AB48-0FA6CB577D3A}"/>
    <dgm:cxn modelId="{D725D27A-E811-47C1-9308-CD3689D65DDB}" type="presOf" srcId="{BCE2861C-BFAA-4777-8542-8B161AD058B0}" destId="{686D1E27-9D69-4887-9E37-BB0C4293D9EC}" srcOrd="0" destOrd="0" presId="urn:microsoft.com/office/officeart/2005/8/layout/hList1"/>
    <dgm:cxn modelId="{EB4DD9A2-9D26-49B5-9B26-D2D48E071668}" type="presOf" srcId="{E0356102-AAA2-4830-B2AF-EC469608F4E9}" destId="{56C12426-07FA-44D9-AAC2-A1CB917E9A81}" srcOrd="0" destOrd="0" presId="urn:microsoft.com/office/officeart/2005/8/layout/hList1"/>
    <dgm:cxn modelId="{7507D0A3-32D7-42C7-9E8E-9B25B0E0A66B}" type="presOf" srcId="{D0EED670-6B44-4D90-9E56-CF63C11DDC71}" destId="{4A6F791C-B6BE-4268-8798-50BC76D6C44F}" srcOrd="0" destOrd="0" presId="urn:microsoft.com/office/officeart/2005/8/layout/hList1"/>
    <dgm:cxn modelId="{F39A99AF-76C5-4176-A63C-CB6B547D8A46}" srcId="{697B0541-3629-437F-B853-61D93AB63773}" destId="{BAA2CCFC-838F-401B-BAC0-4A3265E8709A}" srcOrd="1" destOrd="0" parTransId="{BF4E7B31-C349-4E37-9B18-37F697665F49}" sibTransId="{DACC6D9A-4CB7-4331-8CC5-6C69F17CC74C}"/>
    <dgm:cxn modelId="{706990BB-32E6-43F8-A082-20B403B9EC49}" srcId="{BCE2861C-BFAA-4777-8542-8B161AD058B0}" destId="{0CBD1717-5C77-4E8E-92BC-1052FE831F17}" srcOrd="1" destOrd="0" parTransId="{A3199F9C-34D7-4D65-99D1-2681C178060B}" sibTransId="{E30693B0-04AF-4268-BCBA-6635A667F655}"/>
    <dgm:cxn modelId="{8C3143BD-ED17-42FD-95DC-637BD147D0A6}" type="presOf" srcId="{69CA6A19-FB6C-49A1-91A6-508CB5954A40}" destId="{F1F977FE-02FA-4096-8FE1-93B9629DD863}" srcOrd="0" destOrd="0" presId="urn:microsoft.com/office/officeart/2005/8/layout/hList1"/>
    <dgm:cxn modelId="{C6FA23BF-9E0F-42D0-81B9-52C914CDE7C0}" srcId="{69CA6A19-FB6C-49A1-91A6-508CB5954A40}" destId="{697B0541-3629-437F-B853-61D93AB63773}" srcOrd="2" destOrd="0" parTransId="{87D523BB-2F1D-4B6C-81BA-AB87B9AAB9A3}" sibTransId="{4B4534C6-8D06-4FA1-BDC9-4C3553DAC738}"/>
    <dgm:cxn modelId="{B99539CD-BF5E-4713-9225-7DF0C0158A53}" type="presOf" srcId="{EAD0F928-9A80-4A02-BA15-CF49B3D9E927}" destId="{4A6F791C-B6BE-4268-8798-50BC76D6C44F}" srcOrd="0" destOrd="1" presId="urn:microsoft.com/office/officeart/2005/8/layout/hList1"/>
    <dgm:cxn modelId="{875189D1-3ACB-4351-9EF3-529AFFE8304B}" type="presOf" srcId="{105C51C8-1D60-4702-8CEC-1584332F3057}" destId="{56C12426-07FA-44D9-AAC2-A1CB917E9A81}" srcOrd="0" destOrd="2" presId="urn:microsoft.com/office/officeart/2005/8/layout/hList1"/>
    <dgm:cxn modelId="{65B9B1DA-3EB1-4378-A06F-08EBE03C793B}" type="presOf" srcId="{9FF0FF43-15AC-4388-8E01-AF115745F242}" destId="{B3E9D761-B5CC-48CF-8F82-1E8E28ED5239}" srcOrd="0" destOrd="2" presId="urn:microsoft.com/office/officeart/2005/8/layout/hList1"/>
    <dgm:cxn modelId="{2BE547E0-DC5B-4148-AEA6-327152C0CC09}" srcId="{69CA6A19-FB6C-49A1-91A6-508CB5954A40}" destId="{E7E92DAF-00F8-41F3-BB8C-2A244D3897E6}" srcOrd="1" destOrd="0" parTransId="{9747A5AD-4895-46DB-B989-17D327B9EA9F}" sibTransId="{CA605F6B-22DA-428E-A7B9-8185135E2306}"/>
    <dgm:cxn modelId="{EF6E7BEE-45FA-4E46-9C98-7D2D0C59967F}" srcId="{E7E92DAF-00F8-41F3-BB8C-2A244D3897E6}" destId="{D0EED670-6B44-4D90-9E56-CF63C11DDC71}" srcOrd="0" destOrd="0" parTransId="{4D96F01F-787C-4769-A565-A786E7B07F1A}" sibTransId="{4AF9DF14-773D-4427-AA2C-D93D2E8BFBDD}"/>
    <dgm:cxn modelId="{B4650DF7-D88B-4E9B-ACDE-3172ED39E8C5}" type="presOf" srcId="{BAA2CCFC-838F-401B-BAC0-4A3265E8709A}" destId="{B3E9D761-B5CC-48CF-8F82-1E8E28ED5239}" srcOrd="0" destOrd="1" presId="urn:microsoft.com/office/officeart/2005/8/layout/hList1"/>
    <dgm:cxn modelId="{364E4BFA-28F4-46EB-984F-1AAA420B705C}" type="presOf" srcId="{E7E92DAF-00F8-41F3-BB8C-2A244D3897E6}" destId="{033CECF1-A627-464F-B9F0-5FE3BED622AD}" srcOrd="0" destOrd="0" presId="urn:microsoft.com/office/officeart/2005/8/layout/hList1"/>
    <dgm:cxn modelId="{E3309BFA-F5F6-4B79-A9CF-FEC3430020F5}" srcId="{BCE2861C-BFAA-4777-8542-8B161AD058B0}" destId="{E0356102-AAA2-4830-B2AF-EC469608F4E9}" srcOrd="0" destOrd="0" parTransId="{6087AE31-1ED9-4D3C-B457-EC94EA612599}" sibTransId="{62D2172C-4953-4EBC-BF98-E9C53FB07463}"/>
    <dgm:cxn modelId="{D3739BD9-F61C-4E22-8E48-BDC7612E47CE}" type="presParOf" srcId="{F1F977FE-02FA-4096-8FE1-93B9629DD863}" destId="{BC8B7A02-88D2-4F61-A484-BD8CD8256DD9}" srcOrd="0" destOrd="0" presId="urn:microsoft.com/office/officeart/2005/8/layout/hList1"/>
    <dgm:cxn modelId="{8BB1FBB1-CCB7-4DA8-9FAE-E08A88280970}" type="presParOf" srcId="{BC8B7A02-88D2-4F61-A484-BD8CD8256DD9}" destId="{686D1E27-9D69-4887-9E37-BB0C4293D9EC}" srcOrd="0" destOrd="0" presId="urn:microsoft.com/office/officeart/2005/8/layout/hList1"/>
    <dgm:cxn modelId="{100B6C94-49C6-4601-98D1-C96184B68C33}" type="presParOf" srcId="{BC8B7A02-88D2-4F61-A484-BD8CD8256DD9}" destId="{56C12426-07FA-44D9-AAC2-A1CB917E9A81}" srcOrd="1" destOrd="0" presId="urn:microsoft.com/office/officeart/2005/8/layout/hList1"/>
    <dgm:cxn modelId="{4217DA8F-CF72-41BE-8D12-2E59CD3B8DA7}" type="presParOf" srcId="{F1F977FE-02FA-4096-8FE1-93B9629DD863}" destId="{2D2C016F-1A30-47D6-B593-4497C08BF129}" srcOrd="1" destOrd="0" presId="urn:microsoft.com/office/officeart/2005/8/layout/hList1"/>
    <dgm:cxn modelId="{5591C1E2-C2D0-4133-ABD8-5D4C880C75CC}" type="presParOf" srcId="{F1F977FE-02FA-4096-8FE1-93B9629DD863}" destId="{02D423E6-CE9C-4300-AEC7-428A6DA2609F}" srcOrd="2" destOrd="0" presId="urn:microsoft.com/office/officeart/2005/8/layout/hList1"/>
    <dgm:cxn modelId="{033BADFC-F4FF-4CE5-B472-78CEA35ACC9F}" type="presParOf" srcId="{02D423E6-CE9C-4300-AEC7-428A6DA2609F}" destId="{033CECF1-A627-464F-B9F0-5FE3BED622AD}" srcOrd="0" destOrd="0" presId="urn:microsoft.com/office/officeart/2005/8/layout/hList1"/>
    <dgm:cxn modelId="{240F0C44-0C78-4973-88FB-C3CF91321C39}" type="presParOf" srcId="{02D423E6-CE9C-4300-AEC7-428A6DA2609F}" destId="{4A6F791C-B6BE-4268-8798-50BC76D6C44F}" srcOrd="1" destOrd="0" presId="urn:microsoft.com/office/officeart/2005/8/layout/hList1"/>
    <dgm:cxn modelId="{0A1191EA-5DE1-4D65-9960-23C09220FE23}" type="presParOf" srcId="{F1F977FE-02FA-4096-8FE1-93B9629DD863}" destId="{FD88DDF7-712A-4B33-8A13-D7DF93395D4A}" srcOrd="3" destOrd="0" presId="urn:microsoft.com/office/officeart/2005/8/layout/hList1"/>
    <dgm:cxn modelId="{3948E731-F4A8-4085-84FA-5F3B38D51D24}" type="presParOf" srcId="{F1F977FE-02FA-4096-8FE1-93B9629DD863}" destId="{51956876-A2D0-494F-A0A7-8C545AF845C0}" srcOrd="4" destOrd="0" presId="urn:microsoft.com/office/officeart/2005/8/layout/hList1"/>
    <dgm:cxn modelId="{CF73F156-23FA-46E8-BD4D-1B6C033371A1}" type="presParOf" srcId="{51956876-A2D0-494F-A0A7-8C545AF845C0}" destId="{BD52B738-C763-46EA-A1B6-EC22A21CDD05}" srcOrd="0" destOrd="0" presId="urn:microsoft.com/office/officeart/2005/8/layout/hList1"/>
    <dgm:cxn modelId="{6F934176-C46E-4957-85D2-DF1A452698A1}" type="presParOf" srcId="{51956876-A2D0-494F-A0A7-8C545AF845C0}" destId="{B3E9D761-B5CC-48CF-8F82-1E8E28ED52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E2CC98-4AAD-4B7A-87F0-1989DF789C33}" type="doc">
      <dgm:prSet loTypeId="urn:microsoft.com/office/officeart/2005/8/layout/orgChart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2FF9E0-3EB9-4D2B-8F49-E7B53CB2263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AI</a:t>
          </a:r>
        </a:p>
      </dgm:t>
    </dgm:pt>
    <dgm:pt modelId="{F7A6FFBD-44A6-4CEF-9A02-05B8A5B9B1DD}" type="parTrans" cxnId="{0B2324A6-7C2E-46C4-B30D-8777364FF3C6}">
      <dgm:prSet/>
      <dgm:spPr/>
      <dgm:t>
        <a:bodyPr/>
        <a:lstStyle/>
        <a:p>
          <a:endParaRPr lang="en-US"/>
        </a:p>
      </dgm:t>
    </dgm:pt>
    <dgm:pt modelId="{3D295AEC-E89E-4B04-9042-7C5B2C42B404}" type="sibTrans" cxnId="{0B2324A6-7C2E-46C4-B30D-8777364FF3C6}">
      <dgm:prSet/>
      <dgm:spPr/>
      <dgm:t>
        <a:bodyPr/>
        <a:lstStyle/>
        <a:p>
          <a:endParaRPr lang="en-US"/>
        </a:p>
      </dgm:t>
    </dgm:pt>
    <dgm:pt modelId="{3B9F5E0A-E75E-42EE-9AD9-03608AC3E756}">
      <dgm:prSet phldrT="[Text]"/>
      <dgm:spPr/>
      <dgm:t>
        <a:bodyPr/>
        <a:lstStyle/>
        <a:p>
          <a:r>
            <a:rPr lang="en-US" dirty="0"/>
            <a:t>Heuristics</a:t>
          </a:r>
        </a:p>
      </dgm:t>
    </dgm:pt>
    <dgm:pt modelId="{BB3F10E8-69E4-4794-B831-7EB4158A8842}" type="parTrans" cxnId="{0FC7EC98-3E66-4D53-ACB3-8E22460DCE11}">
      <dgm:prSet/>
      <dgm:spPr/>
      <dgm:t>
        <a:bodyPr/>
        <a:lstStyle/>
        <a:p>
          <a:endParaRPr lang="en-US"/>
        </a:p>
      </dgm:t>
    </dgm:pt>
    <dgm:pt modelId="{AADD56B9-782F-43E2-9A6D-662EF658485B}" type="sibTrans" cxnId="{0FC7EC98-3E66-4D53-ACB3-8E22460DCE11}">
      <dgm:prSet/>
      <dgm:spPr/>
    </dgm:pt>
    <dgm:pt modelId="{20A72177-B5D4-49A7-88A9-C24D1A812242}">
      <dgm:prSet phldrT="[Text]"/>
      <dgm:spPr/>
      <dgm:t>
        <a:bodyPr/>
        <a:lstStyle/>
        <a:p>
          <a:r>
            <a:rPr lang="en-US" dirty="0"/>
            <a:t>Game engines</a:t>
          </a:r>
        </a:p>
      </dgm:t>
    </dgm:pt>
    <dgm:pt modelId="{AEDD4EED-9473-4E02-9E1D-367F6930DA5A}" type="parTrans" cxnId="{CA852A99-0921-4311-9667-3085ED91C31A}">
      <dgm:prSet/>
      <dgm:spPr/>
      <dgm:t>
        <a:bodyPr/>
        <a:lstStyle/>
        <a:p>
          <a:endParaRPr lang="en-US"/>
        </a:p>
      </dgm:t>
    </dgm:pt>
    <dgm:pt modelId="{D5606323-CFEC-486A-B9E9-6FA3F6CB8936}" type="sibTrans" cxnId="{CA852A99-0921-4311-9667-3085ED91C31A}">
      <dgm:prSet/>
      <dgm:spPr/>
    </dgm:pt>
    <dgm:pt modelId="{C4D7C16B-AEB2-495C-B6B5-247BB79F8D3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Machine learning</a:t>
          </a:r>
        </a:p>
      </dgm:t>
    </dgm:pt>
    <dgm:pt modelId="{4C7E285A-8FFD-475F-8D4A-F6EDEC1016E9}" type="parTrans" cxnId="{37D18984-2F5F-410A-BCA6-9FFECE8E3A2C}">
      <dgm:prSet/>
      <dgm:spPr/>
      <dgm:t>
        <a:bodyPr/>
        <a:lstStyle/>
        <a:p>
          <a:endParaRPr lang="en-US"/>
        </a:p>
      </dgm:t>
    </dgm:pt>
    <dgm:pt modelId="{BA4EC84F-0567-4E7D-9E89-045D39CF0619}" type="sibTrans" cxnId="{37D18984-2F5F-410A-BCA6-9FFECE8E3A2C}">
      <dgm:prSet/>
      <dgm:spPr/>
    </dgm:pt>
    <dgm:pt modelId="{E2AEEA13-B563-4F4E-BA06-3C32F2B1384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Regression</a:t>
          </a:r>
        </a:p>
      </dgm:t>
    </dgm:pt>
    <dgm:pt modelId="{F6350A9C-0C18-43E0-B82D-B47B4DEDBA15}" type="parTrans" cxnId="{FCE31CA9-233F-4CAB-8C21-D7EFC05D665F}">
      <dgm:prSet/>
      <dgm:spPr/>
      <dgm:t>
        <a:bodyPr/>
        <a:lstStyle/>
        <a:p>
          <a:endParaRPr lang="en-US"/>
        </a:p>
      </dgm:t>
    </dgm:pt>
    <dgm:pt modelId="{F0BB2965-D110-4420-9D44-F5182EE64E3A}" type="sibTrans" cxnId="{FCE31CA9-233F-4CAB-8C21-D7EFC05D665F}">
      <dgm:prSet/>
      <dgm:spPr/>
    </dgm:pt>
    <dgm:pt modelId="{724CC93A-76CD-4EEF-8F95-CB681E184E2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Classification</a:t>
          </a:r>
        </a:p>
      </dgm:t>
    </dgm:pt>
    <dgm:pt modelId="{710FAA55-101C-4471-8F9C-74826A4E2A74}" type="parTrans" cxnId="{ACC6BFB0-E586-42E0-8E8D-148855807E34}">
      <dgm:prSet/>
      <dgm:spPr/>
      <dgm:t>
        <a:bodyPr/>
        <a:lstStyle/>
        <a:p>
          <a:endParaRPr lang="en-US"/>
        </a:p>
      </dgm:t>
    </dgm:pt>
    <dgm:pt modelId="{4B79CB34-C542-4B0F-97F3-E06B693DFE45}" type="sibTrans" cxnId="{ACC6BFB0-E586-42E0-8E8D-148855807E34}">
      <dgm:prSet/>
      <dgm:spPr/>
    </dgm:pt>
    <dgm:pt modelId="{13A6E68A-E35F-4AFF-839E-B9656F0D39BA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Clustering</a:t>
          </a:r>
        </a:p>
      </dgm:t>
    </dgm:pt>
    <dgm:pt modelId="{EC06F9A2-AF9A-4D8C-8B26-0F8F70D079B4}" type="parTrans" cxnId="{21866C87-7792-4691-BAFA-9A3C87D9261B}">
      <dgm:prSet/>
      <dgm:spPr/>
      <dgm:t>
        <a:bodyPr/>
        <a:lstStyle/>
        <a:p>
          <a:endParaRPr lang="en-US"/>
        </a:p>
      </dgm:t>
    </dgm:pt>
    <dgm:pt modelId="{3E04BB08-7510-4DCD-BAE2-4B13B211D58D}" type="sibTrans" cxnId="{21866C87-7792-4691-BAFA-9A3C87D9261B}">
      <dgm:prSet/>
      <dgm:spPr/>
    </dgm:pt>
    <dgm:pt modelId="{177B1558-DB4C-457A-A739-D15B5C5E48F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Rule Association</a:t>
          </a:r>
        </a:p>
      </dgm:t>
    </dgm:pt>
    <dgm:pt modelId="{2BDE28B6-A31D-42BC-BD67-4725DCA1F98D}" type="parTrans" cxnId="{8E4F38E0-A0E1-43CC-9A52-E86332F80318}">
      <dgm:prSet/>
      <dgm:spPr/>
      <dgm:t>
        <a:bodyPr/>
        <a:lstStyle/>
        <a:p>
          <a:endParaRPr lang="en-US"/>
        </a:p>
      </dgm:t>
    </dgm:pt>
    <dgm:pt modelId="{94D5551F-5FF1-47D7-9FF1-903EE7CCD7FC}" type="sibTrans" cxnId="{8E4F38E0-A0E1-43CC-9A52-E86332F80318}">
      <dgm:prSet/>
      <dgm:spPr/>
    </dgm:pt>
    <dgm:pt modelId="{84C8FB2D-56DB-4E36-8525-DDF2395BE7CC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Deep Learning</a:t>
          </a:r>
        </a:p>
      </dgm:t>
    </dgm:pt>
    <dgm:pt modelId="{AB87B57D-F81D-475A-A1F7-F5B762996350}" type="parTrans" cxnId="{9F772084-41DC-47A3-84E0-C6F83EF3D6EF}">
      <dgm:prSet/>
      <dgm:spPr/>
      <dgm:t>
        <a:bodyPr/>
        <a:lstStyle/>
        <a:p>
          <a:endParaRPr lang="en-US"/>
        </a:p>
      </dgm:t>
    </dgm:pt>
    <dgm:pt modelId="{CD286D07-D5BB-490F-9D12-55A3B01B0CE4}" type="sibTrans" cxnId="{9F772084-41DC-47A3-84E0-C6F83EF3D6EF}">
      <dgm:prSet/>
      <dgm:spPr/>
    </dgm:pt>
    <dgm:pt modelId="{8FD8EA87-1564-4870-95E4-BDDC7F7FCDA1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NLP</a:t>
          </a:r>
        </a:p>
      </dgm:t>
    </dgm:pt>
    <dgm:pt modelId="{05B1369E-17D9-4D4C-B341-25A86921A026}" type="parTrans" cxnId="{4429BBD4-A590-4A8E-96C6-2EC534EDBC05}">
      <dgm:prSet/>
      <dgm:spPr/>
      <dgm:t>
        <a:bodyPr/>
        <a:lstStyle/>
        <a:p>
          <a:endParaRPr lang="en-US"/>
        </a:p>
      </dgm:t>
    </dgm:pt>
    <dgm:pt modelId="{F4E5874F-4B10-4531-AB9D-D0CAA561CB89}" type="sibTrans" cxnId="{4429BBD4-A590-4A8E-96C6-2EC534EDBC05}">
      <dgm:prSet/>
      <dgm:spPr/>
    </dgm:pt>
    <dgm:pt modelId="{924734EC-7D72-4104-95B2-D38326924A1A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Vision</a:t>
          </a:r>
        </a:p>
      </dgm:t>
    </dgm:pt>
    <dgm:pt modelId="{AB2DB7F4-3CC4-4B12-8B7D-7DFD2FCD9788}" type="parTrans" cxnId="{40837191-18E1-42C6-A2B4-63770578A45C}">
      <dgm:prSet/>
      <dgm:spPr/>
      <dgm:t>
        <a:bodyPr/>
        <a:lstStyle/>
        <a:p>
          <a:endParaRPr lang="en-US"/>
        </a:p>
      </dgm:t>
    </dgm:pt>
    <dgm:pt modelId="{379C68CD-826B-41CC-8D9D-895CE62F9EDA}" type="sibTrans" cxnId="{40837191-18E1-42C6-A2B4-63770578A45C}">
      <dgm:prSet/>
      <dgm:spPr/>
    </dgm:pt>
    <dgm:pt modelId="{EDCA8D55-CF50-4B90-80B9-32752322D459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Evolutionary Intelligence</a:t>
          </a:r>
        </a:p>
      </dgm:t>
    </dgm:pt>
    <dgm:pt modelId="{7F12E3ED-BCE3-492E-94C1-1C341AA500F5}" type="parTrans" cxnId="{CAEBEDFD-4D99-40CD-91A6-501319931E3B}">
      <dgm:prSet/>
      <dgm:spPr/>
      <dgm:t>
        <a:bodyPr/>
        <a:lstStyle/>
        <a:p>
          <a:endParaRPr lang="en-US"/>
        </a:p>
      </dgm:t>
    </dgm:pt>
    <dgm:pt modelId="{DFABCC81-F375-4496-AF47-AD07DAF3B881}" type="sibTrans" cxnId="{CAEBEDFD-4D99-40CD-91A6-501319931E3B}">
      <dgm:prSet/>
      <dgm:spPr/>
    </dgm:pt>
    <dgm:pt modelId="{AC3DC9D3-721F-456D-9AEF-F3D2BE01444A}">
      <dgm:prSet phldrT="[Text]"/>
      <dgm:spPr/>
      <dgm:t>
        <a:bodyPr/>
        <a:lstStyle/>
        <a:p>
          <a:r>
            <a:rPr lang="en-US" dirty="0"/>
            <a:t>Optimization Strategies</a:t>
          </a:r>
        </a:p>
      </dgm:t>
    </dgm:pt>
    <dgm:pt modelId="{ADA9AAAE-03C3-4F43-9CB5-6DE1D797DE12}" type="parTrans" cxnId="{A1C694B0-262D-4C13-ABE3-CF22CD0FF561}">
      <dgm:prSet/>
      <dgm:spPr/>
      <dgm:t>
        <a:bodyPr/>
        <a:lstStyle/>
        <a:p>
          <a:endParaRPr lang="en-US"/>
        </a:p>
      </dgm:t>
    </dgm:pt>
    <dgm:pt modelId="{BD3B8265-2F30-4686-9B39-7CAE51996024}" type="sibTrans" cxnId="{A1C694B0-262D-4C13-ABE3-CF22CD0FF561}">
      <dgm:prSet/>
      <dgm:spPr/>
    </dgm:pt>
    <dgm:pt modelId="{5DEEE631-6BA4-44B9-9931-B2612BD31433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Speech to Text</a:t>
          </a:r>
        </a:p>
      </dgm:t>
    </dgm:pt>
    <dgm:pt modelId="{395ECC15-1935-49A3-ACD6-235239576FCB}" type="parTrans" cxnId="{11BD8A22-9DDB-4C15-98FA-4AAD32F4B864}">
      <dgm:prSet/>
      <dgm:spPr/>
      <dgm:t>
        <a:bodyPr/>
        <a:lstStyle/>
        <a:p>
          <a:endParaRPr lang="en-US"/>
        </a:p>
      </dgm:t>
    </dgm:pt>
    <dgm:pt modelId="{BF5E1020-4AD8-4B5C-9A5B-B901196D5CB3}" type="sibTrans" cxnId="{11BD8A22-9DDB-4C15-98FA-4AAD32F4B864}">
      <dgm:prSet/>
      <dgm:spPr/>
      <dgm:t>
        <a:bodyPr/>
        <a:lstStyle/>
        <a:p>
          <a:endParaRPr lang="en-US"/>
        </a:p>
      </dgm:t>
    </dgm:pt>
    <dgm:pt modelId="{315A86EE-D75F-4AA6-8987-7CDEF9904566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Translation</a:t>
          </a:r>
        </a:p>
      </dgm:t>
    </dgm:pt>
    <dgm:pt modelId="{16847838-A6FE-4A5B-B631-0520349A434B}" type="parTrans" cxnId="{6FB2C5A2-7B76-4FE1-BD4D-1F485B408145}">
      <dgm:prSet/>
      <dgm:spPr/>
      <dgm:t>
        <a:bodyPr/>
        <a:lstStyle/>
        <a:p>
          <a:endParaRPr lang="en-US"/>
        </a:p>
      </dgm:t>
    </dgm:pt>
    <dgm:pt modelId="{2469C7AB-CE17-440B-A954-1C98090B8481}" type="sibTrans" cxnId="{6FB2C5A2-7B76-4FE1-BD4D-1F485B408145}">
      <dgm:prSet/>
      <dgm:spPr/>
      <dgm:t>
        <a:bodyPr/>
        <a:lstStyle/>
        <a:p>
          <a:endParaRPr lang="en-US"/>
        </a:p>
      </dgm:t>
    </dgm:pt>
    <dgm:pt modelId="{1B2E9517-EF75-43E8-AA1C-A7C7B3FEC6C7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F1DD7869-58C1-42CD-A438-A68DE2614414}" type="parTrans" cxnId="{4562EB0C-B830-437F-99E4-FBC276E544D9}">
      <dgm:prSet/>
      <dgm:spPr/>
      <dgm:t>
        <a:bodyPr/>
        <a:lstStyle/>
        <a:p>
          <a:endParaRPr lang="en-US"/>
        </a:p>
      </dgm:t>
    </dgm:pt>
    <dgm:pt modelId="{91C16F20-EB10-4F83-8776-B2E69E1DDDC9}" type="sibTrans" cxnId="{4562EB0C-B830-437F-99E4-FBC276E544D9}">
      <dgm:prSet/>
      <dgm:spPr/>
      <dgm:t>
        <a:bodyPr/>
        <a:lstStyle/>
        <a:p>
          <a:endParaRPr lang="en-US"/>
        </a:p>
      </dgm:t>
    </dgm:pt>
    <dgm:pt modelId="{7DBB9EE5-D42C-48BA-8DBA-3FD3E479C73B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Autonomous Vehicles</a:t>
          </a:r>
        </a:p>
      </dgm:t>
    </dgm:pt>
    <dgm:pt modelId="{81DCD0E5-0952-476A-AF17-D9BF3D83D3E5}" type="parTrans" cxnId="{0F92D602-3DE1-4A5B-908B-3BC7438BB7B5}">
      <dgm:prSet/>
      <dgm:spPr/>
      <dgm:t>
        <a:bodyPr/>
        <a:lstStyle/>
        <a:p>
          <a:endParaRPr lang="en-US"/>
        </a:p>
      </dgm:t>
    </dgm:pt>
    <dgm:pt modelId="{8444D8D7-3A7C-438D-8EB6-9C240742C2ED}" type="sibTrans" cxnId="{0F92D602-3DE1-4A5B-908B-3BC7438BB7B5}">
      <dgm:prSet/>
      <dgm:spPr/>
      <dgm:t>
        <a:bodyPr/>
        <a:lstStyle/>
        <a:p>
          <a:endParaRPr lang="en-US"/>
        </a:p>
      </dgm:t>
    </dgm:pt>
    <dgm:pt modelId="{7EF3D762-BF5B-40AC-A4F7-8D867BDCCD8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Image Recognition</a:t>
          </a:r>
        </a:p>
      </dgm:t>
    </dgm:pt>
    <dgm:pt modelId="{9F152A0D-EABB-4047-8EA3-F3530E2055E2}" type="parTrans" cxnId="{2E8B280A-60AF-4E8B-BD4D-DE3CAB76E0AF}">
      <dgm:prSet/>
      <dgm:spPr/>
      <dgm:t>
        <a:bodyPr/>
        <a:lstStyle/>
        <a:p>
          <a:endParaRPr lang="en-US"/>
        </a:p>
      </dgm:t>
    </dgm:pt>
    <dgm:pt modelId="{15C31344-14F5-4CA4-86A1-31EEAD115DF3}" type="sibTrans" cxnId="{2E8B280A-60AF-4E8B-BD4D-DE3CAB76E0AF}">
      <dgm:prSet/>
      <dgm:spPr/>
      <dgm:t>
        <a:bodyPr/>
        <a:lstStyle/>
        <a:p>
          <a:endParaRPr lang="en-US"/>
        </a:p>
      </dgm:t>
    </dgm:pt>
    <dgm:pt modelId="{E4015AAD-9B0B-4263-AA5F-61F108E22E63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Fuzzy Comparisons</a:t>
          </a:r>
        </a:p>
      </dgm:t>
    </dgm:pt>
    <dgm:pt modelId="{A9483DBF-68A1-48B9-9D77-19193E98D152}" type="parTrans" cxnId="{6375B3D0-8B0C-498F-9877-0F628745540D}">
      <dgm:prSet/>
      <dgm:spPr/>
      <dgm:t>
        <a:bodyPr/>
        <a:lstStyle/>
        <a:p>
          <a:endParaRPr lang="en-US"/>
        </a:p>
      </dgm:t>
    </dgm:pt>
    <dgm:pt modelId="{B2FBA21E-C913-4ADB-9C7A-4ABC7B84CDE9}" type="sibTrans" cxnId="{6375B3D0-8B0C-498F-9877-0F628745540D}">
      <dgm:prSet/>
      <dgm:spPr/>
      <dgm:t>
        <a:bodyPr/>
        <a:lstStyle/>
        <a:p>
          <a:endParaRPr lang="en-US"/>
        </a:p>
      </dgm:t>
    </dgm:pt>
    <dgm:pt modelId="{A872C1BE-4D82-4A8D-9D6D-9C26EEF3EF5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Predict Housing Prices</a:t>
          </a:r>
        </a:p>
      </dgm:t>
    </dgm:pt>
    <dgm:pt modelId="{1A401D8E-9FDD-4CFB-9CF1-36BF714031C2}" type="parTrans" cxnId="{D1756CEC-36E7-426D-9166-204D67D30C3D}">
      <dgm:prSet/>
      <dgm:spPr/>
      <dgm:t>
        <a:bodyPr/>
        <a:lstStyle/>
        <a:p>
          <a:endParaRPr lang="en-US"/>
        </a:p>
      </dgm:t>
    </dgm:pt>
    <dgm:pt modelId="{735E9138-D37D-4B87-BD6C-D322C405FB8D}" type="sibTrans" cxnId="{D1756CEC-36E7-426D-9166-204D67D30C3D}">
      <dgm:prSet/>
      <dgm:spPr/>
      <dgm:t>
        <a:bodyPr/>
        <a:lstStyle/>
        <a:p>
          <a:endParaRPr lang="en-US"/>
        </a:p>
      </dgm:t>
    </dgm:pt>
    <dgm:pt modelId="{EF8FE2C7-01BA-40C2-8827-1B62D1788BA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Hotdog v. Not</a:t>
          </a:r>
        </a:p>
      </dgm:t>
    </dgm:pt>
    <dgm:pt modelId="{400087CF-FCEE-4792-A03F-687FC1A8A462}" type="parTrans" cxnId="{4603133B-2DD4-4A2C-8266-66E73E5AA7C7}">
      <dgm:prSet/>
      <dgm:spPr/>
      <dgm:t>
        <a:bodyPr/>
        <a:lstStyle/>
        <a:p>
          <a:endParaRPr lang="en-US"/>
        </a:p>
      </dgm:t>
    </dgm:pt>
    <dgm:pt modelId="{580F3013-FC98-4A3A-8AA6-6A182306A385}" type="sibTrans" cxnId="{4603133B-2DD4-4A2C-8266-66E73E5AA7C7}">
      <dgm:prSet/>
      <dgm:spPr/>
      <dgm:t>
        <a:bodyPr/>
        <a:lstStyle/>
        <a:p>
          <a:endParaRPr lang="en-US"/>
        </a:p>
      </dgm:t>
    </dgm:pt>
    <dgm:pt modelId="{118741F0-E1A8-4E86-B867-2FED19F0A65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Fraud Detection</a:t>
          </a:r>
        </a:p>
      </dgm:t>
    </dgm:pt>
    <dgm:pt modelId="{C90AA9A0-85A8-4B46-A66C-960C4F88B0C8}" type="parTrans" cxnId="{A5D37CCB-CEDA-4F40-80C6-32D98BF8EE38}">
      <dgm:prSet/>
      <dgm:spPr/>
      <dgm:t>
        <a:bodyPr/>
        <a:lstStyle/>
        <a:p>
          <a:endParaRPr lang="en-US"/>
        </a:p>
      </dgm:t>
    </dgm:pt>
    <dgm:pt modelId="{6C772B6B-A9EA-4EE2-A87B-601EEBA93A10}" type="sibTrans" cxnId="{A5D37CCB-CEDA-4F40-80C6-32D98BF8EE38}">
      <dgm:prSet/>
      <dgm:spPr/>
      <dgm:t>
        <a:bodyPr/>
        <a:lstStyle/>
        <a:p>
          <a:endParaRPr lang="en-US"/>
        </a:p>
      </dgm:t>
    </dgm:pt>
    <dgm:pt modelId="{EDF6A4FE-C40A-4FDC-95C1-584EB677D13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Character Recognition</a:t>
          </a:r>
        </a:p>
      </dgm:t>
    </dgm:pt>
    <dgm:pt modelId="{AA0D47CF-9F16-4A5D-BB4E-802EBCD721FE}" type="parTrans" cxnId="{A908B68C-024C-4D95-B45E-DC12060864A7}">
      <dgm:prSet/>
      <dgm:spPr/>
      <dgm:t>
        <a:bodyPr/>
        <a:lstStyle/>
        <a:p>
          <a:endParaRPr lang="en-US"/>
        </a:p>
      </dgm:t>
    </dgm:pt>
    <dgm:pt modelId="{72FA38BC-B568-442E-8816-C4BF4891996B}" type="sibTrans" cxnId="{A908B68C-024C-4D95-B45E-DC12060864A7}">
      <dgm:prSet/>
      <dgm:spPr/>
      <dgm:t>
        <a:bodyPr/>
        <a:lstStyle/>
        <a:p>
          <a:endParaRPr lang="en-US"/>
        </a:p>
      </dgm:t>
    </dgm:pt>
    <dgm:pt modelId="{309F8FF5-5F9E-45E6-A7F3-1CB93253134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Recommend </a:t>
          </a:r>
        </a:p>
      </dgm:t>
    </dgm:pt>
    <dgm:pt modelId="{19C9EA95-BEE0-4E1D-BF85-31440EFF6A66}" type="parTrans" cxnId="{571B2BD2-926B-4D06-B02E-29F16648516F}">
      <dgm:prSet/>
      <dgm:spPr/>
      <dgm:t>
        <a:bodyPr/>
        <a:lstStyle/>
        <a:p>
          <a:endParaRPr lang="en-US"/>
        </a:p>
      </dgm:t>
    </dgm:pt>
    <dgm:pt modelId="{9038234E-1641-4450-87E5-ECC50C2EE004}" type="sibTrans" cxnId="{571B2BD2-926B-4D06-B02E-29F16648516F}">
      <dgm:prSet/>
      <dgm:spPr/>
      <dgm:t>
        <a:bodyPr/>
        <a:lstStyle/>
        <a:p>
          <a:endParaRPr lang="en-US"/>
        </a:p>
      </dgm:t>
    </dgm:pt>
    <dgm:pt modelId="{23344960-531B-4825-9145-5401ED0681F6}">
      <dgm:prSet phldrT="[Text]"/>
      <dgm:spPr/>
      <dgm:t>
        <a:bodyPr/>
        <a:lstStyle/>
        <a:p>
          <a:r>
            <a:rPr lang="en-US" dirty="0"/>
            <a:t>Chess</a:t>
          </a:r>
        </a:p>
      </dgm:t>
    </dgm:pt>
    <dgm:pt modelId="{87B2BA4F-368C-4530-A260-351FA1024D1B}" type="parTrans" cxnId="{8901B033-D985-45C3-9AEA-30B03FC7BE71}">
      <dgm:prSet/>
      <dgm:spPr/>
      <dgm:t>
        <a:bodyPr/>
        <a:lstStyle/>
        <a:p>
          <a:endParaRPr lang="en-US"/>
        </a:p>
      </dgm:t>
    </dgm:pt>
    <dgm:pt modelId="{202FFEE0-40BD-492B-97C3-47C4F0A56B47}" type="sibTrans" cxnId="{8901B033-D985-45C3-9AEA-30B03FC7BE71}">
      <dgm:prSet/>
      <dgm:spPr/>
      <dgm:t>
        <a:bodyPr/>
        <a:lstStyle/>
        <a:p>
          <a:endParaRPr lang="en-US"/>
        </a:p>
      </dgm:t>
    </dgm:pt>
    <dgm:pt modelId="{00C76AA4-7D57-4019-A476-DDCBD57139A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Fuel Remaining</a:t>
          </a:r>
        </a:p>
      </dgm:t>
    </dgm:pt>
    <dgm:pt modelId="{4A9F96F1-A5E6-440E-9510-4FE7525F8AD0}" type="parTrans" cxnId="{41FB4A23-DFE2-44F7-9382-F37EBF191290}">
      <dgm:prSet/>
      <dgm:spPr/>
      <dgm:t>
        <a:bodyPr/>
        <a:lstStyle/>
        <a:p>
          <a:endParaRPr lang="en-US"/>
        </a:p>
      </dgm:t>
    </dgm:pt>
    <dgm:pt modelId="{5D10C9BB-5BE4-482B-B036-046A0AE80974}" type="sibTrans" cxnId="{41FB4A23-DFE2-44F7-9382-F37EBF191290}">
      <dgm:prSet/>
      <dgm:spPr/>
      <dgm:t>
        <a:bodyPr/>
        <a:lstStyle/>
        <a:p>
          <a:endParaRPr lang="en-US"/>
        </a:p>
      </dgm:t>
    </dgm:pt>
    <dgm:pt modelId="{C5F5D58A-D1BC-4066-BEEE-2A7A13148B94}" type="pres">
      <dgm:prSet presAssocID="{4DE2CC98-4AAD-4B7A-87F0-1989DF789C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9A5477-54FA-4D91-8A38-C6D819457F00}" type="pres">
      <dgm:prSet presAssocID="{8C2FF9E0-3EB9-4D2B-8F49-E7B53CB22635}" presName="hierRoot1" presStyleCnt="0">
        <dgm:presLayoutVars>
          <dgm:hierBranch val="init"/>
        </dgm:presLayoutVars>
      </dgm:prSet>
      <dgm:spPr/>
    </dgm:pt>
    <dgm:pt modelId="{9519F490-B60F-451C-8AA5-D439DB1DFD07}" type="pres">
      <dgm:prSet presAssocID="{8C2FF9E0-3EB9-4D2B-8F49-E7B53CB22635}" presName="rootComposite1" presStyleCnt="0"/>
      <dgm:spPr/>
    </dgm:pt>
    <dgm:pt modelId="{3E4AEF19-0F8C-400E-AC56-7222E7358588}" type="pres">
      <dgm:prSet presAssocID="{8C2FF9E0-3EB9-4D2B-8F49-E7B53CB22635}" presName="rootText1" presStyleLbl="node0" presStyleIdx="0" presStyleCnt="1">
        <dgm:presLayoutVars>
          <dgm:chPref val="3"/>
        </dgm:presLayoutVars>
      </dgm:prSet>
      <dgm:spPr/>
    </dgm:pt>
    <dgm:pt modelId="{5C3FB500-ED3E-49AE-9DFB-85960ECFFC6A}" type="pres">
      <dgm:prSet presAssocID="{8C2FF9E0-3EB9-4D2B-8F49-E7B53CB22635}" presName="rootConnector1" presStyleLbl="node1" presStyleIdx="0" presStyleCnt="0"/>
      <dgm:spPr/>
    </dgm:pt>
    <dgm:pt modelId="{613425DE-B06B-4478-B588-BA022839FD94}" type="pres">
      <dgm:prSet presAssocID="{8C2FF9E0-3EB9-4D2B-8F49-E7B53CB22635}" presName="hierChild2" presStyleCnt="0"/>
      <dgm:spPr/>
    </dgm:pt>
    <dgm:pt modelId="{FFB490D9-3EE6-4D41-A207-2E9839CD0680}" type="pres">
      <dgm:prSet presAssocID="{BB3F10E8-69E4-4794-B831-7EB4158A8842}" presName="Name37" presStyleLbl="parChTrans1D2" presStyleIdx="0" presStyleCnt="3"/>
      <dgm:spPr/>
    </dgm:pt>
    <dgm:pt modelId="{160F8B4E-B463-4836-9887-250FC38FA4F8}" type="pres">
      <dgm:prSet presAssocID="{3B9F5E0A-E75E-42EE-9AD9-03608AC3E756}" presName="hierRoot2" presStyleCnt="0">
        <dgm:presLayoutVars>
          <dgm:hierBranch val="init"/>
        </dgm:presLayoutVars>
      </dgm:prSet>
      <dgm:spPr/>
    </dgm:pt>
    <dgm:pt modelId="{11FEEB22-1851-4030-BFDF-E1F1D637FFD5}" type="pres">
      <dgm:prSet presAssocID="{3B9F5E0A-E75E-42EE-9AD9-03608AC3E756}" presName="rootComposite" presStyleCnt="0"/>
      <dgm:spPr/>
    </dgm:pt>
    <dgm:pt modelId="{A2A6B69F-F404-4699-987C-C4965E76260C}" type="pres">
      <dgm:prSet presAssocID="{3B9F5E0A-E75E-42EE-9AD9-03608AC3E756}" presName="rootText" presStyleLbl="node2" presStyleIdx="0" presStyleCnt="3">
        <dgm:presLayoutVars>
          <dgm:chPref val="3"/>
        </dgm:presLayoutVars>
      </dgm:prSet>
      <dgm:spPr/>
    </dgm:pt>
    <dgm:pt modelId="{0CA0C970-BECC-45DD-8279-0FA56732AC72}" type="pres">
      <dgm:prSet presAssocID="{3B9F5E0A-E75E-42EE-9AD9-03608AC3E756}" presName="rootConnector" presStyleLbl="node2" presStyleIdx="0" presStyleCnt="3"/>
      <dgm:spPr/>
    </dgm:pt>
    <dgm:pt modelId="{C8D33491-583E-4BB0-B16A-416D796E0C02}" type="pres">
      <dgm:prSet presAssocID="{3B9F5E0A-E75E-42EE-9AD9-03608AC3E756}" presName="hierChild4" presStyleCnt="0"/>
      <dgm:spPr/>
    </dgm:pt>
    <dgm:pt modelId="{19A0484C-9102-44D7-89B7-BE2E78665E47}" type="pres">
      <dgm:prSet presAssocID="{AEDD4EED-9473-4E02-9E1D-367F6930DA5A}" presName="Name37" presStyleLbl="parChTrans1D3" presStyleIdx="0" presStyleCnt="9"/>
      <dgm:spPr/>
    </dgm:pt>
    <dgm:pt modelId="{DCB91E4A-A04F-4BF7-8CF3-DDE0E6635123}" type="pres">
      <dgm:prSet presAssocID="{20A72177-B5D4-49A7-88A9-C24D1A812242}" presName="hierRoot2" presStyleCnt="0">
        <dgm:presLayoutVars>
          <dgm:hierBranch val="init"/>
        </dgm:presLayoutVars>
      </dgm:prSet>
      <dgm:spPr/>
    </dgm:pt>
    <dgm:pt modelId="{444866B3-E189-4D54-9244-8FFA5C7029CE}" type="pres">
      <dgm:prSet presAssocID="{20A72177-B5D4-49A7-88A9-C24D1A812242}" presName="rootComposite" presStyleCnt="0"/>
      <dgm:spPr/>
    </dgm:pt>
    <dgm:pt modelId="{2594EF39-15F6-4AED-9A9B-FA4C6783DECF}" type="pres">
      <dgm:prSet presAssocID="{20A72177-B5D4-49A7-88A9-C24D1A812242}" presName="rootText" presStyleLbl="node3" presStyleIdx="0" presStyleCnt="9">
        <dgm:presLayoutVars>
          <dgm:chPref val="3"/>
        </dgm:presLayoutVars>
      </dgm:prSet>
      <dgm:spPr/>
    </dgm:pt>
    <dgm:pt modelId="{40F36813-7491-412B-8ED7-EA46AED0169E}" type="pres">
      <dgm:prSet presAssocID="{20A72177-B5D4-49A7-88A9-C24D1A812242}" presName="rootConnector" presStyleLbl="node3" presStyleIdx="0" presStyleCnt="9"/>
      <dgm:spPr/>
    </dgm:pt>
    <dgm:pt modelId="{CE1F7B72-F571-48E6-963C-CF002F7C3BEB}" type="pres">
      <dgm:prSet presAssocID="{20A72177-B5D4-49A7-88A9-C24D1A812242}" presName="hierChild4" presStyleCnt="0"/>
      <dgm:spPr/>
    </dgm:pt>
    <dgm:pt modelId="{6F7EF4AB-0020-4B33-89EF-B4276A39ECFA}" type="pres">
      <dgm:prSet presAssocID="{87B2BA4F-368C-4530-A260-351FA1024D1B}" presName="Name37" presStyleLbl="parChTrans1D4" presStyleIdx="0" presStyleCnt="13"/>
      <dgm:spPr/>
    </dgm:pt>
    <dgm:pt modelId="{139811AB-D94E-425B-99A4-BC23D69A0CF0}" type="pres">
      <dgm:prSet presAssocID="{23344960-531B-4825-9145-5401ED0681F6}" presName="hierRoot2" presStyleCnt="0">
        <dgm:presLayoutVars>
          <dgm:hierBranch val="init"/>
        </dgm:presLayoutVars>
      </dgm:prSet>
      <dgm:spPr/>
    </dgm:pt>
    <dgm:pt modelId="{73C508CD-744E-46AF-B746-7557FE0DC180}" type="pres">
      <dgm:prSet presAssocID="{23344960-531B-4825-9145-5401ED0681F6}" presName="rootComposite" presStyleCnt="0"/>
      <dgm:spPr/>
    </dgm:pt>
    <dgm:pt modelId="{DFC64278-114E-45AA-9B7D-01A03C2ACE4A}" type="pres">
      <dgm:prSet presAssocID="{23344960-531B-4825-9145-5401ED0681F6}" presName="rootText" presStyleLbl="node4" presStyleIdx="0" presStyleCnt="13">
        <dgm:presLayoutVars>
          <dgm:chPref val="3"/>
        </dgm:presLayoutVars>
      </dgm:prSet>
      <dgm:spPr/>
    </dgm:pt>
    <dgm:pt modelId="{373D35AE-EED2-4DD9-A467-0D1E24D24941}" type="pres">
      <dgm:prSet presAssocID="{23344960-531B-4825-9145-5401ED0681F6}" presName="rootConnector" presStyleLbl="node4" presStyleIdx="0" presStyleCnt="13"/>
      <dgm:spPr/>
    </dgm:pt>
    <dgm:pt modelId="{83ADDB2D-78C8-4C7E-BFF7-C7B23A742AD9}" type="pres">
      <dgm:prSet presAssocID="{23344960-531B-4825-9145-5401ED0681F6}" presName="hierChild4" presStyleCnt="0"/>
      <dgm:spPr/>
    </dgm:pt>
    <dgm:pt modelId="{2AA9D40D-BC1C-431E-82C1-91BA25B59B79}" type="pres">
      <dgm:prSet presAssocID="{23344960-531B-4825-9145-5401ED0681F6}" presName="hierChild5" presStyleCnt="0"/>
      <dgm:spPr/>
    </dgm:pt>
    <dgm:pt modelId="{7D28419A-51EA-4EDC-AD17-1A6A433B49AE}" type="pres">
      <dgm:prSet presAssocID="{20A72177-B5D4-49A7-88A9-C24D1A812242}" presName="hierChild5" presStyleCnt="0"/>
      <dgm:spPr/>
    </dgm:pt>
    <dgm:pt modelId="{2432F212-7FB3-487D-BEC3-8D293BBE47DE}" type="pres">
      <dgm:prSet presAssocID="{ADA9AAAE-03C3-4F43-9CB5-6DE1D797DE12}" presName="Name37" presStyleLbl="parChTrans1D3" presStyleIdx="1" presStyleCnt="9"/>
      <dgm:spPr/>
    </dgm:pt>
    <dgm:pt modelId="{6D971F28-7300-42EB-A558-369635230D94}" type="pres">
      <dgm:prSet presAssocID="{AC3DC9D3-721F-456D-9AEF-F3D2BE01444A}" presName="hierRoot2" presStyleCnt="0">
        <dgm:presLayoutVars>
          <dgm:hierBranch val="init"/>
        </dgm:presLayoutVars>
      </dgm:prSet>
      <dgm:spPr/>
    </dgm:pt>
    <dgm:pt modelId="{310D7FCB-FA59-4F42-B90F-1C0DFDCF41E0}" type="pres">
      <dgm:prSet presAssocID="{AC3DC9D3-721F-456D-9AEF-F3D2BE01444A}" presName="rootComposite" presStyleCnt="0"/>
      <dgm:spPr/>
    </dgm:pt>
    <dgm:pt modelId="{9D0E36B2-CC44-4685-9110-BEB539744740}" type="pres">
      <dgm:prSet presAssocID="{AC3DC9D3-721F-456D-9AEF-F3D2BE01444A}" presName="rootText" presStyleLbl="node3" presStyleIdx="1" presStyleCnt="9">
        <dgm:presLayoutVars>
          <dgm:chPref val="3"/>
        </dgm:presLayoutVars>
      </dgm:prSet>
      <dgm:spPr/>
    </dgm:pt>
    <dgm:pt modelId="{E97F94BD-4051-4F25-A2E8-79C14FB7E7F4}" type="pres">
      <dgm:prSet presAssocID="{AC3DC9D3-721F-456D-9AEF-F3D2BE01444A}" presName="rootConnector" presStyleLbl="node3" presStyleIdx="1" presStyleCnt="9"/>
      <dgm:spPr/>
    </dgm:pt>
    <dgm:pt modelId="{E94FC567-226A-4470-8D53-6E2C6C47E38D}" type="pres">
      <dgm:prSet presAssocID="{AC3DC9D3-721F-456D-9AEF-F3D2BE01444A}" presName="hierChild4" presStyleCnt="0"/>
      <dgm:spPr/>
    </dgm:pt>
    <dgm:pt modelId="{3A526CE3-658F-44B5-AD7F-976B47B2C507}" type="pres">
      <dgm:prSet presAssocID="{AC3DC9D3-721F-456D-9AEF-F3D2BE01444A}" presName="hierChild5" presStyleCnt="0"/>
      <dgm:spPr/>
    </dgm:pt>
    <dgm:pt modelId="{76B912EC-19B2-4D77-8941-BE90392CC71F}" type="pres">
      <dgm:prSet presAssocID="{3B9F5E0A-E75E-42EE-9AD9-03608AC3E756}" presName="hierChild5" presStyleCnt="0"/>
      <dgm:spPr/>
    </dgm:pt>
    <dgm:pt modelId="{849CB971-80C7-4CDF-806B-76693F17B27F}" type="pres">
      <dgm:prSet presAssocID="{4C7E285A-8FFD-475F-8D4A-F6EDEC1016E9}" presName="Name37" presStyleLbl="parChTrans1D2" presStyleIdx="1" presStyleCnt="3"/>
      <dgm:spPr/>
    </dgm:pt>
    <dgm:pt modelId="{BB4CB57A-2B5E-4746-BFE8-720C07F223F4}" type="pres">
      <dgm:prSet presAssocID="{C4D7C16B-AEB2-495C-B6B5-247BB79F8D31}" presName="hierRoot2" presStyleCnt="0">
        <dgm:presLayoutVars>
          <dgm:hierBranch val="init"/>
        </dgm:presLayoutVars>
      </dgm:prSet>
      <dgm:spPr/>
    </dgm:pt>
    <dgm:pt modelId="{969990DC-B2B2-4C5C-8AD5-E09756ED164C}" type="pres">
      <dgm:prSet presAssocID="{C4D7C16B-AEB2-495C-B6B5-247BB79F8D31}" presName="rootComposite" presStyleCnt="0"/>
      <dgm:spPr/>
    </dgm:pt>
    <dgm:pt modelId="{6C96B084-A504-4E6F-8653-020072F3B547}" type="pres">
      <dgm:prSet presAssocID="{C4D7C16B-AEB2-495C-B6B5-247BB79F8D31}" presName="rootText" presStyleLbl="node2" presStyleIdx="1" presStyleCnt="3" custLinFactNeighborX="-2458">
        <dgm:presLayoutVars>
          <dgm:chPref val="3"/>
        </dgm:presLayoutVars>
      </dgm:prSet>
      <dgm:spPr/>
    </dgm:pt>
    <dgm:pt modelId="{25B1A2A7-5678-42B7-8950-ECA8119FF945}" type="pres">
      <dgm:prSet presAssocID="{C4D7C16B-AEB2-495C-B6B5-247BB79F8D31}" presName="rootConnector" presStyleLbl="node2" presStyleIdx="1" presStyleCnt="3"/>
      <dgm:spPr/>
    </dgm:pt>
    <dgm:pt modelId="{0D25647F-0B1C-4686-96F0-78D4799D7070}" type="pres">
      <dgm:prSet presAssocID="{C4D7C16B-AEB2-495C-B6B5-247BB79F8D31}" presName="hierChild4" presStyleCnt="0"/>
      <dgm:spPr/>
    </dgm:pt>
    <dgm:pt modelId="{173946D8-E27E-429B-A963-BF835C475746}" type="pres">
      <dgm:prSet presAssocID="{F6350A9C-0C18-43E0-B82D-B47B4DEDBA15}" presName="Name37" presStyleLbl="parChTrans1D3" presStyleIdx="2" presStyleCnt="9"/>
      <dgm:spPr/>
    </dgm:pt>
    <dgm:pt modelId="{7FF49FD4-D60E-4DF6-8C1D-F74900BE9E8E}" type="pres">
      <dgm:prSet presAssocID="{E2AEEA13-B563-4F4E-BA06-3C32F2B13842}" presName="hierRoot2" presStyleCnt="0">
        <dgm:presLayoutVars>
          <dgm:hierBranch val="init"/>
        </dgm:presLayoutVars>
      </dgm:prSet>
      <dgm:spPr/>
    </dgm:pt>
    <dgm:pt modelId="{711AD8CB-E9FF-4FD5-AC21-07D2F64519C9}" type="pres">
      <dgm:prSet presAssocID="{E2AEEA13-B563-4F4E-BA06-3C32F2B13842}" presName="rootComposite" presStyleCnt="0"/>
      <dgm:spPr/>
    </dgm:pt>
    <dgm:pt modelId="{C5568968-35B9-4FA6-8D82-485498B7A149}" type="pres">
      <dgm:prSet presAssocID="{E2AEEA13-B563-4F4E-BA06-3C32F2B13842}" presName="rootText" presStyleLbl="node3" presStyleIdx="2" presStyleCnt="9" custLinFactNeighborX="-2458">
        <dgm:presLayoutVars>
          <dgm:chPref val="3"/>
        </dgm:presLayoutVars>
      </dgm:prSet>
      <dgm:spPr/>
    </dgm:pt>
    <dgm:pt modelId="{9F7AFAE2-A3DF-434C-8F6D-C37701E7D1ED}" type="pres">
      <dgm:prSet presAssocID="{E2AEEA13-B563-4F4E-BA06-3C32F2B13842}" presName="rootConnector" presStyleLbl="node3" presStyleIdx="2" presStyleCnt="9"/>
      <dgm:spPr/>
    </dgm:pt>
    <dgm:pt modelId="{88B813CD-1802-4EE6-8B81-210888B88B59}" type="pres">
      <dgm:prSet presAssocID="{E2AEEA13-B563-4F4E-BA06-3C32F2B13842}" presName="hierChild4" presStyleCnt="0"/>
      <dgm:spPr/>
    </dgm:pt>
    <dgm:pt modelId="{5BE81A87-4FC0-494F-B764-1B5FBD6A9ACB}" type="pres">
      <dgm:prSet presAssocID="{1A401D8E-9FDD-4CFB-9CF1-36BF714031C2}" presName="Name37" presStyleLbl="parChTrans1D4" presStyleIdx="1" presStyleCnt="13"/>
      <dgm:spPr/>
    </dgm:pt>
    <dgm:pt modelId="{492B7D71-02BA-4B36-A099-8A96FC7197D5}" type="pres">
      <dgm:prSet presAssocID="{A872C1BE-4D82-4A8D-9D6D-9C26EEF3EF5C}" presName="hierRoot2" presStyleCnt="0">
        <dgm:presLayoutVars>
          <dgm:hierBranch val="init"/>
        </dgm:presLayoutVars>
      </dgm:prSet>
      <dgm:spPr/>
    </dgm:pt>
    <dgm:pt modelId="{723D0402-4253-4703-A4DA-4600375D9A0F}" type="pres">
      <dgm:prSet presAssocID="{A872C1BE-4D82-4A8D-9D6D-9C26EEF3EF5C}" presName="rootComposite" presStyleCnt="0"/>
      <dgm:spPr/>
    </dgm:pt>
    <dgm:pt modelId="{4845489C-3D5E-4571-B20A-29A9817B896B}" type="pres">
      <dgm:prSet presAssocID="{A872C1BE-4D82-4A8D-9D6D-9C26EEF3EF5C}" presName="rootText" presStyleLbl="node4" presStyleIdx="1" presStyleCnt="13" custLinFactNeighborX="-2458">
        <dgm:presLayoutVars>
          <dgm:chPref val="3"/>
        </dgm:presLayoutVars>
      </dgm:prSet>
      <dgm:spPr/>
    </dgm:pt>
    <dgm:pt modelId="{5E8BAD68-CF46-41D5-BEA9-F56A491A9F1B}" type="pres">
      <dgm:prSet presAssocID="{A872C1BE-4D82-4A8D-9D6D-9C26EEF3EF5C}" presName="rootConnector" presStyleLbl="node4" presStyleIdx="1" presStyleCnt="13"/>
      <dgm:spPr/>
    </dgm:pt>
    <dgm:pt modelId="{499BA75B-E916-4749-A57D-DA4FF861BDF0}" type="pres">
      <dgm:prSet presAssocID="{A872C1BE-4D82-4A8D-9D6D-9C26EEF3EF5C}" presName="hierChild4" presStyleCnt="0"/>
      <dgm:spPr/>
    </dgm:pt>
    <dgm:pt modelId="{DC806752-3E09-462E-8075-4AC8B58560D4}" type="pres">
      <dgm:prSet presAssocID="{A872C1BE-4D82-4A8D-9D6D-9C26EEF3EF5C}" presName="hierChild5" presStyleCnt="0"/>
      <dgm:spPr/>
    </dgm:pt>
    <dgm:pt modelId="{AFFE3A0B-9F15-4620-9850-6A4F9723A282}" type="pres">
      <dgm:prSet presAssocID="{4A9F96F1-A5E6-440E-9510-4FE7525F8AD0}" presName="Name37" presStyleLbl="parChTrans1D4" presStyleIdx="2" presStyleCnt="13"/>
      <dgm:spPr/>
    </dgm:pt>
    <dgm:pt modelId="{5DE93FED-9FE7-4867-B168-506A17ECEF5C}" type="pres">
      <dgm:prSet presAssocID="{00C76AA4-7D57-4019-A476-DDCBD57139AF}" presName="hierRoot2" presStyleCnt="0">
        <dgm:presLayoutVars>
          <dgm:hierBranch val="init"/>
        </dgm:presLayoutVars>
      </dgm:prSet>
      <dgm:spPr/>
    </dgm:pt>
    <dgm:pt modelId="{71ACDD70-2ECF-450A-8248-AE8BB77B91CE}" type="pres">
      <dgm:prSet presAssocID="{00C76AA4-7D57-4019-A476-DDCBD57139AF}" presName="rootComposite" presStyleCnt="0"/>
      <dgm:spPr/>
    </dgm:pt>
    <dgm:pt modelId="{DFE36340-EA5F-4B80-AE4B-97834410C0E3}" type="pres">
      <dgm:prSet presAssocID="{00C76AA4-7D57-4019-A476-DDCBD57139AF}" presName="rootText" presStyleLbl="node4" presStyleIdx="2" presStyleCnt="13">
        <dgm:presLayoutVars>
          <dgm:chPref val="3"/>
        </dgm:presLayoutVars>
      </dgm:prSet>
      <dgm:spPr/>
    </dgm:pt>
    <dgm:pt modelId="{6881F4EF-7D61-40EE-8443-6D1B9F6D028B}" type="pres">
      <dgm:prSet presAssocID="{00C76AA4-7D57-4019-A476-DDCBD57139AF}" presName="rootConnector" presStyleLbl="node4" presStyleIdx="2" presStyleCnt="13"/>
      <dgm:spPr/>
    </dgm:pt>
    <dgm:pt modelId="{8689DECD-EC46-47CD-A408-6E68B1A1B99F}" type="pres">
      <dgm:prSet presAssocID="{00C76AA4-7D57-4019-A476-DDCBD57139AF}" presName="hierChild4" presStyleCnt="0"/>
      <dgm:spPr/>
    </dgm:pt>
    <dgm:pt modelId="{199BCAF5-5B49-49F6-B5BC-D6E932CBB558}" type="pres">
      <dgm:prSet presAssocID="{00C76AA4-7D57-4019-A476-DDCBD57139AF}" presName="hierChild5" presStyleCnt="0"/>
      <dgm:spPr/>
    </dgm:pt>
    <dgm:pt modelId="{006EAC1C-AF8A-4F1E-ADC1-731B45FA5FB7}" type="pres">
      <dgm:prSet presAssocID="{E2AEEA13-B563-4F4E-BA06-3C32F2B13842}" presName="hierChild5" presStyleCnt="0"/>
      <dgm:spPr/>
    </dgm:pt>
    <dgm:pt modelId="{1854A722-E94A-4F8F-B9A2-52A891F144E8}" type="pres">
      <dgm:prSet presAssocID="{710FAA55-101C-4471-8F9C-74826A4E2A74}" presName="Name37" presStyleLbl="parChTrans1D3" presStyleIdx="3" presStyleCnt="9"/>
      <dgm:spPr/>
    </dgm:pt>
    <dgm:pt modelId="{82CFC6EB-006F-4145-A2FE-F7AE4959DDED}" type="pres">
      <dgm:prSet presAssocID="{724CC93A-76CD-4EEF-8F95-CB681E184E2D}" presName="hierRoot2" presStyleCnt="0">
        <dgm:presLayoutVars>
          <dgm:hierBranch val="init"/>
        </dgm:presLayoutVars>
      </dgm:prSet>
      <dgm:spPr/>
    </dgm:pt>
    <dgm:pt modelId="{2EEC5015-F7F4-4DF4-9B06-F05F0D78FC58}" type="pres">
      <dgm:prSet presAssocID="{724CC93A-76CD-4EEF-8F95-CB681E184E2D}" presName="rootComposite" presStyleCnt="0"/>
      <dgm:spPr/>
    </dgm:pt>
    <dgm:pt modelId="{C739B971-2D99-4DF2-99B2-F1E87D3B2AA1}" type="pres">
      <dgm:prSet presAssocID="{724CC93A-76CD-4EEF-8F95-CB681E184E2D}" presName="rootText" presStyleLbl="node3" presStyleIdx="3" presStyleCnt="9" custLinFactNeighborX="-2458">
        <dgm:presLayoutVars>
          <dgm:chPref val="3"/>
        </dgm:presLayoutVars>
      </dgm:prSet>
      <dgm:spPr/>
    </dgm:pt>
    <dgm:pt modelId="{274C99D4-4C88-4D2A-AEB7-78E9BD8C8D22}" type="pres">
      <dgm:prSet presAssocID="{724CC93A-76CD-4EEF-8F95-CB681E184E2D}" presName="rootConnector" presStyleLbl="node3" presStyleIdx="3" presStyleCnt="9"/>
      <dgm:spPr/>
    </dgm:pt>
    <dgm:pt modelId="{E741729E-6B28-46D9-95D2-4AF1D9C1103B}" type="pres">
      <dgm:prSet presAssocID="{724CC93A-76CD-4EEF-8F95-CB681E184E2D}" presName="hierChild4" presStyleCnt="0"/>
      <dgm:spPr/>
    </dgm:pt>
    <dgm:pt modelId="{1B1538B0-E480-4583-9FA9-368EB9BC56E7}" type="pres">
      <dgm:prSet presAssocID="{400087CF-FCEE-4792-A03F-687FC1A8A462}" presName="Name37" presStyleLbl="parChTrans1D4" presStyleIdx="3" presStyleCnt="13"/>
      <dgm:spPr/>
    </dgm:pt>
    <dgm:pt modelId="{C2A6FF1E-F553-41A3-AA31-53DF2AF015C6}" type="pres">
      <dgm:prSet presAssocID="{EF8FE2C7-01BA-40C2-8827-1B62D1788BAF}" presName="hierRoot2" presStyleCnt="0">
        <dgm:presLayoutVars>
          <dgm:hierBranch val="init"/>
        </dgm:presLayoutVars>
      </dgm:prSet>
      <dgm:spPr/>
    </dgm:pt>
    <dgm:pt modelId="{AB178B9D-C812-44F6-B1DA-E9ED15B6EF69}" type="pres">
      <dgm:prSet presAssocID="{EF8FE2C7-01BA-40C2-8827-1B62D1788BAF}" presName="rootComposite" presStyleCnt="0"/>
      <dgm:spPr/>
    </dgm:pt>
    <dgm:pt modelId="{36039A65-DCE4-471C-B185-386D70650353}" type="pres">
      <dgm:prSet presAssocID="{EF8FE2C7-01BA-40C2-8827-1B62D1788BAF}" presName="rootText" presStyleLbl="node4" presStyleIdx="3" presStyleCnt="13" custLinFactNeighborX="-2458">
        <dgm:presLayoutVars>
          <dgm:chPref val="3"/>
        </dgm:presLayoutVars>
      </dgm:prSet>
      <dgm:spPr/>
    </dgm:pt>
    <dgm:pt modelId="{E932956A-2E46-496C-8AA4-BB50DB48E445}" type="pres">
      <dgm:prSet presAssocID="{EF8FE2C7-01BA-40C2-8827-1B62D1788BAF}" presName="rootConnector" presStyleLbl="node4" presStyleIdx="3" presStyleCnt="13"/>
      <dgm:spPr/>
    </dgm:pt>
    <dgm:pt modelId="{989E2A7E-4750-4D3E-A1CF-4B974DDB18CC}" type="pres">
      <dgm:prSet presAssocID="{EF8FE2C7-01BA-40C2-8827-1B62D1788BAF}" presName="hierChild4" presStyleCnt="0"/>
      <dgm:spPr/>
    </dgm:pt>
    <dgm:pt modelId="{0556D5DE-C871-497A-8002-4F63D4406B5C}" type="pres">
      <dgm:prSet presAssocID="{EF8FE2C7-01BA-40C2-8827-1B62D1788BAF}" presName="hierChild5" presStyleCnt="0"/>
      <dgm:spPr/>
    </dgm:pt>
    <dgm:pt modelId="{CB6F262F-4547-4FF8-8CA1-A9BFD1945161}" type="pres">
      <dgm:prSet presAssocID="{C90AA9A0-85A8-4B46-A66C-960C4F88B0C8}" presName="Name37" presStyleLbl="parChTrans1D4" presStyleIdx="4" presStyleCnt="13"/>
      <dgm:spPr/>
    </dgm:pt>
    <dgm:pt modelId="{9A50A1FA-355A-4982-A6DB-04196AD1A788}" type="pres">
      <dgm:prSet presAssocID="{118741F0-E1A8-4E86-B867-2FED19F0A653}" presName="hierRoot2" presStyleCnt="0">
        <dgm:presLayoutVars>
          <dgm:hierBranch val="init"/>
        </dgm:presLayoutVars>
      </dgm:prSet>
      <dgm:spPr/>
    </dgm:pt>
    <dgm:pt modelId="{0CADB1E9-9993-4120-89C9-60152A611F61}" type="pres">
      <dgm:prSet presAssocID="{118741F0-E1A8-4E86-B867-2FED19F0A653}" presName="rootComposite" presStyleCnt="0"/>
      <dgm:spPr/>
    </dgm:pt>
    <dgm:pt modelId="{05180725-9339-44C5-9E12-FA859103C5D5}" type="pres">
      <dgm:prSet presAssocID="{118741F0-E1A8-4E86-B867-2FED19F0A653}" presName="rootText" presStyleLbl="node4" presStyleIdx="4" presStyleCnt="13">
        <dgm:presLayoutVars>
          <dgm:chPref val="3"/>
        </dgm:presLayoutVars>
      </dgm:prSet>
      <dgm:spPr/>
    </dgm:pt>
    <dgm:pt modelId="{330CB5AD-08DB-4724-A3FB-970F167847C3}" type="pres">
      <dgm:prSet presAssocID="{118741F0-E1A8-4E86-B867-2FED19F0A653}" presName="rootConnector" presStyleLbl="node4" presStyleIdx="4" presStyleCnt="13"/>
      <dgm:spPr/>
    </dgm:pt>
    <dgm:pt modelId="{E4C79A5D-5198-4281-AF4E-3A062529040E}" type="pres">
      <dgm:prSet presAssocID="{118741F0-E1A8-4E86-B867-2FED19F0A653}" presName="hierChild4" presStyleCnt="0"/>
      <dgm:spPr/>
    </dgm:pt>
    <dgm:pt modelId="{E0C6205E-4791-430A-AE62-7271C85787C8}" type="pres">
      <dgm:prSet presAssocID="{118741F0-E1A8-4E86-B867-2FED19F0A653}" presName="hierChild5" presStyleCnt="0"/>
      <dgm:spPr/>
    </dgm:pt>
    <dgm:pt modelId="{E088BC55-DF5F-4E53-B0B5-CE77C7C15E24}" type="pres">
      <dgm:prSet presAssocID="{724CC93A-76CD-4EEF-8F95-CB681E184E2D}" presName="hierChild5" presStyleCnt="0"/>
      <dgm:spPr/>
    </dgm:pt>
    <dgm:pt modelId="{87FD483B-0A1D-4498-82F7-473353A48549}" type="pres">
      <dgm:prSet presAssocID="{EC06F9A2-AF9A-4D8C-8B26-0F8F70D079B4}" presName="Name37" presStyleLbl="parChTrans1D3" presStyleIdx="4" presStyleCnt="9"/>
      <dgm:spPr/>
    </dgm:pt>
    <dgm:pt modelId="{81933A74-DA2A-44E3-AE91-D81FE0760D59}" type="pres">
      <dgm:prSet presAssocID="{13A6E68A-E35F-4AFF-839E-B9656F0D39BA}" presName="hierRoot2" presStyleCnt="0">
        <dgm:presLayoutVars>
          <dgm:hierBranch val="init"/>
        </dgm:presLayoutVars>
      </dgm:prSet>
      <dgm:spPr/>
    </dgm:pt>
    <dgm:pt modelId="{D4D908A2-7BCC-47D1-B3D5-E21009D91341}" type="pres">
      <dgm:prSet presAssocID="{13A6E68A-E35F-4AFF-839E-B9656F0D39BA}" presName="rootComposite" presStyleCnt="0"/>
      <dgm:spPr/>
    </dgm:pt>
    <dgm:pt modelId="{ED000900-13A5-4A13-BC95-08CE0C32E17A}" type="pres">
      <dgm:prSet presAssocID="{13A6E68A-E35F-4AFF-839E-B9656F0D39BA}" presName="rootText" presStyleLbl="node3" presStyleIdx="4" presStyleCnt="9" custLinFactNeighborX="-2458">
        <dgm:presLayoutVars>
          <dgm:chPref val="3"/>
        </dgm:presLayoutVars>
      </dgm:prSet>
      <dgm:spPr/>
    </dgm:pt>
    <dgm:pt modelId="{2003B7EC-8EDB-43A8-BBE5-D46C9BF791E4}" type="pres">
      <dgm:prSet presAssocID="{13A6E68A-E35F-4AFF-839E-B9656F0D39BA}" presName="rootConnector" presStyleLbl="node3" presStyleIdx="4" presStyleCnt="9"/>
      <dgm:spPr/>
    </dgm:pt>
    <dgm:pt modelId="{DF104A47-2BFE-4E7B-9671-D3AF02FB2314}" type="pres">
      <dgm:prSet presAssocID="{13A6E68A-E35F-4AFF-839E-B9656F0D39BA}" presName="hierChild4" presStyleCnt="0"/>
      <dgm:spPr/>
    </dgm:pt>
    <dgm:pt modelId="{4D116463-1DBA-4D0F-A6D5-77B52C2E9736}" type="pres">
      <dgm:prSet presAssocID="{AA0D47CF-9F16-4A5D-BB4E-802EBCD721FE}" presName="Name37" presStyleLbl="parChTrans1D4" presStyleIdx="5" presStyleCnt="13"/>
      <dgm:spPr/>
    </dgm:pt>
    <dgm:pt modelId="{D075A434-F4FD-4A23-A3EF-EFEC6BC6DA0D}" type="pres">
      <dgm:prSet presAssocID="{EDF6A4FE-C40A-4FDC-95C1-584EB677D133}" presName="hierRoot2" presStyleCnt="0">
        <dgm:presLayoutVars>
          <dgm:hierBranch val="init"/>
        </dgm:presLayoutVars>
      </dgm:prSet>
      <dgm:spPr/>
    </dgm:pt>
    <dgm:pt modelId="{DDF92F7C-4ADC-4252-89CF-2F6A5B42933D}" type="pres">
      <dgm:prSet presAssocID="{EDF6A4FE-C40A-4FDC-95C1-584EB677D133}" presName="rootComposite" presStyleCnt="0"/>
      <dgm:spPr/>
    </dgm:pt>
    <dgm:pt modelId="{1B0FB83D-3677-4B81-A929-6471676D3F80}" type="pres">
      <dgm:prSet presAssocID="{EDF6A4FE-C40A-4FDC-95C1-584EB677D133}" presName="rootText" presStyleLbl="node4" presStyleIdx="5" presStyleCnt="13" custLinFactNeighborX="-2458">
        <dgm:presLayoutVars>
          <dgm:chPref val="3"/>
        </dgm:presLayoutVars>
      </dgm:prSet>
      <dgm:spPr/>
    </dgm:pt>
    <dgm:pt modelId="{302EA05B-593E-4B91-9994-5124B9378BF1}" type="pres">
      <dgm:prSet presAssocID="{EDF6A4FE-C40A-4FDC-95C1-584EB677D133}" presName="rootConnector" presStyleLbl="node4" presStyleIdx="5" presStyleCnt="13"/>
      <dgm:spPr/>
    </dgm:pt>
    <dgm:pt modelId="{E10650C0-FE5D-4256-BD85-A550B557DAC5}" type="pres">
      <dgm:prSet presAssocID="{EDF6A4FE-C40A-4FDC-95C1-584EB677D133}" presName="hierChild4" presStyleCnt="0"/>
      <dgm:spPr/>
    </dgm:pt>
    <dgm:pt modelId="{0861C308-2C81-43B8-9136-F9B84EF35E21}" type="pres">
      <dgm:prSet presAssocID="{EDF6A4FE-C40A-4FDC-95C1-584EB677D133}" presName="hierChild5" presStyleCnt="0"/>
      <dgm:spPr/>
    </dgm:pt>
    <dgm:pt modelId="{FDE6B8AB-0717-407A-99DE-BC1B6D284C0D}" type="pres">
      <dgm:prSet presAssocID="{13A6E68A-E35F-4AFF-839E-B9656F0D39BA}" presName="hierChild5" presStyleCnt="0"/>
      <dgm:spPr/>
    </dgm:pt>
    <dgm:pt modelId="{BD58B337-6953-48EE-9DC7-6FC40CB24E02}" type="pres">
      <dgm:prSet presAssocID="{2BDE28B6-A31D-42BC-BD67-4725DCA1F98D}" presName="Name37" presStyleLbl="parChTrans1D3" presStyleIdx="5" presStyleCnt="9"/>
      <dgm:spPr/>
    </dgm:pt>
    <dgm:pt modelId="{CF63F875-E602-469B-8755-8229590BB90D}" type="pres">
      <dgm:prSet presAssocID="{177B1558-DB4C-457A-A739-D15B5C5E48FB}" presName="hierRoot2" presStyleCnt="0">
        <dgm:presLayoutVars>
          <dgm:hierBranch val="init"/>
        </dgm:presLayoutVars>
      </dgm:prSet>
      <dgm:spPr/>
    </dgm:pt>
    <dgm:pt modelId="{919A853E-F0EB-489C-A685-17FCD16B77DD}" type="pres">
      <dgm:prSet presAssocID="{177B1558-DB4C-457A-A739-D15B5C5E48FB}" presName="rootComposite" presStyleCnt="0"/>
      <dgm:spPr/>
    </dgm:pt>
    <dgm:pt modelId="{0CF6C98F-E367-4CCE-B22C-E3AAB2F80F0E}" type="pres">
      <dgm:prSet presAssocID="{177B1558-DB4C-457A-A739-D15B5C5E48FB}" presName="rootText" presStyleLbl="node3" presStyleIdx="5" presStyleCnt="9" custLinFactNeighborX="-2458">
        <dgm:presLayoutVars>
          <dgm:chPref val="3"/>
        </dgm:presLayoutVars>
      </dgm:prSet>
      <dgm:spPr/>
    </dgm:pt>
    <dgm:pt modelId="{6AB382AA-2DFF-4A41-9735-1A6841941CB6}" type="pres">
      <dgm:prSet presAssocID="{177B1558-DB4C-457A-A739-D15B5C5E48FB}" presName="rootConnector" presStyleLbl="node3" presStyleIdx="5" presStyleCnt="9"/>
      <dgm:spPr/>
    </dgm:pt>
    <dgm:pt modelId="{35169A82-A0A8-4021-AEB4-37F99CB697BF}" type="pres">
      <dgm:prSet presAssocID="{177B1558-DB4C-457A-A739-D15B5C5E48FB}" presName="hierChild4" presStyleCnt="0"/>
      <dgm:spPr/>
    </dgm:pt>
    <dgm:pt modelId="{B6263125-AC6E-40B7-B115-F9032C5204AF}" type="pres">
      <dgm:prSet presAssocID="{19C9EA95-BEE0-4E1D-BF85-31440EFF6A66}" presName="Name37" presStyleLbl="parChTrans1D4" presStyleIdx="6" presStyleCnt="13"/>
      <dgm:spPr/>
    </dgm:pt>
    <dgm:pt modelId="{74EA8B7B-A978-4FD7-AC9F-88E95029E36C}" type="pres">
      <dgm:prSet presAssocID="{309F8FF5-5F9E-45E6-A7F3-1CB932531340}" presName="hierRoot2" presStyleCnt="0">
        <dgm:presLayoutVars>
          <dgm:hierBranch val="init"/>
        </dgm:presLayoutVars>
      </dgm:prSet>
      <dgm:spPr/>
    </dgm:pt>
    <dgm:pt modelId="{65608DA1-569B-44C1-80BC-92D94B5DF8D3}" type="pres">
      <dgm:prSet presAssocID="{309F8FF5-5F9E-45E6-A7F3-1CB932531340}" presName="rootComposite" presStyleCnt="0"/>
      <dgm:spPr/>
    </dgm:pt>
    <dgm:pt modelId="{F062C9D0-42D9-4604-A574-E8822C9164CA}" type="pres">
      <dgm:prSet presAssocID="{309F8FF5-5F9E-45E6-A7F3-1CB932531340}" presName="rootText" presStyleLbl="node4" presStyleIdx="6" presStyleCnt="13" custLinFactNeighborX="-2458">
        <dgm:presLayoutVars>
          <dgm:chPref val="3"/>
        </dgm:presLayoutVars>
      </dgm:prSet>
      <dgm:spPr/>
    </dgm:pt>
    <dgm:pt modelId="{15BFD55A-35B7-4241-B4D3-B9CF63E007E6}" type="pres">
      <dgm:prSet presAssocID="{309F8FF5-5F9E-45E6-A7F3-1CB932531340}" presName="rootConnector" presStyleLbl="node4" presStyleIdx="6" presStyleCnt="13"/>
      <dgm:spPr/>
    </dgm:pt>
    <dgm:pt modelId="{ACF4BBCB-CEA9-4265-B879-EB293F42F846}" type="pres">
      <dgm:prSet presAssocID="{309F8FF5-5F9E-45E6-A7F3-1CB932531340}" presName="hierChild4" presStyleCnt="0"/>
      <dgm:spPr/>
    </dgm:pt>
    <dgm:pt modelId="{153FB6E4-0492-4146-87FE-9F7119258899}" type="pres">
      <dgm:prSet presAssocID="{309F8FF5-5F9E-45E6-A7F3-1CB932531340}" presName="hierChild5" presStyleCnt="0"/>
      <dgm:spPr/>
    </dgm:pt>
    <dgm:pt modelId="{4FB8671D-2CC0-401D-AE96-97EF84405DC6}" type="pres">
      <dgm:prSet presAssocID="{177B1558-DB4C-457A-A739-D15B5C5E48FB}" presName="hierChild5" presStyleCnt="0"/>
      <dgm:spPr/>
    </dgm:pt>
    <dgm:pt modelId="{EC2998EF-FEE7-419C-B981-B4713882A808}" type="pres">
      <dgm:prSet presAssocID="{C4D7C16B-AEB2-495C-B6B5-247BB79F8D31}" presName="hierChild5" presStyleCnt="0"/>
      <dgm:spPr/>
    </dgm:pt>
    <dgm:pt modelId="{E53A5AB7-FE53-4340-AC18-3C6A1EBE7DD9}" type="pres">
      <dgm:prSet presAssocID="{AB87B57D-F81D-475A-A1F7-F5B762996350}" presName="Name37" presStyleLbl="parChTrans1D2" presStyleIdx="2" presStyleCnt="3"/>
      <dgm:spPr/>
    </dgm:pt>
    <dgm:pt modelId="{DABE179C-6184-4E2B-9813-A73598022C10}" type="pres">
      <dgm:prSet presAssocID="{84C8FB2D-56DB-4E36-8525-DDF2395BE7CC}" presName="hierRoot2" presStyleCnt="0">
        <dgm:presLayoutVars>
          <dgm:hierBranch val="init"/>
        </dgm:presLayoutVars>
      </dgm:prSet>
      <dgm:spPr/>
    </dgm:pt>
    <dgm:pt modelId="{1A7C3CB0-ECA4-49C0-A3B2-C11CA7DA558A}" type="pres">
      <dgm:prSet presAssocID="{84C8FB2D-56DB-4E36-8525-DDF2395BE7CC}" presName="rootComposite" presStyleCnt="0"/>
      <dgm:spPr/>
    </dgm:pt>
    <dgm:pt modelId="{D6E7F45C-C071-4A98-B63B-4AA075777848}" type="pres">
      <dgm:prSet presAssocID="{84C8FB2D-56DB-4E36-8525-DDF2395BE7CC}" presName="rootText" presStyleLbl="node2" presStyleIdx="2" presStyleCnt="3">
        <dgm:presLayoutVars>
          <dgm:chPref val="3"/>
        </dgm:presLayoutVars>
      </dgm:prSet>
      <dgm:spPr/>
    </dgm:pt>
    <dgm:pt modelId="{0868A900-DBC7-481E-87B9-11090B1DA75A}" type="pres">
      <dgm:prSet presAssocID="{84C8FB2D-56DB-4E36-8525-DDF2395BE7CC}" presName="rootConnector" presStyleLbl="node2" presStyleIdx="2" presStyleCnt="3"/>
      <dgm:spPr/>
    </dgm:pt>
    <dgm:pt modelId="{1C98A026-21B5-4713-AAF9-3C91AF2CA293}" type="pres">
      <dgm:prSet presAssocID="{84C8FB2D-56DB-4E36-8525-DDF2395BE7CC}" presName="hierChild4" presStyleCnt="0"/>
      <dgm:spPr/>
    </dgm:pt>
    <dgm:pt modelId="{541D4620-5EA4-4247-B1E5-2AFBD0E44217}" type="pres">
      <dgm:prSet presAssocID="{05B1369E-17D9-4D4C-B341-25A86921A026}" presName="Name37" presStyleLbl="parChTrans1D3" presStyleIdx="6" presStyleCnt="9"/>
      <dgm:spPr/>
    </dgm:pt>
    <dgm:pt modelId="{6CB92327-DB75-4B30-8759-A59FAA6F72F8}" type="pres">
      <dgm:prSet presAssocID="{8FD8EA87-1564-4870-95E4-BDDC7F7FCDA1}" presName="hierRoot2" presStyleCnt="0">
        <dgm:presLayoutVars>
          <dgm:hierBranch val="init"/>
        </dgm:presLayoutVars>
      </dgm:prSet>
      <dgm:spPr/>
    </dgm:pt>
    <dgm:pt modelId="{50800677-4988-4C0B-A77F-54AD3BCE88A9}" type="pres">
      <dgm:prSet presAssocID="{8FD8EA87-1564-4870-95E4-BDDC7F7FCDA1}" presName="rootComposite" presStyleCnt="0"/>
      <dgm:spPr/>
    </dgm:pt>
    <dgm:pt modelId="{5E8B89FA-4171-40F1-AAE3-4A3B189EE22E}" type="pres">
      <dgm:prSet presAssocID="{8FD8EA87-1564-4870-95E4-BDDC7F7FCDA1}" presName="rootText" presStyleLbl="node3" presStyleIdx="6" presStyleCnt="9">
        <dgm:presLayoutVars>
          <dgm:chPref val="3"/>
        </dgm:presLayoutVars>
      </dgm:prSet>
      <dgm:spPr/>
    </dgm:pt>
    <dgm:pt modelId="{F77DE07D-2833-4C7B-AE24-07398328C7CA}" type="pres">
      <dgm:prSet presAssocID="{8FD8EA87-1564-4870-95E4-BDDC7F7FCDA1}" presName="rootConnector" presStyleLbl="node3" presStyleIdx="6" presStyleCnt="9"/>
      <dgm:spPr/>
    </dgm:pt>
    <dgm:pt modelId="{2B987C86-21F9-4911-B7FE-1B4A9BAB79C7}" type="pres">
      <dgm:prSet presAssocID="{8FD8EA87-1564-4870-95E4-BDDC7F7FCDA1}" presName="hierChild4" presStyleCnt="0"/>
      <dgm:spPr/>
    </dgm:pt>
    <dgm:pt modelId="{3D3F733B-D8FE-4FEB-9142-E15475C956CF}" type="pres">
      <dgm:prSet presAssocID="{395ECC15-1935-49A3-ACD6-235239576FCB}" presName="Name37" presStyleLbl="parChTrans1D4" presStyleIdx="7" presStyleCnt="13"/>
      <dgm:spPr/>
    </dgm:pt>
    <dgm:pt modelId="{ED190DAD-337E-42A4-BCAC-6DD477E6A206}" type="pres">
      <dgm:prSet presAssocID="{5DEEE631-6BA4-44B9-9931-B2612BD31433}" presName="hierRoot2" presStyleCnt="0">
        <dgm:presLayoutVars>
          <dgm:hierBranch val="init"/>
        </dgm:presLayoutVars>
      </dgm:prSet>
      <dgm:spPr/>
    </dgm:pt>
    <dgm:pt modelId="{17A56035-988B-4C97-9089-5ADBCAA3ADBC}" type="pres">
      <dgm:prSet presAssocID="{5DEEE631-6BA4-44B9-9931-B2612BD31433}" presName="rootComposite" presStyleCnt="0"/>
      <dgm:spPr/>
    </dgm:pt>
    <dgm:pt modelId="{10084475-44B9-4A25-8883-EA7FF8786C75}" type="pres">
      <dgm:prSet presAssocID="{5DEEE631-6BA4-44B9-9931-B2612BD31433}" presName="rootText" presStyleLbl="node4" presStyleIdx="7" presStyleCnt="13">
        <dgm:presLayoutVars>
          <dgm:chPref val="3"/>
        </dgm:presLayoutVars>
      </dgm:prSet>
      <dgm:spPr/>
    </dgm:pt>
    <dgm:pt modelId="{C9FAFE90-D464-453A-AF33-5062B19184AB}" type="pres">
      <dgm:prSet presAssocID="{5DEEE631-6BA4-44B9-9931-B2612BD31433}" presName="rootConnector" presStyleLbl="node4" presStyleIdx="7" presStyleCnt="13"/>
      <dgm:spPr/>
    </dgm:pt>
    <dgm:pt modelId="{8D4681E5-A272-4B34-9596-72EC4EB690F2}" type="pres">
      <dgm:prSet presAssocID="{5DEEE631-6BA4-44B9-9931-B2612BD31433}" presName="hierChild4" presStyleCnt="0"/>
      <dgm:spPr/>
    </dgm:pt>
    <dgm:pt modelId="{D2776E69-8049-4155-B7C7-7EC502490EC0}" type="pres">
      <dgm:prSet presAssocID="{5DEEE631-6BA4-44B9-9931-B2612BD31433}" presName="hierChild5" presStyleCnt="0"/>
      <dgm:spPr/>
    </dgm:pt>
    <dgm:pt modelId="{BD392999-B1BE-4B0E-B5E3-1BB8967665AA}" type="pres">
      <dgm:prSet presAssocID="{16847838-A6FE-4A5B-B631-0520349A434B}" presName="Name37" presStyleLbl="parChTrans1D4" presStyleIdx="8" presStyleCnt="13"/>
      <dgm:spPr/>
    </dgm:pt>
    <dgm:pt modelId="{B8BA2011-9080-4F71-9BC0-CD6C0DA7E323}" type="pres">
      <dgm:prSet presAssocID="{315A86EE-D75F-4AA6-8987-7CDEF9904566}" presName="hierRoot2" presStyleCnt="0">
        <dgm:presLayoutVars>
          <dgm:hierBranch val="init"/>
        </dgm:presLayoutVars>
      </dgm:prSet>
      <dgm:spPr/>
    </dgm:pt>
    <dgm:pt modelId="{95B1DBF1-5AB4-4D8F-BD82-05F598A04219}" type="pres">
      <dgm:prSet presAssocID="{315A86EE-D75F-4AA6-8987-7CDEF9904566}" presName="rootComposite" presStyleCnt="0"/>
      <dgm:spPr/>
    </dgm:pt>
    <dgm:pt modelId="{DDA3AF89-F747-47D8-9A88-D14A236D2BC2}" type="pres">
      <dgm:prSet presAssocID="{315A86EE-D75F-4AA6-8987-7CDEF9904566}" presName="rootText" presStyleLbl="node4" presStyleIdx="8" presStyleCnt="13">
        <dgm:presLayoutVars>
          <dgm:chPref val="3"/>
        </dgm:presLayoutVars>
      </dgm:prSet>
      <dgm:spPr/>
    </dgm:pt>
    <dgm:pt modelId="{5409AC8F-C460-4265-8194-629EE8902FC8}" type="pres">
      <dgm:prSet presAssocID="{315A86EE-D75F-4AA6-8987-7CDEF9904566}" presName="rootConnector" presStyleLbl="node4" presStyleIdx="8" presStyleCnt="13"/>
      <dgm:spPr/>
    </dgm:pt>
    <dgm:pt modelId="{31B97BD4-27FB-46D2-90A0-0295D6DE0001}" type="pres">
      <dgm:prSet presAssocID="{315A86EE-D75F-4AA6-8987-7CDEF9904566}" presName="hierChild4" presStyleCnt="0"/>
      <dgm:spPr/>
    </dgm:pt>
    <dgm:pt modelId="{056600C2-E815-49A5-BDF0-589B6F47CE6C}" type="pres">
      <dgm:prSet presAssocID="{315A86EE-D75F-4AA6-8987-7CDEF9904566}" presName="hierChild5" presStyleCnt="0"/>
      <dgm:spPr/>
    </dgm:pt>
    <dgm:pt modelId="{8FD2BFED-475A-4DCE-A3F4-C5A26F3141F2}" type="pres">
      <dgm:prSet presAssocID="{F1DD7869-58C1-42CD-A438-A68DE2614414}" presName="Name37" presStyleLbl="parChTrans1D4" presStyleIdx="9" presStyleCnt="13"/>
      <dgm:spPr/>
    </dgm:pt>
    <dgm:pt modelId="{F19D9980-9A36-4469-9114-84A8A808D463}" type="pres">
      <dgm:prSet presAssocID="{1B2E9517-EF75-43E8-AA1C-A7C7B3FEC6C7}" presName="hierRoot2" presStyleCnt="0">
        <dgm:presLayoutVars>
          <dgm:hierBranch val="init"/>
        </dgm:presLayoutVars>
      </dgm:prSet>
      <dgm:spPr/>
    </dgm:pt>
    <dgm:pt modelId="{4C15B1D5-DA05-457A-9EA1-E81249E31D34}" type="pres">
      <dgm:prSet presAssocID="{1B2E9517-EF75-43E8-AA1C-A7C7B3FEC6C7}" presName="rootComposite" presStyleCnt="0"/>
      <dgm:spPr/>
    </dgm:pt>
    <dgm:pt modelId="{C9F57064-F1E3-4713-AE32-1D82D6472F66}" type="pres">
      <dgm:prSet presAssocID="{1B2E9517-EF75-43E8-AA1C-A7C7B3FEC6C7}" presName="rootText" presStyleLbl="node4" presStyleIdx="9" presStyleCnt="13">
        <dgm:presLayoutVars>
          <dgm:chPref val="3"/>
        </dgm:presLayoutVars>
      </dgm:prSet>
      <dgm:spPr/>
    </dgm:pt>
    <dgm:pt modelId="{5EB529E4-B42F-4F0D-A1C1-C6D28BB8B8A5}" type="pres">
      <dgm:prSet presAssocID="{1B2E9517-EF75-43E8-AA1C-A7C7B3FEC6C7}" presName="rootConnector" presStyleLbl="node4" presStyleIdx="9" presStyleCnt="13"/>
      <dgm:spPr/>
    </dgm:pt>
    <dgm:pt modelId="{7D5799D4-8F36-496B-8563-15616505BB1B}" type="pres">
      <dgm:prSet presAssocID="{1B2E9517-EF75-43E8-AA1C-A7C7B3FEC6C7}" presName="hierChild4" presStyleCnt="0"/>
      <dgm:spPr/>
    </dgm:pt>
    <dgm:pt modelId="{E4EC497E-326B-4B2F-A716-79250EA9C8DD}" type="pres">
      <dgm:prSet presAssocID="{1B2E9517-EF75-43E8-AA1C-A7C7B3FEC6C7}" presName="hierChild5" presStyleCnt="0"/>
      <dgm:spPr/>
    </dgm:pt>
    <dgm:pt modelId="{2B2BC4FC-6DB1-4643-AF97-D673B9976A16}" type="pres">
      <dgm:prSet presAssocID="{8FD8EA87-1564-4870-95E4-BDDC7F7FCDA1}" presName="hierChild5" presStyleCnt="0"/>
      <dgm:spPr/>
    </dgm:pt>
    <dgm:pt modelId="{B5A9C71F-C4B0-4DDE-AB20-92CB0B0F4846}" type="pres">
      <dgm:prSet presAssocID="{AB2DB7F4-3CC4-4B12-8B7D-7DFD2FCD9788}" presName="Name37" presStyleLbl="parChTrans1D3" presStyleIdx="7" presStyleCnt="9"/>
      <dgm:spPr/>
    </dgm:pt>
    <dgm:pt modelId="{80CB4080-15E7-44FD-9FFA-67B3C45E131E}" type="pres">
      <dgm:prSet presAssocID="{924734EC-7D72-4104-95B2-D38326924A1A}" presName="hierRoot2" presStyleCnt="0">
        <dgm:presLayoutVars>
          <dgm:hierBranch val="init"/>
        </dgm:presLayoutVars>
      </dgm:prSet>
      <dgm:spPr/>
    </dgm:pt>
    <dgm:pt modelId="{C10406E7-084D-4EBC-8F13-56AA5B147099}" type="pres">
      <dgm:prSet presAssocID="{924734EC-7D72-4104-95B2-D38326924A1A}" presName="rootComposite" presStyleCnt="0"/>
      <dgm:spPr/>
    </dgm:pt>
    <dgm:pt modelId="{444BF6BD-A9FA-4164-BB37-B71E17D2DB62}" type="pres">
      <dgm:prSet presAssocID="{924734EC-7D72-4104-95B2-D38326924A1A}" presName="rootText" presStyleLbl="node3" presStyleIdx="7" presStyleCnt="9">
        <dgm:presLayoutVars>
          <dgm:chPref val="3"/>
        </dgm:presLayoutVars>
      </dgm:prSet>
      <dgm:spPr/>
    </dgm:pt>
    <dgm:pt modelId="{17BAC1E2-1950-4BBE-AFBF-47BF1C66FBF3}" type="pres">
      <dgm:prSet presAssocID="{924734EC-7D72-4104-95B2-D38326924A1A}" presName="rootConnector" presStyleLbl="node3" presStyleIdx="7" presStyleCnt="9"/>
      <dgm:spPr/>
    </dgm:pt>
    <dgm:pt modelId="{B0EFA8FE-73F3-4F3D-A019-6AF2318E8EAB}" type="pres">
      <dgm:prSet presAssocID="{924734EC-7D72-4104-95B2-D38326924A1A}" presName="hierChild4" presStyleCnt="0"/>
      <dgm:spPr/>
    </dgm:pt>
    <dgm:pt modelId="{BD809428-6185-4F07-B745-03F56DD7A2DB}" type="pres">
      <dgm:prSet presAssocID="{81DCD0E5-0952-476A-AF17-D9BF3D83D3E5}" presName="Name37" presStyleLbl="parChTrans1D4" presStyleIdx="10" presStyleCnt="13"/>
      <dgm:spPr/>
    </dgm:pt>
    <dgm:pt modelId="{EA3E0EC5-31DB-4F95-B5FC-A02A1B39736C}" type="pres">
      <dgm:prSet presAssocID="{7DBB9EE5-D42C-48BA-8DBA-3FD3E479C73B}" presName="hierRoot2" presStyleCnt="0">
        <dgm:presLayoutVars>
          <dgm:hierBranch val="init"/>
        </dgm:presLayoutVars>
      </dgm:prSet>
      <dgm:spPr/>
    </dgm:pt>
    <dgm:pt modelId="{BC0DC21B-B1FB-4B0E-830A-0F6D555E1AA6}" type="pres">
      <dgm:prSet presAssocID="{7DBB9EE5-D42C-48BA-8DBA-3FD3E479C73B}" presName="rootComposite" presStyleCnt="0"/>
      <dgm:spPr/>
    </dgm:pt>
    <dgm:pt modelId="{9B151CF6-054E-4617-9363-69A2CA3D5EB9}" type="pres">
      <dgm:prSet presAssocID="{7DBB9EE5-D42C-48BA-8DBA-3FD3E479C73B}" presName="rootText" presStyleLbl="node4" presStyleIdx="10" presStyleCnt="13">
        <dgm:presLayoutVars>
          <dgm:chPref val="3"/>
        </dgm:presLayoutVars>
      </dgm:prSet>
      <dgm:spPr/>
    </dgm:pt>
    <dgm:pt modelId="{057463B8-57AD-4659-B71F-A0A52D4FF99F}" type="pres">
      <dgm:prSet presAssocID="{7DBB9EE5-D42C-48BA-8DBA-3FD3E479C73B}" presName="rootConnector" presStyleLbl="node4" presStyleIdx="10" presStyleCnt="13"/>
      <dgm:spPr/>
    </dgm:pt>
    <dgm:pt modelId="{F91FAB53-5C3E-4002-89FA-18E540FDEBE7}" type="pres">
      <dgm:prSet presAssocID="{7DBB9EE5-D42C-48BA-8DBA-3FD3E479C73B}" presName="hierChild4" presStyleCnt="0"/>
      <dgm:spPr/>
    </dgm:pt>
    <dgm:pt modelId="{5EF591FA-609F-4EE5-8812-25DDD39D93BF}" type="pres">
      <dgm:prSet presAssocID="{7DBB9EE5-D42C-48BA-8DBA-3FD3E479C73B}" presName="hierChild5" presStyleCnt="0"/>
      <dgm:spPr/>
    </dgm:pt>
    <dgm:pt modelId="{93387E41-7DD1-48E4-B8C4-893973A60B73}" type="pres">
      <dgm:prSet presAssocID="{9F152A0D-EABB-4047-8EA3-F3530E2055E2}" presName="Name37" presStyleLbl="parChTrans1D4" presStyleIdx="11" presStyleCnt="13"/>
      <dgm:spPr/>
    </dgm:pt>
    <dgm:pt modelId="{2D78A9A6-CFD3-4B93-9AC8-D63C14395A7B}" type="pres">
      <dgm:prSet presAssocID="{7EF3D762-BF5B-40AC-A4F7-8D867BDCCD8F}" presName="hierRoot2" presStyleCnt="0">
        <dgm:presLayoutVars>
          <dgm:hierBranch val="init"/>
        </dgm:presLayoutVars>
      </dgm:prSet>
      <dgm:spPr/>
    </dgm:pt>
    <dgm:pt modelId="{3F9558B4-2ABF-4AFC-9E53-33E08591590D}" type="pres">
      <dgm:prSet presAssocID="{7EF3D762-BF5B-40AC-A4F7-8D867BDCCD8F}" presName="rootComposite" presStyleCnt="0"/>
      <dgm:spPr/>
    </dgm:pt>
    <dgm:pt modelId="{767E5355-089E-4B36-93D6-8D1980CCF9A9}" type="pres">
      <dgm:prSet presAssocID="{7EF3D762-BF5B-40AC-A4F7-8D867BDCCD8F}" presName="rootText" presStyleLbl="node4" presStyleIdx="11" presStyleCnt="13">
        <dgm:presLayoutVars>
          <dgm:chPref val="3"/>
        </dgm:presLayoutVars>
      </dgm:prSet>
      <dgm:spPr/>
    </dgm:pt>
    <dgm:pt modelId="{A80E50D4-6FB2-44D6-A178-91C638E53B63}" type="pres">
      <dgm:prSet presAssocID="{7EF3D762-BF5B-40AC-A4F7-8D867BDCCD8F}" presName="rootConnector" presStyleLbl="node4" presStyleIdx="11" presStyleCnt="13"/>
      <dgm:spPr/>
    </dgm:pt>
    <dgm:pt modelId="{B2FB203F-8B65-487E-88FB-BA3AB6530362}" type="pres">
      <dgm:prSet presAssocID="{7EF3D762-BF5B-40AC-A4F7-8D867BDCCD8F}" presName="hierChild4" presStyleCnt="0"/>
      <dgm:spPr/>
    </dgm:pt>
    <dgm:pt modelId="{96FEA7DA-17F1-45F0-92D4-9F4D67AA37F4}" type="pres">
      <dgm:prSet presAssocID="{7EF3D762-BF5B-40AC-A4F7-8D867BDCCD8F}" presName="hierChild5" presStyleCnt="0"/>
      <dgm:spPr/>
    </dgm:pt>
    <dgm:pt modelId="{759F3FAD-73A0-4919-9139-E31E59293165}" type="pres">
      <dgm:prSet presAssocID="{924734EC-7D72-4104-95B2-D38326924A1A}" presName="hierChild5" presStyleCnt="0"/>
      <dgm:spPr/>
    </dgm:pt>
    <dgm:pt modelId="{49AC1FC2-D014-4E9D-AA3A-53FF0A2CD910}" type="pres">
      <dgm:prSet presAssocID="{7F12E3ED-BCE3-492E-94C1-1C341AA500F5}" presName="Name37" presStyleLbl="parChTrans1D3" presStyleIdx="8" presStyleCnt="9"/>
      <dgm:spPr/>
    </dgm:pt>
    <dgm:pt modelId="{AC4CD002-7F42-42E4-8CB9-FD75C1A51895}" type="pres">
      <dgm:prSet presAssocID="{EDCA8D55-CF50-4B90-80B9-32752322D459}" presName="hierRoot2" presStyleCnt="0">
        <dgm:presLayoutVars>
          <dgm:hierBranch val="init"/>
        </dgm:presLayoutVars>
      </dgm:prSet>
      <dgm:spPr/>
    </dgm:pt>
    <dgm:pt modelId="{7CFF0AAD-B8A1-4983-99FC-8BD5C0FBD043}" type="pres">
      <dgm:prSet presAssocID="{EDCA8D55-CF50-4B90-80B9-32752322D459}" presName="rootComposite" presStyleCnt="0"/>
      <dgm:spPr/>
    </dgm:pt>
    <dgm:pt modelId="{6BAFAF7A-5E8F-4290-84AF-3A9223F2EA2B}" type="pres">
      <dgm:prSet presAssocID="{EDCA8D55-CF50-4B90-80B9-32752322D459}" presName="rootText" presStyleLbl="node3" presStyleIdx="8" presStyleCnt="9">
        <dgm:presLayoutVars>
          <dgm:chPref val="3"/>
        </dgm:presLayoutVars>
      </dgm:prSet>
      <dgm:spPr/>
    </dgm:pt>
    <dgm:pt modelId="{CA157FF0-16C6-48FE-B611-ECEE1407D302}" type="pres">
      <dgm:prSet presAssocID="{EDCA8D55-CF50-4B90-80B9-32752322D459}" presName="rootConnector" presStyleLbl="node3" presStyleIdx="8" presStyleCnt="9"/>
      <dgm:spPr/>
    </dgm:pt>
    <dgm:pt modelId="{FC5D9865-4F27-4843-AC3E-DC35F9470BE7}" type="pres">
      <dgm:prSet presAssocID="{EDCA8D55-CF50-4B90-80B9-32752322D459}" presName="hierChild4" presStyleCnt="0"/>
      <dgm:spPr/>
    </dgm:pt>
    <dgm:pt modelId="{781E077E-26D5-4880-BC59-16E00A089D2F}" type="pres">
      <dgm:prSet presAssocID="{A9483DBF-68A1-48B9-9D77-19193E98D152}" presName="Name37" presStyleLbl="parChTrans1D4" presStyleIdx="12" presStyleCnt="13"/>
      <dgm:spPr/>
    </dgm:pt>
    <dgm:pt modelId="{E6E94B6F-3933-4B44-9474-B24824D57CAA}" type="pres">
      <dgm:prSet presAssocID="{E4015AAD-9B0B-4263-AA5F-61F108E22E63}" presName="hierRoot2" presStyleCnt="0">
        <dgm:presLayoutVars>
          <dgm:hierBranch val="init"/>
        </dgm:presLayoutVars>
      </dgm:prSet>
      <dgm:spPr/>
    </dgm:pt>
    <dgm:pt modelId="{8FFF363F-70DC-401D-8746-A2E0E982AFE8}" type="pres">
      <dgm:prSet presAssocID="{E4015AAD-9B0B-4263-AA5F-61F108E22E63}" presName="rootComposite" presStyleCnt="0"/>
      <dgm:spPr/>
    </dgm:pt>
    <dgm:pt modelId="{6FC71550-B29F-4CFE-96C2-FA9EFA6100CF}" type="pres">
      <dgm:prSet presAssocID="{E4015AAD-9B0B-4263-AA5F-61F108E22E63}" presName="rootText" presStyleLbl="node4" presStyleIdx="12" presStyleCnt="13">
        <dgm:presLayoutVars>
          <dgm:chPref val="3"/>
        </dgm:presLayoutVars>
      </dgm:prSet>
      <dgm:spPr/>
    </dgm:pt>
    <dgm:pt modelId="{ADE158F9-6333-4539-BBC0-688ABB85A6E9}" type="pres">
      <dgm:prSet presAssocID="{E4015AAD-9B0B-4263-AA5F-61F108E22E63}" presName="rootConnector" presStyleLbl="node4" presStyleIdx="12" presStyleCnt="13"/>
      <dgm:spPr/>
    </dgm:pt>
    <dgm:pt modelId="{2D8D6E73-9E5E-4950-B4DC-C134191024F7}" type="pres">
      <dgm:prSet presAssocID="{E4015AAD-9B0B-4263-AA5F-61F108E22E63}" presName="hierChild4" presStyleCnt="0"/>
      <dgm:spPr/>
    </dgm:pt>
    <dgm:pt modelId="{0B543A04-EB7B-41AE-838F-04583CE86F4F}" type="pres">
      <dgm:prSet presAssocID="{E4015AAD-9B0B-4263-AA5F-61F108E22E63}" presName="hierChild5" presStyleCnt="0"/>
      <dgm:spPr/>
    </dgm:pt>
    <dgm:pt modelId="{609D0C04-96A9-4739-95B6-99E4ED59A734}" type="pres">
      <dgm:prSet presAssocID="{EDCA8D55-CF50-4B90-80B9-32752322D459}" presName="hierChild5" presStyleCnt="0"/>
      <dgm:spPr/>
    </dgm:pt>
    <dgm:pt modelId="{061A1665-AE18-4C66-9617-1252CEFB6887}" type="pres">
      <dgm:prSet presAssocID="{84C8FB2D-56DB-4E36-8525-DDF2395BE7CC}" presName="hierChild5" presStyleCnt="0"/>
      <dgm:spPr/>
    </dgm:pt>
    <dgm:pt modelId="{93C22FAD-2DF3-4269-86B8-5B823FB1C9EA}" type="pres">
      <dgm:prSet presAssocID="{8C2FF9E0-3EB9-4D2B-8F49-E7B53CB22635}" presName="hierChild3" presStyleCnt="0"/>
      <dgm:spPr/>
    </dgm:pt>
  </dgm:ptLst>
  <dgm:cxnLst>
    <dgm:cxn modelId="{0F92D602-3DE1-4A5B-908B-3BC7438BB7B5}" srcId="{924734EC-7D72-4104-95B2-D38326924A1A}" destId="{7DBB9EE5-D42C-48BA-8DBA-3FD3E479C73B}" srcOrd="0" destOrd="0" parTransId="{81DCD0E5-0952-476A-AF17-D9BF3D83D3E5}" sibTransId="{8444D8D7-3A7C-438D-8EB6-9C240742C2ED}"/>
    <dgm:cxn modelId="{FCEEE802-5986-4FB9-A27E-96C8AF74DEB3}" type="presOf" srcId="{1B2E9517-EF75-43E8-AA1C-A7C7B3FEC6C7}" destId="{C9F57064-F1E3-4713-AE32-1D82D6472F66}" srcOrd="0" destOrd="0" presId="urn:microsoft.com/office/officeart/2005/8/layout/orgChart1"/>
    <dgm:cxn modelId="{A9B2E607-E916-4F9A-B4C7-4B32A5AE02AD}" type="presOf" srcId="{EDF6A4FE-C40A-4FDC-95C1-584EB677D133}" destId="{302EA05B-593E-4B91-9994-5124B9378BF1}" srcOrd="1" destOrd="0" presId="urn:microsoft.com/office/officeart/2005/8/layout/orgChart1"/>
    <dgm:cxn modelId="{2E8B280A-60AF-4E8B-BD4D-DE3CAB76E0AF}" srcId="{924734EC-7D72-4104-95B2-D38326924A1A}" destId="{7EF3D762-BF5B-40AC-A4F7-8D867BDCCD8F}" srcOrd="1" destOrd="0" parTransId="{9F152A0D-EABB-4047-8EA3-F3530E2055E2}" sibTransId="{15C31344-14F5-4CA4-86A1-31EEAD115DF3}"/>
    <dgm:cxn modelId="{507C540C-E5D6-4DB5-8CC8-2304C1CEB7DA}" type="presOf" srcId="{924734EC-7D72-4104-95B2-D38326924A1A}" destId="{444BF6BD-A9FA-4164-BB37-B71E17D2DB62}" srcOrd="0" destOrd="0" presId="urn:microsoft.com/office/officeart/2005/8/layout/orgChart1"/>
    <dgm:cxn modelId="{4562EB0C-B830-437F-99E4-FBC276E544D9}" srcId="{8FD8EA87-1564-4870-95E4-BDDC7F7FCDA1}" destId="{1B2E9517-EF75-43E8-AA1C-A7C7B3FEC6C7}" srcOrd="2" destOrd="0" parTransId="{F1DD7869-58C1-42CD-A438-A68DE2614414}" sibTransId="{91C16F20-EB10-4F83-8776-B2E69E1DDDC9}"/>
    <dgm:cxn modelId="{A33FE60E-3888-4731-81E0-5EC078706CB9}" type="presOf" srcId="{9F152A0D-EABB-4047-8EA3-F3530E2055E2}" destId="{93387E41-7DD1-48E4-B8C4-893973A60B73}" srcOrd="0" destOrd="0" presId="urn:microsoft.com/office/officeart/2005/8/layout/orgChart1"/>
    <dgm:cxn modelId="{F62ECB11-8B12-48AA-8A10-BD763EC25FCE}" type="presOf" srcId="{5DEEE631-6BA4-44B9-9931-B2612BD31433}" destId="{C9FAFE90-D464-453A-AF33-5062B19184AB}" srcOrd="1" destOrd="0" presId="urn:microsoft.com/office/officeart/2005/8/layout/orgChart1"/>
    <dgm:cxn modelId="{B800C316-3787-4B3A-94D5-B6CBC507D051}" type="presOf" srcId="{EF8FE2C7-01BA-40C2-8827-1B62D1788BAF}" destId="{36039A65-DCE4-471C-B185-386D70650353}" srcOrd="0" destOrd="0" presId="urn:microsoft.com/office/officeart/2005/8/layout/orgChart1"/>
    <dgm:cxn modelId="{B8957321-03B3-4101-B2F6-027542F79BDF}" type="presOf" srcId="{7F12E3ED-BCE3-492E-94C1-1C341AA500F5}" destId="{49AC1FC2-D014-4E9D-AA3A-53FF0A2CD910}" srcOrd="0" destOrd="0" presId="urn:microsoft.com/office/officeart/2005/8/layout/orgChart1"/>
    <dgm:cxn modelId="{11BD8A22-9DDB-4C15-98FA-4AAD32F4B864}" srcId="{8FD8EA87-1564-4870-95E4-BDDC7F7FCDA1}" destId="{5DEEE631-6BA4-44B9-9931-B2612BD31433}" srcOrd="0" destOrd="0" parTransId="{395ECC15-1935-49A3-ACD6-235239576FCB}" sibTransId="{BF5E1020-4AD8-4B5C-9A5B-B901196D5CB3}"/>
    <dgm:cxn modelId="{41FB4A23-DFE2-44F7-9382-F37EBF191290}" srcId="{E2AEEA13-B563-4F4E-BA06-3C32F2B13842}" destId="{00C76AA4-7D57-4019-A476-DDCBD57139AF}" srcOrd="1" destOrd="0" parTransId="{4A9F96F1-A5E6-440E-9510-4FE7525F8AD0}" sibTransId="{5D10C9BB-5BE4-482B-B036-046A0AE80974}"/>
    <dgm:cxn modelId="{A246D127-A537-4715-A120-B444A327A453}" type="presOf" srcId="{395ECC15-1935-49A3-ACD6-235239576FCB}" destId="{3D3F733B-D8FE-4FEB-9142-E15475C956CF}" srcOrd="0" destOrd="0" presId="urn:microsoft.com/office/officeart/2005/8/layout/orgChart1"/>
    <dgm:cxn modelId="{475B3028-C539-4ED6-99E6-D6D4BF291F6A}" type="presOf" srcId="{924734EC-7D72-4104-95B2-D38326924A1A}" destId="{17BAC1E2-1950-4BBE-AFBF-47BF1C66FBF3}" srcOrd="1" destOrd="0" presId="urn:microsoft.com/office/officeart/2005/8/layout/orgChart1"/>
    <dgm:cxn modelId="{BCC06929-D0EB-4517-BF0F-64994158C2F5}" type="presOf" srcId="{84C8FB2D-56DB-4E36-8525-DDF2395BE7CC}" destId="{D6E7F45C-C071-4A98-B63B-4AA075777848}" srcOrd="0" destOrd="0" presId="urn:microsoft.com/office/officeart/2005/8/layout/orgChart1"/>
    <dgm:cxn modelId="{8156712F-9B10-4122-9F58-F349223F5225}" type="presOf" srcId="{118741F0-E1A8-4E86-B867-2FED19F0A653}" destId="{330CB5AD-08DB-4724-A3FB-970F167847C3}" srcOrd="1" destOrd="0" presId="urn:microsoft.com/office/officeart/2005/8/layout/orgChart1"/>
    <dgm:cxn modelId="{8901B033-D985-45C3-9AEA-30B03FC7BE71}" srcId="{20A72177-B5D4-49A7-88A9-C24D1A812242}" destId="{23344960-531B-4825-9145-5401ED0681F6}" srcOrd="0" destOrd="0" parTransId="{87B2BA4F-368C-4530-A260-351FA1024D1B}" sibTransId="{202FFEE0-40BD-492B-97C3-47C4F0A56B47}"/>
    <dgm:cxn modelId="{626A1C38-4790-4505-BD9C-7E8208EC6954}" type="presOf" srcId="{7DBB9EE5-D42C-48BA-8DBA-3FD3E479C73B}" destId="{057463B8-57AD-4659-B71F-A0A52D4FF99F}" srcOrd="1" destOrd="0" presId="urn:microsoft.com/office/officeart/2005/8/layout/orgChart1"/>
    <dgm:cxn modelId="{95865738-BF22-47ED-B998-9E67ECFEF29A}" type="presOf" srcId="{177B1558-DB4C-457A-A739-D15B5C5E48FB}" destId="{6AB382AA-2DFF-4A41-9735-1A6841941CB6}" srcOrd="1" destOrd="0" presId="urn:microsoft.com/office/officeart/2005/8/layout/orgChart1"/>
    <dgm:cxn modelId="{4603133B-2DD4-4A2C-8266-66E73E5AA7C7}" srcId="{724CC93A-76CD-4EEF-8F95-CB681E184E2D}" destId="{EF8FE2C7-01BA-40C2-8827-1B62D1788BAF}" srcOrd="0" destOrd="0" parTransId="{400087CF-FCEE-4792-A03F-687FC1A8A462}" sibTransId="{580F3013-FC98-4A3A-8AA6-6A182306A385}"/>
    <dgm:cxn modelId="{932CF43B-A5DA-48D3-8F64-904A710FF09E}" type="presOf" srcId="{13A6E68A-E35F-4AFF-839E-B9656F0D39BA}" destId="{2003B7EC-8EDB-43A8-BBE5-D46C9BF791E4}" srcOrd="1" destOrd="0" presId="urn:microsoft.com/office/officeart/2005/8/layout/orgChart1"/>
    <dgm:cxn modelId="{FD4FB63C-707F-45D0-B2DF-DFFB6E803791}" type="presOf" srcId="{ADA9AAAE-03C3-4F43-9CB5-6DE1D797DE12}" destId="{2432F212-7FB3-487D-BEC3-8D293BBE47DE}" srcOrd="0" destOrd="0" presId="urn:microsoft.com/office/officeart/2005/8/layout/orgChart1"/>
    <dgm:cxn modelId="{FA5D563E-E466-4BB1-B510-40EA955D0B91}" type="presOf" srcId="{AB2DB7F4-3CC4-4B12-8B7D-7DFD2FCD9788}" destId="{B5A9C71F-C4B0-4DDE-AB20-92CB0B0F4846}" srcOrd="0" destOrd="0" presId="urn:microsoft.com/office/officeart/2005/8/layout/orgChart1"/>
    <dgm:cxn modelId="{69ACF03F-0743-4158-A10B-C139E18BB3A5}" type="presOf" srcId="{AEDD4EED-9473-4E02-9E1D-367F6930DA5A}" destId="{19A0484C-9102-44D7-89B7-BE2E78665E47}" srcOrd="0" destOrd="0" presId="urn:microsoft.com/office/officeart/2005/8/layout/orgChart1"/>
    <dgm:cxn modelId="{F213235E-59C5-4462-B13F-37182D96BA42}" type="presOf" srcId="{A9483DBF-68A1-48B9-9D77-19193E98D152}" destId="{781E077E-26D5-4880-BC59-16E00A089D2F}" srcOrd="0" destOrd="0" presId="urn:microsoft.com/office/officeart/2005/8/layout/orgChart1"/>
    <dgm:cxn modelId="{0A66405E-DF0E-4346-A885-61CD6E7ED1C4}" type="presOf" srcId="{23344960-531B-4825-9145-5401ED0681F6}" destId="{373D35AE-EED2-4DD9-A467-0D1E24D24941}" srcOrd="1" destOrd="0" presId="urn:microsoft.com/office/officeart/2005/8/layout/orgChart1"/>
    <dgm:cxn modelId="{62EAFB5E-7D74-4B73-8E46-ACC744A8BAB6}" type="presOf" srcId="{EDF6A4FE-C40A-4FDC-95C1-584EB677D133}" destId="{1B0FB83D-3677-4B81-A929-6471676D3F80}" srcOrd="0" destOrd="0" presId="urn:microsoft.com/office/officeart/2005/8/layout/orgChart1"/>
    <dgm:cxn modelId="{7BB82961-51F2-4D86-8EAB-B47CB73A0E0B}" type="presOf" srcId="{7EF3D762-BF5B-40AC-A4F7-8D867BDCCD8F}" destId="{A80E50D4-6FB2-44D6-A178-91C638E53B63}" srcOrd="1" destOrd="0" presId="urn:microsoft.com/office/officeart/2005/8/layout/orgChart1"/>
    <dgm:cxn modelId="{DD2DC463-1232-4FA7-9ECC-29B6374436A5}" type="presOf" srcId="{AA0D47CF-9F16-4A5D-BB4E-802EBCD721FE}" destId="{4D116463-1DBA-4D0F-A6D5-77B52C2E9736}" srcOrd="0" destOrd="0" presId="urn:microsoft.com/office/officeart/2005/8/layout/orgChart1"/>
    <dgm:cxn modelId="{6D06DA45-F0D3-4FBF-975F-8E720B28AF7D}" type="presOf" srcId="{C4D7C16B-AEB2-495C-B6B5-247BB79F8D31}" destId="{6C96B084-A504-4E6F-8653-020072F3B547}" srcOrd="0" destOrd="0" presId="urn:microsoft.com/office/officeart/2005/8/layout/orgChart1"/>
    <dgm:cxn modelId="{81EF2746-AE93-407D-A003-CFD79B9424B0}" type="presOf" srcId="{4C7E285A-8FFD-475F-8D4A-F6EDEC1016E9}" destId="{849CB971-80C7-4CDF-806B-76693F17B27F}" srcOrd="0" destOrd="0" presId="urn:microsoft.com/office/officeart/2005/8/layout/orgChart1"/>
    <dgm:cxn modelId="{72889248-23B6-4784-83ED-7F892AB09A58}" type="presOf" srcId="{7EF3D762-BF5B-40AC-A4F7-8D867BDCCD8F}" destId="{767E5355-089E-4B36-93D6-8D1980CCF9A9}" srcOrd="0" destOrd="0" presId="urn:microsoft.com/office/officeart/2005/8/layout/orgChart1"/>
    <dgm:cxn modelId="{40D2ED6E-169C-4960-9C35-E8D660D03B14}" type="presOf" srcId="{F1DD7869-58C1-42CD-A438-A68DE2614414}" destId="{8FD2BFED-475A-4DCE-A3F4-C5A26F3141F2}" srcOrd="0" destOrd="0" presId="urn:microsoft.com/office/officeart/2005/8/layout/orgChart1"/>
    <dgm:cxn modelId="{A8A7626F-BC2E-401E-A203-91FE4D1B18F9}" type="presOf" srcId="{3B9F5E0A-E75E-42EE-9AD9-03608AC3E756}" destId="{0CA0C970-BECC-45DD-8279-0FA56732AC72}" srcOrd="1" destOrd="0" presId="urn:microsoft.com/office/officeart/2005/8/layout/orgChart1"/>
    <dgm:cxn modelId="{F9F22D50-2F2C-41F6-A46B-0BC657422809}" type="presOf" srcId="{1B2E9517-EF75-43E8-AA1C-A7C7B3FEC6C7}" destId="{5EB529E4-B42F-4F0D-A1C1-C6D28BB8B8A5}" srcOrd="1" destOrd="0" presId="urn:microsoft.com/office/officeart/2005/8/layout/orgChart1"/>
    <dgm:cxn modelId="{0F045E71-D2C1-4245-A787-FD2EE2B4D419}" type="presOf" srcId="{E2AEEA13-B563-4F4E-BA06-3C32F2B13842}" destId="{9F7AFAE2-A3DF-434C-8F6D-C37701E7D1ED}" srcOrd="1" destOrd="0" presId="urn:microsoft.com/office/officeart/2005/8/layout/orgChart1"/>
    <dgm:cxn modelId="{F070B051-DEE0-47BF-8E21-DD7B55286EC5}" type="presOf" srcId="{315A86EE-D75F-4AA6-8987-7CDEF9904566}" destId="{5409AC8F-C460-4265-8194-629EE8902FC8}" srcOrd="1" destOrd="0" presId="urn:microsoft.com/office/officeart/2005/8/layout/orgChart1"/>
    <dgm:cxn modelId="{D2D56353-635B-4A65-A7EE-B5CB12A344CB}" type="presOf" srcId="{8FD8EA87-1564-4870-95E4-BDDC7F7FCDA1}" destId="{5E8B89FA-4171-40F1-AAE3-4A3B189EE22E}" srcOrd="0" destOrd="0" presId="urn:microsoft.com/office/officeart/2005/8/layout/orgChart1"/>
    <dgm:cxn modelId="{5BEA6755-7451-4FC6-B371-0CD03C474D28}" type="presOf" srcId="{8C2FF9E0-3EB9-4D2B-8F49-E7B53CB22635}" destId="{5C3FB500-ED3E-49AE-9DFB-85960ECFFC6A}" srcOrd="1" destOrd="0" presId="urn:microsoft.com/office/officeart/2005/8/layout/orgChart1"/>
    <dgm:cxn modelId="{D4938055-3AFE-4CA2-8EE0-4C8B95145089}" type="presOf" srcId="{AB87B57D-F81D-475A-A1F7-F5B762996350}" destId="{E53A5AB7-FE53-4340-AC18-3C6A1EBE7DD9}" srcOrd="0" destOrd="0" presId="urn:microsoft.com/office/officeart/2005/8/layout/orgChart1"/>
    <dgm:cxn modelId="{DB87E375-A407-444C-9B0A-FB684C65BF88}" type="presOf" srcId="{400087CF-FCEE-4792-A03F-687FC1A8A462}" destId="{1B1538B0-E480-4583-9FA9-368EB9BC56E7}" srcOrd="0" destOrd="0" presId="urn:microsoft.com/office/officeart/2005/8/layout/orgChart1"/>
    <dgm:cxn modelId="{525D3C76-13E1-4FBB-A38D-AC12962976D9}" type="presOf" srcId="{3B9F5E0A-E75E-42EE-9AD9-03608AC3E756}" destId="{A2A6B69F-F404-4699-987C-C4965E76260C}" srcOrd="0" destOrd="0" presId="urn:microsoft.com/office/officeart/2005/8/layout/orgChart1"/>
    <dgm:cxn modelId="{4A70FC5A-E6C4-411D-B547-D5D6A1B5401B}" type="presOf" srcId="{E4015AAD-9B0B-4263-AA5F-61F108E22E63}" destId="{ADE158F9-6333-4539-BBC0-688ABB85A6E9}" srcOrd="1" destOrd="0" presId="urn:microsoft.com/office/officeart/2005/8/layout/orgChart1"/>
    <dgm:cxn modelId="{1021DC7B-2273-4E38-8F39-25DC929D80A0}" type="presOf" srcId="{84C8FB2D-56DB-4E36-8525-DDF2395BE7CC}" destId="{0868A900-DBC7-481E-87B9-11090B1DA75A}" srcOrd="1" destOrd="0" presId="urn:microsoft.com/office/officeart/2005/8/layout/orgChart1"/>
    <dgm:cxn modelId="{7570CF82-756E-49E6-AD96-013A687B606D}" type="presOf" srcId="{C4D7C16B-AEB2-495C-B6B5-247BB79F8D31}" destId="{25B1A2A7-5678-42B7-8950-ECA8119FF945}" srcOrd="1" destOrd="0" presId="urn:microsoft.com/office/officeart/2005/8/layout/orgChart1"/>
    <dgm:cxn modelId="{9F772084-41DC-47A3-84E0-C6F83EF3D6EF}" srcId="{8C2FF9E0-3EB9-4D2B-8F49-E7B53CB22635}" destId="{84C8FB2D-56DB-4E36-8525-DDF2395BE7CC}" srcOrd="2" destOrd="0" parTransId="{AB87B57D-F81D-475A-A1F7-F5B762996350}" sibTransId="{CD286D07-D5BB-490F-9D12-55A3B01B0CE4}"/>
    <dgm:cxn modelId="{37D18984-2F5F-410A-BCA6-9FFECE8E3A2C}" srcId="{8C2FF9E0-3EB9-4D2B-8F49-E7B53CB22635}" destId="{C4D7C16B-AEB2-495C-B6B5-247BB79F8D31}" srcOrd="1" destOrd="0" parTransId="{4C7E285A-8FFD-475F-8D4A-F6EDEC1016E9}" sibTransId="{BA4EC84F-0567-4E7D-9E89-045D39CF0619}"/>
    <dgm:cxn modelId="{21866C87-7792-4691-BAFA-9A3C87D9261B}" srcId="{C4D7C16B-AEB2-495C-B6B5-247BB79F8D31}" destId="{13A6E68A-E35F-4AFF-839E-B9656F0D39BA}" srcOrd="2" destOrd="0" parTransId="{EC06F9A2-AF9A-4D8C-8B26-0F8F70D079B4}" sibTransId="{3E04BB08-7510-4DCD-BAE2-4B13B211D58D}"/>
    <dgm:cxn modelId="{5A095087-0388-4C80-8203-7AA82AD0E181}" type="presOf" srcId="{05B1369E-17D9-4D4C-B341-25A86921A026}" destId="{541D4620-5EA4-4247-B1E5-2AFBD0E44217}" srcOrd="0" destOrd="0" presId="urn:microsoft.com/office/officeart/2005/8/layout/orgChart1"/>
    <dgm:cxn modelId="{E8C54789-CF11-4F6E-8719-4DF1F1E8C72C}" type="presOf" srcId="{4DE2CC98-4AAD-4B7A-87F0-1989DF789C33}" destId="{C5F5D58A-D1BC-4066-BEEE-2A7A13148B94}" srcOrd="0" destOrd="0" presId="urn:microsoft.com/office/officeart/2005/8/layout/orgChart1"/>
    <dgm:cxn modelId="{C78BC58A-85D3-41E0-A747-5D1BA9CEF8CA}" type="presOf" srcId="{A872C1BE-4D82-4A8D-9D6D-9C26EEF3EF5C}" destId="{5E8BAD68-CF46-41D5-BEA9-F56A491A9F1B}" srcOrd="1" destOrd="0" presId="urn:microsoft.com/office/officeart/2005/8/layout/orgChart1"/>
    <dgm:cxn modelId="{A908B68C-024C-4D95-B45E-DC12060864A7}" srcId="{13A6E68A-E35F-4AFF-839E-B9656F0D39BA}" destId="{EDF6A4FE-C40A-4FDC-95C1-584EB677D133}" srcOrd="0" destOrd="0" parTransId="{AA0D47CF-9F16-4A5D-BB4E-802EBCD721FE}" sibTransId="{72FA38BC-B568-442E-8816-C4BF4891996B}"/>
    <dgm:cxn modelId="{49D47F8E-88AC-42F5-BB34-1BA7BBCCB0FD}" type="presOf" srcId="{E2AEEA13-B563-4F4E-BA06-3C32F2B13842}" destId="{C5568968-35B9-4FA6-8D82-485498B7A149}" srcOrd="0" destOrd="0" presId="urn:microsoft.com/office/officeart/2005/8/layout/orgChart1"/>
    <dgm:cxn modelId="{40837191-18E1-42C6-A2B4-63770578A45C}" srcId="{84C8FB2D-56DB-4E36-8525-DDF2395BE7CC}" destId="{924734EC-7D72-4104-95B2-D38326924A1A}" srcOrd="1" destOrd="0" parTransId="{AB2DB7F4-3CC4-4B12-8B7D-7DFD2FCD9788}" sibTransId="{379C68CD-826B-41CC-8D9D-895CE62F9EDA}"/>
    <dgm:cxn modelId="{CE5BCA92-27AF-4E0F-8362-9A0DA03B4FEC}" type="presOf" srcId="{724CC93A-76CD-4EEF-8F95-CB681E184E2D}" destId="{C739B971-2D99-4DF2-99B2-F1E87D3B2AA1}" srcOrd="0" destOrd="0" presId="urn:microsoft.com/office/officeart/2005/8/layout/orgChart1"/>
    <dgm:cxn modelId="{B5331394-4108-4914-BD59-762F1875A066}" type="presOf" srcId="{177B1558-DB4C-457A-A739-D15B5C5E48FB}" destId="{0CF6C98F-E367-4CCE-B22C-E3AAB2F80F0E}" srcOrd="0" destOrd="0" presId="urn:microsoft.com/office/officeart/2005/8/layout/orgChart1"/>
    <dgm:cxn modelId="{19F84F94-67F2-49DC-B976-B0140F2B7F13}" type="presOf" srcId="{EF8FE2C7-01BA-40C2-8827-1B62D1788BAF}" destId="{E932956A-2E46-496C-8AA4-BB50DB48E445}" srcOrd="1" destOrd="0" presId="urn:microsoft.com/office/officeart/2005/8/layout/orgChart1"/>
    <dgm:cxn modelId="{22332898-8E61-4FA9-A1D4-729C82C96A40}" type="presOf" srcId="{309F8FF5-5F9E-45E6-A7F3-1CB932531340}" destId="{15BFD55A-35B7-4241-B4D3-B9CF63E007E6}" srcOrd="1" destOrd="0" presId="urn:microsoft.com/office/officeart/2005/8/layout/orgChart1"/>
    <dgm:cxn modelId="{0AD16698-3B0C-44F0-9DDC-E7DCF0C66DDA}" type="presOf" srcId="{20A72177-B5D4-49A7-88A9-C24D1A812242}" destId="{40F36813-7491-412B-8ED7-EA46AED0169E}" srcOrd="1" destOrd="0" presId="urn:microsoft.com/office/officeart/2005/8/layout/orgChart1"/>
    <dgm:cxn modelId="{0FC7EC98-3E66-4D53-ACB3-8E22460DCE11}" srcId="{8C2FF9E0-3EB9-4D2B-8F49-E7B53CB22635}" destId="{3B9F5E0A-E75E-42EE-9AD9-03608AC3E756}" srcOrd="0" destOrd="0" parTransId="{BB3F10E8-69E4-4794-B831-7EB4158A8842}" sibTransId="{AADD56B9-782F-43E2-9A6D-662EF658485B}"/>
    <dgm:cxn modelId="{CA852A99-0921-4311-9667-3085ED91C31A}" srcId="{3B9F5E0A-E75E-42EE-9AD9-03608AC3E756}" destId="{20A72177-B5D4-49A7-88A9-C24D1A812242}" srcOrd="0" destOrd="0" parTransId="{AEDD4EED-9473-4E02-9E1D-367F6930DA5A}" sibTransId="{D5606323-CFEC-486A-B9E9-6FA3F6CB8936}"/>
    <dgm:cxn modelId="{02D1A099-3A4A-4778-9629-9540A6E6FFD8}" type="presOf" srcId="{EC06F9A2-AF9A-4D8C-8B26-0F8F70D079B4}" destId="{87FD483B-0A1D-4498-82F7-473353A48549}" srcOrd="0" destOrd="0" presId="urn:microsoft.com/office/officeart/2005/8/layout/orgChart1"/>
    <dgm:cxn modelId="{BEDAE49C-88FD-4949-A305-C7BF0B2007F1}" type="presOf" srcId="{20A72177-B5D4-49A7-88A9-C24D1A812242}" destId="{2594EF39-15F6-4AED-9A9B-FA4C6783DECF}" srcOrd="0" destOrd="0" presId="urn:microsoft.com/office/officeart/2005/8/layout/orgChart1"/>
    <dgm:cxn modelId="{6FB2C5A2-7B76-4FE1-BD4D-1F485B408145}" srcId="{8FD8EA87-1564-4870-95E4-BDDC7F7FCDA1}" destId="{315A86EE-D75F-4AA6-8987-7CDEF9904566}" srcOrd="1" destOrd="0" parTransId="{16847838-A6FE-4A5B-B631-0520349A434B}" sibTransId="{2469C7AB-CE17-440B-A954-1C98090B8481}"/>
    <dgm:cxn modelId="{0B2324A6-7C2E-46C4-B30D-8777364FF3C6}" srcId="{4DE2CC98-4AAD-4B7A-87F0-1989DF789C33}" destId="{8C2FF9E0-3EB9-4D2B-8F49-E7B53CB22635}" srcOrd="0" destOrd="0" parTransId="{F7A6FFBD-44A6-4CEF-9A02-05B8A5B9B1DD}" sibTransId="{3D295AEC-E89E-4B04-9042-7C5B2C42B404}"/>
    <dgm:cxn modelId="{FCE31CA9-233F-4CAB-8C21-D7EFC05D665F}" srcId="{C4D7C16B-AEB2-495C-B6B5-247BB79F8D31}" destId="{E2AEEA13-B563-4F4E-BA06-3C32F2B13842}" srcOrd="0" destOrd="0" parTransId="{F6350A9C-0C18-43E0-B82D-B47B4DEDBA15}" sibTransId="{F0BB2965-D110-4420-9D44-F5182EE64E3A}"/>
    <dgm:cxn modelId="{D18762A9-BA9C-4EEE-A535-BA076C4322D8}" type="presOf" srcId="{710FAA55-101C-4471-8F9C-74826A4E2A74}" destId="{1854A722-E94A-4F8F-B9A2-52A891F144E8}" srcOrd="0" destOrd="0" presId="urn:microsoft.com/office/officeart/2005/8/layout/orgChart1"/>
    <dgm:cxn modelId="{A1C694B0-262D-4C13-ABE3-CF22CD0FF561}" srcId="{3B9F5E0A-E75E-42EE-9AD9-03608AC3E756}" destId="{AC3DC9D3-721F-456D-9AEF-F3D2BE01444A}" srcOrd="1" destOrd="0" parTransId="{ADA9AAAE-03C3-4F43-9CB5-6DE1D797DE12}" sibTransId="{BD3B8265-2F30-4686-9B39-7CAE51996024}"/>
    <dgm:cxn modelId="{ACC6BFB0-E586-42E0-8E8D-148855807E34}" srcId="{C4D7C16B-AEB2-495C-B6B5-247BB79F8D31}" destId="{724CC93A-76CD-4EEF-8F95-CB681E184E2D}" srcOrd="1" destOrd="0" parTransId="{710FAA55-101C-4471-8F9C-74826A4E2A74}" sibTransId="{4B79CB34-C542-4B0F-97F3-E06B693DFE45}"/>
    <dgm:cxn modelId="{A137CFB2-A364-4017-A137-6251675583E0}" type="presOf" srcId="{23344960-531B-4825-9145-5401ED0681F6}" destId="{DFC64278-114E-45AA-9B7D-01A03C2ACE4A}" srcOrd="0" destOrd="0" presId="urn:microsoft.com/office/officeart/2005/8/layout/orgChart1"/>
    <dgm:cxn modelId="{F6BCE0B5-7040-4969-9DD0-20056CBB7FF0}" type="presOf" srcId="{315A86EE-D75F-4AA6-8987-7CDEF9904566}" destId="{DDA3AF89-F747-47D8-9A88-D14A236D2BC2}" srcOrd="0" destOrd="0" presId="urn:microsoft.com/office/officeart/2005/8/layout/orgChart1"/>
    <dgm:cxn modelId="{7063FBB6-26C4-4E76-B926-B63C04EF9B1B}" type="presOf" srcId="{AC3DC9D3-721F-456D-9AEF-F3D2BE01444A}" destId="{9D0E36B2-CC44-4685-9110-BEB539744740}" srcOrd="0" destOrd="0" presId="urn:microsoft.com/office/officeart/2005/8/layout/orgChart1"/>
    <dgm:cxn modelId="{5AD79BB8-2BF8-40DC-B0D5-B70E0F336E53}" type="presOf" srcId="{A872C1BE-4D82-4A8D-9D6D-9C26EEF3EF5C}" destId="{4845489C-3D5E-4571-B20A-29A9817B896B}" srcOrd="0" destOrd="0" presId="urn:microsoft.com/office/officeart/2005/8/layout/orgChart1"/>
    <dgm:cxn modelId="{0180B6B9-D5D0-4947-8CAD-26356A0A80E5}" type="presOf" srcId="{5DEEE631-6BA4-44B9-9931-B2612BD31433}" destId="{10084475-44B9-4A25-8883-EA7FF8786C75}" srcOrd="0" destOrd="0" presId="urn:microsoft.com/office/officeart/2005/8/layout/orgChart1"/>
    <dgm:cxn modelId="{2469C4BB-6A73-4B21-BE3C-027434667F57}" type="presOf" srcId="{309F8FF5-5F9E-45E6-A7F3-1CB932531340}" destId="{F062C9D0-42D9-4604-A574-E8822C9164CA}" srcOrd="0" destOrd="0" presId="urn:microsoft.com/office/officeart/2005/8/layout/orgChart1"/>
    <dgm:cxn modelId="{B5BF72BD-50D8-4AD0-A680-42801EB36B02}" type="presOf" srcId="{8FD8EA87-1564-4870-95E4-BDDC7F7FCDA1}" destId="{F77DE07D-2833-4C7B-AE24-07398328C7CA}" srcOrd="1" destOrd="0" presId="urn:microsoft.com/office/officeart/2005/8/layout/orgChart1"/>
    <dgm:cxn modelId="{DD6266C0-484F-471C-9B55-19D37D9E9B56}" type="presOf" srcId="{4A9F96F1-A5E6-440E-9510-4FE7525F8AD0}" destId="{AFFE3A0B-9F15-4620-9850-6A4F9723A282}" srcOrd="0" destOrd="0" presId="urn:microsoft.com/office/officeart/2005/8/layout/orgChart1"/>
    <dgm:cxn modelId="{350970C4-4403-45C1-B936-2FEB54D82BFA}" type="presOf" srcId="{00C76AA4-7D57-4019-A476-DDCBD57139AF}" destId="{6881F4EF-7D61-40EE-8443-6D1B9F6D028B}" srcOrd="1" destOrd="0" presId="urn:microsoft.com/office/officeart/2005/8/layout/orgChart1"/>
    <dgm:cxn modelId="{903C49C7-EC73-4207-B476-C42F9EAF1919}" type="presOf" srcId="{1A401D8E-9FDD-4CFB-9CF1-36BF714031C2}" destId="{5BE81A87-4FC0-494F-B764-1B5FBD6A9ACB}" srcOrd="0" destOrd="0" presId="urn:microsoft.com/office/officeart/2005/8/layout/orgChart1"/>
    <dgm:cxn modelId="{BF64F3C8-21D2-4E29-9C8D-A4602D0EC535}" type="presOf" srcId="{19C9EA95-BEE0-4E1D-BF85-31440EFF6A66}" destId="{B6263125-AC6E-40B7-B115-F9032C5204AF}" srcOrd="0" destOrd="0" presId="urn:microsoft.com/office/officeart/2005/8/layout/orgChart1"/>
    <dgm:cxn modelId="{A7A4D1CA-43CD-4A35-BA8F-5B630BF693CC}" type="presOf" srcId="{16847838-A6FE-4A5B-B631-0520349A434B}" destId="{BD392999-B1BE-4B0E-B5E3-1BB8967665AA}" srcOrd="0" destOrd="0" presId="urn:microsoft.com/office/officeart/2005/8/layout/orgChart1"/>
    <dgm:cxn modelId="{A5D37CCB-CEDA-4F40-80C6-32D98BF8EE38}" srcId="{724CC93A-76CD-4EEF-8F95-CB681E184E2D}" destId="{118741F0-E1A8-4E86-B867-2FED19F0A653}" srcOrd="1" destOrd="0" parTransId="{C90AA9A0-85A8-4B46-A66C-960C4F88B0C8}" sibTransId="{6C772B6B-A9EA-4EE2-A87B-601EEBA93A10}"/>
    <dgm:cxn modelId="{71963CCE-A4FC-4125-A1E1-D27C9295AC94}" type="presOf" srcId="{87B2BA4F-368C-4530-A260-351FA1024D1B}" destId="{6F7EF4AB-0020-4B33-89EF-B4276A39ECFA}" srcOrd="0" destOrd="0" presId="urn:microsoft.com/office/officeart/2005/8/layout/orgChart1"/>
    <dgm:cxn modelId="{E74717CF-368D-4AC4-B562-763706F65E02}" type="presOf" srcId="{724CC93A-76CD-4EEF-8F95-CB681E184E2D}" destId="{274C99D4-4C88-4D2A-AEB7-78E9BD8C8D22}" srcOrd="1" destOrd="0" presId="urn:microsoft.com/office/officeart/2005/8/layout/orgChart1"/>
    <dgm:cxn modelId="{6375B3D0-8B0C-498F-9877-0F628745540D}" srcId="{EDCA8D55-CF50-4B90-80B9-32752322D459}" destId="{E4015AAD-9B0B-4263-AA5F-61F108E22E63}" srcOrd="0" destOrd="0" parTransId="{A9483DBF-68A1-48B9-9D77-19193E98D152}" sibTransId="{B2FBA21E-C913-4ADB-9C7A-4ABC7B84CDE9}"/>
    <dgm:cxn modelId="{781ADAD1-190F-4194-8DA5-8534A1BB010C}" type="presOf" srcId="{00C76AA4-7D57-4019-A476-DDCBD57139AF}" destId="{DFE36340-EA5F-4B80-AE4B-97834410C0E3}" srcOrd="0" destOrd="0" presId="urn:microsoft.com/office/officeart/2005/8/layout/orgChart1"/>
    <dgm:cxn modelId="{571B2BD2-926B-4D06-B02E-29F16648516F}" srcId="{177B1558-DB4C-457A-A739-D15B5C5E48FB}" destId="{309F8FF5-5F9E-45E6-A7F3-1CB932531340}" srcOrd="0" destOrd="0" parTransId="{19C9EA95-BEE0-4E1D-BF85-31440EFF6A66}" sibTransId="{9038234E-1641-4450-87E5-ECC50C2EE004}"/>
    <dgm:cxn modelId="{4429BBD4-A590-4A8E-96C6-2EC534EDBC05}" srcId="{84C8FB2D-56DB-4E36-8525-DDF2395BE7CC}" destId="{8FD8EA87-1564-4870-95E4-BDDC7F7FCDA1}" srcOrd="0" destOrd="0" parTransId="{05B1369E-17D9-4D4C-B341-25A86921A026}" sibTransId="{F4E5874F-4B10-4531-AB9D-D0CAA561CB89}"/>
    <dgm:cxn modelId="{102E1DD5-3BD6-4BE0-91CB-34D4533DA0BC}" type="presOf" srcId="{EDCA8D55-CF50-4B90-80B9-32752322D459}" destId="{CA157FF0-16C6-48FE-B611-ECEE1407D302}" srcOrd="1" destOrd="0" presId="urn:microsoft.com/office/officeart/2005/8/layout/orgChart1"/>
    <dgm:cxn modelId="{6B2917DA-26C8-421E-89D4-F0CA625DA995}" type="presOf" srcId="{AC3DC9D3-721F-456D-9AEF-F3D2BE01444A}" destId="{E97F94BD-4051-4F25-A2E8-79C14FB7E7F4}" srcOrd="1" destOrd="0" presId="urn:microsoft.com/office/officeart/2005/8/layout/orgChart1"/>
    <dgm:cxn modelId="{93A637DA-426C-45D2-9350-EA682F6F1597}" type="presOf" srcId="{13A6E68A-E35F-4AFF-839E-B9656F0D39BA}" destId="{ED000900-13A5-4A13-BC95-08CE0C32E17A}" srcOrd="0" destOrd="0" presId="urn:microsoft.com/office/officeart/2005/8/layout/orgChart1"/>
    <dgm:cxn modelId="{A59D7FDE-7561-40C4-B0DA-D76A083685D9}" type="presOf" srcId="{7DBB9EE5-D42C-48BA-8DBA-3FD3E479C73B}" destId="{9B151CF6-054E-4617-9363-69A2CA3D5EB9}" srcOrd="0" destOrd="0" presId="urn:microsoft.com/office/officeart/2005/8/layout/orgChart1"/>
    <dgm:cxn modelId="{872C34DF-E89C-4786-A07A-D7C46165AAE3}" type="presOf" srcId="{8C2FF9E0-3EB9-4D2B-8F49-E7B53CB22635}" destId="{3E4AEF19-0F8C-400E-AC56-7222E7358588}" srcOrd="0" destOrd="0" presId="urn:microsoft.com/office/officeart/2005/8/layout/orgChart1"/>
    <dgm:cxn modelId="{8E4F38E0-A0E1-43CC-9A52-E86332F80318}" srcId="{C4D7C16B-AEB2-495C-B6B5-247BB79F8D31}" destId="{177B1558-DB4C-457A-A739-D15B5C5E48FB}" srcOrd="3" destOrd="0" parTransId="{2BDE28B6-A31D-42BC-BD67-4725DCA1F98D}" sibTransId="{94D5551F-5FF1-47D7-9FF1-903EE7CCD7FC}"/>
    <dgm:cxn modelId="{6F669BE5-4EA1-459E-B05A-CEFB58624DED}" type="presOf" srcId="{E4015AAD-9B0B-4263-AA5F-61F108E22E63}" destId="{6FC71550-B29F-4CFE-96C2-FA9EFA6100CF}" srcOrd="0" destOrd="0" presId="urn:microsoft.com/office/officeart/2005/8/layout/orgChart1"/>
    <dgm:cxn modelId="{3637CFE5-5BBE-42C7-B757-163502BA06A2}" type="presOf" srcId="{EDCA8D55-CF50-4B90-80B9-32752322D459}" destId="{6BAFAF7A-5E8F-4290-84AF-3A9223F2EA2B}" srcOrd="0" destOrd="0" presId="urn:microsoft.com/office/officeart/2005/8/layout/orgChart1"/>
    <dgm:cxn modelId="{0E27F4EA-7B73-4656-BFD0-4793DAEB21A0}" type="presOf" srcId="{C90AA9A0-85A8-4B46-A66C-960C4F88B0C8}" destId="{CB6F262F-4547-4FF8-8CA1-A9BFD1945161}" srcOrd="0" destOrd="0" presId="urn:microsoft.com/office/officeart/2005/8/layout/orgChart1"/>
    <dgm:cxn modelId="{D1756CEC-36E7-426D-9166-204D67D30C3D}" srcId="{E2AEEA13-B563-4F4E-BA06-3C32F2B13842}" destId="{A872C1BE-4D82-4A8D-9D6D-9C26EEF3EF5C}" srcOrd="0" destOrd="0" parTransId="{1A401D8E-9FDD-4CFB-9CF1-36BF714031C2}" sibTransId="{735E9138-D37D-4B87-BD6C-D322C405FB8D}"/>
    <dgm:cxn modelId="{EA2A4BED-03FD-449F-B2CD-BEADA37CB3B7}" type="presOf" srcId="{81DCD0E5-0952-476A-AF17-D9BF3D83D3E5}" destId="{BD809428-6185-4F07-B745-03F56DD7A2DB}" srcOrd="0" destOrd="0" presId="urn:microsoft.com/office/officeart/2005/8/layout/orgChart1"/>
    <dgm:cxn modelId="{4B648EED-FFEA-40DC-B773-FA0B26A0DAAA}" type="presOf" srcId="{F6350A9C-0C18-43E0-B82D-B47B4DEDBA15}" destId="{173946D8-E27E-429B-A963-BF835C475746}" srcOrd="0" destOrd="0" presId="urn:microsoft.com/office/officeart/2005/8/layout/orgChart1"/>
    <dgm:cxn modelId="{F44562F1-941C-45C7-A644-9E00CFF6481F}" type="presOf" srcId="{2BDE28B6-A31D-42BC-BD67-4725DCA1F98D}" destId="{BD58B337-6953-48EE-9DC7-6FC40CB24E02}" srcOrd="0" destOrd="0" presId="urn:microsoft.com/office/officeart/2005/8/layout/orgChart1"/>
    <dgm:cxn modelId="{23B86EF4-128D-4716-9DC8-A545EC030B45}" type="presOf" srcId="{BB3F10E8-69E4-4794-B831-7EB4158A8842}" destId="{FFB490D9-3EE6-4D41-A207-2E9839CD0680}" srcOrd="0" destOrd="0" presId="urn:microsoft.com/office/officeart/2005/8/layout/orgChart1"/>
    <dgm:cxn modelId="{CAEBEDFD-4D99-40CD-91A6-501319931E3B}" srcId="{84C8FB2D-56DB-4E36-8525-DDF2395BE7CC}" destId="{EDCA8D55-CF50-4B90-80B9-32752322D459}" srcOrd="2" destOrd="0" parTransId="{7F12E3ED-BCE3-492E-94C1-1C341AA500F5}" sibTransId="{DFABCC81-F375-4496-AF47-AD07DAF3B881}"/>
    <dgm:cxn modelId="{DCCD7BFF-EFC9-4F3B-8E6D-E1C0F50D440B}" type="presOf" srcId="{118741F0-E1A8-4E86-B867-2FED19F0A653}" destId="{05180725-9339-44C5-9E12-FA859103C5D5}" srcOrd="0" destOrd="0" presId="urn:microsoft.com/office/officeart/2005/8/layout/orgChart1"/>
    <dgm:cxn modelId="{F198061F-C5A7-4C0D-AB4A-BE5FFF97F979}" type="presParOf" srcId="{C5F5D58A-D1BC-4066-BEEE-2A7A13148B94}" destId="{D39A5477-54FA-4D91-8A38-C6D819457F00}" srcOrd="0" destOrd="0" presId="urn:microsoft.com/office/officeart/2005/8/layout/orgChart1"/>
    <dgm:cxn modelId="{F5C65493-E30C-45EE-89FD-61EDF31ACAC2}" type="presParOf" srcId="{D39A5477-54FA-4D91-8A38-C6D819457F00}" destId="{9519F490-B60F-451C-8AA5-D439DB1DFD07}" srcOrd="0" destOrd="0" presId="urn:microsoft.com/office/officeart/2005/8/layout/orgChart1"/>
    <dgm:cxn modelId="{80C5789D-47F9-44B4-A075-6F0D5E1CFE90}" type="presParOf" srcId="{9519F490-B60F-451C-8AA5-D439DB1DFD07}" destId="{3E4AEF19-0F8C-400E-AC56-7222E7358588}" srcOrd="0" destOrd="0" presId="urn:microsoft.com/office/officeart/2005/8/layout/orgChart1"/>
    <dgm:cxn modelId="{4821B531-DF80-4BA6-A6A9-0CF6F53AB9F9}" type="presParOf" srcId="{9519F490-B60F-451C-8AA5-D439DB1DFD07}" destId="{5C3FB500-ED3E-49AE-9DFB-85960ECFFC6A}" srcOrd="1" destOrd="0" presId="urn:microsoft.com/office/officeart/2005/8/layout/orgChart1"/>
    <dgm:cxn modelId="{B93E249E-3C93-4AE4-B6B0-0D6273190841}" type="presParOf" srcId="{D39A5477-54FA-4D91-8A38-C6D819457F00}" destId="{613425DE-B06B-4478-B588-BA022839FD94}" srcOrd="1" destOrd="0" presId="urn:microsoft.com/office/officeart/2005/8/layout/orgChart1"/>
    <dgm:cxn modelId="{E5B6A89F-3F06-4781-8150-91718B345265}" type="presParOf" srcId="{613425DE-B06B-4478-B588-BA022839FD94}" destId="{FFB490D9-3EE6-4D41-A207-2E9839CD0680}" srcOrd="0" destOrd="0" presId="urn:microsoft.com/office/officeart/2005/8/layout/orgChart1"/>
    <dgm:cxn modelId="{1DC03FA3-80F6-4883-96AE-1B830221F49E}" type="presParOf" srcId="{613425DE-B06B-4478-B588-BA022839FD94}" destId="{160F8B4E-B463-4836-9887-250FC38FA4F8}" srcOrd="1" destOrd="0" presId="urn:microsoft.com/office/officeart/2005/8/layout/orgChart1"/>
    <dgm:cxn modelId="{C04E563E-2A08-421A-8C4E-736CB82029A1}" type="presParOf" srcId="{160F8B4E-B463-4836-9887-250FC38FA4F8}" destId="{11FEEB22-1851-4030-BFDF-E1F1D637FFD5}" srcOrd="0" destOrd="0" presId="urn:microsoft.com/office/officeart/2005/8/layout/orgChart1"/>
    <dgm:cxn modelId="{B8323A00-3DE0-4DA1-9A14-634E9645527A}" type="presParOf" srcId="{11FEEB22-1851-4030-BFDF-E1F1D637FFD5}" destId="{A2A6B69F-F404-4699-987C-C4965E76260C}" srcOrd="0" destOrd="0" presId="urn:microsoft.com/office/officeart/2005/8/layout/orgChart1"/>
    <dgm:cxn modelId="{3EC2C841-BC8A-4F7F-A440-A12D23AB6229}" type="presParOf" srcId="{11FEEB22-1851-4030-BFDF-E1F1D637FFD5}" destId="{0CA0C970-BECC-45DD-8279-0FA56732AC72}" srcOrd="1" destOrd="0" presId="urn:microsoft.com/office/officeart/2005/8/layout/orgChart1"/>
    <dgm:cxn modelId="{E0E1677B-B267-409C-9010-9C72755BE58A}" type="presParOf" srcId="{160F8B4E-B463-4836-9887-250FC38FA4F8}" destId="{C8D33491-583E-4BB0-B16A-416D796E0C02}" srcOrd="1" destOrd="0" presId="urn:microsoft.com/office/officeart/2005/8/layout/orgChart1"/>
    <dgm:cxn modelId="{9CFD63A3-F048-423D-AE28-687EC4D37D98}" type="presParOf" srcId="{C8D33491-583E-4BB0-B16A-416D796E0C02}" destId="{19A0484C-9102-44D7-89B7-BE2E78665E47}" srcOrd="0" destOrd="0" presId="urn:microsoft.com/office/officeart/2005/8/layout/orgChart1"/>
    <dgm:cxn modelId="{B5D7F344-F92D-4807-BA5E-97BC653DA74F}" type="presParOf" srcId="{C8D33491-583E-4BB0-B16A-416D796E0C02}" destId="{DCB91E4A-A04F-4BF7-8CF3-DDE0E6635123}" srcOrd="1" destOrd="0" presId="urn:microsoft.com/office/officeart/2005/8/layout/orgChart1"/>
    <dgm:cxn modelId="{61173E99-51E5-4D4C-B5BC-AEC40F578103}" type="presParOf" srcId="{DCB91E4A-A04F-4BF7-8CF3-DDE0E6635123}" destId="{444866B3-E189-4D54-9244-8FFA5C7029CE}" srcOrd="0" destOrd="0" presId="urn:microsoft.com/office/officeart/2005/8/layout/orgChart1"/>
    <dgm:cxn modelId="{C5D59742-EA25-4882-A164-028CF515B312}" type="presParOf" srcId="{444866B3-E189-4D54-9244-8FFA5C7029CE}" destId="{2594EF39-15F6-4AED-9A9B-FA4C6783DECF}" srcOrd="0" destOrd="0" presId="urn:microsoft.com/office/officeart/2005/8/layout/orgChart1"/>
    <dgm:cxn modelId="{B9F32CC0-0840-456E-8016-1AF0742354F5}" type="presParOf" srcId="{444866B3-E189-4D54-9244-8FFA5C7029CE}" destId="{40F36813-7491-412B-8ED7-EA46AED0169E}" srcOrd="1" destOrd="0" presId="urn:microsoft.com/office/officeart/2005/8/layout/orgChart1"/>
    <dgm:cxn modelId="{4E285F2A-2975-4C60-9C38-398BE908BA99}" type="presParOf" srcId="{DCB91E4A-A04F-4BF7-8CF3-DDE0E6635123}" destId="{CE1F7B72-F571-48E6-963C-CF002F7C3BEB}" srcOrd="1" destOrd="0" presId="urn:microsoft.com/office/officeart/2005/8/layout/orgChart1"/>
    <dgm:cxn modelId="{7C985A7B-8240-4F86-B650-6DEE198E407E}" type="presParOf" srcId="{CE1F7B72-F571-48E6-963C-CF002F7C3BEB}" destId="{6F7EF4AB-0020-4B33-89EF-B4276A39ECFA}" srcOrd="0" destOrd="0" presId="urn:microsoft.com/office/officeart/2005/8/layout/orgChart1"/>
    <dgm:cxn modelId="{D953C869-14B4-4161-93C7-F71A86089FB6}" type="presParOf" srcId="{CE1F7B72-F571-48E6-963C-CF002F7C3BEB}" destId="{139811AB-D94E-425B-99A4-BC23D69A0CF0}" srcOrd="1" destOrd="0" presId="urn:microsoft.com/office/officeart/2005/8/layout/orgChart1"/>
    <dgm:cxn modelId="{A6FE1D03-CE88-4D9D-BD58-EBF1406E33F5}" type="presParOf" srcId="{139811AB-D94E-425B-99A4-BC23D69A0CF0}" destId="{73C508CD-744E-46AF-B746-7557FE0DC180}" srcOrd="0" destOrd="0" presId="urn:microsoft.com/office/officeart/2005/8/layout/orgChart1"/>
    <dgm:cxn modelId="{64E86CEE-DBA5-464A-AFA9-D43461A8642B}" type="presParOf" srcId="{73C508CD-744E-46AF-B746-7557FE0DC180}" destId="{DFC64278-114E-45AA-9B7D-01A03C2ACE4A}" srcOrd="0" destOrd="0" presId="urn:microsoft.com/office/officeart/2005/8/layout/orgChart1"/>
    <dgm:cxn modelId="{16A4C324-6C54-41D7-93C6-02854C971513}" type="presParOf" srcId="{73C508CD-744E-46AF-B746-7557FE0DC180}" destId="{373D35AE-EED2-4DD9-A467-0D1E24D24941}" srcOrd="1" destOrd="0" presId="urn:microsoft.com/office/officeart/2005/8/layout/orgChart1"/>
    <dgm:cxn modelId="{25F9CEB7-206A-4872-BF9B-F8834F9A8D82}" type="presParOf" srcId="{139811AB-D94E-425B-99A4-BC23D69A0CF0}" destId="{83ADDB2D-78C8-4C7E-BFF7-C7B23A742AD9}" srcOrd="1" destOrd="0" presId="urn:microsoft.com/office/officeart/2005/8/layout/orgChart1"/>
    <dgm:cxn modelId="{665835BD-48F6-46F6-88D8-AC0035DFC5BC}" type="presParOf" srcId="{139811AB-D94E-425B-99A4-BC23D69A0CF0}" destId="{2AA9D40D-BC1C-431E-82C1-91BA25B59B79}" srcOrd="2" destOrd="0" presId="urn:microsoft.com/office/officeart/2005/8/layout/orgChart1"/>
    <dgm:cxn modelId="{8EF2E36B-86D5-4471-9D92-CD3DFFFF0DA1}" type="presParOf" srcId="{DCB91E4A-A04F-4BF7-8CF3-DDE0E6635123}" destId="{7D28419A-51EA-4EDC-AD17-1A6A433B49AE}" srcOrd="2" destOrd="0" presId="urn:microsoft.com/office/officeart/2005/8/layout/orgChart1"/>
    <dgm:cxn modelId="{682AC1FE-1EB7-4008-9B02-107AD2A338EF}" type="presParOf" srcId="{C8D33491-583E-4BB0-B16A-416D796E0C02}" destId="{2432F212-7FB3-487D-BEC3-8D293BBE47DE}" srcOrd="2" destOrd="0" presId="urn:microsoft.com/office/officeart/2005/8/layout/orgChart1"/>
    <dgm:cxn modelId="{7DD53318-37AB-4CC8-99EA-1E2878805F65}" type="presParOf" srcId="{C8D33491-583E-4BB0-B16A-416D796E0C02}" destId="{6D971F28-7300-42EB-A558-369635230D94}" srcOrd="3" destOrd="0" presId="urn:microsoft.com/office/officeart/2005/8/layout/orgChart1"/>
    <dgm:cxn modelId="{5B5DFFE0-FC3F-4CFC-B3B8-F88DDEBC9905}" type="presParOf" srcId="{6D971F28-7300-42EB-A558-369635230D94}" destId="{310D7FCB-FA59-4F42-B90F-1C0DFDCF41E0}" srcOrd="0" destOrd="0" presId="urn:microsoft.com/office/officeart/2005/8/layout/orgChart1"/>
    <dgm:cxn modelId="{CE5A539A-1891-49EA-BED6-FBDC404B7AB7}" type="presParOf" srcId="{310D7FCB-FA59-4F42-B90F-1C0DFDCF41E0}" destId="{9D0E36B2-CC44-4685-9110-BEB539744740}" srcOrd="0" destOrd="0" presId="urn:microsoft.com/office/officeart/2005/8/layout/orgChart1"/>
    <dgm:cxn modelId="{BA4C17AD-F0AD-4DA5-81AC-765446F526B9}" type="presParOf" srcId="{310D7FCB-FA59-4F42-B90F-1C0DFDCF41E0}" destId="{E97F94BD-4051-4F25-A2E8-79C14FB7E7F4}" srcOrd="1" destOrd="0" presId="urn:microsoft.com/office/officeart/2005/8/layout/orgChart1"/>
    <dgm:cxn modelId="{428C4557-DFB4-4C73-B179-F8F0EE0D143A}" type="presParOf" srcId="{6D971F28-7300-42EB-A558-369635230D94}" destId="{E94FC567-226A-4470-8D53-6E2C6C47E38D}" srcOrd="1" destOrd="0" presId="urn:microsoft.com/office/officeart/2005/8/layout/orgChart1"/>
    <dgm:cxn modelId="{D69A356B-5994-4530-BE9E-2AA3F88B9E41}" type="presParOf" srcId="{6D971F28-7300-42EB-A558-369635230D94}" destId="{3A526CE3-658F-44B5-AD7F-976B47B2C507}" srcOrd="2" destOrd="0" presId="urn:microsoft.com/office/officeart/2005/8/layout/orgChart1"/>
    <dgm:cxn modelId="{74FF39E8-1DDF-48A4-9C95-D65C66EAC807}" type="presParOf" srcId="{160F8B4E-B463-4836-9887-250FC38FA4F8}" destId="{76B912EC-19B2-4D77-8941-BE90392CC71F}" srcOrd="2" destOrd="0" presId="urn:microsoft.com/office/officeart/2005/8/layout/orgChart1"/>
    <dgm:cxn modelId="{D7D55094-EC05-447A-A41A-1DDE3D5A8E0B}" type="presParOf" srcId="{613425DE-B06B-4478-B588-BA022839FD94}" destId="{849CB971-80C7-4CDF-806B-76693F17B27F}" srcOrd="2" destOrd="0" presId="urn:microsoft.com/office/officeart/2005/8/layout/orgChart1"/>
    <dgm:cxn modelId="{393F6E44-B61F-40DE-937D-FCDFD183DF03}" type="presParOf" srcId="{613425DE-B06B-4478-B588-BA022839FD94}" destId="{BB4CB57A-2B5E-4746-BFE8-720C07F223F4}" srcOrd="3" destOrd="0" presId="urn:microsoft.com/office/officeart/2005/8/layout/orgChart1"/>
    <dgm:cxn modelId="{8E156750-B25C-4132-814B-66D104A71D70}" type="presParOf" srcId="{BB4CB57A-2B5E-4746-BFE8-720C07F223F4}" destId="{969990DC-B2B2-4C5C-8AD5-E09756ED164C}" srcOrd="0" destOrd="0" presId="urn:microsoft.com/office/officeart/2005/8/layout/orgChart1"/>
    <dgm:cxn modelId="{1FAB42C7-98A1-4691-8CFE-AE537EDC72E8}" type="presParOf" srcId="{969990DC-B2B2-4C5C-8AD5-E09756ED164C}" destId="{6C96B084-A504-4E6F-8653-020072F3B547}" srcOrd="0" destOrd="0" presId="urn:microsoft.com/office/officeart/2005/8/layout/orgChart1"/>
    <dgm:cxn modelId="{2B6CB784-45DD-4EF2-B2D2-2CFC9674E360}" type="presParOf" srcId="{969990DC-B2B2-4C5C-8AD5-E09756ED164C}" destId="{25B1A2A7-5678-42B7-8950-ECA8119FF945}" srcOrd="1" destOrd="0" presId="urn:microsoft.com/office/officeart/2005/8/layout/orgChart1"/>
    <dgm:cxn modelId="{C8829E33-246C-44A9-AF1C-84AE92E1D0CE}" type="presParOf" srcId="{BB4CB57A-2B5E-4746-BFE8-720C07F223F4}" destId="{0D25647F-0B1C-4686-96F0-78D4799D7070}" srcOrd="1" destOrd="0" presId="urn:microsoft.com/office/officeart/2005/8/layout/orgChart1"/>
    <dgm:cxn modelId="{8405EC79-7046-4D0E-89AC-2B36CB50F669}" type="presParOf" srcId="{0D25647F-0B1C-4686-96F0-78D4799D7070}" destId="{173946D8-E27E-429B-A963-BF835C475746}" srcOrd="0" destOrd="0" presId="urn:microsoft.com/office/officeart/2005/8/layout/orgChart1"/>
    <dgm:cxn modelId="{618A0E8C-6B80-4B06-AF16-42CCEA59E431}" type="presParOf" srcId="{0D25647F-0B1C-4686-96F0-78D4799D7070}" destId="{7FF49FD4-D60E-4DF6-8C1D-F74900BE9E8E}" srcOrd="1" destOrd="0" presId="urn:microsoft.com/office/officeart/2005/8/layout/orgChart1"/>
    <dgm:cxn modelId="{9A43ABE7-FABB-4C93-A381-53608E8DA5CD}" type="presParOf" srcId="{7FF49FD4-D60E-4DF6-8C1D-F74900BE9E8E}" destId="{711AD8CB-E9FF-4FD5-AC21-07D2F64519C9}" srcOrd="0" destOrd="0" presId="urn:microsoft.com/office/officeart/2005/8/layout/orgChart1"/>
    <dgm:cxn modelId="{82F65F4E-5120-4A8B-B9BC-17ADEF8102FA}" type="presParOf" srcId="{711AD8CB-E9FF-4FD5-AC21-07D2F64519C9}" destId="{C5568968-35B9-4FA6-8D82-485498B7A149}" srcOrd="0" destOrd="0" presId="urn:microsoft.com/office/officeart/2005/8/layout/orgChart1"/>
    <dgm:cxn modelId="{23C61475-FE24-4A1E-B32D-5390A353B088}" type="presParOf" srcId="{711AD8CB-E9FF-4FD5-AC21-07D2F64519C9}" destId="{9F7AFAE2-A3DF-434C-8F6D-C37701E7D1ED}" srcOrd="1" destOrd="0" presId="urn:microsoft.com/office/officeart/2005/8/layout/orgChart1"/>
    <dgm:cxn modelId="{CCD488CA-A7EB-488C-900A-28A6A32C0F5E}" type="presParOf" srcId="{7FF49FD4-D60E-4DF6-8C1D-F74900BE9E8E}" destId="{88B813CD-1802-4EE6-8B81-210888B88B59}" srcOrd="1" destOrd="0" presId="urn:microsoft.com/office/officeart/2005/8/layout/orgChart1"/>
    <dgm:cxn modelId="{33083D55-62B3-4BBB-BE3B-B9A942866DFE}" type="presParOf" srcId="{88B813CD-1802-4EE6-8B81-210888B88B59}" destId="{5BE81A87-4FC0-494F-B764-1B5FBD6A9ACB}" srcOrd="0" destOrd="0" presId="urn:microsoft.com/office/officeart/2005/8/layout/orgChart1"/>
    <dgm:cxn modelId="{76B4AE09-E080-420F-AAC5-25A074BBAB9B}" type="presParOf" srcId="{88B813CD-1802-4EE6-8B81-210888B88B59}" destId="{492B7D71-02BA-4B36-A099-8A96FC7197D5}" srcOrd="1" destOrd="0" presId="urn:microsoft.com/office/officeart/2005/8/layout/orgChart1"/>
    <dgm:cxn modelId="{6DED405B-453A-4ADD-8512-8D659309187A}" type="presParOf" srcId="{492B7D71-02BA-4B36-A099-8A96FC7197D5}" destId="{723D0402-4253-4703-A4DA-4600375D9A0F}" srcOrd="0" destOrd="0" presId="urn:microsoft.com/office/officeart/2005/8/layout/orgChart1"/>
    <dgm:cxn modelId="{16D24AA9-71FE-4FD9-8E40-B0CCD4AB476C}" type="presParOf" srcId="{723D0402-4253-4703-A4DA-4600375D9A0F}" destId="{4845489C-3D5E-4571-B20A-29A9817B896B}" srcOrd="0" destOrd="0" presId="urn:microsoft.com/office/officeart/2005/8/layout/orgChart1"/>
    <dgm:cxn modelId="{A199F4F5-5D5D-4B3F-A1BA-B491652500FB}" type="presParOf" srcId="{723D0402-4253-4703-A4DA-4600375D9A0F}" destId="{5E8BAD68-CF46-41D5-BEA9-F56A491A9F1B}" srcOrd="1" destOrd="0" presId="urn:microsoft.com/office/officeart/2005/8/layout/orgChart1"/>
    <dgm:cxn modelId="{CFA68FD3-DA44-4B0D-88BF-34CBDD46CFCD}" type="presParOf" srcId="{492B7D71-02BA-4B36-A099-8A96FC7197D5}" destId="{499BA75B-E916-4749-A57D-DA4FF861BDF0}" srcOrd="1" destOrd="0" presId="urn:microsoft.com/office/officeart/2005/8/layout/orgChart1"/>
    <dgm:cxn modelId="{33FF5359-F1D2-47BA-BB52-F599BF7CE068}" type="presParOf" srcId="{492B7D71-02BA-4B36-A099-8A96FC7197D5}" destId="{DC806752-3E09-462E-8075-4AC8B58560D4}" srcOrd="2" destOrd="0" presId="urn:microsoft.com/office/officeart/2005/8/layout/orgChart1"/>
    <dgm:cxn modelId="{D61FD1DE-22D2-4378-90A9-7569FAB854E5}" type="presParOf" srcId="{88B813CD-1802-4EE6-8B81-210888B88B59}" destId="{AFFE3A0B-9F15-4620-9850-6A4F9723A282}" srcOrd="2" destOrd="0" presId="urn:microsoft.com/office/officeart/2005/8/layout/orgChart1"/>
    <dgm:cxn modelId="{D37495ED-C5D1-4530-B1C5-BCF3556EF1BE}" type="presParOf" srcId="{88B813CD-1802-4EE6-8B81-210888B88B59}" destId="{5DE93FED-9FE7-4867-B168-506A17ECEF5C}" srcOrd="3" destOrd="0" presId="urn:microsoft.com/office/officeart/2005/8/layout/orgChart1"/>
    <dgm:cxn modelId="{5B79DE26-8065-44F7-9CBB-10ACA15F2D16}" type="presParOf" srcId="{5DE93FED-9FE7-4867-B168-506A17ECEF5C}" destId="{71ACDD70-2ECF-450A-8248-AE8BB77B91CE}" srcOrd="0" destOrd="0" presId="urn:microsoft.com/office/officeart/2005/8/layout/orgChart1"/>
    <dgm:cxn modelId="{B1D61306-9BAC-468C-91B7-47923177950E}" type="presParOf" srcId="{71ACDD70-2ECF-450A-8248-AE8BB77B91CE}" destId="{DFE36340-EA5F-4B80-AE4B-97834410C0E3}" srcOrd="0" destOrd="0" presId="urn:microsoft.com/office/officeart/2005/8/layout/orgChart1"/>
    <dgm:cxn modelId="{156329C3-C1F3-4BF8-B144-234224C6C86C}" type="presParOf" srcId="{71ACDD70-2ECF-450A-8248-AE8BB77B91CE}" destId="{6881F4EF-7D61-40EE-8443-6D1B9F6D028B}" srcOrd="1" destOrd="0" presId="urn:microsoft.com/office/officeart/2005/8/layout/orgChart1"/>
    <dgm:cxn modelId="{C86593AC-B05F-4869-9946-FFF1D4E4B2E1}" type="presParOf" srcId="{5DE93FED-9FE7-4867-B168-506A17ECEF5C}" destId="{8689DECD-EC46-47CD-A408-6E68B1A1B99F}" srcOrd="1" destOrd="0" presId="urn:microsoft.com/office/officeart/2005/8/layout/orgChart1"/>
    <dgm:cxn modelId="{4B619B81-083A-4BAF-B7E6-FE9158730925}" type="presParOf" srcId="{5DE93FED-9FE7-4867-B168-506A17ECEF5C}" destId="{199BCAF5-5B49-49F6-B5BC-D6E932CBB558}" srcOrd="2" destOrd="0" presId="urn:microsoft.com/office/officeart/2005/8/layout/orgChart1"/>
    <dgm:cxn modelId="{520A72BA-B58B-4B6A-BD9B-AFE355F00784}" type="presParOf" srcId="{7FF49FD4-D60E-4DF6-8C1D-F74900BE9E8E}" destId="{006EAC1C-AF8A-4F1E-ADC1-731B45FA5FB7}" srcOrd="2" destOrd="0" presId="urn:microsoft.com/office/officeart/2005/8/layout/orgChart1"/>
    <dgm:cxn modelId="{1F4ECD49-0133-4F4B-9F42-7B8B33D62338}" type="presParOf" srcId="{0D25647F-0B1C-4686-96F0-78D4799D7070}" destId="{1854A722-E94A-4F8F-B9A2-52A891F144E8}" srcOrd="2" destOrd="0" presId="urn:microsoft.com/office/officeart/2005/8/layout/orgChart1"/>
    <dgm:cxn modelId="{C9DF67CA-FF2C-4E13-B8C6-D8CFCAC1CB3B}" type="presParOf" srcId="{0D25647F-0B1C-4686-96F0-78D4799D7070}" destId="{82CFC6EB-006F-4145-A2FE-F7AE4959DDED}" srcOrd="3" destOrd="0" presId="urn:microsoft.com/office/officeart/2005/8/layout/orgChart1"/>
    <dgm:cxn modelId="{8206A390-771A-4453-8363-022159915D35}" type="presParOf" srcId="{82CFC6EB-006F-4145-A2FE-F7AE4959DDED}" destId="{2EEC5015-F7F4-4DF4-9B06-F05F0D78FC58}" srcOrd="0" destOrd="0" presId="urn:microsoft.com/office/officeart/2005/8/layout/orgChart1"/>
    <dgm:cxn modelId="{E9D8737E-DEB0-4CC9-9ABA-6DF2FB184052}" type="presParOf" srcId="{2EEC5015-F7F4-4DF4-9B06-F05F0D78FC58}" destId="{C739B971-2D99-4DF2-99B2-F1E87D3B2AA1}" srcOrd="0" destOrd="0" presId="urn:microsoft.com/office/officeart/2005/8/layout/orgChart1"/>
    <dgm:cxn modelId="{A0A5D9C3-D933-4163-9BCA-09BC17E66176}" type="presParOf" srcId="{2EEC5015-F7F4-4DF4-9B06-F05F0D78FC58}" destId="{274C99D4-4C88-4D2A-AEB7-78E9BD8C8D22}" srcOrd="1" destOrd="0" presId="urn:microsoft.com/office/officeart/2005/8/layout/orgChart1"/>
    <dgm:cxn modelId="{A1EA3B4E-1FE8-49AE-857B-8FD7254AC0EE}" type="presParOf" srcId="{82CFC6EB-006F-4145-A2FE-F7AE4959DDED}" destId="{E741729E-6B28-46D9-95D2-4AF1D9C1103B}" srcOrd="1" destOrd="0" presId="urn:microsoft.com/office/officeart/2005/8/layout/orgChart1"/>
    <dgm:cxn modelId="{CB368A93-2ABF-40BD-ABB5-F4807156D478}" type="presParOf" srcId="{E741729E-6B28-46D9-95D2-4AF1D9C1103B}" destId="{1B1538B0-E480-4583-9FA9-368EB9BC56E7}" srcOrd="0" destOrd="0" presId="urn:microsoft.com/office/officeart/2005/8/layout/orgChart1"/>
    <dgm:cxn modelId="{919B6CB1-3467-4D0F-951B-F75517757BE7}" type="presParOf" srcId="{E741729E-6B28-46D9-95D2-4AF1D9C1103B}" destId="{C2A6FF1E-F553-41A3-AA31-53DF2AF015C6}" srcOrd="1" destOrd="0" presId="urn:microsoft.com/office/officeart/2005/8/layout/orgChart1"/>
    <dgm:cxn modelId="{05C19743-8654-403E-9D00-D31F8B873C13}" type="presParOf" srcId="{C2A6FF1E-F553-41A3-AA31-53DF2AF015C6}" destId="{AB178B9D-C812-44F6-B1DA-E9ED15B6EF69}" srcOrd="0" destOrd="0" presId="urn:microsoft.com/office/officeart/2005/8/layout/orgChart1"/>
    <dgm:cxn modelId="{8FBACB26-83CD-4218-9328-99D74C53F4C5}" type="presParOf" srcId="{AB178B9D-C812-44F6-B1DA-E9ED15B6EF69}" destId="{36039A65-DCE4-471C-B185-386D70650353}" srcOrd="0" destOrd="0" presId="urn:microsoft.com/office/officeart/2005/8/layout/orgChart1"/>
    <dgm:cxn modelId="{9004F957-C9B3-45E2-BC33-CB9F66331A9A}" type="presParOf" srcId="{AB178B9D-C812-44F6-B1DA-E9ED15B6EF69}" destId="{E932956A-2E46-496C-8AA4-BB50DB48E445}" srcOrd="1" destOrd="0" presId="urn:microsoft.com/office/officeart/2005/8/layout/orgChart1"/>
    <dgm:cxn modelId="{C32DAC80-22CD-4E07-BAA5-4D523FD26E0D}" type="presParOf" srcId="{C2A6FF1E-F553-41A3-AA31-53DF2AF015C6}" destId="{989E2A7E-4750-4D3E-A1CF-4B974DDB18CC}" srcOrd="1" destOrd="0" presId="urn:microsoft.com/office/officeart/2005/8/layout/orgChart1"/>
    <dgm:cxn modelId="{F9FDE0DA-51C8-4017-8CAB-D9B281A0F766}" type="presParOf" srcId="{C2A6FF1E-F553-41A3-AA31-53DF2AF015C6}" destId="{0556D5DE-C871-497A-8002-4F63D4406B5C}" srcOrd="2" destOrd="0" presId="urn:microsoft.com/office/officeart/2005/8/layout/orgChart1"/>
    <dgm:cxn modelId="{C3E343AE-8901-44F5-B559-4B8AAC417E55}" type="presParOf" srcId="{E741729E-6B28-46D9-95D2-4AF1D9C1103B}" destId="{CB6F262F-4547-4FF8-8CA1-A9BFD1945161}" srcOrd="2" destOrd="0" presId="urn:microsoft.com/office/officeart/2005/8/layout/orgChart1"/>
    <dgm:cxn modelId="{3C88290D-F14B-4DB0-B1DE-6F1F5C210D00}" type="presParOf" srcId="{E741729E-6B28-46D9-95D2-4AF1D9C1103B}" destId="{9A50A1FA-355A-4982-A6DB-04196AD1A788}" srcOrd="3" destOrd="0" presId="urn:microsoft.com/office/officeart/2005/8/layout/orgChart1"/>
    <dgm:cxn modelId="{D0C38529-A643-4052-8E6A-B20F544D3B19}" type="presParOf" srcId="{9A50A1FA-355A-4982-A6DB-04196AD1A788}" destId="{0CADB1E9-9993-4120-89C9-60152A611F61}" srcOrd="0" destOrd="0" presId="urn:microsoft.com/office/officeart/2005/8/layout/orgChart1"/>
    <dgm:cxn modelId="{4EFFCC31-E9C4-4865-B57A-D22FAE13960B}" type="presParOf" srcId="{0CADB1E9-9993-4120-89C9-60152A611F61}" destId="{05180725-9339-44C5-9E12-FA859103C5D5}" srcOrd="0" destOrd="0" presId="urn:microsoft.com/office/officeart/2005/8/layout/orgChart1"/>
    <dgm:cxn modelId="{246C63C9-05F3-48F0-ABDD-74BB2B33180E}" type="presParOf" srcId="{0CADB1E9-9993-4120-89C9-60152A611F61}" destId="{330CB5AD-08DB-4724-A3FB-970F167847C3}" srcOrd="1" destOrd="0" presId="urn:microsoft.com/office/officeart/2005/8/layout/orgChart1"/>
    <dgm:cxn modelId="{D09897C7-C37B-46AD-9015-CC76BBC29BA7}" type="presParOf" srcId="{9A50A1FA-355A-4982-A6DB-04196AD1A788}" destId="{E4C79A5D-5198-4281-AF4E-3A062529040E}" srcOrd="1" destOrd="0" presId="urn:microsoft.com/office/officeart/2005/8/layout/orgChart1"/>
    <dgm:cxn modelId="{0EC1C122-0185-427D-8D4E-D521AF996D03}" type="presParOf" srcId="{9A50A1FA-355A-4982-A6DB-04196AD1A788}" destId="{E0C6205E-4791-430A-AE62-7271C85787C8}" srcOrd="2" destOrd="0" presId="urn:microsoft.com/office/officeart/2005/8/layout/orgChart1"/>
    <dgm:cxn modelId="{7C051900-933E-43F3-A6FF-3B6F07BADE36}" type="presParOf" srcId="{82CFC6EB-006F-4145-A2FE-F7AE4959DDED}" destId="{E088BC55-DF5F-4E53-B0B5-CE77C7C15E24}" srcOrd="2" destOrd="0" presId="urn:microsoft.com/office/officeart/2005/8/layout/orgChart1"/>
    <dgm:cxn modelId="{E6C80ECE-A555-4846-A313-BFE2F65B7EDF}" type="presParOf" srcId="{0D25647F-0B1C-4686-96F0-78D4799D7070}" destId="{87FD483B-0A1D-4498-82F7-473353A48549}" srcOrd="4" destOrd="0" presId="urn:microsoft.com/office/officeart/2005/8/layout/orgChart1"/>
    <dgm:cxn modelId="{4ED02F80-04DB-4E29-9A39-D6DE015817F7}" type="presParOf" srcId="{0D25647F-0B1C-4686-96F0-78D4799D7070}" destId="{81933A74-DA2A-44E3-AE91-D81FE0760D59}" srcOrd="5" destOrd="0" presId="urn:microsoft.com/office/officeart/2005/8/layout/orgChart1"/>
    <dgm:cxn modelId="{AEF9D6E1-7645-4941-A40E-2CCFB136B897}" type="presParOf" srcId="{81933A74-DA2A-44E3-AE91-D81FE0760D59}" destId="{D4D908A2-7BCC-47D1-B3D5-E21009D91341}" srcOrd="0" destOrd="0" presId="urn:microsoft.com/office/officeart/2005/8/layout/orgChart1"/>
    <dgm:cxn modelId="{EDAC80DB-DECC-4274-87DB-67BDE958FA9C}" type="presParOf" srcId="{D4D908A2-7BCC-47D1-B3D5-E21009D91341}" destId="{ED000900-13A5-4A13-BC95-08CE0C32E17A}" srcOrd="0" destOrd="0" presId="urn:microsoft.com/office/officeart/2005/8/layout/orgChart1"/>
    <dgm:cxn modelId="{A942055B-B170-44EA-8064-03B0270DD7DF}" type="presParOf" srcId="{D4D908A2-7BCC-47D1-B3D5-E21009D91341}" destId="{2003B7EC-8EDB-43A8-BBE5-D46C9BF791E4}" srcOrd="1" destOrd="0" presId="urn:microsoft.com/office/officeart/2005/8/layout/orgChart1"/>
    <dgm:cxn modelId="{5861490F-6CCE-44D8-947A-4EC35428EAAF}" type="presParOf" srcId="{81933A74-DA2A-44E3-AE91-D81FE0760D59}" destId="{DF104A47-2BFE-4E7B-9671-D3AF02FB2314}" srcOrd="1" destOrd="0" presId="urn:microsoft.com/office/officeart/2005/8/layout/orgChart1"/>
    <dgm:cxn modelId="{A8B36B7E-BD2B-45F4-AABC-4775F914471A}" type="presParOf" srcId="{DF104A47-2BFE-4E7B-9671-D3AF02FB2314}" destId="{4D116463-1DBA-4D0F-A6D5-77B52C2E9736}" srcOrd="0" destOrd="0" presId="urn:microsoft.com/office/officeart/2005/8/layout/orgChart1"/>
    <dgm:cxn modelId="{082EFE0A-A30D-45B4-AB2F-A581774BDE1A}" type="presParOf" srcId="{DF104A47-2BFE-4E7B-9671-D3AF02FB2314}" destId="{D075A434-F4FD-4A23-A3EF-EFEC6BC6DA0D}" srcOrd="1" destOrd="0" presId="urn:microsoft.com/office/officeart/2005/8/layout/orgChart1"/>
    <dgm:cxn modelId="{12CA57F4-C14A-4936-A5D0-6D577CF7C622}" type="presParOf" srcId="{D075A434-F4FD-4A23-A3EF-EFEC6BC6DA0D}" destId="{DDF92F7C-4ADC-4252-89CF-2F6A5B42933D}" srcOrd="0" destOrd="0" presId="urn:microsoft.com/office/officeart/2005/8/layout/orgChart1"/>
    <dgm:cxn modelId="{A97BCE64-DF2F-43FB-B43A-2995CF03828C}" type="presParOf" srcId="{DDF92F7C-4ADC-4252-89CF-2F6A5B42933D}" destId="{1B0FB83D-3677-4B81-A929-6471676D3F80}" srcOrd="0" destOrd="0" presId="urn:microsoft.com/office/officeart/2005/8/layout/orgChart1"/>
    <dgm:cxn modelId="{3CCF65C5-A9BE-42A4-AA54-19C2EA110F39}" type="presParOf" srcId="{DDF92F7C-4ADC-4252-89CF-2F6A5B42933D}" destId="{302EA05B-593E-4B91-9994-5124B9378BF1}" srcOrd="1" destOrd="0" presId="urn:microsoft.com/office/officeart/2005/8/layout/orgChart1"/>
    <dgm:cxn modelId="{E78E5AB5-F98B-46D0-AC21-27BEDCC692D7}" type="presParOf" srcId="{D075A434-F4FD-4A23-A3EF-EFEC6BC6DA0D}" destId="{E10650C0-FE5D-4256-BD85-A550B557DAC5}" srcOrd="1" destOrd="0" presId="urn:microsoft.com/office/officeart/2005/8/layout/orgChart1"/>
    <dgm:cxn modelId="{073D12E4-6DFA-4634-9FD0-D93E68D4FC10}" type="presParOf" srcId="{D075A434-F4FD-4A23-A3EF-EFEC6BC6DA0D}" destId="{0861C308-2C81-43B8-9136-F9B84EF35E21}" srcOrd="2" destOrd="0" presId="urn:microsoft.com/office/officeart/2005/8/layout/orgChart1"/>
    <dgm:cxn modelId="{9C08C2A0-8C39-4D19-99DC-AA310EC24E1C}" type="presParOf" srcId="{81933A74-DA2A-44E3-AE91-D81FE0760D59}" destId="{FDE6B8AB-0717-407A-99DE-BC1B6D284C0D}" srcOrd="2" destOrd="0" presId="urn:microsoft.com/office/officeart/2005/8/layout/orgChart1"/>
    <dgm:cxn modelId="{14DE7AD0-5089-4128-888B-E5660CB22EA1}" type="presParOf" srcId="{0D25647F-0B1C-4686-96F0-78D4799D7070}" destId="{BD58B337-6953-48EE-9DC7-6FC40CB24E02}" srcOrd="6" destOrd="0" presId="urn:microsoft.com/office/officeart/2005/8/layout/orgChart1"/>
    <dgm:cxn modelId="{BA77890E-CED0-48A3-BB7A-F39E95C1B87A}" type="presParOf" srcId="{0D25647F-0B1C-4686-96F0-78D4799D7070}" destId="{CF63F875-E602-469B-8755-8229590BB90D}" srcOrd="7" destOrd="0" presId="urn:microsoft.com/office/officeart/2005/8/layout/orgChart1"/>
    <dgm:cxn modelId="{6D87BA57-6144-4D7C-BA4D-7FCEF6356885}" type="presParOf" srcId="{CF63F875-E602-469B-8755-8229590BB90D}" destId="{919A853E-F0EB-489C-A685-17FCD16B77DD}" srcOrd="0" destOrd="0" presId="urn:microsoft.com/office/officeart/2005/8/layout/orgChart1"/>
    <dgm:cxn modelId="{4FB292E2-7742-49F3-A960-C380A30F7156}" type="presParOf" srcId="{919A853E-F0EB-489C-A685-17FCD16B77DD}" destId="{0CF6C98F-E367-4CCE-B22C-E3AAB2F80F0E}" srcOrd="0" destOrd="0" presId="urn:microsoft.com/office/officeart/2005/8/layout/orgChart1"/>
    <dgm:cxn modelId="{49C7BF10-44A6-40A5-8A84-4C23F580315D}" type="presParOf" srcId="{919A853E-F0EB-489C-A685-17FCD16B77DD}" destId="{6AB382AA-2DFF-4A41-9735-1A6841941CB6}" srcOrd="1" destOrd="0" presId="urn:microsoft.com/office/officeart/2005/8/layout/orgChart1"/>
    <dgm:cxn modelId="{21619C0E-0AC0-4EA1-A810-40B2E174D5A4}" type="presParOf" srcId="{CF63F875-E602-469B-8755-8229590BB90D}" destId="{35169A82-A0A8-4021-AEB4-37F99CB697BF}" srcOrd="1" destOrd="0" presId="urn:microsoft.com/office/officeart/2005/8/layout/orgChart1"/>
    <dgm:cxn modelId="{591993A4-2E8A-475A-A81E-3654CE4423D8}" type="presParOf" srcId="{35169A82-A0A8-4021-AEB4-37F99CB697BF}" destId="{B6263125-AC6E-40B7-B115-F9032C5204AF}" srcOrd="0" destOrd="0" presId="urn:microsoft.com/office/officeart/2005/8/layout/orgChart1"/>
    <dgm:cxn modelId="{84A8048B-F1FC-409B-91A3-A2F497624D0C}" type="presParOf" srcId="{35169A82-A0A8-4021-AEB4-37F99CB697BF}" destId="{74EA8B7B-A978-4FD7-AC9F-88E95029E36C}" srcOrd="1" destOrd="0" presId="urn:microsoft.com/office/officeart/2005/8/layout/orgChart1"/>
    <dgm:cxn modelId="{FED3A93D-D4FD-4DE6-9703-A238FEEE0B4F}" type="presParOf" srcId="{74EA8B7B-A978-4FD7-AC9F-88E95029E36C}" destId="{65608DA1-569B-44C1-80BC-92D94B5DF8D3}" srcOrd="0" destOrd="0" presId="urn:microsoft.com/office/officeart/2005/8/layout/orgChart1"/>
    <dgm:cxn modelId="{EF0FAB33-846F-4806-9956-5AF2169F87DB}" type="presParOf" srcId="{65608DA1-569B-44C1-80BC-92D94B5DF8D3}" destId="{F062C9D0-42D9-4604-A574-E8822C9164CA}" srcOrd="0" destOrd="0" presId="urn:microsoft.com/office/officeart/2005/8/layout/orgChart1"/>
    <dgm:cxn modelId="{8E5B6FAE-7A1A-42DF-B112-1C316644ED3A}" type="presParOf" srcId="{65608DA1-569B-44C1-80BC-92D94B5DF8D3}" destId="{15BFD55A-35B7-4241-B4D3-B9CF63E007E6}" srcOrd="1" destOrd="0" presId="urn:microsoft.com/office/officeart/2005/8/layout/orgChart1"/>
    <dgm:cxn modelId="{002B87A7-FBE8-46A7-ADB2-880B7476214A}" type="presParOf" srcId="{74EA8B7B-A978-4FD7-AC9F-88E95029E36C}" destId="{ACF4BBCB-CEA9-4265-B879-EB293F42F846}" srcOrd="1" destOrd="0" presId="urn:microsoft.com/office/officeart/2005/8/layout/orgChart1"/>
    <dgm:cxn modelId="{FBAE6D11-5406-472B-9DB2-3F28102EFB4C}" type="presParOf" srcId="{74EA8B7B-A978-4FD7-AC9F-88E95029E36C}" destId="{153FB6E4-0492-4146-87FE-9F7119258899}" srcOrd="2" destOrd="0" presId="urn:microsoft.com/office/officeart/2005/8/layout/orgChart1"/>
    <dgm:cxn modelId="{A48C3EEB-A713-4229-9613-F5F02FFBB7CB}" type="presParOf" srcId="{CF63F875-E602-469B-8755-8229590BB90D}" destId="{4FB8671D-2CC0-401D-AE96-97EF84405DC6}" srcOrd="2" destOrd="0" presId="urn:microsoft.com/office/officeart/2005/8/layout/orgChart1"/>
    <dgm:cxn modelId="{F230E9AD-B7E5-4D06-8BE4-341E35FC58AB}" type="presParOf" srcId="{BB4CB57A-2B5E-4746-BFE8-720C07F223F4}" destId="{EC2998EF-FEE7-419C-B981-B4713882A808}" srcOrd="2" destOrd="0" presId="urn:microsoft.com/office/officeart/2005/8/layout/orgChart1"/>
    <dgm:cxn modelId="{E8669E84-09FD-4340-B491-DE4A2E09C495}" type="presParOf" srcId="{613425DE-B06B-4478-B588-BA022839FD94}" destId="{E53A5AB7-FE53-4340-AC18-3C6A1EBE7DD9}" srcOrd="4" destOrd="0" presId="urn:microsoft.com/office/officeart/2005/8/layout/orgChart1"/>
    <dgm:cxn modelId="{DE362392-22C8-4306-9680-F75FA18A0F99}" type="presParOf" srcId="{613425DE-B06B-4478-B588-BA022839FD94}" destId="{DABE179C-6184-4E2B-9813-A73598022C10}" srcOrd="5" destOrd="0" presId="urn:microsoft.com/office/officeart/2005/8/layout/orgChart1"/>
    <dgm:cxn modelId="{A645F73F-6BA4-4BC6-B0E6-A0ED1A31E304}" type="presParOf" srcId="{DABE179C-6184-4E2B-9813-A73598022C10}" destId="{1A7C3CB0-ECA4-49C0-A3B2-C11CA7DA558A}" srcOrd="0" destOrd="0" presId="urn:microsoft.com/office/officeart/2005/8/layout/orgChart1"/>
    <dgm:cxn modelId="{C9473A42-FA3E-48A4-8978-98896434FD95}" type="presParOf" srcId="{1A7C3CB0-ECA4-49C0-A3B2-C11CA7DA558A}" destId="{D6E7F45C-C071-4A98-B63B-4AA075777848}" srcOrd="0" destOrd="0" presId="urn:microsoft.com/office/officeart/2005/8/layout/orgChart1"/>
    <dgm:cxn modelId="{974BC9E1-E344-422B-A9AC-38F576A90FB7}" type="presParOf" srcId="{1A7C3CB0-ECA4-49C0-A3B2-C11CA7DA558A}" destId="{0868A900-DBC7-481E-87B9-11090B1DA75A}" srcOrd="1" destOrd="0" presId="urn:microsoft.com/office/officeart/2005/8/layout/orgChart1"/>
    <dgm:cxn modelId="{3473A225-951F-4510-9B9F-D0C02BD1D906}" type="presParOf" srcId="{DABE179C-6184-4E2B-9813-A73598022C10}" destId="{1C98A026-21B5-4713-AAF9-3C91AF2CA293}" srcOrd="1" destOrd="0" presId="urn:microsoft.com/office/officeart/2005/8/layout/orgChart1"/>
    <dgm:cxn modelId="{8EAB753B-DA88-4B7C-BA75-2B94A6A0E89E}" type="presParOf" srcId="{1C98A026-21B5-4713-AAF9-3C91AF2CA293}" destId="{541D4620-5EA4-4247-B1E5-2AFBD0E44217}" srcOrd="0" destOrd="0" presId="urn:microsoft.com/office/officeart/2005/8/layout/orgChart1"/>
    <dgm:cxn modelId="{2A35259B-44A9-4B4B-99AD-EAF4FC14BDCB}" type="presParOf" srcId="{1C98A026-21B5-4713-AAF9-3C91AF2CA293}" destId="{6CB92327-DB75-4B30-8759-A59FAA6F72F8}" srcOrd="1" destOrd="0" presId="urn:microsoft.com/office/officeart/2005/8/layout/orgChart1"/>
    <dgm:cxn modelId="{1DEE5869-C7D2-4DD8-AB9C-A340F2D86C48}" type="presParOf" srcId="{6CB92327-DB75-4B30-8759-A59FAA6F72F8}" destId="{50800677-4988-4C0B-A77F-54AD3BCE88A9}" srcOrd="0" destOrd="0" presId="urn:microsoft.com/office/officeart/2005/8/layout/orgChart1"/>
    <dgm:cxn modelId="{36A82370-7D30-4C70-8616-3F71C44DEE25}" type="presParOf" srcId="{50800677-4988-4C0B-A77F-54AD3BCE88A9}" destId="{5E8B89FA-4171-40F1-AAE3-4A3B189EE22E}" srcOrd="0" destOrd="0" presId="urn:microsoft.com/office/officeart/2005/8/layout/orgChart1"/>
    <dgm:cxn modelId="{FBB3B757-24F2-4EAD-A057-90EC8ED9B6A5}" type="presParOf" srcId="{50800677-4988-4C0B-A77F-54AD3BCE88A9}" destId="{F77DE07D-2833-4C7B-AE24-07398328C7CA}" srcOrd="1" destOrd="0" presId="urn:microsoft.com/office/officeart/2005/8/layout/orgChart1"/>
    <dgm:cxn modelId="{34ED2366-9B4C-4A2E-978A-36D67252BB2C}" type="presParOf" srcId="{6CB92327-DB75-4B30-8759-A59FAA6F72F8}" destId="{2B987C86-21F9-4911-B7FE-1B4A9BAB79C7}" srcOrd="1" destOrd="0" presId="urn:microsoft.com/office/officeart/2005/8/layout/orgChart1"/>
    <dgm:cxn modelId="{711B1AA2-974A-4A6D-A60D-AFED6E8B3AFB}" type="presParOf" srcId="{2B987C86-21F9-4911-B7FE-1B4A9BAB79C7}" destId="{3D3F733B-D8FE-4FEB-9142-E15475C956CF}" srcOrd="0" destOrd="0" presId="urn:microsoft.com/office/officeart/2005/8/layout/orgChart1"/>
    <dgm:cxn modelId="{37569E52-FB8B-4146-B94B-3C522F1E813B}" type="presParOf" srcId="{2B987C86-21F9-4911-B7FE-1B4A9BAB79C7}" destId="{ED190DAD-337E-42A4-BCAC-6DD477E6A206}" srcOrd="1" destOrd="0" presId="urn:microsoft.com/office/officeart/2005/8/layout/orgChart1"/>
    <dgm:cxn modelId="{45611F5C-0B8F-4F30-93ED-CCF53F942C5D}" type="presParOf" srcId="{ED190DAD-337E-42A4-BCAC-6DD477E6A206}" destId="{17A56035-988B-4C97-9089-5ADBCAA3ADBC}" srcOrd="0" destOrd="0" presId="urn:microsoft.com/office/officeart/2005/8/layout/orgChart1"/>
    <dgm:cxn modelId="{CA47C7D5-2552-4466-BE9D-A22C37824D03}" type="presParOf" srcId="{17A56035-988B-4C97-9089-5ADBCAA3ADBC}" destId="{10084475-44B9-4A25-8883-EA7FF8786C75}" srcOrd="0" destOrd="0" presId="urn:microsoft.com/office/officeart/2005/8/layout/orgChart1"/>
    <dgm:cxn modelId="{3CFD01C4-89EB-4BE3-8390-644AF83C65CD}" type="presParOf" srcId="{17A56035-988B-4C97-9089-5ADBCAA3ADBC}" destId="{C9FAFE90-D464-453A-AF33-5062B19184AB}" srcOrd="1" destOrd="0" presId="urn:microsoft.com/office/officeart/2005/8/layout/orgChart1"/>
    <dgm:cxn modelId="{611E2F27-7AAB-4E5E-8198-4AFB2895A1EE}" type="presParOf" srcId="{ED190DAD-337E-42A4-BCAC-6DD477E6A206}" destId="{8D4681E5-A272-4B34-9596-72EC4EB690F2}" srcOrd="1" destOrd="0" presId="urn:microsoft.com/office/officeart/2005/8/layout/orgChart1"/>
    <dgm:cxn modelId="{B717A356-DAFD-451B-A52D-58CDF6BC832B}" type="presParOf" srcId="{ED190DAD-337E-42A4-BCAC-6DD477E6A206}" destId="{D2776E69-8049-4155-B7C7-7EC502490EC0}" srcOrd="2" destOrd="0" presId="urn:microsoft.com/office/officeart/2005/8/layout/orgChart1"/>
    <dgm:cxn modelId="{75CCE371-680D-4B09-B44E-9CDD61486655}" type="presParOf" srcId="{2B987C86-21F9-4911-B7FE-1B4A9BAB79C7}" destId="{BD392999-B1BE-4B0E-B5E3-1BB8967665AA}" srcOrd="2" destOrd="0" presId="urn:microsoft.com/office/officeart/2005/8/layout/orgChart1"/>
    <dgm:cxn modelId="{D9999072-6FA3-4398-B31F-BFA68CDD8B79}" type="presParOf" srcId="{2B987C86-21F9-4911-B7FE-1B4A9BAB79C7}" destId="{B8BA2011-9080-4F71-9BC0-CD6C0DA7E323}" srcOrd="3" destOrd="0" presId="urn:microsoft.com/office/officeart/2005/8/layout/orgChart1"/>
    <dgm:cxn modelId="{3A4D4FE4-2F4F-4E39-905E-DEF1FDBE027E}" type="presParOf" srcId="{B8BA2011-9080-4F71-9BC0-CD6C0DA7E323}" destId="{95B1DBF1-5AB4-4D8F-BD82-05F598A04219}" srcOrd="0" destOrd="0" presId="urn:microsoft.com/office/officeart/2005/8/layout/orgChart1"/>
    <dgm:cxn modelId="{85261D6D-1217-4678-80C9-62F3C8C6944F}" type="presParOf" srcId="{95B1DBF1-5AB4-4D8F-BD82-05F598A04219}" destId="{DDA3AF89-F747-47D8-9A88-D14A236D2BC2}" srcOrd="0" destOrd="0" presId="urn:microsoft.com/office/officeart/2005/8/layout/orgChart1"/>
    <dgm:cxn modelId="{BAA533C9-05D8-4A50-837C-8AF88F653C3C}" type="presParOf" srcId="{95B1DBF1-5AB4-4D8F-BD82-05F598A04219}" destId="{5409AC8F-C460-4265-8194-629EE8902FC8}" srcOrd="1" destOrd="0" presId="urn:microsoft.com/office/officeart/2005/8/layout/orgChart1"/>
    <dgm:cxn modelId="{4B72C470-12BC-42A2-8D3C-F42DF6C34F3C}" type="presParOf" srcId="{B8BA2011-9080-4F71-9BC0-CD6C0DA7E323}" destId="{31B97BD4-27FB-46D2-90A0-0295D6DE0001}" srcOrd="1" destOrd="0" presId="urn:microsoft.com/office/officeart/2005/8/layout/orgChart1"/>
    <dgm:cxn modelId="{7E179ED6-1D10-42B9-9834-11CFEB6DB96B}" type="presParOf" srcId="{B8BA2011-9080-4F71-9BC0-CD6C0DA7E323}" destId="{056600C2-E815-49A5-BDF0-589B6F47CE6C}" srcOrd="2" destOrd="0" presId="urn:microsoft.com/office/officeart/2005/8/layout/orgChart1"/>
    <dgm:cxn modelId="{F7FD4AD1-CE06-4341-9E6C-FAAEC94BC18E}" type="presParOf" srcId="{2B987C86-21F9-4911-B7FE-1B4A9BAB79C7}" destId="{8FD2BFED-475A-4DCE-A3F4-C5A26F3141F2}" srcOrd="4" destOrd="0" presId="urn:microsoft.com/office/officeart/2005/8/layout/orgChart1"/>
    <dgm:cxn modelId="{3E8704F1-5D35-41DB-BB69-8F5B47A17407}" type="presParOf" srcId="{2B987C86-21F9-4911-B7FE-1B4A9BAB79C7}" destId="{F19D9980-9A36-4469-9114-84A8A808D463}" srcOrd="5" destOrd="0" presId="urn:microsoft.com/office/officeart/2005/8/layout/orgChart1"/>
    <dgm:cxn modelId="{2BB9F422-FA4C-4FD1-ACDD-3850CDA24A58}" type="presParOf" srcId="{F19D9980-9A36-4469-9114-84A8A808D463}" destId="{4C15B1D5-DA05-457A-9EA1-E81249E31D34}" srcOrd="0" destOrd="0" presId="urn:microsoft.com/office/officeart/2005/8/layout/orgChart1"/>
    <dgm:cxn modelId="{6FA843BC-3844-4F31-B623-96D329E8525F}" type="presParOf" srcId="{4C15B1D5-DA05-457A-9EA1-E81249E31D34}" destId="{C9F57064-F1E3-4713-AE32-1D82D6472F66}" srcOrd="0" destOrd="0" presId="urn:microsoft.com/office/officeart/2005/8/layout/orgChart1"/>
    <dgm:cxn modelId="{3EB70E66-6FD2-4713-884A-6F54874E0959}" type="presParOf" srcId="{4C15B1D5-DA05-457A-9EA1-E81249E31D34}" destId="{5EB529E4-B42F-4F0D-A1C1-C6D28BB8B8A5}" srcOrd="1" destOrd="0" presId="urn:microsoft.com/office/officeart/2005/8/layout/orgChart1"/>
    <dgm:cxn modelId="{51774217-6E30-4421-8D2C-8845BD7559C6}" type="presParOf" srcId="{F19D9980-9A36-4469-9114-84A8A808D463}" destId="{7D5799D4-8F36-496B-8563-15616505BB1B}" srcOrd="1" destOrd="0" presId="urn:microsoft.com/office/officeart/2005/8/layout/orgChart1"/>
    <dgm:cxn modelId="{F6849AB0-D6A3-4178-A4D7-B786817D4BE1}" type="presParOf" srcId="{F19D9980-9A36-4469-9114-84A8A808D463}" destId="{E4EC497E-326B-4B2F-A716-79250EA9C8DD}" srcOrd="2" destOrd="0" presId="urn:microsoft.com/office/officeart/2005/8/layout/orgChart1"/>
    <dgm:cxn modelId="{C9645DA1-0956-4275-AAB9-CA95DBBFE755}" type="presParOf" srcId="{6CB92327-DB75-4B30-8759-A59FAA6F72F8}" destId="{2B2BC4FC-6DB1-4643-AF97-D673B9976A16}" srcOrd="2" destOrd="0" presId="urn:microsoft.com/office/officeart/2005/8/layout/orgChart1"/>
    <dgm:cxn modelId="{FEFC6352-4E65-45B3-805D-32C30854AB58}" type="presParOf" srcId="{1C98A026-21B5-4713-AAF9-3C91AF2CA293}" destId="{B5A9C71F-C4B0-4DDE-AB20-92CB0B0F4846}" srcOrd="2" destOrd="0" presId="urn:microsoft.com/office/officeart/2005/8/layout/orgChart1"/>
    <dgm:cxn modelId="{6B5F6176-E36F-4506-BD2F-FAEF9ADD0B19}" type="presParOf" srcId="{1C98A026-21B5-4713-AAF9-3C91AF2CA293}" destId="{80CB4080-15E7-44FD-9FFA-67B3C45E131E}" srcOrd="3" destOrd="0" presId="urn:microsoft.com/office/officeart/2005/8/layout/orgChart1"/>
    <dgm:cxn modelId="{69F3CB8D-B64A-4181-8086-3C3D56E5595E}" type="presParOf" srcId="{80CB4080-15E7-44FD-9FFA-67B3C45E131E}" destId="{C10406E7-084D-4EBC-8F13-56AA5B147099}" srcOrd="0" destOrd="0" presId="urn:microsoft.com/office/officeart/2005/8/layout/orgChart1"/>
    <dgm:cxn modelId="{4008ADA2-923B-4F39-B77D-7C413E000A2C}" type="presParOf" srcId="{C10406E7-084D-4EBC-8F13-56AA5B147099}" destId="{444BF6BD-A9FA-4164-BB37-B71E17D2DB62}" srcOrd="0" destOrd="0" presId="urn:microsoft.com/office/officeart/2005/8/layout/orgChart1"/>
    <dgm:cxn modelId="{3D819BA6-79A9-4429-819A-6D80B0608642}" type="presParOf" srcId="{C10406E7-084D-4EBC-8F13-56AA5B147099}" destId="{17BAC1E2-1950-4BBE-AFBF-47BF1C66FBF3}" srcOrd="1" destOrd="0" presId="urn:microsoft.com/office/officeart/2005/8/layout/orgChart1"/>
    <dgm:cxn modelId="{485EB5AE-447E-46B8-8BE2-0E167F5A5A3E}" type="presParOf" srcId="{80CB4080-15E7-44FD-9FFA-67B3C45E131E}" destId="{B0EFA8FE-73F3-4F3D-A019-6AF2318E8EAB}" srcOrd="1" destOrd="0" presId="urn:microsoft.com/office/officeart/2005/8/layout/orgChart1"/>
    <dgm:cxn modelId="{FDF82D72-9706-4DC7-91AD-92F185D9FB27}" type="presParOf" srcId="{B0EFA8FE-73F3-4F3D-A019-6AF2318E8EAB}" destId="{BD809428-6185-4F07-B745-03F56DD7A2DB}" srcOrd="0" destOrd="0" presId="urn:microsoft.com/office/officeart/2005/8/layout/orgChart1"/>
    <dgm:cxn modelId="{20AFEFBD-062C-4288-970E-E55AB3ECDE97}" type="presParOf" srcId="{B0EFA8FE-73F3-4F3D-A019-6AF2318E8EAB}" destId="{EA3E0EC5-31DB-4F95-B5FC-A02A1B39736C}" srcOrd="1" destOrd="0" presId="urn:microsoft.com/office/officeart/2005/8/layout/orgChart1"/>
    <dgm:cxn modelId="{5464C632-0937-4E3A-9A5D-AC39666C5C89}" type="presParOf" srcId="{EA3E0EC5-31DB-4F95-B5FC-A02A1B39736C}" destId="{BC0DC21B-B1FB-4B0E-830A-0F6D555E1AA6}" srcOrd="0" destOrd="0" presId="urn:microsoft.com/office/officeart/2005/8/layout/orgChart1"/>
    <dgm:cxn modelId="{FD71F1BF-5E34-43BD-A1EB-0150620CC279}" type="presParOf" srcId="{BC0DC21B-B1FB-4B0E-830A-0F6D555E1AA6}" destId="{9B151CF6-054E-4617-9363-69A2CA3D5EB9}" srcOrd="0" destOrd="0" presId="urn:microsoft.com/office/officeart/2005/8/layout/orgChart1"/>
    <dgm:cxn modelId="{69F8199C-CBBE-452D-B344-A3F762938A2C}" type="presParOf" srcId="{BC0DC21B-B1FB-4B0E-830A-0F6D555E1AA6}" destId="{057463B8-57AD-4659-B71F-A0A52D4FF99F}" srcOrd="1" destOrd="0" presId="urn:microsoft.com/office/officeart/2005/8/layout/orgChart1"/>
    <dgm:cxn modelId="{3C143D56-3E55-4F61-8177-7EAAFFA5E7C6}" type="presParOf" srcId="{EA3E0EC5-31DB-4F95-B5FC-A02A1B39736C}" destId="{F91FAB53-5C3E-4002-89FA-18E540FDEBE7}" srcOrd="1" destOrd="0" presId="urn:microsoft.com/office/officeart/2005/8/layout/orgChart1"/>
    <dgm:cxn modelId="{80931964-E338-4E71-B725-70631E6ED0BE}" type="presParOf" srcId="{EA3E0EC5-31DB-4F95-B5FC-A02A1B39736C}" destId="{5EF591FA-609F-4EE5-8812-25DDD39D93BF}" srcOrd="2" destOrd="0" presId="urn:microsoft.com/office/officeart/2005/8/layout/orgChart1"/>
    <dgm:cxn modelId="{77080AE3-E1D7-4929-A517-395766A23ADB}" type="presParOf" srcId="{B0EFA8FE-73F3-4F3D-A019-6AF2318E8EAB}" destId="{93387E41-7DD1-48E4-B8C4-893973A60B73}" srcOrd="2" destOrd="0" presId="urn:microsoft.com/office/officeart/2005/8/layout/orgChart1"/>
    <dgm:cxn modelId="{B6CC764E-8A93-4A8F-A03B-42364E97EE4A}" type="presParOf" srcId="{B0EFA8FE-73F3-4F3D-A019-6AF2318E8EAB}" destId="{2D78A9A6-CFD3-4B93-9AC8-D63C14395A7B}" srcOrd="3" destOrd="0" presId="urn:microsoft.com/office/officeart/2005/8/layout/orgChart1"/>
    <dgm:cxn modelId="{884F7A7D-564F-4BB3-A558-76E81D5745B5}" type="presParOf" srcId="{2D78A9A6-CFD3-4B93-9AC8-D63C14395A7B}" destId="{3F9558B4-2ABF-4AFC-9E53-33E08591590D}" srcOrd="0" destOrd="0" presId="urn:microsoft.com/office/officeart/2005/8/layout/orgChart1"/>
    <dgm:cxn modelId="{74376238-C106-4FF4-9F7C-E24109877D21}" type="presParOf" srcId="{3F9558B4-2ABF-4AFC-9E53-33E08591590D}" destId="{767E5355-089E-4B36-93D6-8D1980CCF9A9}" srcOrd="0" destOrd="0" presId="urn:microsoft.com/office/officeart/2005/8/layout/orgChart1"/>
    <dgm:cxn modelId="{286B2322-47D2-4D2E-AC06-971E414E5D16}" type="presParOf" srcId="{3F9558B4-2ABF-4AFC-9E53-33E08591590D}" destId="{A80E50D4-6FB2-44D6-A178-91C638E53B63}" srcOrd="1" destOrd="0" presId="urn:microsoft.com/office/officeart/2005/8/layout/orgChart1"/>
    <dgm:cxn modelId="{7A887455-72FC-4662-96CB-C357FE0F8519}" type="presParOf" srcId="{2D78A9A6-CFD3-4B93-9AC8-D63C14395A7B}" destId="{B2FB203F-8B65-487E-88FB-BA3AB6530362}" srcOrd="1" destOrd="0" presId="urn:microsoft.com/office/officeart/2005/8/layout/orgChart1"/>
    <dgm:cxn modelId="{961B3CC0-413A-4096-8396-47C7B2ABDF2F}" type="presParOf" srcId="{2D78A9A6-CFD3-4B93-9AC8-D63C14395A7B}" destId="{96FEA7DA-17F1-45F0-92D4-9F4D67AA37F4}" srcOrd="2" destOrd="0" presId="urn:microsoft.com/office/officeart/2005/8/layout/orgChart1"/>
    <dgm:cxn modelId="{51A6D51C-97A1-4719-987F-0DD132C4B464}" type="presParOf" srcId="{80CB4080-15E7-44FD-9FFA-67B3C45E131E}" destId="{759F3FAD-73A0-4919-9139-E31E59293165}" srcOrd="2" destOrd="0" presId="urn:microsoft.com/office/officeart/2005/8/layout/orgChart1"/>
    <dgm:cxn modelId="{3628F5EC-0373-45E4-B10D-4D633F037341}" type="presParOf" srcId="{1C98A026-21B5-4713-AAF9-3C91AF2CA293}" destId="{49AC1FC2-D014-4E9D-AA3A-53FF0A2CD910}" srcOrd="4" destOrd="0" presId="urn:microsoft.com/office/officeart/2005/8/layout/orgChart1"/>
    <dgm:cxn modelId="{A38A60CB-A1A4-4AA3-AC38-CD28BDF56EC2}" type="presParOf" srcId="{1C98A026-21B5-4713-AAF9-3C91AF2CA293}" destId="{AC4CD002-7F42-42E4-8CB9-FD75C1A51895}" srcOrd="5" destOrd="0" presId="urn:microsoft.com/office/officeart/2005/8/layout/orgChart1"/>
    <dgm:cxn modelId="{D838BE30-F19D-4904-8DE7-89C33261D9C0}" type="presParOf" srcId="{AC4CD002-7F42-42E4-8CB9-FD75C1A51895}" destId="{7CFF0AAD-B8A1-4983-99FC-8BD5C0FBD043}" srcOrd="0" destOrd="0" presId="urn:microsoft.com/office/officeart/2005/8/layout/orgChart1"/>
    <dgm:cxn modelId="{BF548165-D0EB-4AE5-8CC4-0A89C5E72410}" type="presParOf" srcId="{7CFF0AAD-B8A1-4983-99FC-8BD5C0FBD043}" destId="{6BAFAF7A-5E8F-4290-84AF-3A9223F2EA2B}" srcOrd="0" destOrd="0" presId="urn:microsoft.com/office/officeart/2005/8/layout/orgChart1"/>
    <dgm:cxn modelId="{47BCD8E3-5373-4C3F-84D0-6E5B13ABB09E}" type="presParOf" srcId="{7CFF0AAD-B8A1-4983-99FC-8BD5C0FBD043}" destId="{CA157FF0-16C6-48FE-B611-ECEE1407D302}" srcOrd="1" destOrd="0" presId="urn:microsoft.com/office/officeart/2005/8/layout/orgChart1"/>
    <dgm:cxn modelId="{C09022BC-1AAE-4AE6-B455-D2A73C126289}" type="presParOf" srcId="{AC4CD002-7F42-42E4-8CB9-FD75C1A51895}" destId="{FC5D9865-4F27-4843-AC3E-DC35F9470BE7}" srcOrd="1" destOrd="0" presId="urn:microsoft.com/office/officeart/2005/8/layout/orgChart1"/>
    <dgm:cxn modelId="{A3A1B6C3-880F-481D-8AD5-CEB4B48B5E60}" type="presParOf" srcId="{FC5D9865-4F27-4843-AC3E-DC35F9470BE7}" destId="{781E077E-26D5-4880-BC59-16E00A089D2F}" srcOrd="0" destOrd="0" presId="urn:microsoft.com/office/officeart/2005/8/layout/orgChart1"/>
    <dgm:cxn modelId="{3478EA93-2FE5-4035-A458-7959AD70957F}" type="presParOf" srcId="{FC5D9865-4F27-4843-AC3E-DC35F9470BE7}" destId="{E6E94B6F-3933-4B44-9474-B24824D57CAA}" srcOrd="1" destOrd="0" presId="urn:microsoft.com/office/officeart/2005/8/layout/orgChart1"/>
    <dgm:cxn modelId="{ABD9A0AF-D47E-4A07-AA6B-7C317A3ACF7F}" type="presParOf" srcId="{E6E94B6F-3933-4B44-9474-B24824D57CAA}" destId="{8FFF363F-70DC-401D-8746-A2E0E982AFE8}" srcOrd="0" destOrd="0" presId="urn:microsoft.com/office/officeart/2005/8/layout/orgChart1"/>
    <dgm:cxn modelId="{F46AB3CD-8DAA-46C1-AD37-4EE0ADFE2C15}" type="presParOf" srcId="{8FFF363F-70DC-401D-8746-A2E0E982AFE8}" destId="{6FC71550-B29F-4CFE-96C2-FA9EFA6100CF}" srcOrd="0" destOrd="0" presId="urn:microsoft.com/office/officeart/2005/8/layout/orgChart1"/>
    <dgm:cxn modelId="{F910ACBE-E493-4186-82AF-F3BE685C26D2}" type="presParOf" srcId="{8FFF363F-70DC-401D-8746-A2E0E982AFE8}" destId="{ADE158F9-6333-4539-BBC0-688ABB85A6E9}" srcOrd="1" destOrd="0" presId="urn:microsoft.com/office/officeart/2005/8/layout/orgChart1"/>
    <dgm:cxn modelId="{F1566502-DB37-4743-978C-B8F2162D6E1F}" type="presParOf" srcId="{E6E94B6F-3933-4B44-9474-B24824D57CAA}" destId="{2D8D6E73-9E5E-4950-B4DC-C134191024F7}" srcOrd="1" destOrd="0" presId="urn:microsoft.com/office/officeart/2005/8/layout/orgChart1"/>
    <dgm:cxn modelId="{6E764835-C095-4144-A5D8-9F81C2379E55}" type="presParOf" srcId="{E6E94B6F-3933-4B44-9474-B24824D57CAA}" destId="{0B543A04-EB7B-41AE-838F-04583CE86F4F}" srcOrd="2" destOrd="0" presId="urn:microsoft.com/office/officeart/2005/8/layout/orgChart1"/>
    <dgm:cxn modelId="{CBD1333B-EEA3-4EA9-AF7D-1BBD6E8C26D1}" type="presParOf" srcId="{AC4CD002-7F42-42E4-8CB9-FD75C1A51895}" destId="{609D0C04-96A9-4739-95B6-99E4ED59A734}" srcOrd="2" destOrd="0" presId="urn:microsoft.com/office/officeart/2005/8/layout/orgChart1"/>
    <dgm:cxn modelId="{6B93B10C-149F-49C8-98B4-100AA75EB24D}" type="presParOf" srcId="{DABE179C-6184-4E2B-9813-A73598022C10}" destId="{061A1665-AE18-4C66-9617-1252CEFB6887}" srcOrd="2" destOrd="0" presId="urn:microsoft.com/office/officeart/2005/8/layout/orgChart1"/>
    <dgm:cxn modelId="{B7478E15-B27C-4491-BAD1-82EBAB599672}" type="presParOf" srcId="{D39A5477-54FA-4D91-8A38-C6D819457F00}" destId="{93C22FAD-2DF3-4269-86B8-5B823FB1C9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E05192-AC94-4AA7-A585-4FCB41A42D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161C90-8821-48D7-B1A6-4D72C29AD017}">
      <dgm:prSet/>
      <dgm:spPr/>
      <dgm:t>
        <a:bodyPr/>
        <a:lstStyle/>
        <a:p>
          <a:r>
            <a:rPr lang="en-US" dirty="0"/>
            <a:t>Define Success</a:t>
          </a:r>
        </a:p>
      </dgm:t>
    </dgm:pt>
    <dgm:pt modelId="{D0519CAF-7E8D-4B3A-9859-AF86440E95CE}" type="parTrans" cxnId="{90DA17BD-F5EB-4F45-9C18-033419BBEF61}">
      <dgm:prSet/>
      <dgm:spPr/>
    </dgm:pt>
    <dgm:pt modelId="{BD322138-52B9-4CB3-BFE0-E95C9DE3DC12}" type="sibTrans" cxnId="{90DA17BD-F5EB-4F45-9C18-033419BBEF61}">
      <dgm:prSet/>
      <dgm:spPr/>
    </dgm:pt>
    <dgm:pt modelId="{E0AEF7BF-1CE0-484D-9FF0-F00CD83016E0}">
      <dgm:prSet/>
      <dgm:spPr/>
      <dgm:t>
        <a:bodyPr/>
        <a:lstStyle/>
        <a:p>
          <a:r>
            <a:rPr lang="en-US" dirty="0"/>
            <a:t>Measurable Impact</a:t>
          </a:r>
        </a:p>
      </dgm:t>
    </dgm:pt>
    <dgm:pt modelId="{42C1C6CA-6E41-4DFD-AD58-D7C068D35C1D}" type="parTrans" cxnId="{5954C660-8CF8-4A6E-ADAF-50C792EECE8F}">
      <dgm:prSet/>
      <dgm:spPr/>
    </dgm:pt>
    <dgm:pt modelId="{552BA3FC-A84A-4E24-B684-127CD2FB2126}" type="sibTrans" cxnId="{5954C660-8CF8-4A6E-ADAF-50C792EECE8F}">
      <dgm:prSet/>
      <dgm:spPr/>
    </dgm:pt>
    <dgm:pt modelId="{7A779454-B57A-4782-932E-2A1DA77BCE76}">
      <dgm:prSet/>
      <dgm:spPr/>
      <dgm:t>
        <a:bodyPr/>
        <a:lstStyle/>
        <a:p>
          <a:r>
            <a:rPr lang="en-US" dirty="0"/>
            <a:t>Alternative Systems</a:t>
          </a:r>
        </a:p>
      </dgm:t>
    </dgm:pt>
    <dgm:pt modelId="{505A7502-E863-4DA2-974C-5F97D8DBCD43}" type="parTrans" cxnId="{E52D0E0E-D8C5-4C7F-BEA5-43D616D76802}">
      <dgm:prSet/>
      <dgm:spPr/>
    </dgm:pt>
    <dgm:pt modelId="{490A3FF7-75A7-41F4-AB15-68AD00FB5109}" type="sibTrans" cxnId="{E52D0E0E-D8C5-4C7F-BEA5-43D616D76802}">
      <dgm:prSet/>
      <dgm:spPr/>
    </dgm:pt>
    <dgm:pt modelId="{273A6ED0-A388-4D7F-A696-AF20359A7B1E}">
      <dgm:prSet/>
      <dgm:spPr/>
      <dgm:t>
        <a:bodyPr/>
        <a:lstStyle/>
        <a:p>
          <a:r>
            <a:rPr lang="en-US" dirty="0"/>
            <a:t>Understand constraints</a:t>
          </a:r>
        </a:p>
      </dgm:t>
    </dgm:pt>
    <dgm:pt modelId="{6C798FAE-4E8D-44E9-AAB6-C0C849F222CC}" type="parTrans" cxnId="{58CA1EBA-9269-4B8F-A633-3B219A1FD207}">
      <dgm:prSet/>
      <dgm:spPr/>
    </dgm:pt>
    <dgm:pt modelId="{BF82ADAC-D823-46F4-B7FF-5766612EA6C0}" type="sibTrans" cxnId="{58CA1EBA-9269-4B8F-A633-3B219A1FD207}">
      <dgm:prSet/>
      <dgm:spPr/>
    </dgm:pt>
    <dgm:pt modelId="{C3CC1A33-C51A-416C-B384-97185343B11D}">
      <dgm:prSet/>
      <dgm:spPr/>
      <dgm:t>
        <a:bodyPr/>
        <a:lstStyle/>
        <a:p>
          <a:r>
            <a:rPr lang="en-US" dirty="0"/>
            <a:t>What are the iterative stages of delivery</a:t>
          </a:r>
        </a:p>
      </dgm:t>
    </dgm:pt>
    <dgm:pt modelId="{2EFE7621-8AAF-44AB-9FC7-4EAADE6081DA}" type="parTrans" cxnId="{1A2A76C8-F29D-4727-8C27-F7DFFA11FEB6}">
      <dgm:prSet/>
      <dgm:spPr/>
    </dgm:pt>
    <dgm:pt modelId="{3013FC5A-46A8-4A86-A18F-3E836C3F61C9}" type="sibTrans" cxnId="{1A2A76C8-F29D-4727-8C27-F7DFFA11FEB6}">
      <dgm:prSet/>
      <dgm:spPr/>
    </dgm:pt>
    <dgm:pt modelId="{5F589622-4DB8-4DD7-8D0D-A13DCEE1C7F3}">
      <dgm:prSet/>
      <dgm:spPr/>
      <dgm:t>
        <a:bodyPr/>
        <a:lstStyle/>
        <a:p>
          <a:r>
            <a:rPr lang="en-US" dirty="0"/>
            <a:t>Does the leadership believe in the project</a:t>
          </a:r>
        </a:p>
      </dgm:t>
    </dgm:pt>
    <dgm:pt modelId="{33A419E2-56C6-42C6-933C-1CC4FCF5EFCD}" type="parTrans" cxnId="{44A8B53F-2B6E-48F2-A0C2-D0F49EBB8DD8}">
      <dgm:prSet/>
      <dgm:spPr/>
    </dgm:pt>
    <dgm:pt modelId="{3912D963-26A3-4EB1-BF31-112926B2A147}" type="sibTrans" cxnId="{44A8B53F-2B6E-48F2-A0C2-D0F49EBB8DD8}">
      <dgm:prSet/>
      <dgm:spPr/>
    </dgm:pt>
    <dgm:pt modelId="{55701FAD-721B-4DA6-B954-F25D4424FFE8}">
      <dgm:prSet/>
      <dgm:spPr/>
      <dgm:t>
        <a:bodyPr/>
        <a:lstStyle/>
        <a:p>
          <a:r>
            <a:rPr lang="en-US" dirty="0"/>
            <a:t>Does the team have the core competencies</a:t>
          </a:r>
        </a:p>
      </dgm:t>
    </dgm:pt>
    <dgm:pt modelId="{F2A5E587-11F5-455B-8AF5-15FB8E4241F4}" type="parTrans" cxnId="{F869749D-F91A-4553-8741-11051DE5F1F1}">
      <dgm:prSet/>
      <dgm:spPr/>
    </dgm:pt>
    <dgm:pt modelId="{A8C3F774-9246-4B34-AD52-3CFF93B473FF}" type="sibTrans" cxnId="{F869749D-F91A-4553-8741-11051DE5F1F1}">
      <dgm:prSet/>
      <dgm:spPr/>
    </dgm:pt>
    <dgm:pt modelId="{B27F82E5-16E8-4890-AC7A-9F02E650A8CA}">
      <dgm:prSet/>
      <dgm:spPr/>
      <dgm:t>
        <a:bodyPr/>
        <a:lstStyle/>
        <a:p>
          <a:r>
            <a:rPr lang="en-US" dirty="0"/>
            <a:t>Does a conscience definition of value exist</a:t>
          </a:r>
        </a:p>
      </dgm:t>
    </dgm:pt>
    <dgm:pt modelId="{398FE6F7-102B-45E3-8FAB-F618A37E4660}" type="parTrans" cxnId="{74C1DDD5-9BA9-4189-88A7-35307E583198}">
      <dgm:prSet/>
      <dgm:spPr/>
    </dgm:pt>
    <dgm:pt modelId="{A9BB1646-BFF1-4028-9B12-621B610752E7}" type="sibTrans" cxnId="{74C1DDD5-9BA9-4189-88A7-35307E583198}">
      <dgm:prSet/>
      <dgm:spPr/>
    </dgm:pt>
    <dgm:pt modelId="{513D18E5-5EFC-4D7E-B39A-9F2F25BEE13E}">
      <dgm:prSet/>
      <dgm:spPr/>
      <dgm:t>
        <a:bodyPr/>
        <a:lstStyle/>
        <a:p>
          <a:r>
            <a:rPr lang="en-US" dirty="0"/>
            <a:t>Identify crisp KPIs (Key Performance Indicators)</a:t>
          </a:r>
        </a:p>
      </dgm:t>
    </dgm:pt>
    <dgm:pt modelId="{4DCF90C7-6C8E-40DE-B105-7576017B18EE}" type="parTrans" cxnId="{F3552B0B-0F68-4A88-924D-DC3DDE4DE70A}">
      <dgm:prSet/>
      <dgm:spPr/>
    </dgm:pt>
    <dgm:pt modelId="{188B8742-1305-48FC-96DF-C25750F1A582}" type="sibTrans" cxnId="{F3552B0B-0F68-4A88-924D-DC3DDE4DE70A}">
      <dgm:prSet/>
      <dgm:spPr/>
    </dgm:pt>
    <dgm:pt modelId="{7FAB474E-8A18-4C74-9B5C-14AC70048FD0}">
      <dgm:prSet/>
      <dgm:spPr/>
      <dgm:t>
        <a:bodyPr/>
        <a:lstStyle/>
        <a:p>
          <a:r>
            <a:rPr lang="en-US" dirty="0"/>
            <a:t>Establish agreement on data collection methods</a:t>
          </a:r>
        </a:p>
      </dgm:t>
    </dgm:pt>
    <dgm:pt modelId="{93FA5344-57A1-4A5B-A516-E94322335699}" type="parTrans" cxnId="{7ACB24F1-1045-47EB-B00F-B66A6A5274CE}">
      <dgm:prSet/>
      <dgm:spPr/>
    </dgm:pt>
    <dgm:pt modelId="{DE22EFA8-C242-4306-90DD-4F9AD2511E39}" type="sibTrans" cxnId="{7ACB24F1-1045-47EB-B00F-B66A6A5274CE}">
      <dgm:prSet/>
      <dgm:spPr/>
    </dgm:pt>
    <dgm:pt modelId="{68671E7A-8A6D-47D6-B3D2-6CE2EED581B2}">
      <dgm:prSet/>
      <dgm:spPr/>
      <dgm:t>
        <a:bodyPr/>
        <a:lstStyle/>
        <a:p>
          <a:r>
            <a:rPr lang="en-US" dirty="0"/>
            <a:t>Assess if traditional “static rule based” systems are more suited</a:t>
          </a:r>
        </a:p>
      </dgm:t>
    </dgm:pt>
    <dgm:pt modelId="{C4015C12-2D54-4C78-B903-C86B08EA4691}" type="parTrans" cxnId="{336D1B41-40A5-43E1-B79D-4DE8684A18E2}">
      <dgm:prSet/>
      <dgm:spPr/>
    </dgm:pt>
    <dgm:pt modelId="{5A60D098-43B4-4D69-986F-6424ED516A57}" type="sibTrans" cxnId="{336D1B41-40A5-43E1-B79D-4DE8684A18E2}">
      <dgm:prSet/>
      <dgm:spPr/>
    </dgm:pt>
    <dgm:pt modelId="{B931E210-8925-43CE-A4DB-8C9420BAA550}">
      <dgm:prSet/>
      <dgm:spPr/>
      <dgm:t>
        <a:bodyPr/>
        <a:lstStyle/>
        <a:p>
          <a:r>
            <a:rPr lang="en-US" dirty="0"/>
            <a:t>Does existing business rules sufficiently solve the problem</a:t>
          </a:r>
        </a:p>
      </dgm:t>
    </dgm:pt>
    <dgm:pt modelId="{23B52346-5D15-4F18-9A4A-F50D490BDD9B}" type="parTrans" cxnId="{3F45CC73-930D-478E-BA59-67872C6BF2F2}">
      <dgm:prSet/>
      <dgm:spPr/>
    </dgm:pt>
    <dgm:pt modelId="{E0289858-9B96-455C-9080-55BC7B0EC322}" type="sibTrans" cxnId="{3F45CC73-930D-478E-BA59-67872C6BF2F2}">
      <dgm:prSet/>
      <dgm:spPr/>
    </dgm:pt>
    <dgm:pt modelId="{00556495-CA79-4312-9903-84962E4B8ACE}" type="pres">
      <dgm:prSet presAssocID="{6CE05192-AC94-4AA7-A585-4FCB41A42D55}" presName="linear" presStyleCnt="0">
        <dgm:presLayoutVars>
          <dgm:dir/>
          <dgm:animLvl val="lvl"/>
          <dgm:resizeHandles val="exact"/>
        </dgm:presLayoutVars>
      </dgm:prSet>
      <dgm:spPr/>
    </dgm:pt>
    <dgm:pt modelId="{4E25F3B1-CAC9-41B5-B639-EDC1289F4069}" type="pres">
      <dgm:prSet presAssocID="{3C161C90-8821-48D7-B1A6-4D72C29AD017}" presName="parentLin" presStyleCnt="0"/>
      <dgm:spPr/>
    </dgm:pt>
    <dgm:pt modelId="{3CC31853-25D4-4290-A678-A3CD33867B3B}" type="pres">
      <dgm:prSet presAssocID="{3C161C90-8821-48D7-B1A6-4D72C29AD017}" presName="parentLeftMargin" presStyleLbl="node1" presStyleIdx="0" presStyleCnt="4"/>
      <dgm:spPr/>
    </dgm:pt>
    <dgm:pt modelId="{5E094B4A-0AEC-44F9-AA4B-615588424EDE}" type="pres">
      <dgm:prSet presAssocID="{3C161C90-8821-48D7-B1A6-4D72C29AD0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56F98B-28C3-4BEA-9B04-7B9A35EA950B}" type="pres">
      <dgm:prSet presAssocID="{3C161C90-8821-48D7-B1A6-4D72C29AD017}" presName="negativeSpace" presStyleCnt="0"/>
      <dgm:spPr/>
    </dgm:pt>
    <dgm:pt modelId="{2559BA99-0205-467A-8D57-EEA066AFA7B4}" type="pres">
      <dgm:prSet presAssocID="{3C161C90-8821-48D7-B1A6-4D72C29AD017}" presName="childText" presStyleLbl="conFgAcc1" presStyleIdx="0" presStyleCnt="4">
        <dgm:presLayoutVars>
          <dgm:bulletEnabled val="1"/>
        </dgm:presLayoutVars>
      </dgm:prSet>
      <dgm:spPr/>
    </dgm:pt>
    <dgm:pt modelId="{914AAAD7-3128-43DD-8283-04075682EB2A}" type="pres">
      <dgm:prSet presAssocID="{BD322138-52B9-4CB3-BFE0-E95C9DE3DC12}" presName="spaceBetweenRectangles" presStyleCnt="0"/>
      <dgm:spPr/>
    </dgm:pt>
    <dgm:pt modelId="{F13C1BF0-D084-45EB-ACE1-742A001585BB}" type="pres">
      <dgm:prSet presAssocID="{273A6ED0-A388-4D7F-A696-AF20359A7B1E}" presName="parentLin" presStyleCnt="0"/>
      <dgm:spPr/>
    </dgm:pt>
    <dgm:pt modelId="{0944D41D-C0C7-49BB-9ACD-DCE056FF8E9D}" type="pres">
      <dgm:prSet presAssocID="{273A6ED0-A388-4D7F-A696-AF20359A7B1E}" presName="parentLeftMargin" presStyleLbl="node1" presStyleIdx="0" presStyleCnt="4"/>
      <dgm:spPr/>
    </dgm:pt>
    <dgm:pt modelId="{65533FB9-2E94-4363-8303-6AC244C646C4}" type="pres">
      <dgm:prSet presAssocID="{273A6ED0-A388-4D7F-A696-AF20359A7B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21169-D632-4E2B-B185-FA850071BDF4}" type="pres">
      <dgm:prSet presAssocID="{273A6ED0-A388-4D7F-A696-AF20359A7B1E}" presName="negativeSpace" presStyleCnt="0"/>
      <dgm:spPr/>
    </dgm:pt>
    <dgm:pt modelId="{9264CBB9-6FCC-4E5F-A67A-8D46D543DEF6}" type="pres">
      <dgm:prSet presAssocID="{273A6ED0-A388-4D7F-A696-AF20359A7B1E}" presName="childText" presStyleLbl="conFgAcc1" presStyleIdx="1" presStyleCnt="4">
        <dgm:presLayoutVars>
          <dgm:bulletEnabled val="1"/>
        </dgm:presLayoutVars>
      </dgm:prSet>
      <dgm:spPr/>
    </dgm:pt>
    <dgm:pt modelId="{030826FC-E635-4CA5-A1DD-DE4493D331FA}" type="pres">
      <dgm:prSet presAssocID="{BF82ADAC-D823-46F4-B7FF-5766612EA6C0}" presName="spaceBetweenRectangles" presStyleCnt="0"/>
      <dgm:spPr/>
    </dgm:pt>
    <dgm:pt modelId="{332F413A-FD45-4E2A-9B94-A7CDE1254F59}" type="pres">
      <dgm:prSet presAssocID="{E0AEF7BF-1CE0-484D-9FF0-F00CD83016E0}" presName="parentLin" presStyleCnt="0"/>
      <dgm:spPr/>
    </dgm:pt>
    <dgm:pt modelId="{745A72D9-C928-47F0-8BFC-3FCBAAEC5528}" type="pres">
      <dgm:prSet presAssocID="{E0AEF7BF-1CE0-484D-9FF0-F00CD83016E0}" presName="parentLeftMargin" presStyleLbl="node1" presStyleIdx="1" presStyleCnt="4"/>
      <dgm:spPr/>
    </dgm:pt>
    <dgm:pt modelId="{E11C75D3-8CD7-446C-8DB7-201680876292}" type="pres">
      <dgm:prSet presAssocID="{E0AEF7BF-1CE0-484D-9FF0-F00CD83016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78D894-2DA6-4B58-A265-96F194B07F43}" type="pres">
      <dgm:prSet presAssocID="{E0AEF7BF-1CE0-484D-9FF0-F00CD83016E0}" presName="negativeSpace" presStyleCnt="0"/>
      <dgm:spPr/>
    </dgm:pt>
    <dgm:pt modelId="{512364FA-4CDA-42A9-8105-7ED38F853BA9}" type="pres">
      <dgm:prSet presAssocID="{E0AEF7BF-1CE0-484D-9FF0-F00CD83016E0}" presName="childText" presStyleLbl="conFgAcc1" presStyleIdx="2" presStyleCnt="4">
        <dgm:presLayoutVars>
          <dgm:bulletEnabled val="1"/>
        </dgm:presLayoutVars>
      </dgm:prSet>
      <dgm:spPr/>
    </dgm:pt>
    <dgm:pt modelId="{2E26194E-068A-4265-AAAF-183E4A286884}" type="pres">
      <dgm:prSet presAssocID="{552BA3FC-A84A-4E24-B684-127CD2FB2126}" presName="spaceBetweenRectangles" presStyleCnt="0"/>
      <dgm:spPr/>
    </dgm:pt>
    <dgm:pt modelId="{E9BB122F-12C3-4B3D-87EA-70FC719BB4A5}" type="pres">
      <dgm:prSet presAssocID="{7A779454-B57A-4782-932E-2A1DA77BCE76}" presName="parentLin" presStyleCnt="0"/>
      <dgm:spPr/>
    </dgm:pt>
    <dgm:pt modelId="{50B3D55F-FE9F-47F5-B588-1E08BC43505F}" type="pres">
      <dgm:prSet presAssocID="{7A779454-B57A-4782-932E-2A1DA77BCE76}" presName="parentLeftMargin" presStyleLbl="node1" presStyleIdx="2" presStyleCnt="4"/>
      <dgm:spPr/>
    </dgm:pt>
    <dgm:pt modelId="{15176EB4-870F-4F4A-92C3-042E598FF229}" type="pres">
      <dgm:prSet presAssocID="{7A779454-B57A-4782-932E-2A1DA77BCE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8B89E84-BC9D-4362-B6D5-4122CF84CC4F}" type="pres">
      <dgm:prSet presAssocID="{7A779454-B57A-4782-932E-2A1DA77BCE76}" presName="negativeSpace" presStyleCnt="0"/>
      <dgm:spPr/>
    </dgm:pt>
    <dgm:pt modelId="{6DE38A15-24B9-406B-89B8-868FE2CB44BB}" type="pres">
      <dgm:prSet presAssocID="{7A779454-B57A-4782-932E-2A1DA77BCE7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40B3E09-E61B-4E32-BB3F-8149135EAA68}" type="presOf" srcId="{C3CC1A33-C51A-416C-B384-97185343B11D}" destId="{2559BA99-0205-467A-8D57-EEA066AFA7B4}" srcOrd="0" destOrd="1" presId="urn:microsoft.com/office/officeart/2005/8/layout/list1"/>
    <dgm:cxn modelId="{F3552B0B-0F68-4A88-924D-DC3DDE4DE70A}" srcId="{E0AEF7BF-1CE0-484D-9FF0-F00CD83016E0}" destId="{513D18E5-5EFC-4D7E-B39A-9F2F25BEE13E}" srcOrd="0" destOrd="0" parTransId="{4DCF90C7-6C8E-40DE-B105-7576017B18EE}" sibTransId="{188B8742-1305-48FC-96DF-C25750F1A582}"/>
    <dgm:cxn modelId="{E52D0E0E-D8C5-4C7F-BEA5-43D616D76802}" srcId="{6CE05192-AC94-4AA7-A585-4FCB41A42D55}" destId="{7A779454-B57A-4782-932E-2A1DA77BCE76}" srcOrd="3" destOrd="0" parTransId="{505A7502-E863-4DA2-974C-5F97D8DBCD43}" sibTransId="{490A3FF7-75A7-41F4-AB15-68AD00FB5109}"/>
    <dgm:cxn modelId="{4BE4A40F-61C2-425B-A306-3054D5756D78}" type="presOf" srcId="{5F589622-4DB8-4DD7-8D0D-A13DCEE1C7F3}" destId="{9264CBB9-6FCC-4E5F-A67A-8D46D543DEF6}" srcOrd="0" destOrd="0" presId="urn:microsoft.com/office/officeart/2005/8/layout/list1"/>
    <dgm:cxn modelId="{9A610A1A-E918-4C3E-A62D-A28A57CDDFB9}" type="presOf" srcId="{68671E7A-8A6D-47D6-B3D2-6CE2EED581B2}" destId="{6DE38A15-24B9-406B-89B8-868FE2CB44BB}" srcOrd="0" destOrd="0" presId="urn:microsoft.com/office/officeart/2005/8/layout/list1"/>
    <dgm:cxn modelId="{CB94D23C-914B-40A4-9D9D-A27E3059FFFE}" type="presOf" srcId="{7A779454-B57A-4782-932E-2A1DA77BCE76}" destId="{50B3D55F-FE9F-47F5-B588-1E08BC43505F}" srcOrd="0" destOrd="0" presId="urn:microsoft.com/office/officeart/2005/8/layout/list1"/>
    <dgm:cxn modelId="{D651143E-D061-4297-AC64-0284C294CFD8}" type="presOf" srcId="{55701FAD-721B-4DA6-B954-F25D4424FFE8}" destId="{9264CBB9-6FCC-4E5F-A67A-8D46D543DEF6}" srcOrd="0" destOrd="1" presId="urn:microsoft.com/office/officeart/2005/8/layout/list1"/>
    <dgm:cxn modelId="{44A8B53F-2B6E-48F2-A0C2-D0F49EBB8DD8}" srcId="{273A6ED0-A388-4D7F-A696-AF20359A7B1E}" destId="{5F589622-4DB8-4DD7-8D0D-A13DCEE1C7F3}" srcOrd="0" destOrd="0" parTransId="{33A419E2-56C6-42C6-933C-1CC4FCF5EFCD}" sibTransId="{3912D963-26A3-4EB1-BF31-112926B2A147}"/>
    <dgm:cxn modelId="{5954C660-8CF8-4A6E-ADAF-50C792EECE8F}" srcId="{6CE05192-AC94-4AA7-A585-4FCB41A42D55}" destId="{E0AEF7BF-1CE0-484D-9FF0-F00CD83016E0}" srcOrd="2" destOrd="0" parTransId="{42C1C6CA-6E41-4DFD-AD58-D7C068D35C1D}" sibTransId="{552BA3FC-A84A-4E24-B684-127CD2FB2126}"/>
    <dgm:cxn modelId="{336D1B41-40A5-43E1-B79D-4DE8684A18E2}" srcId="{7A779454-B57A-4782-932E-2A1DA77BCE76}" destId="{68671E7A-8A6D-47D6-B3D2-6CE2EED581B2}" srcOrd="0" destOrd="0" parTransId="{C4015C12-2D54-4C78-B903-C86B08EA4691}" sibTransId="{5A60D098-43B4-4D69-986F-6424ED516A57}"/>
    <dgm:cxn modelId="{C0D2C26C-8938-414F-95F1-07EDBBEAD3BB}" type="presOf" srcId="{7FAB474E-8A18-4C74-9B5C-14AC70048FD0}" destId="{512364FA-4CDA-42A9-8105-7ED38F853BA9}" srcOrd="0" destOrd="1" presId="urn:microsoft.com/office/officeart/2005/8/layout/list1"/>
    <dgm:cxn modelId="{A573264E-4EDF-40E8-869E-33771FD9AFFC}" type="presOf" srcId="{3C161C90-8821-48D7-B1A6-4D72C29AD017}" destId="{3CC31853-25D4-4290-A678-A3CD33867B3B}" srcOrd="0" destOrd="0" presId="urn:microsoft.com/office/officeart/2005/8/layout/list1"/>
    <dgm:cxn modelId="{3F45CC73-930D-478E-BA59-67872C6BF2F2}" srcId="{7A779454-B57A-4782-932E-2A1DA77BCE76}" destId="{B931E210-8925-43CE-A4DB-8C9420BAA550}" srcOrd="1" destOrd="0" parTransId="{23B52346-5D15-4F18-9A4A-F50D490BDD9B}" sibTransId="{E0289858-9B96-455C-9080-55BC7B0EC322}"/>
    <dgm:cxn modelId="{F5991C56-09B1-41BE-970A-4D57FB6DF07E}" type="presOf" srcId="{7A779454-B57A-4782-932E-2A1DA77BCE76}" destId="{15176EB4-870F-4F4A-92C3-042E598FF229}" srcOrd="1" destOrd="0" presId="urn:microsoft.com/office/officeart/2005/8/layout/list1"/>
    <dgm:cxn modelId="{74EF7B56-1F73-4703-9151-8E3AF6519269}" type="presOf" srcId="{E0AEF7BF-1CE0-484D-9FF0-F00CD83016E0}" destId="{745A72D9-C928-47F0-8BFC-3FCBAAEC5528}" srcOrd="0" destOrd="0" presId="urn:microsoft.com/office/officeart/2005/8/layout/list1"/>
    <dgm:cxn modelId="{74E0A558-3ACF-4698-BD50-5342B01F1BBE}" type="presOf" srcId="{3C161C90-8821-48D7-B1A6-4D72C29AD017}" destId="{5E094B4A-0AEC-44F9-AA4B-615588424EDE}" srcOrd="1" destOrd="0" presId="urn:microsoft.com/office/officeart/2005/8/layout/list1"/>
    <dgm:cxn modelId="{65EB547A-CB15-484F-9563-B1B0FF77F699}" type="presOf" srcId="{273A6ED0-A388-4D7F-A696-AF20359A7B1E}" destId="{0944D41D-C0C7-49BB-9ACD-DCE056FF8E9D}" srcOrd="0" destOrd="0" presId="urn:microsoft.com/office/officeart/2005/8/layout/list1"/>
    <dgm:cxn modelId="{721D139A-ED31-4B08-A0A9-9A34205975BC}" type="presOf" srcId="{6CE05192-AC94-4AA7-A585-4FCB41A42D55}" destId="{00556495-CA79-4312-9903-84962E4B8ACE}" srcOrd="0" destOrd="0" presId="urn:microsoft.com/office/officeart/2005/8/layout/list1"/>
    <dgm:cxn modelId="{F869749D-F91A-4553-8741-11051DE5F1F1}" srcId="{273A6ED0-A388-4D7F-A696-AF20359A7B1E}" destId="{55701FAD-721B-4DA6-B954-F25D4424FFE8}" srcOrd="1" destOrd="0" parTransId="{F2A5E587-11F5-455B-8AF5-15FB8E4241F4}" sibTransId="{A8C3F774-9246-4B34-AD52-3CFF93B473FF}"/>
    <dgm:cxn modelId="{FFCDB0A7-FB8F-4329-93AA-3406D6A32475}" type="presOf" srcId="{513D18E5-5EFC-4D7E-B39A-9F2F25BEE13E}" destId="{512364FA-4CDA-42A9-8105-7ED38F853BA9}" srcOrd="0" destOrd="0" presId="urn:microsoft.com/office/officeart/2005/8/layout/list1"/>
    <dgm:cxn modelId="{F9F133AB-6D91-454F-9355-7BA35C2162C9}" type="presOf" srcId="{E0AEF7BF-1CE0-484D-9FF0-F00CD83016E0}" destId="{E11C75D3-8CD7-446C-8DB7-201680876292}" srcOrd="1" destOrd="0" presId="urn:microsoft.com/office/officeart/2005/8/layout/list1"/>
    <dgm:cxn modelId="{58CA1EBA-9269-4B8F-A633-3B219A1FD207}" srcId="{6CE05192-AC94-4AA7-A585-4FCB41A42D55}" destId="{273A6ED0-A388-4D7F-A696-AF20359A7B1E}" srcOrd="1" destOrd="0" parTransId="{6C798FAE-4E8D-44E9-AAB6-C0C849F222CC}" sibTransId="{BF82ADAC-D823-46F4-B7FF-5766612EA6C0}"/>
    <dgm:cxn modelId="{90DA17BD-F5EB-4F45-9C18-033419BBEF61}" srcId="{6CE05192-AC94-4AA7-A585-4FCB41A42D55}" destId="{3C161C90-8821-48D7-B1A6-4D72C29AD017}" srcOrd="0" destOrd="0" parTransId="{D0519CAF-7E8D-4B3A-9859-AF86440E95CE}" sibTransId="{BD322138-52B9-4CB3-BFE0-E95C9DE3DC12}"/>
    <dgm:cxn modelId="{F4CE4CBF-A6A5-4522-B61A-2604A6EE48BE}" type="presOf" srcId="{B931E210-8925-43CE-A4DB-8C9420BAA550}" destId="{6DE38A15-24B9-406B-89B8-868FE2CB44BB}" srcOrd="0" destOrd="1" presId="urn:microsoft.com/office/officeart/2005/8/layout/list1"/>
    <dgm:cxn modelId="{1A2A76C8-F29D-4727-8C27-F7DFFA11FEB6}" srcId="{3C161C90-8821-48D7-B1A6-4D72C29AD017}" destId="{C3CC1A33-C51A-416C-B384-97185343B11D}" srcOrd="1" destOrd="0" parTransId="{2EFE7621-8AAF-44AB-9FC7-4EAADE6081DA}" sibTransId="{3013FC5A-46A8-4A86-A18F-3E836C3F61C9}"/>
    <dgm:cxn modelId="{74C1DDD5-9BA9-4189-88A7-35307E583198}" srcId="{3C161C90-8821-48D7-B1A6-4D72C29AD017}" destId="{B27F82E5-16E8-4890-AC7A-9F02E650A8CA}" srcOrd="0" destOrd="0" parTransId="{398FE6F7-102B-45E3-8FAB-F618A37E4660}" sibTransId="{A9BB1646-BFF1-4028-9B12-621B610752E7}"/>
    <dgm:cxn modelId="{043BA6EF-1EA9-4774-A754-2F1BC42FB1F4}" type="presOf" srcId="{273A6ED0-A388-4D7F-A696-AF20359A7B1E}" destId="{65533FB9-2E94-4363-8303-6AC244C646C4}" srcOrd="1" destOrd="0" presId="urn:microsoft.com/office/officeart/2005/8/layout/list1"/>
    <dgm:cxn modelId="{7ACB24F1-1045-47EB-B00F-B66A6A5274CE}" srcId="{E0AEF7BF-1CE0-484D-9FF0-F00CD83016E0}" destId="{7FAB474E-8A18-4C74-9B5C-14AC70048FD0}" srcOrd="1" destOrd="0" parTransId="{93FA5344-57A1-4A5B-A516-E94322335699}" sibTransId="{DE22EFA8-C242-4306-90DD-4F9AD2511E39}"/>
    <dgm:cxn modelId="{F8CAB6F3-8B6E-40DD-9CC3-059BC56E9D40}" type="presOf" srcId="{B27F82E5-16E8-4890-AC7A-9F02E650A8CA}" destId="{2559BA99-0205-467A-8D57-EEA066AFA7B4}" srcOrd="0" destOrd="0" presId="urn:microsoft.com/office/officeart/2005/8/layout/list1"/>
    <dgm:cxn modelId="{012AD3A5-95FF-4B39-8DAF-2C421F1E9A6E}" type="presParOf" srcId="{00556495-CA79-4312-9903-84962E4B8ACE}" destId="{4E25F3B1-CAC9-41B5-B639-EDC1289F4069}" srcOrd="0" destOrd="0" presId="urn:microsoft.com/office/officeart/2005/8/layout/list1"/>
    <dgm:cxn modelId="{38A5C877-7B19-4352-89FC-090135574D6F}" type="presParOf" srcId="{4E25F3B1-CAC9-41B5-B639-EDC1289F4069}" destId="{3CC31853-25D4-4290-A678-A3CD33867B3B}" srcOrd="0" destOrd="0" presId="urn:microsoft.com/office/officeart/2005/8/layout/list1"/>
    <dgm:cxn modelId="{98D7CACB-9943-40DF-A36C-7CED9A80B1CF}" type="presParOf" srcId="{4E25F3B1-CAC9-41B5-B639-EDC1289F4069}" destId="{5E094B4A-0AEC-44F9-AA4B-615588424EDE}" srcOrd="1" destOrd="0" presId="urn:microsoft.com/office/officeart/2005/8/layout/list1"/>
    <dgm:cxn modelId="{8BB843E7-6EA3-4987-8C3E-55C79219A7A9}" type="presParOf" srcId="{00556495-CA79-4312-9903-84962E4B8ACE}" destId="{AA56F98B-28C3-4BEA-9B04-7B9A35EA950B}" srcOrd="1" destOrd="0" presId="urn:microsoft.com/office/officeart/2005/8/layout/list1"/>
    <dgm:cxn modelId="{ED905D35-1179-497E-820B-321B0C42D0CC}" type="presParOf" srcId="{00556495-CA79-4312-9903-84962E4B8ACE}" destId="{2559BA99-0205-467A-8D57-EEA066AFA7B4}" srcOrd="2" destOrd="0" presId="urn:microsoft.com/office/officeart/2005/8/layout/list1"/>
    <dgm:cxn modelId="{B11C3027-6ED9-4ED7-9CE8-DE19C57A738C}" type="presParOf" srcId="{00556495-CA79-4312-9903-84962E4B8ACE}" destId="{914AAAD7-3128-43DD-8283-04075682EB2A}" srcOrd="3" destOrd="0" presId="urn:microsoft.com/office/officeart/2005/8/layout/list1"/>
    <dgm:cxn modelId="{469370C2-C69D-4415-9C24-3B4EBDFC6EA5}" type="presParOf" srcId="{00556495-CA79-4312-9903-84962E4B8ACE}" destId="{F13C1BF0-D084-45EB-ACE1-742A001585BB}" srcOrd="4" destOrd="0" presId="urn:microsoft.com/office/officeart/2005/8/layout/list1"/>
    <dgm:cxn modelId="{E912B0FA-6E08-4757-B777-8034A9ED00AE}" type="presParOf" srcId="{F13C1BF0-D084-45EB-ACE1-742A001585BB}" destId="{0944D41D-C0C7-49BB-9ACD-DCE056FF8E9D}" srcOrd="0" destOrd="0" presId="urn:microsoft.com/office/officeart/2005/8/layout/list1"/>
    <dgm:cxn modelId="{130A5C47-EEE6-48E4-9EBD-90097C1EC820}" type="presParOf" srcId="{F13C1BF0-D084-45EB-ACE1-742A001585BB}" destId="{65533FB9-2E94-4363-8303-6AC244C646C4}" srcOrd="1" destOrd="0" presId="urn:microsoft.com/office/officeart/2005/8/layout/list1"/>
    <dgm:cxn modelId="{1350EC26-8ABB-4BEC-A454-A77C1A3E0E90}" type="presParOf" srcId="{00556495-CA79-4312-9903-84962E4B8ACE}" destId="{C8021169-D632-4E2B-B185-FA850071BDF4}" srcOrd="5" destOrd="0" presId="urn:microsoft.com/office/officeart/2005/8/layout/list1"/>
    <dgm:cxn modelId="{A2F97AC8-20E9-4EB0-AFF9-854DAB80316A}" type="presParOf" srcId="{00556495-CA79-4312-9903-84962E4B8ACE}" destId="{9264CBB9-6FCC-4E5F-A67A-8D46D543DEF6}" srcOrd="6" destOrd="0" presId="urn:microsoft.com/office/officeart/2005/8/layout/list1"/>
    <dgm:cxn modelId="{EFD8B154-1D2F-4DCD-B732-37F20D1D1F02}" type="presParOf" srcId="{00556495-CA79-4312-9903-84962E4B8ACE}" destId="{030826FC-E635-4CA5-A1DD-DE4493D331FA}" srcOrd="7" destOrd="0" presId="urn:microsoft.com/office/officeart/2005/8/layout/list1"/>
    <dgm:cxn modelId="{B8FBEA15-2E47-4E15-AD8E-F71E9AFB01E5}" type="presParOf" srcId="{00556495-CA79-4312-9903-84962E4B8ACE}" destId="{332F413A-FD45-4E2A-9B94-A7CDE1254F59}" srcOrd="8" destOrd="0" presId="urn:microsoft.com/office/officeart/2005/8/layout/list1"/>
    <dgm:cxn modelId="{13EEBB5B-A846-42F7-A46B-FA277DE18FD1}" type="presParOf" srcId="{332F413A-FD45-4E2A-9B94-A7CDE1254F59}" destId="{745A72D9-C928-47F0-8BFC-3FCBAAEC5528}" srcOrd="0" destOrd="0" presId="urn:microsoft.com/office/officeart/2005/8/layout/list1"/>
    <dgm:cxn modelId="{5256B1A2-2A0B-4D93-BD24-C3DF88209EB9}" type="presParOf" srcId="{332F413A-FD45-4E2A-9B94-A7CDE1254F59}" destId="{E11C75D3-8CD7-446C-8DB7-201680876292}" srcOrd="1" destOrd="0" presId="urn:microsoft.com/office/officeart/2005/8/layout/list1"/>
    <dgm:cxn modelId="{332F49B8-7C00-4EEC-90DD-89CD68C34D1E}" type="presParOf" srcId="{00556495-CA79-4312-9903-84962E4B8ACE}" destId="{6278D894-2DA6-4B58-A265-96F194B07F43}" srcOrd="9" destOrd="0" presId="urn:microsoft.com/office/officeart/2005/8/layout/list1"/>
    <dgm:cxn modelId="{4A387CAE-56F0-4E58-981E-87095A4207A0}" type="presParOf" srcId="{00556495-CA79-4312-9903-84962E4B8ACE}" destId="{512364FA-4CDA-42A9-8105-7ED38F853BA9}" srcOrd="10" destOrd="0" presId="urn:microsoft.com/office/officeart/2005/8/layout/list1"/>
    <dgm:cxn modelId="{DD8177CE-6046-4730-9F7F-26BB32366BEA}" type="presParOf" srcId="{00556495-CA79-4312-9903-84962E4B8ACE}" destId="{2E26194E-068A-4265-AAAF-183E4A286884}" srcOrd="11" destOrd="0" presId="urn:microsoft.com/office/officeart/2005/8/layout/list1"/>
    <dgm:cxn modelId="{D554531F-7531-49A1-90DD-F7EA7CECA5CE}" type="presParOf" srcId="{00556495-CA79-4312-9903-84962E4B8ACE}" destId="{E9BB122F-12C3-4B3D-87EA-70FC719BB4A5}" srcOrd="12" destOrd="0" presId="urn:microsoft.com/office/officeart/2005/8/layout/list1"/>
    <dgm:cxn modelId="{F2A6B24F-4D88-4530-B511-BEAC495B5CF2}" type="presParOf" srcId="{E9BB122F-12C3-4B3D-87EA-70FC719BB4A5}" destId="{50B3D55F-FE9F-47F5-B588-1E08BC43505F}" srcOrd="0" destOrd="0" presId="urn:microsoft.com/office/officeart/2005/8/layout/list1"/>
    <dgm:cxn modelId="{5F8BB2E3-3A50-4AB2-B830-80F1776F594D}" type="presParOf" srcId="{E9BB122F-12C3-4B3D-87EA-70FC719BB4A5}" destId="{15176EB4-870F-4F4A-92C3-042E598FF229}" srcOrd="1" destOrd="0" presId="urn:microsoft.com/office/officeart/2005/8/layout/list1"/>
    <dgm:cxn modelId="{FE79C3EB-2F03-4097-A55F-6AFBA208A774}" type="presParOf" srcId="{00556495-CA79-4312-9903-84962E4B8ACE}" destId="{08B89E84-BC9D-4362-B6D5-4122CF84CC4F}" srcOrd="13" destOrd="0" presId="urn:microsoft.com/office/officeart/2005/8/layout/list1"/>
    <dgm:cxn modelId="{4F0B8B71-67FB-4326-85E2-81EE4B5B2A62}" type="presParOf" srcId="{00556495-CA79-4312-9903-84962E4B8ACE}" destId="{6DE38A15-24B9-406B-89B8-868FE2CB44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8B9BA6-8FC2-4F61-B55A-C2EAE7DF8B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A660C1-7304-419C-9B10-494FBA034F63}" type="pres">
      <dgm:prSet presAssocID="{3D8B9BA6-8FC2-4F61-B55A-C2EAE7DF8B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B5ECFBE-FD64-4A24-B2C6-3E0455DDDA0E}" type="presOf" srcId="{3D8B9BA6-8FC2-4F61-B55A-C2EAE7DF8B3A}" destId="{95A660C1-7304-419C-9B10-494FBA034F63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53CA7E-3639-4A4C-90D1-4739929275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8EE70C-BD2E-46C5-BCD6-9533D484989D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5CCDC265-5CB6-4446-9A7E-B9B239D8798A}" type="parTrans" cxnId="{84973E28-A4A8-4F9F-885D-1538668E355F}">
      <dgm:prSet/>
      <dgm:spPr/>
      <dgm:t>
        <a:bodyPr/>
        <a:lstStyle/>
        <a:p>
          <a:endParaRPr lang="en-US"/>
        </a:p>
      </dgm:t>
    </dgm:pt>
    <dgm:pt modelId="{EF954835-BF0D-4A6A-8A83-89A00005EAA6}" type="sibTrans" cxnId="{84973E28-A4A8-4F9F-885D-1538668E355F}">
      <dgm:prSet/>
      <dgm:spPr/>
      <dgm:t>
        <a:bodyPr/>
        <a:lstStyle/>
        <a:p>
          <a:endParaRPr lang="en-US"/>
        </a:p>
      </dgm:t>
    </dgm:pt>
    <dgm:pt modelId="{1F56DF61-7B66-4206-BFAE-068AA15474ED}">
      <dgm:prSet/>
      <dgm:spPr/>
      <dgm:t>
        <a:bodyPr/>
        <a:lstStyle/>
        <a:p>
          <a:r>
            <a:rPr lang="en-US"/>
            <a:t>Intelligent</a:t>
          </a:r>
          <a:endParaRPr lang="en-US" dirty="0"/>
        </a:p>
      </dgm:t>
    </dgm:pt>
    <dgm:pt modelId="{29AA8E7C-CABB-4C3A-8557-46DB7F17A972}" type="parTrans" cxnId="{828A9E80-B38B-4840-A2B4-EAA9A2D53AEF}">
      <dgm:prSet/>
      <dgm:spPr/>
      <dgm:t>
        <a:bodyPr/>
        <a:lstStyle/>
        <a:p>
          <a:endParaRPr lang="en-US"/>
        </a:p>
      </dgm:t>
    </dgm:pt>
    <dgm:pt modelId="{4657918C-6E02-4D51-B9AD-EED91A1A82C8}" type="sibTrans" cxnId="{828A9E80-B38B-4840-A2B4-EAA9A2D53AEF}">
      <dgm:prSet/>
      <dgm:spPr/>
      <dgm:t>
        <a:bodyPr/>
        <a:lstStyle/>
        <a:p>
          <a:endParaRPr lang="en-US"/>
        </a:p>
      </dgm:t>
    </dgm:pt>
    <dgm:pt modelId="{37D7028F-BC4B-4684-AFC7-D85F2EAD3E35}">
      <dgm:prSet/>
      <dgm:spPr/>
      <dgm:t>
        <a:bodyPr/>
        <a:lstStyle/>
        <a:p>
          <a:r>
            <a:rPr lang="en-US"/>
            <a:t>Grounded</a:t>
          </a:r>
          <a:endParaRPr lang="en-US" dirty="0"/>
        </a:p>
      </dgm:t>
    </dgm:pt>
    <dgm:pt modelId="{E8CC1548-6C3C-4EF1-A69D-A3C83E1667C6}" type="parTrans" cxnId="{67B96AFA-2BD7-4BC6-AF0D-4559D3737BA1}">
      <dgm:prSet/>
      <dgm:spPr/>
      <dgm:t>
        <a:bodyPr/>
        <a:lstStyle/>
        <a:p>
          <a:endParaRPr lang="en-US"/>
        </a:p>
      </dgm:t>
    </dgm:pt>
    <dgm:pt modelId="{1F66543A-8CF0-4F8D-A162-A65D342129D5}" type="sibTrans" cxnId="{67B96AFA-2BD7-4BC6-AF0D-4559D3737BA1}">
      <dgm:prSet/>
      <dgm:spPr/>
      <dgm:t>
        <a:bodyPr/>
        <a:lstStyle/>
        <a:p>
          <a:endParaRPr lang="en-US"/>
        </a:p>
      </dgm:t>
    </dgm:pt>
    <dgm:pt modelId="{BE38367A-BA59-4F80-B225-46DCFAF6D5B2}">
      <dgm:prSet/>
      <dgm:spPr/>
      <dgm:t>
        <a:bodyPr/>
        <a:lstStyle/>
        <a:p>
          <a:r>
            <a:rPr lang="en-US"/>
            <a:t>Integral</a:t>
          </a:r>
          <a:endParaRPr lang="en-US" dirty="0"/>
        </a:p>
      </dgm:t>
    </dgm:pt>
    <dgm:pt modelId="{7BF6C8C7-981C-4C48-9314-810D83F0D6DF}" type="parTrans" cxnId="{9BD48C65-34F1-4E7C-8F92-BA607C13C79A}">
      <dgm:prSet/>
      <dgm:spPr/>
      <dgm:t>
        <a:bodyPr/>
        <a:lstStyle/>
        <a:p>
          <a:endParaRPr lang="en-US"/>
        </a:p>
      </dgm:t>
    </dgm:pt>
    <dgm:pt modelId="{6ED06ACD-CC29-437F-B15D-68F2A8C0F91D}" type="sibTrans" cxnId="{9BD48C65-34F1-4E7C-8F92-BA607C13C79A}">
      <dgm:prSet/>
      <dgm:spPr/>
      <dgm:t>
        <a:bodyPr/>
        <a:lstStyle/>
        <a:p>
          <a:endParaRPr lang="en-US"/>
        </a:p>
      </dgm:t>
    </dgm:pt>
    <dgm:pt modelId="{A40A55E8-37BC-4121-99B0-F487501595D5}">
      <dgm:prSet/>
      <dgm:spPr/>
      <dgm:t>
        <a:bodyPr/>
        <a:lstStyle/>
        <a:p>
          <a:r>
            <a:rPr lang="en-US"/>
            <a:t>Teaming</a:t>
          </a:r>
          <a:endParaRPr lang="en-US" dirty="0"/>
        </a:p>
      </dgm:t>
    </dgm:pt>
    <dgm:pt modelId="{56BC639C-4EE9-4FAF-9808-D2A3926AFDA3}" type="parTrans" cxnId="{66F72CDA-A114-4AC9-98A6-CC093192FADD}">
      <dgm:prSet/>
      <dgm:spPr/>
      <dgm:t>
        <a:bodyPr/>
        <a:lstStyle/>
        <a:p>
          <a:endParaRPr lang="en-US"/>
        </a:p>
      </dgm:t>
    </dgm:pt>
    <dgm:pt modelId="{7275BF7A-B645-493C-AA78-360D45179220}" type="sibTrans" cxnId="{66F72CDA-A114-4AC9-98A6-CC093192FADD}">
      <dgm:prSet/>
      <dgm:spPr/>
      <dgm:t>
        <a:bodyPr/>
        <a:lstStyle/>
        <a:p>
          <a:endParaRPr lang="en-US"/>
        </a:p>
      </dgm:t>
    </dgm:pt>
    <dgm:pt modelId="{0641F9AB-A179-4EAA-BC4C-2683CC98656E}">
      <dgm:prSet/>
      <dgm:spPr/>
      <dgm:t>
        <a:bodyPr/>
        <a:lstStyle/>
        <a:p>
          <a:r>
            <a:rPr lang="en-US"/>
            <a:t>Agile</a:t>
          </a:r>
          <a:endParaRPr lang="en-US" dirty="0"/>
        </a:p>
      </dgm:t>
    </dgm:pt>
    <dgm:pt modelId="{7835ED4F-21D2-489C-894C-B9362C6BE6DD}" type="parTrans" cxnId="{638125EE-8A67-4FBA-B94C-45C1523571C6}">
      <dgm:prSet/>
      <dgm:spPr/>
      <dgm:t>
        <a:bodyPr/>
        <a:lstStyle/>
        <a:p>
          <a:endParaRPr lang="en-US"/>
        </a:p>
      </dgm:t>
    </dgm:pt>
    <dgm:pt modelId="{EDE1C310-53EC-4FDE-8918-EB9AA411F0A0}" type="sibTrans" cxnId="{638125EE-8A67-4FBA-B94C-45C1523571C6}">
      <dgm:prSet/>
      <dgm:spPr/>
      <dgm:t>
        <a:bodyPr/>
        <a:lstStyle/>
        <a:p>
          <a:endParaRPr lang="en-US"/>
        </a:p>
      </dgm:t>
    </dgm:pt>
    <dgm:pt modelId="{CB8C029E-40C9-470F-801B-B5D7AFE9668F}">
      <dgm:prSet/>
      <dgm:spPr/>
      <dgm:t>
        <a:bodyPr/>
        <a:lstStyle/>
        <a:p>
          <a:r>
            <a:rPr lang="en-US"/>
            <a:t>Leadership</a:t>
          </a:r>
          <a:endParaRPr lang="en-US" dirty="0"/>
        </a:p>
      </dgm:t>
    </dgm:pt>
    <dgm:pt modelId="{C31E250B-A366-4DFD-9ED5-58AC8380DFA5}" type="parTrans" cxnId="{F4B192D8-90B0-4070-8E30-28475319C40A}">
      <dgm:prSet/>
      <dgm:spPr/>
      <dgm:t>
        <a:bodyPr/>
        <a:lstStyle/>
        <a:p>
          <a:endParaRPr lang="en-US"/>
        </a:p>
      </dgm:t>
    </dgm:pt>
    <dgm:pt modelId="{562A30A8-2B2D-46B4-AAD8-F29BB18BDD94}" type="sibTrans" cxnId="{F4B192D8-90B0-4070-8E30-28475319C40A}">
      <dgm:prSet/>
      <dgm:spPr/>
      <dgm:t>
        <a:bodyPr/>
        <a:lstStyle/>
        <a:p>
          <a:endParaRPr lang="en-US"/>
        </a:p>
      </dgm:t>
    </dgm:pt>
    <dgm:pt modelId="{BA2A5561-C224-45C0-A0CB-FEB01B2A3035}" type="pres">
      <dgm:prSet presAssocID="{E153CA7E-3639-4A4C-90D1-473992927546}" presName="linear" presStyleCnt="0">
        <dgm:presLayoutVars>
          <dgm:animLvl val="lvl"/>
          <dgm:resizeHandles val="exact"/>
        </dgm:presLayoutVars>
      </dgm:prSet>
      <dgm:spPr/>
    </dgm:pt>
    <dgm:pt modelId="{F7D4C54A-5A88-40F2-9B22-144729283005}" type="pres">
      <dgm:prSet presAssocID="{148EE70C-BD2E-46C5-BCD6-9533D484989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B5205CF-8330-40FF-B623-059842B4E556}" type="pres">
      <dgm:prSet presAssocID="{EF954835-BF0D-4A6A-8A83-89A00005EAA6}" presName="spacer" presStyleCnt="0"/>
      <dgm:spPr/>
    </dgm:pt>
    <dgm:pt modelId="{03DF3C2B-ADE1-4910-AEAD-2E98757C643B}" type="pres">
      <dgm:prSet presAssocID="{1F56DF61-7B66-4206-BFAE-068AA15474E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2765BAF-41CD-42CD-B73D-762BB79B9AA8}" type="pres">
      <dgm:prSet presAssocID="{4657918C-6E02-4D51-B9AD-EED91A1A82C8}" presName="spacer" presStyleCnt="0"/>
      <dgm:spPr/>
    </dgm:pt>
    <dgm:pt modelId="{15944FA8-B9FA-4A9A-80C0-136681716328}" type="pres">
      <dgm:prSet presAssocID="{37D7028F-BC4B-4684-AFC7-D85F2EAD3E3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C581F7B-CA99-469F-9527-3945B34100AF}" type="pres">
      <dgm:prSet presAssocID="{1F66543A-8CF0-4F8D-A162-A65D342129D5}" presName="spacer" presStyleCnt="0"/>
      <dgm:spPr/>
    </dgm:pt>
    <dgm:pt modelId="{96EA34C3-C274-436A-B809-7CA6F3D4E20C}" type="pres">
      <dgm:prSet presAssocID="{BE38367A-BA59-4F80-B225-46DCFAF6D5B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94D0A87-03EC-4F4C-AA22-7986E4716535}" type="pres">
      <dgm:prSet presAssocID="{6ED06ACD-CC29-437F-B15D-68F2A8C0F91D}" presName="spacer" presStyleCnt="0"/>
      <dgm:spPr/>
    </dgm:pt>
    <dgm:pt modelId="{DC4C90FD-4B48-4FB5-B0D4-2CB51354C9AE}" type="pres">
      <dgm:prSet presAssocID="{A40A55E8-37BC-4121-99B0-F487501595D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2F845A5-E536-4AC0-8813-FD49D32081CA}" type="pres">
      <dgm:prSet presAssocID="{7275BF7A-B645-493C-AA78-360D45179220}" presName="spacer" presStyleCnt="0"/>
      <dgm:spPr/>
    </dgm:pt>
    <dgm:pt modelId="{31ADBAF3-F4AA-4D56-B6AA-0D928D5D511A}" type="pres">
      <dgm:prSet presAssocID="{0641F9AB-A179-4EAA-BC4C-2683CC98656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4DB09A5-05F2-4008-8115-E717F707D678}" type="pres">
      <dgm:prSet presAssocID="{EDE1C310-53EC-4FDE-8918-EB9AA411F0A0}" presName="spacer" presStyleCnt="0"/>
      <dgm:spPr/>
    </dgm:pt>
    <dgm:pt modelId="{1A6D3C26-07B0-4C75-8844-2FC3C3AFD867}" type="pres">
      <dgm:prSet presAssocID="{CB8C029E-40C9-470F-801B-B5D7AFE9668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BD60213-C5A2-4375-A121-1810E4F34D3A}" type="presOf" srcId="{E153CA7E-3639-4A4C-90D1-473992927546}" destId="{BA2A5561-C224-45C0-A0CB-FEB01B2A3035}" srcOrd="0" destOrd="0" presId="urn:microsoft.com/office/officeart/2005/8/layout/vList2"/>
    <dgm:cxn modelId="{84973E28-A4A8-4F9F-885D-1538668E355F}" srcId="{E153CA7E-3639-4A4C-90D1-473992927546}" destId="{148EE70C-BD2E-46C5-BCD6-9533D484989D}" srcOrd="0" destOrd="0" parTransId="{5CCDC265-5CB6-4446-9A7E-B9B239D8798A}" sibTransId="{EF954835-BF0D-4A6A-8A83-89A00005EAA6}"/>
    <dgm:cxn modelId="{272AF42F-FA4F-427A-99FB-2B1700EA2C23}" type="presOf" srcId="{37D7028F-BC4B-4684-AFC7-D85F2EAD3E35}" destId="{15944FA8-B9FA-4A9A-80C0-136681716328}" srcOrd="0" destOrd="0" presId="urn:microsoft.com/office/officeart/2005/8/layout/vList2"/>
    <dgm:cxn modelId="{9BD48C65-34F1-4E7C-8F92-BA607C13C79A}" srcId="{E153CA7E-3639-4A4C-90D1-473992927546}" destId="{BE38367A-BA59-4F80-B225-46DCFAF6D5B2}" srcOrd="3" destOrd="0" parTransId="{7BF6C8C7-981C-4C48-9314-810D83F0D6DF}" sibTransId="{6ED06ACD-CC29-437F-B15D-68F2A8C0F91D}"/>
    <dgm:cxn modelId="{27095055-51B3-4791-BF37-7042579AA984}" type="presOf" srcId="{CB8C029E-40C9-470F-801B-B5D7AFE9668F}" destId="{1A6D3C26-07B0-4C75-8844-2FC3C3AFD867}" srcOrd="0" destOrd="0" presId="urn:microsoft.com/office/officeart/2005/8/layout/vList2"/>
    <dgm:cxn modelId="{8972F859-CD2A-4C93-A3C9-1D0A8823765A}" type="presOf" srcId="{148EE70C-BD2E-46C5-BCD6-9533D484989D}" destId="{F7D4C54A-5A88-40F2-9B22-144729283005}" srcOrd="0" destOrd="0" presId="urn:microsoft.com/office/officeart/2005/8/layout/vList2"/>
    <dgm:cxn modelId="{828A9E80-B38B-4840-A2B4-EAA9A2D53AEF}" srcId="{E153CA7E-3639-4A4C-90D1-473992927546}" destId="{1F56DF61-7B66-4206-BFAE-068AA15474ED}" srcOrd="1" destOrd="0" parTransId="{29AA8E7C-CABB-4C3A-8557-46DB7F17A972}" sibTransId="{4657918C-6E02-4D51-B9AD-EED91A1A82C8}"/>
    <dgm:cxn modelId="{07CCA487-6961-4F13-B009-9CAD4B8C0071}" type="presOf" srcId="{1F56DF61-7B66-4206-BFAE-068AA15474ED}" destId="{03DF3C2B-ADE1-4910-AEAD-2E98757C643B}" srcOrd="0" destOrd="0" presId="urn:microsoft.com/office/officeart/2005/8/layout/vList2"/>
    <dgm:cxn modelId="{9AAEE099-6E13-4940-A1AC-A65F3655713A}" type="presOf" srcId="{BE38367A-BA59-4F80-B225-46DCFAF6D5B2}" destId="{96EA34C3-C274-436A-B809-7CA6F3D4E20C}" srcOrd="0" destOrd="0" presId="urn:microsoft.com/office/officeart/2005/8/layout/vList2"/>
    <dgm:cxn modelId="{25C2ABC4-BAB2-4287-8A0F-44FD9CE6A96B}" type="presOf" srcId="{A40A55E8-37BC-4121-99B0-F487501595D5}" destId="{DC4C90FD-4B48-4FB5-B0D4-2CB51354C9AE}" srcOrd="0" destOrd="0" presId="urn:microsoft.com/office/officeart/2005/8/layout/vList2"/>
    <dgm:cxn modelId="{F4B192D8-90B0-4070-8E30-28475319C40A}" srcId="{E153CA7E-3639-4A4C-90D1-473992927546}" destId="{CB8C029E-40C9-470F-801B-B5D7AFE9668F}" srcOrd="6" destOrd="0" parTransId="{C31E250B-A366-4DFD-9ED5-58AC8380DFA5}" sibTransId="{562A30A8-2B2D-46B4-AAD8-F29BB18BDD94}"/>
    <dgm:cxn modelId="{66F72CDA-A114-4AC9-98A6-CC093192FADD}" srcId="{E153CA7E-3639-4A4C-90D1-473992927546}" destId="{A40A55E8-37BC-4121-99B0-F487501595D5}" srcOrd="4" destOrd="0" parTransId="{56BC639C-4EE9-4FAF-9808-D2A3926AFDA3}" sibTransId="{7275BF7A-B645-493C-AA78-360D45179220}"/>
    <dgm:cxn modelId="{638125EE-8A67-4FBA-B94C-45C1523571C6}" srcId="{E153CA7E-3639-4A4C-90D1-473992927546}" destId="{0641F9AB-A179-4EAA-BC4C-2683CC98656E}" srcOrd="5" destOrd="0" parTransId="{7835ED4F-21D2-489C-894C-B9362C6BE6DD}" sibTransId="{EDE1C310-53EC-4FDE-8918-EB9AA411F0A0}"/>
    <dgm:cxn modelId="{015820F5-F55B-4351-9D32-9F8C61C69F21}" type="presOf" srcId="{0641F9AB-A179-4EAA-BC4C-2683CC98656E}" destId="{31ADBAF3-F4AA-4D56-B6AA-0D928D5D511A}" srcOrd="0" destOrd="0" presId="urn:microsoft.com/office/officeart/2005/8/layout/vList2"/>
    <dgm:cxn modelId="{67B96AFA-2BD7-4BC6-AF0D-4559D3737BA1}" srcId="{E153CA7E-3639-4A4C-90D1-473992927546}" destId="{37D7028F-BC4B-4684-AFC7-D85F2EAD3E35}" srcOrd="2" destOrd="0" parTransId="{E8CC1548-6C3C-4EF1-A69D-A3C83E1667C6}" sibTransId="{1F66543A-8CF0-4F8D-A162-A65D342129D5}"/>
    <dgm:cxn modelId="{EE96F0B8-4D6D-45C1-B0A4-136827B452FE}" type="presParOf" srcId="{BA2A5561-C224-45C0-A0CB-FEB01B2A3035}" destId="{F7D4C54A-5A88-40F2-9B22-144729283005}" srcOrd="0" destOrd="0" presId="urn:microsoft.com/office/officeart/2005/8/layout/vList2"/>
    <dgm:cxn modelId="{E1DB1E90-F815-4109-A1D5-E772499E295E}" type="presParOf" srcId="{BA2A5561-C224-45C0-A0CB-FEB01B2A3035}" destId="{CB5205CF-8330-40FF-B623-059842B4E556}" srcOrd="1" destOrd="0" presId="urn:microsoft.com/office/officeart/2005/8/layout/vList2"/>
    <dgm:cxn modelId="{7868D4E6-1FD5-4FF8-88DB-056BC8F31972}" type="presParOf" srcId="{BA2A5561-C224-45C0-A0CB-FEB01B2A3035}" destId="{03DF3C2B-ADE1-4910-AEAD-2E98757C643B}" srcOrd="2" destOrd="0" presId="urn:microsoft.com/office/officeart/2005/8/layout/vList2"/>
    <dgm:cxn modelId="{28BFD4B4-8ED5-4216-9762-8EAC812612BF}" type="presParOf" srcId="{BA2A5561-C224-45C0-A0CB-FEB01B2A3035}" destId="{22765BAF-41CD-42CD-B73D-762BB79B9AA8}" srcOrd="3" destOrd="0" presId="urn:microsoft.com/office/officeart/2005/8/layout/vList2"/>
    <dgm:cxn modelId="{2584B267-C824-4464-8534-B79487289129}" type="presParOf" srcId="{BA2A5561-C224-45C0-A0CB-FEB01B2A3035}" destId="{15944FA8-B9FA-4A9A-80C0-136681716328}" srcOrd="4" destOrd="0" presId="urn:microsoft.com/office/officeart/2005/8/layout/vList2"/>
    <dgm:cxn modelId="{97469A25-5806-4F24-ACD9-5809D5B5D9AC}" type="presParOf" srcId="{BA2A5561-C224-45C0-A0CB-FEB01B2A3035}" destId="{FC581F7B-CA99-469F-9527-3945B34100AF}" srcOrd="5" destOrd="0" presId="urn:microsoft.com/office/officeart/2005/8/layout/vList2"/>
    <dgm:cxn modelId="{38377B5F-FCF7-47E7-804E-3DDC54DEEC3F}" type="presParOf" srcId="{BA2A5561-C224-45C0-A0CB-FEB01B2A3035}" destId="{96EA34C3-C274-436A-B809-7CA6F3D4E20C}" srcOrd="6" destOrd="0" presId="urn:microsoft.com/office/officeart/2005/8/layout/vList2"/>
    <dgm:cxn modelId="{00978AF5-EBDA-44F1-987A-DDE17234974C}" type="presParOf" srcId="{BA2A5561-C224-45C0-A0CB-FEB01B2A3035}" destId="{894D0A87-03EC-4F4C-AA22-7986E4716535}" srcOrd="7" destOrd="0" presId="urn:microsoft.com/office/officeart/2005/8/layout/vList2"/>
    <dgm:cxn modelId="{DF36ABB0-9460-4A7B-9AE0-6C968C0651B2}" type="presParOf" srcId="{BA2A5561-C224-45C0-A0CB-FEB01B2A3035}" destId="{DC4C90FD-4B48-4FB5-B0D4-2CB51354C9AE}" srcOrd="8" destOrd="0" presId="urn:microsoft.com/office/officeart/2005/8/layout/vList2"/>
    <dgm:cxn modelId="{E34659EE-4D80-49C6-A5E3-696BF56446F3}" type="presParOf" srcId="{BA2A5561-C224-45C0-A0CB-FEB01B2A3035}" destId="{B2F845A5-E536-4AC0-8813-FD49D32081CA}" srcOrd="9" destOrd="0" presId="urn:microsoft.com/office/officeart/2005/8/layout/vList2"/>
    <dgm:cxn modelId="{7B441DD5-A8F4-446F-BED0-60E133F25DDE}" type="presParOf" srcId="{BA2A5561-C224-45C0-A0CB-FEB01B2A3035}" destId="{31ADBAF3-F4AA-4D56-B6AA-0D928D5D511A}" srcOrd="10" destOrd="0" presId="urn:microsoft.com/office/officeart/2005/8/layout/vList2"/>
    <dgm:cxn modelId="{F071E8A0-E19F-4945-B874-B467BDC75F0F}" type="presParOf" srcId="{BA2A5561-C224-45C0-A0CB-FEB01B2A3035}" destId="{D4DB09A5-05F2-4008-8115-E717F707D678}" srcOrd="11" destOrd="0" presId="urn:microsoft.com/office/officeart/2005/8/layout/vList2"/>
    <dgm:cxn modelId="{440C0E4A-CA1C-43B5-A760-0AFFA73F0D7A}" type="presParOf" srcId="{BA2A5561-C224-45C0-A0CB-FEB01B2A3035}" destId="{1A6D3C26-07B0-4C75-8844-2FC3C3AFD86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E00A54-B428-41E8-821A-58A87671BE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09D9E-D1C1-409D-8740-5569F35D6B5E}">
      <dgm:prSet phldrT="[Text]"/>
      <dgm:spPr/>
      <dgm:t>
        <a:bodyPr/>
        <a:lstStyle/>
        <a:p>
          <a:r>
            <a:rPr lang="en-US" dirty="0"/>
            <a:t>What problem needs addressing</a:t>
          </a:r>
        </a:p>
      </dgm:t>
    </dgm:pt>
    <dgm:pt modelId="{5E490630-25CB-421E-B6D2-48DAA2DCF02F}" type="parTrans" cxnId="{A7AE5080-2C05-4A30-9A53-7BFAAE1C7319}">
      <dgm:prSet/>
      <dgm:spPr/>
      <dgm:t>
        <a:bodyPr/>
        <a:lstStyle/>
        <a:p>
          <a:endParaRPr lang="en-US"/>
        </a:p>
      </dgm:t>
    </dgm:pt>
    <dgm:pt modelId="{0A8DDCD3-ADB7-47AB-AAD5-9F9984079503}" type="sibTrans" cxnId="{A7AE5080-2C05-4A30-9A53-7BFAAE1C7319}">
      <dgm:prSet/>
      <dgm:spPr/>
      <dgm:t>
        <a:bodyPr/>
        <a:lstStyle/>
        <a:p>
          <a:endParaRPr lang="en-US"/>
        </a:p>
      </dgm:t>
    </dgm:pt>
    <dgm:pt modelId="{A11DC67C-1626-4095-837A-7CBCF096DFC9}">
      <dgm:prSet phldrT="[Text]"/>
      <dgm:spPr/>
      <dgm:t>
        <a:bodyPr/>
        <a:lstStyle/>
        <a:p>
          <a:r>
            <a:rPr lang="en-US" dirty="0"/>
            <a:t>Think augmenting processes, over pie-in-the-sky</a:t>
          </a:r>
        </a:p>
      </dgm:t>
    </dgm:pt>
    <dgm:pt modelId="{C87A0667-2DF0-442E-B5B0-61760F48C872}" type="parTrans" cxnId="{B987B24F-B00A-4D7D-AE02-FCBF2E041444}">
      <dgm:prSet/>
      <dgm:spPr/>
      <dgm:t>
        <a:bodyPr/>
        <a:lstStyle/>
        <a:p>
          <a:endParaRPr lang="en-US"/>
        </a:p>
      </dgm:t>
    </dgm:pt>
    <dgm:pt modelId="{8D1CBB6C-23D2-4DA3-A81A-D5F5C448C384}" type="sibTrans" cxnId="{B987B24F-B00A-4D7D-AE02-FCBF2E041444}">
      <dgm:prSet/>
      <dgm:spPr/>
      <dgm:t>
        <a:bodyPr/>
        <a:lstStyle/>
        <a:p>
          <a:endParaRPr lang="en-US"/>
        </a:p>
      </dgm:t>
    </dgm:pt>
    <dgm:pt modelId="{346CD57C-1F17-4A7A-9439-E0E6391FEBDE}">
      <dgm:prSet phldrT="[Text]"/>
      <dgm:spPr/>
      <dgm:t>
        <a:bodyPr/>
        <a:lstStyle/>
        <a:p>
          <a:r>
            <a:rPr lang="en-US" dirty="0"/>
            <a:t>Who has that problem</a:t>
          </a:r>
        </a:p>
      </dgm:t>
    </dgm:pt>
    <dgm:pt modelId="{D0DEBAB2-5897-468C-8050-BF8DE5A8CD14}" type="parTrans" cxnId="{E999E3D6-1193-4BA7-B8F7-524094B7098E}">
      <dgm:prSet/>
      <dgm:spPr/>
      <dgm:t>
        <a:bodyPr/>
        <a:lstStyle/>
        <a:p>
          <a:endParaRPr lang="en-US"/>
        </a:p>
      </dgm:t>
    </dgm:pt>
    <dgm:pt modelId="{CF10E280-C792-47A2-9C1B-EC01A3A4D099}" type="sibTrans" cxnId="{E999E3D6-1193-4BA7-B8F7-524094B7098E}">
      <dgm:prSet/>
      <dgm:spPr/>
      <dgm:t>
        <a:bodyPr/>
        <a:lstStyle/>
        <a:p>
          <a:endParaRPr lang="en-US"/>
        </a:p>
      </dgm:t>
    </dgm:pt>
    <dgm:pt modelId="{E9C1CCF2-1B6B-4003-8765-19445CCD11CD}">
      <dgm:prSet phldrT="[Text]"/>
      <dgm:spPr/>
      <dgm:t>
        <a:bodyPr/>
        <a:lstStyle/>
        <a:p>
          <a:r>
            <a:rPr lang="en-US" dirty="0"/>
            <a:t>Think about customer needs, over “its just cool”</a:t>
          </a:r>
        </a:p>
      </dgm:t>
    </dgm:pt>
    <dgm:pt modelId="{7FCF0A4A-7E0F-48C4-867B-CD4A52150EB0}" type="parTrans" cxnId="{15A78ABA-F661-4B4A-A7C9-67319DFA539D}">
      <dgm:prSet/>
      <dgm:spPr/>
      <dgm:t>
        <a:bodyPr/>
        <a:lstStyle/>
        <a:p>
          <a:endParaRPr lang="en-US"/>
        </a:p>
      </dgm:t>
    </dgm:pt>
    <dgm:pt modelId="{40F77D43-9625-49D0-AE2B-E9AF82C4D35C}" type="sibTrans" cxnId="{15A78ABA-F661-4B4A-A7C9-67319DFA539D}">
      <dgm:prSet/>
      <dgm:spPr/>
      <dgm:t>
        <a:bodyPr/>
        <a:lstStyle/>
        <a:p>
          <a:endParaRPr lang="en-US"/>
        </a:p>
      </dgm:t>
    </dgm:pt>
    <dgm:pt modelId="{A35DF513-50D0-4AE1-BA9A-7F018E3A8EB2}">
      <dgm:prSet phldrT="[Text]"/>
      <dgm:spPr/>
      <dgm:t>
        <a:bodyPr/>
        <a:lstStyle/>
        <a:p>
          <a:r>
            <a:rPr lang="en-US" dirty="0"/>
            <a:t>How does that deliver value</a:t>
          </a:r>
        </a:p>
      </dgm:t>
    </dgm:pt>
    <dgm:pt modelId="{348CFCD1-561B-4028-A3C2-BD75C2832D52}" type="parTrans" cxnId="{766E2E6A-2C1C-4834-87DF-103ECD2BA6EC}">
      <dgm:prSet/>
      <dgm:spPr/>
    </dgm:pt>
    <dgm:pt modelId="{5009F997-756C-4EC1-917C-9F97A24026FC}" type="sibTrans" cxnId="{766E2E6A-2C1C-4834-87DF-103ECD2BA6EC}">
      <dgm:prSet/>
      <dgm:spPr/>
    </dgm:pt>
    <dgm:pt modelId="{D31BA5B1-653F-4BB4-A81E-CF473D856D00}">
      <dgm:prSet phldrT="[Text]"/>
      <dgm:spPr/>
      <dgm:t>
        <a:bodyPr/>
        <a:lstStyle/>
        <a:p>
          <a:r>
            <a:rPr lang="en-US" dirty="0"/>
            <a:t>Quantify the savings and why its important</a:t>
          </a:r>
        </a:p>
      </dgm:t>
    </dgm:pt>
    <dgm:pt modelId="{90F8218D-2FEC-4D6D-A3A4-F416A4ED36FE}" type="parTrans" cxnId="{7543D8B3-1FDF-4763-979C-95851862F04D}">
      <dgm:prSet/>
      <dgm:spPr/>
    </dgm:pt>
    <dgm:pt modelId="{E2EF369A-B1B1-4FF5-A46A-24C9583AF872}" type="sibTrans" cxnId="{7543D8B3-1FDF-4763-979C-95851862F04D}">
      <dgm:prSet/>
      <dgm:spPr/>
    </dgm:pt>
    <dgm:pt modelId="{B9D88549-C8F9-449E-AFE8-4EF3C6C50673}" type="pres">
      <dgm:prSet presAssocID="{06E00A54-B428-41E8-821A-58A87671BE4C}" presName="linear" presStyleCnt="0">
        <dgm:presLayoutVars>
          <dgm:animLvl val="lvl"/>
          <dgm:resizeHandles val="exact"/>
        </dgm:presLayoutVars>
      </dgm:prSet>
      <dgm:spPr/>
    </dgm:pt>
    <dgm:pt modelId="{84B7E3DC-0109-4E85-A7C9-248B779F6DBA}" type="pres">
      <dgm:prSet presAssocID="{F8009D9E-D1C1-409D-8740-5569F35D6B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B78DF6-40A3-452C-A522-4532FE1571BA}" type="pres">
      <dgm:prSet presAssocID="{F8009D9E-D1C1-409D-8740-5569F35D6B5E}" presName="childText" presStyleLbl="revTx" presStyleIdx="0" presStyleCnt="3">
        <dgm:presLayoutVars>
          <dgm:bulletEnabled val="1"/>
        </dgm:presLayoutVars>
      </dgm:prSet>
      <dgm:spPr/>
    </dgm:pt>
    <dgm:pt modelId="{4423E92B-3934-4378-AD1C-F775F400CBEE}" type="pres">
      <dgm:prSet presAssocID="{346CD57C-1F17-4A7A-9439-E0E6391FEB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1E6359-19C0-45CC-B0A3-D4EF39FCE06C}" type="pres">
      <dgm:prSet presAssocID="{346CD57C-1F17-4A7A-9439-E0E6391FEBDE}" presName="childText" presStyleLbl="revTx" presStyleIdx="1" presStyleCnt="3">
        <dgm:presLayoutVars>
          <dgm:bulletEnabled val="1"/>
        </dgm:presLayoutVars>
      </dgm:prSet>
      <dgm:spPr/>
    </dgm:pt>
    <dgm:pt modelId="{FE6F47CC-1E60-4E45-BF5B-85FD620C256F}" type="pres">
      <dgm:prSet presAssocID="{A35DF513-50D0-4AE1-BA9A-7F018E3A8E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30EAE78-5499-4097-A674-A95C9761203E}" type="pres">
      <dgm:prSet presAssocID="{A35DF513-50D0-4AE1-BA9A-7F018E3A8EB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DA6E566-BB9B-4FB5-9DCF-5DDF18A3C2A6}" type="presOf" srcId="{06E00A54-B428-41E8-821A-58A87671BE4C}" destId="{B9D88549-C8F9-449E-AFE8-4EF3C6C50673}" srcOrd="0" destOrd="0" presId="urn:microsoft.com/office/officeart/2005/8/layout/vList2"/>
    <dgm:cxn modelId="{766E2E6A-2C1C-4834-87DF-103ECD2BA6EC}" srcId="{06E00A54-B428-41E8-821A-58A87671BE4C}" destId="{A35DF513-50D0-4AE1-BA9A-7F018E3A8EB2}" srcOrd="2" destOrd="0" parTransId="{348CFCD1-561B-4028-A3C2-BD75C2832D52}" sibTransId="{5009F997-756C-4EC1-917C-9F97A24026FC}"/>
    <dgm:cxn modelId="{B987B24F-B00A-4D7D-AE02-FCBF2E041444}" srcId="{F8009D9E-D1C1-409D-8740-5569F35D6B5E}" destId="{A11DC67C-1626-4095-837A-7CBCF096DFC9}" srcOrd="0" destOrd="0" parTransId="{C87A0667-2DF0-442E-B5B0-61760F48C872}" sibTransId="{8D1CBB6C-23D2-4DA3-A81A-D5F5C448C384}"/>
    <dgm:cxn modelId="{910BA379-E406-496C-BC5F-B944364AC31B}" type="presOf" srcId="{D31BA5B1-653F-4BB4-A81E-CF473D856D00}" destId="{A30EAE78-5499-4097-A674-A95C9761203E}" srcOrd="0" destOrd="0" presId="urn:microsoft.com/office/officeart/2005/8/layout/vList2"/>
    <dgm:cxn modelId="{A7AE5080-2C05-4A30-9A53-7BFAAE1C7319}" srcId="{06E00A54-B428-41E8-821A-58A87671BE4C}" destId="{F8009D9E-D1C1-409D-8740-5569F35D6B5E}" srcOrd="0" destOrd="0" parTransId="{5E490630-25CB-421E-B6D2-48DAA2DCF02F}" sibTransId="{0A8DDCD3-ADB7-47AB-AAD5-9F9984079503}"/>
    <dgm:cxn modelId="{01B95591-D03C-4509-B48D-49E38F13AEA6}" type="presOf" srcId="{A35DF513-50D0-4AE1-BA9A-7F018E3A8EB2}" destId="{FE6F47CC-1E60-4E45-BF5B-85FD620C256F}" srcOrd="0" destOrd="0" presId="urn:microsoft.com/office/officeart/2005/8/layout/vList2"/>
    <dgm:cxn modelId="{4A2B1598-544F-416D-ADD7-F2C731FD0FAD}" type="presOf" srcId="{E9C1CCF2-1B6B-4003-8765-19445CCD11CD}" destId="{171E6359-19C0-45CC-B0A3-D4EF39FCE06C}" srcOrd="0" destOrd="0" presId="urn:microsoft.com/office/officeart/2005/8/layout/vList2"/>
    <dgm:cxn modelId="{7543D8B3-1FDF-4763-979C-95851862F04D}" srcId="{A35DF513-50D0-4AE1-BA9A-7F018E3A8EB2}" destId="{D31BA5B1-653F-4BB4-A81E-CF473D856D00}" srcOrd="0" destOrd="0" parTransId="{90F8218D-2FEC-4D6D-A3A4-F416A4ED36FE}" sibTransId="{E2EF369A-B1B1-4FF5-A46A-24C9583AF872}"/>
    <dgm:cxn modelId="{DD928CB4-B446-4600-BF75-4CFE9A75410C}" type="presOf" srcId="{346CD57C-1F17-4A7A-9439-E0E6391FEBDE}" destId="{4423E92B-3934-4378-AD1C-F775F400CBEE}" srcOrd="0" destOrd="0" presId="urn:microsoft.com/office/officeart/2005/8/layout/vList2"/>
    <dgm:cxn modelId="{15A78ABA-F661-4B4A-A7C9-67319DFA539D}" srcId="{346CD57C-1F17-4A7A-9439-E0E6391FEBDE}" destId="{E9C1CCF2-1B6B-4003-8765-19445CCD11CD}" srcOrd="0" destOrd="0" parTransId="{7FCF0A4A-7E0F-48C4-867B-CD4A52150EB0}" sibTransId="{40F77D43-9625-49D0-AE2B-E9AF82C4D35C}"/>
    <dgm:cxn modelId="{8857EBCB-40D7-4018-A38F-7E80982766C0}" type="presOf" srcId="{F8009D9E-D1C1-409D-8740-5569F35D6B5E}" destId="{84B7E3DC-0109-4E85-A7C9-248B779F6DBA}" srcOrd="0" destOrd="0" presId="urn:microsoft.com/office/officeart/2005/8/layout/vList2"/>
    <dgm:cxn modelId="{E999E3D6-1193-4BA7-B8F7-524094B7098E}" srcId="{06E00A54-B428-41E8-821A-58A87671BE4C}" destId="{346CD57C-1F17-4A7A-9439-E0E6391FEBDE}" srcOrd="1" destOrd="0" parTransId="{D0DEBAB2-5897-468C-8050-BF8DE5A8CD14}" sibTransId="{CF10E280-C792-47A2-9C1B-EC01A3A4D099}"/>
    <dgm:cxn modelId="{B7D33EFE-088F-4853-ABE1-DCC4665F115D}" type="presOf" srcId="{A11DC67C-1626-4095-837A-7CBCF096DFC9}" destId="{44B78DF6-40A3-452C-A522-4532FE1571BA}" srcOrd="0" destOrd="0" presId="urn:microsoft.com/office/officeart/2005/8/layout/vList2"/>
    <dgm:cxn modelId="{190A6073-F155-4666-B847-2971285AA01D}" type="presParOf" srcId="{B9D88549-C8F9-449E-AFE8-4EF3C6C50673}" destId="{84B7E3DC-0109-4E85-A7C9-248B779F6DBA}" srcOrd="0" destOrd="0" presId="urn:microsoft.com/office/officeart/2005/8/layout/vList2"/>
    <dgm:cxn modelId="{46124E59-C4A1-43D9-AF4B-B75121A2BCDC}" type="presParOf" srcId="{B9D88549-C8F9-449E-AFE8-4EF3C6C50673}" destId="{44B78DF6-40A3-452C-A522-4532FE1571BA}" srcOrd="1" destOrd="0" presId="urn:microsoft.com/office/officeart/2005/8/layout/vList2"/>
    <dgm:cxn modelId="{CFED865F-F9F1-4888-87B7-806EB12974D9}" type="presParOf" srcId="{B9D88549-C8F9-449E-AFE8-4EF3C6C50673}" destId="{4423E92B-3934-4378-AD1C-F775F400CBEE}" srcOrd="2" destOrd="0" presId="urn:microsoft.com/office/officeart/2005/8/layout/vList2"/>
    <dgm:cxn modelId="{891DB043-F922-4789-951F-06F15C10B28A}" type="presParOf" srcId="{B9D88549-C8F9-449E-AFE8-4EF3C6C50673}" destId="{171E6359-19C0-45CC-B0A3-D4EF39FCE06C}" srcOrd="3" destOrd="0" presId="urn:microsoft.com/office/officeart/2005/8/layout/vList2"/>
    <dgm:cxn modelId="{5786C459-C480-44D2-A017-40C09DE9F86D}" type="presParOf" srcId="{B9D88549-C8F9-449E-AFE8-4EF3C6C50673}" destId="{FE6F47CC-1E60-4E45-BF5B-85FD620C256F}" srcOrd="4" destOrd="0" presId="urn:microsoft.com/office/officeart/2005/8/layout/vList2"/>
    <dgm:cxn modelId="{9DEC218E-E59F-4B87-BCD9-13B1D1D28155}" type="presParOf" srcId="{B9D88549-C8F9-449E-AFE8-4EF3C6C50673}" destId="{A30EAE78-5499-4097-A674-A95C9761203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EFCA9-94FC-478E-85B3-96918766C411}">
      <dsp:nvSpPr>
        <dsp:cNvPr id="0" name=""/>
        <dsp:cNvSpPr/>
      </dsp:nvSpPr>
      <dsp:spPr>
        <a:xfrm>
          <a:off x="852" y="0"/>
          <a:ext cx="3450766" cy="32861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Definitions and taxonomy</a:t>
          </a:r>
        </a:p>
      </dsp:txBody>
      <dsp:txXfrm>
        <a:off x="852" y="1314449"/>
        <a:ext cx="3450766" cy="1971675"/>
      </dsp:txXfrm>
    </dsp:sp>
    <dsp:sp modelId="{C0B3B387-6FBF-4D8C-8CDF-B66476C8F179}">
      <dsp:nvSpPr>
        <dsp:cNvPr id="0" name=""/>
        <dsp:cNvSpPr/>
      </dsp:nvSpPr>
      <dsp:spPr>
        <a:xfrm>
          <a:off x="852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2" y="0"/>
        <a:ext cx="3450766" cy="1314450"/>
      </dsp:txXfrm>
    </dsp:sp>
    <dsp:sp modelId="{5B064849-44FA-4E7D-91FA-86B8A7E6A941}">
      <dsp:nvSpPr>
        <dsp:cNvPr id="0" name=""/>
        <dsp:cNvSpPr/>
      </dsp:nvSpPr>
      <dsp:spPr>
        <a:xfrm>
          <a:off x="3727679" y="0"/>
          <a:ext cx="3450766" cy="32861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cases and examples</a:t>
          </a:r>
        </a:p>
      </dsp:txBody>
      <dsp:txXfrm>
        <a:off x="3727679" y="1314449"/>
        <a:ext cx="3450766" cy="1971675"/>
      </dsp:txXfrm>
    </dsp:sp>
    <dsp:sp modelId="{1CEC729C-C227-4EA0-9184-B9CC0FF12ADB}">
      <dsp:nvSpPr>
        <dsp:cNvPr id="0" name=""/>
        <dsp:cNvSpPr/>
      </dsp:nvSpPr>
      <dsp:spPr>
        <a:xfrm>
          <a:off x="3727679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7679" y="0"/>
        <a:ext cx="3450766" cy="1314450"/>
      </dsp:txXfrm>
    </dsp:sp>
    <dsp:sp modelId="{B6D64188-A656-4C8A-BDBD-767C29419519}">
      <dsp:nvSpPr>
        <dsp:cNvPr id="0" name=""/>
        <dsp:cNvSpPr/>
      </dsp:nvSpPr>
      <dsp:spPr>
        <a:xfrm>
          <a:off x="7454506" y="0"/>
          <a:ext cx="3450766" cy="32861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Opportunities and challenges</a:t>
          </a:r>
        </a:p>
      </dsp:txBody>
      <dsp:txXfrm>
        <a:off x="7454506" y="1314449"/>
        <a:ext cx="3450766" cy="1971675"/>
      </dsp:txXfrm>
    </dsp:sp>
    <dsp:sp modelId="{274B8417-268C-4C7E-AE82-37669C0E1AD0}">
      <dsp:nvSpPr>
        <dsp:cNvPr id="0" name=""/>
        <dsp:cNvSpPr/>
      </dsp:nvSpPr>
      <dsp:spPr>
        <a:xfrm>
          <a:off x="7454506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54506" y="0"/>
        <a:ext cx="3450766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EBF94-CC09-4C11-97A1-C0918D65E52E}">
      <dsp:nvSpPr>
        <dsp:cNvPr id="0" name=""/>
        <dsp:cNvSpPr/>
      </dsp:nvSpPr>
      <dsp:spPr>
        <a:xfrm>
          <a:off x="2419514" y="1904878"/>
          <a:ext cx="236026" cy="184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010"/>
              </a:lnTo>
              <a:lnTo>
                <a:pt x="236026" y="1841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D98E1-EC7D-422A-B2B3-ACA78EA25923}">
      <dsp:nvSpPr>
        <dsp:cNvPr id="0" name=""/>
        <dsp:cNvSpPr/>
      </dsp:nvSpPr>
      <dsp:spPr>
        <a:xfrm>
          <a:off x="2419514" y="1904878"/>
          <a:ext cx="236026" cy="7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815"/>
              </a:lnTo>
              <a:lnTo>
                <a:pt x="236026" y="7238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2B67-7D20-472A-9483-3C572336563B}">
      <dsp:nvSpPr>
        <dsp:cNvPr id="0" name=""/>
        <dsp:cNvSpPr/>
      </dsp:nvSpPr>
      <dsp:spPr>
        <a:xfrm>
          <a:off x="2096943" y="787684"/>
          <a:ext cx="951975" cy="330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18"/>
              </a:lnTo>
              <a:lnTo>
                <a:pt x="951975" y="165218"/>
              </a:lnTo>
              <a:lnTo>
                <a:pt x="951975" y="33043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5BEE1-41B2-4F42-99DF-BC8400C35A94}">
      <dsp:nvSpPr>
        <dsp:cNvPr id="0" name=""/>
        <dsp:cNvSpPr/>
      </dsp:nvSpPr>
      <dsp:spPr>
        <a:xfrm>
          <a:off x="515563" y="1904878"/>
          <a:ext cx="236026" cy="184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010"/>
              </a:lnTo>
              <a:lnTo>
                <a:pt x="236026" y="1841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E3E6-7B6F-4285-A232-0E92557B555D}">
      <dsp:nvSpPr>
        <dsp:cNvPr id="0" name=""/>
        <dsp:cNvSpPr/>
      </dsp:nvSpPr>
      <dsp:spPr>
        <a:xfrm>
          <a:off x="515563" y="1904878"/>
          <a:ext cx="236026" cy="7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815"/>
              </a:lnTo>
              <a:lnTo>
                <a:pt x="236026" y="7238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C5DFA-8401-4F3F-98E4-C51F0FA61DD6}">
      <dsp:nvSpPr>
        <dsp:cNvPr id="0" name=""/>
        <dsp:cNvSpPr/>
      </dsp:nvSpPr>
      <dsp:spPr>
        <a:xfrm>
          <a:off x="1144968" y="787684"/>
          <a:ext cx="951975" cy="330437"/>
        </a:xfrm>
        <a:custGeom>
          <a:avLst/>
          <a:gdLst/>
          <a:ahLst/>
          <a:cxnLst/>
          <a:rect l="0" t="0" r="0" b="0"/>
          <a:pathLst>
            <a:path>
              <a:moveTo>
                <a:pt x="951975" y="0"/>
              </a:moveTo>
              <a:lnTo>
                <a:pt x="951975" y="165218"/>
              </a:lnTo>
              <a:lnTo>
                <a:pt x="0" y="165218"/>
              </a:lnTo>
              <a:lnTo>
                <a:pt x="0" y="33043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BB37F-EE48-45D0-ABB3-BE917AA63D0B}">
      <dsp:nvSpPr>
        <dsp:cNvPr id="0" name=""/>
        <dsp:cNvSpPr/>
      </dsp:nvSpPr>
      <dsp:spPr>
        <a:xfrm>
          <a:off x="1310187" y="928"/>
          <a:ext cx="1573512" cy="78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Systems</a:t>
          </a:r>
        </a:p>
      </dsp:txBody>
      <dsp:txXfrm>
        <a:off x="1310187" y="928"/>
        <a:ext cx="1573512" cy="786756"/>
      </dsp:txXfrm>
    </dsp:sp>
    <dsp:sp modelId="{D5ACD804-87BA-418E-B73D-55F37ACAC84C}">
      <dsp:nvSpPr>
        <dsp:cNvPr id="0" name=""/>
        <dsp:cNvSpPr/>
      </dsp:nvSpPr>
      <dsp:spPr>
        <a:xfrm>
          <a:off x="358212" y="1118122"/>
          <a:ext cx="1573512" cy="786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Think</a:t>
          </a:r>
        </a:p>
      </dsp:txBody>
      <dsp:txXfrm>
        <a:off x="358212" y="1118122"/>
        <a:ext cx="1573512" cy="786756"/>
      </dsp:txXfrm>
    </dsp:sp>
    <dsp:sp modelId="{2F656E20-2903-41D9-9468-155730ADB3C7}">
      <dsp:nvSpPr>
        <dsp:cNvPr id="0" name=""/>
        <dsp:cNvSpPr/>
      </dsp:nvSpPr>
      <dsp:spPr>
        <a:xfrm>
          <a:off x="751590" y="2235316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Human</a:t>
          </a:r>
        </a:p>
      </dsp:txBody>
      <dsp:txXfrm>
        <a:off x="751590" y="2235316"/>
        <a:ext cx="1573512" cy="786756"/>
      </dsp:txXfrm>
    </dsp:sp>
    <dsp:sp modelId="{95A25CDF-E053-45FE-BB49-EF7E51EF8A9C}">
      <dsp:nvSpPr>
        <dsp:cNvPr id="0" name=""/>
        <dsp:cNvSpPr/>
      </dsp:nvSpPr>
      <dsp:spPr>
        <a:xfrm>
          <a:off x="751590" y="3352510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Rationally</a:t>
          </a:r>
        </a:p>
      </dsp:txBody>
      <dsp:txXfrm>
        <a:off x="751590" y="3352510"/>
        <a:ext cx="1573512" cy="786756"/>
      </dsp:txXfrm>
    </dsp:sp>
    <dsp:sp modelId="{F15493F2-DD2C-4B16-8E75-324FC5FCD60E}">
      <dsp:nvSpPr>
        <dsp:cNvPr id="0" name=""/>
        <dsp:cNvSpPr/>
      </dsp:nvSpPr>
      <dsp:spPr>
        <a:xfrm>
          <a:off x="2262162" y="1118122"/>
          <a:ext cx="1573512" cy="786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Act</a:t>
          </a:r>
        </a:p>
      </dsp:txBody>
      <dsp:txXfrm>
        <a:off x="2262162" y="1118122"/>
        <a:ext cx="1573512" cy="786756"/>
      </dsp:txXfrm>
    </dsp:sp>
    <dsp:sp modelId="{82D1099F-F19B-4373-9A2C-25F42B266370}">
      <dsp:nvSpPr>
        <dsp:cNvPr id="0" name=""/>
        <dsp:cNvSpPr/>
      </dsp:nvSpPr>
      <dsp:spPr>
        <a:xfrm>
          <a:off x="2655540" y="2235316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Human</a:t>
          </a:r>
        </a:p>
      </dsp:txBody>
      <dsp:txXfrm>
        <a:off x="2655540" y="2235316"/>
        <a:ext cx="1573512" cy="786756"/>
      </dsp:txXfrm>
    </dsp:sp>
    <dsp:sp modelId="{F4F28795-B195-4813-9C50-DB355942493D}">
      <dsp:nvSpPr>
        <dsp:cNvPr id="0" name=""/>
        <dsp:cNvSpPr/>
      </dsp:nvSpPr>
      <dsp:spPr>
        <a:xfrm>
          <a:off x="2655540" y="3352510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Rationally</a:t>
          </a:r>
        </a:p>
      </dsp:txBody>
      <dsp:txXfrm>
        <a:off x="2655540" y="3352510"/>
        <a:ext cx="1573512" cy="786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B2076-C3F0-4627-B265-63855CA77DD2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5500E-7348-4F2F-B383-94442B5B0D88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F68BA-31D6-4815-9EE5-2ACBE0C6035E}">
      <dsp:nvSpPr>
        <dsp:cNvPr id="0" name=""/>
        <dsp:cNvSpPr/>
      </dsp:nvSpPr>
      <dsp:spPr>
        <a:xfrm>
          <a:off x="1350519" y="499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Rules and Heuristics</a:t>
          </a:r>
        </a:p>
      </dsp:txBody>
      <dsp:txXfrm>
        <a:off x="1350519" y="499"/>
        <a:ext cx="4328159" cy="1169280"/>
      </dsp:txXfrm>
    </dsp:sp>
    <dsp:sp modelId="{53635604-36E0-47B6-B197-72D554C2D5FA}">
      <dsp:nvSpPr>
        <dsp:cNvPr id="0" name=""/>
        <dsp:cNvSpPr/>
      </dsp:nvSpPr>
      <dsp:spPr>
        <a:xfrm>
          <a:off x="5678679" y="499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Optimization of trial-and-error search</a:t>
          </a:r>
        </a:p>
      </dsp:txBody>
      <dsp:txXfrm>
        <a:off x="5678679" y="499"/>
        <a:ext cx="3939453" cy="1169280"/>
      </dsp:txXfrm>
    </dsp:sp>
    <dsp:sp modelId="{0D5F6B05-376F-40F4-B6D7-F0180005ABD9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AAF3B-2E2A-4FE0-AC70-852368F50574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4E6E0-DF80-4D68-BFA3-171D5FC0D955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Machine Learning</a:t>
          </a:r>
        </a:p>
      </dsp:txBody>
      <dsp:txXfrm>
        <a:off x="1350519" y="1462100"/>
        <a:ext cx="4328159" cy="1169280"/>
      </dsp:txXfrm>
    </dsp:sp>
    <dsp:sp modelId="{D68AC594-0051-4E4E-AEDB-35C505CEF6CD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Statistical models for predicting outcomes</a:t>
          </a:r>
        </a:p>
      </dsp:txBody>
      <dsp:txXfrm>
        <a:off x="5678679" y="1462100"/>
        <a:ext cx="3939453" cy="1169280"/>
      </dsp:txXfrm>
    </dsp:sp>
    <dsp:sp modelId="{B31B49A2-F6E6-4514-94E3-7AC2C824BC2B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F8B5D-2F98-40FC-B530-459C0787FA8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6AA59-D173-450E-8A69-70D64E2E6992}">
      <dsp:nvSpPr>
        <dsp:cNvPr id="0" name=""/>
        <dsp:cNvSpPr/>
      </dsp:nvSpPr>
      <dsp:spPr>
        <a:xfrm>
          <a:off x="1350519" y="2923701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Deep Learning</a:t>
          </a:r>
        </a:p>
      </dsp:txBody>
      <dsp:txXfrm>
        <a:off x="1350519" y="2923701"/>
        <a:ext cx="4328159" cy="1169280"/>
      </dsp:txXfrm>
    </dsp:sp>
    <dsp:sp modelId="{8E13C801-F008-461D-A8D4-806AADEFC0B4}">
      <dsp:nvSpPr>
        <dsp:cNvPr id="0" name=""/>
        <dsp:cNvSpPr/>
      </dsp:nvSpPr>
      <dsp:spPr>
        <a:xfrm>
          <a:off x="5678679" y="2923701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Cognitive models that emulate human brain biology</a:t>
          </a:r>
        </a:p>
      </dsp:txBody>
      <dsp:txXfrm>
        <a:off x="5678679" y="2923701"/>
        <a:ext cx="3939453" cy="116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D1E27-9D69-4887-9E37-BB0C4293D9EC}">
      <dsp:nvSpPr>
        <dsp:cNvPr id="0" name=""/>
        <dsp:cNvSpPr/>
      </dsp:nvSpPr>
      <dsp:spPr>
        <a:xfrm>
          <a:off x="3342" y="369621"/>
          <a:ext cx="325882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Mechanical</a:t>
          </a:r>
        </a:p>
      </dsp:txBody>
      <dsp:txXfrm>
        <a:off x="3342" y="369621"/>
        <a:ext cx="3258825" cy="950400"/>
      </dsp:txXfrm>
    </dsp:sp>
    <dsp:sp modelId="{56C12426-07FA-44D9-AAC2-A1CB917E9A81}">
      <dsp:nvSpPr>
        <dsp:cNvPr id="0" name=""/>
        <dsp:cNvSpPr/>
      </dsp:nvSpPr>
      <dsp:spPr>
        <a:xfrm>
          <a:off x="3342" y="1320021"/>
          <a:ext cx="3258825" cy="1902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Repetitive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Automation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Nonskilled</a:t>
          </a:r>
        </a:p>
      </dsp:txBody>
      <dsp:txXfrm>
        <a:off x="3342" y="1320021"/>
        <a:ext cx="3258825" cy="1902285"/>
      </dsp:txXfrm>
    </dsp:sp>
    <dsp:sp modelId="{033CECF1-A627-464F-B9F0-5FE3BED622AD}">
      <dsp:nvSpPr>
        <dsp:cNvPr id="0" name=""/>
        <dsp:cNvSpPr/>
      </dsp:nvSpPr>
      <dsp:spPr>
        <a:xfrm>
          <a:off x="3718403" y="369621"/>
          <a:ext cx="325882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Thinking</a:t>
          </a:r>
        </a:p>
      </dsp:txBody>
      <dsp:txXfrm>
        <a:off x="3718403" y="369621"/>
        <a:ext cx="3258825" cy="950400"/>
      </dsp:txXfrm>
    </dsp:sp>
    <dsp:sp modelId="{4A6F791C-B6BE-4268-8798-50BC76D6C44F}">
      <dsp:nvSpPr>
        <dsp:cNvPr id="0" name=""/>
        <dsp:cNvSpPr/>
      </dsp:nvSpPr>
      <dsp:spPr>
        <a:xfrm>
          <a:off x="3718403" y="1320021"/>
          <a:ext cx="3258825" cy="1902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Analyze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Rationalize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Hard skills</a:t>
          </a:r>
        </a:p>
      </dsp:txBody>
      <dsp:txXfrm>
        <a:off x="3718403" y="1320021"/>
        <a:ext cx="3258825" cy="1902285"/>
      </dsp:txXfrm>
    </dsp:sp>
    <dsp:sp modelId="{BD52B738-C763-46EA-A1B6-EC22A21CDD05}">
      <dsp:nvSpPr>
        <dsp:cNvPr id="0" name=""/>
        <dsp:cNvSpPr/>
      </dsp:nvSpPr>
      <dsp:spPr>
        <a:xfrm>
          <a:off x="7433464" y="369621"/>
          <a:ext cx="325882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Feeling</a:t>
          </a:r>
        </a:p>
      </dsp:txBody>
      <dsp:txXfrm>
        <a:off x="7433464" y="369621"/>
        <a:ext cx="3258825" cy="950400"/>
      </dsp:txXfrm>
    </dsp:sp>
    <dsp:sp modelId="{B3E9D761-B5CC-48CF-8F82-1E8E28ED5239}">
      <dsp:nvSpPr>
        <dsp:cNvPr id="0" name=""/>
        <dsp:cNvSpPr/>
      </dsp:nvSpPr>
      <dsp:spPr>
        <a:xfrm>
          <a:off x="7433464" y="1320021"/>
          <a:ext cx="3258825" cy="1902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Empathize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Interpersonal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Soft skills</a:t>
          </a:r>
        </a:p>
      </dsp:txBody>
      <dsp:txXfrm>
        <a:off x="7433464" y="1320021"/>
        <a:ext cx="3258825" cy="1902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077E-26D5-4880-BC59-16E00A089D2F}">
      <dsp:nvSpPr>
        <dsp:cNvPr id="0" name=""/>
        <dsp:cNvSpPr/>
      </dsp:nvSpPr>
      <dsp:spPr>
        <a:xfrm>
          <a:off x="9025686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C1FC2-D014-4E9D-AA3A-53FF0A2CD910}">
      <dsp:nvSpPr>
        <dsp:cNvPr id="0" name=""/>
        <dsp:cNvSpPr/>
      </dsp:nvSpPr>
      <dsp:spPr>
        <a:xfrm>
          <a:off x="8278577" y="1462846"/>
          <a:ext cx="1116052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1116052" y="96847"/>
              </a:lnTo>
              <a:lnTo>
                <a:pt x="1116052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87E41-7DD1-48E4-B8C4-893973A60B73}">
      <dsp:nvSpPr>
        <dsp:cNvPr id="0" name=""/>
        <dsp:cNvSpPr/>
      </dsp:nvSpPr>
      <dsp:spPr>
        <a:xfrm>
          <a:off x="7909634" y="2117720"/>
          <a:ext cx="138353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38353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09428-6185-4F07-B745-03F56DD7A2DB}">
      <dsp:nvSpPr>
        <dsp:cNvPr id="0" name=""/>
        <dsp:cNvSpPr/>
      </dsp:nvSpPr>
      <dsp:spPr>
        <a:xfrm>
          <a:off x="7909634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9C71F-C4B0-4DDE-AB20-92CB0B0F4846}">
      <dsp:nvSpPr>
        <dsp:cNvPr id="0" name=""/>
        <dsp:cNvSpPr/>
      </dsp:nvSpPr>
      <dsp:spPr>
        <a:xfrm>
          <a:off x="8232857" y="1462846"/>
          <a:ext cx="91440" cy="1936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2BFED-475A-4DCE-A3F4-C5A26F3141F2}">
      <dsp:nvSpPr>
        <dsp:cNvPr id="0" name=""/>
        <dsp:cNvSpPr/>
      </dsp:nvSpPr>
      <dsp:spPr>
        <a:xfrm>
          <a:off x="6793581" y="2117720"/>
          <a:ext cx="138353" cy="1734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032"/>
              </a:lnTo>
              <a:lnTo>
                <a:pt x="138353" y="1734032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92999-B1BE-4B0E-B5E3-1BB8967665AA}">
      <dsp:nvSpPr>
        <dsp:cNvPr id="0" name=""/>
        <dsp:cNvSpPr/>
      </dsp:nvSpPr>
      <dsp:spPr>
        <a:xfrm>
          <a:off x="6793581" y="2117720"/>
          <a:ext cx="138353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38353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F733B-D8FE-4FEB-9142-E15475C956CF}">
      <dsp:nvSpPr>
        <dsp:cNvPr id="0" name=""/>
        <dsp:cNvSpPr/>
      </dsp:nvSpPr>
      <dsp:spPr>
        <a:xfrm>
          <a:off x="6793581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D4620-5EA4-4247-B1E5-2AFBD0E44217}">
      <dsp:nvSpPr>
        <dsp:cNvPr id="0" name=""/>
        <dsp:cNvSpPr/>
      </dsp:nvSpPr>
      <dsp:spPr>
        <a:xfrm>
          <a:off x="7162524" y="1462846"/>
          <a:ext cx="1116052" cy="193695"/>
        </a:xfrm>
        <a:custGeom>
          <a:avLst/>
          <a:gdLst/>
          <a:ahLst/>
          <a:cxnLst/>
          <a:rect l="0" t="0" r="0" b="0"/>
          <a:pathLst>
            <a:path>
              <a:moveTo>
                <a:pt x="1116052" y="0"/>
              </a:moveTo>
              <a:lnTo>
                <a:pt x="1116052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A5AB7-FE53-4340-AC18-3C6A1EBE7DD9}">
      <dsp:nvSpPr>
        <dsp:cNvPr id="0" name=""/>
        <dsp:cNvSpPr/>
      </dsp:nvSpPr>
      <dsp:spPr>
        <a:xfrm>
          <a:off x="4651405" y="807972"/>
          <a:ext cx="3627172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3627172" y="96847"/>
              </a:lnTo>
              <a:lnTo>
                <a:pt x="3627172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3125-AC6E-40B7-B115-F9032C5204AF}">
      <dsp:nvSpPr>
        <dsp:cNvPr id="0" name=""/>
        <dsp:cNvSpPr/>
      </dsp:nvSpPr>
      <dsp:spPr>
        <a:xfrm>
          <a:off x="5654856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8B337-6953-48EE-9DC7-6FC40CB24E02}">
      <dsp:nvSpPr>
        <dsp:cNvPr id="0" name=""/>
        <dsp:cNvSpPr/>
      </dsp:nvSpPr>
      <dsp:spPr>
        <a:xfrm>
          <a:off x="4349720" y="1462846"/>
          <a:ext cx="1674079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1674079" y="96847"/>
              </a:lnTo>
              <a:lnTo>
                <a:pt x="1674079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16463-1DBA-4D0F-A6D5-77B52C2E9736}">
      <dsp:nvSpPr>
        <dsp:cNvPr id="0" name=""/>
        <dsp:cNvSpPr/>
      </dsp:nvSpPr>
      <dsp:spPr>
        <a:xfrm>
          <a:off x="4538803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D483B-0A1D-4498-82F7-473353A48549}">
      <dsp:nvSpPr>
        <dsp:cNvPr id="0" name=""/>
        <dsp:cNvSpPr/>
      </dsp:nvSpPr>
      <dsp:spPr>
        <a:xfrm>
          <a:off x="4349720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558026" y="96847"/>
              </a:lnTo>
              <a:lnTo>
                <a:pt x="558026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F262F-4547-4FF8-8CA1-A9BFD1945161}">
      <dsp:nvSpPr>
        <dsp:cNvPr id="0" name=""/>
        <dsp:cNvSpPr/>
      </dsp:nvSpPr>
      <dsp:spPr>
        <a:xfrm>
          <a:off x="3422750" y="2117720"/>
          <a:ext cx="161025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61025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538B0-E480-4583-9FA9-368EB9BC56E7}">
      <dsp:nvSpPr>
        <dsp:cNvPr id="0" name=""/>
        <dsp:cNvSpPr/>
      </dsp:nvSpPr>
      <dsp:spPr>
        <a:xfrm>
          <a:off x="3422750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4A722-E94A-4F8F-B9A2-52A891F144E8}">
      <dsp:nvSpPr>
        <dsp:cNvPr id="0" name=""/>
        <dsp:cNvSpPr/>
      </dsp:nvSpPr>
      <dsp:spPr>
        <a:xfrm>
          <a:off x="3791693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558026" y="0"/>
              </a:moveTo>
              <a:lnTo>
                <a:pt x="558026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E3A0B-9F15-4620-9850-6A4F9723A282}">
      <dsp:nvSpPr>
        <dsp:cNvPr id="0" name=""/>
        <dsp:cNvSpPr/>
      </dsp:nvSpPr>
      <dsp:spPr>
        <a:xfrm>
          <a:off x="2306697" y="2117720"/>
          <a:ext cx="161025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61025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81A87-4FC0-494F-B764-1B5FBD6A9ACB}">
      <dsp:nvSpPr>
        <dsp:cNvPr id="0" name=""/>
        <dsp:cNvSpPr/>
      </dsp:nvSpPr>
      <dsp:spPr>
        <a:xfrm>
          <a:off x="2306697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46D8-E27E-429B-A963-BF835C475746}">
      <dsp:nvSpPr>
        <dsp:cNvPr id="0" name=""/>
        <dsp:cNvSpPr/>
      </dsp:nvSpPr>
      <dsp:spPr>
        <a:xfrm>
          <a:off x="2675640" y="1462846"/>
          <a:ext cx="1674079" cy="193695"/>
        </a:xfrm>
        <a:custGeom>
          <a:avLst/>
          <a:gdLst/>
          <a:ahLst/>
          <a:cxnLst/>
          <a:rect l="0" t="0" r="0" b="0"/>
          <a:pathLst>
            <a:path>
              <a:moveTo>
                <a:pt x="1674079" y="0"/>
              </a:moveTo>
              <a:lnTo>
                <a:pt x="1674079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B971-80C7-4CDF-806B-76693F17B27F}">
      <dsp:nvSpPr>
        <dsp:cNvPr id="0" name=""/>
        <dsp:cNvSpPr/>
      </dsp:nvSpPr>
      <dsp:spPr>
        <a:xfrm>
          <a:off x="4349720" y="807972"/>
          <a:ext cx="301684" cy="193695"/>
        </a:xfrm>
        <a:custGeom>
          <a:avLst/>
          <a:gdLst/>
          <a:ahLst/>
          <a:cxnLst/>
          <a:rect l="0" t="0" r="0" b="0"/>
          <a:pathLst>
            <a:path>
              <a:moveTo>
                <a:pt x="301684" y="0"/>
              </a:moveTo>
              <a:lnTo>
                <a:pt x="301684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2F212-7FB3-487D-BEC3-8D293BBE47DE}">
      <dsp:nvSpPr>
        <dsp:cNvPr id="0" name=""/>
        <dsp:cNvSpPr/>
      </dsp:nvSpPr>
      <dsp:spPr>
        <a:xfrm>
          <a:off x="1024232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558026" y="96847"/>
              </a:lnTo>
              <a:lnTo>
                <a:pt x="558026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EF4AB-0020-4B33-89EF-B4276A39ECFA}">
      <dsp:nvSpPr>
        <dsp:cNvPr id="0" name=""/>
        <dsp:cNvSpPr/>
      </dsp:nvSpPr>
      <dsp:spPr>
        <a:xfrm>
          <a:off x="97263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0484C-9102-44D7-89B7-BE2E78665E47}">
      <dsp:nvSpPr>
        <dsp:cNvPr id="0" name=""/>
        <dsp:cNvSpPr/>
      </dsp:nvSpPr>
      <dsp:spPr>
        <a:xfrm>
          <a:off x="466206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558026" y="0"/>
              </a:moveTo>
              <a:lnTo>
                <a:pt x="558026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490D9-3EE6-4D41-A207-2E9839CD0680}">
      <dsp:nvSpPr>
        <dsp:cNvPr id="0" name=""/>
        <dsp:cNvSpPr/>
      </dsp:nvSpPr>
      <dsp:spPr>
        <a:xfrm>
          <a:off x="1024232" y="807972"/>
          <a:ext cx="3627172" cy="193695"/>
        </a:xfrm>
        <a:custGeom>
          <a:avLst/>
          <a:gdLst/>
          <a:ahLst/>
          <a:cxnLst/>
          <a:rect l="0" t="0" r="0" b="0"/>
          <a:pathLst>
            <a:path>
              <a:moveTo>
                <a:pt x="3627172" y="0"/>
              </a:moveTo>
              <a:lnTo>
                <a:pt x="3627172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AEF19-0F8C-400E-AC56-7222E7358588}">
      <dsp:nvSpPr>
        <dsp:cNvPr id="0" name=""/>
        <dsp:cNvSpPr/>
      </dsp:nvSpPr>
      <dsp:spPr>
        <a:xfrm>
          <a:off x="4190226" y="346793"/>
          <a:ext cx="922357" cy="46117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</a:t>
          </a:r>
        </a:p>
      </dsp:txBody>
      <dsp:txXfrm>
        <a:off x="4190226" y="346793"/>
        <a:ext cx="922357" cy="461178"/>
      </dsp:txXfrm>
    </dsp:sp>
    <dsp:sp modelId="{A2A6B69F-F404-4699-987C-C4965E76260C}">
      <dsp:nvSpPr>
        <dsp:cNvPr id="0" name=""/>
        <dsp:cNvSpPr/>
      </dsp:nvSpPr>
      <dsp:spPr>
        <a:xfrm>
          <a:off x="563054" y="1001667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Heuristics</a:t>
          </a:r>
        </a:p>
      </dsp:txBody>
      <dsp:txXfrm>
        <a:off x="563054" y="1001667"/>
        <a:ext cx="922357" cy="461178"/>
      </dsp:txXfrm>
    </dsp:sp>
    <dsp:sp modelId="{2594EF39-15F6-4AED-9A9B-FA4C6783DECF}">
      <dsp:nvSpPr>
        <dsp:cNvPr id="0" name=""/>
        <dsp:cNvSpPr/>
      </dsp:nvSpPr>
      <dsp:spPr>
        <a:xfrm>
          <a:off x="5027" y="1656541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engines</a:t>
          </a:r>
        </a:p>
      </dsp:txBody>
      <dsp:txXfrm>
        <a:off x="5027" y="1656541"/>
        <a:ext cx="922357" cy="461178"/>
      </dsp:txXfrm>
    </dsp:sp>
    <dsp:sp modelId="{DFC64278-114E-45AA-9B7D-01A03C2ACE4A}">
      <dsp:nvSpPr>
        <dsp:cNvPr id="0" name=""/>
        <dsp:cNvSpPr/>
      </dsp:nvSpPr>
      <dsp:spPr>
        <a:xfrm>
          <a:off x="235616" y="2311415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Chess</a:t>
          </a:r>
        </a:p>
      </dsp:txBody>
      <dsp:txXfrm>
        <a:off x="235616" y="2311415"/>
        <a:ext cx="922357" cy="461178"/>
      </dsp:txXfrm>
    </dsp:sp>
    <dsp:sp modelId="{9D0E36B2-CC44-4685-9110-BEB539744740}">
      <dsp:nvSpPr>
        <dsp:cNvPr id="0" name=""/>
        <dsp:cNvSpPr/>
      </dsp:nvSpPr>
      <dsp:spPr>
        <a:xfrm>
          <a:off x="1121080" y="1656541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Optimization Strategies</a:t>
          </a:r>
        </a:p>
      </dsp:txBody>
      <dsp:txXfrm>
        <a:off x="1121080" y="1656541"/>
        <a:ext cx="922357" cy="461178"/>
      </dsp:txXfrm>
    </dsp:sp>
    <dsp:sp modelId="{6C96B084-A504-4E6F-8653-020072F3B547}">
      <dsp:nvSpPr>
        <dsp:cNvPr id="0" name=""/>
        <dsp:cNvSpPr/>
      </dsp:nvSpPr>
      <dsp:spPr>
        <a:xfrm>
          <a:off x="3888541" y="1001667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Machine learning</a:t>
          </a:r>
        </a:p>
      </dsp:txBody>
      <dsp:txXfrm>
        <a:off x="3888541" y="1001667"/>
        <a:ext cx="922357" cy="461178"/>
      </dsp:txXfrm>
    </dsp:sp>
    <dsp:sp modelId="{C5568968-35B9-4FA6-8D82-485498B7A149}">
      <dsp:nvSpPr>
        <dsp:cNvPr id="0" name=""/>
        <dsp:cNvSpPr/>
      </dsp:nvSpPr>
      <dsp:spPr>
        <a:xfrm>
          <a:off x="2214461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Regression</a:t>
          </a:r>
        </a:p>
      </dsp:txBody>
      <dsp:txXfrm>
        <a:off x="2214461" y="1656541"/>
        <a:ext cx="922357" cy="461178"/>
      </dsp:txXfrm>
    </dsp:sp>
    <dsp:sp modelId="{4845489C-3D5E-4571-B20A-29A9817B896B}">
      <dsp:nvSpPr>
        <dsp:cNvPr id="0" name=""/>
        <dsp:cNvSpPr/>
      </dsp:nvSpPr>
      <dsp:spPr>
        <a:xfrm>
          <a:off x="2445051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Predict Housing Prices</a:t>
          </a:r>
        </a:p>
      </dsp:txBody>
      <dsp:txXfrm>
        <a:off x="2445051" y="2311415"/>
        <a:ext cx="922357" cy="461178"/>
      </dsp:txXfrm>
    </dsp:sp>
    <dsp:sp modelId="{DFE36340-EA5F-4B80-AE4B-97834410C0E3}">
      <dsp:nvSpPr>
        <dsp:cNvPr id="0" name=""/>
        <dsp:cNvSpPr/>
      </dsp:nvSpPr>
      <dsp:spPr>
        <a:xfrm>
          <a:off x="2467722" y="2966289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Fuel Remaining</a:t>
          </a:r>
        </a:p>
      </dsp:txBody>
      <dsp:txXfrm>
        <a:off x="2467722" y="2966289"/>
        <a:ext cx="922357" cy="461178"/>
      </dsp:txXfrm>
    </dsp:sp>
    <dsp:sp modelId="{C739B971-2D99-4DF2-99B2-F1E87D3B2AA1}">
      <dsp:nvSpPr>
        <dsp:cNvPr id="0" name=""/>
        <dsp:cNvSpPr/>
      </dsp:nvSpPr>
      <dsp:spPr>
        <a:xfrm>
          <a:off x="3330514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Classification</a:t>
          </a:r>
        </a:p>
      </dsp:txBody>
      <dsp:txXfrm>
        <a:off x="3330514" y="1656541"/>
        <a:ext cx="922357" cy="461178"/>
      </dsp:txXfrm>
    </dsp:sp>
    <dsp:sp modelId="{36039A65-DCE4-471C-B185-386D70650353}">
      <dsp:nvSpPr>
        <dsp:cNvPr id="0" name=""/>
        <dsp:cNvSpPr/>
      </dsp:nvSpPr>
      <dsp:spPr>
        <a:xfrm>
          <a:off x="3561104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Hotdog v. Not</a:t>
          </a:r>
        </a:p>
      </dsp:txBody>
      <dsp:txXfrm>
        <a:off x="3561104" y="2311415"/>
        <a:ext cx="922357" cy="461178"/>
      </dsp:txXfrm>
    </dsp:sp>
    <dsp:sp modelId="{05180725-9339-44C5-9E12-FA859103C5D5}">
      <dsp:nvSpPr>
        <dsp:cNvPr id="0" name=""/>
        <dsp:cNvSpPr/>
      </dsp:nvSpPr>
      <dsp:spPr>
        <a:xfrm>
          <a:off x="3583775" y="2966289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Fraud Detection</a:t>
          </a:r>
        </a:p>
      </dsp:txBody>
      <dsp:txXfrm>
        <a:off x="3583775" y="2966289"/>
        <a:ext cx="922357" cy="461178"/>
      </dsp:txXfrm>
    </dsp:sp>
    <dsp:sp modelId="{ED000900-13A5-4A13-BC95-08CE0C32E17A}">
      <dsp:nvSpPr>
        <dsp:cNvPr id="0" name=""/>
        <dsp:cNvSpPr/>
      </dsp:nvSpPr>
      <dsp:spPr>
        <a:xfrm>
          <a:off x="4446567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Clustering</a:t>
          </a:r>
        </a:p>
      </dsp:txBody>
      <dsp:txXfrm>
        <a:off x="4446567" y="1656541"/>
        <a:ext cx="922357" cy="461178"/>
      </dsp:txXfrm>
    </dsp:sp>
    <dsp:sp modelId="{1B0FB83D-3677-4B81-A929-6471676D3F80}">
      <dsp:nvSpPr>
        <dsp:cNvPr id="0" name=""/>
        <dsp:cNvSpPr/>
      </dsp:nvSpPr>
      <dsp:spPr>
        <a:xfrm>
          <a:off x="4677157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Character Recognition</a:t>
          </a:r>
        </a:p>
      </dsp:txBody>
      <dsp:txXfrm>
        <a:off x="4677157" y="2311415"/>
        <a:ext cx="922357" cy="461178"/>
      </dsp:txXfrm>
    </dsp:sp>
    <dsp:sp modelId="{0CF6C98F-E367-4CCE-B22C-E3AAB2F80F0E}">
      <dsp:nvSpPr>
        <dsp:cNvPr id="0" name=""/>
        <dsp:cNvSpPr/>
      </dsp:nvSpPr>
      <dsp:spPr>
        <a:xfrm>
          <a:off x="5562620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Rule Association</a:t>
          </a:r>
        </a:p>
      </dsp:txBody>
      <dsp:txXfrm>
        <a:off x="5562620" y="1656541"/>
        <a:ext cx="922357" cy="461178"/>
      </dsp:txXfrm>
    </dsp:sp>
    <dsp:sp modelId="{F062C9D0-42D9-4604-A574-E8822C9164CA}">
      <dsp:nvSpPr>
        <dsp:cNvPr id="0" name=""/>
        <dsp:cNvSpPr/>
      </dsp:nvSpPr>
      <dsp:spPr>
        <a:xfrm>
          <a:off x="5793210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Recommend </a:t>
          </a:r>
        </a:p>
      </dsp:txBody>
      <dsp:txXfrm>
        <a:off x="5793210" y="2311415"/>
        <a:ext cx="922357" cy="461178"/>
      </dsp:txXfrm>
    </dsp:sp>
    <dsp:sp modelId="{D6E7F45C-C071-4A98-B63B-4AA075777848}">
      <dsp:nvSpPr>
        <dsp:cNvPr id="0" name=""/>
        <dsp:cNvSpPr/>
      </dsp:nvSpPr>
      <dsp:spPr>
        <a:xfrm>
          <a:off x="7817398" y="1001667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Deep Learning</a:t>
          </a:r>
        </a:p>
      </dsp:txBody>
      <dsp:txXfrm>
        <a:off x="7817398" y="1001667"/>
        <a:ext cx="922357" cy="461178"/>
      </dsp:txXfrm>
    </dsp:sp>
    <dsp:sp modelId="{5E8B89FA-4171-40F1-AAE3-4A3B189EE22E}">
      <dsp:nvSpPr>
        <dsp:cNvPr id="0" name=""/>
        <dsp:cNvSpPr/>
      </dsp:nvSpPr>
      <dsp:spPr>
        <a:xfrm>
          <a:off x="6701345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NLP</a:t>
          </a:r>
        </a:p>
      </dsp:txBody>
      <dsp:txXfrm>
        <a:off x="6701345" y="1656541"/>
        <a:ext cx="922357" cy="461178"/>
      </dsp:txXfrm>
    </dsp:sp>
    <dsp:sp modelId="{10084475-44B9-4A25-8883-EA7FF8786C75}">
      <dsp:nvSpPr>
        <dsp:cNvPr id="0" name=""/>
        <dsp:cNvSpPr/>
      </dsp:nvSpPr>
      <dsp:spPr>
        <a:xfrm>
          <a:off x="6931934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Speech to Text</a:t>
          </a:r>
        </a:p>
      </dsp:txBody>
      <dsp:txXfrm>
        <a:off x="6931934" y="2311415"/>
        <a:ext cx="922357" cy="461178"/>
      </dsp:txXfrm>
    </dsp:sp>
    <dsp:sp modelId="{DDA3AF89-F747-47D8-9A88-D14A236D2BC2}">
      <dsp:nvSpPr>
        <dsp:cNvPr id="0" name=""/>
        <dsp:cNvSpPr/>
      </dsp:nvSpPr>
      <dsp:spPr>
        <a:xfrm>
          <a:off x="6931934" y="2966289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Translation</a:t>
          </a:r>
        </a:p>
      </dsp:txBody>
      <dsp:txXfrm>
        <a:off x="6931934" y="2966289"/>
        <a:ext cx="922357" cy="461178"/>
      </dsp:txXfrm>
    </dsp:sp>
    <dsp:sp modelId="{C9F57064-F1E3-4713-AE32-1D82D6472F66}">
      <dsp:nvSpPr>
        <dsp:cNvPr id="0" name=""/>
        <dsp:cNvSpPr/>
      </dsp:nvSpPr>
      <dsp:spPr>
        <a:xfrm>
          <a:off x="6931934" y="3621163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</a:t>
          </a:r>
        </a:p>
      </dsp:txBody>
      <dsp:txXfrm>
        <a:off x="6931934" y="3621163"/>
        <a:ext cx="922357" cy="461178"/>
      </dsp:txXfrm>
    </dsp:sp>
    <dsp:sp modelId="{444BF6BD-A9FA-4164-BB37-B71E17D2DB62}">
      <dsp:nvSpPr>
        <dsp:cNvPr id="0" name=""/>
        <dsp:cNvSpPr/>
      </dsp:nvSpPr>
      <dsp:spPr>
        <a:xfrm>
          <a:off x="7817398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Vision</a:t>
          </a:r>
        </a:p>
      </dsp:txBody>
      <dsp:txXfrm>
        <a:off x="7817398" y="1656541"/>
        <a:ext cx="922357" cy="461178"/>
      </dsp:txXfrm>
    </dsp:sp>
    <dsp:sp modelId="{9B151CF6-054E-4617-9363-69A2CA3D5EB9}">
      <dsp:nvSpPr>
        <dsp:cNvPr id="0" name=""/>
        <dsp:cNvSpPr/>
      </dsp:nvSpPr>
      <dsp:spPr>
        <a:xfrm>
          <a:off x="8047987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Autonomous Vehicles</a:t>
          </a:r>
        </a:p>
      </dsp:txBody>
      <dsp:txXfrm>
        <a:off x="8047987" y="2311415"/>
        <a:ext cx="922357" cy="461178"/>
      </dsp:txXfrm>
    </dsp:sp>
    <dsp:sp modelId="{767E5355-089E-4B36-93D6-8D1980CCF9A9}">
      <dsp:nvSpPr>
        <dsp:cNvPr id="0" name=""/>
        <dsp:cNvSpPr/>
      </dsp:nvSpPr>
      <dsp:spPr>
        <a:xfrm>
          <a:off x="8047987" y="2966289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Image Recognition</a:t>
          </a:r>
        </a:p>
      </dsp:txBody>
      <dsp:txXfrm>
        <a:off x="8047987" y="2966289"/>
        <a:ext cx="922357" cy="461178"/>
      </dsp:txXfrm>
    </dsp:sp>
    <dsp:sp modelId="{6BAFAF7A-5E8F-4290-84AF-3A9223F2EA2B}">
      <dsp:nvSpPr>
        <dsp:cNvPr id="0" name=""/>
        <dsp:cNvSpPr/>
      </dsp:nvSpPr>
      <dsp:spPr>
        <a:xfrm>
          <a:off x="8933451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Evolutionary Intelligence</a:t>
          </a:r>
        </a:p>
      </dsp:txBody>
      <dsp:txXfrm>
        <a:off x="8933451" y="1656541"/>
        <a:ext cx="922357" cy="461178"/>
      </dsp:txXfrm>
    </dsp:sp>
    <dsp:sp modelId="{6FC71550-B29F-4CFE-96C2-FA9EFA6100CF}">
      <dsp:nvSpPr>
        <dsp:cNvPr id="0" name=""/>
        <dsp:cNvSpPr/>
      </dsp:nvSpPr>
      <dsp:spPr>
        <a:xfrm>
          <a:off x="9164040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Fuzzy Comparisons</a:t>
          </a:r>
        </a:p>
      </dsp:txBody>
      <dsp:txXfrm>
        <a:off x="9164040" y="2311415"/>
        <a:ext cx="922357" cy="461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9BA99-0205-467A-8D57-EEA066AFA7B4}">
      <dsp:nvSpPr>
        <dsp:cNvPr id="0" name=""/>
        <dsp:cNvSpPr/>
      </dsp:nvSpPr>
      <dsp:spPr>
        <a:xfrm>
          <a:off x="0" y="305598"/>
          <a:ext cx="1051109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8" tIns="249936" rIns="8157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 a conscience definition of value exist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What are the iterative stages of delivery</a:t>
          </a:r>
        </a:p>
      </dsp:txBody>
      <dsp:txXfrm>
        <a:off x="0" y="305598"/>
        <a:ext cx="10511097" cy="680400"/>
      </dsp:txXfrm>
    </dsp:sp>
    <dsp:sp modelId="{5E094B4A-0AEC-44F9-AA4B-615588424EDE}">
      <dsp:nvSpPr>
        <dsp:cNvPr id="0" name=""/>
        <dsp:cNvSpPr/>
      </dsp:nvSpPr>
      <dsp:spPr>
        <a:xfrm>
          <a:off x="525554" y="128478"/>
          <a:ext cx="735776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06" tIns="0" rIns="278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Success</a:t>
          </a:r>
        </a:p>
      </dsp:txBody>
      <dsp:txXfrm>
        <a:off x="542847" y="145771"/>
        <a:ext cx="7323181" cy="319654"/>
      </dsp:txXfrm>
    </dsp:sp>
    <dsp:sp modelId="{9264CBB9-6FCC-4E5F-A67A-8D46D543DEF6}">
      <dsp:nvSpPr>
        <dsp:cNvPr id="0" name=""/>
        <dsp:cNvSpPr/>
      </dsp:nvSpPr>
      <dsp:spPr>
        <a:xfrm>
          <a:off x="0" y="1227918"/>
          <a:ext cx="1051109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8" tIns="249936" rIns="8157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 the leadership believe in the project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 the team have the core competencies</a:t>
          </a:r>
        </a:p>
      </dsp:txBody>
      <dsp:txXfrm>
        <a:off x="0" y="1227918"/>
        <a:ext cx="10511097" cy="680400"/>
      </dsp:txXfrm>
    </dsp:sp>
    <dsp:sp modelId="{65533FB9-2E94-4363-8303-6AC244C646C4}">
      <dsp:nvSpPr>
        <dsp:cNvPr id="0" name=""/>
        <dsp:cNvSpPr/>
      </dsp:nvSpPr>
      <dsp:spPr>
        <a:xfrm>
          <a:off x="525554" y="1050798"/>
          <a:ext cx="735776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06" tIns="0" rIns="278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constraints</a:t>
          </a:r>
        </a:p>
      </dsp:txBody>
      <dsp:txXfrm>
        <a:off x="542847" y="1068091"/>
        <a:ext cx="7323181" cy="319654"/>
      </dsp:txXfrm>
    </dsp:sp>
    <dsp:sp modelId="{512364FA-4CDA-42A9-8105-7ED38F853BA9}">
      <dsp:nvSpPr>
        <dsp:cNvPr id="0" name=""/>
        <dsp:cNvSpPr/>
      </dsp:nvSpPr>
      <dsp:spPr>
        <a:xfrm>
          <a:off x="0" y="2150238"/>
          <a:ext cx="1051109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8" tIns="249936" rIns="8157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crisp KPIs (Key Performance Indicators)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Establish agreement on data collection methods</a:t>
          </a:r>
        </a:p>
      </dsp:txBody>
      <dsp:txXfrm>
        <a:off x="0" y="2150238"/>
        <a:ext cx="10511097" cy="680400"/>
      </dsp:txXfrm>
    </dsp:sp>
    <dsp:sp modelId="{E11C75D3-8CD7-446C-8DB7-201680876292}">
      <dsp:nvSpPr>
        <dsp:cNvPr id="0" name=""/>
        <dsp:cNvSpPr/>
      </dsp:nvSpPr>
      <dsp:spPr>
        <a:xfrm>
          <a:off x="525554" y="1973118"/>
          <a:ext cx="735776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06" tIns="0" rIns="278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Measurable Impact</a:t>
          </a:r>
        </a:p>
      </dsp:txBody>
      <dsp:txXfrm>
        <a:off x="542847" y="1990411"/>
        <a:ext cx="7323181" cy="319654"/>
      </dsp:txXfrm>
    </dsp:sp>
    <dsp:sp modelId="{6DE38A15-24B9-406B-89B8-868FE2CB44BB}">
      <dsp:nvSpPr>
        <dsp:cNvPr id="0" name=""/>
        <dsp:cNvSpPr/>
      </dsp:nvSpPr>
      <dsp:spPr>
        <a:xfrm>
          <a:off x="0" y="3072558"/>
          <a:ext cx="1051109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8" tIns="249936" rIns="8157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Assess if traditional “static rule based” systems are more suited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 existing business rules sufficiently solve the problem</a:t>
          </a:r>
        </a:p>
      </dsp:txBody>
      <dsp:txXfrm>
        <a:off x="0" y="3072558"/>
        <a:ext cx="10511097" cy="680400"/>
      </dsp:txXfrm>
    </dsp:sp>
    <dsp:sp modelId="{15176EB4-870F-4F4A-92C3-042E598FF229}">
      <dsp:nvSpPr>
        <dsp:cNvPr id="0" name=""/>
        <dsp:cNvSpPr/>
      </dsp:nvSpPr>
      <dsp:spPr>
        <a:xfrm>
          <a:off x="525554" y="2895438"/>
          <a:ext cx="735776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06" tIns="0" rIns="278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Alternative Systems</a:t>
          </a:r>
        </a:p>
      </dsp:txBody>
      <dsp:txXfrm>
        <a:off x="542847" y="2912731"/>
        <a:ext cx="7323181" cy="3196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4C54A-5A88-40F2-9B22-144729283005}">
      <dsp:nvSpPr>
        <dsp:cNvPr id="0" name=""/>
        <dsp:cNvSpPr/>
      </dsp:nvSpPr>
      <dsp:spPr>
        <a:xfrm>
          <a:off x="0" y="13342"/>
          <a:ext cx="10906125" cy="421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</a:t>
          </a:r>
        </a:p>
      </dsp:txBody>
      <dsp:txXfrm>
        <a:off x="20561" y="33903"/>
        <a:ext cx="10865003" cy="380078"/>
      </dsp:txXfrm>
    </dsp:sp>
    <dsp:sp modelId="{03DF3C2B-ADE1-4910-AEAD-2E98757C643B}">
      <dsp:nvSpPr>
        <dsp:cNvPr id="0" name=""/>
        <dsp:cNvSpPr/>
      </dsp:nvSpPr>
      <dsp:spPr>
        <a:xfrm>
          <a:off x="0" y="486382"/>
          <a:ext cx="10906125" cy="421200"/>
        </a:xfrm>
        <a:prstGeom prst="roundRect">
          <a:avLst/>
        </a:prstGeom>
        <a:solidFill>
          <a:schemeClr val="accent5">
            <a:hueOff val="415876"/>
            <a:satOff val="-8415"/>
            <a:lumOff val="2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Intelligent</a:t>
          </a:r>
          <a:endParaRPr lang="en-US" sz="1800" kern="1200" dirty="0"/>
        </a:p>
      </dsp:txBody>
      <dsp:txXfrm>
        <a:off x="20561" y="506943"/>
        <a:ext cx="10865003" cy="380078"/>
      </dsp:txXfrm>
    </dsp:sp>
    <dsp:sp modelId="{15944FA8-B9FA-4A9A-80C0-136681716328}">
      <dsp:nvSpPr>
        <dsp:cNvPr id="0" name=""/>
        <dsp:cNvSpPr/>
      </dsp:nvSpPr>
      <dsp:spPr>
        <a:xfrm>
          <a:off x="0" y="959422"/>
          <a:ext cx="10906125" cy="421200"/>
        </a:xfrm>
        <a:prstGeom prst="roundRect">
          <a:avLst/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Grounded</a:t>
          </a:r>
          <a:endParaRPr lang="en-US" sz="1800" kern="1200" dirty="0"/>
        </a:p>
      </dsp:txBody>
      <dsp:txXfrm>
        <a:off x="20561" y="979983"/>
        <a:ext cx="10865003" cy="380078"/>
      </dsp:txXfrm>
    </dsp:sp>
    <dsp:sp modelId="{96EA34C3-C274-436A-B809-7CA6F3D4E20C}">
      <dsp:nvSpPr>
        <dsp:cNvPr id="0" name=""/>
        <dsp:cNvSpPr/>
      </dsp:nvSpPr>
      <dsp:spPr>
        <a:xfrm>
          <a:off x="0" y="1432462"/>
          <a:ext cx="10906125" cy="421200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Integral</a:t>
          </a:r>
          <a:endParaRPr lang="en-US" sz="1800" kern="1200" dirty="0"/>
        </a:p>
      </dsp:txBody>
      <dsp:txXfrm>
        <a:off x="20561" y="1453023"/>
        <a:ext cx="10865003" cy="380078"/>
      </dsp:txXfrm>
    </dsp:sp>
    <dsp:sp modelId="{DC4C90FD-4B48-4FB5-B0D4-2CB51354C9AE}">
      <dsp:nvSpPr>
        <dsp:cNvPr id="0" name=""/>
        <dsp:cNvSpPr/>
      </dsp:nvSpPr>
      <dsp:spPr>
        <a:xfrm>
          <a:off x="0" y="1905502"/>
          <a:ext cx="10906125" cy="421200"/>
        </a:xfrm>
        <a:prstGeom prst="roundRect">
          <a:avLst/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Teaming</a:t>
          </a:r>
          <a:endParaRPr lang="en-US" sz="1800" kern="1200" dirty="0"/>
        </a:p>
      </dsp:txBody>
      <dsp:txXfrm>
        <a:off x="20561" y="1926063"/>
        <a:ext cx="10865003" cy="380078"/>
      </dsp:txXfrm>
    </dsp:sp>
    <dsp:sp modelId="{31ADBAF3-F4AA-4D56-B6AA-0D928D5D511A}">
      <dsp:nvSpPr>
        <dsp:cNvPr id="0" name=""/>
        <dsp:cNvSpPr/>
      </dsp:nvSpPr>
      <dsp:spPr>
        <a:xfrm>
          <a:off x="0" y="2378542"/>
          <a:ext cx="10906125" cy="421200"/>
        </a:xfrm>
        <a:prstGeom prst="roundRect">
          <a:avLst/>
        </a:prstGeom>
        <a:solidFill>
          <a:schemeClr val="accent5">
            <a:hueOff val="2079380"/>
            <a:satOff val="-42074"/>
            <a:lumOff val="13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Agile</a:t>
          </a:r>
          <a:endParaRPr lang="en-US" sz="1800" kern="1200" dirty="0"/>
        </a:p>
      </dsp:txBody>
      <dsp:txXfrm>
        <a:off x="20561" y="2399103"/>
        <a:ext cx="10865003" cy="380078"/>
      </dsp:txXfrm>
    </dsp:sp>
    <dsp:sp modelId="{1A6D3C26-07B0-4C75-8844-2FC3C3AFD867}">
      <dsp:nvSpPr>
        <dsp:cNvPr id="0" name=""/>
        <dsp:cNvSpPr/>
      </dsp:nvSpPr>
      <dsp:spPr>
        <a:xfrm>
          <a:off x="0" y="2851582"/>
          <a:ext cx="10906125" cy="421200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Leadership</a:t>
          </a:r>
          <a:endParaRPr lang="en-US" sz="1800" kern="1200" dirty="0"/>
        </a:p>
      </dsp:txBody>
      <dsp:txXfrm>
        <a:off x="20561" y="2872143"/>
        <a:ext cx="10865003" cy="3800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7E3DC-0109-4E85-A7C9-248B779F6DBA}">
      <dsp:nvSpPr>
        <dsp:cNvPr id="0" name=""/>
        <dsp:cNvSpPr/>
      </dsp:nvSpPr>
      <dsp:spPr>
        <a:xfrm>
          <a:off x="0" y="22638"/>
          <a:ext cx="10667098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problem needs addressing</a:t>
          </a:r>
        </a:p>
      </dsp:txBody>
      <dsp:txXfrm>
        <a:off x="36553" y="59191"/>
        <a:ext cx="10593992" cy="675694"/>
      </dsp:txXfrm>
    </dsp:sp>
    <dsp:sp modelId="{44B78DF6-40A3-452C-A522-4532FE1571BA}">
      <dsp:nvSpPr>
        <dsp:cNvPr id="0" name=""/>
        <dsp:cNvSpPr/>
      </dsp:nvSpPr>
      <dsp:spPr>
        <a:xfrm>
          <a:off x="0" y="771438"/>
          <a:ext cx="1066709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8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Think augmenting processes, over pie-in-the-sky</a:t>
          </a:r>
        </a:p>
      </dsp:txBody>
      <dsp:txXfrm>
        <a:off x="0" y="771438"/>
        <a:ext cx="10667098" cy="529920"/>
      </dsp:txXfrm>
    </dsp:sp>
    <dsp:sp modelId="{4423E92B-3934-4378-AD1C-F775F400CBEE}">
      <dsp:nvSpPr>
        <dsp:cNvPr id="0" name=""/>
        <dsp:cNvSpPr/>
      </dsp:nvSpPr>
      <dsp:spPr>
        <a:xfrm>
          <a:off x="0" y="1301358"/>
          <a:ext cx="10667098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Who has that problem</a:t>
          </a:r>
        </a:p>
      </dsp:txBody>
      <dsp:txXfrm>
        <a:off x="36553" y="1337911"/>
        <a:ext cx="10593992" cy="675694"/>
      </dsp:txXfrm>
    </dsp:sp>
    <dsp:sp modelId="{171E6359-19C0-45CC-B0A3-D4EF39FCE06C}">
      <dsp:nvSpPr>
        <dsp:cNvPr id="0" name=""/>
        <dsp:cNvSpPr/>
      </dsp:nvSpPr>
      <dsp:spPr>
        <a:xfrm>
          <a:off x="0" y="2050158"/>
          <a:ext cx="1066709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8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Think about customer needs, over “its just cool”</a:t>
          </a:r>
        </a:p>
      </dsp:txBody>
      <dsp:txXfrm>
        <a:off x="0" y="2050158"/>
        <a:ext cx="10667098" cy="529920"/>
      </dsp:txXfrm>
    </dsp:sp>
    <dsp:sp modelId="{FE6F47CC-1E60-4E45-BF5B-85FD620C256F}">
      <dsp:nvSpPr>
        <dsp:cNvPr id="0" name=""/>
        <dsp:cNvSpPr/>
      </dsp:nvSpPr>
      <dsp:spPr>
        <a:xfrm>
          <a:off x="0" y="2580078"/>
          <a:ext cx="10667098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 does that deliver value</a:t>
          </a:r>
        </a:p>
      </dsp:txBody>
      <dsp:txXfrm>
        <a:off x="36553" y="2616631"/>
        <a:ext cx="10593992" cy="675694"/>
      </dsp:txXfrm>
    </dsp:sp>
    <dsp:sp modelId="{A30EAE78-5499-4097-A674-A95C9761203E}">
      <dsp:nvSpPr>
        <dsp:cNvPr id="0" name=""/>
        <dsp:cNvSpPr/>
      </dsp:nvSpPr>
      <dsp:spPr>
        <a:xfrm>
          <a:off x="0" y="3328878"/>
          <a:ext cx="1066709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8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Quantify the savings and why its important</a:t>
          </a:r>
        </a:p>
      </dsp:txBody>
      <dsp:txXfrm>
        <a:off x="0" y="3328878"/>
        <a:ext cx="10667098" cy="5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6D28D-DAE1-4C8F-985F-A7A9370A229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B30C-39C1-4412-B58E-F7A8E715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A brief description of these technologies (reserve detailed coverage for upcoming assignment).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Their purpose and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Specific examples of their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Their level of success compared to other alternatives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Their advantages and disadvantages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 challenges and barriers to the wider adoption of the specific technologies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5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Their potential for supporting business operations, innovation, and strategy in modern organizations today and in the near 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84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9060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453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6444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535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59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047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859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968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371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50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6866-EEEA-435E-A637-559E006A6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AI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17FCD-7FE4-46CE-88E9-99108EDAF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TIM-8150: Artificial Intelligence</a:t>
            </a:r>
          </a:p>
          <a:p>
            <a:r>
              <a:rPr lang="en-US" dirty="0"/>
              <a:t>October 4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32025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0D893A-CE95-4C6C-AA1A-745583D09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837847"/>
              </p:ext>
            </p:extLst>
          </p:nvPr>
        </p:nvGraphicFramePr>
        <p:xfrm>
          <a:off x="539968" y="345283"/>
          <a:ext cx="10667099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C09C6A3-2958-45D7-9FA0-AD11E99C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Supporting Operations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8292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D03CC-CC62-4597-ADF6-7CE7CA6C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E322-C134-4956-AADA-347383F9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31597"/>
            <a:ext cx="5020383" cy="3922815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19946AFA-8CC9-467F-AA2F-1DB4286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61" y="2222796"/>
            <a:ext cx="3212804" cy="321280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6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B7E-8C5C-4D31-B2B7-46DE43E5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8F46F-7297-45A0-9B3F-BDC67D9E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8392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329C8-4AE8-4BDD-A2B6-57A13F27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Agenda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FFA0C-D863-4AD9-8D77-A442FDB96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681724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72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8B1E9-8EB7-4B95-A5E5-7CF438A4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906051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exactly is “AI”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D8C1A23D-ACA7-478B-AE8E-27A84F12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930" y="2300999"/>
            <a:ext cx="3424401" cy="3424401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5F04A6-0EE5-48CC-8917-F0227CA1C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873134"/>
              </p:ext>
            </p:extLst>
          </p:nvPr>
        </p:nvGraphicFramePr>
        <p:xfrm>
          <a:off x="6695804" y="1358902"/>
          <a:ext cx="4587266" cy="414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73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7F3A9-31FA-4D75-A29D-F798D96C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Description of Technologies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1E6858-A2BA-43F3-B63C-772BD1A69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68404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984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394DC5-EA30-4EB2-A29A-FEBBE9907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283281"/>
              </p:ext>
            </p:extLst>
          </p:nvPr>
        </p:nvGraphicFramePr>
        <p:xfrm>
          <a:off x="677690" y="345281"/>
          <a:ext cx="10695632" cy="359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15028B-7596-44D0-A883-12A355EB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Purpose and Function</a:t>
            </a:r>
          </a:p>
        </p:txBody>
      </p:sp>
    </p:spTree>
    <p:extLst>
      <p:ext uri="{BB962C8B-B14F-4D97-AF65-F5344CB8AC3E}">
        <p14:creationId xmlns:p14="http://schemas.microsoft.com/office/powerpoint/2010/main" val="20315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5DF4B-0C0E-4F1C-8D7C-18E45B96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Example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EA92-C780-4C4A-BB81-C4B86F9A8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21411"/>
              </p:ext>
            </p:extLst>
          </p:nvPr>
        </p:nvGraphicFramePr>
        <p:xfrm>
          <a:off x="836032" y="1930400"/>
          <a:ext cx="10091426" cy="44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3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11D946-B8FF-43FB-98AF-95B2B9F53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813448"/>
              </p:ext>
            </p:extLst>
          </p:nvPr>
        </p:nvGraphicFramePr>
        <p:xfrm>
          <a:off x="650628" y="199497"/>
          <a:ext cx="10511097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B85BDDA-6EB3-4CF8-B73B-24399D26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Levels of Success versus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36858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5207BF-F16F-4B26-9E05-A985B234A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291198"/>
              </p:ext>
            </p:extLst>
          </p:nvPr>
        </p:nvGraphicFramePr>
        <p:xfrm>
          <a:off x="248462" y="345283"/>
          <a:ext cx="10958606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83C3485-85E2-489F-A5E4-10C50291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414110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995DA4-2AEE-41DC-8F30-88759789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</a:rPr>
              <a:t>Challenges and Barriers to adoption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7B8F50-253F-4885-9D2C-51BC6920D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204916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44536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338</Words>
  <Application>Microsoft Office PowerPoint</Application>
  <PresentationFormat>Widescreen</PresentationFormat>
  <Paragraphs>110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Consolas</vt:lpstr>
      <vt:lpstr>Trebuchet MS</vt:lpstr>
      <vt:lpstr>Wingdings 3</vt:lpstr>
      <vt:lpstr>Facet</vt:lpstr>
      <vt:lpstr>Core AI Technologies</vt:lpstr>
      <vt:lpstr>Agenda</vt:lpstr>
      <vt:lpstr>What exactly is “AI”</vt:lpstr>
      <vt:lpstr>Description of Technologies</vt:lpstr>
      <vt:lpstr>Purpose and Function</vt:lpstr>
      <vt:lpstr>Example Use Cases</vt:lpstr>
      <vt:lpstr>Levels of Success versus alternatives</vt:lpstr>
      <vt:lpstr>Advantages and Disadvantages</vt:lpstr>
      <vt:lpstr>Challenges and Barriers to adoption</vt:lpstr>
      <vt:lpstr>Supporting Operations and Innovation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AI Technologies</dc:title>
  <dc:creator>Nate Bachmeier</dc:creator>
  <cp:lastModifiedBy>Nate Bachmeier</cp:lastModifiedBy>
  <cp:revision>6</cp:revision>
  <dcterms:created xsi:type="dcterms:W3CDTF">2020-10-04T14:35:07Z</dcterms:created>
  <dcterms:modified xsi:type="dcterms:W3CDTF">2020-10-04T21:36:41Z</dcterms:modified>
</cp:coreProperties>
</file>