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4" r:id="rId3"/>
    <p:sldId id="257" r:id="rId4"/>
    <p:sldId id="258" r:id="rId5"/>
    <p:sldId id="259" r:id="rId6"/>
    <p:sldId id="262" r:id="rId7"/>
    <p:sldId id="261" r:id="rId8"/>
    <p:sldId id="260"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70" autoAdjust="0"/>
    <p:restoredTop sz="71016" autoAdjust="0"/>
  </p:normalViewPr>
  <p:slideViewPr>
    <p:cSldViewPr snapToGrid="0">
      <p:cViewPr varScale="1">
        <p:scale>
          <a:sx n="115" d="100"/>
          <a:sy n="115" d="100"/>
        </p:scale>
        <p:origin x="49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90C357-2839-4D2D-9124-4C399701B25C}"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7DE4A10-5E44-4570-89DD-478094907D24}">
      <dgm:prSet/>
      <dgm:spPr/>
      <dgm:t>
        <a:bodyPr/>
        <a:lstStyle/>
        <a:p>
          <a:pPr>
            <a:lnSpc>
              <a:spcPct val="100000"/>
            </a:lnSpc>
            <a:defRPr cap="all"/>
          </a:pPr>
          <a:r>
            <a:rPr lang="en-US"/>
            <a:t>Problem Statement</a:t>
          </a:r>
        </a:p>
      </dgm:t>
    </dgm:pt>
    <dgm:pt modelId="{69EA74FF-0755-4933-B676-AFA62A805167}" type="parTrans" cxnId="{551BEDF1-804D-46F2-9C88-66DF7B148684}">
      <dgm:prSet/>
      <dgm:spPr/>
      <dgm:t>
        <a:bodyPr/>
        <a:lstStyle/>
        <a:p>
          <a:endParaRPr lang="en-US"/>
        </a:p>
      </dgm:t>
    </dgm:pt>
    <dgm:pt modelId="{CDFEF80A-A5F5-4617-88A7-7F7383A0F0BE}" type="sibTrans" cxnId="{551BEDF1-804D-46F2-9C88-66DF7B148684}">
      <dgm:prSet/>
      <dgm:spPr/>
      <dgm:t>
        <a:bodyPr/>
        <a:lstStyle/>
        <a:p>
          <a:endParaRPr lang="en-US"/>
        </a:p>
      </dgm:t>
    </dgm:pt>
    <dgm:pt modelId="{9597BDC7-1D20-42FC-8D59-E161BA4A0AA8}">
      <dgm:prSet/>
      <dgm:spPr/>
      <dgm:t>
        <a:bodyPr/>
        <a:lstStyle/>
        <a:p>
          <a:pPr>
            <a:lnSpc>
              <a:spcPct val="100000"/>
            </a:lnSpc>
            <a:defRPr cap="all"/>
          </a:pPr>
          <a:r>
            <a:rPr lang="en-US"/>
            <a:t>Mission Statement</a:t>
          </a:r>
        </a:p>
      </dgm:t>
    </dgm:pt>
    <dgm:pt modelId="{05AF0A51-B6F5-4F55-98EA-013379806BC6}" type="parTrans" cxnId="{4B9CD9D6-FE06-484D-ADD8-A6613AF352E9}">
      <dgm:prSet/>
      <dgm:spPr/>
      <dgm:t>
        <a:bodyPr/>
        <a:lstStyle/>
        <a:p>
          <a:endParaRPr lang="en-US"/>
        </a:p>
      </dgm:t>
    </dgm:pt>
    <dgm:pt modelId="{8561A3A5-A8C2-494D-95C7-CEFFEA0DDFFA}" type="sibTrans" cxnId="{4B9CD9D6-FE06-484D-ADD8-A6613AF352E9}">
      <dgm:prSet/>
      <dgm:spPr/>
      <dgm:t>
        <a:bodyPr/>
        <a:lstStyle/>
        <a:p>
          <a:endParaRPr lang="en-US"/>
        </a:p>
      </dgm:t>
    </dgm:pt>
    <dgm:pt modelId="{BD873336-E452-44E5-9E6B-81E6AD296FA5}">
      <dgm:prSet/>
      <dgm:spPr/>
      <dgm:t>
        <a:bodyPr/>
        <a:lstStyle/>
        <a:p>
          <a:pPr>
            <a:lnSpc>
              <a:spcPct val="100000"/>
            </a:lnSpc>
            <a:defRPr cap="all"/>
          </a:pPr>
          <a:r>
            <a:rPr lang="en-US"/>
            <a:t>Strategic Approach</a:t>
          </a:r>
        </a:p>
      </dgm:t>
    </dgm:pt>
    <dgm:pt modelId="{D3FCFD24-4E03-4D1E-9014-A1F2025CA518}" type="parTrans" cxnId="{3A317B92-6829-4FA4-8D00-14F616090CE4}">
      <dgm:prSet/>
      <dgm:spPr/>
      <dgm:t>
        <a:bodyPr/>
        <a:lstStyle/>
        <a:p>
          <a:endParaRPr lang="en-US"/>
        </a:p>
      </dgm:t>
    </dgm:pt>
    <dgm:pt modelId="{E5AE890C-4BB0-45B8-9923-E682A246E273}" type="sibTrans" cxnId="{3A317B92-6829-4FA4-8D00-14F616090CE4}">
      <dgm:prSet/>
      <dgm:spPr/>
      <dgm:t>
        <a:bodyPr/>
        <a:lstStyle/>
        <a:p>
          <a:endParaRPr lang="en-US"/>
        </a:p>
      </dgm:t>
    </dgm:pt>
    <dgm:pt modelId="{1B0AC997-5B7C-4472-883E-31FBAEBFE83F}">
      <dgm:prSet/>
      <dgm:spPr/>
      <dgm:t>
        <a:bodyPr/>
        <a:lstStyle/>
        <a:p>
          <a:pPr>
            <a:lnSpc>
              <a:spcPct val="100000"/>
            </a:lnSpc>
            <a:defRPr cap="all"/>
          </a:pPr>
          <a:r>
            <a:rPr lang="en-US"/>
            <a:t>Policy Design and Implementation</a:t>
          </a:r>
        </a:p>
      </dgm:t>
    </dgm:pt>
    <dgm:pt modelId="{D2F09162-864A-4276-8E9C-AE465CDB6215}" type="parTrans" cxnId="{DA6E0B2B-1160-4013-AC33-B98C05DFEC47}">
      <dgm:prSet/>
      <dgm:spPr/>
      <dgm:t>
        <a:bodyPr/>
        <a:lstStyle/>
        <a:p>
          <a:endParaRPr lang="en-US"/>
        </a:p>
      </dgm:t>
    </dgm:pt>
    <dgm:pt modelId="{765633E3-1C1B-472F-B1D1-368014A6D00C}" type="sibTrans" cxnId="{DA6E0B2B-1160-4013-AC33-B98C05DFEC47}">
      <dgm:prSet/>
      <dgm:spPr/>
      <dgm:t>
        <a:bodyPr/>
        <a:lstStyle/>
        <a:p>
          <a:endParaRPr lang="en-US"/>
        </a:p>
      </dgm:t>
    </dgm:pt>
    <dgm:pt modelId="{5DF0BC90-BE3B-4640-B81B-A12F4BABD987}">
      <dgm:prSet/>
      <dgm:spPr/>
      <dgm:t>
        <a:bodyPr/>
        <a:lstStyle/>
        <a:p>
          <a:pPr>
            <a:lnSpc>
              <a:spcPct val="100000"/>
            </a:lnSpc>
            <a:defRPr cap="all"/>
          </a:pPr>
          <a:r>
            <a:rPr lang="en-US"/>
            <a:t>Roadmap and Budgeting</a:t>
          </a:r>
        </a:p>
      </dgm:t>
    </dgm:pt>
    <dgm:pt modelId="{3573A6EE-7C91-47F0-B99A-29EAB516FE43}" type="parTrans" cxnId="{EF96F405-E02F-4589-B9DD-58939A47CCBD}">
      <dgm:prSet/>
      <dgm:spPr/>
      <dgm:t>
        <a:bodyPr/>
        <a:lstStyle/>
        <a:p>
          <a:endParaRPr lang="en-US"/>
        </a:p>
      </dgm:t>
    </dgm:pt>
    <dgm:pt modelId="{E4573A43-844B-462A-A322-87641414CCC6}" type="sibTrans" cxnId="{EF96F405-E02F-4589-B9DD-58939A47CCBD}">
      <dgm:prSet/>
      <dgm:spPr/>
      <dgm:t>
        <a:bodyPr/>
        <a:lstStyle/>
        <a:p>
          <a:endParaRPr lang="en-US"/>
        </a:p>
      </dgm:t>
    </dgm:pt>
    <dgm:pt modelId="{2FE3CFFF-B1D2-4126-9A4C-86FB66197A0B}">
      <dgm:prSet/>
      <dgm:spPr/>
      <dgm:t>
        <a:bodyPr/>
        <a:lstStyle/>
        <a:p>
          <a:pPr>
            <a:lnSpc>
              <a:spcPct val="100000"/>
            </a:lnSpc>
            <a:defRPr cap="all"/>
          </a:pPr>
          <a:r>
            <a:rPr lang="en-US"/>
            <a:t>Call to Action</a:t>
          </a:r>
        </a:p>
      </dgm:t>
    </dgm:pt>
    <dgm:pt modelId="{1E4B0FEC-FC79-41F6-9135-5A234E9930C1}" type="parTrans" cxnId="{2795836D-B113-4B6B-91D2-E395A6434737}">
      <dgm:prSet/>
      <dgm:spPr/>
      <dgm:t>
        <a:bodyPr/>
        <a:lstStyle/>
        <a:p>
          <a:endParaRPr lang="en-US"/>
        </a:p>
      </dgm:t>
    </dgm:pt>
    <dgm:pt modelId="{37DED903-04D1-42BC-98BC-BE79648E9C8F}" type="sibTrans" cxnId="{2795836D-B113-4B6B-91D2-E395A6434737}">
      <dgm:prSet/>
      <dgm:spPr/>
      <dgm:t>
        <a:bodyPr/>
        <a:lstStyle/>
        <a:p>
          <a:endParaRPr lang="en-US"/>
        </a:p>
      </dgm:t>
    </dgm:pt>
    <dgm:pt modelId="{1BF67145-CEC3-4705-968A-62BB1E1F6BAC}" type="pres">
      <dgm:prSet presAssocID="{9990C357-2839-4D2D-9124-4C399701B25C}" presName="root" presStyleCnt="0">
        <dgm:presLayoutVars>
          <dgm:dir/>
          <dgm:resizeHandles val="exact"/>
        </dgm:presLayoutVars>
      </dgm:prSet>
      <dgm:spPr/>
    </dgm:pt>
    <dgm:pt modelId="{EDD7DD72-19B7-4FF0-8DC7-70E1C7E5AA0D}" type="pres">
      <dgm:prSet presAssocID="{67DE4A10-5E44-4570-89DD-478094907D24}" presName="compNode" presStyleCnt="0"/>
      <dgm:spPr/>
    </dgm:pt>
    <dgm:pt modelId="{BBDC2E6C-9DEF-4F1F-83AC-50D2D4B8A0D3}" type="pres">
      <dgm:prSet presAssocID="{67DE4A10-5E44-4570-89DD-478094907D24}" presName="iconBgRect" presStyleLbl="bgShp" presStyleIdx="0" presStyleCnt="6"/>
      <dgm:spPr/>
    </dgm:pt>
    <dgm:pt modelId="{57AF17E9-4D7F-4452-BC78-40FFB212A15A}" type="pres">
      <dgm:prSet presAssocID="{67DE4A10-5E44-4570-89DD-478094907D2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agnostic"/>
        </a:ext>
      </dgm:extLst>
    </dgm:pt>
    <dgm:pt modelId="{DBF26BD4-3999-4C13-B922-437329A6523B}" type="pres">
      <dgm:prSet presAssocID="{67DE4A10-5E44-4570-89DD-478094907D24}" presName="spaceRect" presStyleCnt="0"/>
      <dgm:spPr/>
    </dgm:pt>
    <dgm:pt modelId="{56374538-4FA6-4F57-8488-03D8378EF51F}" type="pres">
      <dgm:prSet presAssocID="{67DE4A10-5E44-4570-89DD-478094907D24}" presName="textRect" presStyleLbl="revTx" presStyleIdx="0" presStyleCnt="6">
        <dgm:presLayoutVars>
          <dgm:chMax val="1"/>
          <dgm:chPref val="1"/>
        </dgm:presLayoutVars>
      </dgm:prSet>
      <dgm:spPr/>
    </dgm:pt>
    <dgm:pt modelId="{E9853434-4778-4C4E-ACD5-5774F9AE4067}" type="pres">
      <dgm:prSet presAssocID="{CDFEF80A-A5F5-4617-88A7-7F7383A0F0BE}" presName="sibTrans" presStyleCnt="0"/>
      <dgm:spPr/>
    </dgm:pt>
    <dgm:pt modelId="{384A3A0E-E121-43FD-9B6C-6E24CA41E483}" type="pres">
      <dgm:prSet presAssocID="{9597BDC7-1D20-42FC-8D59-E161BA4A0AA8}" presName="compNode" presStyleCnt="0"/>
      <dgm:spPr/>
    </dgm:pt>
    <dgm:pt modelId="{8314C430-AAD6-4C58-A726-AA0B223D5E81}" type="pres">
      <dgm:prSet presAssocID="{9597BDC7-1D20-42FC-8D59-E161BA4A0AA8}" presName="iconBgRect" presStyleLbl="bgShp" presStyleIdx="1" presStyleCnt="6"/>
      <dgm:spPr/>
    </dgm:pt>
    <dgm:pt modelId="{AFB17588-779A-4D0F-88C6-9F35686BABBC}" type="pres">
      <dgm:prSet presAssocID="{9597BDC7-1D20-42FC-8D59-E161BA4A0AA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w Team Project"/>
        </a:ext>
      </dgm:extLst>
    </dgm:pt>
    <dgm:pt modelId="{2A75E5F6-B708-42AF-9FFD-8EC446CAD675}" type="pres">
      <dgm:prSet presAssocID="{9597BDC7-1D20-42FC-8D59-E161BA4A0AA8}" presName="spaceRect" presStyleCnt="0"/>
      <dgm:spPr/>
    </dgm:pt>
    <dgm:pt modelId="{D35D2724-2FEF-47CE-8360-F3A80868C3B5}" type="pres">
      <dgm:prSet presAssocID="{9597BDC7-1D20-42FC-8D59-E161BA4A0AA8}" presName="textRect" presStyleLbl="revTx" presStyleIdx="1" presStyleCnt="6">
        <dgm:presLayoutVars>
          <dgm:chMax val="1"/>
          <dgm:chPref val="1"/>
        </dgm:presLayoutVars>
      </dgm:prSet>
      <dgm:spPr/>
    </dgm:pt>
    <dgm:pt modelId="{5451AD35-E8E6-4B8F-B724-EF8E315AF8BF}" type="pres">
      <dgm:prSet presAssocID="{8561A3A5-A8C2-494D-95C7-CEFFEA0DDFFA}" presName="sibTrans" presStyleCnt="0"/>
      <dgm:spPr/>
    </dgm:pt>
    <dgm:pt modelId="{1D19D13F-412E-42F6-9DDF-75A6FAC6749E}" type="pres">
      <dgm:prSet presAssocID="{BD873336-E452-44E5-9E6B-81E6AD296FA5}" presName="compNode" presStyleCnt="0"/>
      <dgm:spPr/>
    </dgm:pt>
    <dgm:pt modelId="{0DA91B5E-F03E-472F-9435-9A775F903426}" type="pres">
      <dgm:prSet presAssocID="{BD873336-E452-44E5-9E6B-81E6AD296FA5}" presName="iconBgRect" presStyleLbl="bgShp" presStyleIdx="2" presStyleCnt="6"/>
      <dgm:spPr/>
    </dgm:pt>
    <dgm:pt modelId="{9285D3DA-C6AF-43A9-B1AD-03CADBFF9155}" type="pres">
      <dgm:prSet presAssocID="{BD873336-E452-44E5-9E6B-81E6AD296FA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ptop Secure"/>
        </a:ext>
      </dgm:extLst>
    </dgm:pt>
    <dgm:pt modelId="{2407C53E-3759-4575-B122-B00436303115}" type="pres">
      <dgm:prSet presAssocID="{BD873336-E452-44E5-9E6B-81E6AD296FA5}" presName="spaceRect" presStyleCnt="0"/>
      <dgm:spPr/>
    </dgm:pt>
    <dgm:pt modelId="{88A77BE3-AF62-41C6-BC17-A688CF8F89B1}" type="pres">
      <dgm:prSet presAssocID="{BD873336-E452-44E5-9E6B-81E6AD296FA5}" presName="textRect" presStyleLbl="revTx" presStyleIdx="2" presStyleCnt="6">
        <dgm:presLayoutVars>
          <dgm:chMax val="1"/>
          <dgm:chPref val="1"/>
        </dgm:presLayoutVars>
      </dgm:prSet>
      <dgm:spPr/>
    </dgm:pt>
    <dgm:pt modelId="{FDE2C0A6-0030-4623-9740-20A4E62CA7E0}" type="pres">
      <dgm:prSet presAssocID="{E5AE890C-4BB0-45B8-9923-E682A246E273}" presName="sibTrans" presStyleCnt="0"/>
      <dgm:spPr/>
    </dgm:pt>
    <dgm:pt modelId="{A8541CA7-5C0C-4F46-ACCF-676DB61ADB9F}" type="pres">
      <dgm:prSet presAssocID="{1B0AC997-5B7C-4472-883E-31FBAEBFE83F}" presName="compNode" presStyleCnt="0"/>
      <dgm:spPr/>
    </dgm:pt>
    <dgm:pt modelId="{8353B840-1122-4D7C-9F2C-3670826A6145}" type="pres">
      <dgm:prSet presAssocID="{1B0AC997-5B7C-4472-883E-31FBAEBFE83F}" presName="iconBgRect" presStyleLbl="bgShp" presStyleIdx="3" presStyleCnt="6"/>
      <dgm:spPr/>
    </dgm:pt>
    <dgm:pt modelId="{34EB677E-532F-4699-8C45-0072629374BC}" type="pres">
      <dgm:prSet presAssocID="{1B0AC997-5B7C-4472-883E-31FBAEBFE83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sign"/>
        </a:ext>
      </dgm:extLst>
    </dgm:pt>
    <dgm:pt modelId="{DC5D97F9-7DF9-4F18-A880-13A6CFDD5CB5}" type="pres">
      <dgm:prSet presAssocID="{1B0AC997-5B7C-4472-883E-31FBAEBFE83F}" presName="spaceRect" presStyleCnt="0"/>
      <dgm:spPr/>
    </dgm:pt>
    <dgm:pt modelId="{828961DA-95A8-458D-BDB9-EC225FC1BE3E}" type="pres">
      <dgm:prSet presAssocID="{1B0AC997-5B7C-4472-883E-31FBAEBFE83F}" presName="textRect" presStyleLbl="revTx" presStyleIdx="3" presStyleCnt="6">
        <dgm:presLayoutVars>
          <dgm:chMax val="1"/>
          <dgm:chPref val="1"/>
        </dgm:presLayoutVars>
      </dgm:prSet>
      <dgm:spPr/>
    </dgm:pt>
    <dgm:pt modelId="{2E709122-08C0-44BC-BFEC-0E3DA60EBAC2}" type="pres">
      <dgm:prSet presAssocID="{765633E3-1C1B-472F-B1D1-368014A6D00C}" presName="sibTrans" presStyleCnt="0"/>
      <dgm:spPr/>
    </dgm:pt>
    <dgm:pt modelId="{6F1AE368-65C8-4500-BB2E-1BE12B4B2A1C}" type="pres">
      <dgm:prSet presAssocID="{5DF0BC90-BE3B-4640-B81B-A12F4BABD987}" presName="compNode" presStyleCnt="0"/>
      <dgm:spPr/>
    </dgm:pt>
    <dgm:pt modelId="{62838A39-09CC-4ED7-8FF2-1B8AA185BD55}" type="pres">
      <dgm:prSet presAssocID="{5DF0BC90-BE3B-4640-B81B-A12F4BABD987}" presName="iconBgRect" presStyleLbl="bgShp" presStyleIdx="4" presStyleCnt="6"/>
      <dgm:spPr/>
    </dgm:pt>
    <dgm:pt modelId="{3C4B9DBA-6453-4E9F-B3CE-0EB3BBF4AE88}" type="pres">
      <dgm:prSet presAssocID="{5DF0BC90-BE3B-4640-B81B-A12F4BABD98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nancial"/>
        </a:ext>
      </dgm:extLst>
    </dgm:pt>
    <dgm:pt modelId="{59BBD1DB-FBE8-4009-BE97-AD9FFE575DFD}" type="pres">
      <dgm:prSet presAssocID="{5DF0BC90-BE3B-4640-B81B-A12F4BABD987}" presName="spaceRect" presStyleCnt="0"/>
      <dgm:spPr/>
    </dgm:pt>
    <dgm:pt modelId="{AAD86812-DE42-4832-8158-6DCB383F62A9}" type="pres">
      <dgm:prSet presAssocID="{5DF0BC90-BE3B-4640-B81B-A12F4BABD987}" presName="textRect" presStyleLbl="revTx" presStyleIdx="4" presStyleCnt="6">
        <dgm:presLayoutVars>
          <dgm:chMax val="1"/>
          <dgm:chPref val="1"/>
        </dgm:presLayoutVars>
      </dgm:prSet>
      <dgm:spPr/>
    </dgm:pt>
    <dgm:pt modelId="{6276FCF2-11E7-49FA-9AE4-F415E1FF39B2}" type="pres">
      <dgm:prSet presAssocID="{E4573A43-844B-462A-A322-87641414CCC6}" presName="sibTrans" presStyleCnt="0"/>
      <dgm:spPr/>
    </dgm:pt>
    <dgm:pt modelId="{AEFCE9E9-C0B0-4288-B181-928745AFC38D}" type="pres">
      <dgm:prSet presAssocID="{2FE3CFFF-B1D2-4126-9A4C-86FB66197A0B}" presName="compNode" presStyleCnt="0"/>
      <dgm:spPr/>
    </dgm:pt>
    <dgm:pt modelId="{A22C68D4-4BA8-4266-8284-CADFEE427E67}" type="pres">
      <dgm:prSet presAssocID="{2FE3CFFF-B1D2-4126-9A4C-86FB66197A0B}" presName="iconBgRect" presStyleLbl="bgShp" presStyleIdx="5" presStyleCnt="6"/>
      <dgm:spPr/>
    </dgm:pt>
    <dgm:pt modelId="{C780C465-0F97-4C09-AD76-BF854EB97C80}" type="pres">
      <dgm:prSet presAssocID="{2FE3CFFF-B1D2-4126-9A4C-86FB66197A0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Work Item Bug"/>
        </a:ext>
      </dgm:extLst>
    </dgm:pt>
    <dgm:pt modelId="{D61C14C3-D830-4AD6-92A1-75CBB8BFB676}" type="pres">
      <dgm:prSet presAssocID="{2FE3CFFF-B1D2-4126-9A4C-86FB66197A0B}" presName="spaceRect" presStyleCnt="0"/>
      <dgm:spPr/>
    </dgm:pt>
    <dgm:pt modelId="{60EA2149-EA03-4813-9A60-468B238E7185}" type="pres">
      <dgm:prSet presAssocID="{2FE3CFFF-B1D2-4126-9A4C-86FB66197A0B}" presName="textRect" presStyleLbl="revTx" presStyleIdx="5" presStyleCnt="6">
        <dgm:presLayoutVars>
          <dgm:chMax val="1"/>
          <dgm:chPref val="1"/>
        </dgm:presLayoutVars>
      </dgm:prSet>
      <dgm:spPr/>
    </dgm:pt>
  </dgm:ptLst>
  <dgm:cxnLst>
    <dgm:cxn modelId="{EF96F405-E02F-4589-B9DD-58939A47CCBD}" srcId="{9990C357-2839-4D2D-9124-4C399701B25C}" destId="{5DF0BC90-BE3B-4640-B81B-A12F4BABD987}" srcOrd="4" destOrd="0" parTransId="{3573A6EE-7C91-47F0-B99A-29EAB516FE43}" sibTransId="{E4573A43-844B-462A-A322-87641414CCC6}"/>
    <dgm:cxn modelId="{DA6E0B2B-1160-4013-AC33-B98C05DFEC47}" srcId="{9990C357-2839-4D2D-9124-4C399701B25C}" destId="{1B0AC997-5B7C-4472-883E-31FBAEBFE83F}" srcOrd="3" destOrd="0" parTransId="{D2F09162-864A-4276-8E9C-AE465CDB6215}" sibTransId="{765633E3-1C1B-472F-B1D1-368014A6D00C}"/>
    <dgm:cxn modelId="{0910F05C-2EE9-47F0-954F-074004C445E7}" type="presOf" srcId="{67DE4A10-5E44-4570-89DD-478094907D24}" destId="{56374538-4FA6-4F57-8488-03D8378EF51F}" srcOrd="0" destOrd="0" presId="urn:microsoft.com/office/officeart/2018/5/layout/IconCircleLabelList"/>
    <dgm:cxn modelId="{2795836D-B113-4B6B-91D2-E395A6434737}" srcId="{9990C357-2839-4D2D-9124-4C399701B25C}" destId="{2FE3CFFF-B1D2-4126-9A4C-86FB66197A0B}" srcOrd="5" destOrd="0" parTransId="{1E4B0FEC-FC79-41F6-9135-5A234E9930C1}" sibTransId="{37DED903-04D1-42BC-98BC-BE79648E9C8F}"/>
    <dgm:cxn modelId="{3A317B92-6829-4FA4-8D00-14F616090CE4}" srcId="{9990C357-2839-4D2D-9124-4C399701B25C}" destId="{BD873336-E452-44E5-9E6B-81E6AD296FA5}" srcOrd="2" destOrd="0" parTransId="{D3FCFD24-4E03-4D1E-9014-A1F2025CA518}" sibTransId="{E5AE890C-4BB0-45B8-9923-E682A246E273}"/>
    <dgm:cxn modelId="{341E939F-7950-48AF-9609-9E7DC6B39523}" type="presOf" srcId="{BD873336-E452-44E5-9E6B-81E6AD296FA5}" destId="{88A77BE3-AF62-41C6-BC17-A688CF8F89B1}" srcOrd="0" destOrd="0" presId="urn:microsoft.com/office/officeart/2018/5/layout/IconCircleLabelList"/>
    <dgm:cxn modelId="{974DE1A6-83D5-4EAD-9E85-68005D0EA7AD}" type="presOf" srcId="{9990C357-2839-4D2D-9124-4C399701B25C}" destId="{1BF67145-CEC3-4705-968A-62BB1E1F6BAC}" srcOrd="0" destOrd="0" presId="urn:microsoft.com/office/officeart/2018/5/layout/IconCircleLabelList"/>
    <dgm:cxn modelId="{588867AF-99AB-4066-9AA0-41FECCFBFE3C}" type="presOf" srcId="{1B0AC997-5B7C-4472-883E-31FBAEBFE83F}" destId="{828961DA-95A8-458D-BDB9-EC225FC1BE3E}" srcOrd="0" destOrd="0" presId="urn:microsoft.com/office/officeart/2018/5/layout/IconCircleLabelList"/>
    <dgm:cxn modelId="{20D43EBD-B125-4EAB-AA88-1B7FE002B8B5}" type="presOf" srcId="{2FE3CFFF-B1D2-4126-9A4C-86FB66197A0B}" destId="{60EA2149-EA03-4813-9A60-468B238E7185}" srcOrd="0" destOrd="0" presId="urn:microsoft.com/office/officeart/2018/5/layout/IconCircleLabelList"/>
    <dgm:cxn modelId="{94A4BBD1-DB2A-4342-88E0-DBD9F5C45627}" type="presOf" srcId="{5DF0BC90-BE3B-4640-B81B-A12F4BABD987}" destId="{AAD86812-DE42-4832-8158-6DCB383F62A9}" srcOrd="0" destOrd="0" presId="urn:microsoft.com/office/officeart/2018/5/layout/IconCircleLabelList"/>
    <dgm:cxn modelId="{4B9CD9D6-FE06-484D-ADD8-A6613AF352E9}" srcId="{9990C357-2839-4D2D-9124-4C399701B25C}" destId="{9597BDC7-1D20-42FC-8D59-E161BA4A0AA8}" srcOrd="1" destOrd="0" parTransId="{05AF0A51-B6F5-4F55-98EA-013379806BC6}" sibTransId="{8561A3A5-A8C2-494D-95C7-CEFFEA0DDFFA}"/>
    <dgm:cxn modelId="{A6E4D5D7-F629-4690-AB88-A6AA99CEB5EB}" type="presOf" srcId="{9597BDC7-1D20-42FC-8D59-E161BA4A0AA8}" destId="{D35D2724-2FEF-47CE-8360-F3A80868C3B5}" srcOrd="0" destOrd="0" presId="urn:microsoft.com/office/officeart/2018/5/layout/IconCircleLabelList"/>
    <dgm:cxn modelId="{551BEDF1-804D-46F2-9C88-66DF7B148684}" srcId="{9990C357-2839-4D2D-9124-4C399701B25C}" destId="{67DE4A10-5E44-4570-89DD-478094907D24}" srcOrd="0" destOrd="0" parTransId="{69EA74FF-0755-4933-B676-AFA62A805167}" sibTransId="{CDFEF80A-A5F5-4617-88A7-7F7383A0F0BE}"/>
    <dgm:cxn modelId="{4B1CD03F-2607-4ABD-ABEA-8F0718A2AF6F}" type="presParOf" srcId="{1BF67145-CEC3-4705-968A-62BB1E1F6BAC}" destId="{EDD7DD72-19B7-4FF0-8DC7-70E1C7E5AA0D}" srcOrd="0" destOrd="0" presId="urn:microsoft.com/office/officeart/2018/5/layout/IconCircleLabelList"/>
    <dgm:cxn modelId="{224CDCF0-991D-4F9C-8C78-BECBD10CD8EB}" type="presParOf" srcId="{EDD7DD72-19B7-4FF0-8DC7-70E1C7E5AA0D}" destId="{BBDC2E6C-9DEF-4F1F-83AC-50D2D4B8A0D3}" srcOrd="0" destOrd="0" presId="urn:microsoft.com/office/officeart/2018/5/layout/IconCircleLabelList"/>
    <dgm:cxn modelId="{F8E88C20-5612-489C-BFD5-75E4459F78BE}" type="presParOf" srcId="{EDD7DD72-19B7-4FF0-8DC7-70E1C7E5AA0D}" destId="{57AF17E9-4D7F-4452-BC78-40FFB212A15A}" srcOrd="1" destOrd="0" presId="urn:microsoft.com/office/officeart/2018/5/layout/IconCircleLabelList"/>
    <dgm:cxn modelId="{CDB5733E-E11E-4A9A-A847-55F96B3CC4A4}" type="presParOf" srcId="{EDD7DD72-19B7-4FF0-8DC7-70E1C7E5AA0D}" destId="{DBF26BD4-3999-4C13-B922-437329A6523B}" srcOrd="2" destOrd="0" presId="urn:microsoft.com/office/officeart/2018/5/layout/IconCircleLabelList"/>
    <dgm:cxn modelId="{E9460FF5-F769-4683-9A1B-CE0E02B3DD2A}" type="presParOf" srcId="{EDD7DD72-19B7-4FF0-8DC7-70E1C7E5AA0D}" destId="{56374538-4FA6-4F57-8488-03D8378EF51F}" srcOrd="3" destOrd="0" presId="urn:microsoft.com/office/officeart/2018/5/layout/IconCircleLabelList"/>
    <dgm:cxn modelId="{5F6030B1-D380-48F0-9BE1-46D3CBD3607E}" type="presParOf" srcId="{1BF67145-CEC3-4705-968A-62BB1E1F6BAC}" destId="{E9853434-4778-4C4E-ACD5-5774F9AE4067}" srcOrd="1" destOrd="0" presId="urn:microsoft.com/office/officeart/2018/5/layout/IconCircleLabelList"/>
    <dgm:cxn modelId="{B8854E89-0754-45A3-A002-15F4EADBA4DA}" type="presParOf" srcId="{1BF67145-CEC3-4705-968A-62BB1E1F6BAC}" destId="{384A3A0E-E121-43FD-9B6C-6E24CA41E483}" srcOrd="2" destOrd="0" presId="urn:microsoft.com/office/officeart/2018/5/layout/IconCircleLabelList"/>
    <dgm:cxn modelId="{ADBF2366-788C-4E31-8C7A-8691F9BD75E9}" type="presParOf" srcId="{384A3A0E-E121-43FD-9B6C-6E24CA41E483}" destId="{8314C430-AAD6-4C58-A726-AA0B223D5E81}" srcOrd="0" destOrd="0" presId="urn:microsoft.com/office/officeart/2018/5/layout/IconCircleLabelList"/>
    <dgm:cxn modelId="{9EC1FB12-3543-46B4-8FFD-25F06BF7FC1E}" type="presParOf" srcId="{384A3A0E-E121-43FD-9B6C-6E24CA41E483}" destId="{AFB17588-779A-4D0F-88C6-9F35686BABBC}" srcOrd="1" destOrd="0" presId="urn:microsoft.com/office/officeart/2018/5/layout/IconCircleLabelList"/>
    <dgm:cxn modelId="{1C63AD96-D1CF-4A4A-8244-F66B5ABD3E3C}" type="presParOf" srcId="{384A3A0E-E121-43FD-9B6C-6E24CA41E483}" destId="{2A75E5F6-B708-42AF-9FFD-8EC446CAD675}" srcOrd="2" destOrd="0" presId="urn:microsoft.com/office/officeart/2018/5/layout/IconCircleLabelList"/>
    <dgm:cxn modelId="{758459AA-7A10-47C1-9CCE-472EFED6EE54}" type="presParOf" srcId="{384A3A0E-E121-43FD-9B6C-6E24CA41E483}" destId="{D35D2724-2FEF-47CE-8360-F3A80868C3B5}" srcOrd="3" destOrd="0" presId="urn:microsoft.com/office/officeart/2018/5/layout/IconCircleLabelList"/>
    <dgm:cxn modelId="{CEB1D81F-43F7-4C47-A69D-AD3CFBEC40E7}" type="presParOf" srcId="{1BF67145-CEC3-4705-968A-62BB1E1F6BAC}" destId="{5451AD35-E8E6-4B8F-B724-EF8E315AF8BF}" srcOrd="3" destOrd="0" presId="urn:microsoft.com/office/officeart/2018/5/layout/IconCircleLabelList"/>
    <dgm:cxn modelId="{E3A423F6-F4FB-4BF2-8F13-466A3C63C1DD}" type="presParOf" srcId="{1BF67145-CEC3-4705-968A-62BB1E1F6BAC}" destId="{1D19D13F-412E-42F6-9DDF-75A6FAC6749E}" srcOrd="4" destOrd="0" presId="urn:microsoft.com/office/officeart/2018/5/layout/IconCircleLabelList"/>
    <dgm:cxn modelId="{E1401D16-B5DC-4EB7-B0A3-6C77D94D05B8}" type="presParOf" srcId="{1D19D13F-412E-42F6-9DDF-75A6FAC6749E}" destId="{0DA91B5E-F03E-472F-9435-9A775F903426}" srcOrd="0" destOrd="0" presId="urn:microsoft.com/office/officeart/2018/5/layout/IconCircleLabelList"/>
    <dgm:cxn modelId="{8CA7275C-81DE-43C2-B67D-5AA3EB3619E0}" type="presParOf" srcId="{1D19D13F-412E-42F6-9DDF-75A6FAC6749E}" destId="{9285D3DA-C6AF-43A9-B1AD-03CADBFF9155}" srcOrd="1" destOrd="0" presId="urn:microsoft.com/office/officeart/2018/5/layout/IconCircleLabelList"/>
    <dgm:cxn modelId="{F5D000C7-0C2B-4C3D-B91F-64F5C1BADB06}" type="presParOf" srcId="{1D19D13F-412E-42F6-9DDF-75A6FAC6749E}" destId="{2407C53E-3759-4575-B122-B00436303115}" srcOrd="2" destOrd="0" presId="urn:microsoft.com/office/officeart/2018/5/layout/IconCircleLabelList"/>
    <dgm:cxn modelId="{82EC2BA1-28B0-41D7-A687-BBBA1DC8460B}" type="presParOf" srcId="{1D19D13F-412E-42F6-9DDF-75A6FAC6749E}" destId="{88A77BE3-AF62-41C6-BC17-A688CF8F89B1}" srcOrd="3" destOrd="0" presId="urn:microsoft.com/office/officeart/2018/5/layout/IconCircleLabelList"/>
    <dgm:cxn modelId="{97924667-2D80-4493-AFC3-601DB5E9049C}" type="presParOf" srcId="{1BF67145-CEC3-4705-968A-62BB1E1F6BAC}" destId="{FDE2C0A6-0030-4623-9740-20A4E62CA7E0}" srcOrd="5" destOrd="0" presId="urn:microsoft.com/office/officeart/2018/5/layout/IconCircleLabelList"/>
    <dgm:cxn modelId="{19648AA3-A880-4E07-AA6A-F2FE647C1D8F}" type="presParOf" srcId="{1BF67145-CEC3-4705-968A-62BB1E1F6BAC}" destId="{A8541CA7-5C0C-4F46-ACCF-676DB61ADB9F}" srcOrd="6" destOrd="0" presId="urn:microsoft.com/office/officeart/2018/5/layout/IconCircleLabelList"/>
    <dgm:cxn modelId="{12E36BAC-F9EF-445F-9EB0-1D9B0B7F2B86}" type="presParOf" srcId="{A8541CA7-5C0C-4F46-ACCF-676DB61ADB9F}" destId="{8353B840-1122-4D7C-9F2C-3670826A6145}" srcOrd="0" destOrd="0" presId="urn:microsoft.com/office/officeart/2018/5/layout/IconCircleLabelList"/>
    <dgm:cxn modelId="{B38BB774-7070-442E-B4E8-877BB6BDFBF8}" type="presParOf" srcId="{A8541CA7-5C0C-4F46-ACCF-676DB61ADB9F}" destId="{34EB677E-532F-4699-8C45-0072629374BC}" srcOrd="1" destOrd="0" presId="urn:microsoft.com/office/officeart/2018/5/layout/IconCircleLabelList"/>
    <dgm:cxn modelId="{A10F81D8-FE3F-4F0F-A017-A6B451F4A499}" type="presParOf" srcId="{A8541CA7-5C0C-4F46-ACCF-676DB61ADB9F}" destId="{DC5D97F9-7DF9-4F18-A880-13A6CFDD5CB5}" srcOrd="2" destOrd="0" presId="urn:microsoft.com/office/officeart/2018/5/layout/IconCircleLabelList"/>
    <dgm:cxn modelId="{F464E34E-EC9E-4825-9C88-6C138D526263}" type="presParOf" srcId="{A8541CA7-5C0C-4F46-ACCF-676DB61ADB9F}" destId="{828961DA-95A8-458D-BDB9-EC225FC1BE3E}" srcOrd="3" destOrd="0" presId="urn:microsoft.com/office/officeart/2018/5/layout/IconCircleLabelList"/>
    <dgm:cxn modelId="{6279F6A6-EF1A-45E1-8105-8DF939493AD5}" type="presParOf" srcId="{1BF67145-CEC3-4705-968A-62BB1E1F6BAC}" destId="{2E709122-08C0-44BC-BFEC-0E3DA60EBAC2}" srcOrd="7" destOrd="0" presId="urn:microsoft.com/office/officeart/2018/5/layout/IconCircleLabelList"/>
    <dgm:cxn modelId="{3FD66EFF-3FAC-488C-B205-63132F7ED65D}" type="presParOf" srcId="{1BF67145-CEC3-4705-968A-62BB1E1F6BAC}" destId="{6F1AE368-65C8-4500-BB2E-1BE12B4B2A1C}" srcOrd="8" destOrd="0" presId="urn:microsoft.com/office/officeart/2018/5/layout/IconCircleLabelList"/>
    <dgm:cxn modelId="{F8962A6D-6E31-4CC2-B760-641EE05A9B32}" type="presParOf" srcId="{6F1AE368-65C8-4500-BB2E-1BE12B4B2A1C}" destId="{62838A39-09CC-4ED7-8FF2-1B8AA185BD55}" srcOrd="0" destOrd="0" presId="urn:microsoft.com/office/officeart/2018/5/layout/IconCircleLabelList"/>
    <dgm:cxn modelId="{D69C314B-050A-4CC3-8086-4440F5C38607}" type="presParOf" srcId="{6F1AE368-65C8-4500-BB2E-1BE12B4B2A1C}" destId="{3C4B9DBA-6453-4E9F-B3CE-0EB3BBF4AE88}" srcOrd="1" destOrd="0" presId="urn:microsoft.com/office/officeart/2018/5/layout/IconCircleLabelList"/>
    <dgm:cxn modelId="{3C0A58F9-679C-4D86-9834-3B7102850C76}" type="presParOf" srcId="{6F1AE368-65C8-4500-BB2E-1BE12B4B2A1C}" destId="{59BBD1DB-FBE8-4009-BE97-AD9FFE575DFD}" srcOrd="2" destOrd="0" presId="urn:microsoft.com/office/officeart/2018/5/layout/IconCircleLabelList"/>
    <dgm:cxn modelId="{836CF36D-457F-43C9-BC48-6F4319176743}" type="presParOf" srcId="{6F1AE368-65C8-4500-BB2E-1BE12B4B2A1C}" destId="{AAD86812-DE42-4832-8158-6DCB383F62A9}" srcOrd="3" destOrd="0" presId="urn:microsoft.com/office/officeart/2018/5/layout/IconCircleLabelList"/>
    <dgm:cxn modelId="{3524F5DC-991C-43CF-A289-080DD95769B9}" type="presParOf" srcId="{1BF67145-CEC3-4705-968A-62BB1E1F6BAC}" destId="{6276FCF2-11E7-49FA-9AE4-F415E1FF39B2}" srcOrd="9" destOrd="0" presId="urn:microsoft.com/office/officeart/2018/5/layout/IconCircleLabelList"/>
    <dgm:cxn modelId="{3A0A3593-4FE3-4727-997D-CD3A772689E4}" type="presParOf" srcId="{1BF67145-CEC3-4705-968A-62BB1E1F6BAC}" destId="{AEFCE9E9-C0B0-4288-B181-928745AFC38D}" srcOrd="10" destOrd="0" presId="urn:microsoft.com/office/officeart/2018/5/layout/IconCircleLabelList"/>
    <dgm:cxn modelId="{1D32F6E7-B616-430A-A14A-874E14205FCE}" type="presParOf" srcId="{AEFCE9E9-C0B0-4288-B181-928745AFC38D}" destId="{A22C68D4-4BA8-4266-8284-CADFEE427E67}" srcOrd="0" destOrd="0" presId="urn:microsoft.com/office/officeart/2018/5/layout/IconCircleLabelList"/>
    <dgm:cxn modelId="{B2AA37C0-B5CF-406A-805A-BF4F9AF682EE}" type="presParOf" srcId="{AEFCE9E9-C0B0-4288-B181-928745AFC38D}" destId="{C780C465-0F97-4C09-AD76-BF854EB97C80}" srcOrd="1" destOrd="0" presId="urn:microsoft.com/office/officeart/2018/5/layout/IconCircleLabelList"/>
    <dgm:cxn modelId="{C679FDC4-BE5E-4483-893C-3CE22CFFD017}" type="presParOf" srcId="{AEFCE9E9-C0B0-4288-B181-928745AFC38D}" destId="{D61C14C3-D830-4AD6-92A1-75CBB8BFB676}" srcOrd="2" destOrd="0" presId="urn:microsoft.com/office/officeart/2018/5/layout/IconCircleLabelList"/>
    <dgm:cxn modelId="{BEB66B1C-4FFA-4658-B6C8-2B81588D4AAD}" type="presParOf" srcId="{AEFCE9E9-C0B0-4288-B181-928745AFC38D}" destId="{60EA2149-EA03-4813-9A60-468B238E718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9C6915-ECB7-4C83-8655-86A1370DB16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303EDB-E7E5-48A7-A400-106617A5CDC5}">
      <dgm:prSet/>
      <dgm:spPr/>
      <dgm:t>
        <a:bodyPr/>
        <a:lstStyle/>
        <a:p>
          <a:pPr>
            <a:lnSpc>
              <a:spcPct val="100000"/>
            </a:lnSpc>
          </a:pPr>
          <a:r>
            <a:rPr lang="en-US"/>
            <a:t>Dozen Companies under One Flag</a:t>
          </a:r>
          <a:br>
            <a:rPr lang="en-US"/>
          </a:br>
          <a:endParaRPr lang="en-US"/>
        </a:p>
      </dgm:t>
    </dgm:pt>
    <dgm:pt modelId="{3596650B-EF29-4F69-80DB-8B203038E7FF}" type="parTrans" cxnId="{3164191F-C872-4D9D-A4DB-A47C4F02E548}">
      <dgm:prSet/>
      <dgm:spPr/>
      <dgm:t>
        <a:bodyPr/>
        <a:lstStyle/>
        <a:p>
          <a:endParaRPr lang="en-US"/>
        </a:p>
      </dgm:t>
    </dgm:pt>
    <dgm:pt modelId="{C9DABEC7-8B0B-4B01-87AB-A45A49E7DD02}" type="sibTrans" cxnId="{3164191F-C872-4D9D-A4DB-A47C4F02E548}">
      <dgm:prSet/>
      <dgm:spPr/>
      <dgm:t>
        <a:bodyPr/>
        <a:lstStyle/>
        <a:p>
          <a:endParaRPr lang="en-US"/>
        </a:p>
      </dgm:t>
    </dgm:pt>
    <dgm:pt modelId="{CCC69BDE-BE3A-4537-B7EB-7E192E187BA4}">
      <dgm:prSet/>
      <dgm:spPr/>
      <dgm:t>
        <a:bodyPr/>
        <a:lstStyle/>
        <a:p>
          <a:pPr>
            <a:lnSpc>
              <a:spcPct val="100000"/>
            </a:lnSpc>
          </a:pPr>
          <a:r>
            <a:rPr lang="en-US"/>
            <a:t>Fragmented Infrastructure </a:t>
          </a:r>
          <a:br>
            <a:rPr lang="en-US"/>
          </a:br>
          <a:endParaRPr lang="en-US"/>
        </a:p>
      </dgm:t>
    </dgm:pt>
    <dgm:pt modelId="{4F3643A7-A764-4D0C-8E37-4FB3A71AF759}" type="parTrans" cxnId="{6B57CECB-C5B1-45C4-9C42-72D4266C70C4}">
      <dgm:prSet/>
      <dgm:spPr/>
      <dgm:t>
        <a:bodyPr/>
        <a:lstStyle/>
        <a:p>
          <a:endParaRPr lang="en-US"/>
        </a:p>
      </dgm:t>
    </dgm:pt>
    <dgm:pt modelId="{7526E13B-D70D-48D6-89D8-E2A6342FACBA}" type="sibTrans" cxnId="{6B57CECB-C5B1-45C4-9C42-72D4266C70C4}">
      <dgm:prSet/>
      <dgm:spPr/>
      <dgm:t>
        <a:bodyPr/>
        <a:lstStyle/>
        <a:p>
          <a:endParaRPr lang="en-US"/>
        </a:p>
      </dgm:t>
    </dgm:pt>
    <dgm:pt modelId="{FEBA028D-2655-4E8F-A91F-66FE8E7C4781}">
      <dgm:prSet/>
      <dgm:spPr/>
      <dgm:t>
        <a:bodyPr/>
        <a:lstStyle/>
        <a:p>
          <a:pPr>
            <a:lnSpc>
              <a:spcPct val="100000"/>
            </a:lnSpc>
          </a:pPr>
          <a:r>
            <a:rPr lang="en-US"/>
            <a:t>Wasteful investments</a:t>
          </a:r>
          <a:br>
            <a:rPr lang="en-US"/>
          </a:br>
          <a:endParaRPr lang="en-US"/>
        </a:p>
      </dgm:t>
    </dgm:pt>
    <dgm:pt modelId="{D1884C78-AEE4-44CC-BB20-B2845E27F9FB}" type="parTrans" cxnId="{CA54AD89-0FB9-4A72-8062-82732AD5933A}">
      <dgm:prSet/>
      <dgm:spPr/>
      <dgm:t>
        <a:bodyPr/>
        <a:lstStyle/>
        <a:p>
          <a:endParaRPr lang="en-US"/>
        </a:p>
      </dgm:t>
    </dgm:pt>
    <dgm:pt modelId="{54AA06F2-1CD4-4387-89D0-4B592B7DB693}" type="sibTrans" cxnId="{CA54AD89-0FB9-4A72-8062-82732AD5933A}">
      <dgm:prSet/>
      <dgm:spPr/>
      <dgm:t>
        <a:bodyPr/>
        <a:lstStyle/>
        <a:p>
          <a:endParaRPr lang="en-US"/>
        </a:p>
      </dgm:t>
    </dgm:pt>
    <dgm:pt modelId="{35ACA635-5396-4EDC-B1E9-2376B7EEDDF9}">
      <dgm:prSet/>
      <dgm:spPr/>
      <dgm:t>
        <a:bodyPr/>
        <a:lstStyle/>
        <a:p>
          <a:pPr>
            <a:lnSpc>
              <a:spcPct val="100000"/>
            </a:lnSpc>
          </a:pPr>
          <a:r>
            <a:rPr lang="en-US"/>
            <a:t>Ripe with inefficient procedures</a:t>
          </a:r>
        </a:p>
      </dgm:t>
    </dgm:pt>
    <dgm:pt modelId="{652D617E-E067-4A6C-AD5B-4284C34DB41B}" type="parTrans" cxnId="{A73545AE-9AE0-45A8-AD35-8856A3A3752E}">
      <dgm:prSet/>
      <dgm:spPr/>
      <dgm:t>
        <a:bodyPr/>
        <a:lstStyle/>
        <a:p>
          <a:endParaRPr lang="en-US"/>
        </a:p>
      </dgm:t>
    </dgm:pt>
    <dgm:pt modelId="{81529C74-0A4A-46F5-BCA1-6504A890DA14}" type="sibTrans" cxnId="{A73545AE-9AE0-45A8-AD35-8856A3A3752E}">
      <dgm:prSet/>
      <dgm:spPr/>
      <dgm:t>
        <a:bodyPr/>
        <a:lstStyle/>
        <a:p>
          <a:endParaRPr lang="en-US"/>
        </a:p>
      </dgm:t>
    </dgm:pt>
    <dgm:pt modelId="{F5ABD497-E0F3-41F6-93C4-542DDB23402C}" type="pres">
      <dgm:prSet presAssocID="{C89C6915-ECB7-4C83-8655-86A1370DB16C}" presName="root" presStyleCnt="0">
        <dgm:presLayoutVars>
          <dgm:dir/>
          <dgm:resizeHandles val="exact"/>
        </dgm:presLayoutVars>
      </dgm:prSet>
      <dgm:spPr/>
    </dgm:pt>
    <dgm:pt modelId="{4B58798A-D740-4F2D-999C-69605511E876}" type="pres">
      <dgm:prSet presAssocID="{A3303EDB-E7E5-48A7-A400-106617A5CDC5}" presName="compNode" presStyleCnt="0"/>
      <dgm:spPr/>
    </dgm:pt>
    <dgm:pt modelId="{625E7913-E9FB-4BE7-98C7-F90CCAE471B5}" type="pres">
      <dgm:prSet presAssocID="{A3303EDB-E7E5-48A7-A400-106617A5CDC5}" presName="bgRect" presStyleLbl="bgShp" presStyleIdx="0" presStyleCnt="4"/>
      <dgm:spPr/>
    </dgm:pt>
    <dgm:pt modelId="{C0150746-269A-445B-A1DA-62BF4B25CB61}" type="pres">
      <dgm:prSet presAssocID="{A3303EDB-E7E5-48A7-A400-106617A5CD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g"/>
        </a:ext>
      </dgm:extLst>
    </dgm:pt>
    <dgm:pt modelId="{7BFC557E-56D2-43BA-82F4-12E66E130093}" type="pres">
      <dgm:prSet presAssocID="{A3303EDB-E7E5-48A7-A400-106617A5CDC5}" presName="spaceRect" presStyleCnt="0"/>
      <dgm:spPr/>
    </dgm:pt>
    <dgm:pt modelId="{52875948-3195-4222-98B2-0C37DADF7DC7}" type="pres">
      <dgm:prSet presAssocID="{A3303EDB-E7E5-48A7-A400-106617A5CDC5}" presName="parTx" presStyleLbl="revTx" presStyleIdx="0" presStyleCnt="4">
        <dgm:presLayoutVars>
          <dgm:chMax val="0"/>
          <dgm:chPref val="0"/>
        </dgm:presLayoutVars>
      </dgm:prSet>
      <dgm:spPr/>
    </dgm:pt>
    <dgm:pt modelId="{7A09B42B-2757-40D4-8974-6D74FC64487E}" type="pres">
      <dgm:prSet presAssocID="{C9DABEC7-8B0B-4B01-87AB-A45A49E7DD02}" presName="sibTrans" presStyleCnt="0"/>
      <dgm:spPr/>
    </dgm:pt>
    <dgm:pt modelId="{56F8008F-7590-40D6-81A8-98C83EE7CBB9}" type="pres">
      <dgm:prSet presAssocID="{CCC69BDE-BE3A-4537-B7EB-7E192E187BA4}" presName="compNode" presStyleCnt="0"/>
      <dgm:spPr/>
    </dgm:pt>
    <dgm:pt modelId="{D8A6653E-EA43-48BE-8B1B-5C05002D24F3}" type="pres">
      <dgm:prSet presAssocID="{CCC69BDE-BE3A-4537-B7EB-7E192E187BA4}" presName="bgRect" presStyleLbl="bgShp" presStyleIdx="1" presStyleCnt="4"/>
      <dgm:spPr/>
    </dgm:pt>
    <dgm:pt modelId="{B9BA966E-61DE-4FE9-BC40-BCC6339DD85F}" type="pres">
      <dgm:prSet presAssocID="{CCC69BDE-BE3A-4537-B7EB-7E192E187BA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0A25D566-C7FD-4D5E-9ACA-E55DD754C477}" type="pres">
      <dgm:prSet presAssocID="{CCC69BDE-BE3A-4537-B7EB-7E192E187BA4}" presName="spaceRect" presStyleCnt="0"/>
      <dgm:spPr/>
    </dgm:pt>
    <dgm:pt modelId="{BBC0C8CB-F1A2-4C70-98F7-9D2532FD6BDF}" type="pres">
      <dgm:prSet presAssocID="{CCC69BDE-BE3A-4537-B7EB-7E192E187BA4}" presName="parTx" presStyleLbl="revTx" presStyleIdx="1" presStyleCnt="4">
        <dgm:presLayoutVars>
          <dgm:chMax val="0"/>
          <dgm:chPref val="0"/>
        </dgm:presLayoutVars>
      </dgm:prSet>
      <dgm:spPr/>
    </dgm:pt>
    <dgm:pt modelId="{FC8F0C85-E755-42C6-9E3E-0ACFA52B8A7A}" type="pres">
      <dgm:prSet presAssocID="{7526E13B-D70D-48D6-89D8-E2A6342FACBA}" presName="sibTrans" presStyleCnt="0"/>
      <dgm:spPr/>
    </dgm:pt>
    <dgm:pt modelId="{B11AC3F4-3097-4215-915C-4D7C3485E85D}" type="pres">
      <dgm:prSet presAssocID="{FEBA028D-2655-4E8F-A91F-66FE8E7C4781}" presName="compNode" presStyleCnt="0"/>
      <dgm:spPr/>
    </dgm:pt>
    <dgm:pt modelId="{F2969971-18D4-49D1-A1C6-9A11A462C871}" type="pres">
      <dgm:prSet presAssocID="{FEBA028D-2655-4E8F-A91F-66FE8E7C4781}" presName="bgRect" presStyleLbl="bgShp" presStyleIdx="2" presStyleCnt="4"/>
      <dgm:spPr/>
    </dgm:pt>
    <dgm:pt modelId="{557D4273-A472-4C64-90A6-AD79A81AF9B4}" type="pres">
      <dgm:prSet presAssocID="{FEBA028D-2655-4E8F-A91F-66FE8E7C47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a:ext>
      </dgm:extLst>
    </dgm:pt>
    <dgm:pt modelId="{AC1054ED-68B6-495A-9B21-85D2C0D61EC0}" type="pres">
      <dgm:prSet presAssocID="{FEBA028D-2655-4E8F-A91F-66FE8E7C4781}" presName="spaceRect" presStyleCnt="0"/>
      <dgm:spPr/>
    </dgm:pt>
    <dgm:pt modelId="{FA25A608-C14B-430B-9039-868B32129791}" type="pres">
      <dgm:prSet presAssocID="{FEBA028D-2655-4E8F-A91F-66FE8E7C4781}" presName="parTx" presStyleLbl="revTx" presStyleIdx="2" presStyleCnt="4">
        <dgm:presLayoutVars>
          <dgm:chMax val="0"/>
          <dgm:chPref val="0"/>
        </dgm:presLayoutVars>
      </dgm:prSet>
      <dgm:spPr/>
    </dgm:pt>
    <dgm:pt modelId="{7C122F83-DDAB-4A26-83EB-60931CF250A7}" type="pres">
      <dgm:prSet presAssocID="{54AA06F2-1CD4-4387-89D0-4B592B7DB693}" presName="sibTrans" presStyleCnt="0"/>
      <dgm:spPr/>
    </dgm:pt>
    <dgm:pt modelId="{DC5136DF-0A34-44B6-B712-1855702DDF48}" type="pres">
      <dgm:prSet presAssocID="{35ACA635-5396-4EDC-B1E9-2376B7EEDDF9}" presName="compNode" presStyleCnt="0"/>
      <dgm:spPr/>
    </dgm:pt>
    <dgm:pt modelId="{6FBB7607-08EE-47DC-87CA-5A3EF3BE0F53}" type="pres">
      <dgm:prSet presAssocID="{35ACA635-5396-4EDC-B1E9-2376B7EEDDF9}" presName="bgRect" presStyleLbl="bgShp" presStyleIdx="3" presStyleCnt="4"/>
      <dgm:spPr/>
    </dgm:pt>
    <dgm:pt modelId="{0922C2A0-29EA-4313-B383-8395F6043EE8}" type="pres">
      <dgm:prSet presAssocID="{35ACA635-5396-4EDC-B1E9-2376B7EEDD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vocado"/>
        </a:ext>
      </dgm:extLst>
    </dgm:pt>
    <dgm:pt modelId="{E5C4EEB9-4CE5-4D28-A8EE-4315078CD716}" type="pres">
      <dgm:prSet presAssocID="{35ACA635-5396-4EDC-B1E9-2376B7EEDDF9}" presName="spaceRect" presStyleCnt="0"/>
      <dgm:spPr/>
    </dgm:pt>
    <dgm:pt modelId="{FD821F9D-557C-461F-B559-5D78FC4CB909}" type="pres">
      <dgm:prSet presAssocID="{35ACA635-5396-4EDC-B1E9-2376B7EEDDF9}" presName="parTx" presStyleLbl="revTx" presStyleIdx="3" presStyleCnt="4">
        <dgm:presLayoutVars>
          <dgm:chMax val="0"/>
          <dgm:chPref val="0"/>
        </dgm:presLayoutVars>
      </dgm:prSet>
      <dgm:spPr/>
    </dgm:pt>
  </dgm:ptLst>
  <dgm:cxnLst>
    <dgm:cxn modelId="{3C22F41C-59AB-4C85-988E-F7B31D169188}" type="presOf" srcId="{35ACA635-5396-4EDC-B1E9-2376B7EEDDF9}" destId="{FD821F9D-557C-461F-B559-5D78FC4CB909}" srcOrd="0" destOrd="0" presId="urn:microsoft.com/office/officeart/2018/2/layout/IconVerticalSolidList"/>
    <dgm:cxn modelId="{3164191F-C872-4D9D-A4DB-A47C4F02E548}" srcId="{C89C6915-ECB7-4C83-8655-86A1370DB16C}" destId="{A3303EDB-E7E5-48A7-A400-106617A5CDC5}" srcOrd="0" destOrd="0" parTransId="{3596650B-EF29-4F69-80DB-8B203038E7FF}" sibTransId="{C9DABEC7-8B0B-4B01-87AB-A45A49E7DD02}"/>
    <dgm:cxn modelId="{17961463-3C05-4AF2-89E8-3D2E78099505}" type="presOf" srcId="{A3303EDB-E7E5-48A7-A400-106617A5CDC5}" destId="{52875948-3195-4222-98B2-0C37DADF7DC7}" srcOrd="0" destOrd="0" presId="urn:microsoft.com/office/officeart/2018/2/layout/IconVerticalSolidList"/>
    <dgm:cxn modelId="{958C5967-7FC7-4853-8290-C72D7DB1A26D}" type="presOf" srcId="{FEBA028D-2655-4E8F-A91F-66FE8E7C4781}" destId="{FA25A608-C14B-430B-9039-868B32129791}" srcOrd="0" destOrd="0" presId="urn:microsoft.com/office/officeart/2018/2/layout/IconVerticalSolidList"/>
    <dgm:cxn modelId="{CA54AD89-0FB9-4A72-8062-82732AD5933A}" srcId="{C89C6915-ECB7-4C83-8655-86A1370DB16C}" destId="{FEBA028D-2655-4E8F-A91F-66FE8E7C4781}" srcOrd="2" destOrd="0" parTransId="{D1884C78-AEE4-44CC-BB20-B2845E27F9FB}" sibTransId="{54AA06F2-1CD4-4387-89D0-4B592B7DB693}"/>
    <dgm:cxn modelId="{DC5D2DAB-B15D-4AC8-98C7-BA9833954A15}" type="presOf" srcId="{C89C6915-ECB7-4C83-8655-86A1370DB16C}" destId="{F5ABD497-E0F3-41F6-93C4-542DDB23402C}" srcOrd="0" destOrd="0" presId="urn:microsoft.com/office/officeart/2018/2/layout/IconVerticalSolidList"/>
    <dgm:cxn modelId="{A73545AE-9AE0-45A8-AD35-8856A3A3752E}" srcId="{C89C6915-ECB7-4C83-8655-86A1370DB16C}" destId="{35ACA635-5396-4EDC-B1E9-2376B7EEDDF9}" srcOrd="3" destOrd="0" parTransId="{652D617E-E067-4A6C-AD5B-4284C34DB41B}" sibTransId="{81529C74-0A4A-46F5-BCA1-6504A890DA14}"/>
    <dgm:cxn modelId="{6B57CECB-C5B1-45C4-9C42-72D4266C70C4}" srcId="{C89C6915-ECB7-4C83-8655-86A1370DB16C}" destId="{CCC69BDE-BE3A-4537-B7EB-7E192E187BA4}" srcOrd="1" destOrd="0" parTransId="{4F3643A7-A764-4D0C-8E37-4FB3A71AF759}" sibTransId="{7526E13B-D70D-48D6-89D8-E2A6342FACBA}"/>
    <dgm:cxn modelId="{84ECE3F9-ACF5-4A56-BF6C-2859123E4FE7}" type="presOf" srcId="{CCC69BDE-BE3A-4537-B7EB-7E192E187BA4}" destId="{BBC0C8CB-F1A2-4C70-98F7-9D2532FD6BDF}" srcOrd="0" destOrd="0" presId="urn:microsoft.com/office/officeart/2018/2/layout/IconVerticalSolidList"/>
    <dgm:cxn modelId="{DD3C9AB5-0790-4C03-A3D6-A15694665519}" type="presParOf" srcId="{F5ABD497-E0F3-41F6-93C4-542DDB23402C}" destId="{4B58798A-D740-4F2D-999C-69605511E876}" srcOrd="0" destOrd="0" presId="urn:microsoft.com/office/officeart/2018/2/layout/IconVerticalSolidList"/>
    <dgm:cxn modelId="{1DBEFD70-85DC-4F7F-B673-4E1E053432B8}" type="presParOf" srcId="{4B58798A-D740-4F2D-999C-69605511E876}" destId="{625E7913-E9FB-4BE7-98C7-F90CCAE471B5}" srcOrd="0" destOrd="0" presId="urn:microsoft.com/office/officeart/2018/2/layout/IconVerticalSolidList"/>
    <dgm:cxn modelId="{D16CD31B-E78E-4795-8E73-B0D6A05804F0}" type="presParOf" srcId="{4B58798A-D740-4F2D-999C-69605511E876}" destId="{C0150746-269A-445B-A1DA-62BF4B25CB61}" srcOrd="1" destOrd="0" presId="urn:microsoft.com/office/officeart/2018/2/layout/IconVerticalSolidList"/>
    <dgm:cxn modelId="{F0545CD3-E98E-49A8-91FD-884FB8F46463}" type="presParOf" srcId="{4B58798A-D740-4F2D-999C-69605511E876}" destId="{7BFC557E-56D2-43BA-82F4-12E66E130093}" srcOrd="2" destOrd="0" presId="urn:microsoft.com/office/officeart/2018/2/layout/IconVerticalSolidList"/>
    <dgm:cxn modelId="{2A25AD2B-264D-42D3-9F68-A86EF7A04BDA}" type="presParOf" srcId="{4B58798A-D740-4F2D-999C-69605511E876}" destId="{52875948-3195-4222-98B2-0C37DADF7DC7}" srcOrd="3" destOrd="0" presId="urn:microsoft.com/office/officeart/2018/2/layout/IconVerticalSolidList"/>
    <dgm:cxn modelId="{881227D1-6DB0-4A1C-B38D-A87E22FE22E0}" type="presParOf" srcId="{F5ABD497-E0F3-41F6-93C4-542DDB23402C}" destId="{7A09B42B-2757-40D4-8974-6D74FC64487E}" srcOrd="1" destOrd="0" presId="urn:microsoft.com/office/officeart/2018/2/layout/IconVerticalSolidList"/>
    <dgm:cxn modelId="{4E4974D8-6FCB-476C-A849-BF0B120EFC19}" type="presParOf" srcId="{F5ABD497-E0F3-41F6-93C4-542DDB23402C}" destId="{56F8008F-7590-40D6-81A8-98C83EE7CBB9}" srcOrd="2" destOrd="0" presId="urn:microsoft.com/office/officeart/2018/2/layout/IconVerticalSolidList"/>
    <dgm:cxn modelId="{6D41AA9E-BC9D-4751-8DFF-13B66718FF8A}" type="presParOf" srcId="{56F8008F-7590-40D6-81A8-98C83EE7CBB9}" destId="{D8A6653E-EA43-48BE-8B1B-5C05002D24F3}" srcOrd="0" destOrd="0" presId="urn:microsoft.com/office/officeart/2018/2/layout/IconVerticalSolidList"/>
    <dgm:cxn modelId="{DFD8893A-1060-4561-B91D-A9D8BCD46025}" type="presParOf" srcId="{56F8008F-7590-40D6-81A8-98C83EE7CBB9}" destId="{B9BA966E-61DE-4FE9-BC40-BCC6339DD85F}" srcOrd="1" destOrd="0" presId="urn:microsoft.com/office/officeart/2018/2/layout/IconVerticalSolidList"/>
    <dgm:cxn modelId="{0B3A51C7-E0DC-47DE-AAFA-236A6B865589}" type="presParOf" srcId="{56F8008F-7590-40D6-81A8-98C83EE7CBB9}" destId="{0A25D566-C7FD-4D5E-9ACA-E55DD754C477}" srcOrd="2" destOrd="0" presId="urn:microsoft.com/office/officeart/2018/2/layout/IconVerticalSolidList"/>
    <dgm:cxn modelId="{89571168-E284-49D9-A1D5-64E7504D97A3}" type="presParOf" srcId="{56F8008F-7590-40D6-81A8-98C83EE7CBB9}" destId="{BBC0C8CB-F1A2-4C70-98F7-9D2532FD6BDF}" srcOrd="3" destOrd="0" presId="urn:microsoft.com/office/officeart/2018/2/layout/IconVerticalSolidList"/>
    <dgm:cxn modelId="{CCA3CFB3-684B-4D49-BFEC-BF47AB5AA001}" type="presParOf" srcId="{F5ABD497-E0F3-41F6-93C4-542DDB23402C}" destId="{FC8F0C85-E755-42C6-9E3E-0ACFA52B8A7A}" srcOrd="3" destOrd="0" presId="urn:microsoft.com/office/officeart/2018/2/layout/IconVerticalSolidList"/>
    <dgm:cxn modelId="{6A3367C1-E33A-4210-84C6-6EC5725AF4B6}" type="presParOf" srcId="{F5ABD497-E0F3-41F6-93C4-542DDB23402C}" destId="{B11AC3F4-3097-4215-915C-4D7C3485E85D}" srcOrd="4" destOrd="0" presId="urn:microsoft.com/office/officeart/2018/2/layout/IconVerticalSolidList"/>
    <dgm:cxn modelId="{96E1E0EF-E86C-443B-B2F3-3B0E47358182}" type="presParOf" srcId="{B11AC3F4-3097-4215-915C-4D7C3485E85D}" destId="{F2969971-18D4-49D1-A1C6-9A11A462C871}" srcOrd="0" destOrd="0" presId="urn:microsoft.com/office/officeart/2018/2/layout/IconVerticalSolidList"/>
    <dgm:cxn modelId="{A28640D3-6CDA-4822-BB64-F0CA60091DF9}" type="presParOf" srcId="{B11AC3F4-3097-4215-915C-4D7C3485E85D}" destId="{557D4273-A472-4C64-90A6-AD79A81AF9B4}" srcOrd="1" destOrd="0" presId="urn:microsoft.com/office/officeart/2018/2/layout/IconVerticalSolidList"/>
    <dgm:cxn modelId="{0BD5F856-2366-44E9-97D9-F36614B5E952}" type="presParOf" srcId="{B11AC3F4-3097-4215-915C-4D7C3485E85D}" destId="{AC1054ED-68B6-495A-9B21-85D2C0D61EC0}" srcOrd="2" destOrd="0" presId="urn:microsoft.com/office/officeart/2018/2/layout/IconVerticalSolidList"/>
    <dgm:cxn modelId="{768FF6E7-B3C8-4133-B3D3-84EA50E75280}" type="presParOf" srcId="{B11AC3F4-3097-4215-915C-4D7C3485E85D}" destId="{FA25A608-C14B-430B-9039-868B32129791}" srcOrd="3" destOrd="0" presId="urn:microsoft.com/office/officeart/2018/2/layout/IconVerticalSolidList"/>
    <dgm:cxn modelId="{3EAA1EEB-0C39-495A-BB9B-6D07403DD976}" type="presParOf" srcId="{F5ABD497-E0F3-41F6-93C4-542DDB23402C}" destId="{7C122F83-DDAB-4A26-83EB-60931CF250A7}" srcOrd="5" destOrd="0" presId="urn:microsoft.com/office/officeart/2018/2/layout/IconVerticalSolidList"/>
    <dgm:cxn modelId="{57839886-305D-4D66-A889-86F1D9771DDA}" type="presParOf" srcId="{F5ABD497-E0F3-41F6-93C4-542DDB23402C}" destId="{DC5136DF-0A34-44B6-B712-1855702DDF48}" srcOrd="6" destOrd="0" presId="urn:microsoft.com/office/officeart/2018/2/layout/IconVerticalSolidList"/>
    <dgm:cxn modelId="{B3DC2A9E-1B81-4AF0-99F4-C5A2B101CF68}" type="presParOf" srcId="{DC5136DF-0A34-44B6-B712-1855702DDF48}" destId="{6FBB7607-08EE-47DC-87CA-5A3EF3BE0F53}" srcOrd="0" destOrd="0" presId="urn:microsoft.com/office/officeart/2018/2/layout/IconVerticalSolidList"/>
    <dgm:cxn modelId="{2F3A2FC0-A0E9-4689-AA4F-ECC519808A58}" type="presParOf" srcId="{DC5136DF-0A34-44B6-B712-1855702DDF48}" destId="{0922C2A0-29EA-4313-B383-8395F6043EE8}" srcOrd="1" destOrd="0" presId="urn:microsoft.com/office/officeart/2018/2/layout/IconVerticalSolidList"/>
    <dgm:cxn modelId="{DE9344DB-BE3A-4795-BD14-BD0702035EF0}" type="presParOf" srcId="{DC5136DF-0A34-44B6-B712-1855702DDF48}" destId="{E5C4EEB9-4CE5-4D28-A8EE-4315078CD716}" srcOrd="2" destOrd="0" presId="urn:microsoft.com/office/officeart/2018/2/layout/IconVerticalSolidList"/>
    <dgm:cxn modelId="{621C9DF3-DB9D-40C1-89C0-5E72EB2417F9}" type="presParOf" srcId="{DC5136DF-0A34-44B6-B712-1855702DDF48}" destId="{FD821F9D-557C-461F-B559-5D78FC4CB90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AD6A59-AE0E-4F09-85ED-588E2C2906EF}" type="doc">
      <dgm:prSet loTypeId="urn:microsoft.com/office/officeart/2016/7/layout/BasicLinearProcessNumbered" loCatId="process" qsTypeId="urn:microsoft.com/office/officeart/2005/8/quickstyle/simple5" qsCatId="simple" csTypeId="urn:microsoft.com/office/officeart/2005/8/colors/colorful1" csCatId="colorful" phldr="1"/>
      <dgm:spPr/>
      <dgm:t>
        <a:bodyPr/>
        <a:lstStyle/>
        <a:p>
          <a:endParaRPr lang="en-US"/>
        </a:p>
      </dgm:t>
    </dgm:pt>
    <dgm:pt modelId="{5CCD98FC-224B-4903-88A8-0BE6B41BF3B2}">
      <dgm:prSet/>
      <dgm:spPr/>
      <dgm:t>
        <a:bodyPr/>
        <a:lstStyle/>
        <a:p>
          <a:r>
            <a:rPr lang="en-US" dirty="0"/>
            <a:t>Establish</a:t>
          </a:r>
          <a:br>
            <a:rPr lang="en-US" dirty="0"/>
          </a:br>
          <a:r>
            <a:rPr lang="en-US" dirty="0"/>
            <a:t>Steering Committee</a:t>
          </a:r>
          <a:br>
            <a:rPr lang="en-US" dirty="0"/>
          </a:br>
          <a:endParaRPr lang="en-US" dirty="0"/>
        </a:p>
      </dgm:t>
    </dgm:pt>
    <dgm:pt modelId="{5034123D-E7C0-4B4F-982F-291BD1E60F21}" type="parTrans" cxnId="{DB3262BC-52E3-43BD-B647-4B47348DDAB1}">
      <dgm:prSet/>
      <dgm:spPr/>
      <dgm:t>
        <a:bodyPr/>
        <a:lstStyle/>
        <a:p>
          <a:endParaRPr lang="en-US"/>
        </a:p>
      </dgm:t>
    </dgm:pt>
    <dgm:pt modelId="{79E202AF-123F-4744-8BF1-A46AFDAD1BB2}" type="sibTrans" cxnId="{DB3262BC-52E3-43BD-B647-4B47348DDAB1}">
      <dgm:prSet phldrT="1" phldr="0"/>
      <dgm:spPr/>
      <dgm:t>
        <a:bodyPr/>
        <a:lstStyle/>
        <a:p>
          <a:r>
            <a:rPr lang="en-US"/>
            <a:t>1</a:t>
          </a:r>
        </a:p>
      </dgm:t>
    </dgm:pt>
    <dgm:pt modelId="{3E8886E3-1954-4273-9CF3-12D989079178}">
      <dgm:prSet/>
      <dgm:spPr/>
      <dgm:t>
        <a:bodyPr/>
        <a:lstStyle/>
        <a:p>
          <a:r>
            <a:rPr lang="en-US" dirty="0"/>
            <a:t>Standardize Policy Management</a:t>
          </a:r>
          <a:br>
            <a:rPr lang="en-US" dirty="0"/>
          </a:br>
          <a:endParaRPr lang="en-US" dirty="0"/>
        </a:p>
      </dgm:t>
    </dgm:pt>
    <dgm:pt modelId="{10064E18-D35E-434B-A4F9-B431BCDA38A7}" type="parTrans" cxnId="{E4F1805F-8A15-492D-B40B-C194B2B958F6}">
      <dgm:prSet/>
      <dgm:spPr/>
      <dgm:t>
        <a:bodyPr/>
        <a:lstStyle/>
        <a:p>
          <a:endParaRPr lang="en-US"/>
        </a:p>
      </dgm:t>
    </dgm:pt>
    <dgm:pt modelId="{7C3521CA-3175-4E14-AB73-EC5EA581569C}" type="sibTrans" cxnId="{E4F1805F-8A15-492D-B40B-C194B2B958F6}">
      <dgm:prSet phldrT="2" phldr="0"/>
      <dgm:spPr/>
      <dgm:t>
        <a:bodyPr/>
        <a:lstStyle/>
        <a:p>
          <a:r>
            <a:rPr lang="en-US"/>
            <a:t>2</a:t>
          </a:r>
        </a:p>
      </dgm:t>
    </dgm:pt>
    <dgm:pt modelId="{22F6B128-AF88-474D-B502-09E918DB73AE}">
      <dgm:prSet/>
      <dgm:spPr/>
      <dgm:t>
        <a:bodyPr/>
        <a:lstStyle/>
        <a:p>
          <a:r>
            <a:rPr lang="en-US" dirty="0"/>
            <a:t>Delegate </a:t>
          </a:r>
          <a:br>
            <a:rPr lang="en-US" dirty="0"/>
          </a:br>
          <a:r>
            <a:rPr lang="en-US" dirty="0"/>
            <a:t>Area Ownership</a:t>
          </a:r>
        </a:p>
      </dgm:t>
    </dgm:pt>
    <dgm:pt modelId="{43D3E59D-08E1-43D2-9A16-DBE5DAFD7C59}" type="parTrans" cxnId="{2BC96C98-E490-41C0-BCC5-DF21B87DFC4C}">
      <dgm:prSet/>
      <dgm:spPr/>
      <dgm:t>
        <a:bodyPr/>
        <a:lstStyle/>
        <a:p>
          <a:endParaRPr lang="en-US"/>
        </a:p>
      </dgm:t>
    </dgm:pt>
    <dgm:pt modelId="{485F5ADE-FC66-4F78-9B56-B8A744706D4D}" type="sibTrans" cxnId="{2BC96C98-E490-41C0-BCC5-DF21B87DFC4C}">
      <dgm:prSet phldrT="3" phldr="0"/>
      <dgm:spPr/>
      <dgm:t>
        <a:bodyPr/>
        <a:lstStyle/>
        <a:p>
          <a:r>
            <a:rPr lang="en-US"/>
            <a:t>3</a:t>
          </a:r>
        </a:p>
      </dgm:t>
    </dgm:pt>
    <dgm:pt modelId="{F1674A2F-FDA4-428E-BDFB-6A1A4B23C50B}">
      <dgm:prSet/>
      <dgm:spPr/>
      <dgm:t>
        <a:bodyPr/>
        <a:lstStyle/>
        <a:p>
          <a:r>
            <a:rPr lang="en-US" dirty="0"/>
            <a:t>Audit Investment Results</a:t>
          </a:r>
        </a:p>
      </dgm:t>
    </dgm:pt>
    <dgm:pt modelId="{A47F1E10-9F60-4841-84C4-D5FCF25766A1}" type="parTrans" cxnId="{7CBDD705-BC75-4727-A3E3-E49918AE695A}">
      <dgm:prSet/>
      <dgm:spPr/>
      <dgm:t>
        <a:bodyPr/>
        <a:lstStyle/>
        <a:p>
          <a:endParaRPr lang="en-US"/>
        </a:p>
      </dgm:t>
    </dgm:pt>
    <dgm:pt modelId="{91F234C6-2DA2-4D39-AB2C-F7D0C46C2D77}" type="sibTrans" cxnId="{7CBDD705-BC75-4727-A3E3-E49918AE695A}">
      <dgm:prSet phldrT="4" phldr="0"/>
      <dgm:spPr/>
      <dgm:t>
        <a:bodyPr/>
        <a:lstStyle/>
        <a:p>
          <a:r>
            <a:rPr lang="en-US"/>
            <a:t>4</a:t>
          </a:r>
        </a:p>
      </dgm:t>
    </dgm:pt>
    <dgm:pt modelId="{481CC203-057F-4E71-8920-39C050CAF449}" type="pres">
      <dgm:prSet presAssocID="{9FAD6A59-AE0E-4F09-85ED-588E2C2906EF}" presName="Name0" presStyleCnt="0">
        <dgm:presLayoutVars>
          <dgm:animLvl val="lvl"/>
          <dgm:resizeHandles val="exact"/>
        </dgm:presLayoutVars>
      </dgm:prSet>
      <dgm:spPr/>
    </dgm:pt>
    <dgm:pt modelId="{16F95733-ED60-463B-8B89-C33B381D2160}" type="pres">
      <dgm:prSet presAssocID="{5CCD98FC-224B-4903-88A8-0BE6B41BF3B2}" presName="compositeNode" presStyleCnt="0">
        <dgm:presLayoutVars>
          <dgm:bulletEnabled val="1"/>
        </dgm:presLayoutVars>
      </dgm:prSet>
      <dgm:spPr/>
    </dgm:pt>
    <dgm:pt modelId="{EC2D7D90-A1D7-4130-8FCF-E18A5A7E32C9}" type="pres">
      <dgm:prSet presAssocID="{5CCD98FC-224B-4903-88A8-0BE6B41BF3B2}" presName="bgRect" presStyleLbl="bgAccFollowNode1" presStyleIdx="0" presStyleCnt="4"/>
      <dgm:spPr/>
    </dgm:pt>
    <dgm:pt modelId="{2C8FAA78-8D1F-441B-9EA2-4B7ECED4DA94}" type="pres">
      <dgm:prSet presAssocID="{79E202AF-123F-4744-8BF1-A46AFDAD1BB2}" presName="sibTransNodeCircle" presStyleLbl="alignNode1" presStyleIdx="0" presStyleCnt="8">
        <dgm:presLayoutVars>
          <dgm:chMax val="0"/>
          <dgm:bulletEnabled/>
        </dgm:presLayoutVars>
      </dgm:prSet>
      <dgm:spPr/>
    </dgm:pt>
    <dgm:pt modelId="{23C98D33-845A-43DA-9C6E-173EFA69DD03}" type="pres">
      <dgm:prSet presAssocID="{5CCD98FC-224B-4903-88A8-0BE6B41BF3B2}" presName="bottomLine" presStyleLbl="alignNode1" presStyleIdx="1" presStyleCnt="8">
        <dgm:presLayoutVars/>
      </dgm:prSet>
      <dgm:spPr/>
    </dgm:pt>
    <dgm:pt modelId="{AD845894-F9E4-46FE-89A3-4368FE09616E}" type="pres">
      <dgm:prSet presAssocID="{5CCD98FC-224B-4903-88A8-0BE6B41BF3B2}" presName="nodeText" presStyleLbl="bgAccFollowNode1" presStyleIdx="0" presStyleCnt="4">
        <dgm:presLayoutVars>
          <dgm:bulletEnabled val="1"/>
        </dgm:presLayoutVars>
      </dgm:prSet>
      <dgm:spPr/>
    </dgm:pt>
    <dgm:pt modelId="{A6D20ED7-B5FF-46E5-91AF-2DB5292ED0C2}" type="pres">
      <dgm:prSet presAssocID="{79E202AF-123F-4744-8BF1-A46AFDAD1BB2}" presName="sibTrans" presStyleCnt="0"/>
      <dgm:spPr/>
    </dgm:pt>
    <dgm:pt modelId="{6735E50E-AA2E-41FD-B67A-AC774E7AA88C}" type="pres">
      <dgm:prSet presAssocID="{3E8886E3-1954-4273-9CF3-12D989079178}" presName="compositeNode" presStyleCnt="0">
        <dgm:presLayoutVars>
          <dgm:bulletEnabled val="1"/>
        </dgm:presLayoutVars>
      </dgm:prSet>
      <dgm:spPr/>
    </dgm:pt>
    <dgm:pt modelId="{F9640EEC-EF6D-449B-9963-4F57BF709012}" type="pres">
      <dgm:prSet presAssocID="{3E8886E3-1954-4273-9CF3-12D989079178}" presName="bgRect" presStyleLbl="bgAccFollowNode1" presStyleIdx="1" presStyleCnt="4"/>
      <dgm:spPr/>
    </dgm:pt>
    <dgm:pt modelId="{DE517281-3850-4B61-952E-9977C8A98A94}" type="pres">
      <dgm:prSet presAssocID="{7C3521CA-3175-4E14-AB73-EC5EA581569C}" presName="sibTransNodeCircle" presStyleLbl="alignNode1" presStyleIdx="2" presStyleCnt="8">
        <dgm:presLayoutVars>
          <dgm:chMax val="0"/>
          <dgm:bulletEnabled/>
        </dgm:presLayoutVars>
      </dgm:prSet>
      <dgm:spPr/>
    </dgm:pt>
    <dgm:pt modelId="{2FEEE43F-B4C6-4955-8C78-7FE4DCA5F055}" type="pres">
      <dgm:prSet presAssocID="{3E8886E3-1954-4273-9CF3-12D989079178}" presName="bottomLine" presStyleLbl="alignNode1" presStyleIdx="3" presStyleCnt="8">
        <dgm:presLayoutVars/>
      </dgm:prSet>
      <dgm:spPr/>
    </dgm:pt>
    <dgm:pt modelId="{A7123946-DE50-435F-BD34-A55C6E27B824}" type="pres">
      <dgm:prSet presAssocID="{3E8886E3-1954-4273-9CF3-12D989079178}" presName="nodeText" presStyleLbl="bgAccFollowNode1" presStyleIdx="1" presStyleCnt="4">
        <dgm:presLayoutVars>
          <dgm:bulletEnabled val="1"/>
        </dgm:presLayoutVars>
      </dgm:prSet>
      <dgm:spPr/>
    </dgm:pt>
    <dgm:pt modelId="{EDBC9829-8AE5-48FC-BB1E-1D4665020F94}" type="pres">
      <dgm:prSet presAssocID="{7C3521CA-3175-4E14-AB73-EC5EA581569C}" presName="sibTrans" presStyleCnt="0"/>
      <dgm:spPr/>
    </dgm:pt>
    <dgm:pt modelId="{E93A7604-7D42-4838-ADEA-BD96BBEAEC60}" type="pres">
      <dgm:prSet presAssocID="{22F6B128-AF88-474D-B502-09E918DB73AE}" presName="compositeNode" presStyleCnt="0">
        <dgm:presLayoutVars>
          <dgm:bulletEnabled val="1"/>
        </dgm:presLayoutVars>
      </dgm:prSet>
      <dgm:spPr/>
    </dgm:pt>
    <dgm:pt modelId="{73CB3025-0DB1-4EFC-8039-5858E1C28BA2}" type="pres">
      <dgm:prSet presAssocID="{22F6B128-AF88-474D-B502-09E918DB73AE}" presName="bgRect" presStyleLbl="bgAccFollowNode1" presStyleIdx="2" presStyleCnt="4"/>
      <dgm:spPr/>
    </dgm:pt>
    <dgm:pt modelId="{191FE92E-2F49-480D-AF9B-13DC35273009}" type="pres">
      <dgm:prSet presAssocID="{485F5ADE-FC66-4F78-9B56-B8A744706D4D}" presName="sibTransNodeCircle" presStyleLbl="alignNode1" presStyleIdx="4" presStyleCnt="8">
        <dgm:presLayoutVars>
          <dgm:chMax val="0"/>
          <dgm:bulletEnabled/>
        </dgm:presLayoutVars>
      </dgm:prSet>
      <dgm:spPr/>
    </dgm:pt>
    <dgm:pt modelId="{5A6D355C-C37F-478B-B6D6-40732860B320}" type="pres">
      <dgm:prSet presAssocID="{22F6B128-AF88-474D-B502-09E918DB73AE}" presName="bottomLine" presStyleLbl="alignNode1" presStyleIdx="5" presStyleCnt="8">
        <dgm:presLayoutVars/>
      </dgm:prSet>
      <dgm:spPr/>
    </dgm:pt>
    <dgm:pt modelId="{285152F7-8D86-4CB1-87F7-10208EFD5042}" type="pres">
      <dgm:prSet presAssocID="{22F6B128-AF88-474D-B502-09E918DB73AE}" presName="nodeText" presStyleLbl="bgAccFollowNode1" presStyleIdx="2" presStyleCnt="4">
        <dgm:presLayoutVars>
          <dgm:bulletEnabled val="1"/>
        </dgm:presLayoutVars>
      </dgm:prSet>
      <dgm:spPr/>
    </dgm:pt>
    <dgm:pt modelId="{CA01A8E9-56E7-4881-B8E8-D067ED0EBC1A}" type="pres">
      <dgm:prSet presAssocID="{485F5ADE-FC66-4F78-9B56-B8A744706D4D}" presName="sibTrans" presStyleCnt="0"/>
      <dgm:spPr/>
    </dgm:pt>
    <dgm:pt modelId="{DE5D3CE5-5144-484E-BEF9-30C5145D06BE}" type="pres">
      <dgm:prSet presAssocID="{F1674A2F-FDA4-428E-BDFB-6A1A4B23C50B}" presName="compositeNode" presStyleCnt="0">
        <dgm:presLayoutVars>
          <dgm:bulletEnabled val="1"/>
        </dgm:presLayoutVars>
      </dgm:prSet>
      <dgm:spPr/>
    </dgm:pt>
    <dgm:pt modelId="{A9475C83-E4EE-4035-96B2-E399B8FFF197}" type="pres">
      <dgm:prSet presAssocID="{F1674A2F-FDA4-428E-BDFB-6A1A4B23C50B}" presName="bgRect" presStyleLbl="bgAccFollowNode1" presStyleIdx="3" presStyleCnt="4"/>
      <dgm:spPr/>
    </dgm:pt>
    <dgm:pt modelId="{3B710539-3D8A-4745-B41F-8922F0AAA902}" type="pres">
      <dgm:prSet presAssocID="{91F234C6-2DA2-4D39-AB2C-F7D0C46C2D77}" presName="sibTransNodeCircle" presStyleLbl="alignNode1" presStyleIdx="6" presStyleCnt="8">
        <dgm:presLayoutVars>
          <dgm:chMax val="0"/>
          <dgm:bulletEnabled/>
        </dgm:presLayoutVars>
      </dgm:prSet>
      <dgm:spPr/>
    </dgm:pt>
    <dgm:pt modelId="{34669C10-1C4F-4B32-8A36-38FE7CE619F2}" type="pres">
      <dgm:prSet presAssocID="{F1674A2F-FDA4-428E-BDFB-6A1A4B23C50B}" presName="bottomLine" presStyleLbl="alignNode1" presStyleIdx="7" presStyleCnt="8">
        <dgm:presLayoutVars/>
      </dgm:prSet>
      <dgm:spPr/>
    </dgm:pt>
    <dgm:pt modelId="{81A7E797-F65C-47C5-B197-A33DD052EBCD}" type="pres">
      <dgm:prSet presAssocID="{F1674A2F-FDA4-428E-BDFB-6A1A4B23C50B}" presName="nodeText" presStyleLbl="bgAccFollowNode1" presStyleIdx="3" presStyleCnt="4">
        <dgm:presLayoutVars>
          <dgm:bulletEnabled val="1"/>
        </dgm:presLayoutVars>
      </dgm:prSet>
      <dgm:spPr/>
    </dgm:pt>
  </dgm:ptLst>
  <dgm:cxnLst>
    <dgm:cxn modelId="{E6F00002-1072-4B3C-8AFC-82F9FAE51D81}" type="presOf" srcId="{91F234C6-2DA2-4D39-AB2C-F7D0C46C2D77}" destId="{3B710539-3D8A-4745-B41F-8922F0AAA902}" srcOrd="0" destOrd="0" presId="urn:microsoft.com/office/officeart/2016/7/layout/BasicLinearProcessNumbered"/>
    <dgm:cxn modelId="{A376A004-0F40-42BC-961B-1719549D45B7}" type="presOf" srcId="{9FAD6A59-AE0E-4F09-85ED-588E2C2906EF}" destId="{481CC203-057F-4E71-8920-39C050CAF449}" srcOrd="0" destOrd="0" presId="urn:microsoft.com/office/officeart/2016/7/layout/BasicLinearProcessNumbered"/>
    <dgm:cxn modelId="{7CBDD705-BC75-4727-A3E3-E49918AE695A}" srcId="{9FAD6A59-AE0E-4F09-85ED-588E2C2906EF}" destId="{F1674A2F-FDA4-428E-BDFB-6A1A4B23C50B}" srcOrd="3" destOrd="0" parTransId="{A47F1E10-9F60-4841-84C4-D5FCF25766A1}" sibTransId="{91F234C6-2DA2-4D39-AB2C-F7D0C46C2D77}"/>
    <dgm:cxn modelId="{36A92609-CE5C-4308-84CE-CA42E620AF45}" type="presOf" srcId="{79E202AF-123F-4744-8BF1-A46AFDAD1BB2}" destId="{2C8FAA78-8D1F-441B-9EA2-4B7ECED4DA94}" srcOrd="0" destOrd="0" presId="urn:microsoft.com/office/officeart/2016/7/layout/BasicLinearProcessNumbered"/>
    <dgm:cxn modelId="{34408010-A602-4930-B3DF-024B7712FC8F}" type="presOf" srcId="{7C3521CA-3175-4E14-AB73-EC5EA581569C}" destId="{DE517281-3850-4B61-952E-9977C8A98A94}" srcOrd="0" destOrd="0" presId="urn:microsoft.com/office/officeart/2016/7/layout/BasicLinearProcessNumbered"/>
    <dgm:cxn modelId="{456E812E-B5EE-4A01-A05E-C7F8844728E9}" type="presOf" srcId="{22F6B128-AF88-474D-B502-09E918DB73AE}" destId="{285152F7-8D86-4CB1-87F7-10208EFD5042}" srcOrd="1" destOrd="0" presId="urn:microsoft.com/office/officeart/2016/7/layout/BasicLinearProcessNumbered"/>
    <dgm:cxn modelId="{DFC45B30-5E9F-4174-B887-4800B3CCA683}" type="presOf" srcId="{22F6B128-AF88-474D-B502-09E918DB73AE}" destId="{73CB3025-0DB1-4EFC-8039-5858E1C28BA2}" srcOrd="0" destOrd="0" presId="urn:microsoft.com/office/officeart/2016/7/layout/BasicLinearProcessNumbered"/>
    <dgm:cxn modelId="{4144A633-449C-4FD0-9649-4402E64627C6}" type="presOf" srcId="{F1674A2F-FDA4-428E-BDFB-6A1A4B23C50B}" destId="{A9475C83-E4EE-4035-96B2-E399B8FFF197}" srcOrd="0" destOrd="0" presId="urn:microsoft.com/office/officeart/2016/7/layout/BasicLinearProcessNumbered"/>
    <dgm:cxn modelId="{E4F1805F-8A15-492D-B40B-C194B2B958F6}" srcId="{9FAD6A59-AE0E-4F09-85ED-588E2C2906EF}" destId="{3E8886E3-1954-4273-9CF3-12D989079178}" srcOrd="1" destOrd="0" parTransId="{10064E18-D35E-434B-A4F9-B431BCDA38A7}" sibTransId="{7C3521CA-3175-4E14-AB73-EC5EA581569C}"/>
    <dgm:cxn modelId="{EBD64958-2F5F-413B-B255-9E39C0BB630D}" type="presOf" srcId="{3E8886E3-1954-4273-9CF3-12D989079178}" destId="{F9640EEC-EF6D-449B-9963-4F57BF709012}" srcOrd="0" destOrd="0" presId="urn:microsoft.com/office/officeart/2016/7/layout/BasicLinearProcessNumbered"/>
    <dgm:cxn modelId="{2BC96C98-E490-41C0-BCC5-DF21B87DFC4C}" srcId="{9FAD6A59-AE0E-4F09-85ED-588E2C2906EF}" destId="{22F6B128-AF88-474D-B502-09E918DB73AE}" srcOrd="2" destOrd="0" parTransId="{43D3E59D-08E1-43D2-9A16-DBE5DAFD7C59}" sibTransId="{485F5ADE-FC66-4F78-9B56-B8A744706D4D}"/>
    <dgm:cxn modelId="{F09DCA9B-7A5A-4B1E-B851-3E762938520A}" type="presOf" srcId="{5CCD98FC-224B-4903-88A8-0BE6B41BF3B2}" destId="{EC2D7D90-A1D7-4130-8FCF-E18A5A7E32C9}" srcOrd="0" destOrd="0" presId="urn:microsoft.com/office/officeart/2016/7/layout/BasicLinearProcessNumbered"/>
    <dgm:cxn modelId="{DB3262BC-52E3-43BD-B647-4B47348DDAB1}" srcId="{9FAD6A59-AE0E-4F09-85ED-588E2C2906EF}" destId="{5CCD98FC-224B-4903-88A8-0BE6B41BF3B2}" srcOrd="0" destOrd="0" parTransId="{5034123D-E7C0-4B4F-982F-291BD1E60F21}" sibTransId="{79E202AF-123F-4744-8BF1-A46AFDAD1BB2}"/>
    <dgm:cxn modelId="{A340A4BF-054D-4467-9074-A1D9887BC9A6}" type="presOf" srcId="{5CCD98FC-224B-4903-88A8-0BE6B41BF3B2}" destId="{AD845894-F9E4-46FE-89A3-4368FE09616E}" srcOrd="1" destOrd="0" presId="urn:microsoft.com/office/officeart/2016/7/layout/BasicLinearProcessNumbered"/>
    <dgm:cxn modelId="{CF71E3C5-6666-46D4-9066-101FB43D529E}" type="presOf" srcId="{3E8886E3-1954-4273-9CF3-12D989079178}" destId="{A7123946-DE50-435F-BD34-A55C6E27B824}" srcOrd="1" destOrd="0" presId="urn:microsoft.com/office/officeart/2016/7/layout/BasicLinearProcessNumbered"/>
    <dgm:cxn modelId="{F62B5AC6-15DE-49DA-A275-ED483A630B0F}" type="presOf" srcId="{485F5ADE-FC66-4F78-9B56-B8A744706D4D}" destId="{191FE92E-2F49-480D-AF9B-13DC35273009}" srcOrd="0" destOrd="0" presId="urn:microsoft.com/office/officeart/2016/7/layout/BasicLinearProcessNumbered"/>
    <dgm:cxn modelId="{A652B4E9-76A9-4688-B4CF-F72B107C5058}" type="presOf" srcId="{F1674A2F-FDA4-428E-BDFB-6A1A4B23C50B}" destId="{81A7E797-F65C-47C5-B197-A33DD052EBCD}" srcOrd="1" destOrd="0" presId="urn:microsoft.com/office/officeart/2016/7/layout/BasicLinearProcessNumbered"/>
    <dgm:cxn modelId="{52BC8006-794E-4A5D-A888-2B3189D628CB}" type="presParOf" srcId="{481CC203-057F-4E71-8920-39C050CAF449}" destId="{16F95733-ED60-463B-8B89-C33B381D2160}" srcOrd="0" destOrd="0" presId="urn:microsoft.com/office/officeart/2016/7/layout/BasicLinearProcessNumbered"/>
    <dgm:cxn modelId="{71D8FF27-1518-43B2-AB99-CBB5B09A90BC}" type="presParOf" srcId="{16F95733-ED60-463B-8B89-C33B381D2160}" destId="{EC2D7D90-A1D7-4130-8FCF-E18A5A7E32C9}" srcOrd="0" destOrd="0" presId="urn:microsoft.com/office/officeart/2016/7/layout/BasicLinearProcessNumbered"/>
    <dgm:cxn modelId="{6AD874B8-DF32-4834-A998-5B4B25FFA5D1}" type="presParOf" srcId="{16F95733-ED60-463B-8B89-C33B381D2160}" destId="{2C8FAA78-8D1F-441B-9EA2-4B7ECED4DA94}" srcOrd="1" destOrd="0" presId="urn:microsoft.com/office/officeart/2016/7/layout/BasicLinearProcessNumbered"/>
    <dgm:cxn modelId="{04789BB4-B833-40FE-96BB-DAF67C574B87}" type="presParOf" srcId="{16F95733-ED60-463B-8B89-C33B381D2160}" destId="{23C98D33-845A-43DA-9C6E-173EFA69DD03}" srcOrd="2" destOrd="0" presId="urn:microsoft.com/office/officeart/2016/7/layout/BasicLinearProcessNumbered"/>
    <dgm:cxn modelId="{1B7E9A11-06BC-4712-9817-AC6E2C393C4D}" type="presParOf" srcId="{16F95733-ED60-463B-8B89-C33B381D2160}" destId="{AD845894-F9E4-46FE-89A3-4368FE09616E}" srcOrd="3" destOrd="0" presId="urn:microsoft.com/office/officeart/2016/7/layout/BasicLinearProcessNumbered"/>
    <dgm:cxn modelId="{82DEF08A-BE50-4977-A12E-E4F11EE7AB1D}" type="presParOf" srcId="{481CC203-057F-4E71-8920-39C050CAF449}" destId="{A6D20ED7-B5FF-46E5-91AF-2DB5292ED0C2}" srcOrd="1" destOrd="0" presId="urn:microsoft.com/office/officeart/2016/7/layout/BasicLinearProcessNumbered"/>
    <dgm:cxn modelId="{805030BF-83A2-4D80-B451-1219B6E0DC23}" type="presParOf" srcId="{481CC203-057F-4E71-8920-39C050CAF449}" destId="{6735E50E-AA2E-41FD-B67A-AC774E7AA88C}" srcOrd="2" destOrd="0" presId="urn:microsoft.com/office/officeart/2016/7/layout/BasicLinearProcessNumbered"/>
    <dgm:cxn modelId="{F6EF35C4-227E-444D-A922-15BE811A6BAB}" type="presParOf" srcId="{6735E50E-AA2E-41FD-B67A-AC774E7AA88C}" destId="{F9640EEC-EF6D-449B-9963-4F57BF709012}" srcOrd="0" destOrd="0" presId="urn:microsoft.com/office/officeart/2016/7/layout/BasicLinearProcessNumbered"/>
    <dgm:cxn modelId="{0FA2C466-0BC0-42B4-9F20-2389EFCC914F}" type="presParOf" srcId="{6735E50E-AA2E-41FD-B67A-AC774E7AA88C}" destId="{DE517281-3850-4B61-952E-9977C8A98A94}" srcOrd="1" destOrd="0" presId="urn:microsoft.com/office/officeart/2016/7/layout/BasicLinearProcessNumbered"/>
    <dgm:cxn modelId="{21A392A0-1B38-4F85-9FA7-35D32ADAFD9C}" type="presParOf" srcId="{6735E50E-AA2E-41FD-B67A-AC774E7AA88C}" destId="{2FEEE43F-B4C6-4955-8C78-7FE4DCA5F055}" srcOrd="2" destOrd="0" presId="urn:microsoft.com/office/officeart/2016/7/layout/BasicLinearProcessNumbered"/>
    <dgm:cxn modelId="{60AE40A7-377A-46C6-8230-23802F00A49D}" type="presParOf" srcId="{6735E50E-AA2E-41FD-B67A-AC774E7AA88C}" destId="{A7123946-DE50-435F-BD34-A55C6E27B824}" srcOrd="3" destOrd="0" presId="urn:microsoft.com/office/officeart/2016/7/layout/BasicLinearProcessNumbered"/>
    <dgm:cxn modelId="{DCE5DA02-2F62-444E-AA3D-C5BFB27EC52F}" type="presParOf" srcId="{481CC203-057F-4E71-8920-39C050CAF449}" destId="{EDBC9829-8AE5-48FC-BB1E-1D4665020F94}" srcOrd="3" destOrd="0" presId="urn:microsoft.com/office/officeart/2016/7/layout/BasicLinearProcessNumbered"/>
    <dgm:cxn modelId="{0318BA36-C25F-4D8B-B67E-49391769F83A}" type="presParOf" srcId="{481CC203-057F-4E71-8920-39C050CAF449}" destId="{E93A7604-7D42-4838-ADEA-BD96BBEAEC60}" srcOrd="4" destOrd="0" presId="urn:microsoft.com/office/officeart/2016/7/layout/BasicLinearProcessNumbered"/>
    <dgm:cxn modelId="{495F2B1C-7FE6-4AA8-9996-D8A21CD97C40}" type="presParOf" srcId="{E93A7604-7D42-4838-ADEA-BD96BBEAEC60}" destId="{73CB3025-0DB1-4EFC-8039-5858E1C28BA2}" srcOrd="0" destOrd="0" presId="urn:microsoft.com/office/officeart/2016/7/layout/BasicLinearProcessNumbered"/>
    <dgm:cxn modelId="{5FF46DE3-5821-4101-B069-344C5CA8A5D2}" type="presParOf" srcId="{E93A7604-7D42-4838-ADEA-BD96BBEAEC60}" destId="{191FE92E-2F49-480D-AF9B-13DC35273009}" srcOrd="1" destOrd="0" presId="urn:microsoft.com/office/officeart/2016/7/layout/BasicLinearProcessNumbered"/>
    <dgm:cxn modelId="{B81D158D-14DA-4789-950C-C0658D9066E4}" type="presParOf" srcId="{E93A7604-7D42-4838-ADEA-BD96BBEAEC60}" destId="{5A6D355C-C37F-478B-B6D6-40732860B320}" srcOrd="2" destOrd="0" presId="urn:microsoft.com/office/officeart/2016/7/layout/BasicLinearProcessNumbered"/>
    <dgm:cxn modelId="{79C847B3-4310-4D01-AC4D-7F4E5F74BF6A}" type="presParOf" srcId="{E93A7604-7D42-4838-ADEA-BD96BBEAEC60}" destId="{285152F7-8D86-4CB1-87F7-10208EFD5042}" srcOrd="3" destOrd="0" presId="urn:microsoft.com/office/officeart/2016/7/layout/BasicLinearProcessNumbered"/>
    <dgm:cxn modelId="{5CA14735-75D2-4F14-A0A9-4184E2E196AD}" type="presParOf" srcId="{481CC203-057F-4E71-8920-39C050CAF449}" destId="{CA01A8E9-56E7-4881-B8E8-D067ED0EBC1A}" srcOrd="5" destOrd="0" presId="urn:microsoft.com/office/officeart/2016/7/layout/BasicLinearProcessNumbered"/>
    <dgm:cxn modelId="{DDB0796D-F3BE-4306-B660-4E01827DFB60}" type="presParOf" srcId="{481CC203-057F-4E71-8920-39C050CAF449}" destId="{DE5D3CE5-5144-484E-BEF9-30C5145D06BE}" srcOrd="6" destOrd="0" presId="urn:microsoft.com/office/officeart/2016/7/layout/BasicLinearProcessNumbered"/>
    <dgm:cxn modelId="{052E1427-1DDA-49F4-94B4-55DA6E23885B}" type="presParOf" srcId="{DE5D3CE5-5144-484E-BEF9-30C5145D06BE}" destId="{A9475C83-E4EE-4035-96B2-E399B8FFF197}" srcOrd="0" destOrd="0" presId="urn:microsoft.com/office/officeart/2016/7/layout/BasicLinearProcessNumbered"/>
    <dgm:cxn modelId="{FC6F7BD9-E12C-4A4F-AA16-02A4130DD1F9}" type="presParOf" srcId="{DE5D3CE5-5144-484E-BEF9-30C5145D06BE}" destId="{3B710539-3D8A-4745-B41F-8922F0AAA902}" srcOrd="1" destOrd="0" presId="urn:microsoft.com/office/officeart/2016/7/layout/BasicLinearProcessNumbered"/>
    <dgm:cxn modelId="{8197F94E-2D87-4D90-9C45-0B10C57DBB79}" type="presParOf" srcId="{DE5D3CE5-5144-484E-BEF9-30C5145D06BE}" destId="{34669C10-1C4F-4B32-8A36-38FE7CE619F2}" srcOrd="2" destOrd="0" presId="urn:microsoft.com/office/officeart/2016/7/layout/BasicLinearProcessNumbered"/>
    <dgm:cxn modelId="{F660BBE5-AFB3-42C5-A1BD-E2296F0E1E54}" type="presParOf" srcId="{DE5D3CE5-5144-484E-BEF9-30C5145D06BE}" destId="{81A7E797-F65C-47C5-B197-A33DD052EBCD}" srcOrd="3" destOrd="0" presId="urn:microsoft.com/office/officeart/2016/7/layout/BasicLinearProcessNumbered"/>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C2E6C-9DEF-4F1F-83AC-50D2D4B8A0D3}">
      <dsp:nvSpPr>
        <dsp:cNvPr id="0" name=""/>
        <dsp:cNvSpPr/>
      </dsp:nvSpPr>
      <dsp:spPr>
        <a:xfrm>
          <a:off x="275663"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F17E9-4D7F-4452-BC78-40FFB212A15A}">
      <dsp:nvSpPr>
        <dsp:cNvPr id="0" name=""/>
        <dsp:cNvSpPr/>
      </dsp:nvSpPr>
      <dsp:spPr>
        <a:xfrm>
          <a:off x="457333" y="1142851"/>
          <a:ext cx="489111" cy="489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374538-4FA6-4F57-8488-03D8378EF51F}">
      <dsp:nvSpPr>
        <dsp:cNvPr id="0" name=""/>
        <dsp:cNvSpPr/>
      </dsp:nvSpPr>
      <dsp:spPr>
        <a:xfrm>
          <a:off x="3158"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Problem Statement</a:t>
          </a:r>
        </a:p>
      </dsp:txBody>
      <dsp:txXfrm>
        <a:off x="3158" y="2079150"/>
        <a:ext cx="1397460" cy="558984"/>
      </dsp:txXfrm>
    </dsp:sp>
    <dsp:sp modelId="{8314C430-AAD6-4C58-A726-AA0B223D5E81}">
      <dsp:nvSpPr>
        <dsp:cNvPr id="0" name=""/>
        <dsp:cNvSpPr/>
      </dsp:nvSpPr>
      <dsp:spPr>
        <a:xfrm>
          <a:off x="1917680"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B17588-779A-4D0F-88C6-9F35686BABBC}">
      <dsp:nvSpPr>
        <dsp:cNvPr id="0" name=""/>
        <dsp:cNvSpPr/>
      </dsp:nvSpPr>
      <dsp:spPr>
        <a:xfrm>
          <a:off x="2099349" y="1142851"/>
          <a:ext cx="489111" cy="489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5D2724-2FEF-47CE-8360-F3A80868C3B5}">
      <dsp:nvSpPr>
        <dsp:cNvPr id="0" name=""/>
        <dsp:cNvSpPr/>
      </dsp:nvSpPr>
      <dsp:spPr>
        <a:xfrm>
          <a:off x="1645175"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Mission Statement</a:t>
          </a:r>
        </a:p>
      </dsp:txBody>
      <dsp:txXfrm>
        <a:off x="1645175" y="2079150"/>
        <a:ext cx="1397460" cy="558984"/>
      </dsp:txXfrm>
    </dsp:sp>
    <dsp:sp modelId="{0DA91B5E-F03E-472F-9435-9A775F903426}">
      <dsp:nvSpPr>
        <dsp:cNvPr id="0" name=""/>
        <dsp:cNvSpPr/>
      </dsp:nvSpPr>
      <dsp:spPr>
        <a:xfrm>
          <a:off x="3559696"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85D3DA-C6AF-43A9-B1AD-03CADBFF9155}">
      <dsp:nvSpPr>
        <dsp:cNvPr id="0" name=""/>
        <dsp:cNvSpPr/>
      </dsp:nvSpPr>
      <dsp:spPr>
        <a:xfrm>
          <a:off x="3741366" y="1142851"/>
          <a:ext cx="489111" cy="489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A77BE3-AF62-41C6-BC17-A688CF8F89B1}">
      <dsp:nvSpPr>
        <dsp:cNvPr id="0" name=""/>
        <dsp:cNvSpPr/>
      </dsp:nvSpPr>
      <dsp:spPr>
        <a:xfrm>
          <a:off x="3287191"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Strategic Approach</a:t>
          </a:r>
        </a:p>
      </dsp:txBody>
      <dsp:txXfrm>
        <a:off x="3287191" y="2079150"/>
        <a:ext cx="1397460" cy="558984"/>
      </dsp:txXfrm>
    </dsp:sp>
    <dsp:sp modelId="{8353B840-1122-4D7C-9F2C-3670826A6145}">
      <dsp:nvSpPr>
        <dsp:cNvPr id="0" name=""/>
        <dsp:cNvSpPr/>
      </dsp:nvSpPr>
      <dsp:spPr>
        <a:xfrm>
          <a:off x="5201713"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EB677E-532F-4699-8C45-0072629374BC}">
      <dsp:nvSpPr>
        <dsp:cNvPr id="0" name=""/>
        <dsp:cNvSpPr/>
      </dsp:nvSpPr>
      <dsp:spPr>
        <a:xfrm>
          <a:off x="5383383" y="1142851"/>
          <a:ext cx="489111" cy="4891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961DA-95A8-458D-BDB9-EC225FC1BE3E}">
      <dsp:nvSpPr>
        <dsp:cNvPr id="0" name=""/>
        <dsp:cNvSpPr/>
      </dsp:nvSpPr>
      <dsp:spPr>
        <a:xfrm>
          <a:off x="4929208"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Policy Design and Implementation</a:t>
          </a:r>
        </a:p>
      </dsp:txBody>
      <dsp:txXfrm>
        <a:off x="4929208" y="2079150"/>
        <a:ext cx="1397460" cy="558984"/>
      </dsp:txXfrm>
    </dsp:sp>
    <dsp:sp modelId="{62838A39-09CC-4ED7-8FF2-1B8AA185BD55}">
      <dsp:nvSpPr>
        <dsp:cNvPr id="0" name=""/>
        <dsp:cNvSpPr/>
      </dsp:nvSpPr>
      <dsp:spPr>
        <a:xfrm>
          <a:off x="6843729"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B9DBA-6453-4E9F-B3CE-0EB3BBF4AE88}">
      <dsp:nvSpPr>
        <dsp:cNvPr id="0" name=""/>
        <dsp:cNvSpPr/>
      </dsp:nvSpPr>
      <dsp:spPr>
        <a:xfrm>
          <a:off x="7025399" y="1142851"/>
          <a:ext cx="489111" cy="4891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86812-DE42-4832-8158-6DCB383F62A9}">
      <dsp:nvSpPr>
        <dsp:cNvPr id="0" name=""/>
        <dsp:cNvSpPr/>
      </dsp:nvSpPr>
      <dsp:spPr>
        <a:xfrm>
          <a:off x="6571224"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Roadmap and Budgeting</a:t>
          </a:r>
        </a:p>
      </dsp:txBody>
      <dsp:txXfrm>
        <a:off x="6571224" y="2079150"/>
        <a:ext cx="1397460" cy="558984"/>
      </dsp:txXfrm>
    </dsp:sp>
    <dsp:sp modelId="{A22C68D4-4BA8-4266-8284-CADFEE427E67}">
      <dsp:nvSpPr>
        <dsp:cNvPr id="0" name=""/>
        <dsp:cNvSpPr/>
      </dsp:nvSpPr>
      <dsp:spPr>
        <a:xfrm>
          <a:off x="8485746" y="961181"/>
          <a:ext cx="852451" cy="85245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80C465-0F97-4C09-AD76-BF854EB97C80}">
      <dsp:nvSpPr>
        <dsp:cNvPr id="0" name=""/>
        <dsp:cNvSpPr/>
      </dsp:nvSpPr>
      <dsp:spPr>
        <a:xfrm>
          <a:off x="8667416" y="1142851"/>
          <a:ext cx="489111" cy="4891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EA2149-EA03-4813-9A60-468B238E7185}">
      <dsp:nvSpPr>
        <dsp:cNvPr id="0" name=""/>
        <dsp:cNvSpPr/>
      </dsp:nvSpPr>
      <dsp:spPr>
        <a:xfrm>
          <a:off x="8213241" y="2079150"/>
          <a:ext cx="1397460" cy="55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Call to Action</a:t>
          </a:r>
        </a:p>
      </dsp:txBody>
      <dsp:txXfrm>
        <a:off x="8213241" y="2079150"/>
        <a:ext cx="1397460" cy="5589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E7913-E9FB-4BE7-98C7-F90CCAE471B5}">
      <dsp:nvSpPr>
        <dsp:cNvPr id="0" name=""/>
        <dsp:cNvSpPr/>
      </dsp:nvSpPr>
      <dsp:spPr>
        <a:xfrm>
          <a:off x="0" y="2315"/>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150746-269A-445B-A1DA-62BF4B25CB61}">
      <dsp:nvSpPr>
        <dsp:cNvPr id="0" name=""/>
        <dsp:cNvSpPr/>
      </dsp:nvSpPr>
      <dsp:spPr>
        <a:xfrm>
          <a:off x="354965" y="266339"/>
          <a:ext cx="645392" cy="645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875948-3195-4222-98B2-0C37DADF7DC7}">
      <dsp:nvSpPr>
        <dsp:cNvPr id="0" name=""/>
        <dsp:cNvSpPr/>
      </dsp:nvSpPr>
      <dsp:spPr>
        <a:xfrm>
          <a:off x="1355324" y="2315"/>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Dozen Companies under One Flag</a:t>
          </a:r>
          <a:br>
            <a:rPr lang="en-US" sz="2200" kern="1200"/>
          </a:br>
          <a:endParaRPr lang="en-US" sz="2200" kern="1200"/>
        </a:p>
      </dsp:txBody>
      <dsp:txXfrm>
        <a:off x="1355324" y="2315"/>
        <a:ext cx="4905775" cy="1173440"/>
      </dsp:txXfrm>
    </dsp:sp>
    <dsp:sp modelId="{D8A6653E-EA43-48BE-8B1B-5C05002D24F3}">
      <dsp:nvSpPr>
        <dsp:cNvPr id="0" name=""/>
        <dsp:cNvSpPr/>
      </dsp:nvSpPr>
      <dsp:spPr>
        <a:xfrm>
          <a:off x="0" y="1469116"/>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A966E-61DE-4FE9-BC40-BCC6339DD85F}">
      <dsp:nvSpPr>
        <dsp:cNvPr id="0" name=""/>
        <dsp:cNvSpPr/>
      </dsp:nvSpPr>
      <dsp:spPr>
        <a:xfrm>
          <a:off x="354965" y="1733140"/>
          <a:ext cx="645392" cy="645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C0C8CB-F1A2-4C70-98F7-9D2532FD6BDF}">
      <dsp:nvSpPr>
        <dsp:cNvPr id="0" name=""/>
        <dsp:cNvSpPr/>
      </dsp:nvSpPr>
      <dsp:spPr>
        <a:xfrm>
          <a:off x="1355324" y="1469116"/>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Fragmented Infrastructure </a:t>
          </a:r>
          <a:br>
            <a:rPr lang="en-US" sz="2200" kern="1200"/>
          </a:br>
          <a:endParaRPr lang="en-US" sz="2200" kern="1200"/>
        </a:p>
      </dsp:txBody>
      <dsp:txXfrm>
        <a:off x="1355324" y="1469116"/>
        <a:ext cx="4905775" cy="1173440"/>
      </dsp:txXfrm>
    </dsp:sp>
    <dsp:sp modelId="{F2969971-18D4-49D1-A1C6-9A11A462C871}">
      <dsp:nvSpPr>
        <dsp:cNvPr id="0" name=""/>
        <dsp:cNvSpPr/>
      </dsp:nvSpPr>
      <dsp:spPr>
        <a:xfrm>
          <a:off x="0" y="2935917"/>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7D4273-A472-4C64-90A6-AD79A81AF9B4}">
      <dsp:nvSpPr>
        <dsp:cNvPr id="0" name=""/>
        <dsp:cNvSpPr/>
      </dsp:nvSpPr>
      <dsp:spPr>
        <a:xfrm>
          <a:off x="354965" y="3199941"/>
          <a:ext cx="645392" cy="645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25A608-C14B-430B-9039-868B32129791}">
      <dsp:nvSpPr>
        <dsp:cNvPr id="0" name=""/>
        <dsp:cNvSpPr/>
      </dsp:nvSpPr>
      <dsp:spPr>
        <a:xfrm>
          <a:off x="1355324" y="2935917"/>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Wasteful investments</a:t>
          </a:r>
          <a:br>
            <a:rPr lang="en-US" sz="2200" kern="1200"/>
          </a:br>
          <a:endParaRPr lang="en-US" sz="2200" kern="1200"/>
        </a:p>
      </dsp:txBody>
      <dsp:txXfrm>
        <a:off x="1355324" y="2935917"/>
        <a:ext cx="4905775" cy="1173440"/>
      </dsp:txXfrm>
    </dsp:sp>
    <dsp:sp modelId="{6FBB7607-08EE-47DC-87CA-5A3EF3BE0F53}">
      <dsp:nvSpPr>
        <dsp:cNvPr id="0" name=""/>
        <dsp:cNvSpPr/>
      </dsp:nvSpPr>
      <dsp:spPr>
        <a:xfrm>
          <a:off x="0" y="4402718"/>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2C2A0-29EA-4313-B383-8395F6043EE8}">
      <dsp:nvSpPr>
        <dsp:cNvPr id="0" name=""/>
        <dsp:cNvSpPr/>
      </dsp:nvSpPr>
      <dsp:spPr>
        <a:xfrm>
          <a:off x="354965" y="4666742"/>
          <a:ext cx="645392" cy="645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821F9D-557C-461F-B559-5D78FC4CB909}">
      <dsp:nvSpPr>
        <dsp:cNvPr id="0" name=""/>
        <dsp:cNvSpPr/>
      </dsp:nvSpPr>
      <dsp:spPr>
        <a:xfrm>
          <a:off x="1355324" y="4402718"/>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100000"/>
            </a:lnSpc>
            <a:spcBef>
              <a:spcPct val="0"/>
            </a:spcBef>
            <a:spcAft>
              <a:spcPct val="35000"/>
            </a:spcAft>
            <a:buNone/>
          </a:pPr>
          <a:r>
            <a:rPr lang="en-US" sz="2200" kern="1200"/>
            <a:t>Ripe with inefficient procedures</a:t>
          </a:r>
        </a:p>
      </dsp:txBody>
      <dsp:txXfrm>
        <a:off x="1355324" y="4402718"/>
        <a:ext cx="4905775" cy="1173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D7D90-A1D7-4130-8FCF-E18A5A7E32C9}">
      <dsp:nvSpPr>
        <dsp:cNvPr id="0" name=""/>
        <dsp:cNvSpPr/>
      </dsp:nvSpPr>
      <dsp:spPr>
        <a:xfrm>
          <a:off x="3202" y="24098"/>
          <a:ext cx="2540725" cy="3557015"/>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Establish</a:t>
          </a:r>
          <a:br>
            <a:rPr lang="en-US" sz="2600" kern="1200" dirty="0"/>
          </a:br>
          <a:r>
            <a:rPr lang="en-US" sz="2600" kern="1200" dirty="0"/>
            <a:t>Steering Committee</a:t>
          </a:r>
          <a:br>
            <a:rPr lang="en-US" sz="2600" kern="1200" dirty="0"/>
          </a:br>
          <a:endParaRPr lang="en-US" sz="2600" kern="1200" dirty="0"/>
        </a:p>
      </dsp:txBody>
      <dsp:txXfrm>
        <a:off x="3202" y="1375764"/>
        <a:ext cx="2540725" cy="2134209"/>
      </dsp:txXfrm>
    </dsp:sp>
    <dsp:sp modelId="{2C8FAA78-8D1F-441B-9EA2-4B7ECED4DA94}">
      <dsp:nvSpPr>
        <dsp:cNvPr id="0" name=""/>
        <dsp:cNvSpPr/>
      </dsp:nvSpPr>
      <dsp:spPr>
        <a:xfrm>
          <a:off x="740013" y="379800"/>
          <a:ext cx="1067104" cy="1067104"/>
        </a:xfrm>
        <a:prstGeom prst="ellips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6287" y="536074"/>
        <a:ext cx="754556" cy="754556"/>
      </dsp:txXfrm>
    </dsp:sp>
    <dsp:sp modelId="{23C98D33-845A-43DA-9C6E-173EFA69DD03}">
      <dsp:nvSpPr>
        <dsp:cNvPr id="0" name=""/>
        <dsp:cNvSpPr/>
      </dsp:nvSpPr>
      <dsp:spPr>
        <a:xfrm>
          <a:off x="3202" y="3581042"/>
          <a:ext cx="2540725" cy="72"/>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9640EEC-EF6D-449B-9963-4F57BF709012}">
      <dsp:nvSpPr>
        <dsp:cNvPr id="0" name=""/>
        <dsp:cNvSpPr/>
      </dsp:nvSpPr>
      <dsp:spPr>
        <a:xfrm>
          <a:off x="2798000" y="24098"/>
          <a:ext cx="2540725" cy="3557015"/>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Standardize Policy Management</a:t>
          </a:r>
          <a:br>
            <a:rPr lang="en-US" sz="2600" kern="1200" dirty="0"/>
          </a:br>
          <a:endParaRPr lang="en-US" sz="2600" kern="1200" dirty="0"/>
        </a:p>
      </dsp:txBody>
      <dsp:txXfrm>
        <a:off x="2798000" y="1375764"/>
        <a:ext cx="2540725" cy="2134209"/>
      </dsp:txXfrm>
    </dsp:sp>
    <dsp:sp modelId="{DE517281-3850-4B61-952E-9977C8A98A94}">
      <dsp:nvSpPr>
        <dsp:cNvPr id="0" name=""/>
        <dsp:cNvSpPr/>
      </dsp:nvSpPr>
      <dsp:spPr>
        <a:xfrm>
          <a:off x="3534811" y="379800"/>
          <a:ext cx="1067104" cy="1067104"/>
        </a:xfrm>
        <a:prstGeom prst="ellips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91085" y="536074"/>
        <a:ext cx="754556" cy="754556"/>
      </dsp:txXfrm>
    </dsp:sp>
    <dsp:sp modelId="{2FEEE43F-B4C6-4955-8C78-7FE4DCA5F055}">
      <dsp:nvSpPr>
        <dsp:cNvPr id="0" name=""/>
        <dsp:cNvSpPr/>
      </dsp:nvSpPr>
      <dsp:spPr>
        <a:xfrm>
          <a:off x="2798000" y="3581042"/>
          <a:ext cx="2540725" cy="72"/>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3CB3025-0DB1-4EFC-8039-5858E1C28BA2}">
      <dsp:nvSpPr>
        <dsp:cNvPr id="0" name=""/>
        <dsp:cNvSpPr/>
      </dsp:nvSpPr>
      <dsp:spPr>
        <a:xfrm>
          <a:off x="5592798" y="24098"/>
          <a:ext cx="2540725" cy="3557015"/>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Delegate </a:t>
          </a:r>
          <a:br>
            <a:rPr lang="en-US" sz="2600" kern="1200" dirty="0"/>
          </a:br>
          <a:r>
            <a:rPr lang="en-US" sz="2600" kern="1200" dirty="0"/>
            <a:t>Area Ownership</a:t>
          </a:r>
        </a:p>
      </dsp:txBody>
      <dsp:txXfrm>
        <a:off x="5592798" y="1375764"/>
        <a:ext cx="2540725" cy="2134209"/>
      </dsp:txXfrm>
    </dsp:sp>
    <dsp:sp modelId="{191FE92E-2F49-480D-AF9B-13DC35273009}">
      <dsp:nvSpPr>
        <dsp:cNvPr id="0" name=""/>
        <dsp:cNvSpPr/>
      </dsp:nvSpPr>
      <dsp:spPr>
        <a:xfrm>
          <a:off x="6329609" y="379800"/>
          <a:ext cx="1067104" cy="1067104"/>
        </a:xfrm>
        <a:prstGeom prst="ellips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5883" y="536074"/>
        <a:ext cx="754556" cy="754556"/>
      </dsp:txXfrm>
    </dsp:sp>
    <dsp:sp modelId="{5A6D355C-C37F-478B-B6D6-40732860B320}">
      <dsp:nvSpPr>
        <dsp:cNvPr id="0" name=""/>
        <dsp:cNvSpPr/>
      </dsp:nvSpPr>
      <dsp:spPr>
        <a:xfrm>
          <a:off x="5592798" y="3581042"/>
          <a:ext cx="2540725" cy="72"/>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9475C83-E4EE-4035-96B2-E399B8FFF197}">
      <dsp:nvSpPr>
        <dsp:cNvPr id="0" name=""/>
        <dsp:cNvSpPr/>
      </dsp:nvSpPr>
      <dsp:spPr>
        <a:xfrm>
          <a:off x="8387596" y="24098"/>
          <a:ext cx="2540725" cy="3557015"/>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8085" tIns="330200" rIns="198085" bIns="330200" numCol="1" spcCol="1270" anchor="t" anchorCtr="0">
          <a:noAutofit/>
        </a:bodyPr>
        <a:lstStyle/>
        <a:p>
          <a:pPr marL="0" lvl="0" indent="0" algn="l" defTabSz="1155700">
            <a:lnSpc>
              <a:spcPct val="90000"/>
            </a:lnSpc>
            <a:spcBef>
              <a:spcPct val="0"/>
            </a:spcBef>
            <a:spcAft>
              <a:spcPct val="35000"/>
            </a:spcAft>
            <a:buNone/>
          </a:pPr>
          <a:r>
            <a:rPr lang="en-US" sz="2600" kern="1200" dirty="0"/>
            <a:t>Audit Investment Results</a:t>
          </a:r>
        </a:p>
      </dsp:txBody>
      <dsp:txXfrm>
        <a:off x="8387596" y="1375764"/>
        <a:ext cx="2540725" cy="2134209"/>
      </dsp:txXfrm>
    </dsp:sp>
    <dsp:sp modelId="{3B710539-3D8A-4745-B41F-8922F0AAA902}">
      <dsp:nvSpPr>
        <dsp:cNvPr id="0" name=""/>
        <dsp:cNvSpPr/>
      </dsp:nvSpPr>
      <dsp:spPr>
        <a:xfrm>
          <a:off x="9124407" y="379800"/>
          <a:ext cx="1067104" cy="1067104"/>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3196" tIns="12700" rIns="83196"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80681" y="536074"/>
        <a:ext cx="754556" cy="754556"/>
      </dsp:txXfrm>
    </dsp:sp>
    <dsp:sp modelId="{34669C10-1C4F-4B32-8A36-38FE7CE619F2}">
      <dsp:nvSpPr>
        <dsp:cNvPr id="0" name=""/>
        <dsp:cNvSpPr/>
      </dsp:nvSpPr>
      <dsp:spPr>
        <a:xfrm>
          <a:off x="8387596" y="3581042"/>
          <a:ext cx="2540725" cy="72"/>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CC02F-1884-469F-B123-735859CD5D5D}" type="datetimeFigureOut">
              <a:rPr lang="en-US" smtClean="0"/>
              <a:t>10/24/2021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7ED23-8054-42FC-A808-6FDE147C0F4B}" type="slidenum">
              <a:rPr lang="en-US" smtClean="0"/>
              <a:t>‹#›</a:t>
            </a:fld>
            <a:endParaRPr lang="en-US"/>
          </a:p>
        </p:txBody>
      </p:sp>
    </p:spTree>
    <p:extLst>
      <p:ext uri="{BB962C8B-B14F-4D97-AF65-F5344CB8AC3E}">
        <p14:creationId xmlns:p14="http://schemas.microsoft.com/office/powerpoint/2010/main" val="205689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NCU-F democratizes financial serves through a comprehensive portfolio of capabilities.  The company’s founders found that existing banking services were not inclusive, often penalizing small account holders with arbitrary fees.  While this approach is profitable, it does not create a positive customer experience or lead to a sustainable business model.  This long-term focus earned the organization a broad customer base, which fuels its ability to acquire innovative competitors.  Today, the business has numerous financial products that exist as application silos without a consistent interface.  Instead, NCU-F envisions modernizing these systems to improve cross-selling, reduce operational overhead, and standardize the experience.  These capabilities would benefit the organization and its customers. </a:t>
            </a:r>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3</a:t>
            </a:fld>
            <a:endParaRPr lang="en-US"/>
          </a:p>
        </p:txBody>
      </p:sp>
    </p:spTree>
    <p:extLst>
      <p:ext uri="{BB962C8B-B14F-4D97-AF65-F5344CB8AC3E}">
        <p14:creationId xmlns:p14="http://schemas.microsoft.com/office/powerpoint/2010/main" val="261124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NCU-F specializes in Banking-as-a-Service and payment processing services across North America, Europe, and Asia.  The organization has ten thousand employees that serve over a million customers.  Those customers rely on the business for several integral capabilities, such as facilitating online purchases and enabling friends to send one another money.  NCU-F also offers mortgage services, investment specializations, checking and savings accounts, and personal loans.  Over the last decade, the organization has seen aggressive expansion through acquisitions.  While this strategy enables the organization to reach new markets and deliver customer value quickly, it also leads to a fragmented technology platform.  For instance, customers must maintain multiple distinct profiles and cannot easily navigate between the various products.  Additionally, NCU-F is inefficiently utilizing its resources as many business units are recreating similar solutions to the same problems. The senior leadership team wants to improve upon these issues through IT Governance.</a:t>
            </a:r>
          </a:p>
          <a:p>
            <a:endParaRPr lang="en-US"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organization cannot provide the best-in-class user experience until it changes its IT Governance model.  Only through a strategic alignment between the information systems and business goals can NCU-F present a unified product suite for its customers  (</a:t>
            </a:r>
            <a:r>
              <a:rPr lang="en-US" sz="1800" dirty="0" err="1">
                <a:effectLst/>
                <a:latin typeface="Times New Roman" panose="02020603050405020304" pitchFamily="18" charset="0"/>
                <a:ea typeface="Calibri" panose="020F0502020204030204" pitchFamily="34" charset="0"/>
              </a:rPr>
              <a:t>Iyamu</a:t>
            </a:r>
            <a:r>
              <a:rPr lang="en-US" sz="1800" dirty="0">
                <a:effectLst/>
                <a:latin typeface="Times New Roman" panose="02020603050405020304" pitchFamily="18" charset="0"/>
                <a:ea typeface="Calibri" panose="020F0502020204030204" pitchFamily="34" charset="0"/>
              </a:rPr>
              <a:t>, 2015).  </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NCU-F’s governance model requires mechanisms and processes to enforce consistency, standardization, and choose the best-in-company implementations.  These controls must foster intellectual (e.g., planning and infrastructure) and social (e.g., shared understanding) alignment across the organization (Ping-Ju, Straub, &amp; Liang, 2015).  When team members understand the desired end-state, they can more efficiently plan and prioritize work.  It also removes design choices that would not align with business goals.</a:t>
            </a:r>
          </a:p>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4</a:t>
            </a:fld>
            <a:endParaRPr lang="en-US"/>
          </a:p>
        </p:txBody>
      </p:sp>
    </p:spTree>
    <p:extLst>
      <p:ext uri="{BB962C8B-B14F-4D97-AF65-F5344CB8AC3E}">
        <p14:creationId xmlns:p14="http://schemas.microsoft.com/office/powerpoint/2010/main" val="194500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Establish the Steering Committee</a:t>
            </a:r>
          </a:p>
          <a:p>
            <a:endParaRPr lang="en-US" b="1"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senior leadership team must establish an IT steering committee that collectively agrees on the organizational patterns and practices.  This group requires executive sponsorship to ensure decisions carry weight.  When the committee identifies high-value work, such as centralizing customer identity, there must be processes to appoint a Single-Threaded Leader (STL)  (</a:t>
            </a:r>
            <a:r>
              <a:rPr lang="en-US" sz="1800" dirty="0" err="1">
                <a:effectLst/>
                <a:latin typeface="Times New Roman" panose="02020603050405020304" pitchFamily="18" charset="0"/>
                <a:ea typeface="Calibri" panose="020F0502020204030204" pitchFamily="34" charset="0"/>
              </a:rPr>
              <a:t>Bryar</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Carr</a:t>
            </a:r>
            <a:r>
              <a:rPr lang="en-US" sz="1800" dirty="0">
                <a:effectLst/>
                <a:latin typeface="Times New Roman" panose="02020603050405020304" pitchFamily="18" charset="0"/>
                <a:ea typeface="Calibri" panose="020F0502020204030204" pitchFamily="34" charset="0"/>
              </a:rPr>
              <a:t>, 2021).  An STL is a project owner who manages the goal’s lifecycle, Governance, and stakeholder communication.  This owner should not work on multiple goals in parallel, as it introduces project risk.</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While the IT steering committee(s) establish patterns and practices, it would be unrealistic to assume complete uniformity.  For example, the savings and checking business unit runs on Windows and .NET versus the personal loan features are written in Perl.  Requiring that one group rewrites their implementation would be both challenging and a poor investment.  Instead, the committee must focus on interoperability and code portability through industry standard patterns.  For instance, each product should have an Application Programming Interface (API) that supports RESTful methods (Representational State Transfer protocol).  Those service contracts must support versioning and consistent performance objectives.  However, it is not a goal that those services implement a specific library or language construct.  Steering committees must focus on high-level guidance and architectural guard rails, not implementation nuance.  </a:t>
            </a:r>
          </a:p>
          <a:p>
            <a:endParaRPr lang="en-US" b="1" dirty="0"/>
          </a:p>
          <a:p>
            <a:r>
              <a:rPr lang="en-US" b="1" dirty="0"/>
              <a:t>Standardize Policy Management</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Next, the organization must adopt a policy control framework.  Leaders approach this situation by combining existing frameworks, such as COBIT, ITIL, COSO, CMMI, and FAIR (Lindros, 2017).  These industry-standard frameworks assist project teams in implementing their artifacts using a secure, reliable, and maintainable process.  However, using only engineering-centric frameworks is potentially too narrow.  Many projects span different teams, role families, and organizations (e.g., vendors, consultants, and partners).  NCU-F must address these issues and limitations by formally declaring its project artifacts like charters, mandates, and roadmaps (</a:t>
            </a:r>
            <a:r>
              <a:rPr lang="en-US" sz="1800" dirty="0" err="1">
                <a:effectLst/>
                <a:latin typeface="Times New Roman" panose="02020603050405020304" pitchFamily="18" charset="0"/>
                <a:ea typeface="Calibri" panose="020F0502020204030204" pitchFamily="34" charset="0"/>
              </a:rPr>
              <a:t>Bonnal</a:t>
            </a:r>
            <a:r>
              <a:rPr lang="en-US" sz="1800" dirty="0">
                <a:effectLst/>
                <a:latin typeface="Times New Roman" panose="02020603050405020304" pitchFamily="18" charset="0"/>
                <a:ea typeface="Calibri" panose="020F0502020204030204" pitchFamily="34" charset="0"/>
              </a:rPr>
              <a:t> &amp; </a:t>
            </a:r>
            <a:r>
              <a:rPr lang="en-US" sz="1800" dirty="0" err="1">
                <a:effectLst/>
                <a:latin typeface="Times New Roman" panose="02020603050405020304" pitchFamily="18" charset="0"/>
                <a:ea typeface="Calibri" panose="020F0502020204030204" pitchFamily="34" charset="0"/>
              </a:rPr>
              <a:t>Rauser</a:t>
            </a:r>
            <a:r>
              <a:rPr lang="en-US" sz="1800" dirty="0">
                <a:effectLst/>
                <a:latin typeface="Times New Roman" panose="02020603050405020304" pitchFamily="18" charset="0"/>
                <a:ea typeface="Calibri" panose="020F0502020204030204" pitchFamily="34" charset="0"/>
              </a:rPr>
              <a:t>, 2017).  When documents explicitly declare universal agreements across the direction and appropriate guardrails, it unifies team communication.  Business professionals can then efficiently map the guiding decisions to their role and team-specific operating models.</a:t>
            </a:r>
          </a:p>
          <a:p>
            <a:endParaRPr lang="en-US" b="1" dirty="0"/>
          </a:p>
          <a:p>
            <a:r>
              <a:rPr lang="en-US" b="1" dirty="0"/>
              <a:t>Delegate Area Ownership</a:t>
            </a:r>
          </a:p>
          <a:p>
            <a:endParaRPr lang="en-US" b="1" dirty="0"/>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task force delegates many day-to-day decisions to internal Technical Communities.  Each community owns a specific cross-cutting concern (e.g., disaster recovery) and self-manages any enrollment criteria that govern membership eligibility.  Community members are responsible for reviewing new policy requests, debating ambiguity with existing policies, and proposing technical guidance.  Employees can define new technical communities by submitting requests to the task force oversight committee.  After approving the new community, the committee must appoint a sponsor to ensure the group successfully forms, storms, and eventually norms.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Employees that want to create a new policy must identify an appropriate community to vet their proposal.  The community will assign one or two reviewers to iterate the proposal until it adheres to internal standards.  After the reviewers approve the document, the authors request that their policy be globally visible within Policy Central, a proprietary document management system.  This system utilizes a NoSQL graph database representing the relationship between various documents, like a university citation library.  Policy documents initialize to a draft state that is only visible to their working team.  This design prevents external teams from accidentally referencing incomplete or unauthorized plans.  Typically, the community leaders promote the new concept through appropriate media (e.g., email group).  Suppose the reviewers do not support the change.  In that case, the authors can optionally escalate to the community’s program manager or executive stakeholder.</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Audit Investment Results</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2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Another expectation of the IT steering committee is to audit investments into IT resources (Ali, Green, &amp; Robb, 2015).  Many businesses like NCU-F purchase technology widgets to address challenges and introduce new capabilities.  Though, these widgets can fall to the wayside as new paradigms appear.  For instance, most enterprise data centers have an Apache Hadoop cluster because the platform provides high-available and elasticity.  Managing those environments is challenging, which gave rise to Kubernetes.  Eventually, something cloud-native will supersede Kubernetes.  Each application migration comes with costs and reliability risks.  Businesses must be cognizant of these trade-offs and understand the reasons not to embrace new technologies blindly.</a:t>
            </a:r>
          </a:p>
          <a:p>
            <a:pPr marL="0" marR="0">
              <a:lnSpc>
                <a:spcPct val="200000"/>
              </a:lnSpc>
              <a:spcBef>
                <a:spcPts val="0"/>
              </a:spcBef>
              <a:spcAft>
                <a:spcPts val="0"/>
              </a:spcAft>
            </a:pPr>
            <a:endParaRPr lang="en-US" sz="1800" b="1" dirty="0">
              <a:effectLst/>
              <a:latin typeface="Times New Roman" panose="02020603050405020304" pitchFamily="18" charset="0"/>
              <a:ea typeface="Calibri" panose="020F0502020204030204" pitchFamily="34" charset="0"/>
            </a:endParaRPr>
          </a:p>
          <a:p>
            <a:endParaRPr lang="en-US" b="1" dirty="0"/>
          </a:p>
        </p:txBody>
      </p:sp>
      <p:sp>
        <p:nvSpPr>
          <p:cNvPr id="4" name="Slide Number Placeholder 3"/>
          <p:cNvSpPr>
            <a:spLocks noGrp="1"/>
          </p:cNvSpPr>
          <p:nvPr>
            <p:ph type="sldNum" sz="quarter" idx="5"/>
          </p:nvPr>
        </p:nvSpPr>
        <p:spPr/>
        <p:txBody>
          <a:bodyPr/>
          <a:lstStyle/>
          <a:p>
            <a:fld id="{CEE7ED23-8054-42FC-A808-6FDE147C0F4B}" type="slidenum">
              <a:rPr lang="en-US" smtClean="0"/>
              <a:t>5</a:t>
            </a:fld>
            <a:endParaRPr lang="en-US"/>
          </a:p>
        </p:txBody>
      </p:sp>
    </p:spTree>
    <p:extLst>
      <p:ext uri="{BB962C8B-B14F-4D97-AF65-F5344CB8AC3E}">
        <p14:creationId xmlns:p14="http://schemas.microsoft.com/office/powerpoint/2010/main" val="3502487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E7ED23-8054-42FC-A808-6FDE147C0F4B}" type="slidenum">
              <a:rPr lang="en-US" smtClean="0"/>
              <a:t>6</a:t>
            </a:fld>
            <a:endParaRPr lang="en-US"/>
          </a:p>
        </p:txBody>
      </p:sp>
    </p:spTree>
    <p:extLst>
      <p:ext uri="{BB962C8B-B14F-4D97-AF65-F5344CB8AC3E}">
        <p14:creationId xmlns:p14="http://schemas.microsoft.com/office/powerpoint/2010/main" val="1180685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a:t>elevator pitch goes here.</a:t>
            </a:r>
          </a:p>
        </p:txBody>
      </p:sp>
      <p:sp>
        <p:nvSpPr>
          <p:cNvPr id="4" name="Slide Number Placeholder 3"/>
          <p:cNvSpPr>
            <a:spLocks noGrp="1"/>
          </p:cNvSpPr>
          <p:nvPr>
            <p:ph type="sldNum" sz="quarter" idx="5"/>
          </p:nvPr>
        </p:nvSpPr>
        <p:spPr/>
        <p:txBody>
          <a:bodyPr/>
          <a:lstStyle/>
          <a:p>
            <a:fld id="{CEE7ED23-8054-42FC-A808-6FDE147C0F4B}" type="slidenum">
              <a:rPr lang="en-US" smtClean="0"/>
              <a:t>9</a:t>
            </a:fld>
            <a:endParaRPr lang="en-US"/>
          </a:p>
        </p:txBody>
      </p:sp>
    </p:spTree>
    <p:extLst>
      <p:ext uri="{BB962C8B-B14F-4D97-AF65-F5344CB8AC3E}">
        <p14:creationId xmlns:p14="http://schemas.microsoft.com/office/powerpoint/2010/main" val="1250353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10/24/2021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10/24/2021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10/24/2021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10/24/2021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6.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1.png"/><Relationship Id="rId7" Type="http://schemas.openxmlformats.org/officeDocument/2006/relationships/diagramLayout" Target="../diagrams/layout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26.png"/><Relationship Id="rId10" Type="http://schemas.microsoft.com/office/2007/relationships/diagramDrawing" Target="../diagrams/drawing3.xml"/><Relationship Id="rId4" Type="http://schemas.openxmlformats.org/officeDocument/2006/relationships/image" Target="../media/image25.png"/><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9EBB-045A-41E9-8D79-B53419FBB557}"/>
              </a:ext>
            </a:extLst>
          </p:cNvPr>
          <p:cNvSpPr>
            <a:spLocks noGrp="1"/>
          </p:cNvSpPr>
          <p:nvPr>
            <p:ph type="ctrTitle"/>
          </p:nvPr>
        </p:nvSpPr>
        <p:spPr/>
        <p:txBody>
          <a:bodyPr/>
          <a:lstStyle/>
          <a:p>
            <a:r>
              <a:rPr lang="en-US" dirty="0"/>
              <a:t>IT Governance &amp; Strategy</a:t>
            </a:r>
          </a:p>
        </p:txBody>
      </p:sp>
      <p:sp>
        <p:nvSpPr>
          <p:cNvPr id="3" name="Subtitle 2">
            <a:extLst>
              <a:ext uri="{FF2B5EF4-FFF2-40B4-BE49-F238E27FC236}">
                <a16:creationId xmlns:a16="http://schemas.microsoft.com/office/drawing/2014/main" id="{02249198-240D-4619-87D7-1BF7583C0D66}"/>
              </a:ext>
            </a:extLst>
          </p:cNvPr>
          <p:cNvSpPr>
            <a:spLocks noGrp="1"/>
          </p:cNvSpPr>
          <p:nvPr>
            <p:ph type="subTitle" idx="1"/>
          </p:nvPr>
        </p:nvSpPr>
        <p:spPr/>
        <p:txBody>
          <a:bodyPr>
            <a:normAutofit lnSpcReduction="10000"/>
          </a:bodyPr>
          <a:lstStyle/>
          <a:p>
            <a:r>
              <a:rPr lang="en-US" dirty="0"/>
              <a:t>Nate Bachmeier</a:t>
            </a:r>
          </a:p>
          <a:p>
            <a:r>
              <a:rPr lang="en-US" dirty="0"/>
              <a:t>October 24, 2021</a:t>
            </a:r>
          </a:p>
          <a:p>
            <a:r>
              <a:rPr lang="en-US" dirty="0"/>
              <a:t>TIM-8190 Computer Science Policy &amp; Strategy</a:t>
            </a:r>
          </a:p>
        </p:txBody>
      </p:sp>
    </p:spTree>
    <p:extLst>
      <p:ext uri="{BB962C8B-B14F-4D97-AF65-F5344CB8AC3E}">
        <p14:creationId xmlns:p14="http://schemas.microsoft.com/office/powerpoint/2010/main" val="165443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646B-2CE8-4761-83E8-E5B1FBA8ED9C}"/>
              </a:ext>
            </a:extLst>
          </p:cNvPr>
          <p:cNvSpPr>
            <a:spLocks noGrp="1"/>
          </p:cNvSpPr>
          <p:nvPr>
            <p:ph type="title"/>
          </p:nvPr>
        </p:nvSpPr>
        <p:spPr/>
        <p:txBody>
          <a:bodyPr/>
          <a:lstStyle/>
          <a:p>
            <a:r>
              <a:rPr lang="en-US" dirty="0"/>
              <a:t>Q/A</a:t>
            </a:r>
          </a:p>
        </p:txBody>
      </p:sp>
      <p:sp>
        <p:nvSpPr>
          <p:cNvPr id="3" name="Content Placeholder 2">
            <a:extLst>
              <a:ext uri="{FF2B5EF4-FFF2-40B4-BE49-F238E27FC236}">
                <a16:creationId xmlns:a16="http://schemas.microsoft.com/office/drawing/2014/main" id="{519BFCFA-B6A0-4CC7-AE4D-87533F5CCD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7342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2422-E757-4355-9F19-2CA1695C029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D8C1793-1613-44F4-AEAD-0B2D9FA59F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0862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F4FF-0751-41A0-A142-496BBF14B95A}"/>
              </a:ext>
            </a:extLst>
          </p:cNvPr>
          <p:cNvSpPr>
            <a:spLocks noGrp="1"/>
          </p:cNvSpPr>
          <p:nvPr>
            <p:ph type="title"/>
          </p:nvPr>
        </p:nvSpPr>
        <p:spPr/>
        <p:txBody>
          <a:bodyPr/>
          <a:lstStyle/>
          <a:p>
            <a:r>
              <a:rPr lang="en-US" dirty="0"/>
              <a:t>Agenda</a:t>
            </a:r>
          </a:p>
        </p:txBody>
      </p:sp>
      <p:graphicFrame>
        <p:nvGraphicFramePr>
          <p:cNvPr id="7" name="Content Placeholder 2">
            <a:extLst>
              <a:ext uri="{FF2B5EF4-FFF2-40B4-BE49-F238E27FC236}">
                <a16:creationId xmlns:a16="http://schemas.microsoft.com/office/drawing/2014/main" id="{849435A2-8301-4887-8A01-AAC72D17AC29}"/>
              </a:ext>
            </a:extLst>
          </p:cNvPr>
          <p:cNvGraphicFramePr>
            <a:graphicFrameLocks noGrp="1"/>
          </p:cNvGraphicFramePr>
          <p:nvPr>
            <p:ph idx="1"/>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220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AA4A-4C65-43A4-B015-872469DED072}"/>
              </a:ext>
            </a:extLst>
          </p:cNvPr>
          <p:cNvSpPr>
            <a:spLocks noGrp="1"/>
          </p:cNvSpPr>
          <p:nvPr>
            <p:ph type="title"/>
          </p:nvPr>
        </p:nvSpPr>
        <p:spPr/>
        <p:txBody>
          <a:bodyPr/>
          <a:lstStyle/>
          <a:p>
            <a:r>
              <a:rPr lang="en-US" dirty="0"/>
              <a:t>Mission Statement</a:t>
            </a:r>
          </a:p>
        </p:txBody>
      </p:sp>
      <p:sp>
        <p:nvSpPr>
          <p:cNvPr id="3" name="Content Placeholder 2">
            <a:extLst>
              <a:ext uri="{FF2B5EF4-FFF2-40B4-BE49-F238E27FC236}">
                <a16:creationId xmlns:a16="http://schemas.microsoft.com/office/drawing/2014/main" id="{2BB03351-7538-4546-9D1B-6E6F1AEB5ED2}"/>
              </a:ext>
            </a:extLst>
          </p:cNvPr>
          <p:cNvSpPr>
            <a:spLocks noGrp="1"/>
          </p:cNvSpPr>
          <p:nvPr>
            <p:ph idx="1"/>
          </p:nvPr>
        </p:nvSpPr>
        <p:spPr/>
        <p:txBody>
          <a:bodyPr/>
          <a:lstStyle/>
          <a:p>
            <a:pPr marL="0" indent="0">
              <a:buNone/>
            </a:pPr>
            <a:endParaRPr lang="en-US" sz="2400" i="1" dirty="0">
              <a:effectLst/>
              <a:latin typeface="Times New Roman" panose="02020603050405020304" pitchFamily="18" charset="0"/>
              <a:ea typeface="Calibri" panose="020F0502020204030204" pitchFamily="34" charset="0"/>
            </a:endParaRPr>
          </a:p>
          <a:p>
            <a:pPr marL="0" indent="0">
              <a:buNone/>
            </a:pPr>
            <a:endParaRPr lang="en-US" i="1" dirty="0">
              <a:latin typeface="Times New Roman" panose="02020603050405020304" pitchFamily="18" charset="0"/>
              <a:ea typeface="Calibri" panose="020F0502020204030204" pitchFamily="34" charset="0"/>
            </a:endParaRPr>
          </a:p>
          <a:p>
            <a:pPr marL="0" indent="0">
              <a:buNone/>
            </a:pPr>
            <a:r>
              <a:rPr lang="en-US" sz="2400" i="1" dirty="0">
                <a:effectLst/>
                <a:latin typeface="Times New Roman" panose="02020603050405020304" pitchFamily="18" charset="0"/>
                <a:ea typeface="Calibri" panose="020F0502020204030204" pitchFamily="34" charset="0"/>
              </a:rPr>
              <a:t>… NCU-F democratizes financial services through a comprehensive portfolio of capabilities.  We earn customers’ trust through a long-term focus on delivering sustainable value.  That privilege enables us to grow into the number one name in banking…</a:t>
            </a:r>
            <a:endParaRPr lang="en-US" i="1" dirty="0"/>
          </a:p>
        </p:txBody>
      </p:sp>
    </p:spTree>
    <p:extLst>
      <p:ext uri="{BB962C8B-B14F-4D97-AF65-F5344CB8AC3E}">
        <p14:creationId xmlns:p14="http://schemas.microsoft.com/office/powerpoint/2010/main" val="15620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2FA20E-3EEC-4201-BE1D-0563AE403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ED7C419-9BA1-4696-B356-43EFEF1830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7AD29F78-0630-44F9-A0BE-D82D22910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3E2E76B-5713-416F-9E1F-82EBA41BF4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708AD19-3EA5-4EC5-BF8C-37B0A4B19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546197-100C-4BF9-AC7F-CD7ADBE4C39F}"/>
              </a:ext>
            </a:extLst>
          </p:cNvPr>
          <p:cNvSpPr>
            <a:spLocks noGrp="1"/>
          </p:cNvSpPr>
          <p:nvPr>
            <p:ph type="title"/>
          </p:nvPr>
        </p:nvSpPr>
        <p:spPr>
          <a:xfrm>
            <a:off x="680321" y="2063262"/>
            <a:ext cx="3739279" cy="2661052"/>
          </a:xfrm>
        </p:spPr>
        <p:txBody>
          <a:bodyPr>
            <a:normAutofit/>
          </a:bodyPr>
          <a:lstStyle/>
          <a:p>
            <a:pPr algn="r"/>
            <a:r>
              <a:rPr lang="en-US" sz="4400"/>
              <a:t>Problem Statement</a:t>
            </a:r>
          </a:p>
        </p:txBody>
      </p:sp>
      <p:graphicFrame>
        <p:nvGraphicFramePr>
          <p:cNvPr id="5" name="Content Placeholder 2">
            <a:extLst>
              <a:ext uri="{FF2B5EF4-FFF2-40B4-BE49-F238E27FC236}">
                <a16:creationId xmlns:a16="http://schemas.microsoft.com/office/drawing/2014/main" id="{32D6333F-7E9F-49DA-A06A-E48BA7778435}"/>
              </a:ext>
            </a:extLst>
          </p:cNvPr>
          <p:cNvGraphicFramePr>
            <a:graphicFrameLocks noGrp="1"/>
          </p:cNvGraphicFramePr>
          <p:nvPr>
            <p:ph idx="1"/>
            <p:extLst>
              <p:ext uri="{D42A27DB-BD31-4B8C-83A1-F6EECF244321}">
                <p14:modId xmlns:p14="http://schemas.microsoft.com/office/powerpoint/2010/main" val="3511538512"/>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340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FA4D46-3A36-47B8-9AEE-5EB0B6C5B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83C8160-AABE-4F12-997A-C2D69F5B8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66FB55FF-BA3E-4F25-8362-D6E7B4E51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8954C2-B6DA-4614-B39E-068962CFE5DA}"/>
              </a:ext>
            </a:extLst>
          </p:cNvPr>
          <p:cNvSpPr>
            <a:spLocks noGrp="1"/>
          </p:cNvSpPr>
          <p:nvPr>
            <p:ph type="title"/>
          </p:nvPr>
        </p:nvSpPr>
        <p:spPr>
          <a:xfrm>
            <a:off x="680321" y="4714194"/>
            <a:ext cx="8129353" cy="1311176"/>
          </a:xfrm>
        </p:spPr>
        <p:txBody>
          <a:bodyPr anchor="b">
            <a:normAutofit/>
          </a:bodyPr>
          <a:lstStyle/>
          <a:p>
            <a:pPr algn="r"/>
            <a:r>
              <a:rPr lang="en-US" sz="4800"/>
              <a:t>Organizational Strategy</a:t>
            </a:r>
          </a:p>
        </p:txBody>
      </p:sp>
      <p:sp>
        <p:nvSpPr>
          <p:cNvPr id="16" name="Rectangle 15">
            <a:extLst>
              <a:ext uri="{FF2B5EF4-FFF2-40B4-BE49-F238E27FC236}">
                <a16:creationId xmlns:a16="http://schemas.microsoft.com/office/drawing/2014/main" id="{C7CAB115-86ED-407E-B0B1-94A133EDD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9F23E2C-07B6-4798-B147-6FC480F6C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D9AD062-264F-4D54-90CE-145B924CF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7D8F90-84C8-46ED-AECB-01C4D6295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A86B2F-EACC-47C8-97BB-780CCCC24E56}"/>
              </a:ext>
            </a:extLst>
          </p:cNvPr>
          <p:cNvGraphicFramePr>
            <a:graphicFrameLocks noGrp="1"/>
          </p:cNvGraphicFramePr>
          <p:nvPr>
            <p:ph idx="1"/>
            <p:extLst>
              <p:ext uri="{D42A27DB-BD31-4B8C-83A1-F6EECF244321}">
                <p14:modId xmlns:p14="http://schemas.microsoft.com/office/powerpoint/2010/main" val="985758297"/>
              </p:ext>
            </p:extLst>
          </p:nvPr>
        </p:nvGraphicFramePr>
        <p:xfrm>
          <a:off x="620713" y="644525"/>
          <a:ext cx="10931525" cy="36052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8297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DBB4-BFE0-4E71-81B5-D0D8FBE92319}"/>
              </a:ext>
            </a:extLst>
          </p:cNvPr>
          <p:cNvSpPr>
            <a:spLocks noGrp="1"/>
          </p:cNvSpPr>
          <p:nvPr>
            <p:ph type="title"/>
          </p:nvPr>
        </p:nvSpPr>
        <p:spPr/>
        <p:txBody>
          <a:bodyPr/>
          <a:lstStyle/>
          <a:p>
            <a:r>
              <a:rPr lang="en-US" dirty="0"/>
              <a:t>Initial Polices Scope</a:t>
            </a:r>
          </a:p>
        </p:txBody>
      </p:sp>
      <p:sp>
        <p:nvSpPr>
          <p:cNvPr id="3" name="Content Placeholder 2">
            <a:extLst>
              <a:ext uri="{FF2B5EF4-FFF2-40B4-BE49-F238E27FC236}">
                <a16:creationId xmlns:a16="http://schemas.microsoft.com/office/drawing/2014/main" id="{291BAED5-2CD6-42FC-B4DA-D9D5C1D3BB3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7301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E9E8-14BC-4347-901B-791C6B06EC69}"/>
              </a:ext>
            </a:extLst>
          </p:cNvPr>
          <p:cNvSpPr>
            <a:spLocks noGrp="1"/>
          </p:cNvSpPr>
          <p:nvPr>
            <p:ph type="title"/>
          </p:nvPr>
        </p:nvSpPr>
        <p:spPr/>
        <p:txBody>
          <a:bodyPr/>
          <a:lstStyle/>
          <a:p>
            <a:r>
              <a:rPr lang="en-US" dirty="0"/>
              <a:t>Implementation / Lifecycle </a:t>
            </a:r>
            <a:r>
              <a:rPr lang="en-US" dirty="0" err="1"/>
              <a:t>Mgmt</a:t>
            </a:r>
            <a:endParaRPr lang="en-US" dirty="0"/>
          </a:p>
        </p:txBody>
      </p:sp>
      <p:sp>
        <p:nvSpPr>
          <p:cNvPr id="3" name="Content Placeholder 2">
            <a:extLst>
              <a:ext uri="{FF2B5EF4-FFF2-40B4-BE49-F238E27FC236}">
                <a16:creationId xmlns:a16="http://schemas.microsoft.com/office/drawing/2014/main" id="{614B9130-26F6-4695-87F8-56EE7E6B2DE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1902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FA4D46-3A36-47B8-9AEE-5EB0B6C5B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3C8160-AABE-4F12-997A-C2D69F5B8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66FB55FF-BA3E-4F25-8362-D6E7B4E51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A09FE9-6660-4124-8692-DA849342983B}"/>
              </a:ext>
            </a:extLst>
          </p:cNvPr>
          <p:cNvSpPr>
            <a:spLocks noGrp="1"/>
          </p:cNvSpPr>
          <p:nvPr>
            <p:ph type="title"/>
          </p:nvPr>
        </p:nvSpPr>
        <p:spPr>
          <a:xfrm>
            <a:off x="680321" y="4714194"/>
            <a:ext cx="8129353" cy="1311176"/>
          </a:xfrm>
        </p:spPr>
        <p:txBody>
          <a:bodyPr anchor="b">
            <a:normAutofit/>
          </a:bodyPr>
          <a:lstStyle/>
          <a:p>
            <a:pPr algn="r"/>
            <a:r>
              <a:rPr lang="en-US" sz="4800"/>
              <a:t>Policy Roadmap</a:t>
            </a:r>
          </a:p>
        </p:txBody>
      </p:sp>
      <p:sp>
        <p:nvSpPr>
          <p:cNvPr id="15" name="Rectangle 14">
            <a:extLst>
              <a:ext uri="{FF2B5EF4-FFF2-40B4-BE49-F238E27FC236}">
                <a16:creationId xmlns:a16="http://schemas.microsoft.com/office/drawing/2014/main" id="{C7CAB115-86ED-407E-B0B1-94A133EDD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E9F23E2C-07B6-4798-B147-6FC480F6C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9AD062-264F-4D54-90CE-145B924CF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7D8F90-84C8-46ED-AECB-01C4D6295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1E556FC-18E7-453B-A952-30AA6193554A}"/>
              </a:ext>
            </a:extLst>
          </p:cNvPr>
          <p:cNvGraphicFramePr>
            <a:graphicFrameLocks noGrp="1"/>
          </p:cNvGraphicFramePr>
          <p:nvPr>
            <p:ph idx="1"/>
            <p:extLst>
              <p:ext uri="{D42A27DB-BD31-4B8C-83A1-F6EECF244321}">
                <p14:modId xmlns:p14="http://schemas.microsoft.com/office/powerpoint/2010/main" val="2055999189"/>
              </p:ext>
            </p:extLst>
          </p:nvPr>
        </p:nvGraphicFramePr>
        <p:xfrm>
          <a:off x="282633" y="274320"/>
          <a:ext cx="11629505" cy="4144576"/>
        </p:xfrm>
        <a:graphic>
          <a:graphicData uri="http://schemas.openxmlformats.org/drawingml/2006/table">
            <a:tbl>
              <a:tblPr firstRow="1" firstCol="1" bandRow="1">
                <a:tableStyleId>{793D81CF-94F2-401A-BA57-92F5A7B2D0C5}</a:tableStyleId>
              </a:tblPr>
              <a:tblGrid>
                <a:gridCol w="4054700">
                  <a:extLst>
                    <a:ext uri="{9D8B030D-6E8A-4147-A177-3AD203B41FA5}">
                      <a16:colId xmlns:a16="http://schemas.microsoft.com/office/drawing/2014/main" val="3583345412"/>
                    </a:ext>
                  </a:extLst>
                </a:gridCol>
                <a:gridCol w="1924543">
                  <a:extLst>
                    <a:ext uri="{9D8B030D-6E8A-4147-A177-3AD203B41FA5}">
                      <a16:colId xmlns:a16="http://schemas.microsoft.com/office/drawing/2014/main" val="186951375"/>
                    </a:ext>
                  </a:extLst>
                </a:gridCol>
                <a:gridCol w="5650262">
                  <a:extLst>
                    <a:ext uri="{9D8B030D-6E8A-4147-A177-3AD203B41FA5}">
                      <a16:colId xmlns:a16="http://schemas.microsoft.com/office/drawing/2014/main" val="1486006026"/>
                    </a:ext>
                  </a:extLst>
                </a:gridCol>
              </a:tblGrid>
              <a:tr h="598126">
                <a:tc>
                  <a:txBody>
                    <a:bodyPr/>
                    <a:lstStyle/>
                    <a:p>
                      <a:pPr marL="0" marR="0">
                        <a:lnSpc>
                          <a:spcPct val="200000"/>
                        </a:lnSpc>
                        <a:spcBef>
                          <a:spcPts val="0"/>
                        </a:spcBef>
                        <a:spcAft>
                          <a:spcPts val="0"/>
                        </a:spcAft>
                      </a:pPr>
                      <a:r>
                        <a:rPr lang="en-US" dirty="0"/>
                        <a:t>Milestone</a:t>
                      </a:r>
                    </a:p>
                  </a:txBody>
                  <a:tcPr marL="54990" marR="44302" marT="15711" marB="117835" anchor="b"/>
                </a:tc>
                <a:tc>
                  <a:txBody>
                    <a:bodyPr/>
                    <a:lstStyle/>
                    <a:p>
                      <a:pPr marL="0" marR="0">
                        <a:lnSpc>
                          <a:spcPct val="200000"/>
                        </a:lnSpc>
                        <a:spcBef>
                          <a:spcPts val="0"/>
                        </a:spcBef>
                        <a:spcAft>
                          <a:spcPts val="0"/>
                        </a:spcAft>
                      </a:pPr>
                      <a:r>
                        <a:rPr lang="en-US"/>
                        <a:t>Duration</a:t>
                      </a:r>
                    </a:p>
                  </a:txBody>
                  <a:tcPr marL="54990" marR="44302" marT="15711" marB="117835" anchor="b"/>
                </a:tc>
                <a:tc>
                  <a:txBody>
                    <a:bodyPr/>
                    <a:lstStyle/>
                    <a:p>
                      <a:pPr marL="0" marR="0">
                        <a:lnSpc>
                          <a:spcPct val="200000"/>
                        </a:lnSpc>
                        <a:spcBef>
                          <a:spcPts val="0"/>
                        </a:spcBef>
                        <a:spcAft>
                          <a:spcPts val="0"/>
                        </a:spcAft>
                      </a:pPr>
                      <a:r>
                        <a:rPr lang="en-US" dirty="0"/>
                        <a:t>Core Deliverable / Objective</a:t>
                      </a:r>
                    </a:p>
                  </a:txBody>
                  <a:tcPr marL="54990" marR="44302" marT="15711" marB="117835" anchor="b"/>
                </a:tc>
                <a:extLst>
                  <a:ext uri="{0D108BD9-81ED-4DB2-BD59-A6C34878D82A}">
                    <a16:rowId xmlns:a16="http://schemas.microsoft.com/office/drawing/2014/main" val="3376752643"/>
                  </a:ext>
                </a:extLst>
              </a:tr>
              <a:tr h="634540">
                <a:tc>
                  <a:txBody>
                    <a:bodyPr/>
                    <a:lstStyle/>
                    <a:p>
                      <a:pPr marL="0" marR="0">
                        <a:lnSpc>
                          <a:spcPct val="200000"/>
                        </a:lnSpc>
                        <a:spcBef>
                          <a:spcPts val="0"/>
                        </a:spcBef>
                        <a:spcAft>
                          <a:spcPts val="0"/>
                        </a:spcAft>
                      </a:pPr>
                      <a:r>
                        <a:rPr lang="en-US" sz="1800" b="1" cap="none" spc="0" dirty="0">
                          <a:solidFill>
                            <a:schemeClr val="bg1"/>
                          </a:solidFill>
                          <a:effectLst/>
                        </a:rPr>
                        <a:t>Identify the technical Communities</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30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Document who, what, why, and when</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2852537613"/>
                  </a:ext>
                </a:extLst>
              </a:tr>
              <a:tr h="857525">
                <a:tc>
                  <a:txBody>
                    <a:bodyPr/>
                    <a:lstStyle/>
                    <a:p>
                      <a:pPr marL="0" marR="0">
                        <a:lnSpc>
                          <a:spcPct val="200000"/>
                        </a:lnSpc>
                        <a:spcBef>
                          <a:spcPts val="0"/>
                        </a:spcBef>
                        <a:spcAft>
                          <a:spcPts val="0"/>
                        </a:spcAft>
                      </a:pPr>
                      <a:r>
                        <a:rPr lang="en-US" sz="1800" b="1" cap="none" spc="0" dirty="0">
                          <a:solidFill>
                            <a:schemeClr val="bg1"/>
                          </a:solidFill>
                          <a:effectLst/>
                        </a:rPr>
                        <a:t>Staff the Communities</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90 days</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Define eligibility expectations &amp; onboard staff</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105519094"/>
                  </a:ext>
                </a:extLst>
              </a:tr>
              <a:tr h="575281">
                <a:tc>
                  <a:txBody>
                    <a:bodyPr/>
                    <a:lstStyle/>
                    <a:p>
                      <a:pPr marL="0" marR="0">
                        <a:lnSpc>
                          <a:spcPct val="200000"/>
                        </a:lnSpc>
                        <a:spcBef>
                          <a:spcPts val="0"/>
                        </a:spcBef>
                        <a:spcAft>
                          <a:spcPts val="0"/>
                        </a:spcAft>
                      </a:pPr>
                      <a:r>
                        <a:rPr lang="en-US" sz="1800" b="1" cap="none" spc="0" dirty="0">
                          <a:solidFill>
                            <a:schemeClr val="bg1"/>
                          </a:solidFill>
                          <a:effectLst/>
                        </a:rPr>
                        <a:t>Assess Community State (Forming)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90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Inventory the current state and prioritize policies</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1126420806"/>
                  </a:ext>
                </a:extLst>
              </a:tr>
              <a:tr h="575281">
                <a:tc>
                  <a:txBody>
                    <a:bodyPr/>
                    <a:lstStyle/>
                    <a:p>
                      <a:pPr marL="0" marR="0">
                        <a:lnSpc>
                          <a:spcPct val="200000"/>
                        </a:lnSpc>
                        <a:spcBef>
                          <a:spcPts val="0"/>
                        </a:spcBef>
                        <a:spcAft>
                          <a:spcPts val="0"/>
                        </a:spcAft>
                      </a:pPr>
                      <a:r>
                        <a:rPr lang="en-US" sz="1800" b="1" cap="none" spc="0" dirty="0">
                          <a:solidFill>
                            <a:schemeClr val="bg1"/>
                          </a:solidFill>
                          <a:effectLst/>
                        </a:rPr>
                        <a:t>Implement Changes (Storming)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a:solidFill>
                            <a:schemeClr val="bg1"/>
                          </a:solidFill>
                          <a:effectLst/>
                        </a:rPr>
                        <a:t>365 days</a:t>
                      </a:r>
                      <a:endParaRPr lang="en-US" sz="18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Review the backlog and deliver most value</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61648085"/>
                  </a:ext>
                </a:extLst>
              </a:tr>
              <a:tr h="857525">
                <a:tc>
                  <a:txBody>
                    <a:bodyPr/>
                    <a:lstStyle/>
                    <a:p>
                      <a:pPr marL="0" marR="0">
                        <a:lnSpc>
                          <a:spcPct val="200000"/>
                        </a:lnSpc>
                        <a:spcBef>
                          <a:spcPts val="0"/>
                        </a:spcBef>
                        <a:spcAft>
                          <a:spcPts val="0"/>
                        </a:spcAft>
                      </a:pPr>
                      <a:r>
                        <a:rPr lang="en-US" sz="1800" b="1" cap="none" spc="0" dirty="0">
                          <a:solidFill>
                            <a:schemeClr val="bg1"/>
                          </a:solidFill>
                          <a:effectLst/>
                        </a:rPr>
                        <a:t>Enter Maintenance Mode (Norming)</a:t>
                      </a:r>
                      <a:endParaRPr lang="en-US" sz="18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tc>
                  <a:txBody>
                    <a:bodyPr/>
                    <a:lstStyle/>
                    <a:p>
                      <a:pPr marL="0" marR="0">
                        <a:lnSpc>
                          <a:spcPct val="200000"/>
                        </a:lnSpc>
                        <a:spcBef>
                          <a:spcPts val="0"/>
                        </a:spcBef>
                        <a:spcAft>
                          <a:spcPts val="0"/>
                        </a:spcAft>
                      </a:pPr>
                      <a:r>
                        <a:rPr lang="en-US" sz="1800" cap="none" spc="0" dirty="0">
                          <a:solidFill>
                            <a:schemeClr val="bg1"/>
                          </a:solidFill>
                          <a:effectLst/>
                        </a:rPr>
                        <a:t>Periodic area assessments for task force</a:t>
                      </a:r>
                      <a:endParaRPr lang="en-US" sz="18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44302" marT="15711" marB="117835"/>
                </a:tc>
                <a:extLst>
                  <a:ext uri="{0D108BD9-81ED-4DB2-BD59-A6C34878D82A}">
                    <a16:rowId xmlns:a16="http://schemas.microsoft.com/office/drawing/2014/main" val="3302701002"/>
                  </a:ext>
                </a:extLst>
              </a:tr>
            </a:tbl>
          </a:graphicData>
        </a:graphic>
      </p:graphicFrame>
    </p:spTree>
    <p:extLst>
      <p:ext uri="{BB962C8B-B14F-4D97-AF65-F5344CB8AC3E}">
        <p14:creationId xmlns:p14="http://schemas.microsoft.com/office/powerpoint/2010/main" val="114709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76D5-9D7C-43D3-B443-5E3D0DB6BB77}"/>
              </a:ext>
            </a:extLst>
          </p:cNvPr>
          <p:cNvSpPr>
            <a:spLocks noGrp="1"/>
          </p:cNvSpPr>
          <p:nvPr>
            <p:ph type="title"/>
          </p:nvPr>
        </p:nvSpPr>
        <p:spPr/>
        <p:txBody>
          <a:bodyPr/>
          <a:lstStyle/>
          <a:p>
            <a:r>
              <a:rPr lang="en-US" dirty="0"/>
              <a:t>Call to action!</a:t>
            </a:r>
          </a:p>
        </p:txBody>
      </p:sp>
      <p:sp>
        <p:nvSpPr>
          <p:cNvPr id="3" name="Content Placeholder 2">
            <a:extLst>
              <a:ext uri="{FF2B5EF4-FFF2-40B4-BE49-F238E27FC236}">
                <a16:creationId xmlns:a16="http://schemas.microsoft.com/office/drawing/2014/main" id="{90E6E765-CF7C-4D8C-81A2-012DD19D453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6931416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46</TotalTime>
  <Words>1425</Words>
  <Application>Microsoft Office PowerPoint</Application>
  <PresentationFormat>Widescreen</PresentationFormat>
  <Paragraphs>83</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Berlin</vt:lpstr>
      <vt:lpstr>IT Governance &amp; Strategy</vt:lpstr>
      <vt:lpstr>Agenda</vt:lpstr>
      <vt:lpstr>Mission Statement</vt:lpstr>
      <vt:lpstr>Problem Statement</vt:lpstr>
      <vt:lpstr>Organizational Strategy</vt:lpstr>
      <vt:lpstr>Initial Polices Scope</vt:lpstr>
      <vt:lpstr>Implementation / Lifecycle Mgmt</vt:lpstr>
      <vt:lpstr>Policy Roadmap</vt:lpstr>
      <vt:lpstr>Call to action!</vt:lpstr>
      <vt:lpstr>Q/A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Governance &amp; Strategy for NCU-F</dc:title>
  <dc:creator>Nate Bachmeier</dc:creator>
  <cp:keywords>tim8190;ncuf;policy management</cp:keywords>
  <cp:lastModifiedBy>Nate Bachmeier</cp:lastModifiedBy>
  <cp:revision>4</cp:revision>
  <dcterms:created xsi:type="dcterms:W3CDTF">2021-10-24T17:13:59Z</dcterms:created>
  <dcterms:modified xsi:type="dcterms:W3CDTF">2021-10-24T18:00:57Z</dcterms:modified>
</cp:coreProperties>
</file>