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5BF6-FBFE-4BA7-BBF7-2377B9376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Policy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77D50-0F35-4BE3-B607-C0B4B0B03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Bachmeier</a:t>
            </a:r>
            <a:br>
              <a:rPr lang="en-US" dirty="0"/>
            </a:br>
            <a:r>
              <a:rPr lang="en-US" dirty="0"/>
              <a:t>September 19, 2021</a:t>
            </a:r>
            <a:br>
              <a:rPr lang="en-US" dirty="0"/>
            </a:br>
            <a:r>
              <a:rPr lang="en-US" dirty="0"/>
              <a:t>TIM-8190 Comp. Sci Policy and Strategy</a:t>
            </a:r>
          </a:p>
        </p:txBody>
      </p:sp>
    </p:spTree>
    <p:extLst>
      <p:ext uri="{BB962C8B-B14F-4D97-AF65-F5344CB8AC3E}">
        <p14:creationId xmlns:p14="http://schemas.microsoft.com/office/powerpoint/2010/main" val="40173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831236-2EF3-443C-AD1B-BCC6CEE5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lescope at top of the Eiffel Tower looking down out at the city">
            <a:extLst>
              <a:ext uri="{FF2B5EF4-FFF2-40B4-BE49-F238E27FC236}">
                <a16:creationId xmlns:a16="http://schemas.microsoft.com/office/drawing/2014/main" id="{8D4ED2D6-134E-47A0-BCED-368060B82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83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7838B1-E675-4CA3-A299-92547ED72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CA3C8DF-E3F0-4BC0-9B61-37A60340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432453D-6625-4FDF-80E3-E7030D913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C54AB-B041-4819-8BF1-69C0F804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Where are we today?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276BAE5-A184-4422-BADE-B1653227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BCC4505-4069-441F-B37D-AF073EBCC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3614-94EC-4ACD-A6EA-1822A1A0D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NCU-F is a large-sized organization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Grows through acquisitions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Inconsistent policies prevent collaboration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XLT wants to IT enable business processes </a:t>
            </a:r>
          </a:p>
        </p:txBody>
      </p:sp>
    </p:spTree>
    <p:extLst>
      <p:ext uri="{BB962C8B-B14F-4D97-AF65-F5344CB8AC3E}">
        <p14:creationId xmlns:p14="http://schemas.microsoft.com/office/powerpoint/2010/main" val="267346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5831236-2EF3-443C-AD1B-BCC6CEE5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unlit desk">
            <a:extLst>
              <a:ext uri="{FF2B5EF4-FFF2-40B4-BE49-F238E27FC236}">
                <a16:creationId xmlns:a16="http://schemas.microsoft.com/office/drawing/2014/main" id="{16BE17D6-36B0-4DB5-AA5C-65F0E5911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5" b="11995"/>
          <a:stretch/>
        </p:blipFill>
        <p:spPr>
          <a:xfrm>
            <a:off x="20" y="-91441"/>
            <a:ext cx="12191980" cy="68580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37838B1-E675-4CA3-A299-92547ED72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CA3C8DF-E3F0-4BC0-9B61-37A60340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432453D-6625-4FDF-80E3-E7030D913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8235A-16E6-4E52-AA02-2550E870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What is the strategy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276BAE5-A184-4422-BADE-B1653227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BCC4505-4069-441F-B37D-AF073EBCC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352E-4178-4ACB-9859-395FDFBE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Policy Central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Democratize Policy Creation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Policy documents follow a well-defined lifecycle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94C94B62-8535-4AC7-B8D1-924AA140639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77144" y="4748769"/>
            <a:ext cx="10935735" cy="201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9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FDDC1A04-6EA6-4688-9B5D-97C475742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B2AE13F-FB89-443F-A416-B5C9DAE80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  <a:alphaModFix amt="41000"/>
          </a:blip>
          <a:srcRect t="7340" r="9091" b="1605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E9A40A5-6F83-4614-9D3D-9138415E2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1" name="Picture 23">
            <a:extLst>
              <a:ext uri="{FF2B5EF4-FFF2-40B4-BE49-F238E27FC236}">
                <a16:creationId xmlns:a16="http://schemas.microsoft.com/office/drawing/2014/main" id="{CB4131AF-0F51-4769-89EC-7113F63C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2257961C-FB33-4C29-9F0B-CA544C046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62822-86FD-4D37-8C26-BEB49EA4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Policy Document Requirements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2D0CE4D-06A1-4558-AB9F-DE5DAD11B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DED284C-538B-4698-9834-7AABFD30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4683-3094-4061-91BC-07878261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the customer and their needs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how you know they need exists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Enumerate any related policies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Declare foundational tenants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the mechanisms, processes, and frameworks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Include an FAQ section</a:t>
            </a:r>
          </a:p>
        </p:txBody>
      </p:sp>
    </p:spTree>
    <p:extLst>
      <p:ext uri="{BB962C8B-B14F-4D97-AF65-F5344CB8AC3E}">
        <p14:creationId xmlns:p14="http://schemas.microsoft.com/office/powerpoint/2010/main" val="57411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5831236-2EF3-443C-AD1B-BCC6CEE5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unlit desk">
            <a:extLst>
              <a:ext uri="{FF2B5EF4-FFF2-40B4-BE49-F238E27FC236}">
                <a16:creationId xmlns:a16="http://schemas.microsoft.com/office/drawing/2014/main" id="{16BE17D6-36B0-4DB5-AA5C-65F0E5911F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5" b="11995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37838B1-E675-4CA3-A299-92547ED72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CA3C8DF-E3F0-4BC0-9B61-37A60340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432453D-6625-4FDF-80E3-E7030D913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8235A-16E6-4E52-AA02-2550E870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Who is doing the work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276BAE5-A184-4422-BADE-B1653227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BCC4505-4069-441F-B37D-AF073EBCC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352E-4178-4ACB-9859-395FDFBE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Task Force Defines Technical communities</a:t>
            </a:r>
          </a:p>
          <a:p>
            <a:pPr lvl="1"/>
            <a:r>
              <a:rPr lang="en-US" sz="1600" dirty="0"/>
              <a:t>Senior leaders choose initial staff</a:t>
            </a:r>
          </a:p>
          <a:p>
            <a:pPr lvl="1"/>
            <a:r>
              <a:rPr lang="en-US" sz="1600" dirty="0"/>
              <a:t>IT staff enroll in 1-2 communities </a:t>
            </a:r>
          </a:p>
          <a:p>
            <a:r>
              <a:rPr lang="en-US" sz="2000" dirty="0"/>
              <a:t>Each community </a:t>
            </a:r>
            <a:r>
              <a:rPr lang="en-US" sz="2000" i="1" dirty="0"/>
              <a:t>owns</a:t>
            </a:r>
            <a:r>
              <a:rPr lang="en-US" sz="2000" dirty="0"/>
              <a:t> their cross-cutting concern</a:t>
            </a:r>
          </a:p>
          <a:p>
            <a:r>
              <a:rPr lang="en-US" sz="2000" dirty="0"/>
              <a:t>Anyone can propose policy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962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9FA9-0250-4AE4-A42C-1523EF69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What is the timeline</a:t>
            </a:r>
          </a:p>
        </p:txBody>
      </p:sp>
      <p:graphicFrame>
        <p:nvGraphicFramePr>
          <p:cNvPr id="40" name="Content Placeholder 3">
            <a:extLst>
              <a:ext uri="{FF2B5EF4-FFF2-40B4-BE49-F238E27FC236}">
                <a16:creationId xmlns:a16="http://schemas.microsoft.com/office/drawing/2014/main" id="{30A0FA69-7258-46B3-B755-1CE5A8C7C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354997"/>
              </p:ext>
            </p:extLst>
          </p:nvPr>
        </p:nvGraphicFramePr>
        <p:xfrm>
          <a:off x="610483" y="2155403"/>
          <a:ext cx="10921118" cy="4480527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3081424">
                  <a:extLst>
                    <a:ext uri="{9D8B030D-6E8A-4147-A177-3AD203B41FA5}">
                      <a16:colId xmlns:a16="http://schemas.microsoft.com/office/drawing/2014/main" val="635587800"/>
                    </a:ext>
                  </a:extLst>
                </a:gridCol>
                <a:gridCol w="1620581">
                  <a:extLst>
                    <a:ext uri="{9D8B030D-6E8A-4147-A177-3AD203B41FA5}">
                      <a16:colId xmlns:a16="http://schemas.microsoft.com/office/drawing/2014/main" val="72161117"/>
                    </a:ext>
                  </a:extLst>
                </a:gridCol>
                <a:gridCol w="6219113">
                  <a:extLst>
                    <a:ext uri="{9D8B030D-6E8A-4147-A177-3AD203B41FA5}">
                      <a16:colId xmlns:a16="http://schemas.microsoft.com/office/drawing/2014/main" val="2801760710"/>
                    </a:ext>
                  </a:extLst>
                </a:gridCol>
              </a:tblGrid>
              <a:tr h="4887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Milestone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Duration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Core Deliverable / Objective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extLst>
                  <a:ext uri="{0D108BD9-81ED-4DB2-BD59-A6C34878D82A}">
                    <a16:rowId xmlns:a16="http://schemas.microsoft.com/office/drawing/2014/main" val="1691591845"/>
                  </a:ext>
                </a:extLst>
              </a:tr>
              <a:tr h="100478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Identify the technical Communities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 days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Provide a list of cross-cutting concerns areas, owning program manager, and executive sponsor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extLst>
                  <a:ext uri="{0D108BD9-81ED-4DB2-BD59-A6C34878D82A}">
                    <a16:rowId xmlns:a16="http://schemas.microsoft.com/office/drawing/2014/main" val="1106475932"/>
                  </a:ext>
                </a:extLst>
              </a:tr>
              <a:tr h="100478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Staff the Communities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 days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Each community will document specific eligibility requirements.  Existing IT staff will join relevant communities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extLst>
                  <a:ext uri="{0D108BD9-81ED-4DB2-BD59-A6C34878D82A}">
                    <a16:rowId xmlns:a16="http://schemas.microsoft.com/office/drawing/2014/main" val="1129105423"/>
                  </a:ext>
                </a:extLst>
              </a:tr>
              <a:tr h="4887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Assess Community State (Forming)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 days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Each community will inventory the state of their areas and prioritize standards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extLst>
                  <a:ext uri="{0D108BD9-81ED-4DB2-BD59-A6C34878D82A}">
                    <a16:rowId xmlns:a16="http://schemas.microsoft.com/office/drawing/2014/main" val="660379569"/>
                  </a:ext>
                </a:extLst>
              </a:tr>
              <a:tr h="48872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 Changes (Storming)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365 days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Each community will review the backlog and execute the highest priority tasks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extLst>
                  <a:ext uri="{0D108BD9-81ED-4DB2-BD59-A6C34878D82A}">
                    <a16:rowId xmlns:a16="http://schemas.microsoft.com/office/drawing/2014/main" val="1064575326"/>
                  </a:ext>
                </a:extLst>
              </a:tr>
              <a:tr h="1004781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Enter Maintenance Mode (Norming)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Each community will complete periodic area assessments and submit recommendations to the task force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124" marR="58124" marT="0" marB="0"/>
                </a:tc>
                <a:extLst>
                  <a:ext uri="{0D108BD9-81ED-4DB2-BD59-A6C34878D82A}">
                    <a16:rowId xmlns:a16="http://schemas.microsoft.com/office/drawing/2014/main" val="115570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1163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84</TotalTime>
  <Words>240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Trebuchet MS</vt:lpstr>
      <vt:lpstr>Berlin</vt:lpstr>
      <vt:lpstr>IT Policy Roadmap</vt:lpstr>
      <vt:lpstr>Where are we today?</vt:lpstr>
      <vt:lpstr>What is the strategy</vt:lpstr>
      <vt:lpstr>Policy Document Requirements</vt:lpstr>
      <vt:lpstr>Who is doing the work</vt:lpstr>
      <vt:lpstr>What is the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Policy Roadmap</dc:title>
  <dc:creator>Nate Bachmeier</dc:creator>
  <cp:lastModifiedBy>Nate Bachmeier</cp:lastModifiedBy>
  <cp:revision>3</cp:revision>
  <dcterms:created xsi:type="dcterms:W3CDTF">2021-09-19T22:14:47Z</dcterms:created>
  <dcterms:modified xsi:type="dcterms:W3CDTF">2021-09-19T23:39:26Z</dcterms:modified>
</cp:coreProperties>
</file>