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84" r:id="rId6"/>
    <p:sldId id="277" r:id="rId7"/>
    <p:sldId id="290" r:id="rId8"/>
    <p:sldId id="287" r:id="rId9"/>
    <p:sldId id="286" r:id="rId10"/>
    <p:sldId id="262" r:id="rId11"/>
    <p:sldId id="291" r:id="rId12"/>
    <p:sldId id="2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65400" autoAdjust="0"/>
  </p:normalViewPr>
  <p:slideViewPr>
    <p:cSldViewPr snapToGrid="0">
      <p:cViewPr varScale="1">
        <p:scale>
          <a:sx n="49" d="100"/>
          <a:sy n="49" d="100"/>
        </p:scale>
        <p:origin x="1722" y="54"/>
      </p:cViewPr>
      <p:guideLst/>
    </p:cSldViewPr>
  </p:slideViewPr>
  <p:notesTextViewPr>
    <p:cViewPr>
      <p:scale>
        <a:sx n="1" d="1"/>
        <a:sy n="1" d="1"/>
      </p:scale>
      <p:origin x="0" y="-14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25F207-E102-42A4-AC4C-AEB1EB64762F}"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CBE53C13-AE17-4C9C-A24A-3D642CCF292F}">
      <dgm:prSet/>
      <dgm:spPr/>
      <dgm:t>
        <a:bodyPr/>
        <a:lstStyle/>
        <a:p>
          <a:r>
            <a:rPr lang="en-US" dirty="0"/>
            <a:t>Enforce Compliance Requirements</a:t>
          </a:r>
        </a:p>
      </dgm:t>
    </dgm:pt>
    <dgm:pt modelId="{67E38D50-5E0B-471B-96E5-5F67576DFAE0}" type="parTrans" cxnId="{85529831-7DF7-463D-A401-8C58CB910F98}">
      <dgm:prSet/>
      <dgm:spPr/>
      <dgm:t>
        <a:bodyPr/>
        <a:lstStyle/>
        <a:p>
          <a:endParaRPr lang="en-US"/>
        </a:p>
      </dgm:t>
    </dgm:pt>
    <dgm:pt modelId="{3EA96808-D8B7-45DC-8736-0B1A01B5D7BD}" type="sibTrans" cxnId="{85529831-7DF7-463D-A401-8C58CB910F98}">
      <dgm:prSet/>
      <dgm:spPr/>
      <dgm:t>
        <a:bodyPr/>
        <a:lstStyle/>
        <a:p>
          <a:endParaRPr lang="en-US"/>
        </a:p>
      </dgm:t>
    </dgm:pt>
    <dgm:pt modelId="{329D15D9-9370-48EE-B416-333BFD819AFF}">
      <dgm:prSet/>
      <dgm:spPr/>
      <dgm:t>
        <a:bodyPr/>
        <a:lstStyle/>
        <a:p>
          <a:r>
            <a:rPr lang="en-US" dirty="0"/>
            <a:t>Protect Customer Data</a:t>
          </a:r>
        </a:p>
      </dgm:t>
    </dgm:pt>
    <dgm:pt modelId="{86A3F3DD-E012-4E7E-8FFA-1F8F84CAB7D5}" type="parTrans" cxnId="{8C4DA5BE-7F9B-42D0-80E4-C4143B721CCE}">
      <dgm:prSet/>
      <dgm:spPr/>
    </dgm:pt>
    <dgm:pt modelId="{B8ED2FDE-E9F4-4D5B-8288-D432F88203F5}" type="sibTrans" cxnId="{8C4DA5BE-7F9B-42D0-80E4-C4143B721CCE}">
      <dgm:prSet/>
      <dgm:spPr/>
    </dgm:pt>
    <dgm:pt modelId="{BBD87C50-D6B3-4561-B3BC-AFC01D443A31}">
      <dgm:prSet/>
      <dgm:spPr/>
      <dgm:t>
        <a:bodyPr/>
        <a:lstStyle/>
        <a:p>
          <a:r>
            <a:rPr lang="en-US" dirty="0"/>
            <a:t>Restrict Physical Access</a:t>
          </a:r>
        </a:p>
      </dgm:t>
    </dgm:pt>
    <dgm:pt modelId="{DAD3AAF2-1420-4514-BECF-1600D88858B1}" type="parTrans" cxnId="{4B8C96DE-BC44-41DD-B06A-52B0D87910AE}">
      <dgm:prSet/>
      <dgm:spPr/>
    </dgm:pt>
    <dgm:pt modelId="{004C95EF-85D8-4027-A8FF-1D8258437E31}" type="sibTrans" cxnId="{4B8C96DE-BC44-41DD-B06A-52B0D87910AE}">
      <dgm:prSet/>
      <dgm:spPr/>
    </dgm:pt>
    <dgm:pt modelId="{C7F30B18-68FD-40FB-BAA4-DDA0E4DD4423}">
      <dgm:prSet/>
      <dgm:spPr/>
      <dgm:t>
        <a:bodyPr/>
        <a:lstStyle/>
        <a:p>
          <a:r>
            <a:rPr lang="en-US" dirty="0"/>
            <a:t>Audit Process Exceptions</a:t>
          </a:r>
        </a:p>
      </dgm:t>
    </dgm:pt>
    <dgm:pt modelId="{169DE252-DDA3-4AAA-97BA-67470466CA60}" type="parTrans" cxnId="{80259767-793C-48C1-8F37-28D30AD4156F}">
      <dgm:prSet/>
      <dgm:spPr/>
    </dgm:pt>
    <dgm:pt modelId="{270EF7CE-551E-4429-8F69-1FD0A46F04AD}" type="sibTrans" cxnId="{80259767-793C-48C1-8F37-28D30AD4156F}">
      <dgm:prSet/>
      <dgm:spPr/>
    </dgm:pt>
    <dgm:pt modelId="{BE44AF60-2A89-44D8-A641-15D1DDEE1844}" type="pres">
      <dgm:prSet presAssocID="{3D25F207-E102-42A4-AC4C-AEB1EB64762F}" presName="matrix" presStyleCnt="0">
        <dgm:presLayoutVars>
          <dgm:chMax val="1"/>
          <dgm:dir/>
          <dgm:resizeHandles val="exact"/>
        </dgm:presLayoutVars>
      </dgm:prSet>
      <dgm:spPr/>
    </dgm:pt>
    <dgm:pt modelId="{B6C9E8A4-92F7-4FF6-8424-9BB53631DFBF}" type="pres">
      <dgm:prSet presAssocID="{3D25F207-E102-42A4-AC4C-AEB1EB64762F}" presName="diamond" presStyleLbl="bgShp" presStyleIdx="0" presStyleCnt="1"/>
      <dgm:spPr/>
    </dgm:pt>
    <dgm:pt modelId="{6C6EB4F7-A04B-44CA-81DB-DC2028405602}" type="pres">
      <dgm:prSet presAssocID="{3D25F207-E102-42A4-AC4C-AEB1EB64762F}" presName="quad1" presStyleLbl="node1" presStyleIdx="0" presStyleCnt="4">
        <dgm:presLayoutVars>
          <dgm:chMax val="0"/>
          <dgm:chPref val="0"/>
          <dgm:bulletEnabled val="1"/>
        </dgm:presLayoutVars>
      </dgm:prSet>
      <dgm:spPr/>
    </dgm:pt>
    <dgm:pt modelId="{C0B1A669-AAB3-4070-BA2F-5761D56DA3A9}" type="pres">
      <dgm:prSet presAssocID="{3D25F207-E102-42A4-AC4C-AEB1EB64762F}" presName="quad2" presStyleLbl="node1" presStyleIdx="1" presStyleCnt="4">
        <dgm:presLayoutVars>
          <dgm:chMax val="0"/>
          <dgm:chPref val="0"/>
          <dgm:bulletEnabled val="1"/>
        </dgm:presLayoutVars>
      </dgm:prSet>
      <dgm:spPr/>
    </dgm:pt>
    <dgm:pt modelId="{C72C3007-D4AD-4915-8D1B-D7A3DE20D4D5}" type="pres">
      <dgm:prSet presAssocID="{3D25F207-E102-42A4-AC4C-AEB1EB64762F}" presName="quad3" presStyleLbl="node1" presStyleIdx="2" presStyleCnt="4">
        <dgm:presLayoutVars>
          <dgm:chMax val="0"/>
          <dgm:chPref val="0"/>
          <dgm:bulletEnabled val="1"/>
        </dgm:presLayoutVars>
      </dgm:prSet>
      <dgm:spPr/>
    </dgm:pt>
    <dgm:pt modelId="{5E025C72-68DE-4BE7-9998-6EC4C49FC1A7}" type="pres">
      <dgm:prSet presAssocID="{3D25F207-E102-42A4-AC4C-AEB1EB64762F}" presName="quad4" presStyleLbl="node1" presStyleIdx="3" presStyleCnt="4">
        <dgm:presLayoutVars>
          <dgm:chMax val="0"/>
          <dgm:chPref val="0"/>
          <dgm:bulletEnabled val="1"/>
        </dgm:presLayoutVars>
      </dgm:prSet>
      <dgm:spPr/>
    </dgm:pt>
  </dgm:ptLst>
  <dgm:cxnLst>
    <dgm:cxn modelId="{BA2DE201-257B-400B-A45C-47177A2A9F81}" type="presOf" srcId="{3D25F207-E102-42A4-AC4C-AEB1EB64762F}" destId="{BE44AF60-2A89-44D8-A641-15D1DDEE1844}" srcOrd="0" destOrd="0" presId="urn:microsoft.com/office/officeart/2005/8/layout/matrix3"/>
    <dgm:cxn modelId="{85529831-7DF7-463D-A401-8C58CB910F98}" srcId="{3D25F207-E102-42A4-AC4C-AEB1EB64762F}" destId="{CBE53C13-AE17-4C9C-A24A-3D642CCF292F}" srcOrd="0" destOrd="0" parTransId="{67E38D50-5E0B-471B-96E5-5F67576DFAE0}" sibTransId="{3EA96808-D8B7-45DC-8736-0B1A01B5D7BD}"/>
    <dgm:cxn modelId="{C8F5FB5F-6C90-452E-B641-0FFEDF949BBC}" type="presOf" srcId="{C7F30B18-68FD-40FB-BAA4-DDA0E4DD4423}" destId="{5E025C72-68DE-4BE7-9998-6EC4C49FC1A7}" srcOrd="0" destOrd="0" presId="urn:microsoft.com/office/officeart/2005/8/layout/matrix3"/>
    <dgm:cxn modelId="{80259767-793C-48C1-8F37-28D30AD4156F}" srcId="{3D25F207-E102-42A4-AC4C-AEB1EB64762F}" destId="{C7F30B18-68FD-40FB-BAA4-DDA0E4DD4423}" srcOrd="3" destOrd="0" parTransId="{169DE252-DDA3-4AAA-97BA-67470466CA60}" sibTransId="{270EF7CE-551E-4429-8F69-1FD0A46F04AD}"/>
    <dgm:cxn modelId="{1B09CB4C-3937-4119-9032-5E9149AB1467}" type="presOf" srcId="{329D15D9-9370-48EE-B416-333BFD819AFF}" destId="{C0B1A669-AAB3-4070-BA2F-5761D56DA3A9}" srcOrd="0" destOrd="0" presId="urn:microsoft.com/office/officeart/2005/8/layout/matrix3"/>
    <dgm:cxn modelId="{8C4DA5BE-7F9B-42D0-80E4-C4143B721CCE}" srcId="{3D25F207-E102-42A4-AC4C-AEB1EB64762F}" destId="{329D15D9-9370-48EE-B416-333BFD819AFF}" srcOrd="1" destOrd="0" parTransId="{86A3F3DD-E012-4E7E-8FFA-1F8F84CAB7D5}" sibTransId="{B8ED2FDE-E9F4-4D5B-8288-D432F88203F5}"/>
    <dgm:cxn modelId="{4B8C96DE-BC44-41DD-B06A-52B0D87910AE}" srcId="{3D25F207-E102-42A4-AC4C-AEB1EB64762F}" destId="{BBD87C50-D6B3-4561-B3BC-AFC01D443A31}" srcOrd="2" destOrd="0" parTransId="{DAD3AAF2-1420-4514-BECF-1600D88858B1}" sibTransId="{004C95EF-85D8-4027-A8FF-1D8258437E31}"/>
    <dgm:cxn modelId="{2764F4DF-B595-49BC-B10F-DEEC0C595BCD}" type="presOf" srcId="{CBE53C13-AE17-4C9C-A24A-3D642CCF292F}" destId="{6C6EB4F7-A04B-44CA-81DB-DC2028405602}" srcOrd="0" destOrd="0" presId="urn:microsoft.com/office/officeart/2005/8/layout/matrix3"/>
    <dgm:cxn modelId="{EEA21EE6-D54B-4C70-AFEB-1A9A2C08FDEC}" type="presOf" srcId="{BBD87C50-D6B3-4561-B3BC-AFC01D443A31}" destId="{C72C3007-D4AD-4915-8D1B-D7A3DE20D4D5}" srcOrd="0" destOrd="0" presId="urn:microsoft.com/office/officeart/2005/8/layout/matrix3"/>
    <dgm:cxn modelId="{98D1298C-C93A-41D1-9D07-F4370B771160}" type="presParOf" srcId="{BE44AF60-2A89-44D8-A641-15D1DDEE1844}" destId="{B6C9E8A4-92F7-4FF6-8424-9BB53631DFBF}" srcOrd="0" destOrd="0" presId="urn:microsoft.com/office/officeart/2005/8/layout/matrix3"/>
    <dgm:cxn modelId="{E6E4791F-F78F-41A2-B5B3-4DB2D32B276C}" type="presParOf" srcId="{BE44AF60-2A89-44D8-A641-15D1DDEE1844}" destId="{6C6EB4F7-A04B-44CA-81DB-DC2028405602}" srcOrd="1" destOrd="0" presId="urn:microsoft.com/office/officeart/2005/8/layout/matrix3"/>
    <dgm:cxn modelId="{E6442689-DEBD-430A-8400-35E6F6A2D776}" type="presParOf" srcId="{BE44AF60-2A89-44D8-A641-15D1DDEE1844}" destId="{C0B1A669-AAB3-4070-BA2F-5761D56DA3A9}" srcOrd="2" destOrd="0" presId="urn:microsoft.com/office/officeart/2005/8/layout/matrix3"/>
    <dgm:cxn modelId="{C914C6BD-6D40-4912-9791-1E8FEF06DAAC}" type="presParOf" srcId="{BE44AF60-2A89-44D8-A641-15D1DDEE1844}" destId="{C72C3007-D4AD-4915-8D1B-D7A3DE20D4D5}" srcOrd="3" destOrd="0" presId="urn:microsoft.com/office/officeart/2005/8/layout/matrix3"/>
    <dgm:cxn modelId="{139EE02B-E710-456F-A3FF-937222697F8F}" type="presParOf" srcId="{BE44AF60-2A89-44D8-A641-15D1DDEE1844}" destId="{5E025C72-68DE-4BE7-9998-6EC4C49FC1A7}"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9E8A4-92F7-4FF6-8424-9BB53631DFBF}">
      <dsp:nvSpPr>
        <dsp:cNvPr id="0" name=""/>
        <dsp:cNvSpPr/>
      </dsp:nvSpPr>
      <dsp:spPr>
        <a:xfrm>
          <a:off x="0" y="18986"/>
          <a:ext cx="3749038" cy="37490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6EB4F7-A04B-44CA-81DB-DC2028405602}">
      <dsp:nvSpPr>
        <dsp:cNvPr id="0" name=""/>
        <dsp:cNvSpPr/>
      </dsp:nvSpPr>
      <dsp:spPr>
        <a:xfrm>
          <a:off x="356158" y="375145"/>
          <a:ext cx="1462124" cy="14621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Enforce Compliance Requirements</a:t>
          </a:r>
        </a:p>
      </dsp:txBody>
      <dsp:txXfrm>
        <a:off x="427533" y="446520"/>
        <a:ext cx="1319374" cy="1319374"/>
      </dsp:txXfrm>
    </dsp:sp>
    <dsp:sp modelId="{C0B1A669-AAB3-4070-BA2F-5761D56DA3A9}">
      <dsp:nvSpPr>
        <dsp:cNvPr id="0" name=""/>
        <dsp:cNvSpPr/>
      </dsp:nvSpPr>
      <dsp:spPr>
        <a:xfrm>
          <a:off x="1930754" y="375145"/>
          <a:ext cx="1462124" cy="14621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Protect Customer Data</a:t>
          </a:r>
        </a:p>
      </dsp:txBody>
      <dsp:txXfrm>
        <a:off x="2002129" y="446520"/>
        <a:ext cx="1319374" cy="1319374"/>
      </dsp:txXfrm>
    </dsp:sp>
    <dsp:sp modelId="{C72C3007-D4AD-4915-8D1B-D7A3DE20D4D5}">
      <dsp:nvSpPr>
        <dsp:cNvPr id="0" name=""/>
        <dsp:cNvSpPr/>
      </dsp:nvSpPr>
      <dsp:spPr>
        <a:xfrm>
          <a:off x="356158" y="1949741"/>
          <a:ext cx="1462124" cy="14621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Restrict Physical Access</a:t>
          </a:r>
        </a:p>
      </dsp:txBody>
      <dsp:txXfrm>
        <a:off x="427533" y="2021116"/>
        <a:ext cx="1319374" cy="1319374"/>
      </dsp:txXfrm>
    </dsp:sp>
    <dsp:sp modelId="{5E025C72-68DE-4BE7-9998-6EC4C49FC1A7}">
      <dsp:nvSpPr>
        <dsp:cNvPr id="0" name=""/>
        <dsp:cNvSpPr/>
      </dsp:nvSpPr>
      <dsp:spPr>
        <a:xfrm>
          <a:off x="1930754" y="1949741"/>
          <a:ext cx="1462124" cy="14621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Audit Process Exceptions</a:t>
          </a:r>
        </a:p>
      </dsp:txBody>
      <dsp:txXfrm>
        <a:off x="2002129" y="2021116"/>
        <a:ext cx="1319374" cy="1319374"/>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7939C-241D-4FDC-8DE8-4EE3F462EE22}" type="datetimeFigureOut">
              <a:rPr lang="en-US" smtClean="0"/>
              <a:t>9/12/2021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AF473-2665-42A7-89E3-C7BA7EB58D12}" type="slidenum">
              <a:rPr lang="en-US" smtClean="0"/>
              <a:t>‹#›</a:t>
            </a:fld>
            <a:endParaRPr lang="en-US" dirty="0"/>
          </a:p>
        </p:txBody>
      </p:sp>
    </p:spTree>
    <p:extLst>
      <p:ext uri="{BB962C8B-B14F-4D97-AF65-F5344CB8AC3E}">
        <p14:creationId xmlns:p14="http://schemas.microsoft.com/office/powerpoint/2010/main" val="69354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NCU-F wants to democratize financial serves through a comprehensive portfolio of capabilities.  The company’s founders found that existing banking services were not inclusive, often penalizing small account holders with arbitrary fees.  While this approach is profitable, it does not create a positive customer experience or lead to a sustainable business model.  This long-term focus earned the organization a broad customer base, which fuels its ability to acquire innovative competitors.  Today, the business has numerous financial products that exist as application silos without a consistent interface.  Instead, NCU-F envisions modernizing these systems to improve cross-selling, reduce operational overhead, and standardize the experience.  These capabilities would benefit the organization and its customers.  </a:t>
            </a:r>
          </a:p>
          <a:p>
            <a:endParaRPr lang="en-US" dirty="0"/>
          </a:p>
        </p:txBody>
      </p:sp>
      <p:sp>
        <p:nvSpPr>
          <p:cNvPr id="4" name="Slide Number Placeholder 3"/>
          <p:cNvSpPr>
            <a:spLocks noGrp="1"/>
          </p:cNvSpPr>
          <p:nvPr>
            <p:ph type="sldNum" sz="quarter" idx="5"/>
          </p:nvPr>
        </p:nvSpPr>
        <p:spPr/>
        <p:txBody>
          <a:bodyPr/>
          <a:lstStyle/>
          <a:p>
            <a:fld id="{35BAF473-2665-42A7-89E3-C7BA7EB58D12}" type="slidenum">
              <a:rPr lang="en-US" smtClean="0"/>
              <a:t>3</a:t>
            </a:fld>
            <a:endParaRPr lang="en-US" dirty="0"/>
          </a:p>
        </p:txBody>
      </p:sp>
    </p:spTree>
    <p:extLst>
      <p:ext uri="{BB962C8B-B14F-4D97-AF65-F5344CB8AC3E}">
        <p14:creationId xmlns:p14="http://schemas.microsoft.com/office/powerpoint/2010/main" val="95773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Organizations use needs assessments to uncover gaps between a feature or capabilities’ current and desired performance levels (US OPM, 2021).  For instance, customers can transfer money to friends and family through the NCU-F mobile app.  Today, completing that process takes nearly three minutes on average, significantly longer than competing products.  Business Development Managers (BDM) demand a more responsive customer experience that requires no more than fifteen seconds.  However, closing the distance between these durations necessitates both time and capital investments.</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Meanwhile, the Investment Accounts division is requesting those same resources to support their newly acquired trading platform.  Their leadership has concerns that product stability is creating negative press through social media channels.  Recently, customers could not access the web application for over sixteen hours last month.  Specific leaders might view this request as the IT department wanting to work on IT projects.  Nevertheless, a challenging premier release might irrevocably damage the trading platform’s credibility and potentially limit future returns (Kang, 2016).  The organization must balance these decisions within a broader context.</a:t>
            </a:r>
          </a:p>
          <a:p>
            <a:pPr marL="0" marR="0">
              <a:lnSpc>
                <a:spcPct val="200000"/>
              </a:lnSpc>
              <a:spcBef>
                <a:spcPts val="0"/>
              </a:spcBef>
              <a:spcAft>
                <a:spcPts val="0"/>
              </a:spcAft>
            </a:pPr>
            <a:endParaRPr lang="en-US" sz="180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a:effectLst/>
                <a:latin typeface="Times New Roman" panose="02020603050405020304" pitchFamily="18" charset="0"/>
                <a:ea typeface="Calibri" panose="020F0502020204030204" pitchFamily="34" charset="0"/>
              </a:rPr>
              <a:t>NCU-F </a:t>
            </a:r>
            <a:r>
              <a:rPr lang="en-US" sz="1800" dirty="0">
                <a:effectLst/>
                <a:latin typeface="Times New Roman" panose="02020603050405020304" pitchFamily="18" charset="0"/>
                <a:ea typeface="Calibri" panose="020F0502020204030204" pitchFamily="34" charset="0"/>
              </a:rPr>
              <a:t>only has time to complete one project and needs to examine the Political, Economic, Social, and Technology (PEST) factors (Langer &amp; </a:t>
            </a:r>
            <a:r>
              <a:rPr lang="en-US" sz="1800" dirty="0" err="1">
                <a:effectLst/>
                <a:latin typeface="Times New Roman" panose="02020603050405020304" pitchFamily="18" charset="0"/>
                <a:ea typeface="Calibri" panose="020F0502020204030204" pitchFamily="34" charset="0"/>
              </a:rPr>
              <a:t>Yorks</a:t>
            </a:r>
            <a:r>
              <a:rPr lang="en-US" sz="1800" dirty="0">
                <a:effectLst/>
                <a:latin typeface="Times New Roman" panose="02020603050405020304" pitchFamily="18" charset="0"/>
                <a:ea typeface="Calibri" panose="020F0502020204030204" pitchFamily="34" charset="0"/>
              </a:rPr>
              <a:t>, 2013).  This strategy seeks to rationalize the risks and rewards derived from various external forces (see Table 1).  According to that analysis, the trading platform must be the business priority because of the substantial economic and brand risks.  Meanwhile, the mobile app’s performance is not a regression.  Customers that accept the current latencies today are unlikely to expect sudden improvements. </a:t>
            </a:r>
          </a:p>
          <a:p>
            <a:endParaRPr lang="en-US" dirty="0"/>
          </a:p>
        </p:txBody>
      </p:sp>
      <p:sp>
        <p:nvSpPr>
          <p:cNvPr id="4" name="Slide Number Placeholder 3"/>
          <p:cNvSpPr>
            <a:spLocks noGrp="1"/>
          </p:cNvSpPr>
          <p:nvPr>
            <p:ph type="sldNum" sz="quarter" idx="5"/>
          </p:nvPr>
        </p:nvSpPr>
        <p:spPr/>
        <p:txBody>
          <a:bodyPr/>
          <a:lstStyle/>
          <a:p>
            <a:fld id="{35BAF473-2665-42A7-89E3-C7BA7EB58D12}" type="slidenum">
              <a:rPr lang="en-US" smtClean="0"/>
              <a:t>4</a:t>
            </a:fld>
            <a:endParaRPr lang="en-US" dirty="0"/>
          </a:p>
        </p:txBody>
      </p:sp>
    </p:spTree>
    <p:extLst>
      <p:ext uri="{BB962C8B-B14F-4D97-AF65-F5344CB8AC3E}">
        <p14:creationId xmlns:p14="http://schemas.microsoft.com/office/powerpoint/2010/main" val="3039814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Several subsystems exist within the trading platform composed of various micro-services and vendor products (see Figure 1).  Those services discover each other through Domain Name Service (DNS) queries to an internal zone.  This approach decouples the network topology from the component implementations.  After locating a dependent service, the caller sends the request and client certificate to the endpoint.  NCU-F verifies those certificates with their Microsoft Public Key Infrastructure (PKI) services.  If these core infrastructure services are unavailable, any dependent services will also miss its Service Level Agreements (SLA).</a:t>
            </a:r>
          </a:p>
          <a:p>
            <a:endParaRPr lang="en-US" dirty="0"/>
          </a:p>
          <a:p>
            <a:r>
              <a:rPr lang="en-US" sz="1800" dirty="0">
                <a:effectLst/>
                <a:latin typeface="Times New Roman" panose="02020603050405020304" pitchFamily="18" charset="0"/>
                <a:ea typeface="Calibri" panose="020F0502020204030204" pitchFamily="34" charset="0"/>
              </a:rPr>
              <a:t>Specific critical parameters are outside of NCU-F’s control, such as regulatory and compliance requirements.  For instance, the application must maintain an audit trail of every transaction for at least seven years.  Other requirements state that the system must enforce customer privacy and the right to be forgotten (e.g., GDPR).  When administrators fail to deliver those artifacts, it invites ethical and legal challenges.</a:t>
            </a:r>
            <a:endParaRPr lang="en-US" dirty="0"/>
          </a:p>
        </p:txBody>
      </p:sp>
      <p:sp>
        <p:nvSpPr>
          <p:cNvPr id="4" name="Slide Number Placeholder 3"/>
          <p:cNvSpPr>
            <a:spLocks noGrp="1"/>
          </p:cNvSpPr>
          <p:nvPr>
            <p:ph type="sldNum" sz="quarter" idx="5"/>
          </p:nvPr>
        </p:nvSpPr>
        <p:spPr/>
        <p:txBody>
          <a:bodyPr/>
          <a:lstStyle/>
          <a:p>
            <a:fld id="{35BAF473-2665-42A7-89E3-C7BA7EB58D12}" type="slidenum">
              <a:rPr lang="en-US" smtClean="0"/>
              <a:t>5</a:t>
            </a:fld>
            <a:endParaRPr lang="en-US" dirty="0"/>
          </a:p>
        </p:txBody>
      </p:sp>
    </p:spTree>
    <p:extLst>
      <p:ext uri="{BB962C8B-B14F-4D97-AF65-F5344CB8AC3E}">
        <p14:creationId xmlns:p14="http://schemas.microsoft.com/office/powerpoint/2010/main" val="1853447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Hundreds of platforms enable customers to trade financial instruments through mobile, web, and desktop applications.  However, those solutions focus on streamlining order entry, not providing customers with the best long-term focused experience.  For instance, when the market dips, most brokers flood the screen with flashing red text and induce unnecessary stress.  Instead, NCU-F’s solution uses a color gradient based on the long-term trend.  This subtle behavioral economic “trick” discourages our customers from buying high and selling low.  Across the platform, there are numerous additional mechanisms like intelligent search result sorting to prevent purchasing the wrong instruments.</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NCU-F set an aggressive timeline for delivering the trading platform to customers.  It met this expectation through numerous outsourcing engagements and licensing existing technologies (see Table 2).  While this approach decreased time-to-market, it left them with a heterogeneous platform that spans several vendors.  For example, the Identity Services is a service façade to Microsoft Active Directory.  This design simplifies specific integrations in exchange for higher licensing costs and fewer concurrent transactions.</a:t>
            </a:r>
          </a:p>
          <a:p>
            <a:endParaRPr lang="en-US" dirty="0"/>
          </a:p>
        </p:txBody>
      </p:sp>
      <p:sp>
        <p:nvSpPr>
          <p:cNvPr id="4" name="Slide Number Placeholder 3"/>
          <p:cNvSpPr>
            <a:spLocks noGrp="1"/>
          </p:cNvSpPr>
          <p:nvPr>
            <p:ph type="sldNum" sz="quarter" idx="5"/>
          </p:nvPr>
        </p:nvSpPr>
        <p:spPr/>
        <p:txBody>
          <a:bodyPr/>
          <a:lstStyle/>
          <a:p>
            <a:fld id="{35BAF473-2665-42A7-89E3-C7BA7EB58D12}" type="slidenum">
              <a:rPr lang="en-US" smtClean="0"/>
              <a:t>6</a:t>
            </a:fld>
            <a:endParaRPr lang="en-US" dirty="0"/>
          </a:p>
        </p:txBody>
      </p:sp>
    </p:spTree>
    <p:extLst>
      <p:ext uri="{BB962C8B-B14F-4D97-AF65-F5344CB8AC3E}">
        <p14:creationId xmlns:p14="http://schemas.microsoft.com/office/powerpoint/2010/main" val="3170639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The business must strategically decide which governance policies to enforce versus recommend.  When the organization mandates a shift in direction, it creates additional work and deprioritizes competing efforts.  One approach is defining maturity levels and target groups, then slowly raising expectations on specific critical resources first.  For instance, Identity Services’ recent outage makes it a candidate for targeted investments, such as reducing Domain controller requirements through data caching policies.</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NCU-F must also devise plans for removing technical debt and implementing standards across the platform.  That standardization enables the company to move faster with greater consistency.  However, the business must be cognizant of the current business cycle since paying down debt also implies fewer new features.  Without an adequate volume of improvements, the customer’s experience becomes stale and fails to meet expectations.</a:t>
            </a:r>
          </a:p>
          <a:p>
            <a:pPr marL="0" marR="0">
              <a:lnSpc>
                <a:spcPct val="200000"/>
              </a:lnSpc>
              <a:spcBef>
                <a:spcPts val="0"/>
              </a:spcBef>
              <a:spcAft>
                <a:spcPts val="0"/>
              </a:spcAft>
            </a:pPr>
            <a:endParaRPr lang="en-US" sz="1800" dirty="0">
              <a:effectLst/>
              <a:latin typeface="Times New Roman" panose="02020603050405020304" pitchFamily="18" charset="0"/>
              <a:ea typeface="Calibri" panose="020F0502020204030204" pitchFamily="34" charset="0"/>
            </a:endParaRPr>
          </a:p>
          <a:p>
            <a:pPr marL="0" marR="0">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rPr>
              <a:t>Lastly, formalizing organizational procedures such as disaster recovery and incident management will pay dividends later.  For instance, the initial release of the trading platform stores customer data across eight different storage technologies.  This approach decouples the implementation between microsystems and promotes engineering efficiency.  However, end-users do not care.  Instead, they want a consistent system state that withstands an individual server or partition failure.</a:t>
            </a:r>
          </a:p>
          <a:p>
            <a:endParaRPr lang="en-US" dirty="0"/>
          </a:p>
        </p:txBody>
      </p:sp>
      <p:sp>
        <p:nvSpPr>
          <p:cNvPr id="4" name="Slide Number Placeholder 3"/>
          <p:cNvSpPr>
            <a:spLocks noGrp="1"/>
          </p:cNvSpPr>
          <p:nvPr>
            <p:ph type="sldNum" sz="quarter" idx="5"/>
          </p:nvPr>
        </p:nvSpPr>
        <p:spPr/>
        <p:txBody>
          <a:bodyPr/>
          <a:lstStyle/>
          <a:p>
            <a:fld id="{35BAF473-2665-42A7-89E3-C7BA7EB58D12}" type="slidenum">
              <a:rPr lang="en-US" smtClean="0"/>
              <a:t>7</a:t>
            </a:fld>
            <a:endParaRPr lang="en-US" dirty="0"/>
          </a:p>
        </p:txBody>
      </p:sp>
    </p:spTree>
    <p:extLst>
      <p:ext uri="{BB962C8B-B14F-4D97-AF65-F5344CB8AC3E}">
        <p14:creationId xmlns:p14="http://schemas.microsoft.com/office/powerpoint/2010/main" val="80097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rPr>
              <a:t>The trading application maintains a treasure trove of financial information that hackers want to steal.  NCU-F must prevent this scenario with policies that limit how trusted users can access the production environment.  For example, only the operations team should connect to the production environment using Multi-Factor Authentication and Virtual Private Networking (VPN) software.  Next, controls must exist for auditing data access and limiting data exfiltration.  Finally, mechanisms and processes must review those business justifications that require the ops team near sensitive information.  Over time those policies need to mature and remove manual interactions, further avoiding negligence and unauthorized state changes.</a:t>
            </a:r>
          </a:p>
          <a:p>
            <a:endParaRPr lang="en-US" dirty="0"/>
          </a:p>
        </p:txBody>
      </p:sp>
      <p:sp>
        <p:nvSpPr>
          <p:cNvPr id="4" name="Slide Number Placeholder 3"/>
          <p:cNvSpPr>
            <a:spLocks noGrp="1"/>
          </p:cNvSpPr>
          <p:nvPr>
            <p:ph type="sldNum" sz="quarter" idx="5"/>
          </p:nvPr>
        </p:nvSpPr>
        <p:spPr/>
        <p:txBody>
          <a:bodyPr/>
          <a:lstStyle/>
          <a:p>
            <a:fld id="{35BAF473-2665-42A7-89E3-C7BA7EB58D12}" type="slidenum">
              <a:rPr lang="en-US" smtClean="0"/>
              <a:t>8</a:t>
            </a:fld>
            <a:endParaRPr lang="en-US" dirty="0"/>
          </a:p>
        </p:txBody>
      </p:sp>
    </p:spTree>
    <p:extLst>
      <p:ext uri="{BB962C8B-B14F-4D97-AF65-F5344CB8AC3E}">
        <p14:creationId xmlns:p14="http://schemas.microsoft.com/office/powerpoint/2010/main" val="3953417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215B1E-B289-4C56-BCC0-2AB8CF93E2A1}"/>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838200" y="2465970"/>
            <a:ext cx="5739882" cy="2387600"/>
          </a:xfrm>
        </p:spPr>
        <p:txBody>
          <a:bodyPr anchor="b">
            <a:normAutofit/>
          </a:bodyPr>
          <a:lstStyle>
            <a:lvl1pPr algn="l">
              <a:defRPr sz="5400" b="1">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838200" y="5159827"/>
            <a:ext cx="5739882" cy="783773"/>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rg Char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838200" y="695037"/>
            <a:ext cx="4573200" cy="1325563"/>
          </a:xfrm>
        </p:spPr>
        <p:txBody>
          <a:bodyPr/>
          <a:lstStyle>
            <a:lvl1pPr algn="l">
              <a:defRPr b="1">
                <a:solidFill>
                  <a:schemeClr val="accent4"/>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5021635" y="2039382"/>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4" name="Text Placeholder 8">
            <a:extLst>
              <a:ext uri="{FF2B5EF4-FFF2-40B4-BE49-F238E27FC236}">
                <a16:creationId xmlns:a16="http://schemas.microsoft.com/office/drawing/2014/main" id="{16CC17AD-6E52-42E9-989B-FB086C64DFD1}"/>
              </a:ext>
            </a:extLst>
          </p:cNvPr>
          <p:cNvSpPr>
            <a:spLocks noGrp="1"/>
          </p:cNvSpPr>
          <p:nvPr>
            <p:ph type="body" sz="quarter" idx="46" hasCustomPrompt="1"/>
          </p:nvPr>
        </p:nvSpPr>
        <p:spPr>
          <a:xfrm>
            <a:off x="5021635" y="2408260"/>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6" name="Text Placeholder 8">
            <a:extLst>
              <a:ext uri="{FF2B5EF4-FFF2-40B4-BE49-F238E27FC236}">
                <a16:creationId xmlns:a16="http://schemas.microsoft.com/office/drawing/2014/main" id="{D36B0D72-6C95-4E3A-A679-D94CB154306B}"/>
              </a:ext>
            </a:extLst>
          </p:cNvPr>
          <p:cNvSpPr>
            <a:spLocks noGrp="1"/>
          </p:cNvSpPr>
          <p:nvPr>
            <p:ph type="body" sz="quarter" idx="47" hasCustomPrompt="1"/>
          </p:nvPr>
        </p:nvSpPr>
        <p:spPr>
          <a:xfrm>
            <a:off x="5043407" y="4770420"/>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7" name="Text Placeholder 8">
            <a:extLst>
              <a:ext uri="{FF2B5EF4-FFF2-40B4-BE49-F238E27FC236}">
                <a16:creationId xmlns:a16="http://schemas.microsoft.com/office/drawing/2014/main" id="{7E6E1537-8CF9-4C86-8E25-29BFFDAFDDD2}"/>
              </a:ext>
            </a:extLst>
          </p:cNvPr>
          <p:cNvSpPr>
            <a:spLocks noGrp="1"/>
          </p:cNvSpPr>
          <p:nvPr>
            <p:ph type="body" sz="quarter" idx="48" hasCustomPrompt="1"/>
          </p:nvPr>
        </p:nvSpPr>
        <p:spPr>
          <a:xfrm>
            <a:off x="5043407" y="5139298"/>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8" name="Text Placeholder 8">
            <a:extLst>
              <a:ext uri="{FF2B5EF4-FFF2-40B4-BE49-F238E27FC236}">
                <a16:creationId xmlns:a16="http://schemas.microsoft.com/office/drawing/2014/main" id="{755E9ED2-721A-416D-AFA6-B57E6B8D8C5D}"/>
              </a:ext>
            </a:extLst>
          </p:cNvPr>
          <p:cNvSpPr>
            <a:spLocks noGrp="1"/>
          </p:cNvSpPr>
          <p:nvPr>
            <p:ph type="body" sz="quarter" idx="49" hasCustomPrompt="1"/>
          </p:nvPr>
        </p:nvSpPr>
        <p:spPr>
          <a:xfrm>
            <a:off x="2757407" y="4758255"/>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9" name="Text Placeholder 8">
            <a:extLst>
              <a:ext uri="{FF2B5EF4-FFF2-40B4-BE49-F238E27FC236}">
                <a16:creationId xmlns:a16="http://schemas.microsoft.com/office/drawing/2014/main" id="{0DE1C87C-07E3-42FC-9B43-81D789BF794B}"/>
              </a:ext>
            </a:extLst>
          </p:cNvPr>
          <p:cNvSpPr>
            <a:spLocks noGrp="1"/>
          </p:cNvSpPr>
          <p:nvPr>
            <p:ph type="body" sz="quarter" idx="50" hasCustomPrompt="1"/>
          </p:nvPr>
        </p:nvSpPr>
        <p:spPr>
          <a:xfrm>
            <a:off x="2757407" y="5127133"/>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0" name="Text Placeholder 8">
            <a:extLst>
              <a:ext uri="{FF2B5EF4-FFF2-40B4-BE49-F238E27FC236}">
                <a16:creationId xmlns:a16="http://schemas.microsoft.com/office/drawing/2014/main" id="{8556C5D2-9D30-44C4-95EA-DA672356995D}"/>
              </a:ext>
            </a:extLst>
          </p:cNvPr>
          <p:cNvSpPr>
            <a:spLocks noGrp="1"/>
          </p:cNvSpPr>
          <p:nvPr>
            <p:ph type="body" sz="quarter" idx="51" hasCustomPrompt="1"/>
          </p:nvPr>
        </p:nvSpPr>
        <p:spPr>
          <a:xfrm>
            <a:off x="471407" y="4770420"/>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5" name="Text Placeholder 8">
            <a:extLst>
              <a:ext uri="{FF2B5EF4-FFF2-40B4-BE49-F238E27FC236}">
                <a16:creationId xmlns:a16="http://schemas.microsoft.com/office/drawing/2014/main" id="{BB8DD76A-44FE-4266-9CE3-FC74ACF61470}"/>
              </a:ext>
            </a:extLst>
          </p:cNvPr>
          <p:cNvSpPr>
            <a:spLocks noGrp="1"/>
          </p:cNvSpPr>
          <p:nvPr>
            <p:ph type="body" sz="quarter" idx="52" hasCustomPrompt="1"/>
          </p:nvPr>
        </p:nvSpPr>
        <p:spPr>
          <a:xfrm>
            <a:off x="471407" y="5139298"/>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6" name="Text Placeholder 8">
            <a:extLst>
              <a:ext uri="{FF2B5EF4-FFF2-40B4-BE49-F238E27FC236}">
                <a16:creationId xmlns:a16="http://schemas.microsoft.com/office/drawing/2014/main" id="{BB7FB830-D9B0-43D8-B279-D8A3831911C7}"/>
              </a:ext>
            </a:extLst>
          </p:cNvPr>
          <p:cNvSpPr>
            <a:spLocks noGrp="1"/>
          </p:cNvSpPr>
          <p:nvPr>
            <p:ph type="body" sz="quarter" idx="53" hasCustomPrompt="1"/>
          </p:nvPr>
        </p:nvSpPr>
        <p:spPr>
          <a:xfrm>
            <a:off x="9615407" y="4758255"/>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7" name="Text Placeholder 8">
            <a:extLst>
              <a:ext uri="{FF2B5EF4-FFF2-40B4-BE49-F238E27FC236}">
                <a16:creationId xmlns:a16="http://schemas.microsoft.com/office/drawing/2014/main" id="{DA699CE9-2DCD-4D59-B359-D7D3511A2158}"/>
              </a:ext>
            </a:extLst>
          </p:cNvPr>
          <p:cNvSpPr>
            <a:spLocks noGrp="1"/>
          </p:cNvSpPr>
          <p:nvPr>
            <p:ph type="body" sz="quarter" idx="54" hasCustomPrompt="1"/>
          </p:nvPr>
        </p:nvSpPr>
        <p:spPr>
          <a:xfrm>
            <a:off x="9615407" y="5127133"/>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8" name="Text Placeholder 8">
            <a:extLst>
              <a:ext uri="{FF2B5EF4-FFF2-40B4-BE49-F238E27FC236}">
                <a16:creationId xmlns:a16="http://schemas.microsoft.com/office/drawing/2014/main" id="{5B0C1AF9-7ECA-4F02-B71D-97228D05B031}"/>
              </a:ext>
            </a:extLst>
          </p:cNvPr>
          <p:cNvSpPr>
            <a:spLocks noGrp="1"/>
          </p:cNvSpPr>
          <p:nvPr>
            <p:ph type="body" sz="quarter" idx="55" hasCustomPrompt="1"/>
          </p:nvPr>
        </p:nvSpPr>
        <p:spPr>
          <a:xfrm>
            <a:off x="7329407" y="4770420"/>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9" name="Text Placeholder 8">
            <a:extLst>
              <a:ext uri="{FF2B5EF4-FFF2-40B4-BE49-F238E27FC236}">
                <a16:creationId xmlns:a16="http://schemas.microsoft.com/office/drawing/2014/main" id="{FE515F87-B08B-4273-9427-B4477D68E33E}"/>
              </a:ext>
            </a:extLst>
          </p:cNvPr>
          <p:cNvSpPr>
            <a:spLocks noGrp="1"/>
          </p:cNvSpPr>
          <p:nvPr>
            <p:ph type="body" sz="quarter" idx="56" hasCustomPrompt="1"/>
          </p:nvPr>
        </p:nvSpPr>
        <p:spPr>
          <a:xfrm>
            <a:off x="7329407" y="5139298"/>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cxnSp>
        <p:nvCxnSpPr>
          <p:cNvPr id="5" name="Straight Connector 4">
            <a:extLst>
              <a:ext uri="{FF2B5EF4-FFF2-40B4-BE49-F238E27FC236}">
                <a16:creationId xmlns:a16="http://schemas.microsoft.com/office/drawing/2014/main" id="{02353FBD-19BF-45E4-A6F5-4217CDAAA52E}"/>
              </a:ext>
            </a:extLst>
          </p:cNvPr>
          <p:cNvCxnSpPr/>
          <p:nvPr userDrawn="1"/>
        </p:nvCxnSpPr>
        <p:spPr>
          <a:xfrm>
            <a:off x="1513114" y="3875317"/>
            <a:ext cx="9111343" cy="0"/>
          </a:xfrm>
          <a:prstGeom prst="line">
            <a:avLst/>
          </a:prstGeom>
          <a:ln w="28575">
            <a:solidFill>
              <a:schemeClr val="accent4"/>
            </a:solidFill>
          </a:ln>
        </p:spPr>
        <p:style>
          <a:lnRef idx="1">
            <a:schemeClr val="dk1"/>
          </a:lnRef>
          <a:fillRef idx="0">
            <a:schemeClr val="dk1"/>
          </a:fillRef>
          <a:effectRef idx="0">
            <a:schemeClr val="dk1"/>
          </a:effectRef>
          <a:fontRef idx="minor">
            <a:schemeClr val="tx1"/>
          </a:fontRef>
        </p:style>
      </p:cxnSp>
      <p:sp>
        <p:nvSpPr>
          <p:cNvPr id="41" name="Date Placeholder 4">
            <a:extLst>
              <a:ext uri="{FF2B5EF4-FFF2-40B4-BE49-F238E27FC236}">
                <a16:creationId xmlns:a16="http://schemas.microsoft.com/office/drawing/2014/main" id="{BA4BCF05-CDFF-42C0-A406-D762B747C799}"/>
              </a:ext>
            </a:extLst>
          </p:cNvPr>
          <p:cNvSpPr>
            <a:spLocks noGrp="1"/>
          </p:cNvSpPr>
          <p:nvPr>
            <p:ph type="dt" sz="half" idx="10"/>
          </p:nvPr>
        </p:nvSpPr>
        <p:spPr>
          <a:xfrm>
            <a:off x="838200" y="6356350"/>
            <a:ext cx="2743200" cy="365125"/>
          </a:xfrm>
        </p:spPr>
        <p:txBody>
          <a:bodyPr/>
          <a:lstStyle>
            <a:lvl1pPr>
              <a:defRPr sz="900">
                <a:solidFill>
                  <a:schemeClr val="accent5">
                    <a:lumMod val="75000"/>
                  </a:schemeClr>
                </a:solidFill>
              </a:defRPr>
            </a:lvl1pPr>
          </a:lstStyle>
          <a:p>
            <a:r>
              <a:rPr lang="en-US" dirty="0"/>
              <a:t>7/29/20XX</a:t>
            </a:r>
          </a:p>
        </p:txBody>
      </p:sp>
      <p:sp>
        <p:nvSpPr>
          <p:cNvPr id="42" name="Footer Placeholder 5">
            <a:extLst>
              <a:ext uri="{FF2B5EF4-FFF2-40B4-BE49-F238E27FC236}">
                <a16:creationId xmlns:a16="http://schemas.microsoft.com/office/drawing/2014/main" id="{FE043986-6365-4919-A13C-B1086DCFF1BD}"/>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43" name="Slide Number Placeholder 6">
            <a:extLst>
              <a:ext uri="{FF2B5EF4-FFF2-40B4-BE49-F238E27FC236}">
                <a16:creationId xmlns:a16="http://schemas.microsoft.com/office/drawing/2014/main" id="{4FD22B22-DA9C-4B3F-A67F-D07291278BE6}"/>
              </a:ext>
            </a:extLst>
          </p:cNvPr>
          <p:cNvSpPr>
            <a:spLocks noGrp="1"/>
          </p:cNvSpPr>
          <p:nvPr>
            <p:ph type="sldNum" sz="quarter" idx="12"/>
          </p:nvPr>
        </p:nvSpPr>
        <p:spPr>
          <a:xfrm>
            <a:off x="8610600" y="6356350"/>
            <a:ext cx="2743200" cy="365125"/>
          </a:xfrm>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cxnSp>
        <p:nvCxnSpPr>
          <p:cNvPr id="47" name="Straight Connector 46">
            <a:extLst>
              <a:ext uri="{FF2B5EF4-FFF2-40B4-BE49-F238E27FC236}">
                <a16:creationId xmlns:a16="http://schemas.microsoft.com/office/drawing/2014/main" id="{AFAB3CE1-D027-49AE-8023-7D6E330C7E2D}"/>
              </a:ext>
            </a:extLst>
          </p:cNvPr>
          <p:cNvCxnSpPr>
            <a:cxnSpLocks/>
          </p:cNvCxnSpPr>
          <p:nvPr userDrawn="1"/>
        </p:nvCxnSpPr>
        <p:spPr>
          <a:xfrm flipV="1">
            <a:off x="6096000" y="2852057"/>
            <a:ext cx="0" cy="164374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B59BE6F-06DF-4031-A366-9BF6A53377C4}"/>
              </a:ext>
            </a:extLst>
          </p:cNvPr>
          <p:cNvCxnSpPr>
            <a:cxnSpLocks/>
          </p:cNvCxnSpPr>
          <p:nvPr userDrawn="1"/>
        </p:nvCxnSpPr>
        <p:spPr>
          <a:xfrm flipV="1">
            <a:off x="10611592"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88442AB-AF81-4C81-B0CE-584EE410EB92}"/>
              </a:ext>
            </a:extLst>
          </p:cNvPr>
          <p:cNvCxnSpPr>
            <a:cxnSpLocks/>
          </p:cNvCxnSpPr>
          <p:nvPr userDrawn="1"/>
        </p:nvCxnSpPr>
        <p:spPr>
          <a:xfrm flipV="1">
            <a:off x="1513114"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5F27884-729D-4CA6-A08A-92EBC733CCB5}"/>
              </a:ext>
            </a:extLst>
          </p:cNvPr>
          <p:cNvCxnSpPr>
            <a:cxnSpLocks/>
          </p:cNvCxnSpPr>
          <p:nvPr userDrawn="1"/>
        </p:nvCxnSpPr>
        <p:spPr>
          <a:xfrm flipV="1">
            <a:off x="3815938"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1F7E5A1-BEA5-447F-BED5-E18F7A1D9A37}"/>
              </a:ext>
            </a:extLst>
          </p:cNvPr>
          <p:cNvCxnSpPr>
            <a:cxnSpLocks/>
          </p:cNvCxnSpPr>
          <p:nvPr userDrawn="1"/>
        </p:nvCxnSpPr>
        <p:spPr>
          <a:xfrm flipV="1">
            <a:off x="8381011"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08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right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5669280" y="2376805"/>
            <a:ext cx="5013960" cy="1325563"/>
          </a:xfrm>
        </p:spPr>
        <p:txBody>
          <a:bodyPr anchor="b"/>
          <a:lstStyle>
            <a:lvl1pPr>
              <a:defRPr b="1">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5669280" y="4150042"/>
            <a:ext cx="5013960" cy="1961198"/>
          </a:xfrm>
        </p:spPr>
        <p:txBody>
          <a:bodyPr>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29197FF6-6321-41EE-A0C4-DEC0761A3C01}"/>
              </a:ext>
            </a:extLst>
          </p:cNvPr>
          <p:cNvSpPr/>
          <p:nvPr userDrawn="1"/>
        </p:nvSpPr>
        <p:spPr>
          <a:xfrm>
            <a:off x="0" y="0"/>
            <a:ext cx="417576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45EFDD-D97D-44D9-8A6D-0FACEE0964B3}"/>
              </a:ext>
            </a:extLst>
          </p:cNvPr>
          <p:cNvSpPr/>
          <p:nvPr userDrawn="1"/>
        </p:nvSpPr>
        <p:spPr>
          <a:xfrm flipV="1">
            <a:off x="371856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4">
            <a:extLst>
              <a:ext uri="{FF2B5EF4-FFF2-40B4-BE49-F238E27FC236}">
                <a16:creationId xmlns:a16="http://schemas.microsoft.com/office/drawing/2014/main" id="{9ECA7294-D791-453A-AEDA-C7BC2C83BACB}"/>
              </a:ext>
            </a:extLst>
          </p:cNvPr>
          <p:cNvSpPr>
            <a:spLocks noGrp="1"/>
          </p:cNvSpPr>
          <p:nvPr>
            <p:ph type="dt" sz="half" idx="10"/>
          </p:nvPr>
        </p:nvSpPr>
        <p:spPr>
          <a:xfrm>
            <a:off x="838200" y="6356350"/>
            <a:ext cx="2743200" cy="365125"/>
          </a:xfrm>
        </p:spPr>
        <p:txBody>
          <a:bodyPr/>
          <a:lstStyle>
            <a:lvl1pPr>
              <a:defRPr sz="900">
                <a:solidFill>
                  <a:schemeClr val="accent3">
                    <a:lumMod val="75000"/>
                  </a:schemeClr>
                </a:solidFill>
              </a:defRPr>
            </a:lvl1pPr>
          </a:lstStyle>
          <a:p>
            <a:r>
              <a:rPr lang="en-US" dirty="0"/>
              <a:t>7/29/20XX</a:t>
            </a:r>
          </a:p>
        </p:txBody>
      </p:sp>
      <p:sp>
        <p:nvSpPr>
          <p:cNvPr id="8" name="Footer Placeholder 5">
            <a:extLst>
              <a:ext uri="{FF2B5EF4-FFF2-40B4-BE49-F238E27FC236}">
                <a16:creationId xmlns:a16="http://schemas.microsoft.com/office/drawing/2014/main" id="{E3F008A3-FE03-4B55-99DE-C66C7215F529}"/>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10" name="Slide Number Placeholder 6">
            <a:extLst>
              <a:ext uri="{FF2B5EF4-FFF2-40B4-BE49-F238E27FC236}">
                <a16:creationId xmlns:a16="http://schemas.microsoft.com/office/drawing/2014/main" id="{561AA2A7-90C9-48FA-A998-4CB16275ABA5}"/>
              </a:ext>
            </a:extLst>
          </p:cNvPr>
          <p:cNvSpPr>
            <a:spLocks noGrp="1"/>
          </p:cNvSpPr>
          <p:nvPr>
            <p:ph type="sldNum" sz="quarter" idx="12"/>
          </p:nvPr>
        </p:nvSpPr>
        <p:spPr>
          <a:xfrm>
            <a:off x="8610600" y="6356350"/>
            <a:ext cx="2743200"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0503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Closing slid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215B1E-B289-4C56-BCC0-2AB8CF93E2A1}"/>
              </a:ext>
            </a:extLst>
          </p:cNvPr>
          <p:cNvSpPr/>
          <p:nvPr userDrawn="1"/>
        </p:nvSpPr>
        <p:spPr>
          <a:xfrm>
            <a:off x="0" y="0"/>
            <a:ext cx="6096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838200" y="2313571"/>
            <a:ext cx="4419600" cy="1659716"/>
          </a:xfrm>
        </p:spPr>
        <p:txBody>
          <a:bodyPr anchor="ctr">
            <a:normAutofit/>
          </a:bodyPr>
          <a:lstStyle>
            <a:lvl1pPr algn="ctr">
              <a:defRPr sz="5400" b="1">
                <a:solidFill>
                  <a:schemeClr val="accent4"/>
                </a:solidFill>
              </a:defRPr>
            </a:lvl1pPr>
          </a:lstStyle>
          <a:p>
            <a:r>
              <a:rPr lang="en-US"/>
              <a:t>Click to edit Master title style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7772402" y="2348318"/>
            <a:ext cx="2743200" cy="1659715"/>
          </a:xfrm>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838200" y="6356350"/>
            <a:ext cx="1632857" cy="365125"/>
          </a:xfrm>
        </p:spPr>
        <p:txBody>
          <a:bodyPr/>
          <a:lstStyle>
            <a:lvl1pPr>
              <a:defRPr sz="900">
                <a:solidFill>
                  <a:schemeClr val="accent5">
                    <a:lumMod val="75000"/>
                  </a:schemeClr>
                </a:solidFill>
              </a:defRPr>
            </a:lvl1pPr>
          </a:lstStyle>
          <a:p>
            <a:r>
              <a:rPr lang="en-US" dirty="0"/>
              <a:t>7/29/20XX</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2743200" y="6356350"/>
            <a:ext cx="2514600" cy="365125"/>
          </a:xfrm>
        </p:spPr>
        <p:txBody>
          <a:bodyPr/>
          <a:lstStyle>
            <a:lvl1pPr algn="r">
              <a:defRPr sz="900">
                <a:solidFill>
                  <a:schemeClr val="accent5">
                    <a:lumMod val="75000"/>
                  </a:schemeClr>
                </a:solidFill>
              </a:defRPr>
            </a:lvl1pPr>
          </a:lstStyle>
          <a:p>
            <a:r>
              <a:rPr lang="en-US" dirty="0"/>
              <a:t>Employee orientation</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a:lstStyle>
            <a:lvl1pPr>
              <a:defRPr sz="900">
                <a:solidFill>
                  <a:schemeClr val="accent1">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390968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5"/>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434EB92-62CF-4273-86A4-59223DABDBB8}"/>
              </a:ext>
            </a:extLst>
          </p:cNvPr>
          <p:cNvSpPr/>
          <p:nvPr userDrawn="1"/>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9A25F60-1F94-4EB8-AECE-53F9C3EBF6AC}"/>
              </a:ext>
            </a:extLst>
          </p:cNvPr>
          <p:cNvSpPr/>
          <p:nvPr userDrawn="1"/>
        </p:nvSpPr>
        <p:spPr>
          <a:xfrm>
            <a:off x="0" y="6509657"/>
            <a:ext cx="12192000" cy="3483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831850" y="3429000"/>
            <a:ext cx="10515600" cy="3080657"/>
          </a:xfrm>
        </p:spPr>
        <p:txBody>
          <a:bodyPr anchor="ctr"/>
          <a:lstStyle>
            <a:lvl1pPr>
              <a:defRPr sz="6000" b="1">
                <a:solidFill>
                  <a:schemeClr val="bg1"/>
                </a:solidFill>
              </a:defRPr>
            </a:lvl1pPr>
          </a:lstStyle>
          <a:p>
            <a:r>
              <a:rPr lang="en-US"/>
              <a:t>Click to edit Master title style</a:t>
            </a:r>
          </a:p>
        </p:txBody>
      </p:sp>
    </p:spTree>
    <p:extLst>
      <p:ext uri="{BB962C8B-B14F-4D97-AF65-F5344CB8AC3E}">
        <p14:creationId xmlns:p14="http://schemas.microsoft.com/office/powerpoint/2010/main" val="1591659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slide">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p:nvPr>
        </p:nvSpPr>
        <p:spPr/>
        <p:txBody>
          <a:bodyPr/>
          <a:lstStyle>
            <a:lvl1pPr algn="ctr">
              <a:defRPr b="1">
                <a:solidFill>
                  <a:schemeClr val="accent4"/>
                </a:solidFill>
              </a:defRPr>
            </a:lvl1pPr>
          </a:lstStyle>
          <a:p>
            <a:r>
              <a:rPr lang="en-US"/>
              <a:t>Click to edit Master title style</a:t>
            </a:r>
          </a:p>
        </p:txBody>
      </p:sp>
      <p:sp>
        <p:nvSpPr>
          <p:cNvPr id="6" name="Picture Placeholder 15">
            <a:extLst>
              <a:ext uri="{FF2B5EF4-FFF2-40B4-BE49-F238E27FC236}">
                <a16:creationId xmlns:a16="http://schemas.microsoft.com/office/drawing/2014/main" id="{A74BA5A7-7918-4C65-BAAB-14B3A1E2B4E4}"/>
              </a:ext>
            </a:extLst>
          </p:cNvPr>
          <p:cNvSpPr>
            <a:spLocks noGrp="1"/>
          </p:cNvSpPr>
          <p:nvPr>
            <p:ph type="pic" sz="quarter" idx="42"/>
          </p:nvPr>
        </p:nvSpPr>
        <p:spPr>
          <a:xfrm>
            <a:off x="152161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7" name="Picture Placeholder 15">
            <a:extLst>
              <a:ext uri="{FF2B5EF4-FFF2-40B4-BE49-F238E27FC236}">
                <a16:creationId xmlns:a16="http://schemas.microsoft.com/office/drawing/2014/main" id="{0C5DF728-AFC5-467F-86BF-45BBD7787257}"/>
              </a:ext>
            </a:extLst>
          </p:cNvPr>
          <p:cNvSpPr>
            <a:spLocks noGrp="1"/>
          </p:cNvSpPr>
          <p:nvPr>
            <p:ph type="pic" sz="quarter" idx="43"/>
          </p:nvPr>
        </p:nvSpPr>
        <p:spPr>
          <a:xfrm>
            <a:off x="407938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8" name="Picture Placeholder 15">
            <a:extLst>
              <a:ext uri="{FF2B5EF4-FFF2-40B4-BE49-F238E27FC236}">
                <a16:creationId xmlns:a16="http://schemas.microsoft.com/office/drawing/2014/main" id="{BBFE7B80-0990-424B-A099-BFECB5508302}"/>
              </a:ext>
            </a:extLst>
          </p:cNvPr>
          <p:cNvSpPr>
            <a:spLocks noGrp="1"/>
          </p:cNvSpPr>
          <p:nvPr>
            <p:ph type="pic" sz="quarter" idx="44"/>
          </p:nvPr>
        </p:nvSpPr>
        <p:spPr>
          <a:xfrm>
            <a:off x="663715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9" name="Picture Placeholder 15">
            <a:extLst>
              <a:ext uri="{FF2B5EF4-FFF2-40B4-BE49-F238E27FC236}">
                <a16:creationId xmlns:a16="http://schemas.microsoft.com/office/drawing/2014/main" id="{5B4A0F3D-F23F-4072-9FF5-6CFE888CE1E0}"/>
              </a:ext>
            </a:extLst>
          </p:cNvPr>
          <p:cNvSpPr>
            <a:spLocks noGrp="1"/>
          </p:cNvSpPr>
          <p:nvPr>
            <p:ph type="pic" sz="quarter" idx="45"/>
          </p:nvPr>
        </p:nvSpPr>
        <p:spPr>
          <a:xfrm>
            <a:off x="919492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a:t>Click icon to add picture</a:t>
            </a:r>
            <a:endParaRPr lang="en-ZA" dirty="0"/>
          </a:p>
        </p:txBody>
      </p:sp>
      <p:sp>
        <p:nvSpPr>
          <p:cNvPr id="11" name="Text Placeholder 8">
            <a:extLst>
              <a:ext uri="{FF2B5EF4-FFF2-40B4-BE49-F238E27FC236}">
                <a16:creationId xmlns:a16="http://schemas.microsoft.com/office/drawing/2014/main" id="{14F97182-060B-42D4-9BD6-AADEBB4691F8}"/>
              </a:ext>
            </a:extLst>
          </p:cNvPr>
          <p:cNvSpPr>
            <a:spLocks noGrp="1"/>
          </p:cNvSpPr>
          <p:nvPr>
            <p:ph type="body" sz="quarter" idx="33" hasCustomPrompt="1"/>
          </p:nvPr>
        </p:nvSpPr>
        <p:spPr>
          <a:xfrm>
            <a:off x="1214950"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2" name="Text Placeholder 8">
            <a:extLst>
              <a:ext uri="{FF2B5EF4-FFF2-40B4-BE49-F238E27FC236}">
                <a16:creationId xmlns:a16="http://schemas.microsoft.com/office/drawing/2014/main" id="{0C32DCEC-D4CF-4F91-ABA7-22726A1E9925}"/>
              </a:ext>
            </a:extLst>
          </p:cNvPr>
          <p:cNvSpPr>
            <a:spLocks noGrp="1"/>
          </p:cNvSpPr>
          <p:nvPr>
            <p:ph type="body" sz="quarter" idx="46" hasCustomPrompt="1"/>
          </p:nvPr>
        </p:nvSpPr>
        <p:spPr>
          <a:xfrm>
            <a:off x="1214950"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6" name="Text Placeholder 8">
            <a:extLst>
              <a:ext uri="{FF2B5EF4-FFF2-40B4-BE49-F238E27FC236}">
                <a16:creationId xmlns:a16="http://schemas.microsoft.com/office/drawing/2014/main" id="{04BECAB1-5EBD-4BC7-8F7A-8B4CA80746C4}"/>
              </a:ext>
            </a:extLst>
          </p:cNvPr>
          <p:cNvSpPr>
            <a:spLocks noGrp="1"/>
          </p:cNvSpPr>
          <p:nvPr>
            <p:ph type="body" sz="quarter" idx="47" hasCustomPrompt="1"/>
          </p:nvPr>
        </p:nvSpPr>
        <p:spPr>
          <a:xfrm>
            <a:off x="3764623"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17" name="Text Placeholder 8">
            <a:extLst>
              <a:ext uri="{FF2B5EF4-FFF2-40B4-BE49-F238E27FC236}">
                <a16:creationId xmlns:a16="http://schemas.microsoft.com/office/drawing/2014/main" id="{8D671F83-5A25-4513-86E5-FFBF3BF3106F}"/>
              </a:ext>
            </a:extLst>
          </p:cNvPr>
          <p:cNvSpPr>
            <a:spLocks noGrp="1"/>
          </p:cNvSpPr>
          <p:nvPr>
            <p:ph type="body" sz="quarter" idx="48" hasCustomPrompt="1"/>
          </p:nvPr>
        </p:nvSpPr>
        <p:spPr>
          <a:xfrm>
            <a:off x="3764623"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19" name="Text Placeholder 8">
            <a:extLst>
              <a:ext uri="{FF2B5EF4-FFF2-40B4-BE49-F238E27FC236}">
                <a16:creationId xmlns:a16="http://schemas.microsoft.com/office/drawing/2014/main" id="{F6EE3639-A148-489C-A695-7EA2313AEF3B}"/>
              </a:ext>
            </a:extLst>
          </p:cNvPr>
          <p:cNvSpPr>
            <a:spLocks noGrp="1"/>
          </p:cNvSpPr>
          <p:nvPr>
            <p:ph type="body" sz="quarter" idx="49" hasCustomPrompt="1"/>
          </p:nvPr>
        </p:nvSpPr>
        <p:spPr>
          <a:xfrm>
            <a:off x="6314296"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0" name="Text Placeholder 8">
            <a:extLst>
              <a:ext uri="{FF2B5EF4-FFF2-40B4-BE49-F238E27FC236}">
                <a16:creationId xmlns:a16="http://schemas.microsoft.com/office/drawing/2014/main" id="{BB55BB21-9247-450C-9A9D-D2AD9161E10F}"/>
              </a:ext>
            </a:extLst>
          </p:cNvPr>
          <p:cNvSpPr>
            <a:spLocks noGrp="1"/>
          </p:cNvSpPr>
          <p:nvPr>
            <p:ph type="body" sz="quarter" idx="50" hasCustomPrompt="1"/>
          </p:nvPr>
        </p:nvSpPr>
        <p:spPr>
          <a:xfrm>
            <a:off x="6314296"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2" name="Text Placeholder 8">
            <a:extLst>
              <a:ext uri="{FF2B5EF4-FFF2-40B4-BE49-F238E27FC236}">
                <a16:creationId xmlns:a16="http://schemas.microsoft.com/office/drawing/2014/main" id="{934A7F7B-4591-45E6-AF17-EC81162B7336}"/>
              </a:ext>
            </a:extLst>
          </p:cNvPr>
          <p:cNvSpPr>
            <a:spLocks noGrp="1"/>
          </p:cNvSpPr>
          <p:nvPr>
            <p:ph type="body" sz="quarter" idx="51" hasCustomPrompt="1"/>
          </p:nvPr>
        </p:nvSpPr>
        <p:spPr>
          <a:xfrm>
            <a:off x="8863969" y="4624131"/>
            <a:ext cx="2105186" cy="365125"/>
          </a:xfrm>
        </p:spPr>
        <p:txBody>
          <a:bodyPr/>
          <a:lstStyle>
            <a:lvl1pPr marL="0" indent="0" algn="ctr">
              <a:buFont typeface="Arial" panose="020B0604020202020204" pitchFamily="34" charset="0"/>
              <a:buNone/>
              <a:defRPr sz="1800" b="1">
                <a:solidFill>
                  <a:schemeClr val="accent1"/>
                </a:solidFill>
                <a:latin typeface="+mj-lt"/>
              </a:defRPr>
            </a:lvl1pPr>
          </a:lstStyle>
          <a:p>
            <a:pPr lvl="0"/>
            <a:r>
              <a:rPr lang="en-US"/>
              <a:t>Name</a:t>
            </a:r>
            <a:endParaRPr lang="en-ZA"/>
          </a:p>
        </p:txBody>
      </p:sp>
      <p:sp>
        <p:nvSpPr>
          <p:cNvPr id="23" name="Text Placeholder 8">
            <a:extLst>
              <a:ext uri="{FF2B5EF4-FFF2-40B4-BE49-F238E27FC236}">
                <a16:creationId xmlns:a16="http://schemas.microsoft.com/office/drawing/2014/main" id="{730702B6-2129-4FAB-8868-58B59C11FFCD}"/>
              </a:ext>
            </a:extLst>
          </p:cNvPr>
          <p:cNvSpPr>
            <a:spLocks noGrp="1"/>
          </p:cNvSpPr>
          <p:nvPr>
            <p:ph type="body" sz="quarter" idx="52" hasCustomPrompt="1"/>
          </p:nvPr>
        </p:nvSpPr>
        <p:spPr>
          <a:xfrm>
            <a:off x="8863969" y="4993009"/>
            <a:ext cx="2105186" cy="365125"/>
          </a:xfrm>
        </p:spPr>
        <p:txBody>
          <a:bodyPr>
            <a:normAutofit/>
          </a:bodyPr>
          <a:lstStyle>
            <a:lvl1pPr marL="0" indent="0" algn="ctr">
              <a:buFont typeface="Arial" panose="020B0604020202020204" pitchFamily="34" charset="0"/>
              <a:buNone/>
              <a:defRPr sz="1200">
                <a:solidFill>
                  <a:schemeClr val="accent4"/>
                </a:solidFill>
                <a:latin typeface="+mj-lt"/>
              </a:defRPr>
            </a:lvl1pPr>
          </a:lstStyle>
          <a:p>
            <a:pPr lvl="0"/>
            <a:r>
              <a:rPr lang="en-US"/>
              <a:t>Title</a:t>
            </a:r>
            <a:endParaRPr lang="en-ZA"/>
          </a:p>
        </p:txBody>
      </p:sp>
      <p:sp>
        <p:nvSpPr>
          <p:cNvPr id="24" name="Date Placeholder 4">
            <a:extLst>
              <a:ext uri="{FF2B5EF4-FFF2-40B4-BE49-F238E27FC236}">
                <a16:creationId xmlns:a16="http://schemas.microsoft.com/office/drawing/2014/main" id="{AD0AC7DB-F500-41DA-8326-3ED61B33F924}"/>
              </a:ext>
            </a:extLst>
          </p:cNvPr>
          <p:cNvSpPr>
            <a:spLocks noGrp="1"/>
          </p:cNvSpPr>
          <p:nvPr>
            <p:ph type="dt" sz="half" idx="10"/>
          </p:nvPr>
        </p:nvSpPr>
        <p:spPr>
          <a:xfrm>
            <a:off x="838200" y="6356350"/>
            <a:ext cx="2743200" cy="365125"/>
          </a:xfrm>
        </p:spPr>
        <p:txBody>
          <a:bodyPr/>
          <a:lstStyle>
            <a:lvl1pPr>
              <a:defRPr sz="900">
                <a:solidFill>
                  <a:schemeClr val="accent5">
                    <a:lumMod val="75000"/>
                  </a:schemeClr>
                </a:solidFill>
              </a:defRPr>
            </a:lvl1pPr>
          </a:lstStyle>
          <a:p>
            <a:r>
              <a:rPr lang="en-US" dirty="0"/>
              <a:t>7/29/20XX</a:t>
            </a:r>
          </a:p>
        </p:txBody>
      </p:sp>
      <p:sp>
        <p:nvSpPr>
          <p:cNvPr id="25" name="Footer Placeholder 5">
            <a:extLst>
              <a:ext uri="{FF2B5EF4-FFF2-40B4-BE49-F238E27FC236}">
                <a16:creationId xmlns:a16="http://schemas.microsoft.com/office/drawing/2014/main" id="{798612DF-528A-42D7-8634-25EFF61598DF}"/>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26" name="Slide Number Placeholder 6">
            <a:extLst>
              <a:ext uri="{FF2B5EF4-FFF2-40B4-BE49-F238E27FC236}">
                <a16:creationId xmlns:a16="http://schemas.microsoft.com/office/drawing/2014/main" id="{1E3817B4-A707-4ACC-9CAC-E32B5E0A4F0B}"/>
              </a:ext>
            </a:extLst>
          </p:cNvPr>
          <p:cNvSpPr>
            <a:spLocks noGrp="1"/>
          </p:cNvSpPr>
          <p:nvPr>
            <p:ph type="sldNum" sz="quarter" idx="12"/>
          </p:nvPr>
        </p:nvSpPr>
        <p:spPr>
          <a:xfrm>
            <a:off x="8610600" y="6356350"/>
            <a:ext cx="2743200" cy="365125"/>
          </a:xfrm>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6386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5669280" y="822325"/>
            <a:ext cx="5684520" cy="1325563"/>
          </a:xfrm>
        </p:spPr>
        <p:txBody>
          <a:bodyPr anchor="b"/>
          <a:lstStyle>
            <a:lvl1pPr>
              <a:defRPr b="1">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5669280" y="2595562"/>
            <a:ext cx="5684520" cy="3181034"/>
          </a:xfrm>
        </p:spPr>
        <p:txBody>
          <a:bodyPr>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29197FF6-6321-41EE-A0C4-DEC0761A3C01}"/>
              </a:ext>
            </a:extLst>
          </p:cNvPr>
          <p:cNvSpPr/>
          <p:nvPr userDrawn="1"/>
        </p:nvSpPr>
        <p:spPr>
          <a:xfrm>
            <a:off x="0" y="0"/>
            <a:ext cx="4175760" cy="3840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45EFDD-D97D-44D9-8A6D-0FACEE0964B3}"/>
              </a:ext>
            </a:extLst>
          </p:cNvPr>
          <p:cNvSpPr/>
          <p:nvPr userDrawn="1"/>
        </p:nvSpPr>
        <p:spPr>
          <a:xfrm flipV="1">
            <a:off x="0" y="3840480"/>
            <a:ext cx="4175760" cy="2087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54E59D1-0F68-4FA3-944D-63FCD442DA66}"/>
              </a:ext>
            </a:extLst>
          </p:cNvPr>
          <p:cNvSpPr/>
          <p:nvPr userDrawn="1"/>
        </p:nvSpPr>
        <p:spPr>
          <a:xfrm flipV="1">
            <a:off x="0" y="5928360"/>
            <a:ext cx="4175760" cy="929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Date Placeholder 4">
            <a:extLst>
              <a:ext uri="{FF2B5EF4-FFF2-40B4-BE49-F238E27FC236}">
                <a16:creationId xmlns:a16="http://schemas.microsoft.com/office/drawing/2014/main" id="{2FF674D8-A0B1-4D60-AB18-A733984F7044}"/>
              </a:ext>
            </a:extLst>
          </p:cNvPr>
          <p:cNvSpPr>
            <a:spLocks noGrp="1"/>
          </p:cNvSpPr>
          <p:nvPr>
            <p:ph type="dt" sz="half" idx="10"/>
          </p:nvPr>
        </p:nvSpPr>
        <p:spPr>
          <a:xfrm>
            <a:off x="838200" y="6356350"/>
            <a:ext cx="2743200" cy="365125"/>
          </a:xfrm>
        </p:spPr>
        <p:txBody>
          <a:bodyPr/>
          <a:lstStyle>
            <a:lvl1pPr>
              <a:defRPr sz="900">
                <a:solidFill>
                  <a:schemeClr val="accent2">
                    <a:lumMod val="75000"/>
                  </a:schemeClr>
                </a:solidFill>
              </a:defRPr>
            </a:lvl1pPr>
          </a:lstStyle>
          <a:p>
            <a:r>
              <a:rPr lang="en-US" dirty="0"/>
              <a:t>7/29/20XX</a:t>
            </a:r>
          </a:p>
        </p:txBody>
      </p:sp>
      <p:sp>
        <p:nvSpPr>
          <p:cNvPr id="22" name="Footer Placeholder 5">
            <a:extLst>
              <a:ext uri="{FF2B5EF4-FFF2-40B4-BE49-F238E27FC236}">
                <a16:creationId xmlns:a16="http://schemas.microsoft.com/office/drawing/2014/main" id="{7E0AFFFB-7406-40B3-B2D5-18288BEA52C6}"/>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23" name="Slide Number Placeholder 6">
            <a:extLst>
              <a:ext uri="{FF2B5EF4-FFF2-40B4-BE49-F238E27FC236}">
                <a16:creationId xmlns:a16="http://schemas.microsoft.com/office/drawing/2014/main" id="{0D2AF818-9E4C-485A-8EA3-3BD5917D5233}"/>
              </a:ext>
            </a:extLst>
          </p:cNvPr>
          <p:cNvSpPr>
            <a:spLocks noGrp="1"/>
          </p:cNvSpPr>
          <p:nvPr>
            <p:ph type="sldNum" sz="quarter" idx="12"/>
          </p:nvPr>
        </p:nvSpPr>
        <p:spPr>
          <a:xfrm>
            <a:off x="8610600" y="6356350"/>
            <a:ext cx="2743200"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6458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38200" y="822325"/>
            <a:ext cx="5684520" cy="1325563"/>
          </a:xfrm>
        </p:spPr>
        <p:txBody>
          <a:bodyPr anchor="b"/>
          <a:lstStyle>
            <a:lvl1pPr>
              <a:defRPr b="1">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838200" y="2595562"/>
            <a:ext cx="5684520" cy="441552"/>
          </a:xfrm>
        </p:spPr>
        <p:txBody>
          <a:bodyPr>
            <a:normAutofit/>
          </a:bodyPr>
          <a:lstStyle>
            <a:lvl1pPr marL="0" indent="0">
              <a:lnSpc>
                <a:spcPct val="100000"/>
              </a:lnSpc>
              <a:buNone/>
              <a:defRPr lang="en-US" sz="1800" b="1" kern="1200" dirty="0" smtClean="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Rectangle 8">
            <a:extLst>
              <a:ext uri="{FF2B5EF4-FFF2-40B4-BE49-F238E27FC236}">
                <a16:creationId xmlns:a16="http://schemas.microsoft.com/office/drawing/2014/main" id="{29197FF6-6321-41EE-A0C4-DEC0761A3C01}"/>
              </a:ext>
            </a:extLst>
          </p:cNvPr>
          <p:cNvSpPr/>
          <p:nvPr userDrawn="1"/>
        </p:nvSpPr>
        <p:spPr>
          <a:xfrm>
            <a:off x="8016240" y="0"/>
            <a:ext cx="240138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45EFDD-D97D-44D9-8A6D-0FACEE0964B3}"/>
              </a:ext>
            </a:extLst>
          </p:cNvPr>
          <p:cNvSpPr/>
          <p:nvPr userDrawn="1"/>
        </p:nvSpPr>
        <p:spPr>
          <a:xfrm flipV="1">
            <a:off x="10417629" y="0"/>
            <a:ext cx="177437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54E59D1-0F68-4FA3-944D-63FCD442DA66}"/>
              </a:ext>
            </a:extLst>
          </p:cNvPr>
          <p:cNvSpPr/>
          <p:nvPr userDrawn="1"/>
        </p:nvSpPr>
        <p:spPr>
          <a:xfrm flipV="1">
            <a:off x="11800114" y="0"/>
            <a:ext cx="39188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620C3808-5997-40A2-83EF-E2136C52EFE1}"/>
              </a:ext>
            </a:extLst>
          </p:cNvPr>
          <p:cNvSpPr>
            <a:spLocks noGrp="1"/>
          </p:cNvSpPr>
          <p:nvPr>
            <p:ph idx="10"/>
          </p:nvPr>
        </p:nvSpPr>
        <p:spPr>
          <a:xfrm>
            <a:off x="838200" y="4529818"/>
            <a:ext cx="5684520" cy="441552"/>
          </a:xfrm>
        </p:spPr>
        <p:txBody>
          <a:bodyPr>
            <a:normAutofit/>
          </a:bodyPr>
          <a:lstStyle>
            <a:lvl1pPr marL="0" indent="0">
              <a:lnSpc>
                <a:spcPct val="100000"/>
              </a:lnSpc>
              <a:buNone/>
              <a:defRPr lang="en-US" sz="1800" b="1" kern="1200" dirty="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edit Master text styles</a:t>
            </a:r>
          </a:p>
        </p:txBody>
      </p:sp>
      <p:sp>
        <p:nvSpPr>
          <p:cNvPr id="8" name="Content Placeholder 2">
            <a:extLst>
              <a:ext uri="{FF2B5EF4-FFF2-40B4-BE49-F238E27FC236}">
                <a16:creationId xmlns:a16="http://schemas.microsoft.com/office/drawing/2014/main" id="{EAD9A34D-2599-4944-8F4B-6953690367EE}"/>
              </a:ext>
            </a:extLst>
          </p:cNvPr>
          <p:cNvSpPr>
            <a:spLocks noGrp="1"/>
          </p:cNvSpPr>
          <p:nvPr>
            <p:ph idx="11"/>
          </p:nvPr>
        </p:nvSpPr>
        <p:spPr>
          <a:xfrm>
            <a:off x="838200" y="3040514"/>
            <a:ext cx="5684520" cy="1106942"/>
          </a:xfrm>
        </p:spPr>
        <p:txBody>
          <a:bodyPr>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Content Placeholder 2">
            <a:extLst>
              <a:ext uri="{FF2B5EF4-FFF2-40B4-BE49-F238E27FC236}">
                <a16:creationId xmlns:a16="http://schemas.microsoft.com/office/drawing/2014/main" id="{4D123A04-698E-4E6B-BB2C-C4FCA2CFBB9A}"/>
              </a:ext>
            </a:extLst>
          </p:cNvPr>
          <p:cNvSpPr>
            <a:spLocks noGrp="1"/>
          </p:cNvSpPr>
          <p:nvPr>
            <p:ph idx="12"/>
          </p:nvPr>
        </p:nvSpPr>
        <p:spPr>
          <a:xfrm>
            <a:off x="838200" y="4993888"/>
            <a:ext cx="5684520" cy="1106942"/>
          </a:xfrm>
        </p:spPr>
        <p:txBody>
          <a:bodyPr>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4" name="Date Placeholder 4">
            <a:extLst>
              <a:ext uri="{FF2B5EF4-FFF2-40B4-BE49-F238E27FC236}">
                <a16:creationId xmlns:a16="http://schemas.microsoft.com/office/drawing/2014/main" id="{8BC6F0B0-7E88-4658-BED0-B126DDE797A0}"/>
              </a:ext>
            </a:extLst>
          </p:cNvPr>
          <p:cNvSpPr>
            <a:spLocks noGrp="1"/>
          </p:cNvSpPr>
          <p:nvPr>
            <p:ph type="dt" sz="half" idx="13"/>
          </p:nvPr>
        </p:nvSpPr>
        <p:spPr>
          <a:xfrm>
            <a:off x="838200" y="6356350"/>
            <a:ext cx="2743200" cy="365125"/>
          </a:xfrm>
        </p:spPr>
        <p:txBody>
          <a:bodyPr/>
          <a:lstStyle>
            <a:lvl1pPr>
              <a:defRPr sz="900">
                <a:solidFill>
                  <a:schemeClr val="accent4">
                    <a:lumMod val="40000"/>
                    <a:lumOff val="60000"/>
                  </a:schemeClr>
                </a:solidFill>
              </a:defRPr>
            </a:lvl1pPr>
          </a:lstStyle>
          <a:p>
            <a:r>
              <a:rPr lang="en-US" dirty="0"/>
              <a:t>7/29/20XX</a:t>
            </a:r>
          </a:p>
        </p:txBody>
      </p:sp>
      <p:sp>
        <p:nvSpPr>
          <p:cNvPr id="15" name="Footer Placeholder 5">
            <a:extLst>
              <a:ext uri="{FF2B5EF4-FFF2-40B4-BE49-F238E27FC236}">
                <a16:creationId xmlns:a16="http://schemas.microsoft.com/office/drawing/2014/main" id="{1B454B68-B7BD-4197-BF00-63964D76348E}"/>
              </a:ext>
            </a:extLst>
          </p:cNvPr>
          <p:cNvSpPr>
            <a:spLocks noGrp="1"/>
          </p:cNvSpPr>
          <p:nvPr>
            <p:ph type="ftr" sz="quarter" idx="14"/>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16" name="Slide Number Placeholder 6">
            <a:extLst>
              <a:ext uri="{FF2B5EF4-FFF2-40B4-BE49-F238E27FC236}">
                <a16:creationId xmlns:a16="http://schemas.microsoft.com/office/drawing/2014/main" id="{BAA42605-D696-484D-B611-62CB3140EAC3}"/>
              </a:ext>
            </a:extLst>
          </p:cNvPr>
          <p:cNvSpPr>
            <a:spLocks noGrp="1"/>
          </p:cNvSpPr>
          <p:nvPr>
            <p:ph type="sldNum" sz="quarter" idx="15"/>
          </p:nvPr>
        </p:nvSpPr>
        <p:spPr>
          <a:xfrm>
            <a:off x="8610600" y="6356350"/>
            <a:ext cx="2743200" cy="365125"/>
          </a:xfrm>
        </p:spPr>
        <p:txBody>
          <a:bodyPr/>
          <a:lstStyle>
            <a:lvl1pPr>
              <a:defRPr sz="900">
                <a:solidFill>
                  <a:schemeClr val="accent5"/>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5568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four content">
    <p:bg>
      <p:bgPr>
        <a:solidFill>
          <a:schemeClr val="accent4"/>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2A3DF3F-0A0C-4018-A9D5-6DE43170F37E}"/>
              </a:ext>
            </a:extLst>
          </p:cNvPr>
          <p:cNvSpPr>
            <a:spLocks noGrp="1"/>
          </p:cNvSpPr>
          <p:nvPr>
            <p:ph type="title"/>
          </p:nvPr>
        </p:nvSpPr>
        <p:spPr>
          <a:xfrm>
            <a:off x="2024742" y="822325"/>
            <a:ext cx="9329058" cy="1325563"/>
          </a:xfrm>
        </p:spPr>
        <p:txBody>
          <a:bodyPr anchor="b"/>
          <a:lstStyle>
            <a:lvl1pPr>
              <a:defRPr b="1">
                <a:solidFill>
                  <a:schemeClr val="bg1"/>
                </a:solidFill>
              </a:defRPr>
            </a:lvl1pPr>
          </a:lstStyle>
          <a:p>
            <a:r>
              <a:rPr lang="en-US"/>
              <a:t>Click to edit Master title style</a:t>
            </a:r>
          </a:p>
        </p:txBody>
      </p:sp>
      <p:sp>
        <p:nvSpPr>
          <p:cNvPr id="8" name="Content Placeholder 2">
            <a:extLst>
              <a:ext uri="{FF2B5EF4-FFF2-40B4-BE49-F238E27FC236}">
                <a16:creationId xmlns:a16="http://schemas.microsoft.com/office/drawing/2014/main" id="{B2E9ED8E-C27B-434B-BABA-E66DF12C5036}"/>
              </a:ext>
            </a:extLst>
          </p:cNvPr>
          <p:cNvSpPr>
            <a:spLocks noGrp="1"/>
          </p:cNvSpPr>
          <p:nvPr>
            <p:ph idx="1"/>
          </p:nvPr>
        </p:nvSpPr>
        <p:spPr>
          <a:xfrm>
            <a:off x="2024742" y="259556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CA9EBAE4-D52F-453F-8270-8B6E097489BF}"/>
              </a:ext>
            </a:extLst>
          </p:cNvPr>
          <p:cNvSpPr/>
          <p:nvPr userDrawn="1"/>
        </p:nvSpPr>
        <p:spPr>
          <a:xfrm>
            <a:off x="0" y="-1"/>
            <a:ext cx="674914" cy="6857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9FC540D-D53A-486F-96EA-3488254DA8F1}"/>
              </a:ext>
            </a:extLst>
          </p:cNvPr>
          <p:cNvSpPr/>
          <p:nvPr userDrawn="1"/>
        </p:nvSpPr>
        <p:spPr>
          <a:xfrm flipV="1">
            <a:off x="674914" y="0"/>
            <a:ext cx="67491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AA5699F8-E412-4D90-AD9E-5A933F03D673}"/>
              </a:ext>
            </a:extLst>
          </p:cNvPr>
          <p:cNvSpPr>
            <a:spLocks noGrp="1"/>
          </p:cNvSpPr>
          <p:nvPr>
            <p:ph idx="10"/>
          </p:nvPr>
        </p:nvSpPr>
        <p:spPr>
          <a:xfrm>
            <a:off x="7019111" y="259556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5" name="Content Placeholder 2">
            <a:extLst>
              <a:ext uri="{FF2B5EF4-FFF2-40B4-BE49-F238E27FC236}">
                <a16:creationId xmlns:a16="http://schemas.microsoft.com/office/drawing/2014/main" id="{3C6CD4EE-A2DF-4227-8E8E-061E1811B311}"/>
              </a:ext>
            </a:extLst>
          </p:cNvPr>
          <p:cNvSpPr>
            <a:spLocks noGrp="1"/>
          </p:cNvSpPr>
          <p:nvPr>
            <p:ph idx="11"/>
          </p:nvPr>
        </p:nvSpPr>
        <p:spPr>
          <a:xfrm>
            <a:off x="2024742" y="444613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6" name="Content Placeholder 2">
            <a:extLst>
              <a:ext uri="{FF2B5EF4-FFF2-40B4-BE49-F238E27FC236}">
                <a16:creationId xmlns:a16="http://schemas.microsoft.com/office/drawing/2014/main" id="{2BD7E863-25A7-4713-A3A0-9A5F432FE00D}"/>
              </a:ext>
            </a:extLst>
          </p:cNvPr>
          <p:cNvSpPr>
            <a:spLocks noGrp="1"/>
          </p:cNvSpPr>
          <p:nvPr>
            <p:ph idx="12"/>
          </p:nvPr>
        </p:nvSpPr>
        <p:spPr>
          <a:xfrm>
            <a:off x="7019111" y="4446132"/>
            <a:ext cx="4334689" cy="474211"/>
          </a:xfrm>
        </p:spPr>
        <p:txBody>
          <a:bodyPr>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7" name="Content Placeholder 2">
            <a:extLst>
              <a:ext uri="{FF2B5EF4-FFF2-40B4-BE49-F238E27FC236}">
                <a16:creationId xmlns:a16="http://schemas.microsoft.com/office/drawing/2014/main" id="{13EEC52D-9939-4E0F-B26E-6287735877FF}"/>
              </a:ext>
            </a:extLst>
          </p:cNvPr>
          <p:cNvSpPr>
            <a:spLocks noGrp="1"/>
          </p:cNvSpPr>
          <p:nvPr>
            <p:ph idx="13"/>
          </p:nvPr>
        </p:nvSpPr>
        <p:spPr>
          <a:xfrm>
            <a:off x="2024740" y="306977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8" name="Content Placeholder 2">
            <a:extLst>
              <a:ext uri="{FF2B5EF4-FFF2-40B4-BE49-F238E27FC236}">
                <a16:creationId xmlns:a16="http://schemas.microsoft.com/office/drawing/2014/main" id="{3F6A9263-89CC-446B-AA55-FA0F0180A706}"/>
              </a:ext>
            </a:extLst>
          </p:cNvPr>
          <p:cNvSpPr>
            <a:spLocks noGrp="1"/>
          </p:cNvSpPr>
          <p:nvPr>
            <p:ph idx="14"/>
          </p:nvPr>
        </p:nvSpPr>
        <p:spPr>
          <a:xfrm>
            <a:off x="7019109" y="306977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9" name="Content Placeholder 2">
            <a:extLst>
              <a:ext uri="{FF2B5EF4-FFF2-40B4-BE49-F238E27FC236}">
                <a16:creationId xmlns:a16="http://schemas.microsoft.com/office/drawing/2014/main" id="{73A562DC-F1FD-4766-B507-CC08FBA1EE68}"/>
              </a:ext>
            </a:extLst>
          </p:cNvPr>
          <p:cNvSpPr>
            <a:spLocks noGrp="1"/>
          </p:cNvSpPr>
          <p:nvPr>
            <p:ph idx="15"/>
          </p:nvPr>
        </p:nvSpPr>
        <p:spPr>
          <a:xfrm>
            <a:off x="2024740" y="492034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0" name="Content Placeholder 2">
            <a:extLst>
              <a:ext uri="{FF2B5EF4-FFF2-40B4-BE49-F238E27FC236}">
                <a16:creationId xmlns:a16="http://schemas.microsoft.com/office/drawing/2014/main" id="{B4A99B91-CC4B-4964-B372-94ED4BB9A772}"/>
              </a:ext>
            </a:extLst>
          </p:cNvPr>
          <p:cNvSpPr>
            <a:spLocks noGrp="1"/>
          </p:cNvSpPr>
          <p:nvPr>
            <p:ph idx="16"/>
          </p:nvPr>
        </p:nvSpPr>
        <p:spPr>
          <a:xfrm>
            <a:off x="7019109" y="4920343"/>
            <a:ext cx="4334689" cy="1219201"/>
          </a:xfrm>
        </p:spPr>
        <p:txBody>
          <a:bodyPr>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1" name="Date Placeholder 4">
            <a:extLst>
              <a:ext uri="{FF2B5EF4-FFF2-40B4-BE49-F238E27FC236}">
                <a16:creationId xmlns:a16="http://schemas.microsoft.com/office/drawing/2014/main" id="{5413A312-123E-4C7A-864E-C120568D6037}"/>
              </a:ext>
            </a:extLst>
          </p:cNvPr>
          <p:cNvSpPr>
            <a:spLocks noGrp="1"/>
          </p:cNvSpPr>
          <p:nvPr>
            <p:ph type="dt" sz="half" idx="17"/>
          </p:nvPr>
        </p:nvSpPr>
        <p:spPr>
          <a:xfrm>
            <a:off x="2024740" y="6356350"/>
            <a:ext cx="1556659" cy="365125"/>
          </a:xfrm>
        </p:spPr>
        <p:txBody>
          <a:bodyPr/>
          <a:lstStyle>
            <a:lvl1pPr>
              <a:defRPr sz="900">
                <a:solidFill>
                  <a:schemeClr val="accent4">
                    <a:lumMod val="40000"/>
                    <a:lumOff val="60000"/>
                  </a:schemeClr>
                </a:solidFill>
              </a:defRPr>
            </a:lvl1pPr>
          </a:lstStyle>
          <a:p>
            <a:r>
              <a:rPr lang="en-US" dirty="0"/>
              <a:t>7/29/20XX</a:t>
            </a:r>
          </a:p>
        </p:txBody>
      </p:sp>
      <p:sp>
        <p:nvSpPr>
          <p:cNvPr id="22" name="Footer Placeholder 5">
            <a:extLst>
              <a:ext uri="{FF2B5EF4-FFF2-40B4-BE49-F238E27FC236}">
                <a16:creationId xmlns:a16="http://schemas.microsoft.com/office/drawing/2014/main" id="{F3306EE3-B07E-48BA-A4EE-EAFE9A458C38}"/>
              </a:ext>
            </a:extLst>
          </p:cNvPr>
          <p:cNvSpPr>
            <a:spLocks noGrp="1"/>
          </p:cNvSpPr>
          <p:nvPr>
            <p:ph type="ftr" sz="quarter" idx="18"/>
          </p:nvPr>
        </p:nvSpPr>
        <p:spPr>
          <a:xfrm>
            <a:off x="4038600" y="6356350"/>
            <a:ext cx="5268686" cy="365125"/>
          </a:xfrm>
        </p:spPr>
        <p:txBody>
          <a:bodyPr/>
          <a:lstStyle>
            <a:lvl1pPr>
              <a:defRPr sz="900">
                <a:solidFill>
                  <a:schemeClr val="accent4">
                    <a:lumMod val="40000"/>
                    <a:lumOff val="60000"/>
                  </a:schemeClr>
                </a:solidFill>
              </a:defRPr>
            </a:lvl1pPr>
          </a:lstStyle>
          <a:p>
            <a:r>
              <a:rPr lang="en-US" dirty="0"/>
              <a:t>Employee orientation</a:t>
            </a:r>
          </a:p>
        </p:txBody>
      </p:sp>
      <p:sp>
        <p:nvSpPr>
          <p:cNvPr id="23" name="Slide Number Placeholder 6">
            <a:extLst>
              <a:ext uri="{FF2B5EF4-FFF2-40B4-BE49-F238E27FC236}">
                <a16:creationId xmlns:a16="http://schemas.microsoft.com/office/drawing/2014/main" id="{6A049DF0-5C6A-4542-841D-C03F62304820}"/>
              </a:ext>
            </a:extLst>
          </p:cNvPr>
          <p:cNvSpPr>
            <a:spLocks noGrp="1"/>
          </p:cNvSpPr>
          <p:nvPr>
            <p:ph type="sldNum" sz="quarter" idx="19"/>
          </p:nvPr>
        </p:nvSpPr>
        <p:spPr>
          <a:xfrm>
            <a:off x="9764486" y="6356350"/>
            <a:ext cx="1589314"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8215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left content">
    <p:bg>
      <p:bgPr>
        <a:solidFill>
          <a:schemeClr val="accent4"/>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F9015-BE24-42C7-B20B-596FE57DE338}"/>
              </a:ext>
            </a:extLst>
          </p:cNvPr>
          <p:cNvSpPr>
            <a:spLocks noGrp="1"/>
          </p:cNvSpPr>
          <p:nvPr>
            <p:ph type="title" hasCustomPrompt="1"/>
          </p:nvPr>
        </p:nvSpPr>
        <p:spPr>
          <a:xfrm>
            <a:off x="1173480" y="3864426"/>
            <a:ext cx="5684520" cy="737734"/>
          </a:xfrm>
        </p:spPr>
        <p:txBody>
          <a:bodyPr anchor="b"/>
          <a:lstStyle>
            <a:lvl1pPr>
              <a:defRPr b="1">
                <a:solidFill>
                  <a:schemeClr val="bg1"/>
                </a:solidFill>
              </a:defRPr>
            </a:lvl1pPr>
          </a:lstStyle>
          <a:p>
            <a:r>
              <a:rPr lang="en-US"/>
              <a:t>Click to edit title</a:t>
            </a:r>
          </a:p>
        </p:txBody>
      </p:sp>
      <p:sp>
        <p:nvSpPr>
          <p:cNvPr id="8" name="Content Placeholder 2">
            <a:extLst>
              <a:ext uri="{FF2B5EF4-FFF2-40B4-BE49-F238E27FC236}">
                <a16:creationId xmlns:a16="http://schemas.microsoft.com/office/drawing/2014/main" id="{37368391-D103-4780-88AC-9746C0359607}"/>
              </a:ext>
            </a:extLst>
          </p:cNvPr>
          <p:cNvSpPr>
            <a:spLocks noGrp="1"/>
          </p:cNvSpPr>
          <p:nvPr>
            <p:ph idx="1"/>
          </p:nvPr>
        </p:nvSpPr>
        <p:spPr>
          <a:xfrm>
            <a:off x="1173480" y="4879291"/>
            <a:ext cx="5684520" cy="1325563"/>
          </a:xfrm>
        </p:spPr>
        <p:txBody>
          <a:bodyPr>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Rectangle 9">
            <a:extLst>
              <a:ext uri="{FF2B5EF4-FFF2-40B4-BE49-F238E27FC236}">
                <a16:creationId xmlns:a16="http://schemas.microsoft.com/office/drawing/2014/main" id="{AA0B4B24-EFFA-49CE-88D9-B8E2ECE17208}"/>
              </a:ext>
            </a:extLst>
          </p:cNvPr>
          <p:cNvSpPr/>
          <p:nvPr userDrawn="1"/>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94AD39F-C2DD-4F6A-8AB9-EA5E0024EB1C}"/>
              </a:ext>
            </a:extLst>
          </p:cNvPr>
          <p:cNvSpPr/>
          <p:nvPr userDrawn="1"/>
        </p:nvSpPr>
        <p:spPr>
          <a:xfrm flipV="1">
            <a:off x="8016240" y="0"/>
            <a:ext cx="417576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ate Placeholder 4">
            <a:extLst>
              <a:ext uri="{FF2B5EF4-FFF2-40B4-BE49-F238E27FC236}">
                <a16:creationId xmlns:a16="http://schemas.microsoft.com/office/drawing/2014/main" id="{38ABA718-1AEF-413D-964E-FA9CA8EDD8A2}"/>
              </a:ext>
            </a:extLst>
          </p:cNvPr>
          <p:cNvSpPr>
            <a:spLocks noGrp="1"/>
          </p:cNvSpPr>
          <p:nvPr>
            <p:ph type="dt" sz="half" idx="10"/>
          </p:nvPr>
        </p:nvSpPr>
        <p:spPr>
          <a:xfrm>
            <a:off x="838200" y="6356350"/>
            <a:ext cx="2743200" cy="365125"/>
          </a:xfrm>
        </p:spPr>
        <p:txBody>
          <a:bodyPr/>
          <a:lstStyle>
            <a:lvl1pPr>
              <a:defRPr sz="900">
                <a:solidFill>
                  <a:schemeClr val="accent4">
                    <a:lumMod val="40000"/>
                    <a:lumOff val="60000"/>
                  </a:schemeClr>
                </a:solidFill>
              </a:defRPr>
            </a:lvl1pPr>
          </a:lstStyle>
          <a:p>
            <a:r>
              <a:rPr lang="en-US" dirty="0"/>
              <a:t>7/29/20XX</a:t>
            </a:r>
          </a:p>
        </p:txBody>
      </p:sp>
      <p:sp>
        <p:nvSpPr>
          <p:cNvPr id="9" name="Rectangle 8">
            <a:extLst>
              <a:ext uri="{FF2B5EF4-FFF2-40B4-BE49-F238E27FC236}">
                <a16:creationId xmlns:a16="http://schemas.microsoft.com/office/drawing/2014/main" id="{0EE83AD3-B30F-42CE-99A0-D50CDB9C951F}"/>
              </a:ext>
            </a:extLst>
          </p:cNvPr>
          <p:cNvSpPr/>
          <p:nvPr userDrawn="1"/>
        </p:nvSpPr>
        <p:spPr>
          <a:xfrm>
            <a:off x="8011886" y="3429000"/>
            <a:ext cx="4180114"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5">
            <a:extLst>
              <a:ext uri="{FF2B5EF4-FFF2-40B4-BE49-F238E27FC236}">
                <a16:creationId xmlns:a16="http://schemas.microsoft.com/office/drawing/2014/main" id="{BCCB3A69-6840-43C8-94EB-C3EF41DBCE74}"/>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16" name="Slide Number Placeholder 6">
            <a:extLst>
              <a:ext uri="{FF2B5EF4-FFF2-40B4-BE49-F238E27FC236}">
                <a16:creationId xmlns:a16="http://schemas.microsoft.com/office/drawing/2014/main" id="{B374594B-C272-477C-B1DB-A1E214CEDA46}"/>
              </a:ext>
            </a:extLst>
          </p:cNvPr>
          <p:cNvSpPr>
            <a:spLocks noGrp="1"/>
          </p:cNvSpPr>
          <p:nvPr>
            <p:ph type="sldNum" sz="quarter" idx="12"/>
          </p:nvPr>
        </p:nvSpPr>
        <p:spPr>
          <a:xfrm>
            <a:off x="8610600" y="6356350"/>
            <a:ext cx="2743200" cy="365125"/>
          </a:xfrm>
        </p:spPr>
        <p:txBody>
          <a:bodyPr/>
          <a:lstStyle>
            <a:lvl1pPr>
              <a:defRPr sz="900">
                <a:solidFill>
                  <a:schemeClr val="accent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9464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enter text with top border">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3253740" y="1957701"/>
            <a:ext cx="5684520" cy="1305562"/>
          </a:xfrm>
        </p:spPr>
        <p:txBody>
          <a:bodyPr anchor="b"/>
          <a:lstStyle>
            <a:lvl1pPr algn="ctr">
              <a:defRPr b="1">
                <a:solidFill>
                  <a:schemeClr val="accent4"/>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3253740" y="3429000"/>
            <a:ext cx="5684520" cy="2347596"/>
          </a:xfrm>
        </p:spPr>
        <p:txBody>
          <a:bodyPr>
            <a:normAutofit/>
          </a:bodyPr>
          <a:lstStyle>
            <a:lvl1pPr marL="0" indent="0" algn="ctr">
              <a:lnSpc>
                <a:spcPct val="100000"/>
              </a:lnSpc>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Rectangle 3">
            <a:extLst>
              <a:ext uri="{FF2B5EF4-FFF2-40B4-BE49-F238E27FC236}">
                <a16:creationId xmlns:a16="http://schemas.microsoft.com/office/drawing/2014/main" id="{2B217CA4-9423-45D5-AD1D-2415B600F1DD}"/>
              </a:ext>
            </a:extLst>
          </p:cNvPr>
          <p:cNvSpPr/>
          <p:nvPr userDrawn="1"/>
        </p:nvSpPr>
        <p:spPr>
          <a:xfrm>
            <a:off x="0" y="0"/>
            <a:ext cx="12192000" cy="10814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4F525B7F-8292-4AE6-B9B3-F6C0621F1161}"/>
              </a:ext>
            </a:extLst>
          </p:cNvPr>
          <p:cNvSpPr>
            <a:spLocks noGrp="1"/>
          </p:cNvSpPr>
          <p:nvPr>
            <p:ph type="dt" sz="half" idx="10"/>
          </p:nvPr>
        </p:nvSpPr>
        <p:spPr/>
        <p:txBody>
          <a:bodyPr/>
          <a:lstStyle>
            <a:lvl1pPr>
              <a:defRPr sz="900">
                <a:solidFill>
                  <a:schemeClr val="accent5">
                    <a:lumMod val="75000"/>
                  </a:schemeClr>
                </a:solidFill>
              </a:defRPr>
            </a:lvl1pPr>
          </a:lstStyle>
          <a:p>
            <a:r>
              <a:rPr lang="en-US" dirty="0"/>
              <a:t>7/29/20XX</a:t>
            </a:r>
          </a:p>
        </p:txBody>
      </p:sp>
      <p:sp>
        <p:nvSpPr>
          <p:cNvPr id="6" name="Footer Placeholder 5">
            <a:extLst>
              <a:ext uri="{FF2B5EF4-FFF2-40B4-BE49-F238E27FC236}">
                <a16:creationId xmlns:a16="http://schemas.microsoft.com/office/drawing/2014/main" id="{E3E86D52-9DFB-4D69-BF39-2C163B3946ED}"/>
              </a:ext>
            </a:extLst>
          </p:cNvPr>
          <p:cNvSpPr>
            <a:spLocks noGrp="1"/>
          </p:cNvSpPr>
          <p:nvPr>
            <p:ph type="ftr" sz="quarter" idx="11"/>
          </p:nvPr>
        </p:nvSpPr>
        <p:spPr/>
        <p:txBody>
          <a:bodyPr/>
          <a:lstStyle>
            <a:lvl1pPr>
              <a:defRPr sz="900">
                <a:solidFill>
                  <a:schemeClr val="accent5">
                    <a:lumMod val="75000"/>
                  </a:schemeClr>
                </a:solidFill>
              </a:defRPr>
            </a:lvl1pPr>
          </a:lstStyle>
          <a:p>
            <a:r>
              <a:rPr lang="en-US" dirty="0"/>
              <a:t>Employee orientation</a:t>
            </a:r>
          </a:p>
        </p:txBody>
      </p:sp>
      <p:sp>
        <p:nvSpPr>
          <p:cNvPr id="7" name="Slide Number Placeholder 6">
            <a:extLst>
              <a:ext uri="{FF2B5EF4-FFF2-40B4-BE49-F238E27FC236}">
                <a16:creationId xmlns:a16="http://schemas.microsoft.com/office/drawing/2014/main" id="{A0B91A39-D816-4317-AA23-55510F9D35DE}"/>
              </a:ext>
            </a:extLst>
          </p:cNvPr>
          <p:cNvSpPr>
            <a:spLocks noGrp="1"/>
          </p:cNvSpPr>
          <p:nvPr>
            <p:ph type="sldNum" sz="quarter" idx="12"/>
          </p:nvPr>
        </p:nvSpPr>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8160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enter tex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3253740" y="1957701"/>
            <a:ext cx="5684520" cy="1305562"/>
          </a:xfrm>
        </p:spPr>
        <p:txBody>
          <a:bodyPr anchor="b"/>
          <a:lstStyle>
            <a:lvl1pPr algn="ctr">
              <a:defRPr b="1">
                <a:solidFill>
                  <a:schemeClr val="accent4"/>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3253740" y="3429000"/>
            <a:ext cx="5684520" cy="2347596"/>
          </a:xfrm>
        </p:spPr>
        <p:txBody>
          <a:bodyPr>
            <a:normAutofit/>
          </a:bodyPr>
          <a:lstStyle>
            <a:lvl1pPr marL="0" indent="0" algn="ctr">
              <a:lnSpc>
                <a:spcPct val="100000"/>
              </a:lnSpc>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5" name="Rectangle 4">
            <a:extLst>
              <a:ext uri="{FF2B5EF4-FFF2-40B4-BE49-F238E27FC236}">
                <a16:creationId xmlns:a16="http://schemas.microsoft.com/office/drawing/2014/main" id="{D7B514D1-FFF2-4784-BC98-5C209566EB25}"/>
              </a:ext>
            </a:extLst>
          </p:cNvPr>
          <p:cNvSpPr/>
          <p:nvPr userDrawn="1"/>
        </p:nvSpPr>
        <p:spPr>
          <a:xfrm>
            <a:off x="0"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9F775047-FCCD-48A9-AE4B-E4619B3FA069}"/>
              </a:ext>
            </a:extLst>
          </p:cNvPr>
          <p:cNvSpPr/>
          <p:nvPr userDrawn="1"/>
        </p:nvSpPr>
        <p:spPr>
          <a:xfrm>
            <a:off x="10276114"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ate Placeholder 4">
            <a:extLst>
              <a:ext uri="{FF2B5EF4-FFF2-40B4-BE49-F238E27FC236}">
                <a16:creationId xmlns:a16="http://schemas.microsoft.com/office/drawing/2014/main" id="{E57E5351-59BE-4BC8-83D8-BABF23172D89}"/>
              </a:ext>
            </a:extLst>
          </p:cNvPr>
          <p:cNvSpPr>
            <a:spLocks noGrp="1"/>
          </p:cNvSpPr>
          <p:nvPr>
            <p:ph type="dt" sz="half" idx="10"/>
          </p:nvPr>
        </p:nvSpPr>
        <p:spPr>
          <a:xfrm>
            <a:off x="838200" y="6356350"/>
            <a:ext cx="2743200" cy="365125"/>
          </a:xfrm>
        </p:spPr>
        <p:txBody>
          <a:bodyPr/>
          <a:lstStyle>
            <a:lvl1pPr>
              <a:defRPr sz="900">
                <a:solidFill>
                  <a:schemeClr val="accent5"/>
                </a:solidFill>
              </a:defRPr>
            </a:lvl1pPr>
          </a:lstStyle>
          <a:p>
            <a:r>
              <a:rPr lang="en-US" dirty="0"/>
              <a:t>7/29/20XX</a:t>
            </a:r>
          </a:p>
        </p:txBody>
      </p:sp>
      <p:sp>
        <p:nvSpPr>
          <p:cNvPr id="9" name="Footer Placeholder 5">
            <a:extLst>
              <a:ext uri="{FF2B5EF4-FFF2-40B4-BE49-F238E27FC236}">
                <a16:creationId xmlns:a16="http://schemas.microsoft.com/office/drawing/2014/main" id="{7F2C600D-D61A-47D7-88A2-66D269DCB3A3}"/>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10" name="Slide Number Placeholder 6">
            <a:extLst>
              <a:ext uri="{FF2B5EF4-FFF2-40B4-BE49-F238E27FC236}">
                <a16:creationId xmlns:a16="http://schemas.microsoft.com/office/drawing/2014/main" id="{E257B2EA-F7F2-4B84-A989-76BF9D0F8636}"/>
              </a:ext>
            </a:extLst>
          </p:cNvPr>
          <p:cNvSpPr>
            <a:spLocks noGrp="1"/>
          </p:cNvSpPr>
          <p:nvPr>
            <p:ph type="sldNum" sz="quarter" idx="12"/>
          </p:nvPr>
        </p:nvSpPr>
        <p:spPr>
          <a:xfrm>
            <a:off x="8610600" y="6356350"/>
            <a:ext cx="2743200" cy="365125"/>
          </a:xfrm>
        </p:spPr>
        <p:txBody>
          <a:bodyPr/>
          <a:lstStyle>
            <a:lvl1pPr>
              <a:defRPr sz="900">
                <a:solidFill>
                  <a:schemeClr val="accent5"/>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5552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bg>
      <p:bgPr>
        <a:solidFill>
          <a:schemeClr val="accent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90D749F-1509-46B1-B8ED-3506AC084799}"/>
              </a:ext>
            </a:extLst>
          </p:cNvPr>
          <p:cNvSpPr/>
          <p:nvPr userDrawn="1"/>
        </p:nvSpPr>
        <p:spPr>
          <a:xfrm>
            <a:off x="0" y="0"/>
            <a:ext cx="12192000" cy="198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b="1">
                <a:solidFill>
                  <a:schemeClr val="bg1"/>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7756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1</a:t>
            </a:r>
            <a:endParaRPr lang="en-ZA"/>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36208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2</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4660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3</a:t>
            </a:r>
            <a:endParaRPr lang="en-ZA"/>
          </a:p>
        </p:txBody>
      </p:sp>
      <p:sp>
        <p:nvSpPr>
          <p:cNvPr id="15" name="Text Placeholder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9311207" y="4553832"/>
            <a:ext cx="2105186" cy="678667"/>
          </a:xfrm>
        </p:spPr>
        <p:txBody>
          <a:bodyPr/>
          <a:lstStyle>
            <a:lvl1pPr marL="0" indent="0" algn="ctr">
              <a:buFont typeface="Arial" panose="020B0604020202020204" pitchFamily="34" charset="0"/>
              <a:buNone/>
              <a:defRPr sz="1800">
                <a:solidFill>
                  <a:schemeClr val="accent4"/>
                </a:solidFill>
                <a:latin typeface="+mj-lt"/>
              </a:defRPr>
            </a:lvl1pPr>
          </a:lstStyle>
          <a:p>
            <a:pPr lvl="0"/>
            <a:r>
              <a:rPr lang="en-US"/>
              <a:t>Bullet 4</a:t>
            </a:r>
            <a:endParaRPr lang="en-ZA"/>
          </a:p>
        </p:txBody>
      </p:sp>
      <p:sp>
        <p:nvSpPr>
          <p:cNvPr id="21" name="Online Image Placeholder 20">
            <a:extLst>
              <a:ext uri="{FF2B5EF4-FFF2-40B4-BE49-F238E27FC236}">
                <a16:creationId xmlns:a16="http://schemas.microsoft.com/office/drawing/2014/main" id="{D25CFAE9-00ED-42E0-BC9A-37BA858979B3}"/>
              </a:ext>
            </a:extLst>
          </p:cNvPr>
          <p:cNvSpPr>
            <a:spLocks noGrp="1"/>
          </p:cNvSpPr>
          <p:nvPr>
            <p:ph type="clipArt" sz="quarter" idx="48"/>
          </p:nvPr>
        </p:nvSpPr>
        <p:spPr>
          <a:xfrm>
            <a:off x="1090200" y="3080256"/>
            <a:ext cx="1476375" cy="1474788"/>
          </a:xfrm>
        </p:spPr>
        <p:txBody>
          <a:bodyPr>
            <a:normAutofit/>
          </a:bodyPr>
          <a:lstStyle>
            <a:lvl1pPr>
              <a:defRPr sz="1600"/>
            </a:lvl1pPr>
          </a:lstStyle>
          <a:p>
            <a:r>
              <a:rPr lang="en-US"/>
              <a:t>Click icon to add online image</a:t>
            </a:r>
            <a:endParaRPr lang="en-US" dirty="0"/>
          </a:p>
        </p:txBody>
      </p:sp>
      <p:sp>
        <p:nvSpPr>
          <p:cNvPr id="22" name="Online Image Placeholder 20">
            <a:extLst>
              <a:ext uri="{FF2B5EF4-FFF2-40B4-BE49-F238E27FC236}">
                <a16:creationId xmlns:a16="http://schemas.microsoft.com/office/drawing/2014/main" id="{280D5B0E-3D2E-4146-9670-B596E8EBD129}"/>
              </a:ext>
            </a:extLst>
          </p:cNvPr>
          <p:cNvSpPr>
            <a:spLocks noGrp="1"/>
          </p:cNvSpPr>
          <p:nvPr>
            <p:ph type="clipArt" sz="quarter" idx="49"/>
          </p:nvPr>
        </p:nvSpPr>
        <p:spPr>
          <a:xfrm>
            <a:off x="3935025" y="3080256"/>
            <a:ext cx="1476375" cy="1474788"/>
          </a:xfrm>
        </p:spPr>
        <p:txBody>
          <a:bodyPr>
            <a:normAutofit/>
          </a:bodyPr>
          <a:lstStyle>
            <a:lvl1pPr>
              <a:defRPr sz="1600"/>
            </a:lvl1pPr>
          </a:lstStyle>
          <a:p>
            <a:r>
              <a:rPr lang="en-US"/>
              <a:t>Click icon to add online image</a:t>
            </a:r>
            <a:endParaRPr lang="en-US" dirty="0"/>
          </a:p>
        </p:txBody>
      </p:sp>
      <p:sp>
        <p:nvSpPr>
          <p:cNvPr id="23" name="Online Image Placeholder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779850" y="3079044"/>
            <a:ext cx="1476375" cy="1474788"/>
          </a:xfrm>
        </p:spPr>
        <p:txBody>
          <a:bodyPr>
            <a:normAutofit/>
          </a:bodyPr>
          <a:lstStyle>
            <a:lvl1pPr>
              <a:defRPr sz="1600"/>
            </a:lvl1pPr>
          </a:lstStyle>
          <a:p>
            <a:r>
              <a:rPr lang="en-US"/>
              <a:t>Click icon to add online image</a:t>
            </a:r>
            <a:endParaRPr lang="en-US" dirty="0"/>
          </a:p>
        </p:txBody>
      </p:sp>
      <p:sp>
        <p:nvSpPr>
          <p:cNvPr id="24" name="Online Image Placeholder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625612" y="3079044"/>
            <a:ext cx="1476375" cy="1474788"/>
          </a:xfrm>
        </p:spPr>
        <p:txBody>
          <a:bodyPr>
            <a:normAutofit/>
          </a:bodyPr>
          <a:lstStyle>
            <a:lvl1pPr>
              <a:defRPr sz="1600"/>
            </a:lvl1pPr>
          </a:lstStyle>
          <a:p>
            <a:r>
              <a:rPr lang="en-US"/>
              <a:t>Click icon to add online image</a:t>
            </a:r>
            <a:endParaRPr lang="en-US" dirty="0"/>
          </a:p>
        </p:txBody>
      </p:sp>
      <p:sp>
        <p:nvSpPr>
          <p:cNvPr id="25" name="Date Placeholder 4">
            <a:extLst>
              <a:ext uri="{FF2B5EF4-FFF2-40B4-BE49-F238E27FC236}">
                <a16:creationId xmlns:a16="http://schemas.microsoft.com/office/drawing/2014/main" id="{8B2D064B-EC57-4EA9-96ED-918E61BFD5F4}"/>
              </a:ext>
            </a:extLst>
          </p:cNvPr>
          <p:cNvSpPr>
            <a:spLocks noGrp="1"/>
          </p:cNvSpPr>
          <p:nvPr>
            <p:ph type="dt" sz="half" idx="10"/>
          </p:nvPr>
        </p:nvSpPr>
        <p:spPr>
          <a:xfrm>
            <a:off x="838200" y="6356350"/>
            <a:ext cx="2743200" cy="365125"/>
          </a:xfrm>
        </p:spPr>
        <p:txBody>
          <a:bodyPr/>
          <a:lstStyle>
            <a:lvl1pPr>
              <a:defRPr sz="900">
                <a:solidFill>
                  <a:schemeClr val="accent5">
                    <a:lumMod val="75000"/>
                  </a:schemeClr>
                </a:solidFill>
              </a:defRPr>
            </a:lvl1pPr>
          </a:lstStyle>
          <a:p>
            <a:r>
              <a:rPr lang="en-US" dirty="0"/>
              <a:t>7/29/20XX</a:t>
            </a:r>
          </a:p>
        </p:txBody>
      </p:sp>
      <p:sp>
        <p:nvSpPr>
          <p:cNvPr id="26" name="Footer Placeholder 5">
            <a:extLst>
              <a:ext uri="{FF2B5EF4-FFF2-40B4-BE49-F238E27FC236}">
                <a16:creationId xmlns:a16="http://schemas.microsoft.com/office/drawing/2014/main" id="{B2A70FF9-0C32-4443-A788-56E40DD780D1}"/>
              </a:ext>
            </a:extLst>
          </p:cNvPr>
          <p:cNvSpPr>
            <a:spLocks noGrp="1"/>
          </p:cNvSpPr>
          <p:nvPr>
            <p:ph type="ftr" sz="quarter" idx="11"/>
          </p:nvPr>
        </p:nvSpPr>
        <p:spPr>
          <a:xfrm>
            <a:off x="4038600" y="6356350"/>
            <a:ext cx="4114800" cy="365125"/>
          </a:xfrm>
        </p:spPr>
        <p:txBody>
          <a:bodyPr/>
          <a:lstStyle>
            <a:lvl1pPr>
              <a:defRPr sz="900">
                <a:solidFill>
                  <a:schemeClr val="accent5">
                    <a:lumMod val="75000"/>
                  </a:schemeClr>
                </a:solidFill>
              </a:defRPr>
            </a:lvl1pPr>
          </a:lstStyle>
          <a:p>
            <a:r>
              <a:rPr lang="en-US" dirty="0"/>
              <a:t>Employee orientation</a:t>
            </a:r>
          </a:p>
        </p:txBody>
      </p:sp>
      <p:sp>
        <p:nvSpPr>
          <p:cNvPr id="27" name="Slide Number Placeholder 6">
            <a:extLst>
              <a:ext uri="{FF2B5EF4-FFF2-40B4-BE49-F238E27FC236}">
                <a16:creationId xmlns:a16="http://schemas.microsoft.com/office/drawing/2014/main" id="{D51176E4-E898-4497-ACF7-72CFF75FED25}"/>
              </a:ext>
            </a:extLst>
          </p:cNvPr>
          <p:cNvSpPr>
            <a:spLocks noGrp="1"/>
          </p:cNvSpPr>
          <p:nvPr>
            <p:ph type="sldNum" sz="quarter" idx="12"/>
          </p:nvPr>
        </p:nvSpPr>
        <p:spPr>
          <a:xfrm>
            <a:off x="8610600" y="6356350"/>
            <a:ext cx="2743200" cy="365125"/>
          </a:xfrm>
        </p:spPr>
        <p:txBody>
          <a:bodyPr/>
          <a:lstStyle>
            <a:lvl1pPr>
              <a:defRPr sz="900">
                <a:solidFill>
                  <a:schemeClr val="accent5">
                    <a:lumMod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1523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four images">
    <p:bg>
      <p:bgPr>
        <a:solidFill>
          <a:schemeClr val="accent4"/>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CCBC51-CB80-441C-9628-70A3BFA8C31A}"/>
              </a:ext>
            </a:extLst>
          </p:cNvPr>
          <p:cNvSpPr/>
          <p:nvPr userDrawn="1"/>
        </p:nvSpPr>
        <p:spPr>
          <a:xfrm>
            <a:off x="0" y="3429000"/>
            <a:ext cx="48768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E90D749F-1509-46B1-B8ED-3506AC084799}"/>
              </a:ext>
            </a:extLst>
          </p:cNvPr>
          <p:cNvSpPr/>
          <p:nvPr userDrawn="1"/>
        </p:nvSpPr>
        <p:spPr>
          <a:xfrm>
            <a:off x="0" y="1"/>
            <a:ext cx="48768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838200" y="365125"/>
            <a:ext cx="3200400" cy="2621139"/>
          </a:xfrm>
        </p:spPr>
        <p:txBody>
          <a:bodyPr anchor="b"/>
          <a:lstStyle>
            <a:lvl1pPr algn="l">
              <a:defRPr b="1">
                <a:solidFill>
                  <a:schemeClr val="accent4"/>
                </a:solidFill>
              </a:defRPr>
            </a:lvl1pPr>
          </a:lstStyle>
          <a:p>
            <a:r>
              <a:rPr lang="en-US"/>
              <a:t>Click to edit Master title style</a:t>
            </a:r>
            <a:endParaRPr lang="en-ZA"/>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6073368" y="21314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1</a:t>
            </a:r>
            <a:endParaRPr lang="en-ZA"/>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8924518" y="21314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2</a:t>
            </a:r>
            <a:endParaRPr lang="en-ZA"/>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074118" y="48746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3</a:t>
            </a:r>
            <a:endParaRPr lang="en-ZA"/>
          </a:p>
        </p:txBody>
      </p:sp>
      <p:sp>
        <p:nvSpPr>
          <p:cNvPr id="15" name="Text Placeholder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8919318" y="4874657"/>
            <a:ext cx="2105186" cy="365126"/>
          </a:xfrm>
        </p:spPr>
        <p:txBody>
          <a:bodyPr/>
          <a:lstStyle>
            <a:lvl1pPr marL="0" indent="0" algn="ctr">
              <a:buFont typeface="Arial" panose="020B0604020202020204" pitchFamily="34" charset="0"/>
              <a:buNone/>
              <a:defRPr sz="1800" b="1">
                <a:solidFill>
                  <a:schemeClr val="accent2"/>
                </a:solidFill>
                <a:latin typeface="+mj-lt"/>
              </a:defRPr>
            </a:lvl1pPr>
          </a:lstStyle>
          <a:p>
            <a:pPr lvl="0"/>
            <a:r>
              <a:rPr lang="en-US"/>
              <a:t>Bullet 4</a:t>
            </a:r>
            <a:endParaRPr lang="en-ZA"/>
          </a:p>
        </p:txBody>
      </p:sp>
      <p:sp>
        <p:nvSpPr>
          <p:cNvPr id="21" name="Online Image Placeholder 20">
            <a:extLst>
              <a:ext uri="{FF2B5EF4-FFF2-40B4-BE49-F238E27FC236}">
                <a16:creationId xmlns:a16="http://schemas.microsoft.com/office/drawing/2014/main" id="{D25CFAE9-00ED-42E0-BC9A-37BA858979B3}"/>
              </a:ext>
            </a:extLst>
          </p:cNvPr>
          <p:cNvSpPr>
            <a:spLocks noGrp="1"/>
          </p:cNvSpPr>
          <p:nvPr>
            <p:ph type="clipArt" sz="quarter" idx="48"/>
          </p:nvPr>
        </p:nvSpPr>
        <p:spPr>
          <a:xfrm>
            <a:off x="6387961" y="643469"/>
            <a:ext cx="1476375" cy="1474788"/>
          </a:xfrm>
        </p:spPr>
        <p:txBody>
          <a:bodyPr>
            <a:normAutofit/>
          </a:bodyPr>
          <a:lstStyle>
            <a:lvl1pPr>
              <a:defRPr sz="1600"/>
            </a:lvl1pPr>
          </a:lstStyle>
          <a:p>
            <a:r>
              <a:rPr lang="en-US"/>
              <a:t>Click icon to add online image</a:t>
            </a:r>
            <a:endParaRPr lang="en-US" dirty="0"/>
          </a:p>
        </p:txBody>
      </p:sp>
      <p:sp>
        <p:nvSpPr>
          <p:cNvPr id="22" name="Online Image Placeholder 20">
            <a:extLst>
              <a:ext uri="{FF2B5EF4-FFF2-40B4-BE49-F238E27FC236}">
                <a16:creationId xmlns:a16="http://schemas.microsoft.com/office/drawing/2014/main" id="{280D5B0E-3D2E-4146-9670-B596E8EBD129}"/>
              </a:ext>
            </a:extLst>
          </p:cNvPr>
          <p:cNvSpPr>
            <a:spLocks noGrp="1"/>
          </p:cNvSpPr>
          <p:nvPr>
            <p:ph type="clipArt" sz="quarter" idx="49"/>
          </p:nvPr>
        </p:nvSpPr>
        <p:spPr>
          <a:xfrm>
            <a:off x="9238736" y="643469"/>
            <a:ext cx="1476375" cy="1474788"/>
          </a:xfrm>
        </p:spPr>
        <p:txBody>
          <a:bodyPr>
            <a:normAutofit/>
          </a:bodyPr>
          <a:lstStyle>
            <a:lvl1pPr>
              <a:defRPr sz="1600"/>
            </a:lvl1pPr>
          </a:lstStyle>
          <a:p>
            <a:r>
              <a:rPr lang="en-US"/>
              <a:t>Click icon to add online image</a:t>
            </a:r>
            <a:endParaRPr lang="en-US" dirty="0"/>
          </a:p>
        </p:txBody>
      </p:sp>
      <p:sp>
        <p:nvSpPr>
          <p:cNvPr id="23" name="Online Image Placeholder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387961" y="3385457"/>
            <a:ext cx="1476375" cy="1474788"/>
          </a:xfrm>
        </p:spPr>
        <p:txBody>
          <a:bodyPr>
            <a:normAutofit/>
          </a:bodyPr>
          <a:lstStyle>
            <a:lvl1pPr>
              <a:defRPr sz="1600"/>
            </a:lvl1pPr>
          </a:lstStyle>
          <a:p>
            <a:r>
              <a:rPr lang="en-US"/>
              <a:t>Click icon to add online image</a:t>
            </a:r>
            <a:endParaRPr lang="en-US" dirty="0"/>
          </a:p>
        </p:txBody>
      </p:sp>
      <p:sp>
        <p:nvSpPr>
          <p:cNvPr id="24" name="Online Image Placeholder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233723" y="3385457"/>
            <a:ext cx="1476375" cy="1474788"/>
          </a:xfrm>
        </p:spPr>
        <p:txBody>
          <a:bodyPr>
            <a:normAutofit/>
          </a:bodyPr>
          <a:lstStyle>
            <a:lvl1pPr>
              <a:defRPr sz="1600"/>
            </a:lvl1pPr>
          </a:lstStyle>
          <a:p>
            <a:r>
              <a:rPr lang="en-US"/>
              <a:t>Click icon to add online image</a:t>
            </a:r>
            <a:endParaRPr lang="en-US" dirty="0"/>
          </a:p>
        </p:txBody>
      </p:sp>
      <p:sp>
        <p:nvSpPr>
          <p:cNvPr id="5" name="Text Placeholder 4">
            <a:extLst>
              <a:ext uri="{FF2B5EF4-FFF2-40B4-BE49-F238E27FC236}">
                <a16:creationId xmlns:a16="http://schemas.microsoft.com/office/drawing/2014/main" id="{E8A1CBAE-F2E5-4866-A865-C55E62573492}"/>
              </a:ext>
            </a:extLst>
          </p:cNvPr>
          <p:cNvSpPr>
            <a:spLocks noGrp="1"/>
          </p:cNvSpPr>
          <p:nvPr>
            <p:ph type="body" sz="quarter" idx="52"/>
          </p:nvPr>
        </p:nvSpPr>
        <p:spPr>
          <a:xfrm>
            <a:off x="838200" y="4112198"/>
            <a:ext cx="3200400" cy="1395974"/>
          </a:xfrm>
        </p:spPr>
        <p:txBody>
          <a:bodyPr anchor="t">
            <a:normAutofit/>
          </a:bodyPr>
          <a:lstStyle>
            <a:lvl1pPr marL="0" indent="0" algn="l">
              <a:lnSpc>
                <a:spcPct val="100000"/>
              </a:lnSpc>
              <a:buNone/>
              <a:defRPr sz="1600">
                <a:solidFill>
                  <a:schemeClr val="bg1"/>
                </a:solidFill>
              </a:defRPr>
            </a:lvl1pPr>
          </a:lstStyle>
          <a:p>
            <a:pPr lvl="0"/>
            <a:r>
              <a:rPr lang="en-US"/>
              <a:t>Click to edit Master text styles</a:t>
            </a:r>
          </a:p>
        </p:txBody>
      </p:sp>
      <p:sp>
        <p:nvSpPr>
          <p:cNvPr id="16" name="Text Placeholder 8">
            <a:extLst>
              <a:ext uri="{FF2B5EF4-FFF2-40B4-BE49-F238E27FC236}">
                <a16:creationId xmlns:a16="http://schemas.microsoft.com/office/drawing/2014/main" id="{DA996B3F-2EC7-495F-920F-B21C55D9428F}"/>
              </a:ext>
            </a:extLst>
          </p:cNvPr>
          <p:cNvSpPr>
            <a:spLocks noGrp="1"/>
          </p:cNvSpPr>
          <p:nvPr>
            <p:ph type="body" sz="quarter" idx="53" hasCustomPrompt="1"/>
          </p:nvPr>
        </p:nvSpPr>
        <p:spPr>
          <a:xfrm>
            <a:off x="6073368" y="25775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1</a:t>
            </a:r>
            <a:endParaRPr lang="en-ZA"/>
          </a:p>
        </p:txBody>
      </p:sp>
      <p:sp>
        <p:nvSpPr>
          <p:cNvPr id="17" name="Text Placeholder 8">
            <a:extLst>
              <a:ext uri="{FF2B5EF4-FFF2-40B4-BE49-F238E27FC236}">
                <a16:creationId xmlns:a16="http://schemas.microsoft.com/office/drawing/2014/main" id="{8F06E2A5-B7ED-4E1B-9B77-DFF175FA257A}"/>
              </a:ext>
            </a:extLst>
          </p:cNvPr>
          <p:cNvSpPr>
            <a:spLocks noGrp="1"/>
          </p:cNvSpPr>
          <p:nvPr>
            <p:ph type="body" sz="quarter" idx="54" hasCustomPrompt="1"/>
          </p:nvPr>
        </p:nvSpPr>
        <p:spPr>
          <a:xfrm>
            <a:off x="8924518" y="25775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2</a:t>
            </a:r>
            <a:endParaRPr lang="en-ZA"/>
          </a:p>
        </p:txBody>
      </p:sp>
      <p:sp>
        <p:nvSpPr>
          <p:cNvPr id="18" name="Text Placeholder 8">
            <a:extLst>
              <a:ext uri="{FF2B5EF4-FFF2-40B4-BE49-F238E27FC236}">
                <a16:creationId xmlns:a16="http://schemas.microsoft.com/office/drawing/2014/main" id="{D12A97F1-04F3-48EA-99B9-030059505D91}"/>
              </a:ext>
            </a:extLst>
          </p:cNvPr>
          <p:cNvSpPr>
            <a:spLocks noGrp="1"/>
          </p:cNvSpPr>
          <p:nvPr>
            <p:ph type="body" sz="quarter" idx="55" hasCustomPrompt="1"/>
          </p:nvPr>
        </p:nvSpPr>
        <p:spPr>
          <a:xfrm>
            <a:off x="6074118" y="53207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3</a:t>
            </a:r>
            <a:endParaRPr lang="en-ZA"/>
          </a:p>
        </p:txBody>
      </p:sp>
      <p:sp>
        <p:nvSpPr>
          <p:cNvPr id="19" name="Text Placeholder 8">
            <a:extLst>
              <a:ext uri="{FF2B5EF4-FFF2-40B4-BE49-F238E27FC236}">
                <a16:creationId xmlns:a16="http://schemas.microsoft.com/office/drawing/2014/main" id="{8884A8E9-B6DB-4ADD-A85B-593F618E457A}"/>
              </a:ext>
            </a:extLst>
          </p:cNvPr>
          <p:cNvSpPr>
            <a:spLocks noGrp="1"/>
          </p:cNvSpPr>
          <p:nvPr>
            <p:ph type="body" sz="quarter" idx="56" hasCustomPrompt="1"/>
          </p:nvPr>
        </p:nvSpPr>
        <p:spPr>
          <a:xfrm>
            <a:off x="8919318" y="5320795"/>
            <a:ext cx="2105186" cy="365126"/>
          </a:xfrm>
        </p:spPr>
        <p:txBody>
          <a:bodyPr/>
          <a:lstStyle>
            <a:lvl1pPr marL="0" indent="0" algn="ctr">
              <a:buFont typeface="Arial" panose="020B0604020202020204" pitchFamily="34" charset="0"/>
              <a:buNone/>
              <a:defRPr sz="1800">
                <a:solidFill>
                  <a:schemeClr val="bg1"/>
                </a:solidFill>
                <a:latin typeface="+mj-lt"/>
              </a:defRPr>
            </a:lvl1pPr>
          </a:lstStyle>
          <a:p>
            <a:pPr lvl="0"/>
            <a:r>
              <a:rPr lang="en-US"/>
              <a:t>Bullet 4</a:t>
            </a:r>
            <a:endParaRPr lang="en-ZA"/>
          </a:p>
        </p:txBody>
      </p:sp>
      <p:sp>
        <p:nvSpPr>
          <p:cNvPr id="28" name="Text Placeholder 4">
            <a:extLst>
              <a:ext uri="{FF2B5EF4-FFF2-40B4-BE49-F238E27FC236}">
                <a16:creationId xmlns:a16="http://schemas.microsoft.com/office/drawing/2014/main" id="{19E1EA5F-9EF0-45C3-94DD-6DF64F4DFA15}"/>
              </a:ext>
            </a:extLst>
          </p:cNvPr>
          <p:cNvSpPr>
            <a:spLocks noGrp="1"/>
          </p:cNvSpPr>
          <p:nvPr>
            <p:ph type="body" sz="quarter" idx="57"/>
          </p:nvPr>
        </p:nvSpPr>
        <p:spPr>
          <a:xfrm>
            <a:off x="838201" y="5511642"/>
            <a:ext cx="3200400" cy="844707"/>
          </a:xfrm>
        </p:spPr>
        <p:txBody>
          <a:bodyPr anchor="t">
            <a:normAutofit/>
          </a:bodyPr>
          <a:lstStyle>
            <a:lvl1pPr marL="0" indent="0" algn="l">
              <a:lnSpc>
                <a:spcPct val="100000"/>
              </a:lnSpc>
              <a:buNone/>
              <a:defRPr sz="1200">
                <a:solidFill>
                  <a:schemeClr val="bg1"/>
                </a:solidFill>
              </a:defRPr>
            </a:lvl1pPr>
          </a:lstStyle>
          <a:p>
            <a:pPr lvl="0"/>
            <a:r>
              <a:rPr lang="en-US"/>
              <a:t>Click to edit Master text styles</a:t>
            </a:r>
          </a:p>
        </p:txBody>
      </p:sp>
      <p:sp>
        <p:nvSpPr>
          <p:cNvPr id="30" name="Date Placeholder 4">
            <a:extLst>
              <a:ext uri="{FF2B5EF4-FFF2-40B4-BE49-F238E27FC236}">
                <a16:creationId xmlns:a16="http://schemas.microsoft.com/office/drawing/2014/main" id="{5EBE65FE-7980-4861-93F3-178D1931E7AF}"/>
              </a:ext>
            </a:extLst>
          </p:cNvPr>
          <p:cNvSpPr>
            <a:spLocks noGrp="1"/>
          </p:cNvSpPr>
          <p:nvPr>
            <p:ph type="dt" sz="half" idx="10"/>
          </p:nvPr>
        </p:nvSpPr>
        <p:spPr>
          <a:xfrm>
            <a:off x="838200" y="6356350"/>
            <a:ext cx="2743200" cy="365125"/>
          </a:xfrm>
        </p:spPr>
        <p:txBody>
          <a:bodyPr/>
          <a:lstStyle>
            <a:lvl1pPr>
              <a:defRPr sz="900">
                <a:solidFill>
                  <a:schemeClr val="accent1">
                    <a:lumMod val="40000"/>
                    <a:lumOff val="60000"/>
                  </a:schemeClr>
                </a:solidFill>
              </a:defRPr>
            </a:lvl1pPr>
          </a:lstStyle>
          <a:p>
            <a:r>
              <a:rPr lang="en-US" dirty="0"/>
              <a:t>7/29/20XX</a:t>
            </a:r>
          </a:p>
        </p:txBody>
      </p:sp>
      <p:sp>
        <p:nvSpPr>
          <p:cNvPr id="31" name="Footer Placeholder 5">
            <a:extLst>
              <a:ext uri="{FF2B5EF4-FFF2-40B4-BE49-F238E27FC236}">
                <a16:creationId xmlns:a16="http://schemas.microsoft.com/office/drawing/2014/main" id="{5941D839-A1FC-4620-8485-F69D66D599E0}"/>
              </a:ext>
            </a:extLst>
          </p:cNvPr>
          <p:cNvSpPr>
            <a:spLocks noGrp="1"/>
          </p:cNvSpPr>
          <p:nvPr>
            <p:ph type="ftr" sz="quarter" idx="11"/>
          </p:nvPr>
        </p:nvSpPr>
        <p:spPr>
          <a:xfrm>
            <a:off x="4038600" y="6356350"/>
            <a:ext cx="4114800" cy="365125"/>
          </a:xfrm>
        </p:spPr>
        <p:txBody>
          <a:bodyPr/>
          <a:lstStyle>
            <a:lvl1pPr>
              <a:defRPr sz="900">
                <a:solidFill>
                  <a:schemeClr val="accent4">
                    <a:lumMod val="40000"/>
                    <a:lumOff val="60000"/>
                  </a:schemeClr>
                </a:solidFill>
              </a:defRPr>
            </a:lvl1pPr>
          </a:lstStyle>
          <a:p>
            <a:r>
              <a:rPr lang="en-US" dirty="0"/>
              <a:t>Employee orientation</a:t>
            </a:r>
          </a:p>
        </p:txBody>
      </p:sp>
      <p:sp>
        <p:nvSpPr>
          <p:cNvPr id="32" name="Slide Number Placeholder 6">
            <a:extLst>
              <a:ext uri="{FF2B5EF4-FFF2-40B4-BE49-F238E27FC236}">
                <a16:creationId xmlns:a16="http://schemas.microsoft.com/office/drawing/2014/main" id="{B3B8613F-19BE-4CDB-BC4C-C321B4B8F2CF}"/>
              </a:ext>
            </a:extLst>
          </p:cNvPr>
          <p:cNvSpPr>
            <a:spLocks noGrp="1"/>
          </p:cNvSpPr>
          <p:nvPr>
            <p:ph type="sldNum" sz="quarter" idx="12"/>
          </p:nvPr>
        </p:nvSpPr>
        <p:spPr>
          <a:xfrm>
            <a:off x="8610600" y="6356350"/>
            <a:ext cx="2743200" cy="365125"/>
          </a:xfrm>
        </p:spPr>
        <p:txBody>
          <a:bodyPr/>
          <a:lstStyle>
            <a:lvl1pPr>
              <a:defRPr sz="900">
                <a:solidFill>
                  <a:schemeClr val="accent4">
                    <a:lumMod val="40000"/>
                    <a:lumOff val="6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85573425"/>
      </p:ext>
    </p:extLst>
  </p:cSld>
  <p:clrMapOvr>
    <a:masterClrMapping/>
  </p:clrMapOvr>
  <p:extLst>
    <p:ext uri="{DCECCB84-F9BA-43D5-87BE-67443E8EF086}">
      <p15:sldGuideLst xmlns:p15="http://schemas.microsoft.com/office/powerpoint/2012/main">
        <p15:guide id="1" orient="horz" pos="177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7/29/20XX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Employee orientation</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7" r:id="rId3"/>
    <p:sldLayoutId id="2147483674" r:id="rId4"/>
    <p:sldLayoutId id="2147483671" r:id="rId5"/>
    <p:sldLayoutId id="2147483666" r:id="rId6"/>
    <p:sldLayoutId id="2147483669" r:id="rId7"/>
    <p:sldLayoutId id="2147483661" r:id="rId8"/>
    <p:sldLayoutId id="2147483676" r:id="rId9"/>
    <p:sldLayoutId id="2147483670" r:id="rId10"/>
    <p:sldLayoutId id="2147483667" r:id="rId11"/>
    <p:sldLayoutId id="2147483673" r:id="rId12"/>
    <p:sldLayoutId id="2147483651" r:id="rId13"/>
    <p:sldLayoutId id="2147483672"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838200" y="2465970"/>
            <a:ext cx="5739882" cy="2387600"/>
          </a:xfrm>
        </p:spPr>
        <p:txBody>
          <a:bodyPr/>
          <a:lstStyle/>
          <a:p>
            <a:r>
              <a:rPr lang="en-US" dirty="0"/>
              <a:t>Business Needs Assessment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838200" y="5159827"/>
            <a:ext cx="5739882" cy="783773"/>
          </a:xfrm>
        </p:spPr>
        <p:txBody>
          <a:bodyPr/>
          <a:lstStyle/>
          <a:p>
            <a:r>
              <a:rPr lang="en-US" dirty="0"/>
              <a:t>Nate Bachmeier</a:t>
            </a:r>
            <a:br>
              <a:rPr lang="en-US" dirty="0"/>
            </a:br>
            <a:r>
              <a:rPr lang="en-US" dirty="0"/>
              <a:t>TIM 8190: Comp. Sci Policy &amp; Strategy</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90E9-5CEE-4E4F-90F9-2CE3D9135EAA}"/>
              </a:ext>
            </a:extLst>
          </p:cNvPr>
          <p:cNvSpPr>
            <a:spLocks noGrp="1"/>
          </p:cNvSpPr>
          <p:nvPr>
            <p:ph type="title"/>
          </p:nvPr>
        </p:nvSpPr>
        <p:spPr>
          <a:xfrm>
            <a:off x="5669280" y="822325"/>
            <a:ext cx="5684520" cy="1325563"/>
          </a:xfrm>
        </p:spPr>
        <p:txBody>
          <a:bodyPr/>
          <a:lstStyle/>
          <a:p>
            <a:r>
              <a:rPr lang="en-US" dirty="0"/>
              <a:t>Agenda</a:t>
            </a:r>
          </a:p>
        </p:txBody>
      </p:sp>
      <p:sp>
        <p:nvSpPr>
          <p:cNvPr id="3" name="Content Placeholder 2">
            <a:extLst>
              <a:ext uri="{FF2B5EF4-FFF2-40B4-BE49-F238E27FC236}">
                <a16:creationId xmlns:a16="http://schemas.microsoft.com/office/drawing/2014/main" id="{65DF4BB2-624B-43EE-8846-5659141CC9CE}"/>
              </a:ext>
            </a:extLst>
          </p:cNvPr>
          <p:cNvSpPr>
            <a:spLocks noGrp="1"/>
          </p:cNvSpPr>
          <p:nvPr>
            <p:ph idx="1"/>
          </p:nvPr>
        </p:nvSpPr>
        <p:spPr>
          <a:xfrm>
            <a:off x="5669280" y="2595562"/>
            <a:ext cx="5684520" cy="3181034"/>
          </a:xfrm>
        </p:spPr>
        <p:txBody>
          <a:bodyPr vert="horz" lIns="91440" tIns="45720" rIns="91440" bIns="45720" rtlCol="0" anchor="t">
            <a:normAutofit/>
          </a:bodyPr>
          <a:lstStyle/>
          <a:p>
            <a:r>
              <a:rPr lang="en-US" dirty="0"/>
              <a:t>Mission Statement</a:t>
            </a:r>
          </a:p>
          <a:p>
            <a:r>
              <a:rPr lang="en-US" dirty="0"/>
              <a:t>Description and purpose of assessment</a:t>
            </a:r>
          </a:p>
          <a:p>
            <a:r>
              <a:rPr lang="en-US" dirty="0"/>
              <a:t>Critical process controls, parameters, configuration</a:t>
            </a:r>
          </a:p>
          <a:p>
            <a:r>
              <a:rPr lang="en-US" dirty="0"/>
              <a:t>Importance of the current platform</a:t>
            </a:r>
          </a:p>
          <a:p>
            <a:r>
              <a:rPr lang="en-US" dirty="0"/>
              <a:t>Challenges introducing new policies</a:t>
            </a:r>
          </a:p>
          <a:p>
            <a:r>
              <a:rPr lang="en-US" dirty="0"/>
              <a:t>Critical processing controls</a:t>
            </a:r>
          </a:p>
          <a:p>
            <a:r>
              <a:rPr lang="en-US" dirty="0"/>
              <a:t>Network control policies</a:t>
            </a:r>
          </a:p>
        </p:txBody>
      </p:sp>
      <p:sp>
        <p:nvSpPr>
          <p:cNvPr id="12" name="Date Placeholder 11">
            <a:extLst>
              <a:ext uri="{FF2B5EF4-FFF2-40B4-BE49-F238E27FC236}">
                <a16:creationId xmlns:a16="http://schemas.microsoft.com/office/drawing/2014/main" id="{F068B7E0-3F26-4101-8308-9627365CCBAA}"/>
              </a:ext>
            </a:extLst>
          </p:cNvPr>
          <p:cNvSpPr>
            <a:spLocks noGrp="1"/>
          </p:cNvSpPr>
          <p:nvPr>
            <p:ph type="dt" sz="half" idx="10"/>
          </p:nvPr>
        </p:nvSpPr>
        <p:spPr/>
        <p:txBody>
          <a:bodyPr/>
          <a:lstStyle/>
          <a:p>
            <a:r>
              <a:rPr lang="en-US" dirty="0"/>
              <a:t>09/12/2021</a:t>
            </a:r>
          </a:p>
        </p:txBody>
      </p:sp>
      <p:sp>
        <p:nvSpPr>
          <p:cNvPr id="13" name="Footer Placeholder 12">
            <a:extLst>
              <a:ext uri="{FF2B5EF4-FFF2-40B4-BE49-F238E27FC236}">
                <a16:creationId xmlns:a16="http://schemas.microsoft.com/office/drawing/2014/main" id="{D53A5F38-6B02-4793-861F-931794577F84}"/>
              </a:ext>
            </a:extLst>
          </p:cNvPr>
          <p:cNvSpPr>
            <a:spLocks noGrp="1"/>
          </p:cNvSpPr>
          <p:nvPr>
            <p:ph type="ftr" sz="quarter" idx="11"/>
          </p:nvPr>
        </p:nvSpPr>
        <p:spPr/>
        <p:txBody>
          <a:bodyPr/>
          <a:lstStyle/>
          <a:p>
            <a:r>
              <a:rPr lang="en-US" dirty="0"/>
              <a:t>NCU-Financial</a:t>
            </a:r>
          </a:p>
        </p:txBody>
      </p:sp>
      <p:sp>
        <p:nvSpPr>
          <p:cNvPr id="14" name="Slide Number Placeholder 13">
            <a:extLst>
              <a:ext uri="{FF2B5EF4-FFF2-40B4-BE49-F238E27FC236}">
                <a16:creationId xmlns:a16="http://schemas.microsoft.com/office/drawing/2014/main" id="{FF0DADF7-71F8-49DA-8F56-3DE812A6135B}"/>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417675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253740" y="1957701"/>
            <a:ext cx="5684520" cy="1305562"/>
          </a:xfrm>
        </p:spPr>
        <p:txBody>
          <a:bodyPr/>
          <a:lstStyle/>
          <a:p>
            <a:r>
              <a:rPr lang="en-US" dirty="0"/>
              <a:t>Mission statement</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idx="1"/>
          </p:nvPr>
        </p:nvSpPr>
        <p:spPr>
          <a:xfrm>
            <a:off x="3253740" y="3429000"/>
            <a:ext cx="5684520" cy="2347596"/>
          </a:xfrm>
        </p:spPr>
        <p:txBody>
          <a:bodyPr vert="horz" lIns="91440" tIns="45720" rIns="91440" bIns="45720" rtlCol="0" anchor="t">
            <a:normAutofit/>
          </a:bodyPr>
          <a:lstStyle/>
          <a:p>
            <a:pPr algn="l"/>
            <a:r>
              <a:rPr lang="en-US" sz="1800" i="1" dirty="0">
                <a:effectLst/>
                <a:latin typeface="Times New Roman" panose="02020603050405020304" pitchFamily="18" charset="0"/>
                <a:ea typeface="Calibri" panose="020F0502020204030204" pitchFamily="34" charset="0"/>
              </a:rPr>
              <a:t>Leverage technology to democratize financial serves to customers across the most comprehensive portfolio of capabilities.  </a:t>
            </a:r>
            <a:r>
              <a:rPr lang="en-US" sz="1800" i="1" dirty="0">
                <a:latin typeface="Times New Roman" panose="02020603050405020304" pitchFamily="18" charset="0"/>
              </a:rPr>
              <a:t>We value long-term sustainable solutions that delight our customers over making a quick buck.</a:t>
            </a:r>
            <a:endParaRPr lang="en-US" i="1" dirty="0"/>
          </a:p>
        </p:txBody>
      </p:sp>
      <p:sp>
        <p:nvSpPr>
          <p:cNvPr id="11" name="Date Placeholder 10">
            <a:extLst>
              <a:ext uri="{FF2B5EF4-FFF2-40B4-BE49-F238E27FC236}">
                <a16:creationId xmlns:a16="http://schemas.microsoft.com/office/drawing/2014/main" id="{39DEAC25-4DF8-463C-83B2-7DBD27EBB3CD}"/>
              </a:ext>
            </a:extLst>
          </p:cNvPr>
          <p:cNvSpPr>
            <a:spLocks noGrp="1"/>
          </p:cNvSpPr>
          <p:nvPr>
            <p:ph type="dt" sz="half" idx="10"/>
          </p:nvPr>
        </p:nvSpPr>
        <p:spPr/>
        <p:txBody>
          <a:bodyPr/>
          <a:lstStyle/>
          <a:p>
            <a:r>
              <a:rPr lang="en-US" dirty="0"/>
              <a:t>09/12/2021</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4038600" y="6356350"/>
            <a:ext cx="4114800" cy="365125"/>
          </a:xfrm>
        </p:spPr>
        <p:txBody>
          <a:bodyPr/>
          <a:lstStyle/>
          <a:p>
            <a:r>
              <a:rPr lang="en-ZA" dirty="0"/>
              <a:t>NCU-Financial</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1971648" y="250087"/>
            <a:ext cx="9329058" cy="1325563"/>
          </a:xfrm>
        </p:spPr>
        <p:txBody>
          <a:bodyPr/>
          <a:lstStyle/>
          <a:p>
            <a:r>
              <a:rPr lang="en-US" dirty="0"/>
              <a:t>Needs Assessment Results</a:t>
            </a:r>
          </a:p>
        </p:txBody>
      </p:sp>
      <p:sp>
        <p:nvSpPr>
          <p:cNvPr id="48" name="Date Placeholder 47">
            <a:extLst>
              <a:ext uri="{FF2B5EF4-FFF2-40B4-BE49-F238E27FC236}">
                <a16:creationId xmlns:a16="http://schemas.microsoft.com/office/drawing/2014/main" id="{9F0F90AF-D03D-4A81-B9BF-B3263897031C}"/>
              </a:ext>
            </a:extLst>
          </p:cNvPr>
          <p:cNvSpPr>
            <a:spLocks noGrp="1"/>
          </p:cNvSpPr>
          <p:nvPr>
            <p:ph type="dt" sz="half" idx="17"/>
          </p:nvPr>
        </p:nvSpPr>
        <p:spPr>
          <a:xfrm>
            <a:off x="2024740" y="6356350"/>
            <a:ext cx="1556659" cy="365125"/>
          </a:xfrm>
        </p:spPr>
        <p:txBody>
          <a:bodyPr/>
          <a:lstStyle/>
          <a:p>
            <a:r>
              <a:rPr lang="en-US" dirty="0"/>
              <a:t>7/29/20XX</a:t>
            </a:r>
          </a:p>
        </p:txBody>
      </p:sp>
      <p:sp>
        <p:nvSpPr>
          <p:cNvPr id="49" name="Footer Placeholder 48">
            <a:extLst>
              <a:ext uri="{FF2B5EF4-FFF2-40B4-BE49-F238E27FC236}">
                <a16:creationId xmlns:a16="http://schemas.microsoft.com/office/drawing/2014/main" id="{7761BB44-2A96-4AC0-9DB6-13C710983FA6}"/>
              </a:ext>
            </a:extLst>
          </p:cNvPr>
          <p:cNvSpPr>
            <a:spLocks noGrp="1"/>
          </p:cNvSpPr>
          <p:nvPr>
            <p:ph type="ftr" sz="quarter" idx="18"/>
          </p:nvPr>
        </p:nvSpPr>
        <p:spPr>
          <a:xfrm>
            <a:off x="4038600" y="6356350"/>
            <a:ext cx="5268686" cy="365125"/>
          </a:xfrm>
        </p:spPr>
        <p:txBody>
          <a:bodyPr/>
          <a:lstStyle/>
          <a:p>
            <a:r>
              <a:rPr lang="en-US" dirty="0"/>
              <a:t>Employee orientation</a:t>
            </a:r>
          </a:p>
        </p:txBody>
      </p:sp>
      <p:sp>
        <p:nvSpPr>
          <p:cNvPr id="50" name="Slide Number Placeholder 49">
            <a:extLst>
              <a:ext uri="{FF2B5EF4-FFF2-40B4-BE49-F238E27FC236}">
                <a16:creationId xmlns:a16="http://schemas.microsoft.com/office/drawing/2014/main" id="{84B61B7E-5114-4B02-895E-18609706A12A}"/>
              </a:ext>
            </a:extLst>
          </p:cNvPr>
          <p:cNvSpPr>
            <a:spLocks noGrp="1"/>
          </p:cNvSpPr>
          <p:nvPr>
            <p:ph type="sldNum" sz="quarter" idx="19"/>
          </p:nvPr>
        </p:nvSpPr>
        <p:spPr>
          <a:xfrm>
            <a:off x="9764486" y="6356350"/>
            <a:ext cx="1589314" cy="365125"/>
          </a:xfrm>
        </p:spPr>
        <p:txBody>
          <a:bodyPr/>
          <a:lstStyle/>
          <a:p>
            <a:fld id="{B5CEABB6-07DC-46E8-9B57-56EC44A396E5}" type="slidenum">
              <a:rPr lang="en-US" smtClean="0"/>
              <a:pPr/>
              <a:t>4</a:t>
            </a:fld>
            <a:endParaRPr lang="en-US" dirty="0"/>
          </a:p>
        </p:txBody>
      </p:sp>
      <p:graphicFrame>
        <p:nvGraphicFramePr>
          <p:cNvPr id="30" name="Content Placeholder 3">
            <a:extLst>
              <a:ext uri="{FF2B5EF4-FFF2-40B4-BE49-F238E27FC236}">
                <a16:creationId xmlns:a16="http://schemas.microsoft.com/office/drawing/2014/main" id="{A27F0B00-FC0B-40DB-AB2F-D209680C4378}"/>
              </a:ext>
            </a:extLst>
          </p:cNvPr>
          <p:cNvGraphicFramePr>
            <a:graphicFrameLocks noGrp="1"/>
          </p:cNvGraphicFramePr>
          <p:nvPr>
            <p:ph idx="1"/>
            <p:extLst>
              <p:ext uri="{D42A27DB-BD31-4B8C-83A1-F6EECF244321}">
                <p14:modId xmlns:p14="http://schemas.microsoft.com/office/powerpoint/2010/main" val="2662871046"/>
              </p:ext>
            </p:extLst>
          </p:nvPr>
        </p:nvGraphicFramePr>
        <p:xfrm>
          <a:off x="2024741" y="1634121"/>
          <a:ext cx="9172234" cy="5059450"/>
        </p:xfrm>
        <a:graphic>
          <a:graphicData uri="http://schemas.openxmlformats.org/drawingml/2006/table">
            <a:tbl>
              <a:tblPr firstRow="1" firstCol="1" bandRow="1">
                <a:tableStyleId>{5C22544A-7EE6-4342-B048-85BDC9FD1C3A}</a:tableStyleId>
              </a:tblPr>
              <a:tblGrid>
                <a:gridCol w="1705919">
                  <a:extLst>
                    <a:ext uri="{9D8B030D-6E8A-4147-A177-3AD203B41FA5}">
                      <a16:colId xmlns:a16="http://schemas.microsoft.com/office/drawing/2014/main" val="2963629573"/>
                    </a:ext>
                  </a:extLst>
                </a:gridCol>
                <a:gridCol w="4408576">
                  <a:extLst>
                    <a:ext uri="{9D8B030D-6E8A-4147-A177-3AD203B41FA5}">
                      <a16:colId xmlns:a16="http://schemas.microsoft.com/office/drawing/2014/main" val="3486065896"/>
                    </a:ext>
                  </a:extLst>
                </a:gridCol>
                <a:gridCol w="3057739">
                  <a:extLst>
                    <a:ext uri="{9D8B030D-6E8A-4147-A177-3AD203B41FA5}">
                      <a16:colId xmlns:a16="http://schemas.microsoft.com/office/drawing/2014/main" val="3039869450"/>
                    </a:ext>
                  </a:extLst>
                </a:gridCol>
              </a:tblGrid>
              <a:tr h="464074">
                <a:tc>
                  <a:txBody>
                    <a:bodyPr/>
                    <a:lstStyle/>
                    <a:p>
                      <a:pPr marL="0" marR="0" algn="ctr">
                        <a:lnSpc>
                          <a:spcPct val="200000"/>
                        </a:lnSpc>
                        <a:spcBef>
                          <a:spcPts val="0"/>
                        </a:spcBef>
                        <a:spcAft>
                          <a:spcPts val="0"/>
                        </a:spcAft>
                      </a:pPr>
                      <a:r>
                        <a:rPr lang="en-US" sz="1600" dirty="0">
                          <a:effectLst/>
                        </a:rPr>
                        <a:t>Factor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654" marR="57654" marT="0" marB="0"/>
                </a:tc>
                <a:tc>
                  <a:txBody>
                    <a:bodyPr/>
                    <a:lstStyle/>
                    <a:p>
                      <a:pPr marL="0" marR="0" algn="ctr">
                        <a:lnSpc>
                          <a:spcPct val="200000"/>
                        </a:lnSpc>
                        <a:spcBef>
                          <a:spcPts val="0"/>
                        </a:spcBef>
                        <a:spcAft>
                          <a:spcPts val="0"/>
                        </a:spcAft>
                      </a:pPr>
                      <a:r>
                        <a:rPr lang="en-US" sz="1600">
                          <a:effectLst/>
                        </a:rPr>
                        <a:t>Mobile App</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7654" marR="57654" marT="0" marB="0"/>
                </a:tc>
                <a:tc>
                  <a:txBody>
                    <a:bodyPr/>
                    <a:lstStyle/>
                    <a:p>
                      <a:pPr marL="0" marR="0" algn="ctr">
                        <a:lnSpc>
                          <a:spcPct val="200000"/>
                        </a:lnSpc>
                        <a:spcBef>
                          <a:spcPts val="0"/>
                        </a:spcBef>
                        <a:spcAft>
                          <a:spcPts val="0"/>
                        </a:spcAft>
                      </a:pPr>
                      <a:r>
                        <a:rPr lang="en-US" sz="1600">
                          <a:effectLst/>
                        </a:rPr>
                        <a:t>Trading Platform</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7654" marR="57654" marT="0" marB="0"/>
                </a:tc>
                <a:extLst>
                  <a:ext uri="{0D108BD9-81ED-4DB2-BD59-A6C34878D82A}">
                    <a16:rowId xmlns:a16="http://schemas.microsoft.com/office/drawing/2014/main" val="3643882401"/>
                  </a:ext>
                </a:extLst>
              </a:tr>
              <a:tr h="1011890">
                <a:tc>
                  <a:txBody>
                    <a:bodyPr/>
                    <a:lstStyle/>
                    <a:p>
                      <a:pPr marL="0" marR="0">
                        <a:lnSpc>
                          <a:spcPct val="200000"/>
                        </a:lnSpc>
                        <a:spcBef>
                          <a:spcPts val="0"/>
                        </a:spcBef>
                        <a:spcAft>
                          <a:spcPts val="0"/>
                        </a:spcAft>
                      </a:pPr>
                      <a:r>
                        <a:rPr lang="en-US" sz="1600" dirty="0">
                          <a:effectLst/>
                        </a:rPr>
                        <a:t>Political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654" marR="57654" marT="0" marB="0"/>
                </a:tc>
                <a:tc>
                  <a:txBody>
                    <a:bodyPr/>
                    <a:lstStyle/>
                    <a:p>
                      <a:pPr marL="0" marR="0">
                        <a:lnSpc>
                          <a:spcPct val="200000"/>
                        </a:lnSpc>
                        <a:spcBef>
                          <a:spcPts val="0"/>
                        </a:spcBef>
                        <a:spcAft>
                          <a:spcPts val="0"/>
                        </a:spcAft>
                      </a:pPr>
                      <a:r>
                        <a:rPr lang="en-US" sz="1600">
                          <a:effectLst/>
                        </a:rPr>
                        <a:t>High. The payment processing team is a cash cow</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7654" marR="57654" marT="0" marB="0"/>
                </a:tc>
                <a:tc>
                  <a:txBody>
                    <a:bodyPr/>
                    <a:lstStyle/>
                    <a:p>
                      <a:pPr marL="0" marR="0">
                        <a:lnSpc>
                          <a:spcPct val="200000"/>
                        </a:lnSpc>
                        <a:spcBef>
                          <a:spcPts val="0"/>
                        </a:spcBef>
                        <a:spcAft>
                          <a:spcPts val="0"/>
                        </a:spcAft>
                      </a:pPr>
                      <a:r>
                        <a:rPr lang="en-US" sz="1600">
                          <a:effectLst/>
                        </a:rPr>
                        <a:t>High. The application is a rising star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7654" marR="57654" marT="0" marB="0"/>
                </a:tc>
                <a:extLst>
                  <a:ext uri="{0D108BD9-81ED-4DB2-BD59-A6C34878D82A}">
                    <a16:rowId xmlns:a16="http://schemas.microsoft.com/office/drawing/2014/main" val="2834076063"/>
                  </a:ext>
                </a:extLst>
              </a:tr>
              <a:tr h="1011890">
                <a:tc>
                  <a:txBody>
                    <a:bodyPr/>
                    <a:lstStyle/>
                    <a:p>
                      <a:pPr marL="0" marR="0">
                        <a:lnSpc>
                          <a:spcPct val="200000"/>
                        </a:lnSpc>
                        <a:spcBef>
                          <a:spcPts val="0"/>
                        </a:spcBef>
                        <a:spcAft>
                          <a:spcPts val="0"/>
                        </a:spcAft>
                      </a:pPr>
                      <a:r>
                        <a:rPr lang="en-US" sz="1600">
                          <a:effectLst/>
                        </a:rPr>
                        <a:t>Economic</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7654" marR="57654" marT="0" marB="0"/>
                </a:tc>
                <a:tc>
                  <a:txBody>
                    <a:bodyPr/>
                    <a:lstStyle/>
                    <a:p>
                      <a:pPr marL="0" marR="0">
                        <a:lnSpc>
                          <a:spcPct val="200000"/>
                        </a:lnSpc>
                        <a:spcBef>
                          <a:spcPts val="0"/>
                        </a:spcBef>
                        <a:spcAft>
                          <a:spcPts val="0"/>
                        </a:spcAft>
                      </a:pPr>
                      <a:r>
                        <a:rPr lang="en-US" sz="1600">
                          <a:effectLst/>
                        </a:rPr>
                        <a:t>Low. Most customers use the service for free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7654" marR="57654" marT="0" marB="0"/>
                </a:tc>
                <a:tc>
                  <a:txBody>
                    <a:bodyPr/>
                    <a:lstStyle/>
                    <a:p>
                      <a:pPr marL="0" marR="0">
                        <a:lnSpc>
                          <a:spcPct val="200000"/>
                        </a:lnSpc>
                        <a:spcBef>
                          <a:spcPts val="0"/>
                        </a:spcBef>
                        <a:spcAft>
                          <a:spcPts val="0"/>
                        </a:spcAft>
                      </a:pPr>
                      <a:r>
                        <a:rPr lang="en-US" sz="1600">
                          <a:effectLst/>
                        </a:rPr>
                        <a:t>High. Each customer spends thousands of dollars annually </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7654" marR="57654" marT="0" marB="0"/>
                </a:tc>
                <a:extLst>
                  <a:ext uri="{0D108BD9-81ED-4DB2-BD59-A6C34878D82A}">
                    <a16:rowId xmlns:a16="http://schemas.microsoft.com/office/drawing/2014/main" val="2999700687"/>
                  </a:ext>
                </a:extLst>
              </a:tr>
              <a:tr h="1559706">
                <a:tc>
                  <a:txBody>
                    <a:bodyPr/>
                    <a:lstStyle/>
                    <a:p>
                      <a:pPr marL="0" marR="0">
                        <a:lnSpc>
                          <a:spcPct val="200000"/>
                        </a:lnSpc>
                        <a:spcBef>
                          <a:spcPts val="0"/>
                        </a:spcBef>
                        <a:spcAft>
                          <a:spcPts val="0"/>
                        </a:spcAft>
                      </a:pPr>
                      <a:r>
                        <a:rPr lang="en-US" sz="1600">
                          <a:effectLst/>
                        </a:rPr>
                        <a:t>Social</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7654" marR="57654" marT="0" marB="0"/>
                </a:tc>
                <a:tc>
                  <a:txBody>
                    <a:bodyPr/>
                    <a:lstStyle/>
                    <a:p>
                      <a:pPr marL="0" marR="0">
                        <a:lnSpc>
                          <a:spcPct val="200000"/>
                        </a:lnSpc>
                        <a:spcBef>
                          <a:spcPts val="0"/>
                        </a:spcBef>
                        <a:spcAft>
                          <a:spcPts val="0"/>
                        </a:spcAft>
                      </a:pPr>
                      <a:r>
                        <a:rPr lang="en-US" sz="1600">
                          <a:effectLst/>
                        </a:rPr>
                        <a:t>Medium. Customers view it as a free service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7654" marR="57654" marT="0" marB="0"/>
                </a:tc>
                <a:tc>
                  <a:txBody>
                    <a:bodyPr/>
                    <a:lstStyle/>
                    <a:p>
                      <a:pPr marL="0" marR="0">
                        <a:lnSpc>
                          <a:spcPct val="200000"/>
                        </a:lnSpc>
                        <a:spcBef>
                          <a:spcPts val="0"/>
                        </a:spcBef>
                        <a:spcAft>
                          <a:spcPts val="0"/>
                        </a:spcAft>
                      </a:pPr>
                      <a:r>
                        <a:rPr lang="en-US" sz="1600">
                          <a:effectLst/>
                        </a:rPr>
                        <a:t>High. The release’s marketing campaign is colliding with negative reviews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7654" marR="57654" marT="0" marB="0"/>
                </a:tc>
                <a:extLst>
                  <a:ext uri="{0D108BD9-81ED-4DB2-BD59-A6C34878D82A}">
                    <a16:rowId xmlns:a16="http://schemas.microsoft.com/office/drawing/2014/main" val="1897191029"/>
                  </a:ext>
                </a:extLst>
              </a:tr>
              <a:tr h="1011890">
                <a:tc>
                  <a:txBody>
                    <a:bodyPr/>
                    <a:lstStyle/>
                    <a:p>
                      <a:pPr marL="0" marR="0">
                        <a:lnSpc>
                          <a:spcPct val="200000"/>
                        </a:lnSpc>
                        <a:spcBef>
                          <a:spcPts val="0"/>
                        </a:spcBef>
                        <a:spcAft>
                          <a:spcPts val="0"/>
                        </a:spcAft>
                      </a:pPr>
                      <a:r>
                        <a:rPr lang="en-US" sz="1600">
                          <a:effectLst/>
                        </a:rPr>
                        <a:t>Technology</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7654" marR="57654" marT="0" marB="0"/>
                </a:tc>
                <a:tc>
                  <a:txBody>
                    <a:bodyPr/>
                    <a:lstStyle/>
                    <a:p>
                      <a:pPr marL="0" marR="0">
                        <a:lnSpc>
                          <a:spcPct val="200000"/>
                        </a:lnSpc>
                        <a:spcBef>
                          <a:spcPts val="0"/>
                        </a:spcBef>
                        <a:spcAft>
                          <a:spcPts val="0"/>
                        </a:spcAft>
                      </a:pPr>
                      <a:r>
                        <a:rPr lang="en-US" sz="1600">
                          <a:effectLst/>
                        </a:rPr>
                        <a:t>Medium. Requires upgrading hardware and software systems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7654" marR="57654" marT="0" marB="0"/>
                </a:tc>
                <a:tc>
                  <a:txBody>
                    <a:bodyPr/>
                    <a:lstStyle/>
                    <a:p>
                      <a:pPr marL="0" marR="0">
                        <a:lnSpc>
                          <a:spcPct val="200000"/>
                        </a:lnSpc>
                        <a:spcBef>
                          <a:spcPts val="0"/>
                        </a:spcBef>
                        <a:spcAft>
                          <a:spcPts val="0"/>
                        </a:spcAft>
                      </a:pPr>
                      <a:r>
                        <a:rPr lang="en-US" sz="1600" dirty="0">
                          <a:effectLst/>
                        </a:rPr>
                        <a:t>High. Requires upgrading hardware and software systems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654" marR="57654" marT="0" marB="0"/>
                </a:tc>
                <a:extLst>
                  <a:ext uri="{0D108BD9-81ED-4DB2-BD59-A6C34878D82A}">
                    <a16:rowId xmlns:a16="http://schemas.microsoft.com/office/drawing/2014/main" val="2189452513"/>
                  </a:ext>
                </a:extLst>
              </a:tr>
            </a:tbl>
          </a:graphicData>
        </a:graphic>
      </p:graphicFrame>
    </p:spTree>
    <p:extLst>
      <p:ext uri="{BB962C8B-B14F-4D97-AF65-F5344CB8AC3E}">
        <p14:creationId xmlns:p14="http://schemas.microsoft.com/office/powerpoint/2010/main" val="2480290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3194747" y="1081404"/>
            <a:ext cx="5684520" cy="1305562"/>
          </a:xfrm>
        </p:spPr>
        <p:txBody>
          <a:bodyPr anchor="b">
            <a:normAutofit/>
          </a:bodyPr>
          <a:lstStyle/>
          <a:p>
            <a:r>
              <a:rPr lang="en-US" dirty="0"/>
              <a:t>Critical Process Controls</a:t>
            </a:r>
            <a:endParaRPr lang="en-ZA" dirty="0"/>
          </a:p>
        </p:txBody>
      </p:sp>
      <p:pic>
        <p:nvPicPr>
          <p:cNvPr id="14" name="Picture 13">
            <a:extLst>
              <a:ext uri="{FF2B5EF4-FFF2-40B4-BE49-F238E27FC236}">
                <a16:creationId xmlns:a16="http://schemas.microsoft.com/office/drawing/2014/main" id="{BABBA1E4-5C65-48C8-B350-491C3A7B30E5}"/>
              </a:ext>
            </a:extLst>
          </p:cNvPr>
          <p:cNvPicPr/>
          <p:nvPr/>
        </p:nvPicPr>
        <p:blipFill>
          <a:blip r:embed="rId3"/>
          <a:stretch>
            <a:fillRect/>
          </a:stretch>
        </p:blipFill>
        <p:spPr>
          <a:xfrm>
            <a:off x="3483197" y="2690105"/>
            <a:ext cx="5225605" cy="2909510"/>
          </a:xfrm>
          <a:prstGeom prst="rect">
            <a:avLst/>
          </a:prstGeom>
          <a:noFill/>
        </p:spPr>
      </p:pic>
      <p:sp>
        <p:nvSpPr>
          <p:cNvPr id="11" name="Date Placeholder 10">
            <a:extLst>
              <a:ext uri="{FF2B5EF4-FFF2-40B4-BE49-F238E27FC236}">
                <a16:creationId xmlns:a16="http://schemas.microsoft.com/office/drawing/2014/main" id="{5837F6CC-F87E-4BF6-9EFE-DA537BAB6BE0}"/>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09/12/2021</a:t>
            </a:r>
          </a:p>
        </p:txBody>
      </p:sp>
      <p:sp>
        <p:nvSpPr>
          <p:cNvPr id="12" name="Footer Placeholder 11">
            <a:extLst>
              <a:ext uri="{FF2B5EF4-FFF2-40B4-BE49-F238E27FC236}">
                <a16:creationId xmlns:a16="http://schemas.microsoft.com/office/drawing/2014/main" id="{E80EA4A2-4719-41C0-949E-AF9166CAEB49}"/>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NCU-Financial</a:t>
            </a:r>
          </a:p>
        </p:txBody>
      </p:sp>
      <p:sp>
        <p:nvSpPr>
          <p:cNvPr id="13" name="Slide Number Placeholder 12">
            <a:extLst>
              <a:ext uri="{FF2B5EF4-FFF2-40B4-BE49-F238E27FC236}">
                <a16:creationId xmlns:a16="http://schemas.microsoft.com/office/drawing/2014/main" id="{E97A1D68-0269-4F8D-8A4E-B8D9753C7D5A}"/>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5</a:t>
            </a:fld>
            <a:endParaRPr lang="en-US"/>
          </a:p>
        </p:txBody>
      </p:sp>
    </p:spTree>
    <p:extLst>
      <p:ext uri="{BB962C8B-B14F-4D97-AF65-F5344CB8AC3E}">
        <p14:creationId xmlns:p14="http://schemas.microsoft.com/office/powerpoint/2010/main" val="3980871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6552-D211-4D34-862F-65A44D0DEDDF}"/>
              </a:ext>
            </a:extLst>
          </p:cNvPr>
          <p:cNvSpPr>
            <a:spLocks noGrp="1"/>
          </p:cNvSpPr>
          <p:nvPr>
            <p:ph type="title"/>
          </p:nvPr>
        </p:nvSpPr>
        <p:spPr>
          <a:xfrm>
            <a:off x="838200" y="822325"/>
            <a:ext cx="5684520" cy="1325563"/>
          </a:xfrm>
        </p:spPr>
        <p:txBody>
          <a:bodyPr/>
          <a:lstStyle/>
          <a:p>
            <a:r>
              <a:rPr lang="en-US" dirty="0"/>
              <a:t>Current Platform</a:t>
            </a:r>
          </a:p>
        </p:txBody>
      </p:sp>
      <p:sp>
        <p:nvSpPr>
          <p:cNvPr id="32" name="Date Placeholder 31">
            <a:extLst>
              <a:ext uri="{FF2B5EF4-FFF2-40B4-BE49-F238E27FC236}">
                <a16:creationId xmlns:a16="http://schemas.microsoft.com/office/drawing/2014/main" id="{5F26D092-3C6C-4E03-9A13-3D2D961FE985}"/>
              </a:ext>
            </a:extLst>
          </p:cNvPr>
          <p:cNvSpPr>
            <a:spLocks noGrp="1"/>
          </p:cNvSpPr>
          <p:nvPr>
            <p:ph type="dt" sz="half" idx="13"/>
          </p:nvPr>
        </p:nvSpPr>
        <p:spPr>
          <a:xfrm>
            <a:off x="838200" y="6356350"/>
            <a:ext cx="2743200" cy="365125"/>
          </a:xfrm>
        </p:spPr>
        <p:txBody>
          <a:bodyPr/>
          <a:lstStyle/>
          <a:p>
            <a:r>
              <a:rPr lang="en-US" dirty="0"/>
              <a:t>09/12/2021</a:t>
            </a:r>
          </a:p>
        </p:txBody>
      </p:sp>
      <p:sp>
        <p:nvSpPr>
          <p:cNvPr id="33" name="Footer Placeholder 32">
            <a:extLst>
              <a:ext uri="{FF2B5EF4-FFF2-40B4-BE49-F238E27FC236}">
                <a16:creationId xmlns:a16="http://schemas.microsoft.com/office/drawing/2014/main" id="{3B22FC8B-BB98-4F77-B312-6234F9CB335E}"/>
              </a:ext>
            </a:extLst>
          </p:cNvPr>
          <p:cNvSpPr>
            <a:spLocks noGrp="1"/>
          </p:cNvSpPr>
          <p:nvPr>
            <p:ph type="ftr" sz="quarter" idx="14"/>
          </p:nvPr>
        </p:nvSpPr>
        <p:spPr>
          <a:xfrm>
            <a:off x="4038600" y="6356350"/>
            <a:ext cx="4114800" cy="365125"/>
          </a:xfrm>
        </p:spPr>
        <p:txBody>
          <a:bodyPr/>
          <a:lstStyle/>
          <a:p>
            <a:r>
              <a:rPr lang="en-US" dirty="0"/>
              <a:t>NCU-Financial</a:t>
            </a:r>
          </a:p>
        </p:txBody>
      </p:sp>
      <p:sp>
        <p:nvSpPr>
          <p:cNvPr id="34" name="Slide Number Placeholder 33">
            <a:extLst>
              <a:ext uri="{FF2B5EF4-FFF2-40B4-BE49-F238E27FC236}">
                <a16:creationId xmlns:a16="http://schemas.microsoft.com/office/drawing/2014/main" id="{FAED4C67-6AD4-4960-9032-B8D5435CD9D1}"/>
              </a:ext>
            </a:extLst>
          </p:cNvPr>
          <p:cNvSpPr>
            <a:spLocks noGrp="1"/>
          </p:cNvSpPr>
          <p:nvPr>
            <p:ph type="sldNum" sz="quarter" idx="15"/>
          </p:nvPr>
        </p:nvSpPr>
        <p:spPr>
          <a:xfrm>
            <a:off x="8610600" y="6356350"/>
            <a:ext cx="2743200" cy="365125"/>
          </a:xfrm>
        </p:spPr>
        <p:txBody>
          <a:bodyPr/>
          <a:lstStyle/>
          <a:p>
            <a:fld id="{B5CEABB6-07DC-46E8-9B57-56EC44A396E5}" type="slidenum">
              <a:rPr lang="en-US" smtClean="0"/>
              <a:pPr/>
              <a:t>6</a:t>
            </a:fld>
            <a:endParaRPr lang="en-US" dirty="0"/>
          </a:p>
        </p:txBody>
      </p:sp>
      <p:graphicFrame>
        <p:nvGraphicFramePr>
          <p:cNvPr id="15" name="Table 14">
            <a:extLst>
              <a:ext uri="{FF2B5EF4-FFF2-40B4-BE49-F238E27FC236}">
                <a16:creationId xmlns:a16="http://schemas.microsoft.com/office/drawing/2014/main" id="{4A970A79-18A3-4A40-9209-187B0722078B}"/>
              </a:ext>
            </a:extLst>
          </p:cNvPr>
          <p:cNvGraphicFramePr>
            <a:graphicFrameLocks noGrp="1"/>
          </p:cNvGraphicFramePr>
          <p:nvPr>
            <p:extLst>
              <p:ext uri="{D42A27DB-BD31-4B8C-83A1-F6EECF244321}">
                <p14:modId xmlns:p14="http://schemas.microsoft.com/office/powerpoint/2010/main" val="2363433063"/>
              </p:ext>
            </p:extLst>
          </p:nvPr>
        </p:nvGraphicFramePr>
        <p:xfrm>
          <a:off x="897951" y="2147888"/>
          <a:ext cx="9437718" cy="4124243"/>
        </p:xfrm>
        <a:graphic>
          <a:graphicData uri="http://schemas.openxmlformats.org/drawingml/2006/table">
            <a:tbl>
              <a:tblPr firstRow="1" firstCol="1" bandRow="1">
                <a:tableStyleId>{5C22544A-7EE6-4342-B048-85BDC9FD1C3A}</a:tableStyleId>
              </a:tblPr>
              <a:tblGrid>
                <a:gridCol w="2314876">
                  <a:extLst>
                    <a:ext uri="{9D8B030D-6E8A-4147-A177-3AD203B41FA5}">
                      <a16:colId xmlns:a16="http://schemas.microsoft.com/office/drawing/2014/main" val="1544597190"/>
                    </a:ext>
                  </a:extLst>
                </a:gridCol>
                <a:gridCol w="1733282">
                  <a:extLst>
                    <a:ext uri="{9D8B030D-6E8A-4147-A177-3AD203B41FA5}">
                      <a16:colId xmlns:a16="http://schemas.microsoft.com/office/drawing/2014/main" val="2333184747"/>
                    </a:ext>
                  </a:extLst>
                </a:gridCol>
                <a:gridCol w="2328290">
                  <a:extLst>
                    <a:ext uri="{9D8B030D-6E8A-4147-A177-3AD203B41FA5}">
                      <a16:colId xmlns:a16="http://schemas.microsoft.com/office/drawing/2014/main" val="548474778"/>
                    </a:ext>
                  </a:extLst>
                </a:gridCol>
                <a:gridCol w="3061270">
                  <a:extLst>
                    <a:ext uri="{9D8B030D-6E8A-4147-A177-3AD203B41FA5}">
                      <a16:colId xmlns:a16="http://schemas.microsoft.com/office/drawing/2014/main" val="1585062082"/>
                    </a:ext>
                  </a:extLst>
                </a:gridCol>
              </a:tblGrid>
              <a:tr h="306317">
                <a:tc>
                  <a:txBody>
                    <a:bodyPr/>
                    <a:lstStyle/>
                    <a:p>
                      <a:pPr marL="0" marR="0" algn="ctr">
                        <a:lnSpc>
                          <a:spcPct val="200000"/>
                        </a:lnSpc>
                        <a:spcBef>
                          <a:spcPts val="0"/>
                        </a:spcBef>
                        <a:spcAft>
                          <a:spcPts val="0"/>
                        </a:spcAft>
                      </a:pPr>
                      <a:r>
                        <a:rPr lang="en-US" sz="1200">
                          <a:effectLst/>
                        </a:rPr>
                        <a:t>Component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Scale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Primary Vendor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200">
                          <a:effectLst/>
                        </a:rPr>
                        <a:t>Bounding Resource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19402"/>
                  </a:ext>
                </a:extLst>
              </a:tr>
              <a:tr h="306317">
                <a:tc>
                  <a:txBody>
                    <a:bodyPr/>
                    <a:lstStyle/>
                    <a:p>
                      <a:pPr marL="0" marR="0">
                        <a:lnSpc>
                          <a:spcPct val="200000"/>
                        </a:lnSpc>
                        <a:spcBef>
                          <a:spcPts val="0"/>
                        </a:spcBef>
                        <a:spcAft>
                          <a:spcPts val="0"/>
                        </a:spcAft>
                      </a:pPr>
                      <a:r>
                        <a:rPr lang="en-US" sz="1200">
                          <a:effectLst/>
                        </a:rPr>
                        <a:t>Edge Connectivity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4 x circuits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Akamai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Networking</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8342804"/>
                  </a:ext>
                </a:extLst>
              </a:tr>
              <a:tr h="306317">
                <a:tc>
                  <a:txBody>
                    <a:bodyPr/>
                    <a:lstStyle/>
                    <a:p>
                      <a:pPr marL="0" marR="0">
                        <a:lnSpc>
                          <a:spcPct val="200000"/>
                        </a:lnSpc>
                        <a:spcBef>
                          <a:spcPts val="0"/>
                        </a:spcBef>
                        <a:spcAft>
                          <a:spcPts val="0"/>
                        </a:spcAft>
                      </a:pPr>
                      <a:r>
                        <a:rPr lang="en-US" sz="1200">
                          <a:effectLst/>
                        </a:rPr>
                        <a:t>Container Services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32 x servers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Open-Source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CPU and Disk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6004804"/>
                  </a:ext>
                </a:extLst>
              </a:tr>
              <a:tr h="306317">
                <a:tc>
                  <a:txBody>
                    <a:bodyPr/>
                    <a:lstStyle/>
                    <a:p>
                      <a:pPr marL="0" marR="0">
                        <a:lnSpc>
                          <a:spcPct val="200000"/>
                        </a:lnSpc>
                        <a:spcBef>
                          <a:spcPts val="0"/>
                        </a:spcBef>
                        <a:spcAft>
                          <a:spcPts val="0"/>
                        </a:spcAft>
                      </a:pPr>
                      <a:r>
                        <a:rPr lang="en-US" sz="1200">
                          <a:effectLst/>
                        </a:rPr>
                        <a:t>Frontend Portal</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8 x servers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Consultants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Networking</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1061260"/>
                  </a:ext>
                </a:extLst>
              </a:tr>
              <a:tr h="306317">
                <a:tc>
                  <a:txBody>
                    <a:bodyPr/>
                    <a:lstStyle/>
                    <a:p>
                      <a:pPr marL="0" marR="0">
                        <a:lnSpc>
                          <a:spcPct val="200000"/>
                        </a:lnSpc>
                        <a:spcBef>
                          <a:spcPts val="0"/>
                        </a:spcBef>
                        <a:spcAft>
                          <a:spcPts val="0"/>
                        </a:spcAft>
                      </a:pPr>
                      <a:r>
                        <a:rPr lang="en-US" sz="1200">
                          <a:effectLst/>
                        </a:rPr>
                        <a:t>Identity Services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4 x replicas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Microsoft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Active Directory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3913873"/>
                  </a:ext>
                </a:extLst>
              </a:tr>
              <a:tr h="667945">
                <a:tc>
                  <a:txBody>
                    <a:bodyPr/>
                    <a:lstStyle/>
                    <a:p>
                      <a:pPr marL="0" marR="0">
                        <a:lnSpc>
                          <a:spcPct val="200000"/>
                        </a:lnSpc>
                        <a:spcBef>
                          <a:spcPts val="0"/>
                        </a:spcBef>
                        <a:spcAft>
                          <a:spcPts val="0"/>
                        </a:spcAft>
                      </a:pPr>
                      <a:r>
                        <a:rPr lang="en-US" sz="1200">
                          <a:effectLst/>
                        </a:rPr>
                        <a:t>Alerting &amp; Messaging</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8 x servers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COTS / PostgreSQL</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Database Queries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4120836"/>
                  </a:ext>
                </a:extLst>
              </a:tr>
              <a:tr h="306317">
                <a:tc>
                  <a:txBody>
                    <a:bodyPr/>
                    <a:lstStyle/>
                    <a:p>
                      <a:pPr marL="0" marR="0">
                        <a:lnSpc>
                          <a:spcPct val="200000"/>
                        </a:lnSpc>
                        <a:spcBef>
                          <a:spcPts val="0"/>
                        </a:spcBef>
                        <a:spcAft>
                          <a:spcPts val="0"/>
                        </a:spcAft>
                      </a:pPr>
                      <a:r>
                        <a:rPr lang="en-US" sz="1200">
                          <a:effectLst/>
                        </a:rPr>
                        <a:t>Trade Broker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16 x servers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COTS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CPU</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318423"/>
                  </a:ext>
                </a:extLst>
              </a:tr>
              <a:tr h="306317">
                <a:tc>
                  <a:txBody>
                    <a:bodyPr/>
                    <a:lstStyle/>
                    <a:p>
                      <a:pPr marL="0" marR="0">
                        <a:lnSpc>
                          <a:spcPct val="200000"/>
                        </a:lnSpc>
                        <a:spcBef>
                          <a:spcPts val="0"/>
                        </a:spcBef>
                        <a:spcAft>
                          <a:spcPts val="0"/>
                        </a:spcAft>
                      </a:pPr>
                      <a:r>
                        <a:rPr lang="en-US" sz="1200">
                          <a:effectLst/>
                        </a:rPr>
                        <a:t>Portfolio Manager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4 x replicas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In-house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Memory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4673707"/>
                  </a:ext>
                </a:extLst>
              </a:tr>
              <a:tr h="667945">
                <a:tc>
                  <a:txBody>
                    <a:bodyPr/>
                    <a:lstStyle/>
                    <a:p>
                      <a:pPr marL="0" marR="0">
                        <a:lnSpc>
                          <a:spcPct val="200000"/>
                        </a:lnSpc>
                        <a:spcBef>
                          <a:spcPts val="0"/>
                        </a:spcBef>
                        <a:spcAft>
                          <a:spcPts val="0"/>
                        </a:spcAft>
                      </a:pPr>
                      <a:r>
                        <a:rPr lang="en-US" sz="1200">
                          <a:effectLst/>
                        </a:rPr>
                        <a:t>Ticker Plant Services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32 x servers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In-house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Networking</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361172"/>
                  </a:ext>
                </a:extLst>
              </a:tr>
              <a:tr h="306317">
                <a:tc>
                  <a:txBody>
                    <a:bodyPr/>
                    <a:lstStyle/>
                    <a:p>
                      <a:pPr marL="0" marR="0">
                        <a:lnSpc>
                          <a:spcPct val="200000"/>
                        </a:lnSpc>
                        <a:spcBef>
                          <a:spcPts val="0"/>
                        </a:spcBef>
                        <a:spcAft>
                          <a:spcPts val="0"/>
                        </a:spcAft>
                      </a:pPr>
                      <a:r>
                        <a:rPr lang="en-US" sz="1200">
                          <a:effectLst/>
                        </a:rPr>
                        <a:t>Casandra Cluster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8 x nodes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Open-Source</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CPU and Disk</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7794820"/>
                  </a:ext>
                </a:extLst>
              </a:tr>
              <a:tr h="306317">
                <a:tc>
                  <a:txBody>
                    <a:bodyPr/>
                    <a:lstStyle/>
                    <a:p>
                      <a:pPr marL="0" marR="0">
                        <a:lnSpc>
                          <a:spcPct val="200000"/>
                        </a:lnSpc>
                        <a:spcBef>
                          <a:spcPts val="0"/>
                        </a:spcBef>
                        <a:spcAft>
                          <a:spcPts val="0"/>
                        </a:spcAft>
                      </a:pPr>
                      <a:r>
                        <a:rPr lang="en-US" sz="1200">
                          <a:effectLst/>
                        </a:rPr>
                        <a:t>Audit Manager</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4 x replicas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Consultant Firm</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dirty="0">
                          <a:effectLst/>
                        </a:rPr>
                        <a:t>Disk</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0715764"/>
                  </a:ext>
                </a:extLst>
              </a:tr>
            </a:tbl>
          </a:graphicData>
        </a:graphic>
      </p:graphicFrame>
    </p:spTree>
    <p:extLst>
      <p:ext uri="{BB962C8B-B14F-4D97-AF65-F5344CB8AC3E}">
        <p14:creationId xmlns:p14="http://schemas.microsoft.com/office/powerpoint/2010/main" val="53291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10515600" cy="1325563"/>
          </a:xfrm>
        </p:spPr>
        <p:txBody>
          <a:bodyPr/>
          <a:lstStyle/>
          <a:p>
            <a:r>
              <a:rPr lang="en-US" dirty="0"/>
              <a:t>Challenges updating Policies</a:t>
            </a:r>
          </a:p>
        </p:txBody>
      </p:sp>
      <p:pic>
        <p:nvPicPr>
          <p:cNvPr id="79" name="Online Image Placeholder 78" descr="Clock outline">
            <a:extLst>
              <a:ext uri="{FF2B5EF4-FFF2-40B4-BE49-F238E27FC236}">
                <a16:creationId xmlns:a16="http://schemas.microsoft.com/office/drawing/2014/main" id="{7004AF3C-D9DF-4BEA-B934-F2808E489156}"/>
              </a:ext>
            </a:extLst>
          </p:cNvPr>
          <p:cNvPicPr>
            <a:picLocks noGrp="1" noChangeAspect="1"/>
          </p:cNvPicPr>
          <p:nvPr>
            <p:ph type="clipArt" sz="quarter" idx="48"/>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71600" y="3359944"/>
            <a:ext cx="914400" cy="914400"/>
          </a:xfrm>
        </p:spPr>
      </p:pic>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33"/>
          </p:nvPr>
        </p:nvSpPr>
        <p:spPr>
          <a:xfrm>
            <a:off x="775607" y="4553832"/>
            <a:ext cx="2105186" cy="678667"/>
          </a:xfrm>
        </p:spPr>
        <p:txBody>
          <a:bodyPr vert="horz" lIns="91440" tIns="45720" rIns="91440" bIns="45720" rtlCol="0" anchor="t">
            <a:normAutofit/>
          </a:bodyPr>
          <a:lstStyle/>
          <a:p>
            <a:r>
              <a:rPr lang="en-US" dirty="0"/>
              <a:t>Costs teams time and resources</a:t>
            </a:r>
          </a:p>
        </p:txBody>
      </p:sp>
      <p:pic>
        <p:nvPicPr>
          <p:cNvPr id="81" name="Online Image Placeholder 80" descr="Handshake outline">
            <a:extLst>
              <a:ext uri="{FF2B5EF4-FFF2-40B4-BE49-F238E27FC236}">
                <a16:creationId xmlns:a16="http://schemas.microsoft.com/office/drawing/2014/main" id="{89DC68C9-B091-4D84-8888-963812952434}"/>
              </a:ext>
            </a:extLst>
          </p:cNvPr>
          <p:cNvPicPr>
            <a:picLocks noGrp="1" noChangeAspect="1"/>
          </p:cNvPicPr>
          <p:nvPr>
            <p:ph type="clipArt" sz="quarter" idx="49"/>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16400" y="3359944"/>
            <a:ext cx="914400" cy="914400"/>
          </a:xfrm>
        </p:spPr>
      </p:pic>
      <p:sp>
        <p:nvSpPr>
          <p:cNvPr id="5" name="Text Placeholder 4">
            <a:extLst>
              <a:ext uri="{FF2B5EF4-FFF2-40B4-BE49-F238E27FC236}">
                <a16:creationId xmlns:a16="http://schemas.microsoft.com/office/drawing/2014/main" id="{A2868A8F-3F5D-4735-81EF-8632381CD85B}"/>
              </a:ext>
            </a:extLst>
          </p:cNvPr>
          <p:cNvSpPr>
            <a:spLocks noGrp="1"/>
          </p:cNvSpPr>
          <p:nvPr>
            <p:ph type="body" sz="quarter" idx="35"/>
          </p:nvPr>
        </p:nvSpPr>
        <p:spPr>
          <a:xfrm>
            <a:off x="3620807" y="4553832"/>
            <a:ext cx="2105186" cy="678667"/>
          </a:xfrm>
        </p:spPr>
        <p:txBody>
          <a:bodyPr>
            <a:normAutofit fontScale="92500"/>
          </a:bodyPr>
          <a:lstStyle/>
          <a:p>
            <a:r>
              <a:rPr lang="en-US" dirty="0"/>
              <a:t>Increase consistency and collaboration </a:t>
            </a:r>
          </a:p>
        </p:txBody>
      </p:sp>
      <p:pic>
        <p:nvPicPr>
          <p:cNvPr id="83" name="Online Image Placeholder 82" descr="Warning outline">
            <a:extLst>
              <a:ext uri="{FF2B5EF4-FFF2-40B4-BE49-F238E27FC236}">
                <a16:creationId xmlns:a16="http://schemas.microsoft.com/office/drawing/2014/main" id="{E6F42F54-BC6A-419F-B34A-A51DB8197016}"/>
              </a:ext>
            </a:extLst>
          </p:cNvPr>
          <p:cNvPicPr>
            <a:picLocks noGrp="1" noChangeAspect="1"/>
          </p:cNvPicPr>
          <p:nvPr>
            <p:ph type="clipArt" sz="quarter" idx="50"/>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61200" y="3359944"/>
            <a:ext cx="914400" cy="914400"/>
          </a:xfrm>
        </p:spPr>
      </p:pic>
      <p:sp>
        <p:nvSpPr>
          <p:cNvPr id="7" name="Text Placeholder 6">
            <a:extLst>
              <a:ext uri="{FF2B5EF4-FFF2-40B4-BE49-F238E27FC236}">
                <a16:creationId xmlns:a16="http://schemas.microsoft.com/office/drawing/2014/main" id="{A170FED1-1256-4843-8D82-E992E4EFD129}"/>
              </a:ext>
            </a:extLst>
          </p:cNvPr>
          <p:cNvSpPr>
            <a:spLocks noGrp="1"/>
          </p:cNvSpPr>
          <p:nvPr>
            <p:ph type="body" sz="quarter" idx="37"/>
          </p:nvPr>
        </p:nvSpPr>
        <p:spPr>
          <a:xfrm>
            <a:off x="6466007" y="4553832"/>
            <a:ext cx="2105186" cy="678667"/>
          </a:xfrm>
        </p:spPr>
        <p:txBody>
          <a:bodyPr>
            <a:normAutofit/>
          </a:bodyPr>
          <a:lstStyle/>
          <a:p>
            <a:r>
              <a:rPr lang="en-US" dirty="0"/>
              <a:t>Budget Tech Debt versus Features</a:t>
            </a:r>
          </a:p>
        </p:txBody>
      </p:sp>
      <p:pic>
        <p:nvPicPr>
          <p:cNvPr id="85" name="Online Image Placeholder 84" descr="Magnifying glass outline">
            <a:extLst>
              <a:ext uri="{FF2B5EF4-FFF2-40B4-BE49-F238E27FC236}">
                <a16:creationId xmlns:a16="http://schemas.microsoft.com/office/drawing/2014/main" id="{B6883141-5822-428C-BD61-94E958B86B28}"/>
              </a:ext>
            </a:extLst>
          </p:cNvPr>
          <p:cNvPicPr>
            <a:picLocks noGrp="1" noChangeAspect="1"/>
          </p:cNvPicPr>
          <p:nvPr>
            <p:ph type="clipArt" sz="quarter" idx="51"/>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06000" y="3359944"/>
            <a:ext cx="914400" cy="914400"/>
          </a:xfrm>
        </p:spPr>
      </p:pic>
      <p:sp>
        <p:nvSpPr>
          <p:cNvPr id="12" name="Text Placeholder 11">
            <a:extLst>
              <a:ext uri="{FF2B5EF4-FFF2-40B4-BE49-F238E27FC236}">
                <a16:creationId xmlns:a16="http://schemas.microsoft.com/office/drawing/2014/main" id="{A72A468D-F2A9-4609-BB84-DF912A23D246}"/>
              </a:ext>
            </a:extLst>
          </p:cNvPr>
          <p:cNvSpPr>
            <a:spLocks noGrp="1"/>
          </p:cNvSpPr>
          <p:nvPr>
            <p:ph type="body" sz="quarter" idx="45"/>
          </p:nvPr>
        </p:nvSpPr>
        <p:spPr>
          <a:xfrm>
            <a:off x="9311207" y="4553832"/>
            <a:ext cx="2105186" cy="678667"/>
          </a:xfrm>
        </p:spPr>
        <p:txBody>
          <a:bodyPr>
            <a:normAutofit fontScale="92500" lnSpcReduction="20000"/>
          </a:bodyPr>
          <a:lstStyle/>
          <a:p>
            <a:r>
              <a:rPr lang="en-US" dirty="0"/>
              <a:t>Formalize organizational procedures</a:t>
            </a:r>
          </a:p>
        </p:txBody>
      </p:sp>
      <p:sp>
        <p:nvSpPr>
          <p:cNvPr id="113" name="Date Placeholder 112">
            <a:extLst>
              <a:ext uri="{FF2B5EF4-FFF2-40B4-BE49-F238E27FC236}">
                <a16:creationId xmlns:a16="http://schemas.microsoft.com/office/drawing/2014/main" id="{7E8EF87C-1B5A-4A25-A610-FF5D18E265DE}"/>
              </a:ext>
            </a:extLst>
          </p:cNvPr>
          <p:cNvSpPr>
            <a:spLocks noGrp="1"/>
          </p:cNvSpPr>
          <p:nvPr>
            <p:ph type="dt" sz="half" idx="10"/>
          </p:nvPr>
        </p:nvSpPr>
        <p:spPr/>
        <p:txBody>
          <a:bodyPr/>
          <a:lstStyle/>
          <a:p>
            <a:r>
              <a:rPr lang="en-US" dirty="0"/>
              <a:t>09/12/2021</a:t>
            </a:r>
          </a:p>
        </p:txBody>
      </p:sp>
      <p:sp>
        <p:nvSpPr>
          <p:cNvPr id="114" name="Footer Placeholder 113">
            <a:extLst>
              <a:ext uri="{FF2B5EF4-FFF2-40B4-BE49-F238E27FC236}">
                <a16:creationId xmlns:a16="http://schemas.microsoft.com/office/drawing/2014/main" id="{E1B2A7C1-7EE4-45F0-B54C-188E1133A98A}"/>
              </a:ext>
            </a:extLst>
          </p:cNvPr>
          <p:cNvSpPr>
            <a:spLocks noGrp="1"/>
          </p:cNvSpPr>
          <p:nvPr>
            <p:ph type="ftr" sz="quarter" idx="11"/>
          </p:nvPr>
        </p:nvSpPr>
        <p:spPr/>
        <p:txBody>
          <a:bodyPr/>
          <a:lstStyle/>
          <a:p>
            <a:r>
              <a:rPr lang="en-US" dirty="0"/>
              <a:t>NCU-Financial</a:t>
            </a:r>
          </a:p>
        </p:txBody>
      </p:sp>
      <p:sp>
        <p:nvSpPr>
          <p:cNvPr id="115" name="Slide Number Placeholder 114">
            <a:extLst>
              <a:ext uri="{FF2B5EF4-FFF2-40B4-BE49-F238E27FC236}">
                <a16:creationId xmlns:a16="http://schemas.microsoft.com/office/drawing/2014/main" id="{47C21FD0-6144-422A-9727-F3249A6B5540}"/>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74AC23F-A3F3-4FE7-8B27-DDF58C28BF1F}"/>
              </a:ext>
            </a:extLst>
          </p:cNvPr>
          <p:cNvSpPr>
            <a:spLocks noGrp="1"/>
          </p:cNvSpPr>
          <p:nvPr>
            <p:ph type="ctrTitle"/>
          </p:nvPr>
        </p:nvSpPr>
        <p:spPr>
          <a:xfrm>
            <a:off x="838200" y="2313571"/>
            <a:ext cx="4419600" cy="1659716"/>
          </a:xfrm>
        </p:spPr>
        <p:txBody>
          <a:bodyPr anchor="ctr">
            <a:normAutofit/>
          </a:bodyPr>
          <a:lstStyle/>
          <a:p>
            <a:r>
              <a:rPr lang="en-US" dirty="0"/>
              <a:t>Networking Policies </a:t>
            </a:r>
          </a:p>
        </p:txBody>
      </p:sp>
      <p:graphicFrame>
        <p:nvGraphicFramePr>
          <p:cNvPr id="14" name="Diagram 13">
            <a:extLst>
              <a:ext uri="{FF2B5EF4-FFF2-40B4-BE49-F238E27FC236}">
                <a16:creationId xmlns:a16="http://schemas.microsoft.com/office/drawing/2014/main" id="{7808A31F-C011-453C-A1FA-4C02908B0A41}"/>
              </a:ext>
            </a:extLst>
          </p:cNvPr>
          <p:cNvGraphicFramePr/>
          <p:nvPr>
            <p:extLst>
              <p:ext uri="{D42A27DB-BD31-4B8C-83A1-F6EECF244321}">
                <p14:modId xmlns:p14="http://schemas.microsoft.com/office/powerpoint/2010/main" val="3851484648"/>
              </p:ext>
            </p:extLst>
          </p:nvPr>
        </p:nvGraphicFramePr>
        <p:xfrm>
          <a:off x="7400743" y="1535494"/>
          <a:ext cx="3749038" cy="37870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Date Placeholder 10">
            <a:extLst>
              <a:ext uri="{FF2B5EF4-FFF2-40B4-BE49-F238E27FC236}">
                <a16:creationId xmlns:a16="http://schemas.microsoft.com/office/drawing/2014/main" id="{9AFBBBEE-C604-4F5D-ADBD-04EE0A7842BA}"/>
              </a:ext>
            </a:extLst>
          </p:cNvPr>
          <p:cNvSpPr>
            <a:spLocks noGrp="1"/>
          </p:cNvSpPr>
          <p:nvPr>
            <p:ph type="dt" sz="half" idx="10"/>
          </p:nvPr>
        </p:nvSpPr>
        <p:spPr>
          <a:xfrm>
            <a:off x="838200" y="6356350"/>
            <a:ext cx="1632857" cy="365125"/>
          </a:xfrm>
        </p:spPr>
        <p:txBody>
          <a:bodyPr anchor="ctr">
            <a:normAutofit/>
          </a:bodyPr>
          <a:lstStyle/>
          <a:p>
            <a:pPr>
              <a:spcAft>
                <a:spcPts val="600"/>
              </a:spcAft>
            </a:pPr>
            <a:r>
              <a:rPr lang="en-US" dirty="0"/>
              <a:t>09/12/2021</a:t>
            </a:r>
          </a:p>
        </p:txBody>
      </p:sp>
      <p:sp>
        <p:nvSpPr>
          <p:cNvPr id="12" name="Footer Placeholder 11">
            <a:extLst>
              <a:ext uri="{FF2B5EF4-FFF2-40B4-BE49-F238E27FC236}">
                <a16:creationId xmlns:a16="http://schemas.microsoft.com/office/drawing/2014/main" id="{2C76EED3-2EFE-40E8-9596-E5DBE3E893EB}"/>
              </a:ext>
            </a:extLst>
          </p:cNvPr>
          <p:cNvSpPr>
            <a:spLocks noGrp="1"/>
          </p:cNvSpPr>
          <p:nvPr>
            <p:ph type="ftr" sz="quarter" idx="11"/>
          </p:nvPr>
        </p:nvSpPr>
        <p:spPr>
          <a:xfrm>
            <a:off x="2743200" y="6356350"/>
            <a:ext cx="2514600" cy="365125"/>
          </a:xfrm>
        </p:spPr>
        <p:txBody>
          <a:bodyPr anchor="ctr">
            <a:normAutofit/>
          </a:bodyPr>
          <a:lstStyle/>
          <a:p>
            <a:pPr>
              <a:spcAft>
                <a:spcPts val="600"/>
              </a:spcAft>
            </a:pPr>
            <a:r>
              <a:rPr lang="en-US" dirty="0"/>
              <a:t>NCU-Financial</a:t>
            </a:r>
          </a:p>
        </p:txBody>
      </p:sp>
      <p:sp>
        <p:nvSpPr>
          <p:cNvPr id="13" name="Slide Number Placeholder 12">
            <a:extLst>
              <a:ext uri="{FF2B5EF4-FFF2-40B4-BE49-F238E27FC236}">
                <a16:creationId xmlns:a16="http://schemas.microsoft.com/office/drawing/2014/main" id="{0A572F09-BEA9-41EA-8437-AC69639D262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8</a:t>
            </a:fld>
            <a:endParaRPr lang="en-US"/>
          </a:p>
        </p:txBody>
      </p:sp>
    </p:spTree>
    <p:extLst>
      <p:ext uri="{BB962C8B-B14F-4D97-AF65-F5344CB8AC3E}">
        <p14:creationId xmlns:p14="http://schemas.microsoft.com/office/powerpoint/2010/main" val="251340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title"/>
          </p:nvPr>
        </p:nvSpPr>
        <p:spPr>
          <a:xfrm>
            <a:off x="3253740" y="1957701"/>
            <a:ext cx="5684520" cy="1305562"/>
          </a:xfrm>
        </p:spPr>
        <p:txBody>
          <a:bodyPr anchor="b">
            <a:normAutofit/>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idx="1"/>
          </p:nvPr>
        </p:nvSpPr>
        <p:spPr>
          <a:xfrm>
            <a:off x="3253740" y="3429000"/>
            <a:ext cx="5684520" cy="2347596"/>
          </a:xfrm>
        </p:spPr>
        <p:txBody>
          <a:bodyPr>
            <a:normAutofit/>
          </a:bodyPr>
          <a:lstStyle/>
          <a:p>
            <a:endParaRPr lang="en-US" dirty="0"/>
          </a:p>
        </p:txBody>
      </p:sp>
      <p:sp>
        <p:nvSpPr>
          <p:cNvPr id="10" name="Date Placeholder 9">
            <a:extLst>
              <a:ext uri="{FF2B5EF4-FFF2-40B4-BE49-F238E27FC236}">
                <a16:creationId xmlns:a16="http://schemas.microsoft.com/office/drawing/2014/main" id="{EE046113-1034-4F4B-8AED-98885E8F62B9}"/>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09/12/2021</a:t>
            </a:r>
          </a:p>
        </p:txBody>
      </p:sp>
      <p:sp>
        <p:nvSpPr>
          <p:cNvPr id="11" name="Footer Placeholder 10">
            <a:extLst>
              <a:ext uri="{FF2B5EF4-FFF2-40B4-BE49-F238E27FC236}">
                <a16:creationId xmlns:a16="http://schemas.microsoft.com/office/drawing/2014/main" id="{1BD5936D-597B-433D-BAF2-72206FECA92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NCU-</a:t>
            </a:r>
            <a:r>
              <a:rPr lang="en-US" dirty="0" err="1"/>
              <a:t>Financail</a:t>
            </a:r>
            <a:endParaRPr lang="en-US" dirty="0"/>
          </a:p>
        </p:txBody>
      </p:sp>
      <p:sp>
        <p:nvSpPr>
          <p:cNvPr id="12" name="Slide Number Placeholder 11">
            <a:extLst>
              <a:ext uri="{FF2B5EF4-FFF2-40B4-BE49-F238E27FC236}">
                <a16:creationId xmlns:a16="http://schemas.microsoft.com/office/drawing/2014/main" id="{2257BCF9-933D-4329-B564-4E404B1CAFF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9</a:t>
            </a:fld>
            <a:endParaRPr lang="en-US"/>
          </a:p>
        </p:txBody>
      </p:sp>
    </p:spTree>
    <p:extLst>
      <p:ext uri="{BB962C8B-B14F-4D97-AF65-F5344CB8AC3E}">
        <p14:creationId xmlns:p14="http://schemas.microsoft.com/office/powerpoint/2010/main" val="3242998563"/>
      </p:ext>
    </p:extLst>
  </p:cSld>
  <p:clrMapOvr>
    <a:masterClrMapping/>
  </p:clrMapOvr>
</p:sld>
</file>

<file path=ppt/theme/theme1.xml><?xml version="1.0" encoding="utf-8"?>
<a:theme xmlns:a="http://schemas.openxmlformats.org/drawingml/2006/main" name="Office Theme">
  <a:themeElements>
    <a:clrScheme name="Custom 181">
      <a:dk1>
        <a:sysClr val="windowText" lastClr="000000"/>
      </a:dk1>
      <a:lt1>
        <a:sysClr val="window" lastClr="FFFFFF"/>
      </a:lt1>
      <a:dk2>
        <a:srgbClr val="44546A"/>
      </a:dk2>
      <a:lt2>
        <a:srgbClr val="E7E6E6"/>
      </a:lt2>
      <a:accent1>
        <a:srgbClr val="62A25D"/>
      </a:accent1>
      <a:accent2>
        <a:srgbClr val="A0DADE"/>
      </a:accent2>
      <a:accent3>
        <a:srgbClr val="CCB5E5"/>
      </a:accent3>
      <a:accent4>
        <a:srgbClr val="29285D"/>
      </a:accent4>
      <a:accent5>
        <a:srgbClr val="EDF1F2"/>
      </a:accent5>
      <a:accent6>
        <a:srgbClr val="70AD47"/>
      </a:accent6>
      <a:hlink>
        <a:srgbClr val="A0DADE"/>
      </a:hlink>
      <a:folHlink>
        <a:srgbClr val="954F72"/>
      </a:folHlink>
    </a:clrScheme>
    <a:fontScheme name="Custom 62">
      <a:majorFont>
        <a:latin typeface="Skeena"/>
        <a:ea typeface=""/>
        <a:cs typeface=""/>
      </a:majorFont>
      <a:minorFont>
        <a:latin typeface="Skee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 Block Orientation_tm03460514_LW_v2" id="{97014ECE-5E7D-4848-A194-0B612E930491}" vid="{E979CFFE-0E1D-4C6F-8738-47AC19B539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4F7154-AFAC-4BE7-8A74-7F4B6FC274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618C13B-9D83-4AF4-B64D-33362D5133F8}">
  <ds:schemaRefs>
    <ds:schemaRef ds:uri="http://schemas.microsoft.com/sharepoint/v3/contenttype/forms"/>
  </ds:schemaRefs>
</ds:datastoreItem>
</file>

<file path=customXml/itemProps3.xml><?xml version="1.0" encoding="utf-8"?>
<ds:datastoreItem xmlns:ds="http://schemas.openxmlformats.org/officeDocument/2006/customXml" ds:itemID="{67ACD96E-49A0-4DA4-A7BB-AC2D887421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Employee orientation presentation</Template>
  <TotalTime>39</TotalTime>
  <Words>1435</Words>
  <Application>Microsoft Office PowerPoint</Application>
  <PresentationFormat>Widescreen</PresentationFormat>
  <Paragraphs>133</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Skeena</vt:lpstr>
      <vt:lpstr>Times New Roman</vt:lpstr>
      <vt:lpstr>Office Theme</vt:lpstr>
      <vt:lpstr>Business Needs Assessment</vt:lpstr>
      <vt:lpstr>Agenda</vt:lpstr>
      <vt:lpstr>Mission statement</vt:lpstr>
      <vt:lpstr>Needs Assessment Results</vt:lpstr>
      <vt:lpstr>Critical Process Controls</vt:lpstr>
      <vt:lpstr>Current Platform</vt:lpstr>
      <vt:lpstr>Challenges updating Policies</vt:lpstr>
      <vt:lpstr>Networking Policies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Needs Assessments</dc:title>
  <dc:creator>Nate Bachmeier</dc:creator>
  <cp:keywords>ncu;tim8190</cp:keywords>
  <cp:lastModifiedBy>Nate Bachmeier</cp:lastModifiedBy>
  <cp:revision>6</cp:revision>
  <dcterms:created xsi:type="dcterms:W3CDTF">2021-09-12T23:15:46Z</dcterms:created>
  <dcterms:modified xsi:type="dcterms:W3CDTF">2021-09-12T23:55:04Z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