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4" r:id="rId3"/>
    <p:sldId id="257" r:id="rId4"/>
    <p:sldId id="258" r:id="rId5"/>
    <p:sldId id="271" r:id="rId6"/>
    <p:sldId id="259" r:id="rId7"/>
    <p:sldId id="262" r:id="rId8"/>
    <p:sldId id="261" r:id="rId9"/>
    <p:sldId id="272" r:id="rId10"/>
    <p:sldId id="260"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0" autoAdjust="0"/>
    <p:restoredTop sz="71016" autoAdjust="0"/>
  </p:normalViewPr>
  <p:slideViewPr>
    <p:cSldViewPr snapToGrid="0">
      <p:cViewPr varScale="1">
        <p:scale>
          <a:sx n="115" d="100"/>
          <a:sy n="115" d="100"/>
        </p:scale>
        <p:origin x="49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0C357-2839-4D2D-9124-4C399701B25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7DE4A10-5E44-4570-89DD-478094907D24}">
      <dgm:prSet/>
      <dgm:spPr/>
      <dgm:t>
        <a:bodyPr/>
        <a:lstStyle/>
        <a:p>
          <a:pPr>
            <a:lnSpc>
              <a:spcPct val="100000"/>
            </a:lnSpc>
            <a:defRPr cap="all"/>
          </a:pPr>
          <a:r>
            <a:rPr lang="en-US" dirty="0"/>
            <a:t>Problem Statement</a:t>
          </a:r>
        </a:p>
      </dgm:t>
    </dgm:pt>
    <dgm:pt modelId="{69EA74FF-0755-4933-B676-AFA62A805167}" type="parTrans" cxnId="{551BEDF1-804D-46F2-9C88-66DF7B148684}">
      <dgm:prSet/>
      <dgm:spPr/>
      <dgm:t>
        <a:bodyPr/>
        <a:lstStyle/>
        <a:p>
          <a:endParaRPr lang="en-US"/>
        </a:p>
      </dgm:t>
    </dgm:pt>
    <dgm:pt modelId="{CDFEF80A-A5F5-4617-88A7-7F7383A0F0BE}" type="sibTrans" cxnId="{551BEDF1-804D-46F2-9C88-66DF7B148684}">
      <dgm:prSet/>
      <dgm:spPr/>
      <dgm:t>
        <a:bodyPr/>
        <a:lstStyle/>
        <a:p>
          <a:endParaRPr lang="en-US"/>
        </a:p>
      </dgm:t>
    </dgm:pt>
    <dgm:pt modelId="{BD873336-E452-44E5-9E6B-81E6AD296FA5}">
      <dgm:prSet/>
      <dgm:spPr/>
      <dgm:t>
        <a:bodyPr/>
        <a:lstStyle/>
        <a:p>
          <a:pPr>
            <a:lnSpc>
              <a:spcPct val="100000"/>
            </a:lnSpc>
            <a:defRPr cap="all"/>
          </a:pPr>
          <a:r>
            <a:rPr lang="en-US" dirty="0"/>
            <a:t>Strategic Approach</a:t>
          </a:r>
        </a:p>
      </dgm:t>
    </dgm:pt>
    <dgm:pt modelId="{D3FCFD24-4E03-4D1E-9014-A1F2025CA518}" type="parTrans" cxnId="{3A317B92-6829-4FA4-8D00-14F616090CE4}">
      <dgm:prSet/>
      <dgm:spPr/>
      <dgm:t>
        <a:bodyPr/>
        <a:lstStyle/>
        <a:p>
          <a:endParaRPr lang="en-US"/>
        </a:p>
      </dgm:t>
    </dgm:pt>
    <dgm:pt modelId="{E5AE890C-4BB0-45B8-9923-E682A246E273}" type="sibTrans" cxnId="{3A317B92-6829-4FA4-8D00-14F616090CE4}">
      <dgm:prSet/>
      <dgm:spPr/>
      <dgm:t>
        <a:bodyPr/>
        <a:lstStyle/>
        <a:p>
          <a:endParaRPr lang="en-US"/>
        </a:p>
      </dgm:t>
    </dgm:pt>
    <dgm:pt modelId="{1B0AC997-5B7C-4472-883E-31FBAEBFE83F}">
      <dgm:prSet/>
      <dgm:spPr/>
      <dgm:t>
        <a:bodyPr/>
        <a:lstStyle/>
        <a:p>
          <a:pPr>
            <a:lnSpc>
              <a:spcPct val="100000"/>
            </a:lnSpc>
            <a:defRPr cap="all"/>
          </a:pPr>
          <a:r>
            <a:rPr lang="en-US" dirty="0"/>
            <a:t>Policy Design </a:t>
          </a:r>
          <a:br>
            <a:rPr lang="en-US" dirty="0"/>
          </a:br>
          <a:r>
            <a:rPr lang="en-US" dirty="0"/>
            <a:t>and Implementation</a:t>
          </a:r>
        </a:p>
      </dgm:t>
    </dgm:pt>
    <dgm:pt modelId="{D2F09162-864A-4276-8E9C-AE465CDB6215}" type="parTrans" cxnId="{DA6E0B2B-1160-4013-AC33-B98C05DFEC47}">
      <dgm:prSet/>
      <dgm:spPr/>
      <dgm:t>
        <a:bodyPr/>
        <a:lstStyle/>
        <a:p>
          <a:endParaRPr lang="en-US"/>
        </a:p>
      </dgm:t>
    </dgm:pt>
    <dgm:pt modelId="{765633E3-1C1B-472F-B1D1-368014A6D00C}" type="sibTrans" cxnId="{DA6E0B2B-1160-4013-AC33-B98C05DFEC47}">
      <dgm:prSet/>
      <dgm:spPr/>
      <dgm:t>
        <a:bodyPr/>
        <a:lstStyle/>
        <a:p>
          <a:endParaRPr lang="en-US"/>
        </a:p>
      </dgm:t>
    </dgm:pt>
    <dgm:pt modelId="{5DF0BC90-BE3B-4640-B81B-A12F4BABD987}">
      <dgm:prSet/>
      <dgm:spPr/>
      <dgm:t>
        <a:bodyPr/>
        <a:lstStyle/>
        <a:p>
          <a:pPr>
            <a:lnSpc>
              <a:spcPct val="100000"/>
            </a:lnSpc>
            <a:defRPr cap="all"/>
          </a:pPr>
          <a:r>
            <a:rPr lang="en-US" dirty="0"/>
            <a:t>Roadmap </a:t>
          </a:r>
          <a:br>
            <a:rPr lang="en-US" dirty="0"/>
          </a:br>
          <a:r>
            <a:rPr lang="en-US" dirty="0"/>
            <a:t>and </a:t>
          </a:r>
          <a:br>
            <a:rPr lang="en-US" dirty="0"/>
          </a:br>
          <a:r>
            <a:rPr lang="en-US" dirty="0"/>
            <a:t>Budgeting</a:t>
          </a:r>
        </a:p>
      </dgm:t>
    </dgm:pt>
    <dgm:pt modelId="{3573A6EE-7C91-47F0-B99A-29EAB516FE43}" type="parTrans" cxnId="{EF96F405-E02F-4589-B9DD-58939A47CCBD}">
      <dgm:prSet/>
      <dgm:spPr/>
      <dgm:t>
        <a:bodyPr/>
        <a:lstStyle/>
        <a:p>
          <a:endParaRPr lang="en-US"/>
        </a:p>
      </dgm:t>
    </dgm:pt>
    <dgm:pt modelId="{E4573A43-844B-462A-A322-87641414CCC6}" type="sibTrans" cxnId="{EF96F405-E02F-4589-B9DD-58939A47CCBD}">
      <dgm:prSet/>
      <dgm:spPr/>
      <dgm:t>
        <a:bodyPr/>
        <a:lstStyle/>
        <a:p>
          <a:endParaRPr lang="en-US"/>
        </a:p>
      </dgm:t>
    </dgm:pt>
    <dgm:pt modelId="{2FE3CFFF-B1D2-4126-9A4C-86FB66197A0B}">
      <dgm:prSet/>
      <dgm:spPr/>
      <dgm:t>
        <a:bodyPr/>
        <a:lstStyle/>
        <a:p>
          <a:pPr>
            <a:lnSpc>
              <a:spcPct val="100000"/>
            </a:lnSpc>
            <a:defRPr cap="all"/>
          </a:pPr>
          <a:r>
            <a:rPr lang="en-US" dirty="0"/>
            <a:t>Call </a:t>
          </a:r>
          <a:br>
            <a:rPr lang="en-US" dirty="0"/>
          </a:br>
          <a:r>
            <a:rPr lang="en-US" dirty="0"/>
            <a:t>to </a:t>
          </a:r>
          <a:br>
            <a:rPr lang="en-US" dirty="0"/>
          </a:br>
          <a:r>
            <a:rPr lang="en-US" dirty="0"/>
            <a:t>Action</a:t>
          </a:r>
        </a:p>
      </dgm:t>
    </dgm:pt>
    <dgm:pt modelId="{1E4B0FEC-FC79-41F6-9135-5A234E9930C1}" type="parTrans" cxnId="{2795836D-B113-4B6B-91D2-E395A6434737}">
      <dgm:prSet/>
      <dgm:spPr/>
      <dgm:t>
        <a:bodyPr/>
        <a:lstStyle/>
        <a:p>
          <a:endParaRPr lang="en-US"/>
        </a:p>
      </dgm:t>
    </dgm:pt>
    <dgm:pt modelId="{37DED903-04D1-42BC-98BC-BE79648E9C8F}" type="sibTrans" cxnId="{2795836D-B113-4B6B-91D2-E395A6434737}">
      <dgm:prSet/>
      <dgm:spPr/>
      <dgm:t>
        <a:bodyPr/>
        <a:lstStyle/>
        <a:p>
          <a:endParaRPr lang="en-US"/>
        </a:p>
      </dgm:t>
    </dgm:pt>
    <dgm:pt modelId="{8EAA0731-BAF8-4DAB-9A25-FF5550855819}">
      <dgm:prSet/>
      <dgm:spPr/>
      <dgm:t>
        <a:bodyPr/>
        <a:lstStyle/>
        <a:p>
          <a:pPr>
            <a:lnSpc>
              <a:spcPct val="100000"/>
            </a:lnSpc>
            <a:defRPr cap="all"/>
          </a:pPr>
          <a:r>
            <a:rPr lang="en-US" dirty="0"/>
            <a:t>Mission </a:t>
          </a:r>
          <a:br>
            <a:rPr lang="en-US" dirty="0"/>
          </a:br>
          <a:r>
            <a:rPr lang="en-US" dirty="0"/>
            <a:t>Statement</a:t>
          </a:r>
        </a:p>
      </dgm:t>
    </dgm:pt>
    <dgm:pt modelId="{4FD26DF7-B026-48F8-968C-D918225C2C7A}" type="parTrans" cxnId="{7130AB60-447E-4AB4-A7E1-6E371786F47E}">
      <dgm:prSet/>
      <dgm:spPr/>
      <dgm:t>
        <a:bodyPr/>
        <a:lstStyle/>
        <a:p>
          <a:endParaRPr lang="en-US"/>
        </a:p>
      </dgm:t>
    </dgm:pt>
    <dgm:pt modelId="{C5AC06C9-8FC2-4E1B-96D4-1F79D6CC2CF8}" type="sibTrans" cxnId="{7130AB60-447E-4AB4-A7E1-6E371786F47E}">
      <dgm:prSet/>
      <dgm:spPr/>
      <dgm:t>
        <a:bodyPr/>
        <a:lstStyle/>
        <a:p>
          <a:endParaRPr lang="en-US"/>
        </a:p>
      </dgm:t>
    </dgm:pt>
    <dgm:pt modelId="{1BF67145-CEC3-4705-968A-62BB1E1F6BAC}" type="pres">
      <dgm:prSet presAssocID="{9990C357-2839-4D2D-9124-4C399701B25C}" presName="root" presStyleCnt="0">
        <dgm:presLayoutVars>
          <dgm:dir/>
          <dgm:resizeHandles val="exact"/>
        </dgm:presLayoutVars>
      </dgm:prSet>
      <dgm:spPr/>
    </dgm:pt>
    <dgm:pt modelId="{03BC0DE2-08D9-4715-A035-27304E8CEC4A}" type="pres">
      <dgm:prSet presAssocID="{8EAA0731-BAF8-4DAB-9A25-FF5550855819}" presName="compNode" presStyleCnt="0"/>
      <dgm:spPr/>
    </dgm:pt>
    <dgm:pt modelId="{297C6BBC-6C7A-4E38-9775-80B35C54E953}" type="pres">
      <dgm:prSet presAssocID="{8EAA0731-BAF8-4DAB-9A25-FF5550855819}" presName="iconBgRect" presStyleLbl="bgShp" presStyleIdx="0" presStyleCnt="6"/>
      <dgm:spPr/>
    </dgm:pt>
    <dgm:pt modelId="{0AFD51F6-050F-4E36-9DFB-5649E1F58C49}" type="pres">
      <dgm:prSet presAssocID="{8EAA0731-BAF8-4DAB-9A25-FF5550855819}"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with solid fill"/>
        </a:ext>
      </dgm:extLst>
    </dgm:pt>
    <dgm:pt modelId="{23C90963-8ADA-4970-80D5-0758F0D59A54}" type="pres">
      <dgm:prSet presAssocID="{8EAA0731-BAF8-4DAB-9A25-FF5550855819}" presName="spaceRect" presStyleCnt="0"/>
      <dgm:spPr/>
    </dgm:pt>
    <dgm:pt modelId="{DAA45A1D-0F10-4A53-B0FD-29FB895BFBC0}" type="pres">
      <dgm:prSet presAssocID="{8EAA0731-BAF8-4DAB-9A25-FF5550855819}" presName="textRect" presStyleLbl="revTx" presStyleIdx="0" presStyleCnt="6">
        <dgm:presLayoutVars>
          <dgm:chMax val="1"/>
          <dgm:chPref val="1"/>
        </dgm:presLayoutVars>
      </dgm:prSet>
      <dgm:spPr/>
    </dgm:pt>
    <dgm:pt modelId="{742F0A61-5BC9-4F73-A24F-70E22CE54500}" type="pres">
      <dgm:prSet presAssocID="{C5AC06C9-8FC2-4E1B-96D4-1F79D6CC2CF8}" presName="sibTrans" presStyleCnt="0"/>
      <dgm:spPr/>
    </dgm:pt>
    <dgm:pt modelId="{EDD7DD72-19B7-4FF0-8DC7-70E1C7E5AA0D}" type="pres">
      <dgm:prSet presAssocID="{67DE4A10-5E44-4570-89DD-478094907D24}" presName="compNode" presStyleCnt="0"/>
      <dgm:spPr/>
    </dgm:pt>
    <dgm:pt modelId="{BBDC2E6C-9DEF-4F1F-83AC-50D2D4B8A0D3}" type="pres">
      <dgm:prSet presAssocID="{67DE4A10-5E44-4570-89DD-478094907D24}" presName="iconBgRect" presStyleLbl="bgShp" presStyleIdx="1" presStyleCnt="6"/>
      <dgm:spPr/>
    </dgm:pt>
    <dgm:pt modelId="{57AF17E9-4D7F-4452-BC78-40FFB212A15A}" type="pres">
      <dgm:prSet presAssocID="{67DE4A10-5E44-4570-89DD-478094907D2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nostic"/>
        </a:ext>
      </dgm:extLst>
    </dgm:pt>
    <dgm:pt modelId="{DBF26BD4-3999-4C13-B922-437329A6523B}" type="pres">
      <dgm:prSet presAssocID="{67DE4A10-5E44-4570-89DD-478094907D24}" presName="spaceRect" presStyleCnt="0"/>
      <dgm:spPr/>
    </dgm:pt>
    <dgm:pt modelId="{56374538-4FA6-4F57-8488-03D8378EF51F}" type="pres">
      <dgm:prSet presAssocID="{67DE4A10-5E44-4570-89DD-478094907D24}" presName="textRect" presStyleLbl="revTx" presStyleIdx="1" presStyleCnt="6">
        <dgm:presLayoutVars>
          <dgm:chMax val="1"/>
          <dgm:chPref val="1"/>
        </dgm:presLayoutVars>
      </dgm:prSet>
      <dgm:spPr/>
    </dgm:pt>
    <dgm:pt modelId="{E9853434-4778-4C4E-ACD5-5774F9AE4067}" type="pres">
      <dgm:prSet presAssocID="{CDFEF80A-A5F5-4617-88A7-7F7383A0F0BE}" presName="sibTrans" presStyleCnt="0"/>
      <dgm:spPr/>
    </dgm:pt>
    <dgm:pt modelId="{1D19D13F-412E-42F6-9DDF-75A6FAC6749E}" type="pres">
      <dgm:prSet presAssocID="{BD873336-E452-44E5-9E6B-81E6AD296FA5}" presName="compNode" presStyleCnt="0"/>
      <dgm:spPr/>
    </dgm:pt>
    <dgm:pt modelId="{0DA91B5E-F03E-472F-9435-9A775F903426}" type="pres">
      <dgm:prSet presAssocID="{BD873336-E452-44E5-9E6B-81E6AD296FA5}" presName="iconBgRect" presStyleLbl="bgShp" presStyleIdx="2" presStyleCnt="6"/>
      <dgm:spPr/>
    </dgm:pt>
    <dgm:pt modelId="{9285D3DA-C6AF-43A9-B1AD-03CADBFF9155}" type="pres">
      <dgm:prSet presAssocID="{BD873336-E452-44E5-9E6B-81E6AD296F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Secure"/>
        </a:ext>
      </dgm:extLst>
    </dgm:pt>
    <dgm:pt modelId="{2407C53E-3759-4575-B122-B00436303115}" type="pres">
      <dgm:prSet presAssocID="{BD873336-E452-44E5-9E6B-81E6AD296FA5}" presName="spaceRect" presStyleCnt="0"/>
      <dgm:spPr/>
    </dgm:pt>
    <dgm:pt modelId="{88A77BE3-AF62-41C6-BC17-A688CF8F89B1}" type="pres">
      <dgm:prSet presAssocID="{BD873336-E452-44E5-9E6B-81E6AD296FA5}" presName="textRect" presStyleLbl="revTx" presStyleIdx="2" presStyleCnt="6">
        <dgm:presLayoutVars>
          <dgm:chMax val="1"/>
          <dgm:chPref val="1"/>
        </dgm:presLayoutVars>
      </dgm:prSet>
      <dgm:spPr/>
    </dgm:pt>
    <dgm:pt modelId="{FDE2C0A6-0030-4623-9740-20A4E62CA7E0}" type="pres">
      <dgm:prSet presAssocID="{E5AE890C-4BB0-45B8-9923-E682A246E273}" presName="sibTrans" presStyleCnt="0"/>
      <dgm:spPr/>
    </dgm:pt>
    <dgm:pt modelId="{A8541CA7-5C0C-4F46-ACCF-676DB61ADB9F}" type="pres">
      <dgm:prSet presAssocID="{1B0AC997-5B7C-4472-883E-31FBAEBFE83F}" presName="compNode" presStyleCnt="0"/>
      <dgm:spPr/>
    </dgm:pt>
    <dgm:pt modelId="{8353B840-1122-4D7C-9F2C-3670826A6145}" type="pres">
      <dgm:prSet presAssocID="{1B0AC997-5B7C-4472-883E-31FBAEBFE83F}" presName="iconBgRect" presStyleLbl="bgShp" presStyleIdx="3" presStyleCnt="6"/>
      <dgm:spPr/>
    </dgm:pt>
    <dgm:pt modelId="{34EB677E-532F-4699-8C45-0072629374BC}" type="pres">
      <dgm:prSet presAssocID="{1B0AC997-5B7C-4472-883E-31FBAEBFE8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sign"/>
        </a:ext>
      </dgm:extLst>
    </dgm:pt>
    <dgm:pt modelId="{DC5D97F9-7DF9-4F18-A880-13A6CFDD5CB5}" type="pres">
      <dgm:prSet presAssocID="{1B0AC997-5B7C-4472-883E-31FBAEBFE83F}" presName="spaceRect" presStyleCnt="0"/>
      <dgm:spPr/>
    </dgm:pt>
    <dgm:pt modelId="{828961DA-95A8-458D-BDB9-EC225FC1BE3E}" type="pres">
      <dgm:prSet presAssocID="{1B0AC997-5B7C-4472-883E-31FBAEBFE83F}" presName="textRect" presStyleLbl="revTx" presStyleIdx="3" presStyleCnt="6">
        <dgm:presLayoutVars>
          <dgm:chMax val="1"/>
          <dgm:chPref val="1"/>
        </dgm:presLayoutVars>
      </dgm:prSet>
      <dgm:spPr/>
    </dgm:pt>
    <dgm:pt modelId="{2E709122-08C0-44BC-BFEC-0E3DA60EBAC2}" type="pres">
      <dgm:prSet presAssocID="{765633E3-1C1B-472F-B1D1-368014A6D00C}" presName="sibTrans" presStyleCnt="0"/>
      <dgm:spPr/>
    </dgm:pt>
    <dgm:pt modelId="{6F1AE368-65C8-4500-BB2E-1BE12B4B2A1C}" type="pres">
      <dgm:prSet presAssocID="{5DF0BC90-BE3B-4640-B81B-A12F4BABD987}" presName="compNode" presStyleCnt="0"/>
      <dgm:spPr/>
    </dgm:pt>
    <dgm:pt modelId="{62838A39-09CC-4ED7-8FF2-1B8AA185BD55}" type="pres">
      <dgm:prSet presAssocID="{5DF0BC90-BE3B-4640-B81B-A12F4BABD987}" presName="iconBgRect" presStyleLbl="bgShp" presStyleIdx="4" presStyleCnt="6"/>
      <dgm:spPr/>
    </dgm:pt>
    <dgm:pt modelId="{3C4B9DBA-6453-4E9F-B3CE-0EB3BBF4AE88}" type="pres">
      <dgm:prSet presAssocID="{5DF0BC90-BE3B-4640-B81B-A12F4BABD98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ancial"/>
        </a:ext>
      </dgm:extLst>
    </dgm:pt>
    <dgm:pt modelId="{59BBD1DB-FBE8-4009-BE97-AD9FFE575DFD}" type="pres">
      <dgm:prSet presAssocID="{5DF0BC90-BE3B-4640-B81B-A12F4BABD987}" presName="spaceRect" presStyleCnt="0"/>
      <dgm:spPr/>
    </dgm:pt>
    <dgm:pt modelId="{AAD86812-DE42-4832-8158-6DCB383F62A9}" type="pres">
      <dgm:prSet presAssocID="{5DF0BC90-BE3B-4640-B81B-A12F4BABD987}" presName="textRect" presStyleLbl="revTx" presStyleIdx="4" presStyleCnt="6">
        <dgm:presLayoutVars>
          <dgm:chMax val="1"/>
          <dgm:chPref val="1"/>
        </dgm:presLayoutVars>
      </dgm:prSet>
      <dgm:spPr/>
    </dgm:pt>
    <dgm:pt modelId="{6276FCF2-11E7-49FA-9AE4-F415E1FF39B2}" type="pres">
      <dgm:prSet presAssocID="{E4573A43-844B-462A-A322-87641414CCC6}" presName="sibTrans" presStyleCnt="0"/>
      <dgm:spPr/>
    </dgm:pt>
    <dgm:pt modelId="{AEFCE9E9-C0B0-4288-B181-928745AFC38D}" type="pres">
      <dgm:prSet presAssocID="{2FE3CFFF-B1D2-4126-9A4C-86FB66197A0B}" presName="compNode" presStyleCnt="0"/>
      <dgm:spPr/>
    </dgm:pt>
    <dgm:pt modelId="{A22C68D4-4BA8-4266-8284-CADFEE427E67}" type="pres">
      <dgm:prSet presAssocID="{2FE3CFFF-B1D2-4126-9A4C-86FB66197A0B}" presName="iconBgRect" presStyleLbl="bgShp" presStyleIdx="5" presStyleCnt="6"/>
      <dgm:spPr/>
    </dgm:pt>
    <dgm:pt modelId="{C780C465-0F97-4C09-AD76-BF854EB97C80}" type="pres">
      <dgm:prSet presAssocID="{2FE3CFFF-B1D2-4126-9A4C-86FB66197A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ork Item Bug"/>
        </a:ext>
      </dgm:extLst>
    </dgm:pt>
    <dgm:pt modelId="{D61C14C3-D830-4AD6-92A1-75CBB8BFB676}" type="pres">
      <dgm:prSet presAssocID="{2FE3CFFF-B1D2-4126-9A4C-86FB66197A0B}" presName="spaceRect" presStyleCnt="0"/>
      <dgm:spPr/>
    </dgm:pt>
    <dgm:pt modelId="{60EA2149-EA03-4813-9A60-468B238E7185}" type="pres">
      <dgm:prSet presAssocID="{2FE3CFFF-B1D2-4126-9A4C-86FB66197A0B}" presName="textRect" presStyleLbl="revTx" presStyleIdx="5" presStyleCnt="6">
        <dgm:presLayoutVars>
          <dgm:chMax val="1"/>
          <dgm:chPref val="1"/>
        </dgm:presLayoutVars>
      </dgm:prSet>
      <dgm:spPr/>
    </dgm:pt>
  </dgm:ptLst>
  <dgm:cxnLst>
    <dgm:cxn modelId="{EF96F405-E02F-4589-B9DD-58939A47CCBD}" srcId="{9990C357-2839-4D2D-9124-4C399701B25C}" destId="{5DF0BC90-BE3B-4640-B81B-A12F4BABD987}" srcOrd="4" destOrd="0" parTransId="{3573A6EE-7C91-47F0-B99A-29EAB516FE43}" sibTransId="{E4573A43-844B-462A-A322-87641414CCC6}"/>
    <dgm:cxn modelId="{DA6E0B2B-1160-4013-AC33-B98C05DFEC47}" srcId="{9990C357-2839-4D2D-9124-4C399701B25C}" destId="{1B0AC997-5B7C-4472-883E-31FBAEBFE83F}" srcOrd="3" destOrd="0" parTransId="{D2F09162-864A-4276-8E9C-AE465CDB6215}" sibTransId="{765633E3-1C1B-472F-B1D1-368014A6D00C}"/>
    <dgm:cxn modelId="{0910F05C-2EE9-47F0-954F-074004C445E7}" type="presOf" srcId="{67DE4A10-5E44-4570-89DD-478094907D24}" destId="{56374538-4FA6-4F57-8488-03D8378EF51F}" srcOrd="0" destOrd="0" presId="urn:microsoft.com/office/officeart/2018/5/layout/IconCircleLabelList"/>
    <dgm:cxn modelId="{7130AB60-447E-4AB4-A7E1-6E371786F47E}" srcId="{9990C357-2839-4D2D-9124-4C399701B25C}" destId="{8EAA0731-BAF8-4DAB-9A25-FF5550855819}" srcOrd="0" destOrd="0" parTransId="{4FD26DF7-B026-48F8-968C-D918225C2C7A}" sibTransId="{C5AC06C9-8FC2-4E1B-96D4-1F79D6CC2CF8}"/>
    <dgm:cxn modelId="{E717046D-761B-4121-87A1-1E82214F7355}" type="presOf" srcId="{8EAA0731-BAF8-4DAB-9A25-FF5550855819}" destId="{DAA45A1D-0F10-4A53-B0FD-29FB895BFBC0}" srcOrd="0" destOrd="0" presId="urn:microsoft.com/office/officeart/2018/5/layout/IconCircleLabelList"/>
    <dgm:cxn modelId="{2795836D-B113-4B6B-91D2-E395A6434737}" srcId="{9990C357-2839-4D2D-9124-4C399701B25C}" destId="{2FE3CFFF-B1D2-4126-9A4C-86FB66197A0B}" srcOrd="5" destOrd="0" parTransId="{1E4B0FEC-FC79-41F6-9135-5A234E9930C1}" sibTransId="{37DED903-04D1-42BC-98BC-BE79648E9C8F}"/>
    <dgm:cxn modelId="{3A317B92-6829-4FA4-8D00-14F616090CE4}" srcId="{9990C357-2839-4D2D-9124-4C399701B25C}" destId="{BD873336-E452-44E5-9E6B-81E6AD296FA5}" srcOrd="2" destOrd="0" parTransId="{D3FCFD24-4E03-4D1E-9014-A1F2025CA518}" sibTransId="{E5AE890C-4BB0-45B8-9923-E682A246E273}"/>
    <dgm:cxn modelId="{341E939F-7950-48AF-9609-9E7DC6B39523}" type="presOf" srcId="{BD873336-E452-44E5-9E6B-81E6AD296FA5}" destId="{88A77BE3-AF62-41C6-BC17-A688CF8F89B1}" srcOrd="0" destOrd="0" presId="urn:microsoft.com/office/officeart/2018/5/layout/IconCircleLabelList"/>
    <dgm:cxn modelId="{974DE1A6-83D5-4EAD-9E85-68005D0EA7AD}" type="presOf" srcId="{9990C357-2839-4D2D-9124-4C399701B25C}" destId="{1BF67145-CEC3-4705-968A-62BB1E1F6BAC}" srcOrd="0" destOrd="0" presId="urn:microsoft.com/office/officeart/2018/5/layout/IconCircleLabelList"/>
    <dgm:cxn modelId="{588867AF-99AB-4066-9AA0-41FECCFBFE3C}" type="presOf" srcId="{1B0AC997-5B7C-4472-883E-31FBAEBFE83F}" destId="{828961DA-95A8-458D-BDB9-EC225FC1BE3E}" srcOrd="0" destOrd="0" presId="urn:microsoft.com/office/officeart/2018/5/layout/IconCircleLabelList"/>
    <dgm:cxn modelId="{20D43EBD-B125-4EAB-AA88-1B7FE002B8B5}" type="presOf" srcId="{2FE3CFFF-B1D2-4126-9A4C-86FB66197A0B}" destId="{60EA2149-EA03-4813-9A60-468B238E7185}" srcOrd="0" destOrd="0" presId="urn:microsoft.com/office/officeart/2018/5/layout/IconCircleLabelList"/>
    <dgm:cxn modelId="{94A4BBD1-DB2A-4342-88E0-DBD9F5C45627}" type="presOf" srcId="{5DF0BC90-BE3B-4640-B81B-A12F4BABD987}" destId="{AAD86812-DE42-4832-8158-6DCB383F62A9}" srcOrd="0" destOrd="0" presId="urn:microsoft.com/office/officeart/2018/5/layout/IconCircleLabelList"/>
    <dgm:cxn modelId="{551BEDF1-804D-46F2-9C88-66DF7B148684}" srcId="{9990C357-2839-4D2D-9124-4C399701B25C}" destId="{67DE4A10-5E44-4570-89DD-478094907D24}" srcOrd="1" destOrd="0" parTransId="{69EA74FF-0755-4933-B676-AFA62A805167}" sibTransId="{CDFEF80A-A5F5-4617-88A7-7F7383A0F0BE}"/>
    <dgm:cxn modelId="{FE68C040-8EEE-40A4-95DC-1304325A8728}" type="presParOf" srcId="{1BF67145-CEC3-4705-968A-62BB1E1F6BAC}" destId="{03BC0DE2-08D9-4715-A035-27304E8CEC4A}" srcOrd="0" destOrd="0" presId="urn:microsoft.com/office/officeart/2018/5/layout/IconCircleLabelList"/>
    <dgm:cxn modelId="{FEB024D2-8BD9-426F-ADB5-5E7560D00183}" type="presParOf" srcId="{03BC0DE2-08D9-4715-A035-27304E8CEC4A}" destId="{297C6BBC-6C7A-4E38-9775-80B35C54E953}" srcOrd="0" destOrd="0" presId="urn:microsoft.com/office/officeart/2018/5/layout/IconCircleLabelList"/>
    <dgm:cxn modelId="{1F2A7124-129B-4863-8B9D-04939CBCB616}" type="presParOf" srcId="{03BC0DE2-08D9-4715-A035-27304E8CEC4A}" destId="{0AFD51F6-050F-4E36-9DFB-5649E1F58C49}" srcOrd="1" destOrd="0" presId="urn:microsoft.com/office/officeart/2018/5/layout/IconCircleLabelList"/>
    <dgm:cxn modelId="{4FBFC9FC-B169-4260-83A3-CB0C1C1B1CA9}" type="presParOf" srcId="{03BC0DE2-08D9-4715-A035-27304E8CEC4A}" destId="{23C90963-8ADA-4970-80D5-0758F0D59A54}" srcOrd="2" destOrd="0" presId="urn:microsoft.com/office/officeart/2018/5/layout/IconCircleLabelList"/>
    <dgm:cxn modelId="{6F649B81-98DA-4837-8821-B9023CC7E33D}" type="presParOf" srcId="{03BC0DE2-08D9-4715-A035-27304E8CEC4A}" destId="{DAA45A1D-0F10-4A53-B0FD-29FB895BFBC0}" srcOrd="3" destOrd="0" presId="urn:microsoft.com/office/officeart/2018/5/layout/IconCircleLabelList"/>
    <dgm:cxn modelId="{2F7C5818-F186-42B1-84C2-61385526ECE8}" type="presParOf" srcId="{1BF67145-CEC3-4705-968A-62BB1E1F6BAC}" destId="{742F0A61-5BC9-4F73-A24F-70E22CE54500}" srcOrd="1" destOrd="0" presId="urn:microsoft.com/office/officeart/2018/5/layout/IconCircleLabelList"/>
    <dgm:cxn modelId="{4B1CD03F-2607-4ABD-ABEA-8F0718A2AF6F}" type="presParOf" srcId="{1BF67145-CEC3-4705-968A-62BB1E1F6BAC}" destId="{EDD7DD72-19B7-4FF0-8DC7-70E1C7E5AA0D}" srcOrd="2" destOrd="0" presId="urn:microsoft.com/office/officeart/2018/5/layout/IconCircleLabelList"/>
    <dgm:cxn modelId="{224CDCF0-991D-4F9C-8C78-BECBD10CD8EB}" type="presParOf" srcId="{EDD7DD72-19B7-4FF0-8DC7-70E1C7E5AA0D}" destId="{BBDC2E6C-9DEF-4F1F-83AC-50D2D4B8A0D3}" srcOrd="0" destOrd="0" presId="urn:microsoft.com/office/officeart/2018/5/layout/IconCircleLabelList"/>
    <dgm:cxn modelId="{F8E88C20-5612-489C-BFD5-75E4459F78BE}" type="presParOf" srcId="{EDD7DD72-19B7-4FF0-8DC7-70E1C7E5AA0D}" destId="{57AF17E9-4D7F-4452-BC78-40FFB212A15A}" srcOrd="1" destOrd="0" presId="urn:microsoft.com/office/officeart/2018/5/layout/IconCircleLabelList"/>
    <dgm:cxn modelId="{CDB5733E-E11E-4A9A-A847-55F96B3CC4A4}" type="presParOf" srcId="{EDD7DD72-19B7-4FF0-8DC7-70E1C7E5AA0D}" destId="{DBF26BD4-3999-4C13-B922-437329A6523B}" srcOrd="2" destOrd="0" presId="urn:microsoft.com/office/officeart/2018/5/layout/IconCircleLabelList"/>
    <dgm:cxn modelId="{E9460FF5-F769-4683-9A1B-CE0E02B3DD2A}" type="presParOf" srcId="{EDD7DD72-19B7-4FF0-8DC7-70E1C7E5AA0D}" destId="{56374538-4FA6-4F57-8488-03D8378EF51F}" srcOrd="3" destOrd="0" presId="urn:microsoft.com/office/officeart/2018/5/layout/IconCircleLabelList"/>
    <dgm:cxn modelId="{5F6030B1-D380-48F0-9BE1-46D3CBD3607E}" type="presParOf" srcId="{1BF67145-CEC3-4705-968A-62BB1E1F6BAC}" destId="{E9853434-4778-4C4E-ACD5-5774F9AE4067}" srcOrd="3" destOrd="0" presId="urn:microsoft.com/office/officeart/2018/5/layout/IconCircleLabelList"/>
    <dgm:cxn modelId="{E3A423F6-F4FB-4BF2-8F13-466A3C63C1DD}" type="presParOf" srcId="{1BF67145-CEC3-4705-968A-62BB1E1F6BAC}" destId="{1D19D13F-412E-42F6-9DDF-75A6FAC6749E}" srcOrd="4" destOrd="0" presId="urn:microsoft.com/office/officeart/2018/5/layout/IconCircleLabelList"/>
    <dgm:cxn modelId="{E1401D16-B5DC-4EB7-B0A3-6C77D94D05B8}" type="presParOf" srcId="{1D19D13F-412E-42F6-9DDF-75A6FAC6749E}" destId="{0DA91B5E-F03E-472F-9435-9A775F903426}" srcOrd="0" destOrd="0" presId="urn:microsoft.com/office/officeart/2018/5/layout/IconCircleLabelList"/>
    <dgm:cxn modelId="{8CA7275C-81DE-43C2-B67D-5AA3EB3619E0}" type="presParOf" srcId="{1D19D13F-412E-42F6-9DDF-75A6FAC6749E}" destId="{9285D3DA-C6AF-43A9-B1AD-03CADBFF9155}" srcOrd="1" destOrd="0" presId="urn:microsoft.com/office/officeart/2018/5/layout/IconCircleLabelList"/>
    <dgm:cxn modelId="{F5D000C7-0C2B-4C3D-B91F-64F5C1BADB06}" type="presParOf" srcId="{1D19D13F-412E-42F6-9DDF-75A6FAC6749E}" destId="{2407C53E-3759-4575-B122-B00436303115}" srcOrd="2" destOrd="0" presId="urn:microsoft.com/office/officeart/2018/5/layout/IconCircleLabelList"/>
    <dgm:cxn modelId="{82EC2BA1-28B0-41D7-A687-BBBA1DC8460B}" type="presParOf" srcId="{1D19D13F-412E-42F6-9DDF-75A6FAC6749E}" destId="{88A77BE3-AF62-41C6-BC17-A688CF8F89B1}" srcOrd="3" destOrd="0" presId="urn:microsoft.com/office/officeart/2018/5/layout/IconCircleLabelList"/>
    <dgm:cxn modelId="{97924667-2D80-4493-AFC3-601DB5E9049C}" type="presParOf" srcId="{1BF67145-CEC3-4705-968A-62BB1E1F6BAC}" destId="{FDE2C0A6-0030-4623-9740-20A4E62CA7E0}" srcOrd="5" destOrd="0" presId="urn:microsoft.com/office/officeart/2018/5/layout/IconCircleLabelList"/>
    <dgm:cxn modelId="{19648AA3-A880-4E07-AA6A-F2FE647C1D8F}" type="presParOf" srcId="{1BF67145-CEC3-4705-968A-62BB1E1F6BAC}" destId="{A8541CA7-5C0C-4F46-ACCF-676DB61ADB9F}" srcOrd="6" destOrd="0" presId="urn:microsoft.com/office/officeart/2018/5/layout/IconCircleLabelList"/>
    <dgm:cxn modelId="{12E36BAC-F9EF-445F-9EB0-1D9B0B7F2B86}" type="presParOf" srcId="{A8541CA7-5C0C-4F46-ACCF-676DB61ADB9F}" destId="{8353B840-1122-4D7C-9F2C-3670826A6145}" srcOrd="0" destOrd="0" presId="urn:microsoft.com/office/officeart/2018/5/layout/IconCircleLabelList"/>
    <dgm:cxn modelId="{B38BB774-7070-442E-B4E8-877BB6BDFBF8}" type="presParOf" srcId="{A8541CA7-5C0C-4F46-ACCF-676DB61ADB9F}" destId="{34EB677E-532F-4699-8C45-0072629374BC}" srcOrd="1" destOrd="0" presId="urn:microsoft.com/office/officeart/2018/5/layout/IconCircleLabelList"/>
    <dgm:cxn modelId="{A10F81D8-FE3F-4F0F-A017-A6B451F4A499}" type="presParOf" srcId="{A8541CA7-5C0C-4F46-ACCF-676DB61ADB9F}" destId="{DC5D97F9-7DF9-4F18-A880-13A6CFDD5CB5}" srcOrd="2" destOrd="0" presId="urn:microsoft.com/office/officeart/2018/5/layout/IconCircleLabelList"/>
    <dgm:cxn modelId="{F464E34E-EC9E-4825-9C88-6C138D526263}" type="presParOf" srcId="{A8541CA7-5C0C-4F46-ACCF-676DB61ADB9F}" destId="{828961DA-95A8-458D-BDB9-EC225FC1BE3E}" srcOrd="3" destOrd="0" presId="urn:microsoft.com/office/officeart/2018/5/layout/IconCircleLabelList"/>
    <dgm:cxn modelId="{6279F6A6-EF1A-45E1-8105-8DF939493AD5}" type="presParOf" srcId="{1BF67145-CEC3-4705-968A-62BB1E1F6BAC}" destId="{2E709122-08C0-44BC-BFEC-0E3DA60EBAC2}" srcOrd="7" destOrd="0" presId="urn:microsoft.com/office/officeart/2018/5/layout/IconCircleLabelList"/>
    <dgm:cxn modelId="{3FD66EFF-3FAC-488C-B205-63132F7ED65D}" type="presParOf" srcId="{1BF67145-CEC3-4705-968A-62BB1E1F6BAC}" destId="{6F1AE368-65C8-4500-BB2E-1BE12B4B2A1C}" srcOrd="8" destOrd="0" presId="urn:microsoft.com/office/officeart/2018/5/layout/IconCircleLabelList"/>
    <dgm:cxn modelId="{F8962A6D-6E31-4CC2-B760-641EE05A9B32}" type="presParOf" srcId="{6F1AE368-65C8-4500-BB2E-1BE12B4B2A1C}" destId="{62838A39-09CC-4ED7-8FF2-1B8AA185BD55}" srcOrd="0" destOrd="0" presId="urn:microsoft.com/office/officeart/2018/5/layout/IconCircleLabelList"/>
    <dgm:cxn modelId="{D69C314B-050A-4CC3-8086-4440F5C38607}" type="presParOf" srcId="{6F1AE368-65C8-4500-BB2E-1BE12B4B2A1C}" destId="{3C4B9DBA-6453-4E9F-B3CE-0EB3BBF4AE88}" srcOrd="1" destOrd="0" presId="urn:microsoft.com/office/officeart/2018/5/layout/IconCircleLabelList"/>
    <dgm:cxn modelId="{3C0A58F9-679C-4D86-9834-3B7102850C76}" type="presParOf" srcId="{6F1AE368-65C8-4500-BB2E-1BE12B4B2A1C}" destId="{59BBD1DB-FBE8-4009-BE97-AD9FFE575DFD}" srcOrd="2" destOrd="0" presId="urn:microsoft.com/office/officeart/2018/5/layout/IconCircleLabelList"/>
    <dgm:cxn modelId="{836CF36D-457F-43C9-BC48-6F4319176743}" type="presParOf" srcId="{6F1AE368-65C8-4500-BB2E-1BE12B4B2A1C}" destId="{AAD86812-DE42-4832-8158-6DCB383F62A9}" srcOrd="3" destOrd="0" presId="urn:microsoft.com/office/officeart/2018/5/layout/IconCircleLabelList"/>
    <dgm:cxn modelId="{3524F5DC-991C-43CF-A289-080DD95769B9}" type="presParOf" srcId="{1BF67145-CEC3-4705-968A-62BB1E1F6BAC}" destId="{6276FCF2-11E7-49FA-9AE4-F415E1FF39B2}" srcOrd="9" destOrd="0" presId="urn:microsoft.com/office/officeart/2018/5/layout/IconCircleLabelList"/>
    <dgm:cxn modelId="{3A0A3593-4FE3-4727-997D-CD3A772689E4}" type="presParOf" srcId="{1BF67145-CEC3-4705-968A-62BB1E1F6BAC}" destId="{AEFCE9E9-C0B0-4288-B181-928745AFC38D}" srcOrd="10" destOrd="0" presId="urn:microsoft.com/office/officeart/2018/5/layout/IconCircleLabelList"/>
    <dgm:cxn modelId="{1D32F6E7-B616-430A-A14A-874E14205FCE}" type="presParOf" srcId="{AEFCE9E9-C0B0-4288-B181-928745AFC38D}" destId="{A22C68D4-4BA8-4266-8284-CADFEE427E67}" srcOrd="0" destOrd="0" presId="urn:microsoft.com/office/officeart/2018/5/layout/IconCircleLabelList"/>
    <dgm:cxn modelId="{B2AA37C0-B5CF-406A-805A-BF4F9AF682EE}" type="presParOf" srcId="{AEFCE9E9-C0B0-4288-B181-928745AFC38D}" destId="{C780C465-0F97-4C09-AD76-BF854EB97C80}" srcOrd="1" destOrd="0" presId="urn:microsoft.com/office/officeart/2018/5/layout/IconCircleLabelList"/>
    <dgm:cxn modelId="{C679FDC4-BE5E-4483-893C-3CE22CFFD017}" type="presParOf" srcId="{AEFCE9E9-C0B0-4288-B181-928745AFC38D}" destId="{D61C14C3-D830-4AD6-92A1-75CBB8BFB676}" srcOrd="2" destOrd="0" presId="urn:microsoft.com/office/officeart/2018/5/layout/IconCircleLabelList"/>
    <dgm:cxn modelId="{BEB66B1C-4FFA-4658-B6C8-2B81588D4AAD}" type="presParOf" srcId="{AEFCE9E9-C0B0-4288-B181-928745AFC38D}" destId="{60EA2149-EA03-4813-9A60-468B238E718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C6915-ECB7-4C83-8655-86A1370DB1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03EDB-E7E5-48A7-A400-106617A5CDC5}">
      <dgm:prSet/>
      <dgm:spPr/>
      <dgm:t>
        <a:bodyPr/>
        <a:lstStyle/>
        <a:p>
          <a:pPr>
            <a:lnSpc>
              <a:spcPct val="100000"/>
            </a:lnSpc>
          </a:pPr>
          <a:r>
            <a:rPr lang="en-US"/>
            <a:t>Dozen Companies under One Flag</a:t>
          </a:r>
          <a:br>
            <a:rPr lang="en-US"/>
          </a:br>
          <a:endParaRPr lang="en-US"/>
        </a:p>
      </dgm:t>
    </dgm:pt>
    <dgm:pt modelId="{3596650B-EF29-4F69-80DB-8B203038E7FF}" type="parTrans" cxnId="{3164191F-C872-4D9D-A4DB-A47C4F02E548}">
      <dgm:prSet/>
      <dgm:spPr/>
      <dgm:t>
        <a:bodyPr/>
        <a:lstStyle/>
        <a:p>
          <a:endParaRPr lang="en-US"/>
        </a:p>
      </dgm:t>
    </dgm:pt>
    <dgm:pt modelId="{C9DABEC7-8B0B-4B01-87AB-A45A49E7DD02}" type="sibTrans" cxnId="{3164191F-C872-4D9D-A4DB-A47C4F02E548}">
      <dgm:prSet/>
      <dgm:spPr/>
      <dgm:t>
        <a:bodyPr/>
        <a:lstStyle/>
        <a:p>
          <a:endParaRPr lang="en-US"/>
        </a:p>
      </dgm:t>
    </dgm:pt>
    <dgm:pt modelId="{CCC69BDE-BE3A-4537-B7EB-7E192E187BA4}">
      <dgm:prSet/>
      <dgm:spPr/>
      <dgm:t>
        <a:bodyPr/>
        <a:lstStyle/>
        <a:p>
          <a:pPr>
            <a:lnSpc>
              <a:spcPct val="100000"/>
            </a:lnSpc>
          </a:pPr>
          <a:r>
            <a:rPr lang="en-US"/>
            <a:t>Fragmented Infrastructure </a:t>
          </a:r>
          <a:br>
            <a:rPr lang="en-US"/>
          </a:br>
          <a:endParaRPr lang="en-US"/>
        </a:p>
      </dgm:t>
    </dgm:pt>
    <dgm:pt modelId="{4F3643A7-A764-4D0C-8E37-4FB3A71AF759}" type="parTrans" cxnId="{6B57CECB-C5B1-45C4-9C42-72D4266C70C4}">
      <dgm:prSet/>
      <dgm:spPr/>
      <dgm:t>
        <a:bodyPr/>
        <a:lstStyle/>
        <a:p>
          <a:endParaRPr lang="en-US"/>
        </a:p>
      </dgm:t>
    </dgm:pt>
    <dgm:pt modelId="{7526E13B-D70D-48D6-89D8-E2A6342FACBA}" type="sibTrans" cxnId="{6B57CECB-C5B1-45C4-9C42-72D4266C70C4}">
      <dgm:prSet/>
      <dgm:spPr/>
      <dgm:t>
        <a:bodyPr/>
        <a:lstStyle/>
        <a:p>
          <a:endParaRPr lang="en-US"/>
        </a:p>
      </dgm:t>
    </dgm:pt>
    <dgm:pt modelId="{FEBA028D-2655-4E8F-A91F-66FE8E7C4781}">
      <dgm:prSet/>
      <dgm:spPr/>
      <dgm:t>
        <a:bodyPr/>
        <a:lstStyle/>
        <a:p>
          <a:pPr>
            <a:lnSpc>
              <a:spcPct val="100000"/>
            </a:lnSpc>
          </a:pPr>
          <a:r>
            <a:rPr lang="en-US"/>
            <a:t>Wasteful investments</a:t>
          </a:r>
          <a:br>
            <a:rPr lang="en-US"/>
          </a:br>
          <a:endParaRPr lang="en-US"/>
        </a:p>
      </dgm:t>
    </dgm:pt>
    <dgm:pt modelId="{D1884C78-AEE4-44CC-BB20-B2845E27F9FB}" type="parTrans" cxnId="{CA54AD89-0FB9-4A72-8062-82732AD5933A}">
      <dgm:prSet/>
      <dgm:spPr/>
      <dgm:t>
        <a:bodyPr/>
        <a:lstStyle/>
        <a:p>
          <a:endParaRPr lang="en-US"/>
        </a:p>
      </dgm:t>
    </dgm:pt>
    <dgm:pt modelId="{54AA06F2-1CD4-4387-89D0-4B592B7DB693}" type="sibTrans" cxnId="{CA54AD89-0FB9-4A72-8062-82732AD5933A}">
      <dgm:prSet/>
      <dgm:spPr/>
      <dgm:t>
        <a:bodyPr/>
        <a:lstStyle/>
        <a:p>
          <a:endParaRPr lang="en-US"/>
        </a:p>
      </dgm:t>
    </dgm:pt>
    <dgm:pt modelId="{35ACA635-5396-4EDC-B1E9-2376B7EEDDF9}">
      <dgm:prSet/>
      <dgm:spPr/>
      <dgm:t>
        <a:bodyPr/>
        <a:lstStyle/>
        <a:p>
          <a:pPr>
            <a:lnSpc>
              <a:spcPct val="100000"/>
            </a:lnSpc>
          </a:pPr>
          <a:r>
            <a:rPr lang="en-US"/>
            <a:t>Ripe with inefficient procedures</a:t>
          </a:r>
        </a:p>
      </dgm:t>
    </dgm:pt>
    <dgm:pt modelId="{652D617E-E067-4A6C-AD5B-4284C34DB41B}" type="parTrans" cxnId="{A73545AE-9AE0-45A8-AD35-8856A3A3752E}">
      <dgm:prSet/>
      <dgm:spPr/>
      <dgm:t>
        <a:bodyPr/>
        <a:lstStyle/>
        <a:p>
          <a:endParaRPr lang="en-US"/>
        </a:p>
      </dgm:t>
    </dgm:pt>
    <dgm:pt modelId="{81529C74-0A4A-46F5-BCA1-6504A890DA14}" type="sibTrans" cxnId="{A73545AE-9AE0-45A8-AD35-8856A3A3752E}">
      <dgm:prSet/>
      <dgm:spPr/>
      <dgm:t>
        <a:bodyPr/>
        <a:lstStyle/>
        <a:p>
          <a:endParaRPr lang="en-US"/>
        </a:p>
      </dgm:t>
    </dgm:pt>
    <dgm:pt modelId="{F5ABD497-E0F3-41F6-93C4-542DDB23402C}" type="pres">
      <dgm:prSet presAssocID="{C89C6915-ECB7-4C83-8655-86A1370DB16C}" presName="root" presStyleCnt="0">
        <dgm:presLayoutVars>
          <dgm:dir/>
          <dgm:resizeHandles val="exact"/>
        </dgm:presLayoutVars>
      </dgm:prSet>
      <dgm:spPr/>
    </dgm:pt>
    <dgm:pt modelId="{4B58798A-D740-4F2D-999C-69605511E876}" type="pres">
      <dgm:prSet presAssocID="{A3303EDB-E7E5-48A7-A400-106617A5CDC5}" presName="compNode" presStyleCnt="0"/>
      <dgm:spPr/>
    </dgm:pt>
    <dgm:pt modelId="{625E7913-E9FB-4BE7-98C7-F90CCAE471B5}" type="pres">
      <dgm:prSet presAssocID="{A3303EDB-E7E5-48A7-A400-106617A5CDC5}" presName="bgRect" presStyleLbl="bgShp" presStyleIdx="0" presStyleCnt="4"/>
      <dgm:spPr/>
    </dgm:pt>
    <dgm:pt modelId="{C0150746-269A-445B-A1DA-62BF4B25CB61}" type="pres">
      <dgm:prSet presAssocID="{A3303EDB-E7E5-48A7-A400-106617A5CD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7BFC557E-56D2-43BA-82F4-12E66E130093}" type="pres">
      <dgm:prSet presAssocID="{A3303EDB-E7E5-48A7-A400-106617A5CDC5}" presName="spaceRect" presStyleCnt="0"/>
      <dgm:spPr/>
    </dgm:pt>
    <dgm:pt modelId="{52875948-3195-4222-98B2-0C37DADF7DC7}" type="pres">
      <dgm:prSet presAssocID="{A3303EDB-E7E5-48A7-A400-106617A5CDC5}" presName="parTx" presStyleLbl="revTx" presStyleIdx="0" presStyleCnt="4">
        <dgm:presLayoutVars>
          <dgm:chMax val="0"/>
          <dgm:chPref val="0"/>
        </dgm:presLayoutVars>
      </dgm:prSet>
      <dgm:spPr/>
    </dgm:pt>
    <dgm:pt modelId="{7A09B42B-2757-40D4-8974-6D74FC64487E}" type="pres">
      <dgm:prSet presAssocID="{C9DABEC7-8B0B-4B01-87AB-A45A49E7DD02}" presName="sibTrans" presStyleCnt="0"/>
      <dgm:spPr/>
    </dgm:pt>
    <dgm:pt modelId="{56F8008F-7590-40D6-81A8-98C83EE7CBB9}" type="pres">
      <dgm:prSet presAssocID="{CCC69BDE-BE3A-4537-B7EB-7E192E187BA4}" presName="compNode" presStyleCnt="0"/>
      <dgm:spPr/>
    </dgm:pt>
    <dgm:pt modelId="{D8A6653E-EA43-48BE-8B1B-5C05002D24F3}" type="pres">
      <dgm:prSet presAssocID="{CCC69BDE-BE3A-4537-B7EB-7E192E187BA4}" presName="bgRect" presStyleLbl="bgShp" presStyleIdx="1" presStyleCnt="4"/>
      <dgm:spPr/>
    </dgm:pt>
    <dgm:pt modelId="{B9BA966E-61DE-4FE9-BC40-BCC6339DD85F}" type="pres">
      <dgm:prSet presAssocID="{CCC69BDE-BE3A-4537-B7EB-7E192E187B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0A25D566-C7FD-4D5E-9ACA-E55DD754C477}" type="pres">
      <dgm:prSet presAssocID="{CCC69BDE-BE3A-4537-B7EB-7E192E187BA4}" presName="spaceRect" presStyleCnt="0"/>
      <dgm:spPr/>
    </dgm:pt>
    <dgm:pt modelId="{BBC0C8CB-F1A2-4C70-98F7-9D2532FD6BDF}" type="pres">
      <dgm:prSet presAssocID="{CCC69BDE-BE3A-4537-B7EB-7E192E187BA4}" presName="parTx" presStyleLbl="revTx" presStyleIdx="1" presStyleCnt="4">
        <dgm:presLayoutVars>
          <dgm:chMax val="0"/>
          <dgm:chPref val="0"/>
        </dgm:presLayoutVars>
      </dgm:prSet>
      <dgm:spPr/>
    </dgm:pt>
    <dgm:pt modelId="{FC8F0C85-E755-42C6-9E3E-0ACFA52B8A7A}" type="pres">
      <dgm:prSet presAssocID="{7526E13B-D70D-48D6-89D8-E2A6342FACBA}" presName="sibTrans" presStyleCnt="0"/>
      <dgm:spPr/>
    </dgm:pt>
    <dgm:pt modelId="{B11AC3F4-3097-4215-915C-4D7C3485E85D}" type="pres">
      <dgm:prSet presAssocID="{FEBA028D-2655-4E8F-A91F-66FE8E7C4781}" presName="compNode" presStyleCnt="0"/>
      <dgm:spPr/>
    </dgm:pt>
    <dgm:pt modelId="{F2969971-18D4-49D1-A1C6-9A11A462C871}" type="pres">
      <dgm:prSet presAssocID="{FEBA028D-2655-4E8F-A91F-66FE8E7C4781}" presName="bgRect" presStyleLbl="bgShp" presStyleIdx="2" presStyleCnt="4"/>
      <dgm:spPr/>
    </dgm:pt>
    <dgm:pt modelId="{557D4273-A472-4C64-90A6-AD79A81AF9B4}" type="pres">
      <dgm:prSet presAssocID="{FEBA028D-2655-4E8F-A91F-66FE8E7C47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a:ext>
      </dgm:extLst>
    </dgm:pt>
    <dgm:pt modelId="{AC1054ED-68B6-495A-9B21-85D2C0D61EC0}" type="pres">
      <dgm:prSet presAssocID="{FEBA028D-2655-4E8F-A91F-66FE8E7C4781}" presName="spaceRect" presStyleCnt="0"/>
      <dgm:spPr/>
    </dgm:pt>
    <dgm:pt modelId="{FA25A608-C14B-430B-9039-868B32129791}" type="pres">
      <dgm:prSet presAssocID="{FEBA028D-2655-4E8F-A91F-66FE8E7C4781}" presName="parTx" presStyleLbl="revTx" presStyleIdx="2" presStyleCnt="4">
        <dgm:presLayoutVars>
          <dgm:chMax val="0"/>
          <dgm:chPref val="0"/>
        </dgm:presLayoutVars>
      </dgm:prSet>
      <dgm:spPr/>
    </dgm:pt>
    <dgm:pt modelId="{7C122F83-DDAB-4A26-83EB-60931CF250A7}" type="pres">
      <dgm:prSet presAssocID="{54AA06F2-1CD4-4387-89D0-4B592B7DB693}" presName="sibTrans" presStyleCnt="0"/>
      <dgm:spPr/>
    </dgm:pt>
    <dgm:pt modelId="{DC5136DF-0A34-44B6-B712-1855702DDF48}" type="pres">
      <dgm:prSet presAssocID="{35ACA635-5396-4EDC-B1E9-2376B7EEDDF9}" presName="compNode" presStyleCnt="0"/>
      <dgm:spPr/>
    </dgm:pt>
    <dgm:pt modelId="{6FBB7607-08EE-47DC-87CA-5A3EF3BE0F53}" type="pres">
      <dgm:prSet presAssocID="{35ACA635-5396-4EDC-B1E9-2376B7EEDDF9}" presName="bgRect" presStyleLbl="bgShp" presStyleIdx="3" presStyleCnt="4"/>
      <dgm:spPr/>
    </dgm:pt>
    <dgm:pt modelId="{0922C2A0-29EA-4313-B383-8395F6043EE8}" type="pres">
      <dgm:prSet presAssocID="{35ACA635-5396-4EDC-B1E9-2376B7EEDD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ocado"/>
        </a:ext>
      </dgm:extLst>
    </dgm:pt>
    <dgm:pt modelId="{E5C4EEB9-4CE5-4D28-A8EE-4315078CD716}" type="pres">
      <dgm:prSet presAssocID="{35ACA635-5396-4EDC-B1E9-2376B7EEDDF9}" presName="spaceRect" presStyleCnt="0"/>
      <dgm:spPr/>
    </dgm:pt>
    <dgm:pt modelId="{FD821F9D-557C-461F-B559-5D78FC4CB909}" type="pres">
      <dgm:prSet presAssocID="{35ACA635-5396-4EDC-B1E9-2376B7EEDDF9}" presName="parTx" presStyleLbl="revTx" presStyleIdx="3" presStyleCnt="4">
        <dgm:presLayoutVars>
          <dgm:chMax val="0"/>
          <dgm:chPref val="0"/>
        </dgm:presLayoutVars>
      </dgm:prSet>
      <dgm:spPr/>
    </dgm:pt>
  </dgm:ptLst>
  <dgm:cxnLst>
    <dgm:cxn modelId="{3C22F41C-59AB-4C85-988E-F7B31D169188}" type="presOf" srcId="{35ACA635-5396-4EDC-B1E9-2376B7EEDDF9}" destId="{FD821F9D-557C-461F-B559-5D78FC4CB909}" srcOrd="0" destOrd="0" presId="urn:microsoft.com/office/officeart/2018/2/layout/IconVerticalSolidList"/>
    <dgm:cxn modelId="{3164191F-C872-4D9D-A4DB-A47C4F02E548}" srcId="{C89C6915-ECB7-4C83-8655-86A1370DB16C}" destId="{A3303EDB-E7E5-48A7-A400-106617A5CDC5}" srcOrd="0" destOrd="0" parTransId="{3596650B-EF29-4F69-80DB-8B203038E7FF}" sibTransId="{C9DABEC7-8B0B-4B01-87AB-A45A49E7DD02}"/>
    <dgm:cxn modelId="{17961463-3C05-4AF2-89E8-3D2E78099505}" type="presOf" srcId="{A3303EDB-E7E5-48A7-A400-106617A5CDC5}" destId="{52875948-3195-4222-98B2-0C37DADF7DC7}" srcOrd="0" destOrd="0" presId="urn:microsoft.com/office/officeart/2018/2/layout/IconVerticalSolidList"/>
    <dgm:cxn modelId="{958C5967-7FC7-4853-8290-C72D7DB1A26D}" type="presOf" srcId="{FEBA028D-2655-4E8F-A91F-66FE8E7C4781}" destId="{FA25A608-C14B-430B-9039-868B32129791}" srcOrd="0" destOrd="0" presId="urn:microsoft.com/office/officeart/2018/2/layout/IconVerticalSolidList"/>
    <dgm:cxn modelId="{CA54AD89-0FB9-4A72-8062-82732AD5933A}" srcId="{C89C6915-ECB7-4C83-8655-86A1370DB16C}" destId="{FEBA028D-2655-4E8F-A91F-66FE8E7C4781}" srcOrd="2" destOrd="0" parTransId="{D1884C78-AEE4-44CC-BB20-B2845E27F9FB}" sibTransId="{54AA06F2-1CD4-4387-89D0-4B592B7DB693}"/>
    <dgm:cxn modelId="{DC5D2DAB-B15D-4AC8-98C7-BA9833954A15}" type="presOf" srcId="{C89C6915-ECB7-4C83-8655-86A1370DB16C}" destId="{F5ABD497-E0F3-41F6-93C4-542DDB23402C}" srcOrd="0" destOrd="0" presId="urn:microsoft.com/office/officeart/2018/2/layout/IconVerticalSolidList"/>
    <dgm:cxn modelId="{A73545AE-9AE0-45A8-AD35-8856A3A3752E}" srcId="{C89C6915-ECB7-4C83-8655-86A1370DB16C}" destId="{35ACA635-5396-4EDC-B1E9-2376B7EEDDF9}" srcOrd="3" destOrd="0" parTransId="{652D617E-E067-4A6C-AD5B-4284C34DB41B}" sibTransId="{81529C74-0A4A-46F5-BCA1-6504A890DA14}"/>
    <dgm:cxn modelId="{6B57CECB-C5B1-45C4-9C42-72D4266C70C4}" srcId="{C89C6915-ECB7-4C83-8655-86A1370DB16C}" destId="{CCC69BDE-BE3A-4537-B7EB-7E192E187BA4}" srcOrd="1" destOrd="0" parTransId="{4F3643A7-A764-4D0C-8E37-4FB3A71AF759}" sibTransId="{7526E13B-D70D-48D6-89D8-E2A6342FACBA}"/>
    <dgm:cxn modelId="{84ECE3F9-ACF5-4A56-BF6C-2859123E4FE7}" type="presOf" srcId="{CCC69BDE-BE3A-4537-B7EB-7E192E187BA4}" destId="{BBC0C8CB-F1A2-4C70-98F7-9D2532FD6BDF}" srcOrd="0" destOrd="0" presId="urn:microsoft.com/office/officeart/2018/2/layout/IconVerticalSolidList"/>
    <dgm:cxn modelId="{DD3C9AB5-0790-4C03-A3D6-A15694665519}" type="presParOf" srcId="{F5ABD497-E0F3-41F6-93C4-542DDB23402C}" destId="{4B58798A-D740-4F2D-999C-69605511E876}" srcOrd="0" destOrd="0" presId="urn:microsoft.com/office/officeart/2018/2/layout/IconVerticalSolidList"/>
    <dgm:cxn modelId="{1DBEFD70-85DC-4F7F-B673-4E1E053432B8}" type="presParOf" srcId="{4B58798A-D740-4F2D-999C-69605511E876}" destId="{625E7913-E9FB-4BE7-98C7-F90CCAE471B5}" srcOrd="0" destOrd="0" presId="urn:microsoft.com/office/officeart/2018/2/layout/IconVerticalSolidList"/>
    <dgm:cxn modelId="{D16CD31B-E78E-4795-8E73-B0D6A05804F0}" type="presParOf" srcId="{4B58798A-D740-4F2D-999C-69605511E876}" destId="{C0150746-269A-445B-A1DA-62BF4B25CB61}" srcOrd="1" destOrd="0" presId="urn:microsoft.com/office/officeart/2018/2/layout/IconVerticalSolidList"/>
    <dgm:cxn modelId="{F0545CD3-E98E-49A8-91FD-884FB8F46463}" type="presParOf" srcId="{4B58798A-D740-4F2D-999C-69605511E876}" destId="{7BFC557E-56D2-43BA-82F4-12E66E130093}" srcOrd="2" destOrd="0" presId="urn:microsoft.com/office/officeart/2018/2/layout/IconVerticalSolidList"/>
    <dgm:cxn modelId="{2A25AD2B-264D-42D3-9F68-A86EF7A04BDA}" type="presParOf" srcId="{4B58798A-D740-4F2D-999C-69605511E876}" destId="{52875948-3195-4222-98B2-0C37DADF7DC7}" srcOrd="3" destOrd="0" presId="urn:microsoft.com/office/officeart/2018/2/layout/IconVerticalSolidList"/>
    <dgm:cxn modelId="{881227D1-6DB0-4A1C-B38D-A87E22FE22E0}" type="presParOf" srcId="{F5ABD497-E0F3-41F6-93C4-542DDB23402C}" destId="{7A09B42B-2757-40D4-8974-6D74FC64487E}" srcOrd="1" destOrd="0" presId="urn:microsoft.com/office/officeart/2018/2/layout/IconVerticalSolidList"/>
    <dgm:cxn modelId="{4E4974D8-6FCB-476C-A849-BF0B120EFC19}" type="presParOf" srcId="{F5ABD497-E0F3-41F6-93C4-542DDB23402C}" destId="{56F8008F-7590-40D6-81A8-98C83EE7CBB9}" srcOrd="2" destOrd="0" presId="urn:microsoft.com/office/officeart/2018/2/layout/IconVerticalSolidList"/>
    <dgm:cxn modelId="{6D41AA9E-BC9D-4751-8DFF-13B66718FF8A}" type="presParOf" srcId="{56F8008F-7590-40D6-81A8-98C83EE7CBB9}" destId="{D8A6653E-EA43-48BE-8B1B-5C05002D24F3}" srcOrd="0" destOrd="0" presId="urn:microsoft.com/office/officeart/2018/2/layout/IconVerticalSolidList"/>
    <dgm:cxn modelId="{DFD8893A-1060-4561-B91D-A9D8BCD46025}" type="presParOf" srcId="{56F8008F-7590-40D6-81A8-98C83EE7CBB9}" destId="{B9BA966E-61DE-4FE9-BC40-BCC6339DD85F}" srcOrd="1" destOrd="0" presId="urn:microsoft.com/office/officeart/2018/2/layout/IconVerticalSolidList"/>
    <dgm:cxn modelId="{0B3A51C7-E0DC-47DE-AAFA-236A6B865589}" type="presParOf" srcId="{56F8008F-7590-40D6-81A8-98C83EE7CBB9}" destId="{0A25D566-C7FD-4D5E-9ACA-E55DD754C477}" srcOrd="2" destOrd="0" presId="urn:microsoft.com/office/officeart/2018/2/layout/IconVerticalSolidList"/>
    <dgm:cxn modelId="{89571168-E284-49D9-A1D5-64E7504D97A3}" type="presParOf" srcId="{56F8008F-7590-40D6-81A8-98C83EE7CBB9}" destId="{BBC0C8CB-F1A2-4C70-98F7-9D2532FD6BDF}" srcOrd="3" destOrd="0" presId="urn:microsoft.com/office/officeart/2018/2/layout/IconVerticalSolidList"/>
    <dgm:cxn modelId="{CCA3CFB3-684B-4D49-BFEC-BF47AB5AA001}" type="presParOf" srcId="{F5ABD497-E0F3-41F6-93C4-542DDB23402C}" destId="{FC8F0C85-E755-42C6-9E3E-0ACFA52B8A7A}" srcOrd="3" destOrd="0" presId="urn:microsoft.com/office/officeart/2018/2/layout/IconVerticalSolidList"/>
    <dgm:cxn modelId="{6A3367C1-E33A-4210-84C6-6EC5725AF4B6}" type="presParOf" srcId="{F5ABD497-E0F3-41F6-93C4-542DDB23402C}" destId="{B11AC3F4-3097-4215-915C-4D7C3485E85D}" srcOrd="4" destOrd="0" presId="urn:microsoft.com/office/officeart/2018/2/layout/IconVerticalSolidList"/>
    <dgm:cxn modelId="{96E1E0EF-E86C-443B-B2F3-3B0E47358182}" type="presParOf" srcId="{B11AC3F4-3097-4215-915C-4D7C3485E85D}" destId="{F2969971-18D4-49D1-A1C6-9A11A462C871}" srcOrd="0" destOrd="0" presId="urn:microsoft.com/office/officeart/2018/2/layout/IconVerticalSolidList"/>
    <dgm:cxn modelId="{A28640D3-6CDA-4822-BB64-F0CA60091DF9}" type="presParOf" srcId="{B11AC3F4-3097-4215-915C-4D7C3485E85D}" destId="{557D4273-A472-4C64-90A6-AD79A81AF9B4}" srcOrd="1" destOrd="0" presId="urn:microsoft.com/office/officeart/2018/2/layout/IconVerticalSolidList"/>
    <dgm:cxn modelId="{0BD5F856-2366-44E9-97D9-F36614B5E952}" type="presParOf" srcId="{B11AC3F4-3097-4215-915C-4D7C3485E85D}" destId="{AC1054ED-68B6-495A-9B21-85D2C0D61EC0}" srcOrd="2" destOrd="0" presId="urn:microsoft.com/office/officeart/2018/2/layout/IconVerticalSolidList"/>
    <dgm:cxn modelId="{768FF6E7-B3C8-4133-B3D3-84EA50E75280}" type="presParOf" srcId="{B11AC3F4-3097-4215-915C-4D7C3485E85D}" destId="{FA25A608-C14B-430B-9039-868B32129791}" srcOrd="3" destOrd="0" presId="urn:microsoft.com/office/officeart/2018/2/layout/IconVerticalSolidList"/>
    <dgm:cxn modelId="{3EAA1EEB-0C39-495A-BB9B-6D07403DD976}" type="presParOf" srcId="{F5ABD497-E0F3-41F6-93C4-542DDB23402C}" destId="{7C122F83-DDAB-4A26-83EB-60931CF250A7}" srcOrd="5" destOrd="0" presId="urn:microsoft.com/office/officeart/2018/2/layout/IconVerticalSolidList"/>
    <dgm:cxn modelId="{57839886-305D-4D66-A889-86F1D9771DDA}" type="presParOf" srcId="{F5ABD497-E0F3-41F6-93C4-542DDB23402C}" destId="{DC5136DF-0A34-44B6-B712-1855702DDF48}" srcOrd="6" destOrd="0" presId="urn:microsoft.com/office/officeart/2018/2/layout/IconVerticalSolidList"/>
    <dgm:cxn modelId="{B3DC2A9E-1B81-4AF0-99F4-C5A2B101CF68}" type="presParOf" srcId="{DC5136DF-0A34-44B6-B712-1855702DDF48}" destId="{6FBB7607-08EE-47DC-87CA-5A3EF3BE0F53}" srcOrd="0" destOrd="0" presId="urn:microsoft.com/office/officeart/2018/2/layout/IconVerticalSolidList"/>
    <dgm:cxn modelId="{2F3A2FC0-A0E9-4689-AA4F-ECC519808A58}" type="presParOf" srcId="{DC5136DF-0A34-44B6-B712-1855702DDF48}" destId="{0922C2A0-29EA-4313-B383-8395F6043EE8}" srcOrd="1" destOrd="0" presId="urn:microsoft.com/office/officeart/2018/2/layout/IconVerticalSolidList"/>
    <dgm:cxn modelId="{DE9344DB-BE3A-4795-BD14-BD0702035EF0}" type="presParOf" srcId="{DC5136DF-0A34-44B6-B712-1855702DDF48}" destId="{E5C4EEB9-4CE5-4D28-A8EE-4315078CD716}" srcOrd="2" destOrd="0" presId="urn:microsoft.com/office/officeart/2018/2/layout/IconVerticalSolidList"/>
    <dgm:cxn modelId="{621C9DF3-DB9D-40C1-89C0-5E72EB2417F9}" type="presParOf" srcId="{DC5136DF-0A34-44B6-B712-1855702DDF48}" destId="{FD821F9D-557C-461F-B559-5D78FC4CB90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08C36F-4F86-4C00-A673-0F44B64C6F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0E4DD8-B7E4-484C-A524-68A647384924}">
      <dgm:prSet/>
      <dgm:spPr/>
      <dgm:t>
        <a:bodyPr/>
        <a:lstStyle/>
        <a:p>
          <a:r>
            <a:rPr lang="en-US"/>
            <a:t>What is it</a:t>
          </a:r>
        </a:p>
      </dgm:t>
    </dgm:pt>
    <dgm:pt modelId="{CED32B57-A385-4634-B4CE-A4100156BAA4}" type="parTrans" cxnId="{A3797A7B-2C88-41F9-B12D-A3F3D84879BA}">
      <dgm:prSet/>
      <dgm:spPr/>
      <dgm:t>
        <a:bodyPr/>
        <a:lstStyle/>
        <a:p>
          <a:endParaRPr lang="en-US"/>
        </a:p>
      </dgm:t>
    </dgm:pt>
    <dgm:pt modelId="{6FDED580-7FAD-4ADD-A7CF-C9950137AECE}" type="sibTrans" cxnId="{A3797A7B-2C88-41F9-B12D-A3F3D84879BA}">
      <dgm:prSet/>
      <dgm:spPr/>
      <dgm:t>
        <a:bodyPr/>
        <a:lstStyle/>
        <a:p>
          <a:endParaRPr lang="en-US"/>
        </a:p>
      </dgm:t>
    </dgm:pt>
    <dgm:pt modelId="{FAA539AF-0178-47F0-95A6-E930C8DAAE34}">
      <dgm:prSet/>
      <dgm:spPr/>
      <dgm:t>
        <a:bodyPr/>
        <a:lstStyle/>
        <a:p>
          <a:r>
            <a:rPr lang="en-US"/>
            <a:t>Why do we need it</a:t>
          </a:r>
        </a:p>
      </dgm:t>
    </dgm:pt>
    <dgm:pt modelId="{0B7BA7ED-555F-404A-9536-304B3344E70D}" type="parTrans" cxnId="{3DD8D473-AEBA-4876-9B80-D0F24233C00A}">
      <dgm:prSet/>
      <dgm:spPr/>
      <dgm:t>
        <a:bodyPr/>
        <a:lstStyle/>
        <a:p>
          <a:endParaRPr lang="en-US"/>
        </a:p>
      </dgm:t>
    </dgm:pt>
    <dgm:pt modelId="{6D0C28A1-41B9-4EAA-8AC8-B02CFDBFB0D6}" type="sibTrans" cxnId="{3DD8D473-AEBA-4876-9B80-D0F24233C00A}">
      <dgm:prSet/>
      <dgm:spPr/>
      <dgm:t>
        <a:bodyPr/>
        <a:lstStyle/>
        <a:p>
          <a:endParaRPr lang="en-US"/>
        </a:p>
      </dgm:t>
    </dgm:pt>
    <dgm:pt modelId="{B0CB5E3A-B183-45A9-B981-4C91C53E0840}">
      <dgm:prSet/>
      <dgm:spPr/>
      <dgm:t>
        <a:bodyPr/>
        <a:lstStyle/>
        <a:p>
          <a:r>
            <a:rPr lang="en-US"/>
            <a:t>How do we implement it</a:t>
          </a:r>
        </a:p>
      </dgm:t>
    </dgm:pt>
    <dgm:pt modelId="{F5BA7D0B-70F8-474D-AA68-0D73D53462DD}" type="parTrans" cxnId="{66455D27-8328-4075-8736-0E8486AADBED}">
      <dgm:prSet/>
      <dgm:spPr/>
      <dgm:t>
        <a:bodyPr/>
        <a:lstStyle/>
        <a:p>
          <a:endParaRPr lang="en-US"/>
        </a:p>
      </dgm:t>
    </dgm:pt>
    <dgm:pt modelId="{39993CE9-49F7-4C1D-840F-776550F78F87}" type="sibTrans" cxnId="{66455D27-8328-4075-8736-0E8486AADBED}">
      <dgm:prSet/>
      <dgm:spPr/>
      <dgm:t>
        <a:bodyPr/>
        <a:lstStyle/>
        <a:p>
          <a:endParaRPr lang="en-US"/>
        </a:p>
      </dgm:t>
    </dgm:pt>
    <dgm:pt modelId="{71B0B285-D006-4363-A36A-40AC51868219}">
      <dgm:prSet/>
      <dgm:spPr/>
      <dgm:t>
        <a:bodyPr/>
        <a:lstStyle/>
        <a:p>
          <a:r>
            <a:rPr lang="en-US" dirty="0"/>
            <a:t>What should we avoid</a:t>
          </a:r>
        </a:p>
      </dgm:t>
    </dgm:pt>
    <dgm:pt modelId="{D9D83E85-5D10-44A9-896E-DD2CBD0ADA79}" type="parTrans" cxnId="{A17A4A2E-302A-4E68-8373-8A1686B4EF2A}">
      <dgm:prSet/>
      <dgm:spPr/>
      <dgm:t>
        <a:bodyPr/>
        <a:lstStyle/>
        <a:p>
          <a:endParaRPr lang="en-US"/>
        </a:p>
      </dgm:t>
    </dgm:pt>
    <dgm:pt modelId="{863C7888-95C1-45A7-BF3C-9250F629E89F}" type="sibTrans" cxnId="{A17A4A2E-302A-4E68-8373-8A1686B4EF2A}">
      <dgm:prSet/>
      <dgm:spPr/>
      <dgm:t>
        <a:bodyPr/>
        <a:lstStyle/>
        <a:p>
          <a:endParaRPr lang="en-US"/>
        </a:p>
      </dgm:t>
    </dgm:pt>
    <dgm:pt modelId="{6A4EEE04-9D44-43B4-BF96-5150B0F7EB85}" type="pres">
      <dgm:prSet presAssocID="{1008C36F-4F86-4C00-A673-0F44B64C6F00}" presName="root" presStyleCnt="0">
        <dgm:presLayoutVars>
          <dgm:dir/>
          <dgm:resizeHandles val="exact"/>
        </dgm:presLayoutVars>
      </dgm:prSet>
      <dgm:spPr/>
    </dgm:pt>
    <dgm:pt modelId="{033BC9E0-2705-4313-BFDD-1CFB508E5D81}" type="pres">
      <dgm:prSet presAssocID="{FB0E4DD8-B7E4-484C-A524-68A647384924}" presName="compNode" presStyleCnt="0"/>
      <dgm:spPr/>
    </dgm:pt>
    <dgm:pt modelId="{2547B866-C30A-470B-ACFB-4E0C958C151B}" type="pres">
      <dgm:prSet presAssocID="{FB0E4DD8-B7E4-484C-A524-68A6473849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F17F15FF-6EEA-4320-9145-E7CA5811523C}" type="pres">
      <dgm:prSet presAssocID="{FB0E4DD8-B7E4-484C-A524-68A647384924}" presName="spaceRect" presStyleCnt="0"/>
      <dgm:spPr/>
    </dgm:pt>
    <dgm:pt modelId="{0A092EA1-674D-4A54-B0D6-467A1DF372EE}" type="pres">
      <dgm:prSet presAssocID="{FB0E4DD8-B7E4-484C-A524-68A647384924}" presName="textRect" presStyleLbl="revTx" presStyleIdx="0" presStyleCnt="4">
        <dgm:presLayoutVars>
          <dgm:chMax val="1"/>
          <dgm:chPref val="1"/>
        </dgm:presLayoutVars>
      </dgm:prSet>
      <dgm:spPr/>
    </dgm:pt>
    <dgm:pt modelId="{5041FB2B-707E-40FA-9DCA-767AC9106E48}" type="pres">
      <dgm:prSet presAssocID="{6FDED580-7FAD-4ADD-A7CF-C9950137AECE}" presName="sibTrans" presStyleCnt="0"/>
      <dgm:spPr/>
    </dgm:pt>
    <dgm:pt modelId="{4F07B26F-FCA7-4D59-9F89-5F91BF414447}" type="pres">
      <dgm:prSet presAssocID="{FAA539AF-0178-47F0-95A6-E930C8DAAE34}" presName="compNode" presStyleCnt="0"/>
      <dgm:spPr/>
    </dgm:pt>
    <dgm:pt modelId="{A0FAFB9B-F146-41F4-B0BA-80F1895A8233}" type="pres">
      <dgm:prSet presAssocID="{FAA539AF-0178-47F0-95A6-E930C8DAAE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886726C-D54F-478F-9DB5-8372F13E7F20}" type="pres">
      <dgm:prSet presAssocID="{FAA539AF-0178-47F0-95A6-E930C8DAAE34}" presName="spaceRect" presStyleCnt="0"/>
      <dgm:spPr/>
    </dgm:pt>
    <dgm:pt modelId="{D7F2960D-4FE5-4CE6-BB7E-60EC87A26358}" type="pres">
      <dgm:prSet presAssocID="{FAA539AF-0178-47F0-95A6-E930C8DAAE34}" presName="textRect" presStyleLbl="revTx" presStyleIdx="1" presStyleCnt="4">
        <dgm:presLayoutVars>
          <dgm:chMax val="1"/>
          <dgm:chPref val="1"/>
        </dgm:presLayoutVars>
      </dgm:prSet>
      <dgm:spPr/>
    </dgm:pt>
    <dgm:pt modelId="{BA2CC6FA-FFB0-42E0-98BB-4AE19BEECBB1}" type="pres">
      <dgm:prSet presAssocID="{6D0C28A1-41B9-4EAA-8AC8-B02CFDBFB0D6}" presName="sibTrans" presStyleCnt="0"/>
      <dgm:spPr/>
    </dgm:pt>
    <dgm:pt modelId="{0D5D3B81-EB8E-4027-B051-31BA971F7BBF}" type="pres">
      <dgm:prSet presAssocID="{B0CB5E3A-B183-45A9-B981-4C91C53E0840}" presName="compNode" presStyleCnt="0"/>
      <dgm:spPr/>
    </dgm:pt>
    <dgm:pt modelId="{9C6289F1-689B-4C10-8227-5F0D8C517478}" type="pres">
      <dgm:prSet presAssocID="{B0CB5E3A-B183-45A9-B981-4C91C53E08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30F0E322-3B82-4409-A6E2-3DCD000F5D4E}" type="pres">
      <dgm:prSet presAssocID="{B0CB5E3A-B183-45A9-B981-4C91C53E0840}" presName="spaceRect" presStyleCnt="0"/>
      <dgm:spPr/>
    </dgm:pt>
    <dgm:pt modelId="{BD247A0D-4FDF-44D8-8C9F-44A770F69406}" type="pres">
      <dgm:prSet presAssocID="{B0CB5E3A-B183-45A9-B981-4C91C53E0840}" presName="textRect" presStyleLbl="revTx" presStyleIdx="2" presStyleCnt="4">
        <dgm:presLayoutVars>
          <dgm:chMax val="1"/>
          <dgm:chPref val="1"/>
        </dgm:presLayoutVars>
      </dgm:prSet>
      <dgm:spPr/>
    </dgm:pt>
    <dgm:pt modelId="{F9419C8C-A7A6-4D19-9D8C-EA5B12419999}" type="pres">
      <dgm:prSet presAssocID="{39993CE9-49F7-4C1D-840F-776550F78F87}" presName="sibTrans" presStyleCnt="0"/>
      <dgm:spPr/>
    </dgm:pt>
    <dgm:pt modelId="{1BD05D95-EFDB-4A7D-A9E4-74F9C1E6B0BF}" type="pres">
      <dgm:prSet presAssocID="{71B0B285-D006-4363-A36A-40AC51868219}" presName="compNode" presStyleCnt="0"/>
      <dgm:spPr/>
    </dgm:pt>
    <dgm:pt modelId="{25DFC1B0-D816-41D6-8838-CC151A598478}" type="pres">
      <dgm:prSet presAssocID="{71B0B285-D006-4363-A36A-40AC518682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D64F4D5C-70DD-4FB0-8D78-655BB2B1B82E}" type="pres">
      <dgm:prSet presAssocID="{71B0B285-D006-4363-A36A-40AC51868219}" presName="spaceRect" presStyleCnt="0"/>
      <dgm:spPr/>
    </dgm:pt>
    <dgm:pt modelId="{8C0EC4E7-CAF6-47BE-BF5C-AC37D047F83D}" type="pres">
      <dgm:prSet presAssocID="{71B0B285-D006-4363-A36A-40AC51868219}" presName="textRect" presStyleLbl="revTx" presStyleIdx="3" presStyleCnt="4">
        <dgm:presLayoutVars>
          <dgm:chMax val="1"/>
          <dgm:chPref val="1"/>
        </dgm:presLayoutVars>
      </dgm:prSet>
      <dgm:spPr/>
    </dgm:pt>
  </dgm:ptLst>
  <dgm:cxnLst>
    <dgm:cxn modelId="{66455D27-8328-4075-8736-0E8486AADBED}" srcId="{1008C36F-4F86-4C00-A673-0F44B64C6F00}" destId="{B0CB5E3A-B183-45A9-B981-4C91C53E0840}" srcOrd="2" destOrd="0" parTransId="{F5BA7D0B-70F8-474D-AA68-0D73D53462DD}" sibTransId="{39993CE9-49F7-4C1D-840F-776550F78F87}"/>
    <dgm:cxn modelId="{A17A4A2E-302A-4E68-8373-8A1686B4EF2A}" srcId="{1008C36F-4F86-4C00-A673-0F44B64C6F00}" destId="{71B0B285-D006-4363-A36A-40AC51868219}" srcOrd="3" destOrd="0" parTransId="{D9D83E85-5D10-44A9-896E-DD2CBD0ADA79}" sibTransId="{863C7888-95C1-45A7-BF3C-9250F629E89F}"/>
    <dgm:cxn modelId="{4A27C250-CBB4-4522-ADCB-DC7C889E7E81}" type="presOf" srcId="{B0CB5E3A-B183-45A9-B981-4C91C53E0840}" destId="{BD247A0D-4FDF-44D8-8C9F-44A770F69406}" srcOrd="0" destOrd="0" presId="urn:microsoft.com/office/officeart/2018/2/layout/IconLabelList"/>
    <dgm:cxn modelId="{3DD8D473-AEBA-4876-9B80-D0F24233C00A}" srcId="{1008C36F-4F86-4C00-A673-0F44B64C6F00}" destId="{FAA539AF-0178-47F0-95A6-E930C8DAAE34}" srcOrd="1" destOrd="0" parTransId="{0B7BA7ED-555F-404A-9536-304B3344E70D}" sibTransId="{6D0C28A1-41B9-4EAA-8AC8-B02CFDBFB0D6}"/>
    <dgm:cxn modelId="{3038D379-98B1-4D50-8038-8D47255195C0}" type="presOf" srcId="{FB0E4DD8-B7E4-484C-A524-68A647384924}" destId="{0A092EA1-674D-4A54-B0D6-467A1DF372EE}" srcOrd="0" destOrd="0" presId="urn:microsoft.com/office/officeart/2018/2/layout/IconLabelList"/>
    <dgm:cxn modelId="{A3797A7B-2C88-41F9-B12D-A3F3D84879BA}" srcId="{1008C36F-4F86-4C00-A673-0F44B64C6F00}" destId="{FB0E4DD8-B7E4-484C-A524-68A647384924}" srcOrd="0" destOrd="0" parTransId="{CED32B57-A385-4634-B4CE-A4100156BAA4}" sibTransId="{6FDED580-7FAD-4ADD-A7CF-C9950137AECE}"/>
    <dgm:cxn modelId="{C6A055A7-7B1C-499A-8A01-869DCC95D8BA}" type="presOf" srcId="{1008C36F-4F86-4C00-A673-0F44B64C6F00}" destId="{6A4EEE04-9D44-43B4-BF96-5150B0F7EB85}" srcOrd="0" destOrd="0" presId="urn:microsoft.com/office/officeart/2018/2/layout/IconLabelList"/>
    <dgm:cxn modelId="{5AE93FAA-1BA8-408B-9069-EA55C69C48CF}" type="presOf" srcId="{FAA539AF-0178-47F0-95A6-E930C8DAAE34}" destId="{D7F2960D-4FE5-4CE6-BB7E-60EC87A26358}" srcOrd="0" destOrd="0" presId="urn:microsoft.com/office/officeart/2018/2/layout/IconLabelList"/>
    <dgm:cxn modelId="{327D3BDF-B122-4039-B92D-0EB7891F6EB6}" type="presOf" srcId="{71B0B285-D006-4363-A36A-40AC51868219}" destId="{8C0EC4E7-CAF6-47BE-BF5C-AC37D047F83D}" srcOrd="0" destOrd="0" presId="urn:microsoft.com/office/officeart/2018/2/layout/IconLabelList"/>
    <dgm:cxn modelId="{36CF41E2-4B18-4A83-8FF2-92A1B999EDCF}" type="presParOf" srcId="{6A4EEE04-9D44-43B4-BF96-5150B0F7EB85}" destId="{033BC9E0-2705-4313-BFDD-1CFB508E5D81}" srcOrd="0" destOrd="0" presId="urn:microsoft.com/office/officeart/2018/2/layout/IconLabelList"/>
    <dgm:cxn modelId="{4CBC3BA8-6DB4-4C7C-B1BC-1CA6A6349FB9}" type="presParOf" srcId="{033BC9E0-2705-4313-BFDD-1CFB508E5D81}" destId="{2547B866-C30A-470B-ACFB-4E0C958C151B}" srcOrd="0" destOrd="0" presId="urn:microsoft.com/office/officeart/2018/2/layout/IconLabelList"/>
    <dgm:cxn modelId="{D23E22B9-C9DD-448B-BF0D-FABDC281BA26}" type="presParOf" srcId="{033BC9E0-2705-4313-BFDD-1CFB508E5D81}" destId="{F17F15FF-6EEA-4320-9145-E7CA5811523C}" srcOrd="1" destOrd="0" presId="urn:microsoft.com/office/officeart/2018/2/layout/IconLabelList"/>
    <dgm:cxn modelId="{0418CD92-5918-4DBD-BA83-E9368EFD64B5}" type="presParOf" srcId="{033BC9E0-2705-4313-BFDD-1CFB508E5D81}" destId="{0A092EA1-674D-4A54-B0D6-467A1DF372EE}" srcOrd="2" destOrd="0" presId="urn:microsoft.com/office/officeart/2018/2/layout/IconLabelList"/>
    <dgm:cxn modelId="{4EA778AB-5477-4A6E-A330-45348A6E1948}" type="presParOf" srcId="{6A4EEE04-9D44-43B4-BF96-5150B0F7EB85}" destId="{5041FB2B-707E-40FA-9DCA-767AC9106E48}" srcOrd="1" destOrd="0" presId="urn:microsoft.com/office/officeart/2018/2/layout/IconLabelList"/>
    <dgm:cxn modelId="{DED6827F-E6D4-4D90-BB61-192613D1A7FE}" type="presParOf" srcId="{6A4EEE04-9D44-43B4-BF96-5150B0F7EB85}" destId="{4F07B26F-FCA7-4D59-9F89-5F91BF414447}" srcOrd="2" destOrd="0" presId="urn:microsoft.com/office/officeart/2018/2/layout/IconLabelList"/>
    <dgm:cxn modelId="{6D91296A-2F59-4F74-A174-EE94104446A2}" type="presParOf" srcId="{4F07B26F-FCA7-4D59-9F89-5F91BF414447}" destId="{A0FAFB9B-F146-41F4-B0BA-80F1895A8233}" srcOrd="0" destOrd="0" presId="urn:microsoft.com/office/officeart/2018/2/layout/IconLabelList"/>
    <dgm:cxn modelId="{DE158F00-509E-4BD9-95C4-A98833089FB7}" type="presParOf" srcId="{4F07B26F-FCA7-4D59-9F89-5F91BF414447}" destId="{1886726C-D54F-478F-9DB5-8372F13E7F20}" srcOrd="1" destOrd="0" presId="urn:microsoft.com/office/officeart/2018/2/layout/IconLabelList"/>
    <dgm:cxn modelId="{77C06E0F-DFB7-4D99-9034-233E03F214CC}" type="presParOf" srcId="{4F07B26F-FCA7-4D59-9F89-5F91BF414447}" destId="{D7F2960D-4FE5-4CE6-BB7E-60EC87A26358}" srcOrd="2" destOrd="0" presId="urn:microsoft.com/office/officeart/2018/2/layout/IconLabelList"/>
    <dgm:cxn modelId="{0D2E54AA-C558-4BCE-AEBD-9D521CD97592}" type="presParOf" srcId="{6A4EEE04-9D44-43B4-BF96-5150B0F7EB85}" destId="{BA2CC6FA-FFB0-42E0-98BB-4AE19BEECBB1}" srcOrd="3" destOrd="0" presId="urn:microsoft.com/office/officeart/2018/2/layout/IconLabelList"/>
    <dgm:cxn modelId="{00E73841-294E-4E70-9D4C-43CC992D2410}" type="presParOf" srcId="{6A4EEE04-9D44-43B4-BF96-5150B0F7EB85}" destId="{0D5D3B81-EB8E-4027-B051-31BA971F7BBF}" srcOrd="4" destOrd="0" presId="urn:microsoft.com/office/officeart/2018/2/layout/IconLabelList"/>
    <dgm:cxn modelId="{4177AA9A-CFBD-4824-B098-D26774807551}" type="presParOf" srcId="{0D5D3B81-EB8E-4027-B051-31BA971F7BBF}" destId="{9C6289F1-689B-4C10-8227-5F0D8C517478}" srcOrd="0" destOrd="0" presId="urn:microsoft.com/office/officeart/2018/2/layout/IconLabelList"/>
    <dgm:cxn modelId="{D80C9451-893C-487A-BD4C-DDA159E8B804}" type="presParOf" srcId="{0D5D3B81-EB8E-4027-B051-31BA971F7BBF}" destId="{30F0E322-3B82-4409-A6E2-3DCD000F5D4E}" srcOrd="1" destOrd="0" presId="urn:microsoft.com/office/officeart/2018/2/layout/IconLabelList"/>
    <dgm:cxn modelId="{5A017CC7-077D-46DA-A2AB-977AF8626B77}" type="presParOf" srcId="{0D5D3B81-EB8E-4027-B051-31BA971F7BBF}" destId="{BD247A0D-4FDF-44D8-8C9F-44A770F69406}" srcOrd="2" destOrd="0" presId="urn:microsoft.com/office/officeart/2018/2/layout/IconLabelList"/>
    <dgm:cxn modelId="{67A7C191-4957-400D-9F79-FD3DF2155AA7}" type="presParOf" srcId="{6A4EEE04-9D44-43B4-BF96-5150B0F7EB85}" destId="{F9419C8C-A7A6-4D19-9D8C-EA5B12419999}" srcOrd="5" destOrd="0" presId="urn:microsoft.com/office/officeart/2018/2/layout/IconLabelList"/>
    <dgm:cxn modelId="{0B696EE7-C059-4683-8DC9-050083102574}" type="presParOf" srcId="{6A4EEE04-9D44-43B4-BF96-5150B0F7EB85}" destId="{1BD05D95-EFDB-4A7D-A9E4-74F9C1E6B0BF}" srcOrd="6" destOrd="0" presId="urn:microsoft.com/office/officeart/2018/2/layout/IconLabelList"/>
    <dgm:cxn modelId="{61CF4A42-27BF-4AB8-B8A9-7B0225F48FFA}" type="presParOf" srcId="{1BD05D95-EFDB-4A7D-A9E4-74F9C1E6B0BF}" destId="{25DFC1B0-D816-41D6-8838-CC151A598478}" srcOrd="0" destOrd="0" presId="urn:microsoft.com/office/officeart/2018/2/layout/IconLabelList"/>
    <dgm:cxn modelId="{D3080423-4A95-42B4-AA2B-8AB6DCC1C724}" type="presParOf" srcId="{1BD05D95-EFDB-4A7D-A9E4-74F9C1E6B0BF}" destId="{D64F4D5C-70DD-4FB0-8D78-655BB2B1B82E}" srcOrd="1" destOrd="0" presId="urn:microsoft.com/office/officeart/2018/2/layout/IconLabelList"/>
    <dgm:cxn modelId="{1AE88933-1FF7-4A5E-93B6-76932706DA5C}" type="presParOf" srcId="{1BD05D95-EFDB-4A7D-A9E4-74F9C1E6B0BF}" destId="{8C0EC4E7-CAF6-47BE-BF5C-AC37D047F8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D6A59-AE0E-4F09-85ED-588E2C2906EF}" type="doc">
      <dgm:prSet loTypeId="urn:microsoft.com/office/officeart/2016/7/layout/BasicLinearProcessNumbered" loCatId="process" qsTypeId="urn:microsoft.com/office/officeart/2005/8/quickstyle/simple5" qsCatId="simple" csTypeId="urn:microsoft.com/office/officeart/2005/8/colors/colorful1" csCatId="colorful" phldr="1"/>
      <dgm:spPr/>
      <dgm:t>
        <a:bodyPr/>
        <a:lstStyle/>
        <a:p>
          <a:endParaRPr lang="en-US"/>
        </a:p>
      </dgm:t>
    </dgm:pt>
    <dgm:pt modelId="{5CCD98FC-224B-4903-88A8-0BE6B41BF3B2}">
      <dgm:prSet/>
      <dgm:spPr/>
      <dgm:t>
        <a:bodyPr/>
        <a:lstStyle/>
        <a:p>
          <a:r>
            <a:rPr lang="en-US" dirty="0"/>
            <a:t>Establish</a:t>
          </a:r>
          <a:br>
            <a:rPr lang="en-US" dirty="0"/>
          </a:br>
          <a:r>
            <a:rPr lang="en-US" dirty="0"/>
            <a:t>Steering Committee</a:t>
          </a:r>
          <a:br>
            <a:rPr lang="en-US" dirty="0"/>
          </a:br>
          <a:endParaRPr lang="en-US" dirty="0"/>
        </a:p>
      </dgm:t>
    </dgm:pt>
    <dgm:pt modelId="{5034123D-E7C0-4B4F-982F-291BD1E60F21}" type="parTrans" cxnId="{DB3262BC-52E3-43BD-B647-4B47348DDAB1}">
      <dgm:prSet/>
      <dgm:spPr/>
      <dgm:t>
        <a:bodyPr/>
        <a:lstStyle/>
        <a:p>
          <a:endParaRPr lang="en-US"/>
        </a:p>
      </dgm:t>
    </dgm:pt>
    <dgm:pt modelId="{79E202AF-123F-4744-8BF1-A46AFDAD1BB2}" type="sibTrans" cxnId="{DB3262BC-52E3-43BD-B647-4B47348DDAB1}">
      <dgm:prSet phldrT="1" phldr="0"/>
      <dgm:spPr/>
      <dgm:t>
        <a:bodyPr/>
        <a:lstStyle/>
        <a:p>
          <a:r>
            <a:rPr lang="en-US"/>
            <a:t>1</a:t>
          </a:r>
        </a:p>
      </dgm:t>
    </dgm:pt>
    <dgm:pt modelId="{3E8886E3-1954-4273-9CF3-12D989079178}">
      <dgm:prSet/>
      <dgm:spPr/>
      <dgm:t>
        <a:bodyPr/>
        <a:lstStyle/>
        <a:p>
          <a:r>
            <a:rPr lang="en-US" dirty="0"/>
            <a:t>Standardize Policy Management</a:t>
          </a:r>
          <a:br>
            <a:rPr lang="en-US" dirty="0"/>
          </a:br>
          <a:endParaRPr lang="en-US" dirty="0"/>
        </a:p>
      </dgm:t>
    </dgm:pt>
    <dgm:pt modelId="{10064E18-D35E-434B-A4F9-B431BCDA38A7}" type="parTrans" cxnId="{E4F1805F-8A15-492D-B40B-C194B2B958F6}">
      <dgm:prSet/>
      <dgm:spPr/>
      <dgm:t>
        <a:bodyPr/>
        <a:lstStyle/>
        <a:p>
          <a:endParaRPr lang="en-US"/>
        </a:p>
      </dgm:t>
    </dgm:pt>
    <dgm:pt modelId="{7C3521CA-3175-4E14-AB73-EC5EA581569C}" type="sibTrans" cxnId="{E4F1805F-8A15-492D-B40B-C194B2B958F6}">
      <dgm:prSet phldrT="2" phldr="0"/>
      <dgm:spPr/>
      <dgm:t>
        <a:bodyPr/>
        <a:lstStyle/>
        <a:p>
          <a:r>
            <a:rPr lang="en-US"/>
            <a:t>2</a:t>
          </a:r>
        </a:p>
      </dgm:t>
    </dgm:pt>
    <dgm:pt modelId="{22F6B128-AF88-474D-B502-09E918DB73AE}">
      <dgm:prSet/>
      <dgm:spPr/>
      <dgm:t>
        <a:bodyPr/>
        <a:lstStyle/>
        <a:p>
          <a:r>
            <a:rPr lang="en-US" dirty="0"/>
            <a:t>Delegate </a:t>
          </a:r>
          <a:br>
            <a:rPr lang="en-US" dirty="0"/>
          </a:br>
          <a:r>
            <a:rPr lang="en-US" dirty="0"/>
            <a:t>Area Ownership</a:t>
          </a:r>
        </a:p>
      </dgm:t>
    </dgm:pt>
    <dgm:pt modelId="{43D3E59D-08E1-43D2-9A16-DBE5DAFD7C59}" type="parTrans" cxnId="{2BC96C98-E490-41C0-BCC5-DF21B87DFC4C}">
      <dgm:prSet/>
      <dgm:spPr/>
      <dgm:t>
        <a:bodyPr/>
        <a:lstStyle/>
        <a:p>
          <a:endParaRPr lang="en-US"/>
        </a:p>
      </dgm:t>
    </dgm:pt>
    <dgm:pt modelId="{485F5ADE-FC66-4F78-9B56-B8A744706D4D}" type="sibTrans" cxnId="{2BC96C98-E490-41C0-BCC5-DF21B87DFC4C}">
      <dgm:prSet phldrT="3" phldr="0"/>
      <dgm:spPr/>
      <dgm:t>
        <a:bodyPr/>
        <a:lstStyle/>
        <a:p>
          <a:r>
            <a:rPr lang="en-US"/>
            <a:t>3</a:t>
          </a:r>
        </a:p>
      </dgm:t>
    </dgm:pt>
    <dgm:pt modelId="{F1674A2F-FDA4-428E-BDFB-6A1A4B23C50B}">
      <dgm:prSet/>
      <dgm:spPr/>
      <dgm:t>
        <a:bodyPr/>
        <a:lstStyle/>
        <a:p>
          <a:r>
            <a:rPr lang="en-US" dirty="0"/>
            <a:t>Audit Investment Results</a:t>
          </a:r>
        </a:p>
      </dgm:t>
    </dgm:pt>
    <dgm:pt modelId="{A47F1E10-9F60-4841-84C4-D5FCF25766A1}" type="parTrans" cxnId="{7CBDD705-BC75-4727-A3E3-E49918AE695A}">
      <dgm:prSet/>
      <dgm:spPr/>
      <dgm:t>
        <a:bodyPr/>
        <a:lstStyle/>
        <a:p>
          <a:endParaRPr lang="en-US"/>
        </a:p>
      </dgm:t>
    </dgm:pt>
    <dgm:pt modelId="{91F234C6-2DA2-4D39-AB2C-F7D0C46C2D77}" type="sibTrans" cxnId="{7CBDD705-BC75-4727-A3E3-E49918AE695A}">
      <dgm:prSet phldrT="4" phldr="0"/>
      <dgm:spPr/>
      <dgm:t>
        <a:bodyPr/>
        <a:lstStyle/>
        <a:p>
          <a:r>
            <a:rPr lang="en-US"/>
            <a:t>4</a:t>
          </a:r>
        </a:p>
      </dgm:t>
    </dgm:pt>
    <dgm:pt modelId="{481CC203-057F-4E71-8920-39C050CAF449}" type="pres">
      <dgm:prSet presAssocID="{9FAD6A59-AE0E-4F09-85ED-588E2C2906EF}" presName="Name0" presStyleCnt="0">
        <dgm:presLayoutVars>
          <dgm:animLvl val="lvl"/>
          <dgm:resizeHandles val="exact"/>
        </dgm:presLayoutVars>
      </dgm:prSet>
      <dgm:spPr/>
    </dgm:pt>
    <dgm:pt modelId="{16F95733-ED60-463B-8B89-C33B381D2160}" type="pres">
      <dgm:prSet presAssocID="{5CCD98FC-224B-4903-88A8-0BE6B41BF3B2}" presName="compositeNode" presStyleCnt="0">
        <dgm:presLayoutVars>
          <dgm:bulletEnabled val="1"/>
        </dgm:presLayoutVars>
      </dgm:prSet>
      <dgm:spPr/>
    </dgm:pt>
    <dgm:pt modelId="{EC2D7D90-A1D7-4130-8FCF-E18A5A7E32C9}" type="pres">
      <dgm:prSet presAssocID="{5CCD98FC-224B-4903-88A8-0BE6B41BF3B2}" presName="bgRect" presStyleLbl="bgAccFollowNode1" presStyleIdx="0" presStyleCnt="4"/>
      <dgm:spPr/>
    </dgm:pt>
    <dgm:pt modelId="{2C8FAA78-8D1F-441B-9EA2-4B7ECED4DA94}" type="pres">
      <dgm:prSet presAssocID="{79E202AF-123F-4744-8BF1-A46AFDAD1BB2}" presName="sibTransNodeCircle" presStyleLbl="alignNode1" presStyleIdx="0" presStyleCnt="8">
        <dgm:presLayoutVars>
          <dgm:chMax val="0"/>
          <dgm:bulletEnabled/>
        </dgm:presLayoutVars>
      </dgm:prSet>
      <dgm:spPr/>
    </dgm:pt>
    <dgm:pt modelId="{23C98D33-845A-43DA-9C6E-173EFA69DD03}" type="pres">
      <dgm:prSet presAssocID="{5CCD98FC-224B-4903-88A8-0BE6B41BF3B2}" presName="bottomLine" presStyleLbl="alignNode1" presStyleIdx="1" presStyleCnt="8">
        <dgm:presLayoutVars/>
      </dgm:prSet>
      <dgm:spPr/>
    </dgm:pt>
    <dgm:pt modelId="{AD845894-F9E4-46FE-89A3-4368FE09616E}" type="pres">
      <dgm:prSet presAssocID="{5CCD98FC-224B-4903-88A8-0BE6B41BF3B2}" presName="nodeText" presStyleLbl="bgAccFollowNode1" presStyleIdx="0" presStyleCnt="4">
        <dgm:presLayoutVars>
          <dgm:bulletEnabled val="1"/>
        </dgm:presLayoutVars>
      </dgm:prSet>
      <dgm:spPr/>
    </dgm:pt>
    <dgm:pt modelId="{A6D20ED7-B5FF-46E5-91AF-2DB5292ED0C2}" type="pres">
      <dgm:prSet presAssocID="{79E202AF-123F-4744-8BF1-A46AFDAD1BB2}" presName="sibTrans" presStyleCnt="0"/>
      <dgm:spPr/>
    </dgm:pt>
    <dgm:pt modelId="{6735E50E-AA2E-41FD-B67A-AC774E7AA88C}" type="pres">
      <dgm:prSet presAssocID="{3E8886E3-1954-4273-9CF3-12D989079178}" presName="compositeNode" presStyleCnt="0">
        <dgm:presLayoutVars>
          <dgm:bulletEnabled val="1"/>
        </dgm:presLayoutVars>
      </dgm:prSet>
      <dgm:spPr/>
    </dgm:pt>
    <dgm:pt modelId="{F9640EEC-EF6D-449B-9963-4F57BF709012}" type="pres">
      <dgm:prSet presAssocID="{3E8886E3-1954-4273-9CF3-12D989079178}" presName="bgRect" presStyleLbl="bgAccFollowNode1" presStyleIdx="1" presStyleCnt="4"/>
      <dgm:spPr/>
    </dgm:pt>
    <dgm:pt modelId="{DE517281-3850-4B61-952E-9977C8A98A94}" type="pres">
      <dgm:prSet presAssocID="{7C3521CA-3175-4E14-AB73-EC5EA581569C}" presName="sibTransNodeCircle" presStyleLbl="alignNode1" presStyleIdx="2" presStyleCnt="8">
        <dgm:presLayoutVars>
          <dgm:chMax val="0"/>
          <dgm:bulletEnabled/>
        </dgm:presLayoutVars>
      </dgm:prSet>
      <dgm:spPr/>
    </dgm:pt>
    <dgm:pt modelId="{2FEEE43F-B4C6-4955-8C78-7FE4DCA5F055}" type="pres">
      <dgm:prSet presAssocID="{3E8886E3-1954-4273-9CF3-12D989079178}" presName="bottomLine" presStyleLbl="alignNode1" presStyleIdx="3" presStyleCnt="8">
        <dgm:presLayoutVars/>
      </dgm:prSet>
      <dgm:spPr/>
    </dgm:pt>
    <dgm:pt modelId="{A7123946-DE50-435F-BD34-A55C6E27B824}" type="pres">
      <dgm:prSet presAssocID="{3E8886E3-1954-4273-9CF3-12D989079178}" presName="nodeText" presStyleLbl="bgAccFollowNode1" presStyleIdx="1" presStyleCnt="4">
        <dgm:presLayoutVars>
          <dgm:bulletEnabled val="1"/>
        </dgm:presLayoutVars>
      </dgm:prSet>
      <dgm:spPr/>
    </dgm:pt>
    <dgm:pt modelId="{EDBC9829-8AE5-48FC-BB1E-1D4665020F94}" type="pres">
      <dgm:prSet presAssocID="{7C3521CA-3175-4E14-AB73-EC5EA581569C}" presName="sibTrans" presStyleCnt="0"/>
      <dgm:spPr/>
    </dgm:pt>
    <dgm:pt modelId="{E93A7604-7D42-4838-ADEA-BD96BBEAEC60}" type="pres">
      <dgm:prSet presAssocID="{22F6B128-AF88-474D-B502-09E918DB73AE}" presName="compositeNode" presStyleCnt="0">
        <dgm:presLayoutVars>
          <dgm:bulletEnabled val="1"/>
        </dgm:presLayoutVars>
      </dgm:prSet>
      <dgm:spPr/>
    </dgm:pt>
    <dgm:pt modelId="{73CB3025-0DB1-4EFC-8039-5858E1C28BA2}" type="pres">
      <dgm:prSet presAssocID="{22F6B128-AF88-474D-B502-09E918DB73AE}" presName="bgRect" presStyleLbl="bgAccFollowNode1" presStyleIdx="2" presStyleCnt="4"/>
      <dgm:spPr/>
    </dgm:pt>
    <dgm:pt modelId="{191FE92E-2F49-480D-AF9B-13DC35273009}" type="pres">
      <dgm:prSet presAssocID="{485F5ADE-FC66-4F78-9B56-B8A744706D4D}" presName="sibTransNodeCircle" presStyleLbl="alignNode1" presStyleIdx="4" presStyleCnt="8">
        <dgm:presLayoutVars>
          <dgm:chMax val="0"/>
          <dgm:bulletEnabled/>
        </dgm:presLayoutVars>
      </dgm:prSet>
      <dgm:spPr/>
    </dgm:pt>
    <dgm:pt modelId="{5A6D355C-C37F-478B-B6D6-40732860B320}" type="pres">
      <dgm:prSet presAssocID="{22F6B128-AF88-474D-B502-09E918DB73AE}" presName="bottomLine" presStyleLbl="alignNode1" presStyleIdx="5" presStyleCnt="8">
        <dgm:presLayoutVars/>
      </dgm:prSet>
      <dgm:spPr/>
    </dgm:pt>
    <dgm:pt modelId="{285152F7-8D86-4CB1-87F7-10208EFD5042}" type="pres">
      <dgm:prSet presAssocID="{22F6B128-AF88-474D-B502-09E918DB73AE}" presName="nodeText" presStyleLbl="bgAccFollowNode1" presStyleIdx="2" presStyleCnt="4">
        <dgm:presLayoutVars>
          <dgm:bulletEnabled val="1"/>
        </dgm:presLayoutVars>
      </dgm:prSet>
      <dgm:spPr/>
    </dgm:pt>
    <dgm:pt modelId="{CA01A8E9-56E7-4881-B8E8-D067ED0EBC1A}" type="pres">
      <dgm:prSet presAssocID="{485F5ADE-FC66-4F78-9B56-B8A744706D4D}" presName="sibTrans" presStyleCnt="0"/>
      <dgm:spPr/>
    </dgm:pt>
    <dgm:pt modelId="{DE5D3CE5-5144-484E-BEF9-30C5145D06BE}" type="pres">
      <dgm:prSet presAssocID="{F1674A2F-FDA4-428E-BDFB-6A1A4B23C50B}" presName="compositeNode" presStyleCnt="0">
        <dgm:presLayoutVars>
          <dgm:bulletEnabled val="1"/>
        </dgm:presLayoutVars>
      </dgm:prSet>
      <dgm:spPr/>
    </dgm:pt>
    <dgm:pt modelId="{A9475C83-E4EE-4035-96B2-E399B8FFF197}" type="pres">
      <dgm:prSet presAssocID="{F1674A2F-FDA4-428E-BDFB-6A1A4B23C50B}" presName="bgRect" presStyleLbl="bgAccFollowNode1" presStyleIdx="3" presStyleCnt="4"/>
      <dgm:spPr/>
    </dgm:pt>
    <dgm:pt modelId="{3B710539-3D8A-4745-B41F-8922F0AAA902}" type="pres">
      <dgm:prSet presAssocID="{91F234C6-2DA2-4D39-AB2C-F7D0C46C2D77}" presName="sibTransNodeCircle" presStyleLbl="alignNode1" presStyleIdx="6" presStyleCnt="8">
        <dgm:presLayoutVars>
          <dgm:chMax val="0"/>
          <dgm:bulletEnabled/>
        </dgm:presLayoutVars>
      </dgm:prSet>
      <dgm:spPr/>
    </dgm:pt>
    <dgm:pt modelId="{34669C10-1C4F-4B32-8A36-38FE7CE619F2}" type="pres">
      <dgm:prSet presAssocID="{F1674A2F-FDA4-428E-BDFB-6A1A4B23C50B}" presName="bottomLine" presStyleLbl="alignNode1" presStyleIdx="7" presStyleCnt="8">
        <dgm:presLayoutVars/>
      </dgm:prSet>
      <dgm:spPr/>
    </dgm:pt>
    <dgm:pt modelId="{81A7E797-F65C-47C5-B197-A33DD052EBCD}" type="pres">
      <dgm:prSet presAssocID="{F1674A2F-FDA4-428E-BDFB-6A1A4B23C50B}" presName="nodeText" presStyleLbl="bgAccFollowNode1" presStyleIdx="3" presStyleCnt="4">
        <dgm:presLayoutVars>
          <dgm:bulletEnabled val="1"/>
        </dgm:presLayoutVars>
      </dgm:prSet>
      <dgm:spPr/>
    </dgm:pt>
  </dgm:ptLst>
  <dgm:cxnLst>
    <dgm:cxn modelId="{E6F00002-1072-4B3C-8AFC-82F9FAE51D81}" type="presOf" srcId="{91F234C6-2DA2-4D39-AB2C-F7D0C46C2D77}" destId="{3B710539-3D8A-4745-B41F-8922F0AAA902}" srcOrd="0" destOrd="0" presId="urn:microsoft.com/office/officeart/2016/7/layout/BasicLinearProcessNumbered"/>
    <dgm:cxn modelId="{A376A004-0F40-42BC-961B-1719549D45B7}" type="presOf" srcId="{9FAD6A59-AE0E-4F09-85ED-588E2C2906EF}" destId="{481CC203-057F-4E71-8920-39C050CAF449}" srcOrd="0" destOrd="0" presId="urn:microsoft.com/office/officeart/2016/7/layout/BasicLinearProcessNumbered"/>
    <dgm:cxn modelId="{7CBDD705-BC75-4727-A3E3-E49918AE695A}" srcId="{9FAD6A59-AE0E-4F09-85ED-588E2C2906EF}" destId="{F1674A2F-FDA4-428E-BDFB-6A1A4B23C50B}" srcOrd="3" destOrd="0" parTransId="{A47F1E10-9F60-4841-84C4-D5FCF25766A1}" sibTransId="{91F234C6-2DA2-4D39-AB2C-F7D0C46C2D77}"/>
    <dgm:cxn modelId="{36A92609-CE5C-4308-84CE-CA42E620AF45}" type="presOf" srcId="{79E202AF-123F-4744-8BF1-A46AFDAD1BB2}" destId="{2C8FAA78-8D1F-441B-9EA2-4B7ECED4DA94}" srcOrd="0" destOrd="0" presId="urn:microsoft.com/office/officeart/2016/7/layout/BasicLinearProcessNumbered"/>
    <dgm:cxn modelId="{34408010-A602-4930-B3DF-024B7712FC8F}" type="presOf" srcId="{7C3521CA-3175-4E14-AB73-EC5EA581569C}" destId="{DE517281-3850-4B61-952E-9977C8A98A94}" srcOrd="0" destOrd="0" presId="urn:microsoft.com/office/officeart/2016/7/layout/BasicLinearProcessNumbered"/>
    <dgm:cxn modelId="{456E812E-B5EE-4A01-A05E-C7F8844728E9}" type="presOf" srcId="{22F6B128-AF88-474D-B502-09E918DB73AE}" destId="{285152F7-8D86-4CB1-87F7-10208EFD5042}" srcOrd="1" destOrd="0" presId="urn:microsoft.com/office/officeart/2016/7/layout/BasicLinearProcessNumbered"/>
    <dgm:cxn modelId="{DFC45B30-5E9F-4174-B887-4800B3CCA683}" type="presOf" srcId="{22F6B128-AF88-474D-B502-09E918DB73AE}" destId="{73CB3025-0DB1-4EFC-8039-5858E1C28BA2}" srcOrd="0" destOrd="0" presId="urn:microsoft.com/office/officeart/2016/7/layout/BasicLinearProcessNumbered"/>
    <dgm:cxn modelId="{4144A633-449C-4FD0-9649-4402E64627C6}" type="presOf" srcId="{F1674A2F-FDA4-428E-BDFB-6A1A4B23C50B}" destId="{A9475C83-E4EE-4035-96B2-E399B8FFF197}" srcOrd="0" destOrd="0" presId="urn:microsoft.com/office/officeart/2016/7/layout/BasicLinearProcessNumbered"/>
    <dgm:cxn modelId="{E4F1805F-8A15-492D-B40B-C194B2B958F6}" srcId="{9FAD6A59-AE0E-4F09-85ED-588E2C2906EF}" destId="{3E8886E3-1954-4273-9CF3-12D989079178}" srcOrd="1" destOrd="0" parTransId="{10064E18-D35E-434B-A4F9-B431BCDA38A7}" sibTransId="{7C3521CA-3175-4E14-AB73-EC5EA581569C}"/>
    <dgm:cxn modelId="{EBD64958-2F5F-413B-B255-9E39C0BB630D}" type="presOf" srcId="{3E8886E3-1954-4273-9CF3-12D989079178}" destId="{F9640EEC-EF6D-449B-9963-4F57BF709012}" srcOrd="0" destOrd="0" presId="urn:microsoft.com/office/officeart/2016/7/layout/BasicLinearProcessNumbered"/>
    <dgm:cxn modelId="{2BC96C98-E490-41C0-BCC5-DF21B87DFC4C}" srcId="{9FAD6A59-AE0E-4F09-85ED-588E2C2906EF}" destId="{22F6B128-AF88-474D-B502-09E918DB73AE}" srcOrd="2" destOrd="0" parTransId="{43D3E59D-08E1-43D2-9A16-DBE5DAFD7C59}" sibTransId="{485F5ADE-FC66-4F78-9B56-B8A744706D4D}"/>
    <dgm:cxn modelId="{F09DCA9B-7A5A-4B1E-B851-3E762938520A}" type="presOf" srcId="{5CCD98FC-224B-4903-88A8-0BE6B41BF3B2}" destId="{EC2D7D90-A1D7-4130-8FCF-E18A5A7E32C9}" srcOrd="0" destOrd="0" presId="urn:microsoft.com/office/officeart/2016/7/layout/BasicLinearProcessNumbered"/>
    <dgm:cxn modelId="{DB3262BC-52E3-43BD-B647-4B47348DDAB1}" srcId="{9FAD6A59-AE0E-4F09-85ED-588E2C2906EF}" destId="{5CCD98FC-224B-4903-88A8-0BE6B41BF3B2}" srcOrd="0" destOrd="0" parTransId="{5034123D-E7C0-4B4F-982F-291BD1E60F21}" sibTransId="{79E202AF-123F-4744-8BF1-A46AFDAD1BB2}"/>
    <dgm:cxn modelId="{A340A4BF-054D-4467-9074-A1D9887BC9A6}" type="presOf" srcId="{5CCD98FC-224B-4903-88A8-0BE6B41BF3B2}" destId="{AD845894-F9E4-46FE-89A3-4368FE09616E}" srcOrd="1" destOrd="0" presId="urn:microsoft.com/office/officeart/2016/7/layout/BasicLinearProcessNumbered"/>
    <dgm:cxn modelId="{CF71E3C5-6666-46D4-9066-101FB43D529E}" type="presOf" srcId="{3E8886E3-1954-4273-9CF3-12D989079178}" destId="{A7123946-DE50-435F-BD34-A55C6E27B824}" srcOrd="1" destOrd="0" presId="urn:microsoft.com/office/officeart/2016/7/layout/BasicLinearProcessNumbered"/>
    <dgm:cxn modelId="{F62B5AC6-15DE-49DA-A275-ED483A630B0F}" type="presOf" srcId="{485F5ADE-FC66-4F78-9B56-B8A744706D4D}" destId="{191FE92E-2F49-480D-AF9B-13DC35273009}" srcOrd="0" destOrd="0" presId="urn:microsoft.com/office/officeart/2016/7/layout/BasicLinearProcessNumbered"/>
    <dgm:cxn modelId="{A652B4E9-76A9-4688-B4CF-F72B107C5058}" type="presOf" srcId="{F1674A2F-FDA4-428E-BDFB-6A1A4B23C50B}" destId="{81A7E797-F65C-47C5-B197-A33DD052EBCD}" srcOrd="1" destOrd="0" presId="urn:microsoft.com/office/officeart/2016/7/layout/BasicLinearProcessNumbered"/>
    <dgm:cxn modelId="{52BC8006-794E-4A5D-A888-2B3189D628CB}" type="presParOf" srcId="{481CC203-057F-4E71-8920-39C050CAF449}" destId="{16F95733-ED60-463B-8B89-C33B381D2160}" srcOrd="0" destOrd="0" presId="urn:microsoft.com/office/officeart/2016/7/layout/BasicLinearProcessNumbered"/>
    <dgm:cxn modelId="{71D8FF27-1518-43B2-AB99-CBB5B09A90BC}" type="presParOf" srcId="{16F95733-ED60-463B-8B89-C33B381D2160}" destId="{EC2D7D90-A1D7-4130-8FCF-E18A5A7E32C9}" srcOrd="0" destOrd="0" presId="urn:microsoft.com/office/officeart/2016/7/layout/BasicLinearProcessNumbered"/>
    <dgm:cxn modelId="{6AD874B8-DF32-4834-A998-5B4B25FFA5D1}" type="presParOf" srcId="{16F95733-ED60-463B-8B89-C33B381D2160}" destId="{2C8FAA78-8D1F-441B-9EA2-4B7ECED4DA94}" srcOrd="1" destOrd="0" presId="urn:microsoft.com/office/officeart/2016/7/layout/BasicLinearProcessNumbered"/>
    <dgm:cxn modelId="{04789BB4-B833-40FE-96BB-DAF67C574B87}" type="presParOf" srcId="{16F95733-ED60-463B-8B89-C33B381D2160}" destId="{23C98D33-845A-43DA-9C6E-173EFA69DD03}" srcOrd="2" destOrd="0" presId="urn:microsoft.com/office/officeart/2016/7/layout/BasicLinearProcessNumbered"/>
    <dgm:cxn modelId="{1B7E9A11-06BC-4712-9817-AC6E2C393C4D}" type="presParOf" srcId="{16F95733-ED60-463B-8B89-C33B381D2160}" destId="{AD845894-F9E4-46FE-89A3-4368FE09616E}" srcOrd="3" destOrd="0" presId="urn:microsoft.com/office/officeart/2016/7/layout/BasicLinearProcessNumbered"/>
    <dgm:cxn modelId="{82DEF08A-BE50-4977-A12E-E4F11EE7AB1D}" type="presParOf" srcId="{481CC203-057F-4E71-8920-39C050CAF449}" destId="{A6D20ED7-B5FF-46E5-91AF-2DB5292ED0C2}" srcOrd="1" destOrd="0" presId="urn:microsoft.com/office/officeart/2016/7/layout/BasicLinearProcessNumbered"/>
    <dgm:cxn modelId="{805030BF-83A2-4D80-B451-1219B6E0DC23}" type="presParOf" srcId="{481CC203-057F-4E71-8920-39C050CAF449}" destId="{6735E50E-AA2E-41FD-B67A-AC774E7AA88C}" srcOrd="2" destOrd="0" presId="urn:microsoft.com/office/officeart/2016/7/layout/BasicLinearProcessNumbered"/>
    <dgm:cxn modelId="{F6EF35C4-227E-444D-A922-15BE811A6BAB}" type="presParOf" srcId="{6735E50E-AA2E-41FD-B67A-AC774E7AA88C}" destId="{F9640EEC-EF6D-449B-9963-4F57BF709012}" srcOrd="0" destOrd="0" presId="urn:microsoft.com/office/officeart/2016/7/layout/BasicLinearProcessNumbered"/>
    <dgm:cxn modelId="{0FA2C466-0BC0-42B4-9F20-2389EFCC914F}" type="presParOf" srcId="{6735E50E-AA2E-41FD-B67A-AC774E7AA88C}" destId="{DE517281-3850-4B61-952E-9977C8A98A94}" srcOrd="1" destOrd="0" presId="urn:microsoft.com/office/officeart/2016/7/layout/BasicLinearProcessNumbered"/>
    <dgm:cxn modelId="{21A392A0-1B38-4F85-9FA7-35D32ADAFD9C}" type="presParOf" srcId="{6735E50E-AA2E-41FD-B67A-AC774E7AA88C}" destId="{2FEEE43F-B4C6-4955-8C78-7FE4DCA5F055}" srcOrd="2" destOrd="0" presId="urn:microsoft.com/office/officeart/2016/7/layout/BasicLinearProcessNumbered"/>
    <dgm:cxn modelId="{60AE40A7-377A-46C6-8230-23802F00A49D}" type="presParOf" srcId="{6735E50E-AA2E-41FD-B67A-AC774E7AA88C}" destId="{A7123946-DE50-435F-BD34-A55C6E27B824}" srcOrd="3" destOrd="0" presId="urn:microsoft.com/office/officeart/2016/7/layout/BasicLinearProcessNumbered"/>
    <dgm:cxn modelId="{DCE5DA02-2F62-444E-AA3D-C5BFB27EC52F}" type="presParOf" srcId="{481CC203-057F-4E71-8920-39C050CAF449}" destId="{EDBC9829-8AE5-48FC-BB1E-1D4665020F94}" srcOrd="3" destOrd="0" presId="urn:microsoft.com/office/officeart/2016/7/layout/BasicLinearProcessNumbered"/>
    <dgm:cxn modelId="{0318BA36-C25F-4D8B-B67E-49391769F83A}" type="presParOf" srcId="{481CC203-057F-4E71-8920-39C050CAF449}" destId="{E93A7604-7D42-4838-ADEA-BD96BBEAEC60}" srcOrd="4" destOrd="0" presId="urn:microsoft.com/office/officeart/2016/7/layout/BasicLinearProcessNumbered"/>
    <dgm:cxn modelId="{495F2B1C-7FE6-4AA8-9996-D8A21CD97C40}" type="presParOf" srcId="{E93A7604-7D42-4838-ADEA-BD96BBEAEC60}" destId="{73CB3025-0DB1-4EFC-8039-5858E1C28BA2}" srcOrd="0" destOrd="0" presId="urn:microsoft.com/office/officeart/2016/7/layout/BasicLinearProcessNumbered"/>
    <dgm:cxn modelId="{5FF46DE3-5821-4101-B069-344C5CA8A5D2}" type="presParOf" srcId="{E93A7604-7D42-4838-ADEA-BD96BBEAEC60}" destId="{191FE92E-2F49-480D-AF9B-13DC35273009}" srcOrd="1" destOrd="0" presId="urn:microsoft.com/office/officeart/2016/7/layout/BasicLinearProcessNumbered"/>
    <dgm:cxn modelId="{B81D158D-14DA-4789-950C-C0658D9066E4}" type="presParOf" srcId="{E93A7604-7D42-4838-ADEA-BD96BBEAEC60}" destId="{5A6D355C-C37F-478B-B6D6-40732860B320}" srcOrd="2" destOrd="0" presId="urn:microsoft.com/office/officeart/2016/7/layout/BasicLinearProcessNumbered"/>
    <dgm:cxn modelId="{79C847B3-4310-4D01-AC4D-7F4E5F74BF6A}" type="presParOf" srcId="{E93A7604-7D42-4838-ADEA-BD96BBEAEC60}" destId="{285152F7-8D86-4CB1-87F7-10208EFD5042}" srcOrd="3" destOrd="0" presId="urn:microsoft.com/office/officeart/2016/7/layout/BasicLinearProcessNumbered"/>
    <dgm:cxn modelId="{5CA14735-75D2-4F14-A0A9-4184E2E196AD}" type="presParOf" srcId="{481CC203-057F-4E71-8920-39C050CAF449}" destId="{CA01A8E9-56E7-4881-B8E8-D067ED0EBC1A}" srcOrd="5" destOrd="0" presId="urn:microsoft.com/office/officeart/2016/7/layout/BasicLinearProcessNumbered"/>
    <dgm:cxn modelId="{DDB0796D-F3BE-4306-B660-4E01827DFB60}" type="presParOf" srcId="{481CC203-057F-4E71-8920-39C050CAF449}" destId="{DE5D3CE5-5144-484E-BEF9-30C5145D06BE}" srcOrd="6" destOrd="0" presId="urn:microsoft.com/office/officeart/2016/7/layout/BasicLinearProcessNumbered"/>
    <dgm:cxn modelId="{052E1427-1DDA-49F4-94B4-55DA6E23885B}" type="presParOf" srcId="{DE5D3CE5-5144-484E-BEF9-30C5145D06BE}" destId="{A9475C83-E4EE-4035-96B2-E399B8FFF197}" srcOrd="0" destOrd="0" presId="urn:microsoft.com/office/officeart/2016/7/layout/BasicLinearProcessNumbered"/>
    <dgm:cxn modelId="{FC6F7BD9-E12C-4A4F-AA16-02A4130DD1F9}" type="presParOf" srcId="{DE5D3CE5-5144-484E-BEF9-30C5145D06BE}" destId="{3B710539-3D8A-4745-B41F-8922F0AAA902}" srcOrd="1" destOrd="0" presId="urn:microsoft.com/office/officeart/2016/7/layout/BasicLinearProcessNumbered"/>
    <dgm:cxn modelId="{8197F94E-2D87-4D90-9C45-0B10C57DBB79}" type="presParOf" srcId="{DE5D3CE5-5144-484E-BEF9-30C5145D06BE}" destId="{34669C10-1C4F-4B32-8A36-38FE7CE619F2}" srcOrd="2" destOrd="0" presId="urn:microsoft.com/office/officeart/2016/7/layout/BasicLinearProcessNumbered"/>
    <dgm:cxn modelId="{F660BBE5-AFB3-42C5-A1BD-E2296F0E1E54}" type="presParOf" srcId="{DE5D3CE5-5144-484E-BEF9-30C5145D06BE}" destId="{81A7E797-F65C-47C5-B197-A33DD052EBCD}" srcOrd="3" destOrd="0" presId="urn:microsoft.com/office/officeart/2016/7/layout/BasicLinear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07FE6F-B701-4EE7-B3A2-46A8CEEC9634}"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97E9ED31-96A0-4AD2-9132-0E7FFDC2536E}">
      <dgm:prSet/>
      <dgm:spPr/>
      <dgm:t>
        <a:bodyPr/>
        <a:lstStyle/>
        <a:p>
          <a:r>
            <a:rPr lang="en-US" dirty="0"/>
            <a:t>Naming Conventions</a:t>
          </a:r>
        </a:p>
      </dgm:t>
    </dgm:pt>
    <dgm:pt modelId="{F9D7CE74-CAFF-4DB2-A0D7-2E04C4DF3CF5}" type="parTrans" cxnId="{C371C405-1012-4151-982E-1A72B0E1F636}">
      <dgm:prSet/>
      <dgm:spPr/>
      <dgm:t>
        <a:bodyPr/>
        <a:lstStyle/>
        <a:p>
          <a:endParaRPr lang="en-US"/>
        </a:p>
      </dgm:t>
    </dgm:pt>
    <dgm:pt modelId="{5765E3A7-4EC5-490E-A77E-928FF8DABBA4}" type="sibTrans" cxnId="{C371C405-1012-4151-982E-1A72B0E1F636}">
      <dgm:prSet/>
      <dgm:spPr/>
      <dgm:t>
        <a:bodyPr/>
        <a:lstStyle/>
        <a:p>
          <a:endParaRPr lang="en-US"/>
        </a:p>
      </dgm:t>
    </dgm:pt>
    <dgm:pt modelId="{EE3162E4-91C2-4858-B97A-017A6823A6BC}">
      <dgm:prSet/>
      <dgm:spPr/>
      <dgm:t>
        <a:bodyPr/>
        <a:lstStyle/>
        <a:p>
          <a:r>
            <a:rPr lang="en-US" dirty="0"/>
            <a:t>Resource Hierarchy</a:t>
          </a:r>
        </a:p>
      </dgm:t>
    </dgm:pt>
    <dgm:pt modelId="{F90D789B-EB8A-4CD9-AC85-11F2DEEC1650}" type="parTrans" cxnId="{3682B66B-B404-41AE-BD19-1A7DB60C85F7}">
      <dgm:prSet/>
      <dgm:spPr/>
      <dgm:t>
        <a:bodyPr/>
        <a:lstStyle/>
        <a:p>
          <a:endParaRPr lang="en-US"/>
        </a:p>
      </dgm:t>
    </dgm:pt>
    <dgm:pt modelId="{C6D6B8D1-2504-4B81-A4D4-ECA4D0182ADC}" type="sibTrans" cxnId="{3682B66B-B404-41AE-BD19-1A7DB60C85F7}">
      <dgm:prSet/>
      <dgm:spPr/>
      <dgm:t>
        <a:bodyPr/>
        <a:lstStyle/>
        <a:p>
          <a:endParaRPr lang="en-US"/>
        </a:p>
      </dgm:t>
    </dgm:pt>
    <dgm:pt modelId="{CA17551D-7A3A-4FE4-A6DA-4DA257A75A23}">
      <dgm:prSet/>
      <dgm:spPr/>
      <dgm:t>
        <a:bodyPr/>
        <a:lstStyle/>
        <a:p>
          <a:r>
            <a:rPr lang="en-US" dirty="0"/>
            <a:t>Mandatory Tags</a:t>
          </a:r>
        </a:p>
      </dgm:t>
    </dgm:pt>
    <dgm:pt modelId="{C52E112A-C901-4E2B-9145-246882AB639E}" type="parTrans" cxnId="{9347D2CB-A752-4ADF-8024-B32F6266B0DE}">
      <dgm:prSet/>
      <dgm:spPr/>
      <dgm:t>
        <a:bodyPr/>
        <a:lstStyle/>
        <a:p>
          <a:endParaRPr lang="en-US"/>
        </a:p>
      </dgm:t>
    </dgm:pt>
    <dgm:pt modelId="{F9807B5A-36A6-4A91-9B84-718F9B29005B}" type="sibTrans" cxnId="{9347D2CB-A752-4ADF-8024-B32F6266B0DE}">
      <dgm:prSet/>
      <dgm:spPr/>
      <dgm:t>
        <a:bodyPr/>
        <a:lstStyle/>
        <a:p>
          <a:endParaRPr lang="en-US"/>
        </a:p>
      </dgm:t>
    </dgm:pt>
    <dgm:pt modelId="{1B794D32-F461-4287-8A5A-03F2AFF8E70E}">
      <dgm:prSet/>
      <dgm:spPr/>
      <dgm:t>
        <a:bodyPr/>
        <a:lstStyle/>
        <a:p>
          <a:r>
            <a:rPr lang="en-US" dirty="0"/>
            <a:t>Lifecycle </a:t>
          </a:r>
          <a:r>
            <a:rPr lang="en-US" dirty="0" err="1"/>
            <a:t>Mgmt</a:t>
          </a:r>
          <a:endParaRPr lang="en-US" dirty="0"/>
        </a:p>
      </dgm:t>
    </dgm:pt>
    <dgm:pt modelId="{70181CF6-1C4A-43F2-8F39-E6F6F81F370A}" type="parTrans" cxnId="{A921DE8E-6793-4D88-A37B-F507CF2D86F6}">
      <dgm:prSet/>
      <dgm:spPr/>
      <dgm:t>
        <a:bodyPr/>
        <a:lstStyle/>
        <a:p>
          <a:endParaRPr lang="en-US"/>
        </a:p>
      </dgm:t>
    </dgm:pt>
    <dgm:pt modelId="{022E170B-6362-4296-951F-4A48A0DC2DBB}" type="sibTrans" cxnId="{A921DE8E-6793-4D88-A37B-F507CF2D86F6}">
      <dgm:prSet/>
      <dgm:spPr/>
      <dgm:t>
        <a:bodyPr/>
        <a:lstStyle/>
        <a:p>
          <a:endParaRPr lang="en-US"/>
        </a:p>
      </dgm:t>
    </dgm:pt>
    <dgm:pt modelId="{4F426BDD-B6E1-4F12-8DDD-A53681F68B58}" type="pres">
      <dgm:prSet presAssocID="{7B07FE6F-B701-4EE7-B3A2-46A8CEEC9634}" presName="hierChild1" presStyleCnt="0">
        <dgm:presLayoutVars>
          <dgm:chPref val="1"/>
          <dgm:dir/>
          <dgm:animOne val="branch"/>
          <dgm:animLvl val="lvl"/>
          <dgm:resizeHandles/>
        </dgm:presLayoutVars>
      </dgm:prSet>
      <dgm:spPr/>
    </dgm:pt>
    <dgm:pt modelId="{84C77187-BEA1-4583-AC08-E560D91DA7EC}" type="pres">
      <dgm:prSet presAssocID="{97E9ED31-96A0-4AD2-9132-0E7FFDC2536E}" presName="hierRoot1" presStyleCnt="0"/>
      <dgm:spPr/>
    </dgm:pt>
    <dgm:pt modelId="{7351E39F-51AF-4162-8134-6A50BCAC8078}" type="pres">
      <dgm:prSet presAssocID="{97E9ED31-96A0-4AD2-9132-0E7FFDC2536E}" presName="composite" presStyleCnt="0"/>
      <dgm:spPr/>
    </dgm:pt>
    <dgm:pt modelId="{26AF9F71-1A8A-42DC-B552-FCD67A90DCFF}" type="pres">
      <dgm:prSet presAssocID="{97E9ED31-96A0-4AD2-9132-0E7FFDC2536E}" presName="background" presStyleLbl="node0" presStyleIdx="0" presStyleCnt="4"/>
      <dgm:spPr/>
    </dgm:pt>
    <dgm:pt modelId="{96E3261D-D0B6-4C17-AA2E-844AB3F57A7A}" type="pres">
      <dgm:prSet presAssocID="{97E9ED31-96A0-4AD2-9132-0E7FFDC2536E}" presName="text" presStyleLbl="fgAcc0" presStyleIdx="0" presStyleCnt="4">
        <dgm:presLayoutVars>
          <dgm:chPref val="3"/>
        </dgm:presLayoutVars>
      </dgm:prSet>
      <dgm:spPr/>
    </dgm:pt>
    <dgm:pt modelId="{BF6F8452-0DA4-4F7D-8D76-2F99F01C745B}" type="pres">
      <dgm:prSet presAssocID="{97E9ED31-96A0-4AD2-9132-0E7FFDC2536E}" presName="hierChild2" presStyleCnt="0"/>
      <dgm:spPr/>
    </dgm:pt>
    <dgm:pt modelId="{B34C8712-727A-47DE-9EF4-FBEF20730662}" type="pres">
      <dgm:prSet presAssocID="{EE3162E4-91C2-4858-B97A-017A6823A6BC}" presName="hierRoot1" presStyleCnt="0"/>
      <dgm:spPr/>
    </dgm:pt>
    <dgm:pt modelId="{67635B72-5C63-4E8D-9D36-DF69A30D5BCD}" type="pres">
      <dgm:prSet presAssocID="{EE3162E4-91C2-4858-B97A-017A6823A6BC}" presName="composite" presStyleCnt="0"/>
      <dgm:spPr/>
    </dgm:pt>
    <dgm:pt modelId="{ED83AD22-3D44-45B3-BDF0-04D5C711AA38}" type="pres">
      <dgm:prSet presAssocID="{EE3162E4-91C2-4858-B97A-017A6823A6BC}" presName="background" presStyleLbl="node0" presStyleIdx="1" presStyleCnt="4"/>
      <dgm:spPr/>
    </dgm:pt>
    <dgm:pt modelId="{9D774673-FD00-4181-9A88-9AAF34815AED}" type="pres">
      <dgm:prSet presAssocID="{EE3162E4-91C2-4858-B97A-017A6823A6BC}" presName="text" presStyleLbl="fgAcc0" presStyleIdx="1" presStyleCnt="4">
        <dgm:presLayoutVars>
          <dgm:chPref val="3"/>
        </dgm:presLayoutVars>
      </dgm:prSet>
      <dgm:spPr/>
    </dgm:pt>
    <dgm:pt modelId="{31B5B897-627A-4FA8-BADC-186B5B0693CA}" type="pres">
      <dgm:prSet presAssocID="{EE3162E4-91C2-4858-B97A-017A6823A6BC}" presName="hierChild2" presStyleCnt="0"/>
      <dgm:spPr/>
    </dgm:pt>
    <dgm:pt modelId="{D65F9B05-8920-48EB-B157-A16E88CFDCFD}" type="pres">
      <dgm:prSet presAssocID="{CA17551D-7A3A-4FE4-A6DA-4DA257A75A23}" presName="hierRoot1" presStyleCnt="0"/>
      <dgm:spPr/>
    </dgm:pt>
    <dgm:pt modelId="{2870006B-6955-4635-B264-205DCDC4243E}" type="pres">
      <dgm:prSet presAssocID="{CA17551D-7A3A-4FE4-A6DA-4DA257A75A23}" presName="composite" presStyleCnt="0"/>
      <dgm:spPr/>
    </dgm:pt>
    <dgm:pt modelId="{400C24B8-44A9-40CF-AF27-F626E057A7FE}" type="pres">
      <dgm:prSet presAssocID="{CA17551D-7A3A-4FE4-A6DA-4DA257A75A23}" presName="background" presStyleLbl="node0" presStyleIdx="2" presStyleCnt="4"/>
      <dgm:spPr/>
    </dgm:pt>
    <dgm:pt modelId="{FF5A21EA-4068-4869-AFE5-435B3020DB44}" type="pres">
      <dgm:prSet presAssocID="{CA17551D-7A3A-4FE4-A6DA-4DA257A75A23}" presName="text" presStyleLbl="fgAcc0" presStyleIdx="2" presStyleCnt="4">
        <dgm:presLayoutVars>
          <dgm:chPref val="3"/>
        </dgm:presLayoutVars>
      </dgm:prSet>
      <dgm:spPr/>
    </dgm:pt>
    <dgm:pt modelId="{E6D8B585-F45D-4620-830D-4545025C7AC1}" type="pres">
      <dgm:prSet presAssocID="{CA17551D-7A3A-4FE4-A6DA-4DA257A75A23}" presName="hierChild2" presStyleCnt="0"/>
      <dgm:spPr/>
    </dgm:pt>
    <dgm:pt modelId="{8C2D4BE7-21B9-4163-A553-D979A3245512}" type="pres">
      <dgm:prSet presAssocID="{1B794D32-F461-4287-8A5A-03F2AFF8E70E}" presName="hierRoot1" presStyleCnt="0"/>
      <dgm:spPr/>
    </dgm:pt>
    <dgm:pt modelId="{2A0BCFCC-3D5A-40BB-8363-6076C4CA2373}" type="pres">
      <dgm:prSet presAssocID="{1B794D32-F461-4287-8A5A-03F2AFF8E70E}" presName="composite" presStyleCnt="0"/>
      <dgm:spPr/>
    </dgm:pt>
    <dgm:pt modelId="{8F9831CB-431B-4005-8025-38073F462734}" type="pres">
      <dgm:prSet presAssocID="{1B794D32-F461-4287-8A5A-03F2AFF8E70E}" presName="background" presStyleLbl="node0" presStyleIdx="3" presStyleCnt="4"/>
      <dgm:spPr/>
    </dgm:pt>
    <dgm:pt modelId="{B2D8E4AD-9602-4E7A-9758-F2F1EA7069CB}" type="pres">
      <dgm:prSet presAssocID="{1B794D32-F461-4287-8A5A-03F2AFF8E70E}" presName="text" presStyleLbl="fgAcc0" presStyleIdx="3" presStyleCnt="4">
        <dgm:presLayoutVars>
          <dgm:chPref val="3"/>
        </dgm:presLayoutVars>
      </dgm:prSet>
      <dgm:spPr/>
    </dgm:pt>
    <dgm:pt modelId="{0995302F-A069-45EA-826A-33D5154CEC0A}" type="pres">
      <dgm:prSet presAssocID="{1B794D32-F461-4287-8A5A-03F2AFF8E70E}" presName="hierChild2" presStyleCnt="0"/>
      <dgm:spPr/>
    </dgm:pt>
  </dgm:ptLst>
  <dgm:cxnLst>
    <dgm:cxn modelId="{C371C405-1012-4151-982E-1A72B0E1F636}" srcId="{7B07FE6F-B701-4EE7-B3A2-46A8CEEC9634}" destId="{97E9ED31-96A0-4AD2-9132-0E7FFDC2536E}" srcOrd="0" destOrd="0" parTransId="{F9D7CE74-CAFF-4DB2-A0D7-2E04C4DF3CF5}" sibTransId="{5765E3A7-4EC5-490E-A77E-928FF8DABBA4}"/>
    <dgm:cxn modelId="{A1A70162-65CA-43F0-BDB9-B338510C808D}" type="presOf" srcId="{EE3162E4-91C2-4858-B97A-017A6823A6BC}" destId="{9D774673-FD00-4181-9A88-9AAF34815AED}" srcOrd="0" destOrd="0" presId="urn:microsoft.com/office/officeart/2005/8/layout/hierarchy1"/>
    <dgm:cxn modelId="{32797865-7162-42F6-9FA9-664C9AE5E7A4}" type="presOf" srcId="{CA17551D-7A3A-4FE4-A6DA-4DA257A75A23}" destId="{FF5A21EA-4068-4869-AFE5-435B3020DB44}" srcOrd="0" destOrd="0" presId="urn:microsoft.com/office/officeart/2005/8/layout/hierarchy1"/>
    <dgm:cxn modelId="{7E79C86A-8058-495C-90C8-4E58A9AE78ED}" type="presOf" srcId="{97E9ED31-96A0-4AD2-9132-0E7FFDC2536E}" destId="{96E3261D-D0B6-4C17-AA2E-844AB3F57A7A}" srcOrd="0" destOrd="0" presId="urn:microsoft.com/office/officeart/2005/8/layout/hierarchy1"/>
    <dgm:cxn modelId="{3682B66B-B404-41AE-BD19-1A7DB60C85F7}" srcId="{7B07FE6F-B701-4EE7-B3A2-46A8CEEC9634}" destId="{EE3162E4-91C2-4858-B97A-017A6823A6BC}" srcOrd="1" destOrd="0" parTransId="{F90D789B-EB8A-4CD9-AC85-11F2DEEC1650}" sibTransId="{C6D6B8D1-2504-4B81-A4D4-ECA4D0182ADC}"/>
    <dgm:cxn modelId="{A921DE8E-6793-4D88-A37B-F507CF2D86F6}" srcId="{7B07FE6F-B701-4EE7-B3A2-46A8CEEC9634}" destId="{1B794D32-F461-4287-8A5A-03F2AFF8E70E}" srcOrd="3" destOrd="0" parTransId="{70181CF6-1C4A-43F2-8F39-E6F6F81F370A}" sibTransId="{022E170B-6362-4296-951F-4A48A0DC2DBB}"/>
    <dgm:cxn modelId="{9347D2CB-A752-4ADF-8024-B32F6266B0DE}" srcId="{7B07FE6F-B701-4EE7-B3A2-46A8CEEC9634}" destId="{CA17551D-7A3A-4FE4-A6DA-4DA257A75A23}" srcOrd="2" destOrd="0" parTransId="{C52E112A-C901-4E2B-9145-246882AB639E}" sibTransId="{F9807B5A-36A6-4A91-9B84-718F9B29005B}"/>
    <dgm:cxn modelId="{8EBD80CD-49B5-4D72-A1B6-777C83BF0775}" type="presOf" srcId="{1B794D32-F461-4287-8A5A-03F2AFF8E70E}" destId="{B2D8E4AD-9602-4E7A-9758-F2F1EA7069CB}" srcOrd="0" destOrd="0" presId="urn:microsoft.com/office/officeart/2005/8/layout/hierarchy1"/>
    <dgm:cxn modelId="{FA908BFF-5EB3-4E16-8423-7E68A15B4050}" type="presOf" srcId="{7B07FE6F-B701-4EE7-B3A2-46A8CEEC9634}" destId="{4F426BDD-B6E1-4F12-8DDD-A53681F68B58}" srcOrd="0" destOrd="0" presId="urn:microsoft.com/office/officeart/2005/8/layout/hierarchy1"/>
    <dgm:cxn modelId="{4AFBE3FC-DC20-484A-9BBB-FBB023A3D8E8}" type="presParOf" srcId="{4F426BDD-B6E1-4F12-8DDD-A53681F68B58}" destId="{84C77187-BEA1-4583-AC08-E560D91DA7EC}" srcOrd="0" destOrd="0" presId="urn:microsoft.com/office/officeart/2005/8/layout/hierarchy1"/>
    <dgm:cxn modelId="{A0C0DFEE-B082-48E7-B474-A21C2669D04B}" type="presParOf" srcId="{84C77187-BEA1-4583-AC08-E560D91DA7EC}" destId="{7351E39F-51AF-4162-8134-6A50BCAC8078}" srcOrd="0" destOrd="0" presId="urn:microsoft.com/office/officeart/2005/8/layout/hierarchy1"/>
    <dgm:cxn modelId="{B9BB783C-E47E-41C1-95CC-FEAA4E6B9F99}" type="presParOf" srcId="{7351E39F-51AF-4162-8134-6A50BCAC8078}" destId="{26AF9F71-1A8A-42DC-B552-FCD67A90DCFF}" srcOrd="0" destOrd="0" presId="urn:microsoft.com/office/officeart/2005/8/layout/hierarchy1"/>
    <dgm:cxn modelId="{6EB2AD10-588D-4D98-A649-6CAF676767A6}" type="presParOf" srcId="{7351E39F-51AF-4162-8134-6A50BCAC8078}" destId="{96E3261D-D0B6-4C17-AA2E-844AB3F57A7A}" srcOrd="1" destOrd="0" presId="urn:microsoft.com/office/officeart/2005/8/layout/hierarchy1"/>
    <dgm:cxn modelId="{151A10D9-C49E-4167-9F8E-B4159021CC19}" type="presParOf" srcId="{84C77187-BEA1-4583-AC08-E560D91DA7EC}" destId="{BF6F8452-0DA4-4F7D-8D76-2F99F01C745B}" srcOrd="1" destOrd="0" presId="urn:microsoft.com/office/officeart/2005/8/layout/hierarchy1"/>
    <dgm:cxn modelId="{E7AB3269-1ABA-41BF-AF6A-6DC2A8334389}" type="presParOf" srcId="{4F426BDD-B6E1-4F12-8DDD-A53681F68B58}" destId="{B34C8712-727A-47DE-9EF4-FBEF20730662}" srcOrd="1" destOrd="0" presId="urn:microsoft.com/office/officeart/2005/8/layout/hierarchy1"/>
    <dgm:cxn modelId="{1B178EE4-94BA-497D-A157-FA9AE38E6B1F}" type="presParOf" srcId="{B34C8712-727A-47DE-9EF4-FBEF20730662}" destId="{67635B72-5C63-4E8D-9D36-DF69A30D5BCD}" srcOrd="0" destOrd="0" presId="urn:microsoft.com/office/officeart/2005/8/layout/hierarchy1"/>
    <dgm:cxn modelId="{734C027C-6DB7-4272-9A6A-ACF605B57941}" type="presParOf" srcId="{67635B72-5C63-4E8D-9D36-DF69A30D5BCD}" destId="{ED83AD22-3D44-45B3-BDF0-04D5C711AA38}" srcOrd="0" destOrd="0" presId="urn:microsoft.com/office/officeart/2005/8/layout/hierarchy1"/>
    <dgm:cxn modelId="{4FFCD25E-D9B1-4766-BFF6-C81231B2C4A1}" type="presParOf" srcId="{67635B72-5C63-4E8D-9D36-DF69A30D5BCD}" destId="{9D774673-FD00-4181-9A88-9AAF34815AED}" srcOrd="1" destOrd="0" presId="urn:microsoft.com/office/officeart/2005/8/layout/hierarchy1"/>
    <dgm:cxn modelId="{5D860E8F-F1DE-4869-9264-3E62E815F197}" type="presParOf" srcId="{B34C8712-727A-47DE-9EF4-FBEF20730662}" destId="{31B5B897-627A-4FA8-BADC-186B5B0693CA}" srcOrd="1" destOrd="0" presId="urn:microsoft.com/office/officeart/2005/8/layout/hierarchy1"/>
    <dgm:cxn modelId="{7F5167D3-FB7C-45CA-A1EC-28166DCE28CD}" type="presParOf" srcId="{4F426BDD-B6E1-4F12-8DDD-A53681F68B58}" destId="{D65F9B05-8920-48EB-B157-A16E88CFDCFD}" srcOrd="2" destOrd="0" presId="urn:microsoft.com/office/officeart/2005/8/layout/hierarchy1"/>
    <dgm:cxn modelId="{3EFA75B5-992B-4D2C-AE64-C99348E84194}" type="presParOf" srcId="{D65F9B05-8920-48EB-B157-A16E88CFDCFD}" destId="{2870006B-6955-4635-B264-205DCDC4243E}" srcOrd="0" destOrd="0" presId="urn:microsoft.com/office/officeart/2005/8/layout/hierarchy1"/>
    <dgm:cxn modelId="{46EE2B88-9EFE-4830-A230-EADA69411D44}" type="presParOf" srcId="{2870006B-6955-4635-B264-205DCDC4243E}" destId="{400C24B8-44A9-40CF-AF27-F626E057A7FE}" srcOrd="0" destOrd="0" presId="urn:microsoft.com/office/officeart/2005/8/layout/hierarchy1"/>
    <dgm:cxn modelId="{DBEF8C17-570B-4E40-9A35-901BEAC91AF2}" type="presParOf" srcId="{2870006B-6955-4635-B264-205DCDC4243E}" destId="{FF5A21EA-4068-4869-AFE5-435B3020DB44}" srcOrd="1" destOrd="0" presId="urn:microsoft.com/office/officeart/2005/8/layout/hierarchy1"/>
    <dgm:cxn modelId="{1BC619C3-E27F-47AB-A85D-4820050823BD}" type="presParOf" srcId="{D65F9B05-8920-48EB-B157-A16E88CFDCFD}" destId="{E6D8B585-F45D-4620-830D-4545025C7AC1}" srcOrd="1" destOrd="0" presId="urn:microsoft.com/office/officeart/2005/8/layout/hierarchy1"/>
    <dgm:cxn modelId="{F44337E2-F58B-4B8F-9039-C896BE6E77CB}" type="presParOf" srcId="{4F426BDD-B6E1-4F12-8DDD-A53681F68B58}" destId="{8C2D4BE7-21B9-4163-A553-D979A3245512}" srcOrd="3" destOrd="0" presId="urn:microsoft.com/office/officeart/2005/8/layout/hierarchy1"/>
    <dgm:cxn modelId="{09A65FB4-3464-4704-964B-8A9BBB7BD30C}" type="presParOf" srcId="{8C2D4BE7-21B9-4163-A553-D979A3245512}" destId="{2A0BCFCC-3D5A-40BB-8363-6076C4CA2373}" srcOrd="0" destOrd="0" presId="urn:microsoft.com/office/officeart/2005/8/layout/hierarchy1"/>
    <dgm:cxn modelId="{575C3D99-A087-43AF-90CD-032041706610}" type="presParOf" srcId="{2A0BCFCC-3D5A-40BB-8363-6076C4CA2373}" destId="{8F9831CB-431B-4005-8025-38073F462734}" srcOrd="0" destOrd="0" presId="urn:microsoft.com/office/officeart/2005/8/layout/hierarchy1"/>
    <dgm:cxn modelId="{304311FC-3713-4928-A07D-0FAC2A54605D}" type="presParOf" srcId="{2A0BCFCC-3D5A-40BB-8363-6076C4CA2373}" destId="{B2D8E4AD-9602-4E7A-9758-F2F1EA7069CB}" srcOrd="1" destOrd="0" presId="urn:microsoft.com/office/officeart/2005/8/layout/hierarchy1"/>
    <dgm:cxn modelId="{5C8AC19B-72B8-4FB5-A3C2-9BE184FD105C}" type="presParOf" srcId="{8C2D4BE7-21B9-4163-A553-D979A3245512}" destId="{0995302F-A069-45EA-826A-33D5154CEC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19FB-5AAF-4DDD-8DE0-6EB2384468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C7D317-1338-480F-A467-D36BC90B8BE7}">
      <dgm:prSet/>
      <dgm:spPr/>
      <dgm:t>
        <a:bodyPr/>
        <a:lstStyle/>
        <a:p>
          <a:pPr>
            <a:lnSpc>
              <a:spcPct val="100000"/>
            </a:lnSpc>
          </a:pPr>
          <a:r>
            <a:rPr lang="en-US"/>
            <a:t>Anyone can propose policies</a:t>
          </a:r>
        </a:p>
      </dgm:t>
    </dgm:pt>
    <dgm:pt modelId="{700EB947-77B3-4B6D-8FD4-9B46685F3205}" type="parTrans" cxnId="{9F1224FB-7747-4C38-88B1-CB2C7A710A3B}">
      <dgm:prSet/>
      <dgm:spPr/>
      <dgm:t>
        <a:bodyPr/>
        <a:lstStyle/>
        <a:p>
          <a:endParaRPr lang="en-US"/>
        </a:p>
      </dgm:t>
    </dgm:pt>
    <dgm:pt modelId="{04321571-6569-432B-9A5A-2880901375CB}" type="sibTrans" cxnId="{9F1224FB-7747-4C38-88B1-CB2C7A710A3B}">
      <dgm:prSet/>
      <dgm:spPr/>
      <dgm:t>
        <a:bodyPr/>
        <a:lstStyle/>
        <a:p>
          <a:endParaRPr lang="en-US"/>
        </a:p>
      </dgm:t>
    </dgm:pt>
    <dgm:pt modelId="{6DE433AB-984F-49E6-BBB8-991F2A0A837B}">
      <dgm:prSet/>
      <dgm:spPr/>
      <dgm:t>
        <a:bodyPr/>
        <a:lstStyle/>
        <a:p>
          <a:pPr>
            <a:lnSpc>
              <a:spcPct val="100000"/>
            </a:lnSpc>
          </a:pPr>
          <a:r>
            <a:rPr lang="en-US"/>
            <a:t>Technical Communities approve policies</a:t>
          </a:r>
        </a:p>
      </dgm:t>
    </dgm:pt>
    <dgm:pt modelId="{48AE1463-0AEC-49B3-B2E2-76A779AF1444}" type="parTrans" cxnId="{CC0DCADB-4FAA-4D29-B9FB-D054E2241DF7}">
      <dgm:prSet/>
      <dgm:spPr/>
      <dgm:t>
        <a:bodyPr/>
        <a:lstStyle/>
        <a:p>
          <a:endParaRPr lang="en-US"/>
        </a:p>
      </dgm:t>
    </dgm:pt>
    <dgm:pt modelId="{1DA12240-3D74-4E50-B543-FF745BC495CC}" type="sibTrans" cxnId="{CC0DCADB-4FAA-4D29-B9FB-D054E2241DF7}">
      <dgm:prSet/>
      <dgm:spPr/>
      <dgm:t>
        <a:bodyPr/>
        <a:lstStyle/>
        <a:p>
          <a:endParaRPr lang="en-US"/>
        </a:p>
      </dgm:t>
    </dgm:pt>
    <dgm:pt modelId="{EF33FC52-F2F3-49DE-9C34-D3E59EC32D49}">
      <dgm:prSet/>
      <dgm:spPr/>
      <dgm:t>
        <a:bodyPr/>
        <a:lstStyle/>
        <a:p>
          <a:pPr>
            <a:lnSpc>
              <a:spcPct val="100000"/>
            </a:lnSpc>
          </a:pPr>
          <a:r>
            <a:rPr lang="en-US"/>
            <a:t>Approved policies are globally visible</a:t>
          </a:r>
        </a:p>
      </dgm:t>
    </dgm:pt>
    <dgm:pt modelId="{79FAAB2B-A692-4959-9E55-FB25E3FD290F}" type="parTrans" cxnId="{BFD90883-DD44-47E2-A4CC-E8A5A600CC33}">
      <dgm:prSet/>
      <dgm:spPr/>
      <dgm:t>
        <a:bodyPr/>
        <a:lstStyle/>
        <a:p>
          <a:endParaRPr lang="en-US"/>
        </a:p>
      </dgm:t>
    </dgm:pt>
    <dgm:pt modelId="{171679D3-57AF-4D54-A95C-31E64FB9F7BE}" type="sibTrans" cxnId="{BFD90883-DD44-47E2-A4CC-E8A5A600CC33}">
      <dgm:prSet/>
      <dgm:spPr/>
      <dgm:t>
        <a:bodyPr/>
        <a:lstStyle/>
        <a:p>
          <a:endParaRPr lang="en-US"/>
        </a:p>
      </dgm:t>
    </dgm:pt>
    <dgm:pt modelId="{BA4DB09B-B4F1-4D3A-8474-7E492CFC3C8B}">
      <dgm:prSet/>
      <dgm:spPr/>
      <dgm:t>
        <a:bodyPr/>
        <a:lstStyle/>
        <a:p>
          <a:pPr>
            <a:lnSpc>
              <a:spcPct val="100000"/>
            </a:lnSpc>
          </a:pPr>
          <a:r>
            <a:rPr lang="en-US"/>
            <a:t>Policies are versioned and amendable</a:t>
          </a:r>
        </a:p>
      </dgm:t>
    </dgm:pt>
    <dgm:pt modelId="{07DF46CA-3F5E-484C-845A-2BA279DCFDA1}" type="parTrans" cxnId="{DE5E9FDB-8017-4B28-9E35-5D3E349D97B7}">
      <dgm:prSet/>
      <dgm:spPr/>
      <dgm:t>
        <a:bodyPr/>
        <a:lstStyle/>
        <a:p>
          <a:endParaRPr lang="en-US"/>
        </a:p>
      </dgm:t>
    </dgm:pt>
    <dgm:pt modelId="{CE52CC1A-D0C4-4174-BE71-2D5DDD5F76BB}" type="sibTrans" cxnId="{DE5E9FDB-8017-4B28-9E35-5D3E349D97B7}">
      <dgm:prSet/>
      <dgm:spPr/>
      <dgm:t>
        <a:bodyPr/>
        <a:lstStyle/>
        <a:p>
          <a:endParaRPr lang="en-US"/>
        </a:p>
      </dgm:t>
    </dgm:pt>
    <dgm:pt modelId="{68458291-3C8C-4331-B561-68F91EA4D45B}">
      <dgm:prSet/>
      <dgm:spPr/>
      <dgm:t>
        <a:bodyPr/>
        <a:lstStyle/>
        <a:p>
          <a:pPr>
            <a:lnSpc>
              <a:spcPct val="100000"/>
            </a:lnSpc>
          </a:pPr>
          <a:r>
            <a:rPr lang="en-US" dirty="0"/>
            <a:t>Draft policies are hidden</a:t>
          </a:r>
        </a:p>
      </dgm:t>
    </dgm:pt>
    <dgm:pt modelId="{2908C86F-5308-439B-8F54-89275B393C4A}" type="parTrans" cxnId="{49F158DA-5512-47EA-A0D0-D248286DB4B6}">
      <dgm:prSet/>
      <dgm:spPr/>
      <dgm:t>
        <a:bodyPr/>
        <a:lstStyle/>
        <a:p>
          <a:endParaRPr lang="en-US"/>
        </a:p>
      </dgm:t>
    </dgm:pt>
    <dgm:pt modelId="{BE8A0A63-9CE5-4BA8-A4A6-2BD9328610D4}" type="sibTrans" cxnId="{49F158DA-5512-47EA-A0D0-D248286DB4B6}">
      <dgm:prSet/>
      <dgm:spPr/>
      <dgm:t>
        <a:bodyPr/>
        <a:lstStyle/>
        <a:p>
          <a:endParaRPr lang="en-US"/>
        </a:p>
      </dgm:t>
    </dgm:pt>
    <dgm:pt modelId="{6DCDEE10-CA68-44F2-8A6C-C3200A5623AF}" type="pres">
      <dgm:prSet presAssocID="{333719FB-5AAF-4DDD-8DE0-6EB2384468BB}" presName="root" presStyleCnt="0">
        <dgm:presLayoutVars>
          <dgm:dir/>
          <dgm:resizeHandles val="exact"/>
        </dgm:presLayoutVars>
      </dgm:prSet>
      <dgm:spPr/>
    </dgm:pt>
    <dgm:pt modelId="{CCB7FDE7-EDEB-43AC-B411-70ADAF29FAD2}" type="pres">
      <dgm:prSet presAssocID="{5DC7D317-1338-480F-A467-D36BC90B8BE7}" presName="compNode" presStyleCnt="0"/>
      <dgm:spPr/>
    </dgm:pt>
    <dgm:pt modelId="{DFC90904-1FF5-4815-A923-D6B1599C7F4D}" type="pres">
      <dgm:prSet presAssocID="{5DC7D317-1338-480F-A467-D36BC90B8BE7}" presName="bgRect" presStyleLbl="bgShp" presStyleIdx="0" presStyleCnt="5"/>
      <dgm:spPr/>
    </dgm:pt>
    <dgm:pt modelId="{C1BFA741-914F-4DB1-99AE-64CBB79C4D8F}" type="pres">
      <dgm:prSet presAssocID="{5DC7D317-1338-480F-A467-D36BC90B8B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55B6CC5A-E386-439B-BF93-604A791102F0}" type="pres">
      <dgm:prSet presAssocID="{5DC7D317-1338-480F-A467-D36BC90B8BE7}" presName="spaceRect" presStyleCnt="0"/>
      <dgm:spPr/>
    </dgm:pt>
    <dgm:pt modelId="{077FFE2E-E9FC-4524-BB4D-5C3C0149D9F1}" type="pres">
      <dgm:prSet presAssocID="{5DC7D317-1338-480F-A467-D36BC90B8BE7}" presName="parTx" presStyleLbl="revTx" presStyleIdx="0" presStyleCnt="5">
        <dgm:presLayoutVars>
          <dgm:chMax val="0"/>
          <dgm:chPref val="0"/>
        </dgm:presLayoutVars>
      </dgm:prSet>
      <dgm:spPr/>
    </dgm:pt>
    <dgm:pt modelId="{8A3AE5B8-B290-43DD-A13B-FDF50D16DC03}" type="pres">
      <dgm:prSet presAssocID="{04321571-6569-432B-9A5A-2880901375CB}" presName="sibTrans" presStyleCnt="0"/>
      <dgm:spPr/>
    </dgm:pt>
    <dgm:pt modelId="{223361F2-C52C-4928-B733-67E4AF99A482}" type="pres">
      <dgm:prSet presAssocID="{68458291-3C8C-4331-B561-68F91EA4D45B}" presName="compNode" presStyleCnt="0"/>
      <dgm:spPr/>
    </dgm:pt>
    <dgm:pt modelId="{931DB85B-00C3-46E4-BA62-B4F024D93027}" type="pres">
      <dgm:prSet presAssocID="{68458291-3C8C-4331-B561-68F91EA4D45B}" presName="bgRect" presStyleLbl="bgShp" presStyleIdx="1" presStyleCnt="5"/>
      <dgm:spPr/>
    </dgm:pt>
    <dgm:pt modelId="{A516170C-C492-46F2-8782-72AA399E0FF4}" type="pres">
      <dgm:prSet presAssocID="{68458291-3C8C-4331-B561-68F91EA4D45B}"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ind with solid fill"/>
        </a:ext>
      </dgm:extLst>
    </dgm:pt>
    <dgm:pt modelId="{AC2E045D-5C10-4215-97A1-48D9BB7C621C}" type="pres">
      <dgm:prSet presAssocID="{68458291-3C8C-4331-B561-68F91EA4D45B}" presName="spaceRect" presStyleCnt="0"/>
      <dgm:spPr/>
    </dgm:pt>
    <dgm:pt modelId="{50C41A36-6CD7-4198-89C6-181BC6BCCC49}" type="pres">
      <dgm:prSet presAssocID="{68458291-3C8C-4331-B561-68F91EA4D45B}" presName="parTx" presStyleLbl="revTx" presStyleIdx="1" presStyleCnt="5">
        <dgm:presLayoutVars>
          <dgm:chMax val="0"/>
          <dgm:chPref val="0"/>
        </dgm:presLayoutVars>
      </dgm:prSet>
      <dgm:spPr/>
    </dgm:pt>
    <dgm:pt modelId="{8326DF30-CB9E-462E-9BCF-BF0E29D63794}" type="pres">
      <dgm:prSet presAssocID="{BE8A0A63-9CE5-4BA8-A4A6-2BD9328610D4}" presName="sibTrans" presStyleCnt="0"/>
      <dgm:spPr/>
    </dgm:pt>
    <dgm:pt modelId="{4FBC048F-F446-46CA-AAF6-39AC75DE67D2}" type="pres">
      <dgm:prSet presAssocID="{6DE433AB-984F-49E6-BBB8-991F2A0A837B}" presName="compNode" presStyleCnt="0"/>
      <dgm:spPr/>
    </dgm:pt>
    <dgm:pt modelId="{2BF8F481-B2BC-4843-B9E3-4222DF708090}" type="pres">
      <dgm:prSet presAssocID="{6DE433AB-984F-49E6-BBB8-991F2A0A837B}" presName="bgRect" presStyleLbl="bgShp" presStyleIdx="2" presStyleCnt="5"/>
      <dgm:spPr/>
    </dgm:pt>
    <dgm:pt modelId="{3E0B7D9E-59C0-4E72-A56A-0C65BFB6692D}" type="pres">
      <dgm:prSet presAssocID="{6DE433AB-984F-49E6-BBB8-991F2A0A83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66270BB0-F170-42BE-98B4-726FC5D98341}" type="pres">
      <dgm:prSet presAssocID="{6DE433AB-984F-49E6-BBB8-991F2A0A837B}" presName="spaceRect" presStyleCnt="0"/>
      <dgm:spPr/>
    </dgm:pt>
    <dgm:pt modelId="{A95FD4AE-75B8-49D0-888D-9D06E302C446}" type="pres">
      <dgm:prSet presAssocID="{6DE433AB-984F-49E6-BBB8-991F2A0A837B}" presName="parTx" presStyleLbl="revTx" presStyleIdx="2" presStyleCnt="5">
        <dgm:presLayoutVars>
          <dgm:chMax val="0"/>
          <dgm:chPref val="0"/>
        </dgm:presLayoutVars>
      </dgm:prSet>
      <dgm:spPr/>
    </dgm:pt>
    <dgm:pt modelId="{526C278C-8BF6-4C92-86FA-9DCDF89E0F4D}" type="pres">
      <dgm:prSet presAssocID="{1DA12240-3D74-4E50-B543-FF745BC495CC}" presName="sibTrans" presStyleCnt="0"/>
      <dgm:spPr/>
    </dgm:pt>
    <dgm:pt modelId="{6CC743D0-C758-4108-BBAD-132386D52912}" type="pres">
      <dgm:prSet presAssocID="{EF33FC52-F2F3-49DE-9C34-D3E59EC32D49}" presName="compNode" presStyleCnt="0"/>
      <dgm:spPr/>
    </dgm:pt>
    <dgm:pt modelId="{0E610937-32F0-4DBB-A1E1-8C9151B6E899}" type="pres">
      <dgm:prSet presAssocID="{EF33FC52-F2F3-49DE-9C34-D3E59EC32D49}" presName="bgRect" presStyleLbl="bgShp" presStyleIdx="3" presStyleCnt="5"/>
      <dgm:spPr/>
    </dgm:pt>
    <dgm:pt modelId="{32B80973-E171-4DDB-93D0-E34DCEC65CEB}" type="pres">
      <dgm:prSet presAssocID="{EF33FC52-F2F3-49DE-9C34-D3E59EC32D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Europe-Africa"/>
        </a:ext>
      </dgm:extLst>
    </dgm:pt>
    <dgm:pt modelId="{9AAF42A3-A09A-4075-9EF4-AAC0361B8FD9}" type="pres">
      <dgm:prSet presAssocID="{EF33FC52-F2F3-49DE-9C34-D3E59EC32D49}" presName="spaceRect" presStyleCnt="0"/>
      <dgm:spPr/>
    </dgm:pt>
    <dgm:pt modelId="{11A81AE1-BCC7-4A07-B39F-9BCA317109A3}" type="pres">
      <dgm:prSet presAssocID="{EF33FC52-F2F3-49DE-9C34-D3E59EC32D49}" presName="parTx" presStyleLbl="revTx" presStyleIdx="3" presStyleCnt="5">
        <dgm:presLayoutVars>
          <dgm:chMax val="0"/>
          <dgm:chPref val="0"/>
        </dgm:presLayoutVars>
      </dgm:prSet>
      <dgm:spPr/>
    </dgm:pt>
    <dgm:pt modelId="{1F3BE04F-A004-424C-9E00-5B1E950777AA}" type="pres">
      <dgm:prSet presAssocID="{171679D3-57AF-4D54-A95C-31E64FB9F7BE}" presName="sibTrans" presStyleCnt="0"/>
      <dgm:spPr/>
    </dgm:pt>
    <dgm:pt modelId="{8DAE430A-0426-4AE1-9F19-6F8EBA42CDAF}" type="pres">
      <dgm:prSet presAssocID="{BA4DB09B-B4F1-4D3A-8474-7E492CFC3C8B}" presName="compNode" presStyleCnt="0"/>
      <dgm:spPr/>
    </dgm:pt>
    <dgm:pt modelId="{E382F325-1C12-44FC-A799-6139865F287F}" type="pres">
      <dgm:prSet presAssocID="{BA4DB09B-B4F1-4D3A-8474-7E492CFC3C8B}" presName="bgRect" presStyleLbl="bgShp" presStyleIdx="4" presStyleCnt="5"/>
      <dgm:spPr/>
    </dgm:pt>
    <dgm:pt modelId="{2017939D-AB71-4742-A1B0-CE646B7391F3}" type="pres">
      <dgm:prSet presAssocID="{BA4DB09B-B4F1-4D3A-8474-7E492CFC3C8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2058B764-5756-4BC5-BC9F-10634F805C34}" type="pres">
      <dgm:prSet presAssocID="{BA4DB09B-B4F1-4D3A-8474-7E492CFC3C8B}" presName="spaceRect" presStyleCnt="0"/>
      <dgm:spPr/>
    </dgm:pt>
    <dgm:pt modelId="{D1A41D93-99ED-4D42-B6BD-015D00F5D7EA}" type="pres">
      <dgm:prSet presAssocID="{BA4DB09B-B4F1-4D3A-8474-7E492CFC3C8B}" presName="parTx" presStyleLbl="revTx" presStyleIdx="4" presStyleCnt="5">
        <dgm:presLayoutVars>
          <dgm:chMax val="0"/>
          <dgm:chPref val="0"/>
        </dgm:presLayoutVars>
      </dgm:prSet>
      <dgm:spPr/>
    </dgm:pt>
  </dgm:ptLst>
  <dgm:cxnLst>
    <dgm:cxn modelId="{4E0EEE34-5D17-40A1-9582-0A7CCAE3CC4B}" type="presOf" srcId="{BA4DB09B-B4F1-4D3A-8474-7E492CFC3C8B}" destId="{D1A41D93-99ED-4D42-B6BD-015D00F5D7EA}" srcOrd="0" destOrd="0" presId="urn:microsoft.com/office/officeart/2018/2/layout/IconVerticalSolidList"/>
    <dgm:cxn modelId="{54BA1D40-7EC8-40EE-B653-B9EA1DCB2D6A}" type="presOf" srcId="{333719FB-5AAF-4DDD-8DE0-6EB2384468BB}" destId="{6DCDEE10-CA68-44F2-8A6C-C3200A5623AF}" srcOrd="0" destOrd="0" presId="urn:microsoft.com/office/officeart/2018/2/layout/IconVerticalSolidList"/>
    <dgm:cxn modelId="{589ED771-5146-4675-BD70-4FCC34E5FB4F}" type="presOf" srcId="{6DE433AB-984F-49E6-BBB8-991F2A0A837B}" destId="{A95FD4AE-75B8-49D0-888D-9D06E302C446}" srcOrd="0" destOrd="0" presId="urn:microsoft.com/office/officeart/2018/2/layout/IconVerticalSolidList"/>
    <dgm:cxn modelId="{BFD90883-DD44-47E2-A4CC-E8A5A600CC33}" srcId="{333719FB-5AAF-4DDD-8DE0-6EB2384468BB}" destId="{EF33FC52-F2F3-49DE-9C34-D3E59EC32D49}" srcOrd="3" destOrd="0" parTransId="{79FAAB2B-A692-4959-9E55-FB25E3FD290F}" sibTransId="{171679D3-57AF-4D54-A95C-31E64FB9F7BE}"/>
    <dgm:cxn modelId="{7B4333BB-A91A-47C0-AE50-4A8CE8159041}" type="presOf" srcId="{68458291-3C8C-4331-B561-68F91EA4D45B}" destId="{50C41A36-6CD7-4198-89C6-181BC6BCCC49}" srcOrd="0" destOrd="0" presId="urn:microsoft.com/office/officeart/2018/2/layout/IconVerticalSolidList"/>
    <dgm:cxn modelId="{ED6786D8-BE43-4697-9083-CB747F66C58D}" type="presOf" srcId="{5DC7D317-1338-480F-A467-D36BC90B8BE7}" destId="{077FFE2E-E9FC-4524-BB4D-5C3C0149D9F1}" srcOrd="0" destOrd="0" presId="urn:microsoft.com/office/officeart/2018/2/layout/IconVerticalSolidList"/>
    <dgm:cxn modelId="{49F158DA-5512-47EA-A0D0-D248286DB4B6}" srcId="{333719FB-5AAF-4DDD-8DE0-6EB2384468BB}" destId="{68458291-3C8C-4331-B561-68F91EA4D45B}" srcOrd="1" destOrd="0" parTransId="{2908C86F-5308-439B-8F54-89275B393C4A}" sibTransId="{BE8A0A63-9CE5-4BA8-A4A6-2BD9328610D4}"/>
    <dgm:cxn modelId="{DE5E9FDB-8017-4B28-9E35-5D3E349D97B7}" srcId="{333719FB-5AAF-4DDD-8DE0-6EB2384468BB}" destId="{BA4DB09B-B4F1-4D3A-8474-7E492CFC3C8B}" srcOrd="4" destOrd="0" parTransId="{07DF46CA-3F5E-484C-845A-2BA279DCFDA1}" sibTransId="{CE52CC1A-D0C4-4174-BE71-2D5DDD5F76BB}"/>
    <dgm:cxn modelId="{CC0DCADB-4FAA-4D29-B9FB-D054E2241DF7}" srcId="{333719FB-5AAF-4DDD-8DE0-6EB2384468BB}" destId="{6DE433AB-984F-49E6-BBB8-991F2A0A837B}" srcOrd="2" destOrd="0" parTransId="{48AE1463-0AEC-49B3-B2E2-76A779AF1444}" sibTransId="{1DA12240-3D74-4E50-B543-FF745BC495CC}"/>
    <dgm:cxn modelId="{FB6C71E0-A248-44ED-B65E-4A4C4152CF41}" type="presOf" srcId="{EF33FC52-F2F3-49DE-9C34-D3E59EC32D49}" destId="{11A81AE1-BCC7-4A07-B39F-9BCA317109A3}" srcOrd="0" destOrd="0" presId="urn:microsoft.com/office/officeart/2018/2/layout/IconVerticalSolidList"/>
    <dgm:cxn modelId="{9F1224FB-7747-4C38-88B1-CB2C7A710A3B}" srcId="{333719FB-5AAF-4DDD-8DE0-6EB2384468BB}" destId="{5DC7D317-1338-480F-A467-D36BC90B8BE7}" srcOrd="0" destOrd="0" parTransId="{700EB947-77B3-4B6D-8FD4-9B46685F3205}" sibTransId="{04321571-6569-432B-9A5A-2880901375CB}"/>
    <dgm:cxn modelId="{C146BF91-B1AC-490B-9C19-258107875749}" type="presParOf" srcId="{6DCDEE10-CA68-44F2-8A6C-C3200A5623AF}" destId="{CCB7FDE7-EDEB-43AC-B411-70ADAF29FAD2}" srcOrd="0" destOrd="0" presId="urn:microsoft.com/office/officeart/2018/2/layout/IconVerticalSolidList"/>
    <dgm:cxn modelId="{7CF77096-BA1C-46BD-8717-A01CF2293851}" type="presParOf" srcId="{CCB7FDE7-EDEB-43AC-B411-70ADAF29FAD2}" destId="{DFC90904-1FF5-4815-A923-D6B1599C7F4D}" srcOrd="0" destOrd="0" presId="urn:microsoft.com/office/officeart/2018/2/layout/IconVerticalSolidList"/>
    <dgm:cxn modelId="{9B1CB27A-69D4-4BBA-AF3E-17093D8D8E9D}" type="presParOf" srcId="{CCB7FDE7-EDEB-43AC-B411-70ADAF29FAD2}" destId="{C1BFA741-914F-4DB1-99AE-64CBB79C4D8F}" srcOrd="1" destOrd="0" presId="urn:microsoft.com/office/officeart/2018/2/layout/IconVerticalSolidList"/>
    <dgm:cxn modelId="{503EE606-093E-45F4-AA8D-A52E79B242C5}" type="presParOf" srcId="{CCB7FDE7-EDEB-43AC-B411-70ADAF29FAD2}" destId="{55B6CC5A-E386-439B-BF93-604A791102F0}" srcOrd="2" destOrd="0" presId="urn:microsoft.com/office/officeart/2018/2/layout/IconVerticalSolidList"/>
    <dgm:cxn modelId="{142CDBB7-3451-4675-8954-C85A735BE0A7}" type="presParOf" srcId="{CCB7FDE7-EDEB-43AC-B411-70ADAF29FAD2}" destId="{077FFE2E-E9FC-4524-BB4D-5C3C0149D9F1}" srcOrd="3" destOrd="0" presId="urn:microsoft.com/office/officeart/2018/2/layout/IconVerticalSolidList"/>
    <dgm:cxn modelId="{28CE6FAF-1B19-48E1-AEA4-31A812950C37}" type="presParOf" srcId="{6DCDEE10-CA68-44F2-8A6C-C3200A5623AF}" destId="{8A3AE5B8-B290-43DD-A13B-FDF50D16DC03}" srcOrd="1" destOrd="0" presId="urn:microsoft.com/office/officeart/2018/2/layout/IconVerticalSolidList"/>
    <dgm:cxn modelId="{15FE439B-F05E-411A-9B45-23A55026E3EC}" type="presParOf" srcId="{6DCDEE10-CA68-44F2-8A6C-C3200A5623AF}" destId="{223361F2-C52C-4928-B733-67E4AF99A482}" srcOrd="2" destOrd="0" presId="urn:microsoft.com/office/officeart/2018/2/layout/IconVerticalSolidList"/>
    <dgm:cxn modelId="{1E97EAE5-8CAE-4CE2-BFDC-3000E5FA5C07}" type="presParOf" srcId="{223361F2-C52C-4928-B733-67E4AF99A482}" destId="{931DB85B-00C3-46E4-BA62-B4F024D93027}" srcOrd="0" destOrd="0" presId="urn:microsoft.com/office/officeart/2018/2/layout/IconVerticalSolidList"/>
    <dgm:cxn modelId="{24157A93-F91F-47F5-87B3-BDC150060BF6}" type="presParOf" srcId="{223361F2-C52C-4928-B733-67E4AF99A482}" destId="{A516170C-C492-46F2-8782-72AA399E0FF4}" srcOrd="1" destOrd="0" presId="urn:microsoft.com/office/officeart/2018/2/layout/IconVerticalSolidList"/>
    <dgm:cxn modelId="{14BA98E0-D161-47F0-9BCE-9CECB1A89BA5}" type="presParOf" srcId="{223361F2-C52C-4928-B733-67E4AF99A482}" destId="{AC2E045D-5C10-4215-97A1-48D9BB7C621C}" srcOrd="2" destOrd="0" presId="urn:microsoft.com/office/officeart/2018/2/layout/IconVerticalSolidList"/>
    <dgm:cxn modelId="{813E4C61-7DEB-4D88-9333-E967E02C0BE2}" type="presParOf" srcId="{223361F2-C52C-4928-B733-67E4AF99A482}" destId="{50C41A36-6CD7-4198-89C6-181BC6BCCC49}" srcOrd="3" destOrd="0" presId="urn:microsoft.com/office/officeart/2018/2/layout/IconVerticalSolidList"/>
    <dgm:cxn modelId="{117D635B-3DA6-4610-83A7-349C932CCBD6}" type="presParOf" srcId="{6DCDEE10-CA68-44F2-8A6C-C3200A5623AF}" destId="{8326DF30-CB9E-462E-9BCF-BF0E29D63794}" srcOrd="3" destOrd="0" presId="urn:microsoft.com/office/officeart/2018/2/layout/IconVerticalSolidList"/>
    <dgm:cxn modelId="{31D0D395-3128-49E7-8C1A-EBEA589F4842}" type="presParOf" srcId="{6DCDEE10-CA68-44F2-8A6C-C3200A5623AF}" destId="{4FBC048F-F446-46CA-AAF6-39AC75DE67D2}" srcOrd="4" destOrd="0" presId="urn:microsoft.com/office/officeart/2018/2/layout/IconVerticalSolidList"/>
    <dgm:cxn modelId="{540F93DA-58AB-4FA2-A7B8-5FD455ED0C49}" type="presParOf" srcId="{4FBC048F-F446-46CA-AAF6-39AC75DE67D2}" destId="{2BF8F481-B2BC-4843-B9E3-4222DF708090}" srcOrd="0" destOrd="0" presId="urn:microsoft.com/office/officeart/2018/2/layout/IconVerticalSolidList"/>
    <dgm:cxn modelId="{5E2A2299-612A-460C-9552-09879657F376}" type="presParOf" srcId="{4FBC048F-F446-46CA-AAF6-39AC75DE67D2}" destId="{3E0B7D9E-59C0-4E72-A56A-0C65BFB6692D}" srcOrd="1" destOrd="0" presId="urn:microsoft.com/office/officeart/2018/2/layout/IconVerticalSolidList"/>
    <dgm:cxn modelId="{B566003A-43C9-4C69-95CC-13F18F2A6FE7}" type="presParOf" srcId="{4FBC048F-F446-46CA-AAF6-39AC75DE67D2}" destId="{66270BB0-F170-42BE-98B4-726FC5D98341}" srcOrd="2" destOrd="0" presId="urn:microsoft.com/office/officeart/2018/2/layout/IconVerticalSolidList"/>
    <dgm:cxn modelId="{353EB8B0-C4F6-428E-B090-9CE8ADE67DFE}" type="presParOf" srcId="{4FBC048F-F446-46CA-AAF6-39AC75DE67D2}" destId="{A95FD4AE-75B8-49D0-888D-9D06E302C446}" srcOrd="3" destOrd="0" presId="urn:microsoft.com/office/officeart/2018/2/layout/IconVerticalSolidList"/>
    <dgm:cxn modelId="{E79C49D2-FDEB-460D-B7CC-0EC6741B2E32}" type="presParOf" srcId="{6DCDEE10-CA68-44F2-8A6C-C3200A5623AF}" destId="{526C278C-8BF6-4C92-86FA-9DCDF89E0F4D}" srcOrd="5" destOrd="0" presId="urn:microsoft.com/office/officeart/2018/2/layout/IconVerticalSolidList"/>
    <dgm:cxn modelId="{29AF1083-5459-4444-A29B-C92B122CAA74}" type="presParOf" srcId="{6DCDEE10-CA68-44F2-8A6C-C3200A5623AF}" destId="{6CC743D0-C758-4108-BBAD-132386D52912}" srcOrd="6" destOrd="0" presId="urn:microsoft.com/office/officeart/2018/2/layout/IconVerticalSolidList"/>
    <dgm:cxn modelId="{6B8705AE-0A8C-42B3-B7EA-113D37E895EA}" type="presParOf" srcId="{6CC743D0-C758-4108-BBAD-132386D52912}" destId="{0E610937-32F0-4DBB-A1E1-8C9151B6E899}" srcOrd="0" destOrd="0" presId="urn:microsoft.com/office/officeart/2018/2/layout/IconVerticalSolidList"/>
    <dgm:cxn modelId="{CB7275B1-5284-4CE1-BE1D-555C9D772E55}" type="presParOf" srcId="{6CC743D0-C758-4108-BBAD-132386D52912}" destId="{32B80973-E171-4DDB-93D0-E34DCEC65CEB}" srcOrd="1" destOrd="0" presId="urn:microsoft.com/office/officeart/2018/2/layout/IconVerticalSolidList"/>
    <dgm:cxn modelId="{06C781E0-56D6-4433-9CE8-433E3D54C9B8}" type="presParOf" srcId="{6CC743D0-C758-4108-BBAD-132386D52912}" destId="{9AAF42A3-A09A-4075-9EF4-AAC0361B8FD9}" srcOrd="2" destOrd="0" presId="urn:microsoft.com/office/officeart/2018/2/layout/IconVerticalSolidList"/>
    <dgm:cxn modelId="{40BCDB10-D383-4BC0-9FB4-A9600F71B178}" type="presParOf" srcId="{6CC743D0-C758-4108-BBAD-132386D52912}" destId="{11A81AE1-BCC7-4A07-B39F-9BCA317109A3}" srcOrd="3" destOrd="0" presId="urn:microsoft.com/office/officeart/2018/2/layout/IconVerticalSolidList"/>
    <dgm:cxn modelId="{60FFA469-CA31-4ACE-BFE0-EA6994991364}" type="presParOf" srcId="{6DCDEE10-CA68-44F2-8A6C-C3200A5623AF}" destId="{1F3BE04F-A004-424C-9E00-5B1E950777AA}" srcOrd="7" destOrd="0" presId="urn:microsoft.com/office/officeart/2018/2/layout/IconVerticalSolidList"/>
    <dgm:cxn modelId="{7AB0764D-E6D6-4E9D-8D4D-CAF386746C86}" type="presParOf" srcId="{6DCDEE10-CA68-44F2-8A6C-C3200A5623AF}" destId="{8DAE430A-0426-4AE1-9F19-6F8EBA42CDAF}" srcOrd="8" destOrd="0" presId="urn:microsoft.com/office/officeart/2018/2/layout/IconVerticalSolidList"/>
    <dgm:cxn modelId="{62235557-5FF4-4F84-9F87-B5595A199F2F}" type="presParOf" srcId="{8DAE430A-0426-4AE1-9F19-6F8EBA42CDAF}" destId="{E382F325-1C12-44FC-A799-6139865F287F}" srcOrd="0" destOrd="0" presId="urn:microsoft.com/office/officeart/2018/2/layout/IconVerticalSolidList"/>
    <dgm:cxn modelId="{6F1C7403-90D7-4A09-8221-A8801FDCE242}" type="presParOf" srcId="{8DAE430A-0426-4AE1-9F19-6F8EBA42CDAF}" destId="{2017939D-AB71-4742-A1B0-CE646B7391F3}" srcOrd="1" destOrd="0" presId="urn:microsoft.com/office/officeart/2018/2/layout/IconVerticalSolidList"/>
    <dgm:cxn modelId="{AE4F5D08-94BF-4D3E-973D-FCF8FD1AC435}" type="presParOf" srcId="{8DAE430A-0426-4AE1-9F19-6F8EBA42CDAF}" destId="{2058B764-5756-4BC5-BC9F-10634F805C34}" srcOrd="2" destOrd="0" presId="urn:microsoft.com/office/officeart/2018/2/layout/IconVerticalSolidList"/>
    <dgm:cxn modelId="{4DC5D0AF-6D9F-4C4E-97B3-76A837A44BB4}" type="presParOf" srcId="{8DAE430A-0426-4AE1-9F19-6F8EBA42CDAF}" destId="{D1A41D93-99ED-4D42-B6BD-015D00F5D7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45C2E4-D998-40FA-9883-4197B4B85565}"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US"/>
        </a:p>
      </dgm:t>
    </dgm:pt>
    <dgm:pt modelId="{5AD6563A-FF24-45E6-9C62-ECE75E15EFA9}">
      <dgm:prSet/>
      <dgm:spPr/>
      <dgm:t>
        <a:bodyPr/>
        <a:lstStyle/>
        <a:p>
          <a:r>
            <a:rPr lang="en-US" dirty="0"/>
            <a:t>Inconsistent policies is impairing customer experience</a:t>
          </a:r>
          <a:br>
            <a:rPr lang="en-US" dirty="0"/>
          </a:br>
          <a:endParaRPr lang="en-US" dirty="0"/>
        </a:p>
      </dgm:t>
    </dgm:pt>
    <dgm:pt modelId="{CC71AED4-C44C-458E-8D06-74FF70B12F93}" type="parTrans" cxnId="{A1F01BDE-EB71-4E16-97AE-BDB6D8DD30E7}">
      <dgm:prSet/>
      <dgm:spPr/>
      <dgm:t>
        <a:bodyPr/>
        <a:lstStyle/>
        <a:p>
          <a:endParaRPr lang="en-US"/>
        </a:p>
      </dgm:t>
    </dgm:pt>
    <dgm:pt modelId="{2A0D5691-23EA-4064-9235-2E71129E5C45}" type="sibTrans" cxnId="{A1F01BDE-EB71-4E16-97AE-BDB6D8DD30E7}">
      <dgm:prSet/>
      <dgm:spPr/>
      <dgm:t>
        <a:bodyPr/>
        <a:lstStyle/>
        <a:p>
          <a:endParaRPr lang="en-US"/>
        </a:p>
      </dgm:t>
    </dgm:pt>
    <dgm:pt modelId="{C9E4D7DA-B72B-4B8C-A2C0-3B7DD395071A}">
      <dgm:prSet/>
      <dgm:spPr/>
      <dgm:t>
        <a:bodyPr/>
        <a:lstStyle/>
        <a:p>
          <a:r>
            <a:rPr lang="en-US" dirty="0"/>
            <a:t>Come together through governance</a:t>
          </a:r>
          <a:br>
            <a:rPr lang="en-US" dirty="0"/>
          </a:br>
          <a:endParaRPr lang="en-US" dirty="0"/>
        </a:p>
      </dgm:t>
    </dgm:pt>
    <dgm:pt modelId="{3B37783F-5F4B-4CF7-A155-CC466A0CFAAE}" type="parTrans" cxnId="{F068C836-16D4-4FC8-A0F4-6646F4EF80BE}">
      <dgm:prSet/>
      <dgm:spPr/>
      <dgm:t>
        <a:bodyPr/>
        <a:lstStyle/>
        <a:p>
          <a:endParaRPr lang="en-US"/>
        </a:p>
      </dgm:t>
    </dgm:pt>
    <dgm:pt modelId="{0029714F-66BB-4215-8B77-70AC03E1FD73}" type="sibTrans" cxnId="{F068C836-16D4-4FC8-A0F4-6646F4EF80BE}">
      <dgm:prSet/>
      <dgm:spPr/>
      <dgm:t>
        <a:bodyPr/>
        <a:lstStyle/>
        <a:p>
          <a:endParaRPr lang="en-US"/>
        </a:p>
      </dgm:t>
    </dgm:pt>
    <dgm:pt modelId="{435FD610-FA3D-412A-A0BE-CB2A93754E53}">
      <dgm:prSet/>
      <dgm:spPr/>
      <dgm:t>
        <a:bodyPr/>
        <a:lstStyle/>
        <a:p>
          <a:r>
            <a:rPr lang="en-US" dirty="0"/>
            <a:t>Establish controls and committee</a:t>
          </a:r>
          <a:br>
            <a:rPr lang="en-US" dirty="0"/>
          </a:br>
          <a:endParaRPr lang="en-US" dirty="0"/>
        </a:p>
      </dgm:t>
    </dgm:pt>
    <dgm:pt modelId="{2498BB66-A6F3-414D-8859-30958279464A}" type="parTrans" cxnId="{F87E7E5F-B443-41F7-BACB-C6CF7C1E22F9}">
      <dgm:prSet/>
      <dgm:spPr/>
      <dgm:t>
        <a:bodyPr/>
        <a:lstStyle/>
        <a:p>
          <a:endParaRPr lang="en-US"/>
        </a:p>
      </dgm:t>
    </dgm:pt>
    <dgm:pt modelId="{B2EA9D08-5045-46EE-BA2E-BF05924280A8}" type="sibTrans" cxnId="{F87E7E5F-B443-41F7-BACB-C6CF7C1E22F9}">
      <dgm:prSet/>
      <dgm:spPr/>
      <dgm:t>
        <a:bodyPr/>
        <a:lstStyle/>
        <a:p>
          <a:endParaRPr lang="en-US"/>
        </a:p>
      </dgm:t>
    </dgm:pt>
    <dgm:pt modelId="{8ACA233B-0221-4956-92BF-D5B123D2C57E}">
      <dgm:prSet/>
      <dgm:spPr/>
      <dgm:t>
        <a:bodyPr/>
        <a:lstStyle/>
        <a:p>
          <a:r>
            <a:rPr lang="en-US" dirty="0"/>
            <a:t>Delegate to technical communities</a:t>
          </a:r>
          <a:br>
            <a:rPr lang="en-US" dirty="0"/>
          </a:br>
          <a:endParaRPr lang="en-US" dirty="0"/>
        </a:p>
      </dgm:t>
    </dgm:pt>
    <dgm:pt modelId="{16FCAC71-7A27-4AC6-9F62-A78668C0BE3B}" type="parTrans" cxnId="{2D3561DA-9384-4BC3-8EF6-86BAB7DF93F2}">
      <dgm:prSet/>
      <dgm:spPr/>
      <dgm:t>
        <a:bodyPr/>
        <a:lstStyle/>
        <a:p>
          <a:endParaRPr lang="en-US"/>
        </a:p>
      </dgm:t>
    </dgm:pt>
    <dgm:pt modelId="{5AB03829-8DD7-4289-A2D4-08F2D5B434B2}" type="sibTrans" cxnId="{2D3561DA-9384-4BC3-8EF6-86BAB7DF93F2}">
      <dgm:prSet/>
      <dgm:spPr/>
      <dgm:t>
        <a:bodyPr/>
        <a:lstStyle/>
        <a:p>
          <a:endParaRPr lang="en-US"/>
        </a:p>
      </dgm:t>
    </dgm:pt>
    <dgm:pt modelId="{4F4B61BD-0835-435F-BA49-799DEC9F4D94}">
      <dgm:prSet/>
      <dgm:spPr/>
      <dgm:t>
        <a:bodyPr/>
        <a:lstStyle/>
        <a:p>
          <a:r>
            <a:rPr lang="en-US"/>
            <a:t>Enforce guardrails and policy lifecycle</a:t>
          </a:r>
        </a:p>
      </dgm:t>
    </dgm:pt>
    <dgm:pt modelId="{7E528C32-56D1-4143-A1EB-339E75F38CC2}" type="parTrans" cxnId="{8DD70DD7-820C-419C-BD3B-4DF7A1422B87}">
      <dgm:prSet/>
      <dgm:spPr/>
      <dgm:t>
        <a:bodyPr/>
        <a:lstStyle/>
        <a:p>
          <a:endParaRPr lang="en-US"/>
        </a:p>
      </dgm:t>
    </dgm:pt>
    <dgm:pt modelId="{050135A2-FC8A-45F4-8180-B8B663BA9542}" type="sibTrans" cxnId="{8DD70DD7-820C-419C-BD3B-4DF7A1422B87}">
      <dgm:prSet/>
      <dgm:spPr/>
      <dgm:t>
        <a:bodyPr/>
        <a:lstStyle/>
        <a:p>
          <a:endParaRPr lang="en-US"/>
        </a:p>
      </dgm:t>
    </dgm:pt>
    <dgm:pt modelId="{F4599589-3854-4FAD-BCFB-8367FC660539}" type="pres">
      <dgm:prSet presAssocID="{6B45C2E4-D998-40FA-9883-4197B4B85565}" presName="linearFlow" presStyleCnt="0">
        <dgm:presLayoutVars>
          <dgm:dir/>
          <dgm:resizeHandles val="exact"/>
        </dgm:presLayoutVars>
      </dgm:prSet>
      <dgm:spPr/>
    </dgm:pt>
    <dgm:pt modelId="{22FBB9FD-F568-4201-A425-D7BC8C216EAD}" type="pres">
      <dgm:prSet presAssocID="{5AD6563A-FF24-45E6-9C62-ECE75E15EFA9}" presName="composite" presStyleCnt="0"/>
      <dgm:spPr/>
    </dgm:pt>
    <dgm:pt modelId="{5080D92D-290A-430B-997A-DF9D0FC00846}" type="pres">
      <dgm:prSet presAssocID="{5AD6563A-FF24-45E6-9C62-ECE75E15EFA9}" presName="imgShp"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oken Heart with solid fill"/>
        </a:ext>
      </dgm:extLst>
    </dgm:pt>
    <dgm:pt modelId="{25A5D24F-3E98-4904-AE57-5F5137054A25}" type="pres">
      <dgm:prSet presAssocID="{5AD6563A-FF24-45E6-9C62-ECE75E15EFA9}" presName="txShp" presStyleLbl="node1" presStyleIdx="0" presStyleCnt="5">
        <dgm:presLayoutVars>
          <dgm:bulletEnabled val="1"/>
        </dgm:presLayoutVars>
      </dgm:prSet>
      <dgm:spPr/>
    </dgm:pt>
    <dgm:pt modelId="{3F5F56D7-E974-4B01-A6BE-EC9B054BE249}" type="pres">
      <dgm:prSet presAssocID="{2A0D5691-23EA-4064-9235-2E71129E5C45}" presName="spacing" presStyleCnt="0"/>
      <dgm:spPr/>
    </dgm:pt>
    <dgm:pt modelId="{6FEB4593-46C0-4DCB-A78C-F456ACE37583}" type="pres">
      <dgm:prSet presAssocID="{C9E4D7DA-B72B-4B8C-A2C0-3B7DD395071A}" presName="composite" presStyleCnt="0"/>
      <dgm:spPr/>
    </dgm:pt>
    <dgm:pt modelId="{D34A72C9-85E2-4397-B084-C839AC772A0B}" type="pres">
      <dgm:prSet presAssocID="{C9E4D7DA-B72B-4B8C-A2C0-3B7DD395071A}" presName="imgShp"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ers with solid fill"/>
        </a:ext>
      </dgm:extLst>
    </dgm:pt>
    <dgm:pt modelId="{D37F43BD-6AD0-4787-BC45-71F86377B8C6}" type="pres">
      <dgm:prSet presAssocID="{C9E4D7DA-B72B-4B8C-A2C0-3B7DD395071A}" presName="txShp" presStyleLbl="node1" presStyleIdx="1" presStyleCnt="5">
        <dgm:presLayoutVars>
          <dgm:bulletEnabled val="1"/>
        </dgm:presLayoutVars>
      </dgm:prSet>
      <dgm:spPr/>
    </dgm:pt>
    <dgm:pt modelId="{BD48E819-C3AB-4505-825E-5C66E94FC1DB}" type="pres">
      <dgm:prSet presAssocID="{0029714F-66BB-4215-8B77-70AC03E1FD73}" presName="spacing" presStyleCnt="0"/>
      <dgm:spPr/>
    </dgm:pt>
    <dgm:pt modelId="{0936D513-5572-4E1C-8E16-AC84C6735B69}" type="pres">
      <dgm:prSet presAssocID="{435FD610-FA3D-412A-A0BE-CB2A93754E53}" presName="composite" presStyleCnt="0"/>
      <dgm:spPr/>
    </dgm:pt>
    <dgm:pt modelId="{0EE809EF-6FC7-470D-8B7C-994B26B1B8DF}" type="pres">
      <dgm:prSet presAssocID="{435FD610-FA3D-412A-A0BE-CB2A93754E53}"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Badge with solid fill"/>
        </a:ext>
      </dgm:extLst>
    </dgm:pt>
    <dgm:pt modelId="{9BA43801-C61B-44DC-852D-6BCEBA72E189}" type="pres">
      <dgm:prSet presAssocID="{435FD610-FA3D-412A-A0BE-CB2A93754E53}" presName="txShp" presStyleLbl="node1" presStyleIdx="2" presStyleCnt="5">
        <dgm:presLayoutVars>
          <dgm:bulletEnabled val="1"/>
        </dgm:presLayoutVars>
      </dgm:prSet>
      <dgm:spPr/>
    </dgm:pt>
    <dgm:pt modelId="{52D9FAD4-4DA2-4402-84DF-A5C818E73239}" type="pres">
      <dgm:prSet presAssocID="{B2EA9D08-5045-46EE-BA2E-BF05924280A8}" presName="spacing" presStyleCnt="0"/>
      <dgm:spPr/>
    </dgm:pt>
    <dgm:pt modelId="{51E4F179-5D67-4C09-97C3-0188972D8988}" type="pres">
      <dgm:prSet presAssocID="{8ACA233B-0221-4956-92BF-D5B123D2C57E}" presName="composite" presStyleCnt="0"/>
      <dgm:spPr/>
    </dgm:pt>
    <dgm:pt modelId="{195880BA-A992-412E-90DD-339A632AEDC0}" type="pres">
      <dgm:prSet presAssocID="{8ACA233B-0221-4956-92BF-D5B123D2C57E}" presName="imgShp"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6C6D9EDA-7457-4BFD-BB25-797CD5A8F346}" type="pres">
      <dgm:prSet presAssocID="{8ACA233B-0221-4956-92BF-D5B123D2C57E}" presName="txShp" presStyleLbl="node1" presStyleIdx="3" presStyleCnt="5">
        <dgm:presLayoutVars>
          <dgm:bulletEnabled val="1"/>
        </dgm:presLayoutVars>
      </dgm:prSet>
      <dgm:spPr/>
    </dgm:pt>
    <dgm:pt modelId="{AF12A162-EB8A-4F3D-8EF4-75695C659DFC}" type="pres">
      <dgm:prSet presAssocID="{5AB03829-8DD7-4289-A2D4-08F2D5B434B2}" presName="spacing" presStyleCnt="0"/>
      <dgm:spPr/>
    </dgm:pt>
    <dgm:pt modelId="{12256B80-F8C0-4CD1-9F5D-AC3E9A02C738}" type="pres">
      <dgm:prSet presAssocID="{4F4B61BD-0835-435F-BA49-799DEC9F4D94}" presName="composite" presStyleCnt="0"/>
      <dgm:spPr/>
    </dgm:pt>
    <dgm:pt modelId="{CD0AAAE1-21C5-4723-AE84-A457B53F823F}" type="pres">
      <dgm:prSet presAssocID="{4F4B61BD-0835-435F-BA49-799DEC9F4D94}" presName="imgShp"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olice female with solid fill"/>
        </a:ext>
      </dgm:extLst>
    </dgm:pt>
    <dgm:pt modelId="{4D21B8AA-6489-4D14-A961-4A8FA963647E}" type="pres">
      <dgm:prSet presAssocID="{4F4B61BD-0835-435F-BA49-799DEC9F4D94}" presName="txShp" presStyleLbl="node1" presStyleIdx="4" presStyleCnt="5">
        <dgm:presLayoutVars>
          <dgm:bulletEnabled val="1"/>
        </dgm:presLayoutVars>
      </dgm:prSet>
      <dgm:spPr/>
    </dgm:pt>
  </dgm:ptLst>
  <dgm:cxnLst>
    <dgm:cxn modelId="{F068C836-16D4-4FC8-A0F4-6646F4EF80BE}" srcId="{6B45C2E4-D998-40FA-9883-4197B4B85565}" destId="{C9E4D7DA-B72B-4B8C-A2C0-3B7DD395071A}" srcOrd="1" destOrd="0" parTransId="{3B37783F-5F4B-4CF7-A155-CC466A0CFAAE}" sibTransId="{0029714F-66BB-4215-8B77-70AC03E1FD73}"/>
    <dgm:cxn modelId="{B49DE55C-9BFD-4B9A-9DE5-A09E8A7AFAAB}" type="presOf" srcId="{C9E4D7DA-B72B-4B8C-A2C0-3B7DD395071A}" destId="{D37F43BD-6AD0-4787-BC45-71F86377B8C6}" srcOrd="0" destOrd="0" presId="urn:microsoft.com/office/officeart/2005/8/layout/vList3"/>
    <dgm:cxn modelId="{F87E7E5F-B443-41F7-BACB-C6CF7C1E22F9}" srcId="{6B45C2E4-D998-40FA-9883-4197B4B85565}" destId="{435FD610-FA3D-412A-A0BE-CB2A93754E53}" srcOrd="2" destOrd="0" parTransId="{2498BB66-A6F3-414D-8859-30958279464A}" sibTransId="{B2EA9D08-5045-46EE-BA2E-BF05924280A8}"/>
    <dgm:cxn modelId="{9A2EB579-2142-4C38-8E1C-70F91AB1231F}" type="presOf" srcId="{6B45C2E4-D998-40FA-9883-4197B4B85565}" destId="{F4599589-3854-4FAD-BCFB-8367FC660539}" srcOrd="0" destOrd="0" presId="urn:microsoft.com/office/officeart/2005/8/layout/vList3"/>
    <dgm:cxn modelId="{8054648E-C178-496C-B65C-4469523BD7D3}" type="presOf" srcId="{435FD610-FA3D-412A-A0BE-CB2A93754E53}" destId="{9BA43801-C61B-44DC-852D-6BCEBA72E189}" srcOrd="0" destOrd="0" presId="urn:microsoft.com/office/officeart/2005/8/layout/vList3"/>
    <dgm:cxn modelId="{4C6CD1CA-F19D-4C76-8A26-8A9AA5104F9E}" type="presOf" srcId="{4F4B61BD-0835-435F-BA49-799DEC9F4D94}" destId="{4D21B8AA-6489-4D14-A961-4A8FA963647E}" srcOrd="0" destOrd="0" presId="urn:microsoft.com/office/officeart/2005/8/layout/vList3"/>
    <dgm:cxn modelId="{9E30E7D3-6A39-44EA-A7FE-1000E901CD95}" type="presOf" srcId="{5AD6563A-FF24-45E6-9C62-ECE75E15EFA9}" destId="{25A5D24F-3E98-4904-AE57-5F5137054A25}" srcOrd="0" destOrd="0" presId="urn:microsoft.com/office/officeart/2005/8/layout/vList3"/>
    <dgm:cxn modelId="{8DD70DD7-820C-419C-BD3B-4DF7A1422B87}" srcId="{6B45C2E4-D998-40FA-9883-4197B4B85565}" destId="{4F4B61BD-0835-435F-BA49-799DEC9F4D94}" srcOrd="4" destOrd="0" parTransId="{7E528C32-56D1-4143-A1EB-339E75F38CC2}" sibTransId="{050135A2-FC8A-45F4-8180-B8B663BA9542}"/>
    <dgm:cxn modelId="{2D3561DA-9384-4BC3-8EF6-86BAB7DF93F2}" srcId="{6B45C2E4-D998-40FA-9883-4197B4B85565}" destId="{8ACA233B-0221-4956-92BF-D5B123D2C57E}" srcOrd="3" destOrd="0" parTransId="{16FCAC71-7A27-4AC6-9F62-A78668C0BE3B}" sibTransId="{5AB03829-8DD7-4289-A2D4-08F2D5B434B2}"/>
    <dgm:cxn modelId="{A1F01BDE-EB71-4E16-97AE-BDB6D8DD30E7}" srcId="{6B45C2E4-D998-40FA-9883-4197B4B85565}" destId="{5AD6563A-FF24-45E6-9C62-ECE75E15EFA9}" srcOrd="0" destOrd="0" parTransId="{CC71AED4-C44C-458E-8D06-74FF70B12F93}" sibTransId="{2A0D5691-23EA-4064-9235-2E71129E5C45}"/>
    <dgm:cxn modelId="{315D90E9-A383-458E-A4EE-47653F5300B1}" type="presOf" srcId="{8ACA233B-0221-4956-92BF-D5B123D2C57E}" destId="{6C6D9EDA-7457-4BFD-BB25-797CD5A8F346}" srcOrd="0" destOrd="0" presId="urn:microsoft.com/office/officeart/2005/8/layout/vList3"/>
    <dgm:cxn modelId="{51A71993-E207-44FB-A0EF-475A35EBE451}" type="presParOf" srcId="{F4599589-3854-4FAD-BCFB-8367FC660539}" destId="{22FBB9FD-F568-4201-A425-D7BC8C216EAD}" srcOrd="0" destOrd="0" presId="urn:microsoft.com/office/officeart/2005/8/layout/vList3"/>
    <dgm:cxn modelId="{80C2F4CE-5BD6-4F40-8F1E-36FCC6FAFA05}" type="presParOf" srcId="{22FBB9FD-F568-4201-A425-D7BC8C216EAD}" destId="{5080D92D-290A-430B-997A-DF9D0FC00846}" srcOrd="0" destOrd="0" presId="urn:microsoft.com/office/officeart/2005/8/layout/vList3"/>
    <dgm:cxn modelId="{A3D22508-5C59-4D2C-A4EA-55752012EE6A}" type="presParOf" srcId="{22FBB9FD-F568-4201-A425-D7BC8C216EAD}" destId="{25A5D24F-3E98-4904-AE57-5F5137054A25}" srcOrd="1" destOrd="0" presId="urn:microsoft.com/office/officeart/2005/8/layout/vList3"/>
    <dgm:cxn modelId="{194BB461-5EB2-4ABF-8CB7-82739D478C4F}" type="presParOf" srcId="{F4599589-3854-4FAD-BCFB-8367FC660539}" destId="{3F5F56D7-E974-4B01-A6BE-EC9B054BE249}" srcOrd="1" destOrd="0" presId="urn:microsoft.com/office/officeart/2005/8/layout/vList3"/>
    <dgm:cxn modelId="{4B8C9A03-2728-4940-9D88-565C8C7BCAA6}" type="presParOf" srcId="{F4599589-3854-4FAD-BCFB-8367FC660539}" destId="{6FEB4593-46C0-4DCB-A78C-F456ACE37583}" srcOrd="2" destOrd="0" presId="urn:microsoft.com/office/officeart/2005/8/layout/vList3"/>
    <dgm:cxn modelId="{2594738D-AB08-4B82-ABAD-318F7D262B0D}" type="presParOf" srcId="{6FEB4593-46C0-4DCB-A78C-F456ACE37583}" destId="{D34A72C9-85E2-4397-B084-C839AC772A0B}" srcOrd="0" destOrd="0" presId="urn:microsoft.com/office/officeart/2005/8/layout/vList3"/>
    <dgm:cxn modelId="{A69900F6-BECA-4555-A24A-8D82A520F104}" type="presParOf" srcId="{6FEB4593-46C0-4DCB-A78C-F456ACE37583}" destId="{D37F43BD-6AD0-4787-BC45-71F86377B8C6}" srcOrd="1" destOrd="0" presId="urn:microsoft.com/office/officeart/2005/8/layout/vList3"/>
    <dgm:cxn modelId="{23064108-1966-4995-A17C-49B34D4E9E57}" type="presParOf" srcId="{F4599589-3854-4FAD-BCFB-8367FC660539}" destId="{BD48E819-C3AB-4505-825E-5C66E94FC1DB}" srcOrd="3" destOrd="0" presId="urn:microsoft.com/office/officeart/2005/8/layout/vList3"/>
    <dgm:cxn modelId="{46821A78-2DAB-4474-A78E-D52D793B7025}" type="presParOf" srcId="{F4599589-3854-4FAD-BCFB-8367FC660539}" destId="{0936D513-5572-4E1C-8E16-AC84C6735B69}" srcOrd="4" destOrd="0" presId="urn:microsoft.com/office/officeart/2005/8/layout/vList3"/>
    <dgm:cxn modelId="{A53E23E3-0076-483B-A02A-1FAD7653F4B7}" type="presParOf" srcId="{0936D513-5572-4E1C-8E16-AC84C6735B69}" destId="{0EE809EF-6FC7-470D-8B7C-994B26B1B8DF}" srcOrd="0" destOrd="0" presId="urn:microsoft.com/office/officeart/2005/8/layout/vList3"/>
    <dgm:cxn modelId="{EFB8ED45-AB94-4812-840D-D89D985DCA93}" type="presParOf" srcId="{0936D513-5572-4E1C-8E16-AC84C6735B69}" destId="{9BA43801-C61B-44DC-852D-6BCEBA72E189}" srcOrd="1" destOrd="0" presId="urn:microsoft.com/office/officeart/2005/8/layout/vList3"/>
    <dgm:cxn modelId="{1C76B51D-8EBE-409D-83C0-DFEFC0C15A85}" type="presParOf" srcId="{F4599589-3854-4FAD-BCFB-8367FC660539}" destId="{52D9FAD4-4DA2-4402-84DF-A5C818E73239}" srcOrd="5" destOrd="0" presId="urn:microsoft.com/office/officeart/2005/8/layout/vList3"/>
    <dgm:cxn modelId="{60B412E0-1761-446C-AF31-B1FFF412BD46}" type="presParOf" srcId="{F4599589-3854-4FAD-BCFB-8367FC660539}" destId="{51E4F179-5D67-4C09-97C3-0188972D8988}" srcOrd="6" destOrd="0" presId="urn:microsoft.com/office/officeart/2005/8/layout/vList3"/>
    <dgm:cxn modelId="{F05ACE5E-517D-413C-BC15-5DD6B5DCC566}" type="presParOf" srcId="{51E4F179-5D67-4C09-97C3-0188972D8988}" destId="{195880BA-A992-412E-90DD-339A632AEDC0}" srcOrd="0" destOrd="0" presId="urn:microsoft.com/office/officeart/2005/8/layout/vList3"/>
    <dgm:cxn modelId="{D2FD9E90-9588-4630-8488-0929C35E1C71}" type="presParOf" srcId="{51E4F179-5D67-4C09-97C3-0188972D8988}" destId="{6C6D9EDA-7457-4BFD-BB25-797CD5A8F346}" srcOrd="1" destOrd="0" presId="urn:microsoft.com/office/officeart/2005/8/layout/vList3"/>
    <dgm:cxn modelId="{78A9D181-2C69-49B0-902E-BE098F066C58}" type="presParOf" srcId="{F4599589-3854-4FAD-BCFB-8367FC660539}" destId="{AF12A162-EB8A-4F3D-8EF4-75695C659DFC}" srcOrd="7" destOrd="0" presId="urn:microsoft.com/office/officeart/2005/8/layout/vList3"/>
    <dgm:cxn modelId="{B36BF9EF-BFF3-4B47-BD03-C65F48F1E721}" type="presParOf" srcId="{F4599589-3854-4FAD-BCFB-8367FC660539}" destId="{12256B80-F8C0-4CD1-9F5D-AC3E9A02C738}" srcOrd="8" destOrd="0" presId="urn:microsoft.com/office/officeart/2005/8/layout/vList3"/>
    <dgm:cxn modelId="{A41CA79A-8A2E-46EB-97E5-764161E51BB5}" type="presParOf" srcId="{12256B80-F8C0-4CD1-9F5D-AC3E9A02C738}" destId="{CD0AAAE1-21C5-4723-AE84-A457B53F823F}" srcOrd="0" destOrd="0" presId="urn:microsoft.com/office/officeart/2005/8/layout/vList3"/>
    <dgm:cxn modelId="{892AEEE0-B0AD-461E-B488-4E12747A48F0}" type="presParOf" srcId="{12256B80-F8C0-4CD1-9F5D-AC3E9A02C738}" destId="{4D21B8AA-6489-4D14-A961-4A8FA963647E}"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C6BBC-6C7A-4E38-9775-80B35C54E953}">
      <dsp:nvSpPr>
        <dsp:cNvPr id="0" name=""/>
        <dsp:cNvSpPr/>
      </dsp:nvSpPr>
      <dsp:spPr>
        <a:xfrm>
          <a:off x="27566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D51F6-050F-4E36-9DFB-5649E1F58C49}">
      <dsp:nvSpPr>
        <dsp:cNvPr id="0" name=""/>
        <dsp:cNvSpPr/>
      </dsp:nvSpPr>
      <dsp:spPr>
        <a:xfrm>
          <a:off x="457333" y="1142851"/>
          <a:ext cx="489111" cy="4891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45A1D-0F10-4A53-B0FD-29FB895BFBC0}">
      <dsp:nvSpPr>
        <dsp:cNvPr id="0" name=""/>
        <dsp:cNvSpPr/>
      </dsp:nvSpPr>
      <dsp:spPr>
        <a:xfrm>
          <a:off x="315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Mission </a:t>
          </a:r>
          <a:br>
            <a:rPr lang="en-US" sz="1200" kern="1200" dirty="0"/>
          </a:br>
          <a:r>
            <a:rPr lang="en-US" sz="1200" kern="1200" dirty="0"/>
            <a:t>Statement</a:t>
          </a:r>
        </a:p>
      </dsp:txBody>
      <dsp:txXfrm>
        <a:off x="3158" y="2079150"/>
        <a:ext cx="1397460" cy="558984"/>
      </dsp:txXfrm>
    </dsp:sp>
    <dsp:sp modelId="{BBDC2E6C-9DEF-4F1F-83AC-50D2D4B8A0D3}">
      <dsp:nvSpPr>
        <dsp:cNvPr id="0" name=""/>
        <dsp:cNvSpPr/>
      </dsp:nvSpPr>
      <dsp:spPr>
        <a:xfrm>
          <a:off x="1917680"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F17E9-4D7F-4452-BC78-40FFB212A15A}">
      <dsp:nvSpPr>
        <dsp:cNvPr id="0" name=""/>
        <dsp:cNvSpPr/>
      </dsp:nvSpPr>
      <dsp:spPr>
        <a:xfrm>
          <a:off x="2099349" y="1142851"/>
          <a:ext cx="489111" cy="489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74538-4FA6-4F57-8488-03D8378EF51F}">
      <dsp:nvSpPr>
        <dsp:cNvPr id="0" name=""/>
        <dsp:cNvSpPr/>
      </dsp:nvSpPr>
      <dsp:spPr>
        <a:xfrm>
          <a:off x="1645175"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Problem Statement</a:t>
          </a:r>
        </a:p>
      </dsp:txBody>
      <dsp:txXfrm>
        <a:off x="1645175" y="2079150"/>
        <a:ext cx="1397460" cy="558984"/>
      </dsp:txXfrm>
    </dsp:sp>
    <dsp:sp modelId="{0DA91B5E-F03E-472F-9435-9A775F903426}">
      <dsp:nvSpPr>
        <dsp:cNvPr id="0" name=""/>
        <dsp:cNvSpPr/>
      </dsp:nvSpPr>
      <dsp:spPr>
        <a:xfrm>
          <a:off x="355969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5D3DA-C6AF-43A9-B1AD-03CADBFF9155}">
      <dsp:nvSpPr>
        <dsp:cNvPr id="0" name=""/>
        <dsp:cNvSpPr/>
      </dsp:nvSpPr>
      <dsp:spPr>
        <a:xfrm>
          <a:off x="3741366" y="1142851"/>
          <a:ext cx="489111" cy="489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77BE3-AF62-41C6-BC17-A688CF8F89B1}">
      <dsp:nvSpPr>
        <dsp:cNvPr id="0" name=""/>
        <dsp:cNvSpPr/>
      </dsp:nvSpPr>
      <dsp:spPr>
        <a:xfrm>
          <a:off x="328719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Strategic Approach</a:t>
          </a:r>
        </a:p>
      </dsp:txBody>
      <dsp:txXfrm>
        <a:off x="3287191" y="2079150"/>
        <a:ext cx="1397460" cy="558984"/>
      </dsp:txXfrm>
    </dsp:sp>
    <dsp:sp modelId="{8353B840-1122-4D7C-9F2C-3670826A6145}">
      <dsp:nvSpPr>
        <dsp:cNvPr id="0" name=""/>
        <dsp:cNvSpPr/>
      </dsp:nvSpPr>
      <dsp:spPr>
        <a:xfrm>
          <a:off x="520171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B677E-532F-4699-8C45-0072629374BC}">
      <dsp:nvSpPr>
        <dsp:cNvPr id="0" name=""/>
        <dsp:cNvSpPr/>
      </dsp:nvSpPr>
      <dsp:spPr>
        <a:xfrm>
          <a:off x="5383383" y="1142851"/>
          <a:ext cx="489111" cy="489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961DA-95A8-458D-BDB9-EC225FC1BE3E}">
      <dsp:nvSpPr>
        <dsp:cNvPr id="0" name=""/>
        <dsp:cNvSpPr/>
      </dsp:nvSpPr>
      <dsp:spPr>
        <a:xfrm>
          <a:off x="492920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Policy Design </a:t>
          </a:r>
          <a:br>
            <a:rPr lang="en-US" sz="1200" kern="1200" dirty="0"/>
          </a:br>
          <a:r>
            <a:rPr lang="en-US" sz="1200" kern="1200" dirty="0"/>
            <a:t>and Implementation</a:t>
          </a:r>
        </a:p>
      </dsp:txBody>
      <dsp:txXfrm>
        <a:off x="4929208" y="2079150"/>
        <a:ext cx="1397460" cy="558984"/>
      </dsp:txXfrm>
    </dsp:sp>
    <dsp:sp modelId="{62838A39-09CC-4ED7-8FF2-1B8AA185BD55}">
      <dsp:nvSpPr>
        <dsp:cNvPr id="0" name=""/>
        <dsp:cNvSpPr/>
      </dsp:nvSpPr>
      <dsp:spPr>
        <a:xfrm>
          <a:off x="6843729"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B9DBA-6453-4E9F-B3CE-0EB3BBF4AE88}">
      <dsp:nvSpPr>
        <dsp:cNvPr id="0" name=""/>
        <dsp:cNvSpPr/>
      </dsp:nvSpPr>
      <dsp:spPr>
        <a:xfrm>
          <a:off x="7025399" y="1142851"/>
          <a:ext cx="489111" cy="4891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86812-DE42-4832-8158-6DCB383F62A9}">
      <dsp:nvSpPr>
        <dsp:cNvPr id="0" name=""/>
        <dsp:cNvSpPr/>
      </dsp:nvSpPr>
      <dsp:spPr>
        <a:xfrm>
          <a:off x="6571224"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Roadmap </a:t>
          </a:r>
          <a:br>
            <a:rPr lang="en-US" sz="1200" kern="1200" dirty="0"/>
          </a:br>
          <a:r>
            <a:rPr lang="en-US" sz="1200" kern="1200" dirty="0"/>
            <a:t>and </a:t>
          </a:r>
          <a:br>
            <a:rPr lang="en-US" sz="1200" kern="1200" dirty="0"/>
          </a:br>
          <a:r>
            <a:rPr lang="en-US" sz="1200" kern="1200" dirty="0"/>
            <a:t>Budgeting</a:t>
          </a:r>
        </a:p>
      </dsp:txBody>
      <dsp:txXfrm>
        <a:off x="6571224" y="2079150"/>
        <a:ext cx="1397460" cy="558984"/>
      </dsp:txXfrm>
    </dsp:sp>
    <dsp:sp modelId="{A22C68D4-4BA8-4266-8284-CADFEE427E67}">
      <dsp:nvSpPr>
        <dsp:cNvPr id="0" name=""/>
        <dsp:cNvSpPr/>
      </dsp:nvSpPr>
      <dsp:spPr>
        <a:xfrm>
          <a:off x="848574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0C465-0F97-4C09-AD76-BF854EB97C80}">
      <dsp:nvSpPr>
        <dsp:cNvPr id="0" name=""/>
        <dsp:cNvSpPr/>
      </dsp:nvSpPr>
      <dsp:spPr>
        <a:xfrm>
          <a:off x="8667416" y="1142851"/>
          <a:ext cx="489111" cy="4891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A2149-EA03-4813-9A60-468B238E7185}">
      <dsp:nvSpPr>
        <dsp:cNvPr id="0" name=""/>
        <dsp:cNvSpPr/>
      </dsp:nvSpPr>
      <dsp:spPr>
        <a:xfrm>
          <a:off x="821324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Call </a:t>
          </a:r>
          <a:br>
            <a:rPr lang="en-US" sz="1200" kern="1200" dirty="0"/>
          </a:br>
          <a:r>
            <a:rPr lang="en-US" sz="1200" kern="1200" dirty="0"/>
            <a:t>to </a:t>
          </a:r>
          <a:br>
            <a:rPr lang="en-US" sz="1200" kern="1200" dirty="0"/>
          </a:br>
          <a:r>
            <a:rPr lang="en-US" sz="1200" kern="1200" dirty="0"/>
            <a:t>Action</a:t>
          </a:r>
        </a:p>
      </dsp:txBody>
      <dsp:txXfrm>
        <a:off x="8213241" y="2079150"/>
        <a:ext cx="1397460" cy="558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E7913-E9FB-4BE7-98C7-F90CCAE471B5}">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50746-269A-445B-A1DA-62BF4B25CB61}">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75948-3195-4222-98B2-0C37DADF7DC7}">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Dozen Companies under One Flag</a:t>
          </a:r>
          <a:br>
            <a:rPr lang="en-US" sz="2200" kern="1200"/>
          </a:br>
          <a:endParaRPr lang="en-US" sz="2200" kern="1200"/>
        </a:p>
      </dsp:txBody>
      <dsp:txXfrm>
        <a:off x="1355324" y="2315"/>
        <a:ext cx="4905775" cy="1173440"/>
      </dsp:txXfrm>
    </dsp:sp>
    <dsp:sp modelId="{D8A6653E-EA43-48BE-8B1B-5C05002D24F3}">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A966E-61DE-4FE9-BC40-BCC6339DD85F}">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C0C8CB-F1A2-4C70-98F7-9D2532FD6BDF}">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Fragmented Infrastructure </a:t>
          </a:r>
          <a:br>
            <a:rPr lang="en-US" sz="2200" kern="1200"/>
          </a:br>
          <a:endParaRPr lang="en-US" sz="2200" kern="1200"/>
        </a:p>
      </dsp:txBody>
      <dsp:txXfrm>
        <a:off x="1355324" y="1469116"/>
        <a:ext cx="4905775" cy="1173440"/>
      </dsp:txXfrm>
    </dsp:sp>
    <dsp:sp modelId="{F2969971-18D4-49D1-A1C6-9A11A462C871}">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D4273-A472-4C64-90A6-AD79A81AF9B4}">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25A608-C14B-430B-9039-868B32129791}">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Wasteful investments</a:t>
          </a:r>
          <a:br>
            <a:rPr lang="en-US" sz="2200" kern="1200"/>
          </a:br>
          <a:endParaRPr lang="en-US" sz="2200" kern="1200"/>
        </a:p>
      </dsp:txBody>
      <dsp:txXfrm>
        <a:off x="1355324" y="2935917"/>
        <a:ext cx="4905775" cy="1173440"/>
      </dsp:txXfrm>
    </dsp:sp>
    <dsp:sp modelId="{6FBB7607-08EE-47DC-87CA-5A3EF3BE0F53}">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2C2A0-29EA-4313-B383-8395F6043EE8}">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821F9D-557C-461F-B559-5D78FC4CB909}">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Ripe with inefficient procedures</a:t>
          </a:r>
        </a:p>
      </dsp:txBody>
      <dsp:txXfrm>
        <a:off x="1355324" y="4402718"/>
        <a:ext cx="4905775" cy="1173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7B866-C30A-470B-ACFB-4E0C958C151B}">
      <dsp:nvSpPr>
        <dsp:cNvPr id="0" name=""/>
        <dsp:cNvSpPr/>
      </dsp:nvSpPr>
      <dsp:spPr>
        <a:xfrm>
          <a:off x="716045" y="750022"/>
          <a:ext cx="1063986" cy="1063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092EA1-674D-4A54-B0D6-467A1DF372EE}">
      <dsp:nvSpPr>
        <dsp:cNvPr id="0" name=""/>
        <dsp:cNvSpPr/>
      </dsp:nvSpPr>
      <dsp:spPr>
        <a:xfrm>
          <a:off x="65831"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What is it</a:t>
          </a:r>
        </a:p>
      </dsp:txBody>
      <dsp:txXfrm>
        <a:off x="65831" y="2128840"/>
        <a:ext cx="2364415" cy="720000"/>
      </dsp:txXfrm>
    </dsp:sp>
    <dsp:sp modelId="{A0FAFB9B-F146-41F4-B0BA-80F1895A8233}">
      <dsp:nvSpPr>
        <dsp:cNvPr id="0" name=""/>
        <dsp:cNvSpPr/>
      </dsp:nvSpPr>
      <dsp:spPr>
        <a:xfrm>
          <a:off x="3494233" y="750022"/>
          <a:ext cx="1063986" cy="1063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F2960D-4FE5-4CE6-BB7E-60EC87A26358}">
      <dsp:nvSpPr>
        <dsp:cNvPr id="0" name=""/>
        <dsp:cNvSpPr/>
      </dsp:nvSpPr>
      <dsp:spPr>
        <a:xfrm>
          <a:off x="2844019"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Why do we need it</a:t>
          </a:r>
        </a:p>
      </dsp:txBody>
      <dsp:txXfrm>
        <a:off x="2844019" y="2128840"/>
        <a:ext cx="2364415" cy="720000"/>
      </dsp:txXfrm>
    </dsp:sp>
    <dsp:sp modelId="{9C6289F1-689B-4C10-8227-5F0D8C517478}">
      <dsp:nvSpPr>
        <dsp:cNvPr id="0" name=""/>
        <dsp:cNvSpPr/>
      </dsp:nvSpPr>
      <dsp:spPr>
        <a:xfrm>
          <a:off x="6272420" y="750022"/>
          <a:ext cx="1063986" cy="1063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247A0D-4FDF-44D8-8C9F-44A770F69406}">
      <dsp:nvSpPr>
        <dsp:cNvPr id="0" name=""/>
        <dsp:cNvSpPr/>
      </dsp:nvSpPr>
      <dsp:spPr>
        <a:xfrm>
          <a:off x="5622206"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How do we implement it</a:t>
          </a:r>
        </a:p>
      </dsp:txBody>
      <dsp:txXfrm>
        <a:off x="5622206" y="2128840"/>
        <a:ext cx="2364415" cy="720000"/>
      </dsp:txXfrm>
    </dsp:sp>
    <dsp:sp modelId="{25DFC1B0-D816-41D6-8838-CC151A598478}">
      <dsp:nvSpPr>
        <dsp:cNvPr id="0" name=""/>
        <dsp:cNvSpPr/>
      </dsp:nvSpPr>
      <dsp:spPr>
        <a:xfrm>
          <a:off x="9050608" y="750022"/>
          <a:ext cx="1063986" cy="1063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0EC4E7-CAF6-47BE-BF5C-AC37D047F83D}">
      <dsp:nvSpPr>
        <dsp:cNvPr id="0" name=""/>
        <dsp:cNvSpPr/>
      </dsp:nvSpPr>
      <dsp:spPr>
        <a:xfrm>
          <a:off x="8400394"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What should we avoid</a:t>
          </a:r>
        </a:p>
      </dsp:txBody>
      <dsp:txXfrm>
        <a:off x="8400394" y="2128840"/>
        <a:ext cx="236441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D7D90-A1D7-4130-8FCF-E18A5A7E32C9}">
      <dsp:nvSpPr>
        <dsp:cNvPr id="0" name=""/>
        <dsp:cNvSpPr/>
      </dsp:nvSpPr>
      <dsp:spPr>
        <a:xfrm>
          <a:off x="3202" y="24098"/>
          <a:ext cx="2540725" cy="355701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Establish</a:t>
          </a:r>
          <a:br>
            <a:rPr lang="en-US" sz="2600" kern="1200" dirty="0"/>
          </a:br>
          <a:r>
            <a:rPr lang="en-US" sz="2600" kern="1200" dirty="0"/>
            <a:t>Steering Committee</a:t>
          </a:r>
          <a:br>
            <a:rPr lang="en-US" sz="2600" kern="1200" dirty="0"/>
          </a:br>
          <a:endParaRPr lang="en-US" sz="2600" kern="1200" dirty="0"/>
        </a:p>
      </dsp:txBody>
      <dsp:txXfrm>
        <a:off x="3202" y="1375764"/>
        <a:ext cx="2540725" cy="2134209"/>
      </dsp:txXfrm>
    </dsp:sp>
    <dsp:sp modelId="{2C8FAA78-8D1F-441B-9EA2-4B7ECED4DA94}">
      <dsp:nvSpPr>
        <dsp:cNvPr id="0" name=""/>
        <dsp:cNvSpPr/>
      </dsp:nvSpPr>
      <dsp:spPr>
        <a:xfrm>
          <a:off x="740013" y="379800"/>
          <a:ext cx="1067104" cy="1067104"/>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6287" y="536074"/>
        <a:ext cx="754556" cy="754556"/>
      </dsp:txXfrm>
    </dsp:sp>
    <dsp:sp modelId="{23C98D33-845A-43DA-9C6E-173EFA69DD03}">
      <dsp:nvSpPr>
        <dsp:cNvPr id="0" name=""/>
        <dsp:cNvSpPr/>
      </dsp:nvSpPr>
      <dsp:spPr>
        <a:xfrm>
          <a:off x="3202" y="3581042"/>
          <a:ext cx="2540725" cy="72"/>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40EEC-EF6D-449B-9963-4F57BF709012}">
      <dsp:nvSpPr>
        <dsp:cNvPr id="0" name=""/>
        <dsp:cNvSpPr/>
      </dsp:nvSpPr>
      <dsp:spPr>
        <a:xfrm>
          <a:off x="2798000" y="24098"/>
          <a:ext cx="2540725" cy="35570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Standardize Policy Management</a:t>
          </a:r>
          <a:br>
            <a:rPr lang="en-US" sz="2600" kern="1200" dirty="0"/>
          </a:br>
          <a:endParaRPr lang="en-US" sz="2600" kern="1200" dirty="0"/>
        </a:p>
      </dsp:txBody>
      <dsp:txXfrm>
        <a:off x="2798000" y="1375764"/>
        <a:ext cx="2540725" cy="2134209"/>
      </dsp:txXfrm>
    </dsp:sp>
    <dsp:sp modelId="{DE517281-3850-4B61-952E-9977C8A98A94}">
      <dsp:nvSpPr>
        <dsp:cNvPr id="0" name=""/>
        <dsp:cNvSpPr/>
      </dsp:nvSpPr>
      <dsp:spPr>
        <a:xfrm>
          <a:off x="3534811" y="379800"/>
          <a:ext cx="1067104" cy="1067104"/>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91085" y="536074"/>
        <a:ext cx="754556" cy="754556"/>
      </dsp:txXfrm>
    </dsp:sp>
    <dsp:sp modelId="{2FEEE43F-B4C6-4955-8C78-7FE4DCA5F055}">
      <dsp:nvSpPr>
        <dsp:cNvPr id="0" name=""/>
        <dsp:cNvSpPr/>
      </dsp:nvSpPr>
      <dsp:spPr>
        <a:xfrm>
          <a:off x="2798000" y="3581042"/>
          <a:ext cx="2540725" cy="7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CB3025-0DB1-4EFC-8039-5858E1C28BA2}">
      <dsp:nvSpPr>
        <dsp:cNvPr id="0" name=""/>
        <dsp:cNvSpPr/>
      </dsp:nvSpPr>
      <dsp:spPr>
        <a:xfrm>
          <a:off x="5592798" y="24098"/>
          <a:ext cx="2540725" cy="355701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Delegate </a:t>
          </a:r>
          <a:br>
            <a:rPr lang="en-US" sz="2600" kern="1200" dirty="0"/>
          </a:br>
          <a:r>
            <a:rPr lang="en-US" sz="2600" kern="1200" dirty="0"/>
            <a:t>Area Ownership</a:t>
          </a:r>
        </a:p>
      </dsp:txBody>
      <dsp:txXfrm>
        <a:off x="5592798" y="1375764"/>
        <a:ext cx="2540725" cy="2134209"/>
      </dsp:txXfrm>
    </dsp:sp>
    <dsp:sp modelId="{191FE92E-2F49-480D-AF9B-13DC35273009}">
      <dsp:nvSpPr>
        <dsp:cNvPr id="0" name=""/>
        <dsp:cNvSpPr/>
      </dsp:nvSpPr>
      <dsp:spPr>
        <a:xfrm>
          <a:off x="6329609" y="379800"/>
          <a:ext cx="1067104" cy="1067104"/>
        </a:xfrm>
        <a:prstGeom prst="ellips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5883" y="536074"/>
        <a:ext cx="754556" cy="754556"/>
      </dsp:txXfrm>
    </dsp:sp>
    <dsp:sp modelId="{5A6D355C-C37F-478B-B6D6-40732860B320}">
      <dsp:nvSpPr>
        <dsp:cNvPr id="0" name=""/>
        <dsp:cNvSpPr/>
      </dsp:nvSpPr>
      <dsp:spPr>
        <a:xfrm>
          <a:off x="5592798" y="3581042"/>
          <a:ext cx="2540725" cy="72"/>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9475C83-E4EE-4035-96B2-E399B8FFF197}">
      <dsp:nvSpPr>
        <dsp:cNvPr id="0" name=""/>
        <dsp:cNvSpPr/>
      </dsp:nvSpPr>
      <dsp:spPr>
        <a:xfrm>
          <a:off x="8387596" y="24098"/>
          <a:ext cx="2540725" cy="3557015"/>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Audit Investment Results</a:t>
          </a:r>
        </a:p>
      </dsp:txBody>
      <dsp:txXfrm>
        <a:off x="8387596" y="1375764"/>
        <a:ext cx="2540725" cy="2134209"/>
      </dsp:txXfrm>
    </dsp:sp>
    <dsp:sp modelId="{3B710539-3D8A-4745-B41F-8922F0AAA902}">
      <dsp:nvSpPr>
        <dsp:cNvPr id="0" name=""/>
        <dsp:cNvSpPr/>
      </dsp:nvSpPr>
      <dsp:spPr>
        <a:xfrm>
          <a:off x="9124407" y="379800"/>
          <a:ext cx="1067104" cy="1067104"/>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80681" y="536074"/>
        <a:ext cx="754556" cy="754556"/>
      </dsp:txXfrm>
    </dsp:sp>
    <dsp:sp modelId="{34669C10-1C4F-4B32-8A36-38FE7CE619F2}">
      <dsp:nvSpPr>
        <dsp:cNvPr id="0" name=""/>
        <dsp:cNvSpPr/>
      </dsp:nvSpPr>
      <dsp:spPr>
        <a:xfrm>
          <a:off x="8387596" y="3581042"/>
          <a:ext cx="2540725" cy="72"/>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F9F71-1A8A-42DC-B552-FCD67A90DCFF}">
      <dsp:nvSpPr>
        <dsp:cNvPr id="0" name=""/>
        <dsp:cNvSpPr/>
      </dsp:nvSpPr>
      <dsp:spPr>
        <a:xfrm>
          <a:off x="3173"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6E3261D-D0B6-4C17-AA2E-844AB3F57A7A}">
      <dsp:nvSpPr>
        <dsp:cNvPr id="0" name=""/>
        <dsp:cNvSpPr/>
      </dsp:nvSpPr>
      <dsp:spPr>
        <a:xfrm>
          <a:off x="254900"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Naming Conventions</a:t>
          </a:r>
        </a:p>
      </dsp:txBody>
      <dsp:txXfrm>
        <a:off x="297036" y="1241826"/>
        <a:ext cx="2181278" cy="1354352"/>
      </dsp:txXfrm>
    </dsp:sp>
    <dsp:sp modelId="{ED83AD22-3D44-45B3-BDF0-04D5C711AA38}">
      <dsp:nvSpPr>
        <dsp:cNvPr id="0" name=""/>
        <dsp:cNvSpPr/>
      </dsp:nvSpPr>
      <dsp:spPr>
        <a:xfrm>
          <a:off x="2772178"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774673-FD00-4181-9A88-9AAF34815AED}">
      <dsp:nvSpPr>
        <dsp:cNvPr id="0" name=""/>
        <dsp:cNvSpPr/>
      </dsp:nvSpPr>
      <dsp:spPr>
        <a:xfrm>
          <a:off x="3023906"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Resource Hierarchy</a:t>
          </a:r>
        </a:p>
      </dsp:txBody>
      <dsp:txXfrm>
        <a:off x="3066042" y="1241826"/>
        <a:ext cx="2181278" cy="1354352"/>
      </dsp:txXfrm>
    </dsp:sp>
    <dsp:sp modelId="{400C24B8-44A9-40CF-AF27-F626E057A7FE}">
      <dsp:nvSpPr>
        <dsp:cNvPr id="0" name=""/>
        <dsp:cNvSpPr/>
      </dsp:nvSpPr>
      <dsp:spPr>
        <a:xfrm>
          <a:off x="5541184"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F5A21EA-4068-4869-AFE5-435B3020DB44}">
      <dsp:nvSpPr>
        <dsp:cNvPr id="0" name=""/>
        <dsp:cNvSpPr/>
      </dsp:nvSpPr>
      <dsp:spPr>
        <a:xfrm>
          <a:off x="5792912"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Mandatory Tags</a:t>
          </a:r>
        </a:p>
      </dsp:txBody>
      <dsp:txXfrm>
        <a:off x="5835048" y="1241826"/>
        <a:ext cx="2181278" cy="1354352"/>
      </dsp:txXfrm>
    </dsp:sp>
    <dsp:sp modelId="{8F9831CB-431B-4005-8025-38073F462734}">
      <dsp:nvSpPr>
        <dsp:cNvPr id="0" name=""/>
        <dsp:cNvSpPr/>
      </dsp:nvSpPr>
      <dsp:spPr>
        <a:xfrm>
          <a:off x="8310190"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D8E4AD-9602-4E7A-9758-F2F1EA7069CB}">
      <dsp:nvSpPr>
        <dsp:cNvPr id="0" name=""/>
        <dsp:cNvSpPr/>
      </dsp:nvSpPr>
      <dsp:spPr>
        <a:xfrm>
          <a:off x="8561917"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Lifecycle </a:t>
          </a:r>
          <a:r>
            <a:rPr lang="en-US" sz="2800" kern="1200" dirty="0" err="1"/>
            <a:t>Mgmt</a:t>
          </a:r>
          <a:endParaRPr lang="en-US" sz="2800" kern="1200" dirty="0"/>
        </a:p>
      </dsp:txBody>
      <dsp:txXfrm>
        <a:off x="8604053" y="1241826"/>
        <a:ext cx="2181278" cy="13543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90904-1FF5-4815-A923-D6B1599C7F4D}">
      <dsp:nvSpPr>
        <dsp:cNvPr id="0" name=""/>
        <dsp:cNvSpPr/>
      </dsp:nvSpPr>
      <dsp:spPr>
        <a:xfrm>
          <a:off x="0" y="2811"/>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FA741-914F-4DB1-99AE-64CBB79C4D8F}">
      <dsp:nvSpPr>
        <dsp:cNvPr id="0" name=""/>
        <dsp:cNvSpPr/>
      </dsp:nvSpPr>
      <dsp:spPr>
        <a:xfrm>
          <a:off x="181159" y="137558"/>
          <a:ext cx="329380" cy="329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7FFE2E-E9FC-4524-BB4D-5C3C0149D9F1}">
      <dsp:nvSpPr>
        <dsp:cNvPr id="0" name=""/>
        <dsp:cNvSpPr/>
      </dsp:nvSpPr>
      <dsp:spPr>
        <a:xfrm>
          <a:off x="691698" y="2811"/>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Anyone can propose policies</a:t>
          </a:r>
        </a:p>
      </dsp:txBody>
      <dsp:txXfrm>
        <a:off x="691698" y="2811"/>
        <a:ext cx="10138942" cy="598873"/>
      </dsp:txXfrm>
    </dsp:sp>
    <dsp:sp modelId="{931DB85B-00C3-46E4-BA62-B4F024D93027}">
      <dsp:nvSpPr>
        <dsp:cNvPr id="0" name=""/>
        <dsp:cNvSpPr/>
      </dsp:nvSpPr>
      <dsp:spPr>
        <a:xfrm>
          <a:off x="0" y="751403"/>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170C-C492-46F2-8782-72AA399E0FF4}">
      <dsp:nvSpPr>
        <dsp:cNvPr id="0" name=""/>
        <dsp:cNvSpPr/>
      </dsp:nvSpPr>
      <dsp:spPr>
        <a:xfrm>
          <a:off x="181159" y="886149"/>
          <a:ext cx="329380" cy="32938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41A36-6CD7-4198-89C6-181BC6BCCC49}">
      <dsp:nvSpPr>
        <dsp:cNvPr id="0" name=""/>
        <dsp:cNvSpPr/>
      </dsp:nvSpPr>
      <dsp:spPr>
        <a:xfrm>
          <a:off x="691698" y="751403"/>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dirty="0"/>
            <a:t>Draft policies are hidden</a:t>
          </a:r>
        </a:p>
      </dsp:txBody>
      <dsp:txXfrm>
        <a:off x="691698" y="751403"/>
        <a:ext cx="10138942" cy="598873"/>
      </dsp:txXfrm>
    </dsp:sp>
    <dsp:sp modelId="{2BF8F481-B2BC-4843-B9E3-4222DF708090}">
      <dsp:nvSpPr>
        <dsp:cNvPr id="0" name=""/>
        <dsp:cNvSpPr/>
      </dsp:nvSpPr>
      <dsp:spPr>
        <a:xfrm>
          <a:off x="0" y="1499994"/>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B7D9E-59C0-4E72-A56A-0C65BFB6692D}">
      <dsp:nvSpPr>
        <dsp:cNvPr id="0" name=""/>
        <dsp:cNvSpPr/>
      </dsp:nvSpPr>
      <dsp:spPr>
        <a:xfrm>
          <a:off x="181159" y="1634741"/>
          <a:ext cx="329380" cy="329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5FD4AE-75B8-49D0-888D-9D06E302C446}">
      <dsp:nvSpPr>
        <dsp:cNvPr id="0" name=""/>
        <dsp:cNvSpPr/>
      </dsp:nvSpPr>
      <dsp:spPr>
        <a:xfrm>
          <a:off x="691698" y="1499994"/>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Technical Communities approve policies</a:t>
          </a:r>
        </a:p>
      </dsp:txBody>
      <dsp:txXfrm>
        <a:off x="691698" y="1499994"/>
        <a:ext cx="10138942" cy="598873"/>
      </dsp:txXfrm>
    </dsp:sp>
    <dsp:sp modelId="{0E610937-32F0-4DBB-A1E1-8C9151B6E899}">
      <dsp:nvSpPr>
        <dsp:cNvPr id="0" name=""/>
        <dsp:cNvSpPr/>
      </dsp:nvSpPr>
      <dsp:spPr>
        <a:xfrm>
          <a:off x="0" y="2248586"/>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80973-E171-4DDB-93D0-E34DCEC65CEB}">
      <dsp:nvSpPr>
        <dsp:cNvPr id="0" name=""/>
        <dsp:cNvSpPr/>
      </dsp:nvSpPr>
      <dsp:spPr>
        <a:xfrm>
          <a:off x="181159" y="2383332"/>
          <a:ext cx="329380" cy="3293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81AE1-BCC7-4A07-B39F-9BCA317109A3}">
      <dsp:nvSpPr>
        <dsp:cNvPr id="0" name=""/>
        <dsp:cNvSpPr/>
      </dsp:nvSpPr>
      <dsp:spPr>
        <a:xfrm>
          <a:off x="691698" y="2248586"/>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Approved policies are globally visible</a:t>
          </a:r>
        </a:p>
      </dsp:txBody>
      <dsp:txXfrm>
        <a:off x="691698" y="2248586"/>
        <a:ext cx="10138942" cy="598873"/>
      </dsp:txXfrm>
    </dsp:sp>
    <dsp:sp modelId="{E382F325-1C12-44FC-A799-6139865F287F}">
      <dsp:nvSpPr>
        <dsp:cNvPr id="0" name=""/>
        <dsp:cNvSpPr/>
      </dsp:nvSpPr>
      <dsp:spPr>
        <a:xfrm>
          <a:off x="0" y="2997178"/>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7939D-AB71-4742-A1B0-CE646B7391F3}">
      <dsp:nvSpPr>
        <dsp:cNvPr id="0" name=""/>
        <dsp:cNvSpPr/>
      </dsp:nvSpPr>
      <dsp:spPr>
        <a:xfrm>
          <a:off x="181159" y="3131924"/>
          <a:ext cx="329380" cy="3293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A41D93-99ED-4D42-B6BD-015D00F5D7EA}">
      <dsp:nvSpPr>
        <dsp:cNvPr id="0" name=""/>
        <dsp:cNvSpPr/>
      </dsp:nvSpPr>
      <dsp:spPr>
        <a:xfrm>
          <a:off x="691698" y="2997178"/>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Policies are versioned and amendable</a:t>
          </a:r>
        </a:p>
      </dsp:txBody>
      <dsp:txXfrm>
        <a:off x="691698" y="2997178"/>
        <a:ext cx="10138942" cy="598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5D24F-3E98-4904-AE57-5F5137054A25}">
      <dsp:nvSpPr>
        <dsp:cNvPr id="0" name=""/>
        <dsp:cNvSpPr/>
      </dsp:nvSpPr>
      <dsp:spPr>
        <a:xfrm rot="10800000">
          <a:off x="2086694" y="1955"/>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Inconsistent policies is impairing customer experience</a:t>
          </a:r>
          <a:br>
            <a:rPr lang="en-US" sz="2200" kern="1200" dirty="0"/>
          </a:br>
          <a:endParaRPr lang="en-US" sz="2200" kern="1200" dirty="0"/>
        </a:p>
      </dsp:txBody>
      <dsp:txXfrm rot="10800000">
        <a:off x="2283691" y="1955"/>
        <a:ext cx="7305384" cy="787989"/>
      </dsp:txXfrm>
    </dsp:sp>
    <dsp:sp modelId="{5080D92D-290A-430B-997A-DF9D0FC00846}">
      <dsp:nvSpPr>
        <dsp:cNvPr id="0" name=""/>
        <dsp:cNvSpPr/>
      </dsp:nvSpPr>
      <dsp:spPr>
        <a:xfrm>
          <a:off x="1692700" y="1955"/>
          <a:ext cx="787989" cy="78798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7F43BD-6AD0-4787-BC45-71F86377B8C6}">
      <dsp:nvSpPr>
        <dsp:cNvPr id="0" name=""/>
        <dsp:cNvSpPr/>
      </dsp:nvSpPr>
      <dsp:spPr>
        <a:xfrm rot="10800000">
          <a:off x="2086694" y="102516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Come together through governance</a:t>
          </a:r>
          <a:br>
            <a:rPr lang="en-US" sz="2200" kern="1200" dirty="0"/>
          </a:br>
          <a:endParaRPr lang="en-US" sz="2200" kern="1200" dirty="0"/>
        </a:p>
      </dsp:txBody>
      <dsp:txXfrm rot="10800000">
        <a:off x="2283691" y="1025164"/>
        <a:ext cx="7305384" cy="787989"/>
      </dsp:txXfrm>
    </dsp:sp>
    <dsp:sp modelId="{D34A72C9-85E2-4397-B084-C839AC772A0B}">
      <dsp:nvSpPr>
        <dsp:cNvPr id="0" name=""/>
        <dsp:cNvSpPr/>
      </dsp:nvSpPr>
      <dsp:spPr>
        <a:xfrm>
          <a:off x="1692700" y="1025164"/>
          <a:ext cx="787989" cy="78798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43801-C61B-44DC-852D-6BCEBA72E189}">
      <dsp:nvSpPr>
        <dsp:cNvPr id="0" name=""/>
        <dsp:cNvSpPr/>
      </dsp:nvSpPr>
      <dsp:spPr>
        <a:xfrm rot="10800000">
          <a:off x="2086694" y="204837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Establish controls and committee</a:t>
          </a:r>
          <a:br>
            <a:rPr lang="en-US" sz="2200" kern="1200" dirty="0"/>
          </a:br>
          <a:endParaRPr lang="en-US" sz="2200" kern="1200" dirty="0"/>
        </a:p>
      </dsp:txBody>
      <dsp:txXfrm rot="10800000">
        <a:off x="2283691" y="2048374"/>
        <a:ext cx="7305384" cy="787989"/>
      </dsp:txXfrm>
    </dsp:sp>
    <dsp:sp modelId="{0EE809EF-6FC7-470D-8B7C-994B26B1B8DF}">
      <dsp:nvSpPr>
        <dsp:cNvPr id="0" name=""/>
        <dsp:cNvSpPr/>
      </dsp:nvSpPr>
      <dsp:spPr>
        <a:xfrm>
          <a:off x="1692700" y="2048374"/>
          <a:ext cx="787989" cy="78798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6D9EDA-7457-4BFD-BB25-797CD5A8F346}">
      <dsp:nvSpPr>
        <dsp:cNvPr id="0" name=""/>
        <dsp:cNvSpPr/>
      </dsp:nvSpPr>
      <dsp:spPr>
        <a:xfrm rot="10800000">
          <a:off x="2086694" y="307158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Delegate to technical communities</a:t>
          </a:r>
          <a:br>
            <a:rPr lang="en-US" sz="2200" kern="1200" dirty="0"/>
          </a:br>
          <a:endParaRPr lang="en-US" sz="2200" kern="1200" dirty="0"/>
        </a:p>
      </dsp:txBody>
      <dsp:txXfrm rot="10800000">
        <a:off x="2283691" y="3071584"/>
        <a:ext cx="7305384" cy="787989"/>
      </dsp:txXfrm>
    </dsp:sp>
    <dsp:sp modelId="{195880BA-A992-412E-90DD-339A632AEDC0}">
      <dsp:nvSpPr>
        <dsp:cNvPr id="0" name=""/>
        <dsp:cNvSpPr/>
      </dsp:nvSpPr>
      <dsp:spPr>
        <a:xfrm>
          <a:off x="1692700" y="3071584"/>
          <a:ext cx="787989" cy="787989"/>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1B8AA-6489-4D14-A961-4A8FA963647E}">
      <dsp:nvSpPr>
        <dsp:cNvPr id="0" name=""/>
        <dsp:cNvSpPr/>
      </dsp:nvSpPr>
      <dsp:spPr>
        <a:xfrm rot="10800000">
          <a:off x="2086694" y="4094793"/>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Enforce guardrails and policy lifecycle</a:t>
          </a:r>
        </a:p>
      </dsp:txBody>
      <dsp:txXfrm rot="10800000">
        <a:off x="2283691" y="4094793"/>
        <a:ext cx="7305384" cy="787989"/>
      </dsp:txXfrm>
    </dsp:sp>
    <dsp:sp modelId="{CD0AAAE1-21C5-4723-AE84-A457B53F823F}">
      <dsp:nvSpPr>
        <dsp:cNvPr id="0" name=""/>
        <dsp:cNvSpPr/>
      </dsp:nvSpPr>
      <dsp:spPr>
        <a:xfrm>
          <a:off x="1692700" y="4094793"/>
          <a:ext cx="787989" cy="787989"/>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CC02F-1884-469F-B123-735859CD5D5D}"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ED23-8054-42FC-A808-6FDE147C0F4B}" type="slidenum">
              <a:rPr lang="en-US" smtClean="0"/>
              <a:t>‹#›</a:t>
            </a:fld>
            <a:endParaRPr lang="en-US"/>
          </a:p>
        </p:txBody>
      </p:sp>
    </p:spTree>
    <p:extLst>
      <p:ext uri="{BB962C8B-B14F-4D97-AF65-F5344CB8AC3E}">
        <p14:creationId xmlns:p14="http://schemas.microsoft.com/office/powerpoint/2010/main" val="205689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Greeting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Title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Lot to cover so let us get into it</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a:t>
            </a:fld>
            <a:endParaRPr lang="en-US"/>
          </a:p>
        </p:txBody>
      </p:sp>
    </p:spTree>
    <p:extLst>
      <p:ext uri="{BB962C8B-B14F-4D97-AF65-F5344CB8AC3E}">
        <p14:creationId xmlns:p14="http://schemas.microsoft.com/office/powerpoint/2010/main" val="2027696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are two logical phases for our standardization plans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First, we need to establish the committee that manages the governance framework</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each community will transition through states of forming, storming, norming</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Specific cross-cutting concerns have will require longer/shorter time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Generally, the expectation is around one year on average to complete each area</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does include time to implement critical recommendations from the community</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timeline can decrease with more resources and budget</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the community will continue assessing IT investments and recommending improvements</a:t>
            </a:r>
          </a:p>
          <a:p>
            <a:pPr marL="342900" marR="0" lvl="0"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Costs</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are proposing investing 25% of our engineering resources into the program</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will create several intrinsic and extrinsic value-adds</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Cross-team collaboration</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Improved customer experiences</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Removing duplicate licensing and hardware costs</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From intrinsic costs alone we estimate a breakeven within 3 years</a:t>
            </a:r>
          </a:p>
          <a:p>
            <a:pPr marL="1257300" marR="0" lvl="2" indent="-342900">
              <a:lnSpc>
                <a:spcPct val="107000"/>
              </a:lnSpc>
              <a:spcBef>
                <a:spcPts val="0"/>
              </a:spcBef>
              <a:spcAft>
                <a:spcPts val="800"/>
              </a:spcAft>
              <a:buFont typeface="Symbol" panose="05050102010706020507" pitchFamily="18" charset="2"/>
              <a:buChar cha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Where do we start</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There are several potential areas to improve, such as data center consolidation.  However, the leadership team must be cognizant of prioritizing business goals over purely technical plans.  Customers do not care if an application runs in the cloud or a private data center.  They only care that it performs its function securely, reliability, and consistently.  Those requirements make focusing on the application integrations more appealing.  While the business makes the necessary changes, it will also encourage intelligence and social alignment.  Through an ever-increasing alignment, future work will come easier and regularly.</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Performance Measurements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Program managers are responsible for reporting progress regarding their team’s ability to collaborate effectively.  For instance, how often did the Credit team assist the Savings team? NCU-F recommends that each team automate collecting quantitative metrics either daily or weekly.  These statistics generally originate from Issue Tracking and Management (ITM) systems (e.g., Jira or ServiceNow).  Additionally, team leaders publish monthly qualitative information encompassing high-lights, low-lights, blockers, and upcoming initiatives.  The data and stories should collectively tell an accurate accounting of status and business challenges.  If the performance data suggests that two teams are not communicating, or worse, on conflicting paths, the senior leadership can intervene.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Measuring collaboration rates is essential, as it confirms the health of input variables, though customers only care about output results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Program managers must also report on updates to project scope, schedule, budget, performance, issues, risks, and general notifications (Martinelli &amp; Dragan, 2016).  When a correlation between inputs and outputs does not occur, it signals issues with the control framework.  This situation presents an opportunity for senior leadership to dive deep and examine any process issues.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1257300" marR="0" lvl="2"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E7ED23-8054-42FC-A808-6FDE147C0F4B}" type="slidenum">
              <a:rPr lang="en-US" smtClean="0"/>
              <a:t>10</a:t>
            </a:fld>
            <a:endParaRPr lang="en-US"/>
          </a:p>
        </p:txBody>
      </p:sp>
    </p:spTree>
    <p:extLst>
      <p:ext uri="{BB962C8B-B14F-4D97-AF65-F5344CB8AC3E}">
        <p14:creationId xmlns:p14="http://schemas.microsoft.com/office/powerpoint/2010/main" val="203686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should we fund this</a:t>
            </a:r>
            <a:endParaRPr lang="en-US" b="0" dirty="0"/>
          </a:p>
          <a:p>
            <a:endParaRPr lang="en-US" b="0" dirty="0"/>
          </a:p>
          <a:p>
            <a:r>
              <a:rPr lang="en-US" b="0" dirty="0"/>
              <a:t>Until we </a:t>
            </a:r>
            <a:r>
              <a:rPr lang="en-US" b="0" i="1" dirty="0"/>
              <a:t>internally </a:t>
            </a:r>
            <a:r>
              <a:rPr lang="en-US" b="0" dirty="0"/>
              <a:t>unify our company its not possible to </a:t>
            </a:r>
            <a:r>
              <a:rPr lang="en-US" b="0" i="1" dirty="0"/>
              <a:t>externally</a:t>
            </a:r>
            <a:r>
              <a:rPr lang="en-US" b="0" dirty="0"/>
              <a:t> present the best customer experience.  We have too many competing efforts and that leads to waste and inefficiencies.</a:t>
            </a:r>
          </a:p>
          <a:p>
            <a:endParaRPr lang="en-US" b="0" dirty="0"/>
          </a:p>
          <a:p>
            <a:r>
              <a:rPr lang="en-US" b="0" dirty="0"/>
              <a:t>Along with improving the bottom line, more importantly, we are making a significant investment in our company’s culture.</a:t>
            </a:r>
          </a:p>
          <a:p>
            <a:endParaRPr lang="en-US" b="0" dirty="0"/>
          </a:p>
          <a:p>
            <a:r>
              <a:rPr lang="en-US" b="1" dirty="0"/>
              <a:t>How do you know it will be successful</a:t>
            </a:r>
            <a:r>
              <a:rPr lang="en-US" b="0" dirty="0"/>
              <a:t> </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Presently teams work in silos and have no incentive to engage in cross-organizational collaboration.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committee / communities structure forces individuals to work together and identify the best-in-class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US" b="0" dirty="0"/>
              <a:t>Without this approach or a similar mechanism, NCU-F cannot break down the walls and deliver on its mission.</a:t>
            </a:r>
          </a:p>
        </p:txBody>
      </p:sp>
      <p:sp>
        <p:nvSpPr>
          <p:cNvPr id="4" name="Slide Number Placeholder 3"/>
          <p:cNvSpPr>
            <a:spLocks noGrp="1"/>
          </p:cNvSpPr>
          <p:nvPr>
            <p:ph type="sldNum" sz="quarter" idx="5"/>
          </p:nvPr>
        </p:nvSpPr>
        <p:spPr/>
        <p:txBody>
          <a:bodyPr/>
          <a:lstStyle/>
          <a:p>
            <a:fld id="{CEE7ED23-8054-42FC-A808-6FDE147C0F4B}" type="slidenum">
              <a:rPr lang="en-US" smtClean="0"/>
              <a:t>11</a:t>
            </a:fld>
            <a:endParaRPr lang="en-US"/>
          </a:p>
        </p:txBody>
      </p:sp>
    </p:spTree>
    <p:extLst>
      <p:ext uri="{BB962C8B-B14F-4D97-AF65-F5344CB8AC3E}">
        <p14:creationId xmlns:p14="http://schemas.microsoft.com/office/powerpoint/2010/main" val="401218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12</a:t>
            </a:fld>
            <a:endParaRPr lang="en-US"/>
          </a:p>
        </p:txBody>
      </p:sp>
    </p:spTree>
    <p:extLst>
      <p:ext uri="{BB962C8B-B14F-4D97-AF65-F5344CB8AC3E}">
        <p14:creationId xmlns:p14="http://schemas.microsoft.com/office/powerpoint/2010/main" val="3721055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Ali, S., Green, P., &amp; Robb, A. (2015). Information technology investment governance: What is it and does it matter. </a:t>
            </a:r>
            <a:r>
              <a:rPr lang="en-US" sz="1800" i="1" dirty="0">
                <a:effectLst/>
                <a:latin typeface="Times New Roman" panose="02020603050405020304" pitchFamily="18" charset="0"/>
                <a:ea typeface="Calibri" panose="020F0502020204030204" pitchFamily="34" charset="0"/>
              </a:rPr>
              <a:t>International Journal of Accounting Information Systems, 18</a:t>
            </a:r>
            <a:r>
              <a:rPr lang="en-US" sz="1800" dirty="0">
                <a:effectLst/>
                <a:latin typeface="Times New Roman" panose="02020603050405020304" pitchFamily="18" charset="0"/>
                <a:ea typeface="Calibri" panose="020F0502020204030204" pitchFamily="34" charset="0"/>
              </a:rPr>
              <a:t>, 1-25. doi:10.1016/j.accinf.2015.04.002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P.,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C. (2017). Charters, mandates, roadmaps, and other artifacts at the launch of a project. </a:t>
            </a:r>
            <a:r>
              <a:rPr lang="en-US" sz="1800" i="1" dirty="0">
                <a:effectLst/>
                <a:latin typeface="Times New Roman" panose="02020603050405020304" pitchFamily="18" charset="0"/>
                <a:ea typeface="Calibri" panose="020F0502020204030204" pitchFamily="34" charset="0"/>
              </a:rPr>
              <a:t>Journal of Modern Project Management</a:t>
            </a:r>
            <a:r>
              <a:rPr lang="en-US" sz="1800" dirty="0">
                <a:effectLst/>
                <a:latin typeface="Times New Roman" panose="02020603050405020304" pitchFamily="18" charset="0"/>
                <a:ea typeface="Calibri" panose="020F0502020204030204" pitchFamily="34" charset="0"/>
              </a:rPr>
              <a:t>, 22-31. Retrieved from https://search.ebscohost.com/login.aspx?direct=true&amp;db=bth&amp;AN=125356356&amp;authtype=sso&amp;custid=s1229530&amp;site=eds-live&amp;scope=site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(2021).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Gartner: https://www.gartner.com/en/information-technology/glossary/it-governance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Harper, J. (2019, May/June). Business Intelligence Tomorrow, and what it means for today. </a:t>
            </a:r>
            <a:r>
              <a:rPr lang="en-US" sz="1800" i="1" dirty="0">
                <a:effectLst/>
                <a:latin typeface="Times New Roman" panose="02020603050405020304" pitchFamily="18" charset="0"/>
                <a:ea typeface="Calibri" panose="020F0502020204030204" pitchFamily="34" charset="0"/>
              </a:rPr>
              <a:t>KM World</a:t>
            </a:r>
            <a:r>
              <a:rPr lang="en-US" sz="1800" dirty="0">
                <a:effectLst/>
                <a:latin typeface="Times New Roman" panose="02020603050405020304" pitchFamily="18" charset="0"/>
                <a:ea typeface="Calibri" panose="020F0502020204030204" pitchFamily="34" charset="0"/>
              </a:rPr>
              <a:t>, 12-16.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T. (2015). </a:t>
            </a:r>
            <a:r>
              <a:rPr lang="en-US" sz="1800" i="1" dirty="0">
                <a:effectLst/>
                <a:latin typeface="Times New Roman" panose="02020603050405020304" pitchFamily="18" charset="0"/>
                <a:ea typeface="Calibri" panose="020F0502020204030204" pitchFamily="34" charset="0"/>
              </a:rPr>
              <a:t>Strategic Information Technology Governance and Organizational Politics in Modern Business.</a:t>
            </a:r>
            <a:r>
              <a:rPr lang="en-US" sz="1800" dirty="0">
                <a:effectLst/>
                <a:latin typeface="Times New Roman" panose="02020603050405020304" pitchFamily="18" charset="0"/>
                <a:ea typeface="Calibri" panose="020F0502020204030204" pitchFamily="34" charset="0"/>
              </a:rPr>
              <a:t> IGI Global. Retrieved from https://www-igi-global-com.proxy1.ncu.edu/gateway/book/124236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Lindros, K. (2017, July 31).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CIO: https://www.cio.com/article/2438931/governanceit-governance-definition-and-solutions.html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Martinelli, R., &amp; Dragan, M. (2016). </a:t>
            </a:r>
            <a:r>
              <a:rPr lang="en-US" sz="1800" i="1" dirty="0">
                <a:effectLst/>
                <a:latin typeface="Times New Roman" panose="02020603050405020304" pitchFamily="18" charset="0"/>
                <a:ea typeface="Calibri" panose="020F0502020204030204" pitchFamily="34" charset="0"/>
              </a:rPr>
              <a:t>Project Management Toolbox.</a:t>
            </a:r>
            <a:r>
              <a:rPr lang="en-US" sz="1800" dirty="0">
                <a:effectLst/>
                <a:latin typeface="Times New Roman" panose="02020603050405020304" pitchFamily="18" charset="0"/>
                <a:ea typeface="Calibri" panose="020F0502020204030204" pitchFamily="34" charset="0"/>
              </a:rPr>
              <a:t> John Wiley and Sons. Retrieved from https://ebookcentral.proquest.com/lib/ncent-ebooks/detail.action?docID=4322633#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Ping-Ju, S., Straub, D., &amp; Liang, T. (2015). How information technology governance mechanisms and strategic alignment influence organizational performance. </a:t>
            </a:r>
            <a:r>
              <a:rPr lang="en-US" sz="1800" i="1" dirty="0">
                <a:effectLst/>
                <a:latin typeface="Times New Roman" panose="02020603050405020304" pitchFamily="18" charset="0"/>
                <a:ea typeface="Calibri" panose="020F0502020204030204" pitchFamily="34" charset="0"/>
              </a:rPr>
              <a:t>MIS Quarterly, 39</a:t>
            </a:r>
            <a:r>
              <a:rPr lang="en-US" sz="1800" dirty="0">
                <a:effectLst/>
                <a:latin typeface="Times New Roman" panose="02020603050405020304" pitchFamily="18" charset="0"/>
                <a:ea typeface="Calibri" panose="020F0502020204030204" pitchFamily="34" charset="0"/>
              </a:rPr>
              <a:t>(2), 497-A7. Retrieved from https://search.ebscohost.com/login.aspx?direct=true&amp;AuthType=ip,sso&amp;db=bth&amp;AN=102375761&amp;site=ehost-live&amp;scope=site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Selig, G. (2016). IT Governance: an integrated framework and roadmap. </a:t>
            </a:r>
            <a:r>
              <a:rPr lang="en-US" sz="1800" i="1" dirty="0">
                <a:effectLst/>
                <a:latin typeface="Times New Roman" panose="02020603050405020304" pitchFamily="18" charset="0"/>
                <a:ea typeface="Calibri" panose="020F0502020204030204" pitchFamily="34" charset="0"/>
              </a:rPr>
              <a:t>Journal of International Technology &amp; Information Management, 25</a:t>
            </a:r>
            <a:r>
              <a:rPr lang="en-US" sz="1800" dirty="0">
                <a:effectLst/>
                <a:latin typeface="Times New Roman" panose="02020603050405020304" pitchFamily="18" charset="0"/>
                <a:ea typeface="Calibri" panose="020F0502020204030204" pitchFamily="34" charset="0"/>
              </a:rPr>
              <a:t>(1), 55-76. Retrieved from https://search.ebscohost.com/login.aspx?direct=true&amp;AuthType=ip,sso&amp;db=edb&amp;AN=122400158&amp;site=eds-live</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13</a:t>
            </a:fld>
            <a:endParaRPr lang="en-US"/>
          </a:p>
        </p:txBody>
      </p:sp>
    </p:spTree>
    <p:extLst>
      <p:ext uri="{BB962C8B-B14F-4D97-AF65-F5344CB8AC3E}">
        <p14:creationId xmlns:p14="http://schemas.microsoft.com/office/powerpoint/2010/main" val="354935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we will be covering a breadth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will review both our mission and problem statement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that is a discussion on our strategic approach</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during the Policy design and implementation section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concluding with roadmap timelines, budgeting, and our call to action</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2</a:t>
            </a:fld>
            <a:endParaRPr lang="en-US"/>
          </a:p>
        </p:txBody>
      </p:sp>
    </p:spTree>
    <p:extLst>
      <p:ext uri="{BB962C8B-B14F-4D97-AF65-F5344CB8AC3E}">
        <p14:creationId xmlns:p14="http://schemas.microsoft.com/office/powerpoint/2010/main" val="227193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is to provide the best customer experience.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requires a long-term focus on sustainable value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plan to continue growing into the #1 global name in banking</a:t>
            </a: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NCU-F democratizes financial serves through a comprehensive portfolio of capabilities.  The company’s founders found that existing banking services were not inclusive, often penalizing small account holders with arbitrary fees.  While this approach is profitable, it does not create a positive customer experience or lead to a sustainable business model.  This long-term focus earned the organization a broad customer base, which fuels its ability to acquire innovative competitors.  Today, the business has numerous financial products that exist as application silos without a consistent interface.  Instead, NCU-F envisions modernizing these systems to improve cross-selling, reduce operational overhead, and standardize the experience.  These capabilities would benefit the organization and its customers. </a:t>
            </a:r>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3</a:t>
            </a:fld>
            <a:endParaRPr lang="en-US"/>
          </a:p>
        </p:txBody>
      </p:sp>
    </p:spTree>
    <p:extLst>
      <p:ext uri="{BB962C8B-B14F-4D97-AF65-F5344CB8AC3E}">
        <p14:creationId xmlns:p14="http://schemas.microsoft.com/office/powerpoint/2010/main" val="2611245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Over the past decade we experienced aggressive growth through acquisition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approach enables us to quickly roll out new technologies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But it has also led to a fragmented infrastructure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Each acquisition has its own policies and procedures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Internally its challenging to share learnings and custom tooling</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Externally cracks between our product lines are highly visible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instance, many customers must maintain different accounts between our services (e.g., mortgage and personal loan).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is also a lot of waste across our company.  For example, why do we need four CRM systems for three different vendors?  These inconsistencies hurt our bottom line distort our perception of our customers.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to identify and remove these inefficiencies to provide the best-in-class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NCU-F specializes in Banking-as-a-Service and payment processing services across North America, Europe, and Asia.  The organization has ten thousand employees that serve over a million customers.  Those customers rely on the business for several integral capabilities, such as facilitating online purchases and enabling friends to send one another money.  NCU-F also offers mortgage services, investment specializations, checking and savings accounts, and personal loans.  Over the last decade, the organization has seen aggressive expansion through acquisitions.  While this strategy enables the organization to reach new markets and deliver customer value quickly, it also leads to a fragmented technology platform.  For instance, customers must maintain multiple distinct profiles and cannot easily navigate between the various products.  Additionally, NCU-F is inefficiently utilizing its resources as many business units are recreating similar solutions to the same problems. The senior leadership team wants to improve upon these issues through IT Governance.</a:t>
            </a:r>
          </a:p>
          <a:p>
            <a:endParaRPr lang="en-US" dirty="0"/>
          </a:p>
          <a:p>
            <a:pPr marL="0" marR="0">
              <a:lnSpc>
                <a:spcPct val="200000"/>
              </a:lnSpc>
              <a:spcBef>
                <a:spcPts val="0"/>
              </a:spcBef>
              <a:spcAft>
                <a:spcPts val="0"/>
              </a:spcAft>
            </a:pPr>
            <a:r>
              <a:rPr lang="en-US" sz="1800" b="1" dirty="0">
                <a:effectLst/>
                <a:latin typeface="Times New Roman" panose="02020603050405020304" pitchFamily="18" charset="0"/>
              </a:rPr>
              <a:t>Challenges and Limitations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Customers view NCU-F as a collection of different financial products which share the same branding and marketing.  This perspective makes it challenging to cross-sell high-margin offerings, such as investment accounts and mortgages.  Recently a focus group discovered that many customers are unaware of these additional services.  Meanwhile, others complain that onboarding into these supplementary products is tedious and redundant.  For instance, an existing customer with the savings and loan department has to create a different login for personal loans.  When customers encounter these rough edges between applications, it creates nature points to stop exploring.</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Internally, the business does not enforce any IT Governance policies, allowing each acquired company to continue utilizing its existing processes and applications.  For instance, NCU-F has multiple Customer Relationship Management (CRM) and Enterprise Resource Planning (ERP) platforms.  While this provides the most flexibility, it is more expensive and challenging to share information.  Instead, through resource centralization, the business can reduce operations staff and negotiation better volume-licensing terms.  Additionally, as critical systems like ERP and CRM consolidate, it moves the organization to a shared view of their customers, removes the rough edges, and improves the user experience.</a:t>
            </a:r>
          </a:p>
          <a:p>
            <a:endParaRPr lang="en-US" dirty="0"/>
          </a:p>
          <a:p>
            <a:pPr marL="0" marR="0">
              <a:lnSpc>
                <a:spcPct val="200000"/>
              </a:lnSpc>
              <a:spcBef>
                <a:spcPts val="0"/>
              </a:spcBef>
              <a:spcAft>
                <a:spcPts val="0"/>
              </a:spcAft>
            </a:pPr>
            <a:r>
              <a:rPr lang="en-US" sz="1200" dirty="0">
                <a:effectLst/>
                <a:latin typeface="Times New Roman" panose="02020603050405020304" pitchFamily="18" charset="0"/>
                <a:ea typeface="Calibri" panose="020F0502020204030204" pitchFamily="34" charset="0"/>
              </a:rPr>
              <a:t>The organization cannot provide the best-in-class user experience until it changes its IT Governance model.  Only through a strategic alignment between the information systems and business goals can NCU-F present a unified product suite for its customers  (</a:t>
            </a:r>
            <a:r>
              <a:rPr lang="en-US" sz="1200" dirty="0" err="1">
                <a:effectLst/>
                <a:latin typeface="Times New Roman" panose="02020603050405020304" pitchFamily="18" charset="0"/>
                <a:ea typeface="Calibri" panose="020F0502020204030204" pitchFamily="34" charset="0"/>
              </a:rPr>
              <a:t>Iyamu</a:t>
            </a:r>
            <a:r>
              <a:rPr lang="en-US" sz="1200" dirty="0">
                <a:effectLst/>
                <a:latin typeface="Times New Roman" panose="02020603050405020304" pitchFamily="18" charset="0"/>
                <a:ea typeface="Calibri" panose="020F0502020204030204" pitchFamily="34" charset="0"/>
              </a:rPr>
              <a:t>, 2015).  </a:t>
            </a:r>
          </a:p>
          <a:p>
            <a:pPr marL="0" marR="0">
              <a:lnSpc>
                <a:spcPct val="200000"/>
              </a:lnSpc>
              <a:spcBef>
                <a:spcPts val="0"/>
              </a:spcBef>
              <a:spcAft>
                <a:spcPts val="0"/>
              </a:spcAft>
            </a:pPr>
            <a:r>
              <a:rPr lang="en-US" sz="1200" dirty="0">
                <a:effectLst/>
                <a:latin typeface="Times New Roman" panose="02020603050405020304" pitchFamily="18" charset="0"/>
                <a:ea typeface="Calibri" panose="020F0502020204030204" pitchFamily="34" charset="0"/>
              </a:rPr>
              <a:t>NCU-F’s governance model requires mechanisms and processes to enforce consistency, standardization, and choose the best-in-company implementations.  These controls must foster intellectual (e.g., planning and infrastructure) and social (e.g., shared understanding) alignment across the organization (Ping-Ju, Straub, &amp; Liang, 2015).  When team members understand the desired end-state, they can more efficiently plan and prioritize work.  It also removes design choices that would not align with business goals.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4</a:t>
            </a:fld>
            <a:endParaRPr lang="en-US"/>
          </a:p>
        </p:txBody>
      </p:sp>
    </p:spTree>
    <p:extLst>
      <p:ext uri="{BB962C8B-B14F-4D97-AF65-F5344CB8AC3E}">
        <p14:creationId xmlns:p14="http://schemas.microsoft.com/office/powerpoint/2010/main" val="194500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challenges stem from our corporate policy management, or more specifically lack-of.</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Policies encode our corporate values as controls, guardrails, and standards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When teams have visibility into these expectations, it becomes easier for them become strategically aligned.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Employees want to do the right thing, they just don’t know what that means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to define policy lifecycle management rules.  For instance…</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Additionally, policies must be discoverable and referenceable through a policy repository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Later, we will cover Policy Center, our proprietary implementation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what should we avoid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Mandating new controls requires non-compliant teams to do unplanned work</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needs to be a balance between removing technical debt and adding new features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will lead to different levels of maturity across the organization</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should be the organization’s goal to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eventually </a:t>
            </a:r>
            <a:r>
              <a:rPr lang="en-US" sz="1100" dirty="0">
                <a:effectLst/>
                <a:latin typeface="Calibri" panose="020F0502020204030204" pitchFamily="34" charset="0"/>
                <a:ea typeface="Calibri" panose="020F0502020204030204" pitchFamily="34" charset="0"/>
                <a:cs typeface="Times New Roman" panose="02020603050405020304" pitchFamily="18" charset="0"/>
              </a:rPr>
              <a:t>mature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most</a:t>
            </a:r>
            <a:r>
              <a:rPr lang="en-US" sz="1100" dirty="0">
                <a:effectLst/>
                <a:latin typeface="Calibri" panose="020F0502020204030204" pitchFamily="34" charset="0"/>
                <a:ea typeface="Calibri" panose="020F0502020204030204" pitchFamily="34" charset="0"/>
                <a:cs typeface="Times New Roman" panose="02020603050405020304" pitchFamily="18" charset="0"/>
              </a:rPr>
              <a:t> implementations</a:t>
            </a:r>
          </a:p>
          <a:p>
            <a:pPr marL="1143000" marR="0" lvl="2" indent="-228600">
              <a:lnSpc>
                <a:spcPct val="107000"/>
              </a:lnSpc>
              <a:spcBef>
                <a:spcPts val="0"/>
              </a:spcBef>
              <a:spcAft>
                <a:spcPts val="80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That lowers future costs</a:t>
            </a:r>
          </a:p>
          <a:p>
            <a:endParaRPr lang="en-US" dirty="0"/>
          </a:p>
          <a:p>
            <a:r>
              <a:rPr lang="en-US" b="1" dirty="0"/>
              <a:t>What is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IT Governance Frameworks define operating procedures, key performance indicators and create business value.  Organizations typically start with a standard framework, such as COBIT, ITIL, and ISO 270001, and then customize it to fit their needs  (Lindros, 2017).</a:t>
            </a:r>
          </a:p>
          <a:p>
            <a:endParaRPr lang="en-US" dirty="0"/>
          </a:p>
          <a:p>
            <a:r>
              <a:rPr lang="en-US" b="1" dirty="0"/>
              <a:t>Why do we need it</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organization cannot provide the best-in-class user experience until it changes its IT Governance model.  Only through a strategic alignment between the information systems and business goals can NCU-F present a unified product suite for its customers  (</a:t>
            </a: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2015).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NCU-F’s governance model requires mechanisms and processes to enforce consistency, standardization, and choose the best-in-company implementations.  These controls must foster intellectual (e.g., planning and infrastructure) and social (e.g., shared understanding) alignment across the organization (Ping-Ju, Straub, &amp; Liang, 2015).  When team members understand the desired end-state, they can more efficiently plan and prioritize work.  It also removes design choices that would not align with business goals.</a:t>
            </a:r>
          </a:p>
          <a:p>
            <a:endParaRPr lang="en-US" b="1" dirty="0"/>
          </a:p>
          <a:p>
            <a:r>
              <a:rPr lang="en-US" b="1" dirty="0"/>
              <a:t>How do we implement it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organization must adopt a policy control framework.  Leaders approach this situation by combining existing frameworks, such as COBIT, ITIL, COSO, CMMI, and FAIR (Lindros, 2017).  These industry-standard frameworks assist project teams in implementing their artifacts using a secure, reliable, and maintainable process.  However, using only engineering-centric frameworks is potentially too narrow.  Many projects span different teams, role families, and organizations (e.g., vendors, consultants, and partners).  NCU-F must address these issues and limitations by formally declaring its project artifacts like charters, mandates, and roadmaps (</a:t>
            </a: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2017).  When documents explicitly declare universal agreements across the direction and appropriate guardrails, it unifies team communication.  Business professionals can then efficiently map the guiding decisions to their role and team-specific operating models.</a:t>
            </a:r>
          </a:p>
          <a:p>
            <a:endParaRPr lang="en-US" b="1" dirty="0"/>
          </a:p>
          <a:p>
            <a:endParaRPr lang="en-US" b="1" dirty="0"/>
          </a:p>
          <a:p>
            <a:r>
              <a:rPr lang="en-US" b="1" dirty="0"/>
              <a:t>What should we avoid</a:t>
            </a:r>
            <a:endParaRPr lang="en-US" b="0"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business must strategically decide which governance policies to enforce versus recommend.  When the organization mandates a shift in direction, it creates additional work and deprioritizes competing efforts.  One approach is defining maturity levels and target groups, then slowly raising expectations on specific critical resources first.  For instance, a recent outage within Identity Services highlights its criticality, making it a candidate for targeted investments.  These changes could include policies that reduce Domain controller utilization through data caching requirements.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must also devise plans for removing technical debt and implementing standards across the platform.  Standardization enables the company to increase agility, deliver more, and experience greater consistency.  Still, the business must be cognizant of the current business cycle since paying down debt also implies fewer new features.  Without an adequate volume of improvements, the customers’ experience becomes stale and fails to meet their expectations.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Furthermore, formalizing organizational procedures such as disaster recovery and incident management will pay dividends later.  For instance, the initial release of the trading platform stores customer data across eight different storage technologies.  This approach decouples the implementation between microsystems and promotes engineering efficiency.  Nevertheless, end-users do not care.  Instead, they want a consistent system state that withstands an individual server or partition failure.</a:t>
            </a:r>
          </a:p>
          <a:p>
            <a:endParaRPr lang="en-US" b="1" dirty="0"/>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5</a:t>
            </a:fld>
            <a:endParaRPr lang="en-US"/>
          </a:p>
        </p:txBody>
      </p:sp>
    </p:spTree>
    <p:extLst>
      <p:ext uri="{BB962C8B-B14F-4D97-AF65-F5344CB8AC3E}">
        <p14:creationId xmlns:p14="http://schemas.microsoft.com/office/powerpoint/2010/main" val="226681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new strategy has four components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First, we will establish a IT steering committee to centrally govern policy management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group will contain senior leaders from across the organization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we will adopt policy controls using industry standards like COBIT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tools define the methodologies for applying guardrails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Third, we will form cross-cutting concern technical communities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v-team is the SME and will own the day-to-day work of the committee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Existing employees will join 1-2 v-teams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Each team must have an executive sponsor and a program manager</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reporting mechanisms and structures will inform the committee what results are being delivered.  It is the responsibility of the PM to collect this information for their sponsor</a:t>
            </a:r>
            <a:endParaRPr lang="en-US" b="1" dirty="0"/>
          </a:p>
          <a:p>
            <a:endParaRPr lang="en-US" b="1" dirty="0"/>
          </a:p>
          <a:p>
            <a:endParaRPr lang="en-US" b="1" dirty="0"/>
          </a:p>
          <a:p>
            <a:r>
              <a:rPr lang="en-US" b="1" dirty="0"/>
              <a:t>Establish the Steering Committee</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senior leadership team must establish an IT steering committee that collectively agrees on the organizational patterns and practices.  This group requires executive sponsorship to ensure decisions carry weight.  When the committee identifies high-value work, such as centralizing customer identity, there must be processes to appoint a Single-Threaded Leader (STL)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An STL is a project owner who manages the goal’s lifecycle, Governance, and stakeholder communication.  This owner should not work on multiple goals in parallel, as it introduces project risk.</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While the IT steering committee(s) establish patterns and practices, it would be unrealistic to assume complete uniformity.  For example, the savings and checking business unit runs on Windows and .NET versus the personal loan features are written in Perl.  Requiring that one group rewrites their implementation would be both challenging and a poor investment.  Instead, the committee must focus on interoperability and code portability through industry standard patterns.  For instance, each product should have an Application Programming Interface (API) that supports RESTful methods (Representational State Transfer protocol).  Those service contracts must support versioning and consistent performance objectives.  However, it is not a goal that those services implement a specific library or language construct.  Steering committees must focus on high-level guidance and architectural guard rails, not implementation nuance.  </a:t>
            </a:r>
          </a:p>
          <a:p>
            <a:endParaRPr lang="en-US" b="1" dirty="0"/>
          </a:p>
          <a:p>
            <a:r>
              <a:rPr lang="en-US" b="1" dirty="0"/>
              <a:t>Standardize Policy Management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Next, the organization must adopt a policy control framework.  Leaders approach this situation by combining existing frameworks, such as COBIT, ITIL, COSO, CMMI, and FAIR (Lindros, 2017).  These industry-standard frameworks assist project teams in implementing their artifacts using a secure, reliable, and maintainable process.  However, using only engineering-centric frameworks is potentially too narrow.  Many projects span different teams, role families, and organizations (e.g., vendors, consultants, and partners).  NCU-F must address these issues and limitations by formally declaring its project artifacts like charters, mandates, and roadmaps (</a:t>
            </a: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2017).  When documents explicitly declare universal agreements across the direction and appropriate guardrails, it unifies team communication.  Business professionals can then efficiently map the guiding decisions to their role and team-specific operating models.</a:t>
            </a:r>
          </a:p>
          <a:p>
            <a:endParaRPr lang="en-US" b="1" dirty="0"/>
          </a:p>
          <a:p>
            <a:r>
              <a:rPr lang="en-US" b="1" dirty="0"/>
              <a:t>Delegate Area Ownership</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task force delegates many day-to-day decisions to internal Technical Communities.  Each community owns a specific cross-cutting concern (e.g., disaster recovery) and self-manages any enrollment criteria that govern membership eligibility.  Community members are responsible for reviewing new policy requests, debating ambiguity with existing policies, and proposing technical guidance.  Employees can define new technical communities by submitting requests to the task force oversight committee.  After approving the new community, the committee must appoint a sponsor to ensure the group successfully forms, storms, and eventually norms.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that want to create a new policy must identify an appropriate community to vet their proposal.  The community will assign one or two reviewers to iterate the proposal until it adheres to internal standards.  After the reviewers approve the document, the authors request that their policy be globally visible within Policy Central, a proprietary document management system.  This system utilizes a NoSQL graph database representing the relationship between various documents, like a university citation library.  Policy documents initialize to a draft state that is only visible to their working team.  This design prevents external teams from accidentally referencing incomplete or unauthorized plans.  Typically, the community leaders promote the new concept through appropriate media (e.g., email group).  Suppose the reviewers do not support the change.  In that case, the authors can optionally escalate to the community’s program manager or executive stakeholder.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Audit Investment Results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Another expectation of the IT steering committee is to audit investments into IT resources (Ali, Green, &amp; Robb, 2015).  Many businesses like NCU-F purchase technology widgets to address challenges and introduce new capabilities.  Though, these widgets can fall to the wayside as new paradigms appear.  For instance, most enterprise data centers have an Apache Hadoop cluster because the platform provides high-available and elasticity.  Managing those environments is challenging, which gave rise to Kubernetes.  Eventually, something cloud-native will supersede Kubernetes.  Each application migration comes with costs and reliability risks.  Businesses must be cognizant of these trade-offs and understand the reasons not to embrace new technologies blindly.</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endParaRPr lang="en-US" b="1" dirty="0"/>
          </a:p>
        </p:txBody>
      </p:sp>
      <p:sp>
        <p:nvSpPr>
          <p:cNvPr id="4" name="Slide Number Placeholder 3"/>
          <p:cNvSpPr>
            <a:spLocks noGrp="1"/>
          </p:cNvSpPr>
          <p:nvPr>
            <p:ph type="sldNum" sz="quarter" idx="5"/>
          </p:nvPr>
        </p:nvSpPr>
        <p:spPr/>
        <p:txBody>
          <a:bodyPr/>
          <a:lstStyle/>
          <a:p>
            <a:fld id="{CEE7ED23-8054-42FC-A808-6FDE147C0F4B}" type="slidenum">
              <a:rPr lang="en-US" smtClean="0"/>
              <a:t>6</a:t>
            </a:fld>
            <a:endParaRPr lang="en-US"/>
          </a:p>
        </p:txBody>
      </p:sp>
    </p:spTree>
    <p:extLst>
      <p:ext uri="{BB962C8B-B14F-4D97-AF65-F5344CB8AC3E}">
        <p14:creationId xmlns:p14="http://schemas.microsoft.com/office/powerpoint/2010/main" val="35024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a common vocabulary between teams and that begins with naming conventions.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challenging for teams to assist one another because of these differences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a non-goal to rename every artifact because of the inherent costs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Instead, we will create a resource hierarchy and associate metadata within it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instance, there will are different branches for servers, workstations, and networking devices.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Under those root paths are specific cross cutting concerns that require community defined policies (e.g., security and disaster recovery)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Teams can review the tree structure to understand guard rails, requirements, and exceptions.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committee owns the policy lifecycle process and communities own its execution</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Naming Standards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Enterprise organizations like NCU-F manage hundreds of thousands to millions of resources.  Historically, individual business units set naming schemas and deferred enforcement to their operations teams.  This strategy enables more autonomy and flexibility in exchange for less organizational consistency.  However, it is challenging to discover, monitor, and react to operational issues without naming conventions and standards.  For example, central alerting rules must explicitly support the various permutations, manifesting complexity throughout the systems management lifecycle.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Rejected Solutions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Nevertheless, renaming every object is prohibitively expensive.  The enterprise could embark upon prolonged migration that seeks to reach a point of eventual consistency.  During the transition phase, department leaders prioritize shared resources over internal implementation details.  For instance, the edge router into the Credit team’s app must be discoverable by all NCU-F personal.  In contrast, a smaller cohort must interact with traffic policies within the Credit team’s private subnets.  Since the team size directly impacts its ability to support a custom vocabulary, this dimension forms a natural sorting order.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Accepted Solution</a:t>
            </a:r>
          </a:p>
          <a:p>
            <a:pPr marL="0" marR="0">
              <a:lnSpc>
                <a:spcPct val="200000"/>
              </a:lnSpc>
              <a:spcBef>
                <a:spcPts val="0"/>
              </a:spcBef>
              <a:spcAft>
                <a:spcPts val="0"/>
              </a:spcAft>
            </a:pPr>
            <a:r>
              <a:rPr lang="en-US" sz="1800" b="0" dirty="0">
                <a:effectLst/>
                <a:latin typeface="Times New Roman" panose="02020603050405020304" pitchFamily="18" charset="0"/>
                <a:ea typeface="Calibri" panose="020F0502020204030204" pitchFamily="34" charset="0"/>
              </a:rPr>
              <a:t>H</a:t>
            </a:r>
            <a:r>
              <a:rPr lang="en-US" sz="1800" dirty="0">
                <a:effectLst/>
                <a:latin typeface="Times New Roman" panose="02020603050405020304" pitchFamily="18" charset="0"/>
                <a:ea typeface="Calibri" panose="020F0502020204030204" pitchFamily="34" charset="0"/>
              </a:rPr>
              <a:t>owever, the time to reach organizational consistency can become too costly as well.  The operational and engineering teams will surely encounter feature regression risk, and the customer will not see any direct value.  Furthermore, the hybrid state will disrupt the existing team vocabularies and cause unnecessary pain.  NCU-F wants to avoid these scenarios and is willing to accept the technical debt.  This decision pushes the organization toward standardizing the metadata associated with the various resources (Harper, 2019).  That metadata can reside within Enterprise Resource Management Systems (ERMS), which meets the discovery and monitoring requirements.  Additionally, third-party tools exist for bulk importing resources and enabling version control capabilities.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Resource Hierarchy</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requires business units to record their resources within the central ERMS database.  The database utilizes a hierarchical structure with strict rules where resource definitions can reside (Table 2).  For instance, all routers exist under the namespace /devices/routers, and all workstations follow the format /domain policies/workstations.  </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Mandatory Tags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After declaring the resource, operations staff must add several resource-type specific mandatory tags (Table 3).  Optionally, the team can include arbitrary additional tags to align with legacy asset management processes.  Data validation processes periodically assess the metadata and report inaccurate or incomplete information.  It is the responsibility of the owning team to remediate the issue promptly.</a:t>
            </a:r>
          </a:p>
        </p:txBody>
      </p:sp>
      <p:sp>
        <p:nvSpPr>
          <p:cNvPr id="4" name="Slide Number Placeholder 3"/>
          <p:cNvSpPr>
            <a:spLocks noGrp="1"/>
          </p:cNvSpPr>
          <p:nvPr>
            <p:ph type="sldNum" sz="quarter" idx="5"/>
          </p:nvPr>
        </p:nvSpPr>
        <p:spPr/>
        <p:txBody>
          <a:bodyPr/>
          <a:lstStyle/>
          <a:p>
            <a:fld id="{CEE7ED23-8054-42FC-A808-6FDE147C0F4B}" type="slidenum">
              <a:rPr lang="en-US" smtClean="0"/>
              <a:t>7</a:t>
            </a:fld>
            <a:endParaRPr lang="en-US"/>
          </a:p>
        </p:txBody>
      </p:sp>
    </p:spTree>
    <p:extLst>
      <p:ext uri="{BB962C8B-B14F-4D97-AF65-F5344CB8AC3E}">
        <p14:creationId xmlns:p14="http://schemas.microsoft.com/office/powerpoint/2010/main" val="118068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employees are smart and believe in our mission to deliver the best experience with banking services.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 therefore only makes sense that we allow anyone to propose a policy</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Within each policy document it must contain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 policies define processes for approaching business challenges (Gartner, 2021).  The business enforces that perspective by requiring each policy document to explicitly identify the customer (e.g., internal or external users) and their needs.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the authors must explain in two to three paragraphs what methodology lead to these requirements.  Ideally, the methodology will include direct customer stories and metrics.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third section enumerates existing policies and their relationship.  Those relationships can include standard vocabulary definitions,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supersedence</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standard procedures.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Fourth, declare the foundational tenants of this new policy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Bryar</a:t>
            </a:r>
            <a:r>
              <a:rPr lang="en-US" sz="11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Carr</a:t>
            </a:r>
            <a:r>
              <a:rPr lang="en-US" sz="1100" dirty="0">
                <a:effectLst/>
                <a:latin typeface="Calibri" panose="020F0502020204030204" pitchFamily="34" charset="0"/>
                <a:ea typeface="Calibri" panose="020F0502020204030204" pitchFamily="34" charset="0"/>
                <a:cs typeface="Times New Roman" panose="02020603050405020304" pitchFamily="18" charset="0"/>
              </a:rPr>
              <a:t>, 2021).  Each tenant can be a single sentence within a bulleted list.  During future debates around the policy’s expectations, the discussion leaders will defer to this list for guidance.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Fifth, explain how the mechanisms and frameworks address the business challenges.  Additionally, define success criteria and measurements.  This section is typically one to three pages in length, never more than five.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include a Frequently Asked Questions (FAQ) section that addresses common scenarios.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Draft policies are only visible to the author(s) to avoid external confusion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Technical communities own the approval process and ensuring it aligns with its norms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Finally, the approved policy becomes globally accessible within the tree.</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policies are versioned and can be amended over time</a:t>
            </a:r>
          </a:p>
          <a:p>
            <a:pPr marL="342900" marR="0" lvl="0"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defines specific norms and expectations for introducing, revising, and removing IT policies (see Figure 1).  All employees are encouraged to participate in these processes and provide relevant feedback for stakeholders.</a:t>
            </a:r>
          </a:p>
          <a:p>
            <a:pPr marL="0" marR="0" algn="ctr">
              <a:spcBef>
                <a:spcPts val="0"/>
              </a:spcBef>
              <a:spcAft>
                <a:spcPts val="1000"/>
              </a:spcAft>
            </a:pPr>
            <a:r>
              <a:rPr lang="en-US" sz="1800" dirty="0">
                <a:effectLst/>
                <a:latin typeface="Times New Roman" panose="02020603050405020304" pitchFamily="18" charset="0"/>
                <a:ea typeface="Calibri" panose="020F0502020204030204" pitchFamily="34" charset="0"/>
              </a:rPr>
              <a:t>Figure 1: Lifecycle Management Process</a:t>
            </a:r>
          </a:p>
          <a:p>
            <a:pPr marL="0" marR="0">
              <a:lnSpc>
                <a:spcPct val="200000"/>
              </a:lnSpc>
              <a:spcBef>
                <a:spcPts val="0"/>
              </a:spcBef>
              <a:spcAft>
                <a:spcPts val="0"/>
              </a:spcAft>
            </a:pPr>
            <a:r>
              <a:rPr lang="en-US" sz="1800" b="1" dirty="0">
                <a:effectLst/>
                <a:latin typeface="Times New Roman" panose="02020603050405020304" pitchFamily="18" charset="0"/>
              </a:rPr>
              <a:t>Policy Creation Process</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IT policies define processes for approaching business challenges (Gartner, 2021).  The business enforces that perspective by requiring each policy document to explicitly identify the customer (e.g., internal or external users) and their needs.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Next, the authors must explain in two to three paragraphs what methodology lead to these requirements.  Ideally, the methodology will include direct customer stories and metrics.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The third section enumerates existing policies and their relationship.  Those relationships can include standard vocabulary definitions, </a:t>
            </a:r>
            <a:r>
              <a:rPr lang="en-US" sz="1800" dirty="0" err="1">
                <a:effectLst/>
                <a:latin typeface="Times New Roman" panose="02020603050405020304" pitchFamily="18" charset="0"/>
                <a:ea typeface="Calibri" panose="020F0502020204030204" pitchFamily="34" charset="0"/>
              </a:rPr>
              <a:t>supersedence</a:t>
            </a:r>
            <a:r>
              <a:rPr lang="en-US" sz="1800" dirty="0">
                <a:effectLst/>
                <a:latin typeface="Times New Roman" panose="02020603050405020304" pitchFamily="18" charset="0"/>
                <a:ea typeface="Calibri" panose="020F0502020204030204" pitchFamily="34" charset="0"/>
              </a:rPr>
              <a:t>, and standard procedures.</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Fourth, declare the foundational tenants of this new policy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Each tenant can be a single sentence within a bulleted list.  During future debates around the policy’s expectations, the discussion leaders will defer to this list for guidance.</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Fifth, explain how the mechanisms and frameworks address the business challenges.  Additionally, define success criteria and measurements.  This section is typically one to three pages in length, never more than five.</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Lastly, include a Frequently Asked Questions (FAQ) section that addresses common scenarios.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Storage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Next, employees upload the document into NCU-F’s Policy Central Website, a proprietary document management solution built on a NoSQL graph database.  The document graph represents the relationships between the documents, similar to many university citation systems.  Policy documents initialize to a draft state that is only visible to their working team.  This design prevents external teams from accidentally referencing incomplete or unauthorized plans.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Approval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task force delegates many day-to-day decisions to internal Technical Communities.  Each community owns a specific cross-cutting concern (e.g., disaster recovery) and self-manages any enrollment criteria that govern membership eligibility.  Community members are responsible for reviewing new policy requests, debating ambiguity with existing policies, and proposing technical guidance.  Employees can define new technical communities by submitting requests to the task force oversight committee.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that want to create a new policy must identify an appropriate community to vet their document.  The community will assign one or two reviewers to iterate the proposal until it adheres to internal standards during this process.  After the reviewers approve the document, the authors can request that their policy be globally visible within Policy Central.  Typically, the community leaders promote the new concept through appropriate media (e.g., email group).  Suppose the reviewers do not support the change.  In that case, the authors can optionally escalate to the community’s program manager or executive stakeholder.</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Revision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Within Policy Central, all documents contain version metadata.  Employees can submit minor updates as an addendum, declaring any applicability criteria and discussions leading to the change.  Major revisions must declare a new policy document and repeat the adoption process.  This new policy document can initialize as a “copy, paste, edit” of the previous version.  Either approach requires approval through the owning Technical Community.</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Deprecation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Many policies become deprecated due to external changes in the business strategy.  When these situations occur, the Technical Community must submit a migration plan to their executive sponsor.  This plan must include procedures to identify the migration’s scope, mechanisms for communicating status, and any potential risks from migrating.  Lastly, there must be a section that details any reasons </a:t>
            </a:r>
            <a:r>
              <a:rPr lang="en-US" sz="1800" i="1" dirty="0">
                <a:effectLst/>
                <a:latin typeface="Times New Roman" panose="02020603050405020304" pitchFamily="18" charset="0"/>
                <a:ea typeface="Calibri" panose="020F0502020204030204" pitchFamily="34" charset="0"/>
              </a:rPr>
              <a:t>not</a:t>
            </a:r>
            <a:r>
              <a:rPr lang="en-US" sz="1800" dirty="0">
                <a:effectLst/>
                <a:latin typeface="Times New Roman" panose="02020603050405020304" pitchFamily="18" charset="0"/>
                <a:ea typeface="Calibri" panose="020F0502020204030204" pitchFamily="34" charset="0"/>
              </a:rPr>
              <a:t> to deprecate and migrate.  After agreeing on the new direction, the Policy Central document’s status becomes either deprecated or superseded.</a:t>
            </a:r>
          </a:p>
          <a:p>
            <a:pPr marL="0" marR="0" lvl="0" indent="0">
              <a:lnSpc>
                <a:spcPct val="107000"/>
              </a:lnSpc>
              <a:spcBef>
                <a:spcPts val="0"/>
              </a:spcBef>
              <a:spcAft>
                <a:spcPts val="800"/>
              </a:spcAft>
              <a:buFont typeface="Symbol" panose="05050102010706020507" pitchFamily="18" charset="2"/>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E7ED23-8054-42FC-A808-6FDE147C0F4B}" type="slidenum">
              <a:rPr lang="en-US" smtClean="0"/>
              <a:t>8</a:t>
            </a:fld>
            <a:endParaRPr lang="en-US"/>
          </a:p>
        </p:txBody>
      </p:sp>
    </p:spTree>
    <p:extLst>
      <p:ext uri="{BB962C8B-B14F-4D97-AF65-F5344CB8AC3E}">
        <p14:creationId xmlns:p14="http://schemas.microsoft.com/office/powerpoint/2010/main" val="222099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rPr>
              <a:t>Performance Measurements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Program managers are responsible for reporting progress regarding their team’s ability to collaborate effectively.  For instance, how often did the Credit team assist the Savings team? NCU-F recommends that each team automate collecting quantitative metrics either daily or weekly.  These statistics generally originate from Issue Tracking and Management (ITM) systems (e.g., Jira or ServiceNow).  Additionally, team leaders publish monthly qualitative information encompassing high-lights, low-lights, blockers, and upcoming initiatives.  The data and stories should collectively tell an accurate accounting of status and business challenges.  If the performance data suggests that two teams are not communicating, or worse, on conflicting paths, the senior leadership can intervene.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Measuring collaboration rates is essential, as it confirms the health of input variables, though customers only care about output results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Program managers must also report on updates to project scope, schedule, budget, performance, issues, risks, and general notifications (Martinelli &amp; Dragan, 2016).  When a correlation between inputs and outputs does not occur, it signals issues with the control framework.  This situation presents an opportunity for senior leadership to dive deep and examine any process issues.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Reporting System Approach</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chose to buy-versus-build their reporting system because creating such as service is outside its core competencies (e.g., financial products).  Team members periodically submit updates to the ERMS, Issue Tracking, and Status Reporting databases (see Figure 2).  Next, an Extract-Transform-Load (ETL) process queries these discrete systems and performs minor data aggregations.  Then the results flow into a relational database that holds Key Performance Indicator (KPI) metrics.  Lastly, Tableau, a dashboarding solution, reads those metrics and displays the information in charts and graphs.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Effective dashboards should tell a story succinctly and avoid overwhelming the viewers with too much information (Tufte, 1983).  Maintaining this balance requires working with the stakeholders to understand their needs.  This behavior should create empathy and deeper collaborations which further promote engagement (</a:t>
            </a:r>
            <a:r>
              <a:rPr lang="en-US" sz="1800" dirty="0" err="1">
                <a:effectLst/>
                <a:latin typeface="Times New Roman" panose="02020603050405020304" pitchFamily="18" charset="0"/>
                <a:ea typeface="Calibri" panose="020F0502020204030204" pitchFamily="34" charset="0"/>
              </a:rPr>
              <a:t>Cahyadi</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Prananto</a:t>
            </a:r>
            <a:r>
              <a:rPr lang="en-US" sz="1800" dirty="0">
                <a:effectLst/>
                <a:latin typeface="Times New Roman" panose="02020603050405020304" pitchFamily="18" charset="0"/>
                <a:ea typeface="Calibri" panose="020F0502020204030204" pitchFamily="34" charset="0"/>
              </a:rPr>
              <a:t>, 2015).  Dashboard authors must also remain cognizant that different audiences will value specific content.  For instance, the security and localization teams have distinct requirements.  Mixing those needs on the same canvas will only lead to confusion.</a:t>
            </a:r>
          </a:p>
          <a:p>
            <a:endParaRPr lang="en-US" dirty="0"/>
          </a:p>
          <a:p>
            <a:pPr marL="0" marR="0">
              <a:lnSpc>
                <a:spcPct val="200000"/>
              </a:lnSpc>
              <a:spcBef>
                <a:spcPts val="0"/>
              </a:spcBef>
              <a:spcAft>
                <a:spcPts val="0"/>
              </a:spcAft>
            </a:pPr>
            <a:r>
              <a:rPr lang="en-US" sz="1800" b="1" dirty="0">
                <a:effectLst/>
                <a:latin typeface="Times New Roman" panose="02020603050405020304" pitchFamily="18" charset="0"/>
              </a:rPr>
              <a:t>Business Intelligence Tooling</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dashboarding system solves a specific business problem, reporting on the structured weekly and monthly information.  However, senior leaders also require double-clicking into a metric and perform ad-hoc exploration.  Users can predominately remain within Tableau’s ecosystem and utilize its many drag-and-drop controls in these situations.  Data scientists and other sophisticated analysts can connect to the data sources using </a:t>
            </a:r>
            <a:r>
              <a:rPr lang="en-US" sz="1800" dirty="0" err="1">
                <a:effectLst/>
                <a:latin typeface="Times New Roman" panose="02020603050405020304" pitchFamily="18" charset="0"/>
                <a:ea typeface="Calibri" panose="020F0502020204030204" pitchFamily="34" charset="0"/>
              </a:rPr>
              <a:t>Jupyter</a:t>
            </a:r>
            <a:r>
              <a:rPr lang="en-US" sz="1800" dirty="0">
                <a:effectLst/>
                <a:latin typeface="Times New Roman" panose="02020603050405020304" pitchFamily="18" charset="0"/>
                <a:ea typeface="Calibri" panose="020F0502020204030204" pitchFamily="34" charset="0"/>
              </a:rPr>
              <a:t> Notebooks.  This interactive web application runs Python, Scala, and R snippets to handle most scenarios.  After troubleshooting the analysis, engineering teams can integrate that business logic into the ETL pipeline.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These industry-standard tools are suitable for NCU-F to include within its strategic IT policy because they directly solve the reporting challenges.  While the business must purchase licenses and encounter related expenses, that is a small price to pay.  Alternatively, it could divert resources from designing customer-facing features.  Additionally, standard tools come fully documented with best practices and procedures. NCU-F does not need to reimplement the wheel and can directly consume those policies into its governance repository.</a:t>
            </a:r>
          </a:p>
          <a:p>
            <a:pPr marL="0" marR="0">
              <a:lnSpc>
                <a:spcPct val="200000"/>
              </a:lnSpc>
              <a:spcBef>
                <a:spcPts val="0"/>
              </a:spcBef>
              <a:spcAft>
                <a:spcPts val="0"/>
              </a:spcAft>
            </a:pPr>
            <a:br>
              <a:rPr lang="en-US" dirty="0">
                <a:effectLst/>
              </a:rPr>
            </a:b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9</a:t>
            </a:fld>
            <a:endParaRPr lang="en-US"/>
          </a:p>
        </p:txBody>
      </p:sp>
    </p:spTree>
    <p:extLst>
      <p:ext uri="{BB962C8B-B14F-4D97-AF65-F5344CB8AC3E}">
        <p14:creationId xmlns:p14="http://schemas.microsoft.com/office/powerpoint/2010/main" val="3139659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10/24/2021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10/24/2021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6.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png"/><Relationship Id="rId7"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34.png"/><Relationship Id="rId10" Type="http://schemas.microsoft.com/office/2007/relationships/diagramDrawing" Target="../diagrams/drawing4.xml"/><Relationship Id="rId4" Type="http://schemas.openxmlformats.org/officeDocument/2006/relationships/image" Target="../media/image33.pn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9EBB-045A-41E9-8D79-B53419FBB557}"/>
              </a:ext>
            </a:extLst>
          </p:cNvPr>
          <p:cNvSpPr>
            <a:spLocks noGrp="1"/>
          </p:cNvSpPr>
          <p:nvPr>
            <p:ph type="ctrTitle"/>
          </p:nvPr>
        </p:nvSpPr>
        <p:spPr/>
        <p:txBody>
          <a:bodyPr/>
          <a:lstStyle/>
          <a:p>
            <a:r>
              <a:rPr lang="en-US" dirty="0"/>
              <a:t>IT Governance Strategy</a:t>
            </a:r>
          </a:p>
        </p:txBody>
      </p:sp>
      <p:sp>
        <p:nvSpPr>
          <p:cNvPr id="3" name="Subtitle 2">
            <a:extLst>
              <a:ext uri="{FF2B5EF4-FFF2-40B4-BE49-F238E27FC236}">
                <a16:creationId xmlns:a16="http://schemas.microsoft.com/office/drawing/2014/main" id="{02249198-240D-4619-87D7-1BF7583C0D66}"/>
              </a:ext>
            </a:extLst>
          </p:cNvPr>
          <p:cNvSpPr>
            <a:spLocks noGrp="1"/>
          </p:cNvSpPr>
          <p:nvPr>
            <p:ph type="subTitle" idx="1"/>
          </p:nvPr>
        </p:nvSpPr>
        <p:spPr/>
        <p:txBody>
          <a:bodyPr>
            <a:normAutofit lnSpcReduction="10000"/>
          </a:bodyPr>
          <a:lstStyle/>
          <a:p>
            <a:r>
              <a:rPr lang="en-US" dirty="0"/>
              <a:t>Nate Bachmeier</a:t>
            </a:r>
          </a:p>
          <a:p>
            <a:r>
              <a:rPr lang="en-US" dirty="0"/>
              <a:t>October 24, 2021</a:t>
            </a:r>
          </a:p>
          <a:p>
            <a:r>
              <a:rPr lang="en-US" dirty="0"/>
              <a:t>TIM-8190 Computer Science Policy &amp; Strategy</a:t>
            </a:r>
          </a:p>
        </p:txBody>
      </p:sp>
    </p:spTree>
    <p:extLst>
      <p:ext uri="{BB962C8B-B14F-4D97-AF65-F5344CB8AC3E}">
        <p14:creationId xmlns:p14="http://schemas.microsoft.com/office/powerpoint/2010/main" val="165443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A09FE9-6660-4124-8692-DA849342983B}"/>
              </a:ext>
            </a:extLst>
          </p:cNvPr>
          <p:cNvSpPr>
            <a:spLocks noGrp="1"/>
          </p:cNvSpPr>
          <p:nvPr>
            <p:ph type="title"/>
          </p:nvPr>
        </p:nvSpPr>
        <p:spPr>
          <a:xfrm>
            <a:off x="680321" y="4714194"/>
            <a:ext cx="8129353" cy="1311176"/>
          </a:xfrm>
        </p:spPr>
        <p:txBody>
          <a:bodyPr anchor="b">
            <a:normAutofit/>
          </a:bodyPr>
          <a:lstStyle/>
          <a:p>
            <a:pPr algn="r"/>
            <a:r>
              <a:rPr lang="en-US" sz="4800"/>
              <a:t>Policy Roadmap</a:t>
            </a:r>
          </a:p>
        </p:txBody>
      </p:sp>
      <p:sp>
        <p:nvSpPr>
          <p:cNvPr id="15" name="Rectangle 14">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1E556FC-18E7-453B-A952-30AA6193554A}"/>
              </a:ext>
            </a:extLst>
          </p:cNvPr>
          <p:cNvGraphicFramePr>
            <a:graphicFrameLocks noGrp="1"/>
          </p:cNvGraphicFramePr>
          <p:nvPr>
            <p:ph idx="1"/>
            <p:extLst>
              <p:ext uri="{D42A27DB-BD31-4B8C-83A1-F6EECF244321}">
                <p14:modId xmlns:p14="http://schemas.microsoft.com/office/powerpoint/2010/main" val="3303755531"/>
              </p:ext>
            </p:extLst>
          </p:nvPr>
        </p:nvGraphicFramePr>
        <p:xfrm>
          <a:off x="282633" y="274320"/>
          <a:ext cx="11629505" cy="4144576"/>
        </p:xfrm>
        <a:graphic>
          <a:graphicData uri="http://schemas.openxmlformats.org/drawingml/2006/table">
            <a:tbl>
              <a:tblPr firstRow="1" firstCol="1" bandRow="1">
                <a:tableStyleId>{793D81CF-94F2-401A-BA57-92F5A7B2D0C5}</a:tableStyleId>
              </a:tblPr>
              <a:tblGrid>
                <a:gridCol w="4054700">
                  <a:extLst>
                    <a:ext uri="{9D8B030D-6E8A-4147-A177-3AD203B41FA5}">
                      <a16:colId xmlns:a16="http://schemas.microsoft.com/office/drawing/2014/main" val="3583345412"/>
                    </a:ext>
                  </a:extLst>
                </a:gridCol>
                <a:gridCol w="1924543">
                  <a:extLst>
                    <a:ext uri="{9D8B030D-6E8A-4147-A177-3AD203B41FA5}">
                      <a16:colId xmlns:a16="http://schemas.microsoft.com/office/drawing/2014/main" val="186951375"/>
                    </a:ext>
                  </a:extLst>
                </a:gridCol>
                <a:gridCol w="5650262">
                  <a:extLst>
                    <a:ext uri="{9D8B030D-6E8A-4147-A177-3AD203B41FA5}">
                      <a16:colId xmlns:a16="http://schemas.microsoft.com/office/drawing/2014/main" val="1486006026"/>
                    </a:ext>
                  </a:extLst>
                </a:gridCol>
              </a:tblGrid>
              <a:tr h="598126">
                <a:tc>
                  <a:txBody>
                    <a:bodyPr/>
                    <a:lstStyle/>
                    <a:p>
                      <a:pPr marL="0" marR="0">
                        <a:lnSpc>
                          <a:spcPct val="200000"/>
                        </a:lnSpc>
                        <a:spcBef>
                          <a:spcPts val="0"/>
                        </a:spcBef>
                        <a:spcAft>
                          <a:spcPts val="0"/>
                        </a:spcAft>
                      </a:pPr>
                      <a:r>
                        <a:rPr lang="en-US" dirty="0"/>
                        <a:t>Milestone</a:t>
                      </a:r>
                    </a:p>
                  </a:txBody>
                  <a:tcPr marL="54990" marR="44302" marT="15711" marB="117835" anchor="b"/>
                </a:tc>
                <a:tc>
                  <a:txBody>
                    <a:bodyPr/>
                    <a:lstStyle/>
                    <a:p>
                      <a:pPr marL="0" marR="0">
                        <a:lnSpc>
                          <a:spcPct val="200000"/>
                        </a:lnSpc>
                        <a:spcBef>
                          <a:spcPts val="0"/>
                        </a:spcBef>
                        <a:spcAft>
                          <a:spcPts val="0"/>
                        </a:spcAft>
                      </a:pPr>
                      <a:r>
                        <a:rPr lang="en-US"/>
                        <a:t>Duration</a:t>
                      </a:r>
                    </a:p>
                  </a:txBody>
                  <a:tcPr marL="54990" marR="44302" marT="15711" marB="117835" anchor="b"/>
                </a:tc>
                <a:tc>
                  <a:txBody>
                    <a:bodyPr/>
                    <a:lstStyle/>
                    <a:p>
                      <a:pPr marL="0" marR="0">
                        <a:lnSpc>
                          <a:spcPct val="200000"/>
                        </a:lnSpc>
                        <a:spcBef>
                          <a:spcPts val="0"/>
                        </a:spcBef>
                        <a:spcAft>
                          <a:spcPts val="0"/>
                        </a:spcAft>
                      </a:pPr>
                      <a:r>
                        <a:rPr lang="en-US" dirty="0"/>
                        <a:t>Core Deliverable / Objective</a:t>
                      </a:r>
                    </a:p>
                  </a:txBody>
                  <a:tcPr marL="54990" marR="44302" marT="15711" marB="117835" anchor="b"/>
                </a:tc>
                <a:extLst>
                  <a:ext uri="{0D108BD9-81ED-4DB2-BD59-A6C34878D82A}">
                    <a16:rowId xmlns:a16="http://schemas.microsoft.com/office/drawing/2014/main" val="3376752643"/>
                  </a:ext>
                </a:extLst>
              </a:tr>
              <a:tr h="634540">
                <a:tc>
                  <a:txBody>
                    <a:bodyPr/>
                    <a:lstStyle/>
                    <a:p>
                      <a:pPr marL="0" marR="0">
                        <a:lnSpc>
                          <a:spcPct val="200000"/>
                        </a:lnSpc>
                        <a:spcBef>
                          <a:spcPts val="0"/>
                        </a:spcBef>
                        <a:spcAft>
                          <a:spcPts val="0"/>
                        </a:spcAft>
                      </a:pPr>
                      <a:r>
                        <a:rPr lang="en-US" sz="1800" b="1" cap="none" spc="0" dirty="0">
                          <a:solidFill>
                            <a:schemeClr val="bg1"/>
                          </a:solidFill>
                          <a:effectLst/>
                        </a:rPr>
                        <a:t>Identify the technical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Document who, what, why, and when</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2852537613"/>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Staff the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90 days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Define eligibility expectations &amp; onboard staff</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05519094"/>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Assess Community State (Forming)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90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Inventory the current state and prioritize policies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126420806"/>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Implement Changes (Storming)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365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Review the backlog and deliver most value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61648085"/>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Enter Maintenance Mode (Norming)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Periodic area assessments for task force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3302701002"/>
                  </a:ext>
                </a:extLst>
              </a:tr>
            </a:tbl>
          </a:graphicData>
        </a:graphic>
      </p:graphicFrame>
    </p:spTree>
    <p:extLst>
      <p:ext uri="{BB962C8B-B14F-4D97-AF65-F5344CB8AC3E}">
        <p14:creationId xmlns:p14="http://schemas.microsoft.com/office/powerpoint/2010/main" val="114709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F371-554B-4A42-BC1F-939C0AF6DC1C}"/>
              </a:ext>
            </a:extLst>
          </p:cNvPr>
          <p:cNvSpPr>
            <a:spLocks noGrp="1"/>
          </p:cNvSpPr>
          <p:nvPr>
            <p:ph type="title"/>
          </p:nvPr>
        </p:nvSpPr>
        <p:spPr>
          <a:xfrm>
            <a:off x="6770849" y="643466"/>
            <a:ext cx="3846292" cy="5205943"/>
          </a:xfrm>
        </p:spPr>
        <p:txBody>
          <a:bodyPr anchor="b">
            <a:normAutofit/>
          </a:bodyPr>
          <a:lstStyle/>
          <a:p>
            <a:pPr algn="r"/>
            <a:r>
              <a:rPr lang="en-US" sz="4800" dirty="0">
                <a:solidFill>
                  <a:schemeClr val="accent1"/>
                </a:solidFill>
              </a:rPr>
              <a:t>Call to Action!</a:t>
            </a:r>
          </a:p>
        </p:txBody>
      </p:sp>
      <p:graphicFrame>
        <p:nvGraphicFramePr>
          <p:cNvPr id="7" name="Content Placeholder 3">
            <a:extLst>
              <a:ext uri="{FF2B5EF4-FFF2-40B4-BE49-F238E27FC236}">
                <a16:creationId xmlns:a16="http://schemas.microsoft.com/office/drawing/2014/main" id="{A9319303-8F1D-427A-AC7E-DBC0CF2E0E99}"/>
              </a:ext>
            </a:extLst>
          </p:cNvPr>
          <p:cNvGraphicFramePr>
            <a:graphicFrameLocks noGrp="1"/>
          </p:cNvGraphicFramePr>
          <p:nvPr>
            <p:ph idx="1"/>
            <p:extLst>
              <p:ext uri="{D42A27DB-BD31-4B8C-83A1-F6EECF244321}">
                <p14:modId xmlns:p14="http://schemas.microsoft.com/office/powerpoint/2010/main" val="3058464278"/>
              </p:ext>
            </p:extLst>
          </p:nvPr>
        </p:nvGraphicFramePr>
        <p:xfrm>
          <a:off x="-1363892" y="964671"/>
          <a:ext cx="11281776" cy="48847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511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A743592-A693-4947-8B39-B51AF9B26B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016886BB-79A7-4DE8-855D-ADE221C83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98F3668-7E24-4834-81D7-723CA3ED48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2" name="Content Placeholder 21">
            <a:extLst>
              <a:ext uri="{FF2B5EF4-FFF2-40B4-BE49-F238E27FC236}">
                <a16:creationId xmlns:a16="http://schemas.microsoft.com/office/drawing/2014/main" id="{1F9E8547-2CBC-422F-9831-0C470C429A41}"/>
              </a:ext>
            </a:extLst>
          </p:cNvPr>
          <p:cNvSpPr>
            <a:spLocks noGrp="1"/>
          </p:cNvSpPr>
          <p:nvPr>
            <p:ph idx="1"/>
          </p:nvPr>
        </p:nvSpPr>
        <p:spPr>
          <a:xfrm>
            <a:off x="680322" y="2336873"/>
            <a:ext cx="5041628" cy="3599316"/>
          </a:xfrm>
        </p:spPr>
        <p:txBody>
          <a:bodyPr>
            <a:normAutofit/>
          </a:bodyPr>
          <a:lstStyle/>
          <a:p>
            <a:r>
              <a:rPr lang="en-US" sz="2000" dirty="0"/>
              <a:t>Design an IT Policy Implementation Plan</a:t>
            </a:r>
          </a:p>
          <a:p>
            <a:pPr lvl="1"/>
            <a:r>
              <a:rPr lang="en-US" sz="1600" dirty="0"/>
              <a:t>TIM-8190 Capstone Paper</a:t>
            </a:r>
          </a:p>
          <a:p>
            <a:pPr lvl="1"/>
            <a:r>
              <a:rPr lang="en-US" sz="1600" dirty="0"/>
              <a:t>Bachmeier (2021)</a:t>
            </a:r>
          </a:p>
        </p:txBody>
      </p:sp>
      <p:pic>
        <p:nvPicPr>
          <p:cNvPr id="5" name="Content Placeholder 4" descr="Question mark on green pastel background">
            <a:extLst>
              <a:ext uri="{FF2B5EF4-FFF2-40B4-BE49-F238E27FC236}">
                <a16:creationId xmlns:a16="http://schemas.microsoft.com/office/drawing/2014/main" id="{A854B50C-AFEF-43CD-BF73-A2B6809A0F26}"/>
              </a:ext>
            </a:extLst>
          </p:cNvPr>
          <p:cNvPicPr>
            <a:picLocks noChangeAspect="1"/>
          </p:cNvPicPr>
          <p:nvPr/>
        </p:nvPicPr>
        <p:blipFill rotWithShape="1">
          <a:blip r:embed="rId4"/>
          <a:srcRect l="33352" r="-2" b="-2"/>
          <a:stretch/>
        </p:blipFill>
        <p:spPr>
          <a:xfrm>
            <a:off x="6096000" y="10"/>
            <a:ext cx="6092823" cy="6856310"/>
          </a:xfrm>
          <a:prstGeom prst="rect">
            <a:avLst/>
          </a:prstGeom>
          <a:ln>
            <a:noFill/>
          </a:ln>
          <a:effectLst/>
        </p:spPr>
      </p:pic>
      <p:sp>
        <p:nvSpPr>
          <p:cNvPr id="29" name="Rectangle 28">
            <a:extLst>
              <a:ext uri="{FF2B5EF4-FFF2-40B4-BE49-F238E27FC236}">
                <a16:creationId xmlns:a16="http://schemas.microsoft.com/office/drawing/2014/main" id="{011BF1CF-8959-4DFB-9A02-7E686D51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2B646B-2CE8-4761-83E8-E5B1FBA8ED9C}"/>
              </a:ext>
            </a:extLst>
          </p:cNvPr>
          <p:cNvSpPr>
            <a:spLocks noGrp="1"/>
          </p:cNvSpPr>
          <p:nvPr>
            <p:ph type="title"/>
          </p:nvPr>
        </p:nvSpPr>
        <p:spPr>
          <a:xfrm>
            <a:off x="680321" y="753228"/>
            <a:ext cx="5041629" cy="1080938"/>
          </a:xfrm>
        </p:spPr>
        <p:txBody>
          <a:bodyPr>
            <a:normAutofit/>
          </a:bodyPr>
          <a:lstStyle/>
          <a:p>
            <a:r>
              <a:rPr lang="en-US" dirty="0"/>
              <a:t>Any Questions</a:t>
            </a:r>
          </a:p>
        </p:txBody>
      </p:sp>
      <p:pic>
        <p:nvPicPr>
          <p:cNvPr id="31" name="Picture 30">
            <a:extLst>
              <a:ext uri="{FF2B5EF4-FFF2-40B4-BE49-F238E27FC236}">
                <a16:creationId xmlns:a16="http://schemas.microsoft.com/office/drawing/2014/main" id="{C614D39E-6EA9-4C3C-9997-993268449E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425734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2422-E757-4355-9F19-2CA1695C02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8C1793-1613-44F4-AEAD-0B2D9FA59F51}"/>
              </a:ext>
            </a:extLst>
          </p:cNvPr>
          <p:cNvSpPr>
            <a:spLocks noGrp="1"/>
          </p:cNvSpPr>
          <p:nvPr>
            <p:ph idx="1"/>
          </p:nvPr>
        </p:nvSpPr>
        <p:spPr/>
        <p:txBody>
          <a:bodyPr/>
          <a:lstStyle/>
          <a:p>
            <a:r>
              <a:rPr lang="en-US" dirty="0"/>
              <a:t>See speaker notes for details.</a:t>
            </a:r>
          </a:p>
        </p:txBody>
      </p:sp>
    </p:spTree>
    <p:extLst>
      <p:ext uri="{BB962C8B-B14F-4D97-AF65-F5344CB8AC3E}">
        <p14:creationId xmlns:p14="http://schemas.microsoft.com/office/powerpoint/2010/main" val="100862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F4FF-0751-41A0-A142-496BBF14B95A}"/>
              </a:ext>
            </a:extLst>
          </p:cNvPr>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849435A2-8301-4887-8A01-AAC72D17AC29}"/>
              </a:ext>
            </a:extLst>
          </p:cNvPr>
          <p:cNvGraphicFramePr>
            <a:graphicFrameLocks noGrp="1"/>
          </p:cNvGraphicFramePr>
          <p:nvPr>
            <p:ph idx="1"/>
            <p:extLst>
              <p:ext uri="{D42A27DB-BD31-4B8C-83A1-F6EECF244321}">
                <p14:modId xmlns:p14="http://schemas.microsoft.com/office/powerpoint/2010/main" val="3311386540"/>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20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A4A-4C65-43A4-B015-872469DED072}"/>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2BB03351-7538-4546-9D1B-6E6F1AEB5ED2}"/>
              </a:ext>
            </a:extLst>
          </p:cNvPr>
          <p:cNvSpPr>
            <a:spLocks noGrp="1"/>
          </p:cNvSpPr>
          <p:nvPr>
            <p:ph idx="1"/>
          </p:nvPr>
        </p:nvSpPr>
        <p:spPr/>
        <p:txBody>
          <a:bodyPr/>
          <a:lstStyle/>
          <a:p>
            <a:pPr marL="0" indent="0">
              <a:buNone/>
            </a:pPr>
            <a:endParaRPr lang="en-US" sz="2400" i="1" dirty="0">
              <a:effectLst/>
              <a:latin typeface="Times New Roman" panose="02020603050405020304" pitchFamily="18" charset="0"/>
              <a:ea typeface="Calibri" panose="020F0502020204030204" pitchFamily="34" charset="0"/>
            </a:endParaRPr>
          </a:p>
          <a:p>
            <a:pPr marL="0" indent="0">
              <a:buNone/>
            </a:pPr>
            <a:endParaRPr lang="en-US" i="1" dirty="0">
              <a:latin typeface="Times New Roman" panose="02020603050405020304" pitchFamily="18" charset="0"/>
              <a:ea typeface="Calibri" panose="020F0502020204030204" pitchFamily="34" charset="0"/>
            </a:endParaRPr>
          </a:p>
          <a:p>
            <a:pPr marL="0" indent="0">
              <a:buNone/>
            </a:pPr>
            <a:r>
              <a:rPr lang="en-US" sz="2400" i="1" dirty="0">
                <a:effectLst/>
                <a:latin typeface="Times New Roman" panose="02020603050405020304" pitchFamily="18" charset="0"/>
                <a:ea typeface="Calibri" panose="020F0502020204030204" pitchFamily="34" charset="0"/>
              </a:rPr>
              <a:t>… NCU-F democratizes financial services through a comprehensive portfolio of capabilities.  We earn customers’ trust through a long-term focus on delivering sustainable value.  That privilege enables us to grow into the number one name in banking…</a:t>
            </a:r>
            <a:endParaRPr lang="en-US" i="1" dirty="0"/>
          </a:p>
        </p:txBody>
      </p:sp>
    </p:spTree>
    <p:extLst>
      <p:ext uri="{BB962C8B-B14F-4D97-AF65-F5344CB8AC3E}">
        <p14:creationId xmlns:p14="http://schemas.microsoft.com/office/powerpoint/2010/main" val="1562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2FA20E-3EEC-4201-BE1D-0563AE403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D7C419-9BA1-4696-B356-43EFEF183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7AD29F78-0630-44F9-A0BE-D82D2291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3E2E76B-5713-416F-9E1F-82EBA41BF4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708AD19-3EA5-4EC5-BF8C-37B0A4B19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546197-100C-4BF9-AC7F-CD7ADBE4C39F}"/>
              </a:ext>
            </a:extLst>
          </p:cNvPr>
          <p:cNvSpPr>
            <a:spLocks noGrp="1"/>
          </p:cNvSpPr>
          <p:nvPr>
            <p:ph type="title"/>
          </p:nvPr>
        </p:nvSpPr>
        <p:spPr>
          <a:xfrm>
            <a:off x="680321" y="2063262"/>
            <a:ext cx="3739279" cy="2661052"/>
          </a:xfrm>
        </p:spPr>
        <p:txBody>
          <a:bodyPr>
            <a:normAutofit/>
          </a:bodyPr>
          <a:lstStyle/>
          <a:p>
            <a:pPr algn="r"/>
            <a:r>
              <a:rPr lang="en-US" sz="4400"/>
              <a:t>Problem Statement</a:t>
            </a:r>
          </a:p>
        </p:txBody>
      </p:sp>
      <p:graphicFrame>
        <p:nvGraphicFramePr>
          <p:cNvPr id="5" name="Content Placeholder 2">
            <a:extLst>
              <a:ext uri="{FF2B5EF4-FFF2-40B4-BE49-F238E27FC236}">
                <a16:creationId xmlns:a16="http://schemas.microsoft.com/office/drawing/2014/main" id="{32D6333F-7E9F-49DA-A06A-E48BA7778435}"/>
              </a:ext>
            </a:extLst>
          </p:cNvPr>
          <p:cNvGraphicFramePr>
            <a:graphicFrameLocks noGrp="1"/>
          </p:cNvGraphicFramePr>
          <p:nvPr>
            <p:ph idx="1"/>
            <p:extLst>
              <p:ext uri="{D42A27DB-BD31-4B8C-83A1-F6EECF244321}">
                <p14:modId xmlns:p14="http://schemas.microsoft.com/office/powerpoint/2010/main" val="351153851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340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E9A-3023-4DA3-B43E-65830109757A}"/>
              </a:ext>
            </a:extLst>
          </p:cNvPr>
          <p:cNvSpPr>
            <a:spLocks noGrp="1"/>
          </p:cNvSpPr>
          <p:nvPr>
            <p:ph type="title"/>
          </p:nvPr>
        </p:nvSpPr>
        <p:spPr>
          <a:xfrm>
            <a:off x="680321" y="753228"/>
            <a:ext cx="9613861" cy="1080938"/>
          </a:xfrm>
        </p:spPr>
        <p:txBody>
          <a:bodyPr>
            <a:normAutofit/>
          </a:bodyPr>
          <a:lstStyle/>
          <a:p>
            <a:r>
              <a:rPr lang="en-US" dirty="0"/>
              <a:t>Effective Policy Management</a:t>
            </a:r>
          </a:p>
        </p:txBody>
      </p:sp>
      <p:graphicFrame>
        <p:nvGraphicFramePr>
          <p:cNvPr id="5" name="Content Placeholder 2">
            <a:extLst>
              <a:ext uri="{FF2B5EF4-FFF2-40B4-BE49-F238E27FC236}">
                <a16:creationId xmlns:a16="http://schemas.microsoft.com/office/drawing/2014/main" id="{B96059F0-07B0-499A-A414-EF656D557F18}"/>
              </a:ext>
            </a:extLst>
          </p:cNvPr>
          <p:cNvGraphicFramePr>
            <a:graphicFrameLocks noGrp="1"/>
          </p:cNvGraphicFramePr>
          <p:nvPr>
            <p:ph idx="1"/>
            <p:extLst>
              <p:ext uri="{D42A27DB-BD31-4B8C-83A1-F6EECF244321}">
                <p14:modId xmlns:p14="http://schemas.microsoft.com/office/powerpoint/2010/main" val="140820522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267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8954C2-B6DA-4614-B39E-068962CFE5DA}"/>
              </a:ext>
            </a:extLst>
          </p:cNvPr>
          <p:cNvSpPr>
            <a:spLocks noGrp="1"/>
          </p:cNvSpPr>
          <p:nvPr>
            <p:ph type="title"/>
          </p:nvPr>
        </p:nvSpPr>
        <p:spPr>
          <a:xfrm>
            <a:off x="680321" y="4714194"/>
            <a:ext cx="8129353" cy="1311176"/>
          </a:xfrm>
        </p:spPr>
        <p:txBody>
          <a:bodyPr anchor="b">
            <a:normAutofit/>
          </a:bodyPr>
          <a:lstStyle/>
          <a:p>
            <a:pPr algn="r"/>
            <a:r>
              <a:rPr lang="en-US" sz="4800"/>
              <a:t>Organizational Strategy</a:t>
            </a:r>
          </a:p>
        </p:txBody>
      </p:sp>
      <p:sp>
        <p:nvSpPr>
          <p:cNvPr id="16" name="Rectangle 15">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A86B2F-EACC-47C8-97BB-780CCCC24E56}"/>
              </a:ext>
            </a:extLst>
          </p:cNvPr>
          <p:cNvGraphicFramePr>
            <a:graphicFrameLocks noGrp="1"/>
          </p:cNvGraphicFramePr>
          <p:nvPr>
            <p:ph idx="1"/>
            <p:extLst>
              <p:ext uri="{D42A27DB-BD31-4B8C-83A1-F6EECF244321}">
                <p14:modId xmlns:p14="http://schemas.microsoft.com/office/powerpoint/2010/main" val="985758297"/>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829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DBB4-BFE0-4E71-81B5-D0D8FBE92319}"/>
              </a:ext>
            </a:extLst>
          </p:cNvPr>
          <p:cNvSpPr>
            <a:spLocks noGrp="1"/>
          </p:cNvSpPr>
          <p:nvPr>
            <p:ph type="title"/>
          </p:nvPr>
        </p:nvSpPr>
        <p:spPr>
          <a:xfrm>
            <a:off x="680321" y="753228"/>
            <a:ext cx="9613861" cy="1080938"/>
          </a:xfrm>
        </p:spPr>
        <p:txBody>
          <a:bodyPr>
            <a:normAutofit/>
          </a:bodyPr>
          <a:lstStyle/>
          <a:p>
            <a:r>
              <a:rPr lang="en-US" dirty="0"/>
              <a:t>Policy Norms and Expectations</a:t>
            </a:r>
          </a:p>
        </p:txBody>
      </p:sp>
      <p:graphicFrame>
        <p:nvGraphicFramePr>
          <p:cNvPr id="5" name="Content Placeholder 2">
            <a:extLst>
              <a:ext uri="{FF2B5EF4-FFF2-40B4-BE49-F238E27FC236}">
                <a16:creationId xmlns:a16="http://schemas.microsoft.com/office/drawing/2014/main" id="{3417A9EB-0E15-4EE8-87BB-97581A55CE8F}"/>
              </a:ext>
            </a:extLst>
          </p:cNvPr>
          <p:cNvGraphicFramePr>
            <a:graphicFrameLocks noGrp="1"/>
          </p:cNvGraphicFramePr>
          <p:nvPr>
            <p:ph idx="1"/>
            <p:extLst>
              <p:ext uri="{D42A27DB-BD31-4B8C-83A1-F6EECF244321}">
                <p14:modId xmlns:p14="http://schemas.microsoft.com/office/powerpoint/2010/main" val="345475244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01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E9E8-14BC-4347-901B-791C6B06EC69}"/>
              </a:ext>
            </a:extLst>
          </p:cNvPr>
          <p:cNvSpPr>
            <a:spLocks noGrp="1"/>
          </p:cNvSpPr>
          <p:nvPr>
            <p:ph type="title"/>
          </p:nvPr>
        </p:nvSpPr>
        <p:spPr>
          <a:xfrm>
            <a:off x="680321" y="753228"/>
            <a:ext cx="9613861" cy="1080938"/>
          </a:xfrm>
        </p:spPr>
        <p:txBody>
          <a:bodyPr>
            <a:normAutofit/>
          </a:bodyPr>
          <a:lstStyle/>
          <a:p>
            <a:r>
              <a:rPr lang="en-US"/>
              <a:t>Policy Lifecycle Management</a:t>
            </a:r>
            <a:endParaRPr lang="en-US" dirty="0"/>
          </a:p>
        </p:txBody>
      </p:sp>
      <p:graphicFrame>
        <p:nvGraphicFramePr>
          <p:cNvPr id="30" name="Content Placeholder 2">
            <a:extLst>
              <a:ext uri="{FF2B5EF4-FFF2-40B4-BE49-F238E27FC236}">
                <a16:creationId xmlns:a16="http://schemas.microsoft.com/office/drawing/2014/main" id="{171BB18F-C872-458B-8424-69EE6651A24A}"/>
              </a:ext>
            </a:extLst>
          </p:cNvPr>
          <p:cNvGraphicFramePr>
            <a:graphicFrameLocks noGrp="1"/>
          </p:cNvGraphicFramePr>
          <p:nvPr>
            <p:ph idx="1"/>
            <p:extLst>
              <p:ext uri="{D42A27DB-BD31-4B8C-83A1-F6EECF244321}">
                <p14:modId xmlns:p14="http://schemas.microsoft.com/office/powerpoint/2010/main" val="190375447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90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F65B0D-4752-4CD4-A2F4-D4CE55C71A8D}"/>
              </a:ext>
            </a:extLst>
          </p:cNvPr>
          <p:cNvSpPr>
            <a:spLocks noGrp="1"/>
          </p:cNvSpPr>
          <p:nvPr>
            <p:ph type="title"/>
          </p:nvPr>
        </p:nvSpPr>
        <p:spPr>
          <a:xfrm>
            <a:off x="680321" y="753228"/>
            <a:ext cx="4136123" cy="1080938"/>
          </a:xfrm>
        </p:spPr>
        <p:txBody>
          <a:bodyPr>
            <a:normAutofit/>
          </a:bodyPr>
          <a:lstStyle/>
          <a:p>
            <a:r>
              <a:rPr lang="en-US" sz="2400"/>
              <a:t>Reporting System</a:t>
            </a:r>
          </a:p>
        </p:txBody>
      </p:sp>
      <p:pic>
        <p:nvPicPr>
          <p:cNvPr id="19" name="Picture 18">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1D6C6DB7-F872-43D8-8648-F3F2BEBE81F9}"/>
              </a:ext>
            </a:extLst>
          </p:cNvPr>
          <p:cNvSpPr>
            <a:spLocks noGrp="1"/>
          </p:cNvSpPr>
          <p:nvPr>
            <p:ph idx="1"/>
          </p:nvPr>
        </p:nvSpPr>
        <p:spPr>
          <a:xfrm>
            <a:off x="680321" y="2336873"/>
            <a:ext cx="3656289" cy="3599316"/>
          </a:xfrm>
        </p:spPr>
        <p:txBody>
          <a:bodyPr>
            <a:normAutofit/>
          </a:bodyPr>
          <a:lstStyle/>
          <a:p>
            <a:r>
              <a:rPr lang="en-US" sz="1400" dirty="0"/>
              <a:t>Executive Sponsors owns the dashboard</a:t>
            </a:r>
            <a:br>
              <a:rPr lang="en-US" sz="1400" dirty="0"/>
            </a:br>
            <a:endParaRPr lang="en-US" sz="1400" dirty="0"/>
          </a:p>
          <a:p>
            <a:r>
              <a:rPr lang="en-US" sz="1400" dirty="0" err="1"/>
              <a:t>DataOps</a:t>
            </a:r>
            <a:r>
              <a:rPr lang="en-US" sz="1400" dirty="0"/>
              <a:t> team owns the pipeline</a:t>
            </a:r>
            <a:br>
              <a:rPr lang="en-US" sz="1400" dirty="0"/>
            </a:br>
            <a:endParaRPr lang="en-US" sz="1400" dirty="0"/>
          </a:p>
          <a:p>
            <a:r>
              <a:rPr lang="en-US" sz="1400" dirty="0"/>
              <a:t>Teams own documenting quantitative &amp; qualitative data</a:t>
            </a:r>
            <a:br>
              <a:rPr lang="en-US" sz="1400" dirty="0"/>
            </a:br>
            <a:endParaRPr lang="en-US" sz="1400" dirty="0"/>
          </a:p>
          <a:p>
            <a:r>
              <a:rPr lang="en-US" sz="1400" dirty="0"/>
              <a:t>PM owns scheduling new metrics</a:t>
            </a:r>
          </a:p>
        </p:txBody>
      </p:sp>
      <p:pic>
        <p:nvPicPr>
          <p:cNvPr id="4" name="Content Placeholder 3" descr="Diagram&#10;&#10;Description automatically generated">
            <a:extLst>
              <a:ext uri="{FF2B5EF4-FFF2-40B4-BE49-F238E27FC236}">
                <a16:creationId xmlns:a16="http://schemas.microsoft.com/office/drawing/2014/main" id="{A4BE9916-A192-4B9D-B3D1-31596AA1F449}"/>
              </a:ext>
            </a:extLst>
          </p:cNvPr>
          <p:cNvPicPr>
            <a:picLocks noChangeAspect="1"/>
          </p:cNvPicPr>
          <p:nvPr/>
        </p:nvPicPr>
        <p:blipFill>
          <a:blip r:embed="rId5"/>
          <a:stretch>
            <a:fillRect/>
          </a:stretch>
        </p:blipFill>
        <p:spPr>
          <a:xfrm>
            <a:off x="5276090" y="1145046"/>
            <a:ext cx="6269479" cy="4567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95121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218</TotalTime>
  <Words>6023</Words>
  <Application>Microsoft Office PowerPoint</Application>
  <PresentationFormat>Widescreen</PresentationFormat>
  <Paragraphs>326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Symbol</vt:lpstr>
      <vt:lpstr>Times New Roman</vt:lpstr>
      <vt:lpstr>Trebuchet MS</vt:lpstr>
      <vt:lpstr>Wingdings</vt:lpstr>
      <vt:lpstr>Berlin</vt:lpstr>
      <vt:lpstr>IT Governance Strategy</vt:lpstr>
      <vt:lpstr>Agenda</vt:lpstr>
      <vt:lpstr>Mission Statement</vt:lpstr>
      <vt:lpstr>Problem Statement</vt:lpstr>
      <vt:lpstr>Effective Policy Management</vt:lpstr>
      <vt:lpstr>Organizational Strategy</vt:lpstr>
      <vt:lpstr>Policy Norms and Expectations</vt:lpstr>
      <vt:lpstr>Policy Lifecycle Management</vt:lpstr>
      <vt:lpstr>Reporting System</vt:lpstr>
      <vt:lpstr>Policy Roadmap</vt:lpstr>
      <vt:lpstr>Call to Action!</vt:lpstr>
      <vt:lpstr>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Governance &amp; Strategy for NCU-F</dc:title>
  <dc:creator>Nate Bachmeier</dc:creator>
  <cp:keywords>tim8190;ncuf;policy management</cp:keywords>
  <cp:lastModifiedBy>Nate Bachmeier</cp:lastModifiedBy>
  <cp:revision>11</cp:revision>
  <dcterms:created xsi:type="dcterms:W3CDTF">2021-10-24T17:13:59Z</dcterms:created>
  <dcterms:modified xsi:type="dcterms:W3CDTF">2021-10-24T21:06:36Z</dcterms:modified>
</cp:coreProperties>
</file>