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64" r:id="rId3"/>
    <p:sldId id="257" r:id="rId4"/>
    <p:sldId id="258" r:id="rId5"/>
    <p:sldId id="271" r:id="rId6"/>
    <p:sldId id="259" r:id="rId7"/>
    <p:sldId id="262" r:id="rId8"/>
    <p:sldId id="261" r:id="rId9"/>
    <p:sldId id="260" r:id="rId10"/>
    <p:sldId id="268" r:id="rId11"/>
    <p:sldId id="265" r:id="rId12"/>
    <p:sldId id="266" r:id="rId13"/>
    <p:sldId id="269" r:id="rId14"/>
    <p:sldId id="263"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70" autoAdjust="0"/>
    <p:restoredTop sz="71016" autoAdjust="0"/>
  </p:normalViewPr>
  <p:slideViewPr>
    <p:cSldViewPr snapToGrid="0">
      <p:cViewPr varScale="1">
        <p:scale>
          <a:sx n="115" d="100"/>
          <a:sy n="115" d="100"/>
        </p:scale>
        <p:origin x="49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7.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diagrams/_rels/data8.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diagrams/_rels/data9.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diagrams/_rels/drawing8.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diagrams/_rels/drawing9.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90C357-2839-4D2D-9124-4C399701B25C}"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67DE4A10-5E44-4570-89DD-478094907D24}">
      <dgm:prSet/>
      <dgm:spPr/>
      <dgm:t>
        <a:bodyPr/>
        <a:lstStyle/>
        <a:p>
          <a:pPr>
            <a:lnSpc>
              <a:spcPct val="100000"/>
            </a:lnSpc>
            <a:defRPr cap="all"/>
          </a:pPr>
          <a:r>
            <a:rPr lang="en-US" dirty="0"/>
            <a:t>Problem Statement</a:t>
          </a:r>
        </a:p>
      </dgm:t>
    </dgm:pt>
    <dgm:pt modelId="{69EA74FF-0755-4933-B676-AFA62A805167}" type="parTrans" cxnId="{551BEDF1-804D-46F2-9C88-66DF7B148684}">
      <dgm:prSet/>
      <dgm:spPr/>
      <dgm:t>
        <a:bodyPr/>
        <a:lstStyle/>
        <a:p>
          <a:endParaRPr lang="en-US"/>
        </a:p>
      </dgm:t>
    </dgm:pt>
    <dgm:pt modelId="{CDFEF80A-A5F5-4617-88A7-7F7383A0F0BE}" type="sibTrans" cxnId="{551BEDF1-804D-46F2-9C88-66DF7B148684}">
      <dgm:prSet/>
      <dgm:spPr/>
      <dgm:t>
        <a:bodyPr/>
        <a:lstStyle/>
        <a:p>
          <a:endParaRPr lang="en-US"/>
        </a:p>
      </dgm:t>
    </dgm:pt>
    <dgm:pt modelId="{BD873336-E452-44E5-9E6B-81E6AD296FA5}">
      <dgm:prSet/>
      <dgm:spPr/>
      <dgm:t>
        <a:bodyPr/>
        <a:lstStyle/>
        <a:p>
          <a:pPr>
            <a:lnSpc>
              <a:spcPct val="100000"/>
            </a:lnSpc>
            <a:defRPr cap="all"/>
          </a:pPr>
          <a:r>
            <a:rPr lang="en-US" dirty="0"/>
            <a:t>Strategic Approach</a:t>
          </a:r>
        </a:p>
      </dgm:t>
    </dgm:pt>
    <dgm:pt modelId="{D3FCFD24-4E03-4D1E-9014-A1F2025CA518}" type="parTrans" cxnId="{3A317B92-6829-4FA4-8D00-14F616090CE4}">
      <dgm:prSet/>
      <dgm:spPr/>
      <dgm:t>
        <a:bodyPr/>
        <a:lstStyle/>
        <a:p>
          <a:endParaRPr lang="en-US"/>
        </a:p>
      </dgm:t>
    </dgm:pt>
    <dgm:pt modelId="{E5AE890C-4BB0-45B8-9923-E682A246E273}" type="sibTrans" cxnId="{3A317B92-6829-4FA4-8D00-14F616090CE4}">
      <dgm:prSet/>
      <dgm:spPr/>
      <dgm:t>
        <a:bodyPr/>
        <a:lstStyle/>
        <a:p>
          <a:endParaRPr lang="en-US"/>
        </a:p>
      </dgm:t>
    </dgm:pt>
    <dgm:pt modelId="{1B0AC997-5B7C-4472-883E-31FBAEBFE83F}">
      <dgm:prSet/>
      <dgm:spPr/>
      <dgm:t>
        <a:bodyPr/>
        <a:lstStyle/>
        <a:p>
          <a:pPr>
            <a:lnSpc>
              <a:spcPct val="100000"/>
            </a:lnSpc>
            <a:defRPr cap="all"/>
          </a:pPr>
          <a:r>
            <a:rPr lang="en-US" dirty="0"/>
            <a:t>Policy Design </a:t>
          </a:r>
          <a:br>
            <a:rPr lang="en-US" dirty="0"/>
          </a:br>
          <a:r>
            <a:rPr lang="en-US" dirty="0"/>
            <a:t>and Implementation</a:t>
          </a:r>
        </a:p>
      </dgm:t>
    </dgm:pt>
    <dgm:pt modelId="{D2F09162-864A-4276-8E9C-AE465CDB6215}" type="parTrans" cxnId="{DA6E0B2B-1160-4013-AC33-B98C05DFEC47}">
      <dgm:prSet/>
      <dgm:spPr/>
      <dgm:t>
        <a:bodyPr/>
        <a:lstStyle/>
        <a:p>
          <a:endParaRPr lang="en-US"/>
        </a:p>
      </dgm:t>
    </dgm:pt>
    <dgm:pt modelId="{765633E3-1C1B-472F-B1D1-368014A6D00C}" type="sibTrans" cxnId="{DA6E0B2B-1160-4013-AC33-B98C05DFEC47}">
      <dgm:prSet/>
      <dgm:spPr/>
      <dgm:t>
        <a:bodyPr/>
        <a:lstStyle/>
        <a:p>
          <a:endParaRPr lang="en-US"/>
        </a:p>
      </dgm:t>
    </dgm:pt>
    <dgm:pt modelId="{5DF0BC90-BE3B-4640-B81B-A12F4BABD987}">
      <dgm:prSet/>
      <dgm:spPr/>
      <dgm:t>
        <a:bodyPr/>
        <a:lstStyle/>
        <a:p>
          <a:pPr>
            <a:lnSpc>
              <a:spcPct val="100000"/>
            </a:lnSpc>
            <a:defRPr cap="all"/>
          </a:pPr>
          <a:r>
            <a:rPr lang="en-US" dirty="0"/>
            <a:t>Roadmap </a:t>
          </a:r>
          <a:br>
            <a:rPr lang="en-US" dirty="0"/>
          </a:br>
          <a:r>
            <a:rPr lang="en-US" dirty="0"/>
            <a:t>and </a:t>
          </a:r>
          <a:br>
            <a:rPr lang="en-US" dirty="0"/>
          </a:br>
          <a:r>
            <a:rPr lang="en-US" dirty="0"/>
            <a:t>Budgeting</a:t>
          </a:r>
        </a:p>
      </dgm:t>
    </dgm:pt>
    <dgm:pt modelId="{3573A6EE-7C91-47F0-B99A-29EAB516FE43}" type="parTrans" cxnId="{EF96F405-E02F-4589-B9DD-58939A47CCBD}">
      <dgm:prSet/>
      <dgm:spPr/>
      <dgm:t>
        <a:bodyPr/>
        <a:lstStyle/>
        <a:p>
          <a:endParaRPr lang="en-US"/>
        </a:p>
      </dgm:t>
    </dgm:pt>
    <dgm:pt modelId="{E4573A43-844B-462A-A322-87641414CCC6}" type="sibTrans" cxnId="{EF96F405-E02F-4589-B9DD-58939A47CCBD}">
      <dgm:prSet/>
      <dgm:spPr/>
      <dgm:t>
        <a:bodyPr/>
        <a:lstStyle/>
        <a:p>
          <a:endParaRPr lang="en-US"/>
        </a:p>
      </dgm:t>
    </dgm:pt>
    <dgm:pt modelId="{2FE3CFFF-B1D2-4126-9A4C-86FB66197A0B}">
      <dgm:prSet/>
      <dgm:spPr/>
      <dgm:t>
        <a:bodyPr/>
        <a:lstStyle/>
        <a:p>
          <a:pPr>
            <a:lnSpc>
              <a:spcPct val="100000"/>
            </a:lnSpc>
            <a:defRPr cap="all"/>
          </a:pPr>
          <a:r>
            <a:rPr lang="en-US" dirty="0"/>
            <a:t>Call </a:t>
          </a:r>
          <a:br>
            <a:rPr lang="en-US" dirty="0"/>
          </a:br>
          <a:r>
            <a:rPr lang="en-US" dirty="0"/>
            <a:t>to </a:t>
          </a:r>
          <a:br>
            <a:rPr lang="en-US" dirty="0"/>
          </a:br>
          <a:r>
            <a:rPr lang="en-US" dirty="0"/>
            <a:t>Action</a:t>
          </a:r>
        </a:p>
      </dgm:t>
    </dgm:pt>
    <dgm:pt modelId="{1E4B0FEC-FC79-41F6-9135-5A234E9930C1}" type="parTrans" cxnId="{2795836D-B113-4B6B-91D2-E395A6434737}">
      <dgm:prSet/>
      <dgm:spPr/>
      <dgm:t>
        <a:bodyPr/>
        <a:lstStyle/>
        <a:p>
          <a:endParaRPr lang="en-US"/>
        </a:p>
      </dgm:t>
    </dgm:pt>
    <dgm:pt modelId="{37DED903-04D1-42BC-98BC-BE79648E9C8F}" type="sibTrans" cxnId="{2795836D-B113-4B6B-91D2-E395A6434737}">
      <dgm:prSet/>
      <dgm:spPr/>
      <dgm:t>
        <a:bodyPr/>
        <a:lstStyle/>
        <a:p>
          <a:endParaRPr lang="en-US"/>
        </a:p>
      </dgm:t>
    </dgm:pt>
    <dgm:pt modelId="{8EAA0731-BAF8-4DAB-9A25-FF5550855819}">
      <dgm:prSet/>
      <dgm:spPr/>
      <dgm:t>
        <a:bodyPr/>
        <a:lstStyle/>
        <a:p>
          <a:pPr>
            <a:lnSpc>
              <a:spcPct val="100000"/>
            </a:lnSpc>
            <a:defRPr cap="all"/>
          </a:pPr>
          <a:r>
            <a:rPr lang="en-US" dirty="0"/>
            <a:t>Mission </a:t>
          </a:r>
          <a:br>
            <a:rPr lang="en-US" dirty="0"/>
          </a:br>
          <a:r>
            <a:rPr lang="en-US" dirty="0"/>
            <a:t>Statement</a:t>
          </a:r>
        </a:p>
      </dgm:t>
    </dgm:pt>
    <dgm:pt modelId="{4FD26DF7-B026-48F8-968C-D918225C2C7A}" type="parTrans" cxnId="{7130AB60-447E-4AB4-A7E1-6E371786F47E}">
      <dgm:prSet/>
      <dgm:spPr/>
      <dgm:t>
        <a:bodyPr/>
        <a:lstStyle/>
        <a:p>
          <a:endParaRPr lang="en-US"/>
        </a:p>
      </dgm:t>
    </dgm:pt>
    <dgm:pt modelId="{C5AC06C9-8FC2-4E1B-96D4-1F79D6CC2CF8}" type="sibTrans" cxnId="{7130AB60-447E-4AB4-A7E1-6E371786F47E}">
      <dgm:prSet/>
      <dgm:spPr/>
      <dgm:t>
        <a:bodyPr/>
        <a:lstStyle/>
        <a:p>
          <a:endParaRPr lang="en-US"/>
        </a:p>
      </dgm:t>
    </dgm:pt>
    <dgm:pt modelId="{1BF67145-CEC3-4705-968A-62BB1E1F6BAC}" type="pres">
      <dgm:prSet presAssocID="{9990C357-2839-4D2D-9124-4C399701B25C}" presName="root" presStyleCnt="0">
        <dgm:presLayoutVars>
          <dgm:dir/>
          <dgm:resizeHandles val="exact"/>
        </dgm:presLayoutVars>
      </dgm:prSet>
      <dgm:spPr/>
    </dgm:pt>
    <dgm:pt modelId="{03BC0DE2-08D9-4715-A035-27304E8CEC4A}" type="pres">
      <dgm:prSet presAssocID="{8EAA0731-BAF8-4DAB-9A25-FF5550855819}" presName="compNode" presStyleCnt="0"/>
      <dgm:spPr/>
    </dgm:pt>
    <dgm:pt modelId="{297C6BBC-6C7A-4E38-9775-80B35C54E953}" type="pres">
      <dgm:prSet presAssocID="{8EAA0731-BAF8-4DAB-9A25-FF5550855819}" presName="iconBgRect" presStyleLbl="bgShp" presStyleIdx="0" presStyleCnt="6"/>
      <dgm:spPr/>
    </dgm:pt>
    <dgm:pt modelId="{0AFD51F6-050F-4E36-9DFB-5649E1F58C49}" type="pres">
      <dgm:prSet presAssocID="{8EAA0731-BAF8-4DAB-9A25-FF5550855819}"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ullseye with solid fill"/>
        </a:ext>
      </dgm:extLst>
    </dgm:pt>
    <dgm:pt modelId="{23C90963-8ADA-4970-80D5-0758F0D59A54}" type="pres">
      <dgm:prSet presAssocID="{8EAA0731-BAF8-4DAB-9A25-FF5550855819}" presName="spaceRect" presStyleCnt="0"/>
      <dgm:spPr/>
    </dgm:pt>
    <dgm:pt modelId="{DAA45A1D-0F10-4A53-B0FD-29FB895BFBC0}" type="pres">
      <dgm:prSet presAssocID="{8EAA0731-BAF8-4DAB-9A25-FF5550855819}" presName="textRect" presStyleLbl="revTx" presStyleIdx="0" presStyleCnt="6">
        <dgm:presLayoutVars>
          <dgm:chMax val="1"/>
          <dgm:chPref val="1"/>
        </dgm:presLayoutVars>
      </dgm:prSet>
      <dgm:spPr/>
    </dgm:pt>
    <dgm:pt modelId="{742F0A61-5BC9-4F73-A24F-70E22CE54500}" type="pres">
      <dgm:prSet presAssocID="{C5AC06C9-8FC2-4E1B-96D4-1F79D6CC2CF8}" presName="sibTrans" presStyleCnt="0"/>
      <dgm:spPr/>
    </dgm:pt>
    <dgm:pt modelId="{EDD7DD72-19B7-4FF0-8DC7-70E1C7E5AA0D}" type="pres">
      <dgm:prSet presAssocID="{67DE4A10-5E44-4570-89DD-478094907D24}" presName="compNode" presStyleCnt="0"/>
      <dgm:spPr/>
    </dgm:pt>
    <dgm:pt modelId="{BBDC2E6C-9DEF-4F1F-83AC-50D2D4B8A0D3}" type="pres">
      <dgm:prSet presAssocID="{67DE4A10-5E44-4570-89DD-478094907D24}" presName="iconBgRect" presStyleLbl="bgShp" presStyleIdx="1" presStyleCnt="6"/>
      <dgm:spPr/>
    </dgm:pt>
    <dgm:pt modelId="{57AF17E9-4D7F-4452-BC78-40FFB212A15A}" type="pres">
      <dgm:prSet presAssocID="{67DE4A10-5E44-4570-89DD-478094907D2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agnostic"/>
        </a:ext>
      </dgm:extLst>
    </dgm:pt>
    <dgm:pt modelId="{DBF26BD4-3999-4C13-B922-437329A6523B}" type="pres">
      <dgm:prSet presAssocID="{67DE4A10-5E44-4570-89DD-478094907D24}" presName="spaceRect" presStyleCnt="0"/>
      <dgm:spPr/>
    </dgm:pt>
    <dgm:pt modelId="{56374538-4FA6-4F57-8488-03D8378EF51F}" type="pres">
      <dgm:prSet presAssocID="{67DE4A10-5E44-4570-89DD-478094907D24}" presName="textRect" presStyleLbl="revTx" presStyleIdx="1" presStyleCnt="6">
        <dgm:presLayoutVars>
          <dgm:chMax val="1"/>
          <dgm:chPref val="1"/>
        </dgm:presLayoutVars>
      </dgm:prSet>
      <dgm:spPr/>
    </dgm:pt>
    <dgm:pt modelId="{E9853434-4778-4C4E-ACD5-5774F9AE4067}" type="pres">
      <dgm:prSet presAssocID="{CDFEF80A-A5F5-4617-88A7-7F7383A0F0BE}" presName="sibTrans" presStyleCnt="0"/>
      <dgm:spPr/>
    </dgm:pt>
    <dgm:pt modelId="{1D19D13F-412E-42F6-9DDF-75A6FAC6749E}" type="pres">
      <dgm:prSet presAssocID="{BD873336-E452-44E5-9E6B-81E6AD296FA5}" presName="compNode" presStyleCnt="0"/>
      <dgm:spPr/>
    </dgm:pt>
    <dgm:pt modelId="{0DA91B5E-F03E-472F-9435-9A775F903426}" type="pres">
      <dgm:prSet presAssocID="{BD873336-E452-44E5-9E6B-81E6AD296FA5}" presName="iconBgRect" presStyleLbl="bgShp" presStyleIdx="2" presStyleCnt="6"/>
      <dgm:spPr/>
    </dgm:pt>
    <dgm:pt modelId="{9285D3DA-C6AF-43A9-B1AD-03CADBFF9155}" type="pres">
      <dgm:prSet presAssocID="{BD873336-E452-44E5-9E6B-81E6AD296FA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aptop Secure"/>
        </a:ext>
      </dgm:extLst>
    </dgm:pt>
    <dgm:pt modelId="{2407C53E-3759-4575-B122-B00436303115}" type="pres">
      <dgm:prSet presAssocID="{BD873336-E452-44E5-9E6B-81E6AD296FA5}" presName="spaceRect" presStyleCnt="0"/>
      <dgm:spPr/>
    </dgm:pt>
    <dgm:pt modelId="{88A77BE3-AF62-41C6-BC17-A688CF8F89B1}" type="pres">
      <dgm:prSet presAssocID="{BD873336-E452-44E5-9E6B-81E6AD296FA5}" presName="textRect" presStyleLbl="revTx" presStyleIdx="2" presStyleCnt="6">
        <dgm:presLayoutVars>
          <dgm:chMax val="1"/>
          <dgm:chPref val="1"/>
        </dgm:presLayoutVars>
      </dgm:prSet>
      <dgm:spPr/>
    </dgm:pt>
    <dgm:pt modelId="{FDE2C0A6-0030-4623-9740-20A4E62CA7E0}" type="pres">
      <dgm:prSet presAssocID="{E5AE890C-4BB0-45B8-9923-E682A246E273}" presName="sibTrans" presStyleCnt="0"/>
      <dgm:spPr/>
    </dgm:pt>
    <dgm:pt modelId="{A8541CA7-5C0C-4F46-ACCF-676DB61ADB9F}" type="pres">
      <dgm:prSet presAssocID="{1B0AC997-5B7C-4472-883E-31FBAEBFE83F}" presName="compNode" presStyleCnt="0"/>
      <dgm:spPr/>
    </dgm:pt>
    <dgm:pt modelId="{8353B840-1122-4D7C-9F2C-3670826A6145}" type="pres">
      <dgm:prSet presAssocID="{1B0AC997-5B7C-4472-883E-31FBAEBFE83F}" presName="iconBgRect" presStyleLbl="bgShp" presStyleIdx="3" presStyleCnt="6"/>
      <dgm:spPr/>
    </dgm:pt>
    <dgm:pt modelId="{34EB677E-532F-4699-8C45-0072629374BC}" type="pres">
      <dgm:prSet presAssocID="{1B0AC997-5B7C-4472-883E-31FBAEBFE83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esign"/>
        </a:ext>
      </dgm:extLst>
    </dgm:pt>
    <dgm:pt modelId="{DC5D97F9-7DF9-4F18-A880-13A6CFDD5CB5}" type="pres">
      <dgm:prSet presAssocID="{1B0AC997-5B7C-4472-883E-31FBAEBFE83F}" presName="spaceRect" presStyleCnt="0"/>
      <dgm:spPr/>
    </dgm:pt>
    <dgm:pt modelId="{828961DA-95A8-458D-BDB9-EC225FC1BE3E}" type="pres">
      <dgm:prSet presAssocID="{1B0AC997-5B7C-4472-883E-31FBAEBFE83F}" presName="textRect" presStyleLbl="revTx" presStyleIdx="3" presStyleCnt="6">
        <dgm:presLayoutVars>
          <dgm:chMax val="1"/>
          <dgm:chPref val="1"/>
        </dgm:presLayoutVars>
      </dgm:prSet>
      <dgm:spPr/>
    </dgm:pt>
    <dgm:pt modelId="{2E709122-08C0-44BC-BFEC-0E3DA60EBAC2}" type="pres">
      <dgm:prSet presAssocID="{765633E3-1C1B-472F-B1D1-368014A6D00C}" presName="sibTrans" presStyleCnt="0"/>
      <dgm:spPr/>
    </dgm:pt>
    <dgm:pt modelId="{6F1AE368-65C8-4500-BB2E-1BE12B4B2A1C}" type="pres">
      <dgm:prSet presAssocID="{5DF0BC90-BE3B-4640-B81B-A12F4BABD987}" presName="compNode" presStyleCnt="0"/>
      <dgm:spPr/>
    </dgm:pt>
    <dgm:pt modelId="{62838A39-09CC-4ED7-8FF2-1B8AA185BD55}" type="pres">
      <dgm:prSet presAssocID="{5DF0BC90-BE3B-4640-B81B-A12F4BABD987}" presName="iconBgRect" presStyleLbl="bgShp" presStyleIdx="4" presStyleCnt="6"/>
      <dgm:spPr/>
    </dgm:pt>
    <dgm:pt modelId="{3C4B9DBA-6453-4E9F-B3CE-0EB3BBF4AE88}" type="pres">
      <dgm:prSet presAssocID="{5DF0BC90-BE3B-4640-B81B-A12F4BABD98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inancial"/>
        </a:ext>
      </dgm:extLst>
    </dgm:pt>
    <dgm:pt modelId="{59BBD1DB-FBE8-4009-BE97-AD9FFE575DFD}" type="pres">
      <dgm:prSet presAssocID="{5DF0BC90-BE3B-4640-B81B-A12F4BABD987}" presName="spaceRect" presStyleCnt="0"/>
      <dgm:spPr/>
    </dgm:pt>
    <dgm:pt modelId="{AAD86812-DE42-4832-8158-6DCB383F62A9}" type="pres">
      <dgm:prSet presAssocID="{5DF0BC90-BE3B-4640-B81B-A12F4BABD987}" presName="textRect" presStyleLbl="revTx" presStyleIdx="4" presStyleCnt="6">
        <dgm:presLayoutVars>
          <dgm:chMax val="1"/>
          <dgm:chPref val="1"/>
        </dgm:presLayoutVars>
      </dgm:prSet>
      <dgm:spPr/>
    </dgm:pt>
    <dgm:pt modelId="{6276FCF2-11E7-49FA-9AE4-F415E1FF39B2}" type="pres">
      <dgm:prSet presAssocID="{E4573A43-844B-462A-A322-87641414CCC6}" presName="sibTrans" presStyleCnt="0"/>
      <dgm:spPr/>
    </dgm:pt>
    <dgm:pt modelId="{AEFCE9E9-C0B0-4288-B181-928745AFC38D}" type="pres">
      <dgm:prSet presAssocID="{2FE3CFFF-B1D2-4126-9A4C-86FB66197A0B}" presName="compNode" presStyleCnt="0"/>
      <dgm:spPr/>
    </dgm:pt>
    <dgm:pt modelId="{A22C68D4-4BA8-4266-8284-CADFEE427E67}" type="pres">
      <dgm:prSet presAssocID="{2FE3CFFF-B1D2-4126-9A4C-86FB66197A0B}" presName="iconBgRect" presStyleLbl="bgShp" presStyleIdx="5" presStyleCnt="6"/>
      <dgm:spPr/>
    </dgm:pt>
    <dgm:pt modelId="{C780C465-0F97-4C09-AD76-BF854EB97C80}" type="pres">
      <dgm:prSet presAssocID="{2FE3CFFF-B1D2-4126-9A4C-86FB66197A0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Work Item Bug"/>
        </a:ext>
      </dgm:extLst>
    </dgm:pt>
    <dgm:pt modelId="{D61C14C3-D830-4AD6-92A1-75CBB8BFB676}" type="pres">
      <dgm:prSet presAssocID="{2FE3CFFF-B1D2-4126-9A4C-86FB66197A0B}" presName="spaceRect" presStyleCnt="0"/>
      <dgm:spPr/>
    </dgm:pt>
    <dgm:pt modelId="{60EA2149-EA03-4813-9A60-468B238E7185}" type="pres">
      <dgm:prSet presAssocID="{2FE3CFFF-B1D2-4126-9A4C-86FB66197A0B}" presName="textRect" presStyleLbl="revTx" presStyleIdx="5" presStyleCnt="6">
        <dgm:presLayoutVars>
          <dgm:chMax val="1"/>
          <dgm:chPref val="1"/>
        </dgm:presLayoutVars>
      </dgm:prSet>
      <dgm:spPr/>
    </dgm:pt>
  </dgm:ptLst>
  <dgm:cxnLst>
    <dgm:cxn modelId="{EF96F405-E02F-4589-B9DD-58939A47CCBD}" srcId="{9990C357-2839-4D2D-9124-4C399701B25C}" destId="{5DF0BC90-BE3B-4640-B81B-A12F4BABD987}" srcOrd="4" destOrd="0" parTransId="{3573A6EE-7C91-47F0-B99A-29EAB516FE43}" sibTransId="{E4573A43-844B-462A-A322-87641414CCC6}"/>
    <dgm:cxn modelId="{DA6E0B2B-1160-4013-AC33-B98C05DFEC47}" srcId="{9990C357-2839-4D2D-9124-4C399701B25C}" destId="{1B0AC997-5B7C-4472-883E-31FBAEBFE83F}" srcOrd="3" destOrd="0" parTransId="{D2F09162-864A-4276-8E9C-AE465CDB6215}" sibTransId="{765633E3-1C1B-472F-B1D1-368014A6D00C}"/>
    <dgm:cxn modelId="{0910F05C-2EE9-47F0-954F-074004C445E7}" type="presOf" srcId="{67DE4A10-5E44-4570-89DD-478094907D24}" destId="{56374538-4FA6-4F57-8488-03D8378EF51F}" srcOrd="0" destOrd="0" presId="urn:microsoft.com/office/officeart/2018/5/layout/IconCircleLabelList"/>
    <dgm:cxn modelId="{7130AB60-447E-4AB4-A7E1-6E371786F47E}" srcId="{9990C357-2839-4D2D-9124-4C399701B25C}" destId="{8EAA0731-BAF8-4DAB-9A25-FF5550855819}" srcOrd="0" destOrd="0" parTransId="{4FD26DF7-B026-48F8-968C-D918225C2C7A}" sibTransId="{C5AC06C9-8FC2-4E1B-96D4-1F79D6CC2CF8}"/>
    <dgm:cxn modelId="{E717046D-761B-4121-87A1-1E82214F7355}" type="presOf" srcId="{8EAA0731-BAF8-4DAB-9A25-FF5550855819}" destId="{DAA45A1D-0F10-4A53-B0FD-29FB895BFBC0}" srcOrd="0" destOrd="0" presId="urn:microsoft.com/office/officeart/2018/5/layout/IconCircleLabelList"/>
    <dgm:cxn modelId="{2795836D-B113-4B6B-91D2-E395A6434737}" srcId="{9990C357-2839-4D2D-9124-4C399701B25C}" destId="{2FE3CFFF-B1D2-4126-9A4C-86FB66197A0B}" srcOrd="5" destOrd="0" parTransId="{1E4B0FEC-FC79-41F6-9135-5A234E9930C1}" sibTransId="{37DED903-04D1-42BC-98BC-BE79648E9C8F}"/>
    <dgm:cxn modelId="{3A317B92-6829-4FA4-8D00-14F616090CE4}" srcId="{9990C357-2839-4D2D-9124-4C399701B25C}" destId="{BD873336-E452-44E5-9E6B-81E6AD296FA5}" srcOrd="2" destOrd="0" parTransId="{D3FCFD24-4E03-4D1E-9014-A1F2025CA518}" sibTransId="{E5AE890C-4BB0-45B8-9923-E682A246E273}"/>
    <dgm:cxn modelId="{341E939F-7950-48AF-9609-9E7DC6B39523}" type="presOf" srcId="{BD873336-E452-44E5-9E6B-81E6AD296FA5}" destId="{88A77BE3-AF62-41C6-BC17-A688CF8F89B1}" srcOrd="0" destOrd="0" presId="urn:microsoft.com/office/officeart/2018/5/layout/IconCircleLabelList"/>
    <dgm:cxn modelId="{974DE1A6-83D5-4EAD-9E85-68005D0EA7AD}" type="presOf" srcId="{9990C357-2839-4D2D-9124-4C399701B25C}" destId="{1BF67145-CEC3-4705-968A-62BB1E1F6BAC}" srcOrd="0" destOrd="0" presId="urn:microsoft.com/office/officeart/2018/5/layout/IconCircleLabelList"/>
    <dgm:cxn modelId="{588867AF-99AB-4066-9AA0-41FECCFBFE3C}" type="presOf" srcId="{1B0AC997-5B7C-4472-883E-31FBAEBFE83F}" destId="{828961DA-95A8-458D-BDB9-EC225FC1BE3E}" srcOrd="0" destOrd="0" presId="urn:microsoft.com/office/officeart/2018/5/layout/IconCircleLabelList"/>
    <dgm:cxn modelId="{20D43EBD-B125-4EAB-AA88-1B7FE002B8B5}" type="presOf" srcId="{2FE3CFFF-B1D2-4126-9A4C-86FB66197A0B}" destId="{60EA2149-EA03-4813-9A60-468B238E7185}" srcOrd="0" destOrd="0" presId="urn:microsoft.com/office/officeart/2018/5/layout/IconCircleLabelList"/>
    <dgm:cxn modelId="{94A4BBD1-DB2A-4342-88E0-DBD9F5C45627}" type="presOf" srcId="{5DF0BC90-BE3B-4640-B81B-A12F4BABD987}" destId="{AAD86812-DE42-4832-8158-6DCB383F62A9}" srcOrd="0" destOrd="0" presId="urn:microsoft.com/office/officeart/2018/5/layout/IconCircleLabelList"/>
    <dgm:cxn modelId="{551BEDF1-804D-46F2-9C88-66DF7B148684}" srcId="{9990C357-2839-4D2D-9124-4C399701B25C}" destId="{67DE4A10-5E44-4570-89DD-478094907D24}" srcOrd="1" destOrd="0" parTransId="{69EA74FF-0755-4933-B676-AFA62A805167}" sibTransId="{CDFEF80A-A5F5-4617-88A7-7F7383A0F0BE}"/>
    <dgm:cxn modelId="{FE68C040-8EEE-40A4-95DC-1304325A8728}" type="presParOf" srcId="{1BF67145-CEC3-4705-968A-62BB1E1F6BAC}" destId="{03BC0DE2-08D9-4715-A035-27304E8CEC4A}" srcOrd="0" destOrd="0" presId="urn:microsoft.com/office/officeart/2018/5/layout/IconCircleLabelList"/>
    <dgm:cxn modelId="{FEB024D2-8BD9-426F-ADB5-5E7560D00183}" type="presParOf" srcId="{03BC0DE2-08D9-4715-A035-27304E8CEC4A}" destId="{297C6BBC-6C7A-4E38-9775-80B35C54E953}" srcOrd="0" destOrd="0" presId="urn:microsoft.com/office/officeart/2018/5/layout/IconCircleLabelList"/>
    <dgm:cxn modelId="{1F2A7124-129B-4863-8B9D-04939CBCB616}" type="presParOf" srcId="{03BC0DE2-08D9-4715-A035-27304E8CEC4A}" destId="{0AFD51F6-050F-4E36-9DFB-5649E1F58C49}" srcOrd="1" destOrd="0" presId="urn:microsoft.com/office/officeart/2018/5/layout/IconCircleLabelList"/>
    <dgm:cxn modelId="{4FBFC9FC-B169-4260-83A3-CB0C1C1B1CA9}" type="presParOf" srcId="{03BC0DE2-08D9-4715-A035-27304E8CEC4A}" destId="{23C90963-8ADA-4970-80D5-0758F0D59A54}" srcOrd="2" destOrd="0" presId="urn:microsoft.com/office/officeart/2018/5/layout/IconCircleLabelList"/>
    <dgm:cxn modelId="{6F649B81-98DA-4837-8821-B9023CC7E33D}" type="presParOf" srcId="{03BC0DE2-08D9-4715-A035-27304E8CEC4A}" destId="{DAA45A1D-0F10-4A53-B0FD-29FB895BFBC0}" srcOrd="3" destOrd="0" presId="urn:microsoft.com/office/officeart/2018/5/layout/IconCircleLabelList"/>
    <dgm:cxn modelId="{2F7C5818-F186-42B1-84C2-61385526ECE8}" type="presParOf" srcId="{1BF67145-CEC3-4705-968A-62BB1E1F6BAC}" destId="{742F0A61-5BC9-4F73-A24F-70E22CE54500}" srcOrd="1" destOrd="0" presId="urn:microsoft.com/office/officeart/2018/5/layout/IconCircleLabelList"/>
    <dgm:cxn modelId="{4B1CD03F-2607-4ABD-ABEA-8F0718A2AF6F}" type="presParOf" srcId="{1BF67145-CEC3-4705-968A-62BB1E1F6BAC}" destId="{EDD7DD72-19B7-4FF0-8DC7-70E1C7E5AA0D}" srcOrd="2" destOrd="0" presId="urn:microsoft.com/office/officeart/2018/5/layout/IconCircleLabelList"/>
    <dgm:cxn modelId="{224CDCF0-991D-4F9C-8C78-BECBD10CD8EB}" type="presParOf" srcId="{EDD7DD72-19B7-4FF0-8DC7-70E1C7E5AA0D}" destId="{BBDC2E6C-9DEF-4F1F-83AC-50D2D4B8A0D3}" srcOrd="0" destOrd="0" presId="urn:microsoft.com/office/officeart/2018/5/layout/IconCircleLabelList"/>
    <dgm:cxn modelId="{F8E88C20-5612-489C-BFD5-75E4459F78BE}" type="presParOf" srcId="{EDD7DD72-19B7-4FF0-8DC7-70E1C7E5AA0D}" destId="{57AF17E9-4D7F-4452-BC78-40FFB212A15A}" srcOrd="1" destOrd="0" presId="urn:microsoft.com/office/officeart/2018/5/layout/IconCircleLabelList"/>
    <dgm:cxn modelId="{CDB5733E-E11E-4A9A-A847-55F96B3CC4A4}" type="presParOf" srcId="{EDD7DD72-19B7-4FF0-8DC7-70E1C7E5AA0D}" destId="{DBF26BD4-3999-4C13-B922-437329A6523B}" srcOrd="2" destOrd="0" presId="urn:microsoft.com/office/officeart/2018/5/layout/IconCircleLabelList"/>
    <dgm:cxn modelId="{E9460FF5-F769-4683-9A1B-CE0E02B3DD2A}" type="presParOf" srcId="{EDD7DD72-19B7-4FF0-8DC7-70E1C7E5AA0D}" destId="{56374538-4FA6-4F57-8488-03D8378EF51F}" srcOrd="3" destOrd="0" presId="urn:microsoft.com/office/officeart/2018/5/layout/IconCircleLabelList"/>
    <dgm:cxn modelId="{5F6030B1-D380-48F0-9BE1-46D3CBD3607E}" type="presParOf" srcId="{1BF67145-CEC3-4705-968A-62BB1E1F6BAC}" destId="{E9853434-4778-4C4E-ACD5-5774F9AE4067}" srcOrd="3" destOrd="0" presId="urn:microsoft.com/office/officeart/2018/5/layout/IconCircleLabelList"/>
    <dgm:cxn modelId="{E3A423F6-F4FB-4BF2-8F13-466A3C63C1DD}" type="presParOf" srcId="{1BF67145-CEC3-4705-968A-62BB1E1F6BAC}" destId="{1D19D13F-412E-42F6-9DDF-75A6FAC6749E}" srcOrd="4" destOrd="0" presId="urn:microsoft.com/office/officeart/2018/5/layout/IconCircleLabelList"/>
    <dgm:cxn modelId="{E1401D16-B5DC-4EB7-B0A3-6C77D94D05B8}" type="presParOf" srcId="{1D19D13F-412E-42F6-9DDF-75A6FAC6749E}" destId="{0DA91B5E-F03E-472F-9435-9A775F903426}" srcOrd="0" destOrd="0" presId="urn:microsoft.com/office/officeart/2018/5/layout/IconCircleLabelList"/>
    <dgm:cxn modelId="{8CA7275C-81DE-43C2-B67D-5AA3EB3619E0}" type="presParOf" srcId="{1D19D13F-412E-42F6-9DDF-75A6FAC6749E}" destId="{9285D3DA-C6AF-43A9-B1AD-03CADBFF9155}" srcOrd="1" destOrd="0" presId="urn:microsoft.com/office/officeart/2018/5/layout/IconCircleLabelList"/>
    <dgm:cxn modelId="{F5D000C7-0C2B-4C3D-B91F-64F5C1BADB06}" type="presParOf" srcId="{1D19D13F-412E-42F6-9DDF-75A6FAC6749E}" destId="{2407C53E-3759-4575-B122-B00436303115}" srcOrd="2" destOrd="0" presId="urn:microsoft.com/office/officeart/2018/5/layout/IconCircleLabelList"/>
    <dgm:cxn modelId="{82EC2BA1-28B0-41D7-A687-BBBA1DC8460B}" type="presParOf" srcId="{1D19D13F-412E-42F6-9DDF-75A6FAC6749E}" destId="{88A77BE3-AF62-41C6-BC17-A688CF8F89B1}" srcOrd="3" destOrd="0" presId="urn:microsoft.com/office/officeart/2018/5/layout/IconCircleLabelList"/>
    <dgm:cxn modelId="{97924667-2D80-4493-AFC3-601DB5E9049C}" type="presParOf" srcId="{1BF67145-CEC3-4705-968A-62BB1E1F6BAC}" destId="{FDE2C0A6-0030-4623-9740-20A4E62CA7E0}" srcOrd="5" destOrd="0" presId="urn:microsoft.com/office/officeart/2018/5/layout/IconCircleLabelList"/>
    <dgm:cxn modelId="{19648AA3-A880-4E07-AA6A-F2FE647C1D8F}" type="presParOf" srcId="{1BF67145-CEC3-4705-968A-62BB1E1F6BAC}" destId="{A8541CA7-5C0C-4F46-ACCF-676DB61ADB9F}" srcOrd="6" destOrd="0" presId="urn:microsoft.com/office/officeart/2018/5/layout/IconCircleLabelList"/>
    <dgm:cxn modelId="{12E36BAC-F9EF-445F-9EB0-1D9B0B7F2B86}" type="presParOf" srcId="{A8541CA7-5C0C-4F46-ACCF-676DB61ADB9F}" destId="{8353B840-1122-4D7C-9F2C-3670826A6145}" srcOrd="0" destOrd="0" presId="urn:microsoft.com/office/officeart/2018/5/layout/IconCircleLabelList"/>
    <dgm:cxn modelId="{B38BB774-7070-442E-B4E8-877BB6BDFBF8}" type="presParOf" srcId="{A8541CA7-5C0C-4F46-ACCF-676DB61ADB9F}" destId="{34EB677E-532F-4699-8C45-0072629374BC}" srcOrd="1" destOrd="0" presId="urn:microsoft.com/office/officeart/2018/5/layout/IconCircleLabelList"/>
    <dgm:cxn modelId="{A10F81D8-FE3F-4F0F-A017-A6B451F4A499}" type="presParOf" srcId="{A8541CA7-5C0C-4F46-ACCF-676DB61ADB9F}" destId="{DC5D97F9-7DF9-4F18-A880-13A6CFDD5CB5}" srcOrd="2" destOrd="0" presId="urn:microsoft.com/office/officeart/2018/5/layout/IconCircleLabelList"/>
    <dgm:cxn modelId="{F464E34E-EC9E-4825-9C88-6C138D526263}" type="presParOf" srcId="{A8541CA7-5C0C-4F46-ACCF-676DB61ADB9F}" destId="{828961DA-95A8-458D-BDB9-EC225FC1BE3E}" srcOrd="3" destOrd="0" presId="urn:microsoft.com/office/officeart/2018/5/layout/IconCircleLabelList"/>
    <dgm:cxn modelId="{6279F6A6-EF1A-45E1-8105-8DF939493AD5}" type="presParOf" srcId="{1BF67145-CEC3-4705-968A-62BB1E1F6BAC}" destId="{2E709122-08C0-44BC-BFEC-0E3DA60EBAC2}" srcOrd="7" destOrd="0" presId="urn:microsoft.com/office/officeart/2018/5/layout/IconCircleLabelList"/>
    <dgm:cxn modelId="{3FD66EFF-3FAC-488C-B205-63132F7ED65D}" type="presParOf" srcId="{1BF67145-CEC3-4705-968A-62BB1E1F6BAC}" destId="{6F1AE368-65C8-4500-BB2E-1BE12B4B2A1C}" srcOrd="8" destOrd="0" presId="urn:microsoft.com/office/officeart/2018/5/layout/IconCircleLabelList"/>
    <dgm:cxn modelId="{F8962A6D-6E31-4CC2-B760-641EE05A9B32}" type="presParOf" srcId="{6F1AE368-65C8-4500-BB2E-1BE12B4B2A1C}" destId="{62838A39-09CC-4ED7-8FF2-1B8AA185BD55}" srcOrd="0" destOrd="0" presId="urn:microsoft.com/office/officeart/2018/5/layout/IconCircleLabelList"/>
    <dgm:cxn modelId="{D69C314B-050A-4CC3-8086-4440F5C38607}" type="presParOf" srcId="{6F1AE368-65C8-4500-BB2E-1BE12B4B2A1C}" destId="{3C4B9DBA-6453-4E9F-B3CE-0EB3BBF4AE88}" srcOrd="1" destOrd="0" presId="urn:microsoft.com/office/officeart/2018/5/layout/IconCircleLabelList"/>
    <dgm:cxn modelId="{3C0A58F9-679C-4D86-9834-3B7102850C76}" type="presParOf" srcId="{6F1AE368-65C8-4500-BB2E-1BE12B4B2A1C}" destId="{59BBD1DB-FBE8-4009-BE97-AD9FFE575DFD}" srcOrd="2" destOrd="0" presId="urn:microsoft.com/office/officeart/2018/5/layout/IconCircleLabelList"/>
    <dgm:cxn modelId="{836CF36D-457F-43C9-BC48-6F4319176743}" type="presParOf" srcId="{6F1AE368-65C8-4500-BB2E-1BE12B4B2A1C}" destId="{AAD86812-DE42-4832-8158-6DCB383F62A9}" srcOrd="3" destOrd="0" presId="urn:microsoft.com/office/officeart/2018/5/layout/IconCircleLabelList"/>
    <dgm:cxn modelId="{3524F5DC-991C-43CF-A289-080DD95769B9}" type="presParOf" srcId="{1BF67145-CEC3-4705-968A-62BB1E1F6BAC}" destId="{6276FCF2-11E7-49FA-9AE4-F415E1FF39B2}" srcOrd="9" destOrd="0" presId="urn:microsoft.com/office/officeart/2018/5/layout/IconCircleLabelList"/>
    <dgm:cxn modelId="{3A0A3593-4FE3-4727-997D-CD3A772689E4}" type="presParOf" srcId="{1BF67145-CEC3-4705-968A-62BB1E1F6BAC}" destId="{AEFCE9E9-C0B0-4288-B181-928745AFC38D}" srcOrd="10" destOrd="0" presId="urn:microsoft.com/office/officeart/2018/5/layout/IconCircleLabelList"/>
    <dgm:cxn modelId="{1D32F6E7-B616-430A-A14A-874E14205FCE}" type="presParOf" srcId="{AEFCE9E9-C0B0-4288-B181-928745AFC38D}" destId="{A22C68D4-4BA8-4266-8284-CADFEE427E67}" srcOrd="0" destOrd="0" presId="urn:microsoft.com/office/officeart/2018/5/layout/IconCircleLabelList"/>
    <dgm:cxn modelId="{B2AA37C0-B5CF-406A-805A-BF4F9AF682EE}" type="presParOf" srcId="{AEFCE9E9-C0B0-4288-B181-928745AFC38D}" destId="{C780C465-0F97-4C09-AD76-BF854EB97C80}" srcOrd="1" destOrd="0" presId="urn:microsoft.com/office/officeart/2018/5/layout/IconCircleLabelList"/>
    <dgm:cxn modelId="{C679FDC4-BE5E-4483-893C-3CE22CFFD017}" type="presParOf" srcId="{AEFCE9E9-C0B0-4288-B181-928745AFC38D}" destId="{D61C14C3-D830-4AD6-92A1-75CBB8BFB676}" srcOrd="2" destOrd="0" presId="urn:microsoft.com/office/officeart/2018/5/layout/IconCircleLabelList"/>
    <dgm:cxn modelId="{BEB66B1C-4FFA-4658-B6C8-2B81588D4AAD}" type="presParOf" srcId="{AEFCE9E9-C0B0-4288-B181-928745AFC38D}" destId="{60EA2149-EA03-4813-9A60-468B238E718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9C6915-ECB7-4C83-8655-86A1370DB16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3303EDB-E7E5-48A7-A400-106617A5CDC5}">
      <dgm:prSet/>
      <dgm:spPr/>
      <dgm:t>
        <a:bodyPr/>
        <a:lstStyle/>
        <a:p>
          <a:pPr>
            <a:lnSpc>
              <a:spcPct val="100000"/>
            </a:lnSpc>
          </a:pPr>
          <a:r>
            <a:rPr lang="en-US"/>
            <a:t>Dozen Companies under One Flag</a:t>
          </a:r>
          <a:br>
            <a:rPr lang="en-US"/>
          </a:br>
          <a:endParaRPr lang="en-US"/>
        </a:p>
      </dgm:t>
    </dgm:pt>
    <dgm:pt modelId="{3596650B-EF29-4F69-80DB-8B203038E7FF}" type="parTrans" cxnId="{3164191F-C872-4D9D-A4DB-A47C4F02E548}">
      <dgm:prSet/>
      <dgm:spPr/>
      <dgm:t>
        <a:bodyPr/>
        <a:lstStyle/>
        <a:p>
          <a:endParaRPr lang="en-US"/>
        </a:p>
      </dgm:t>
    </dgm:pt>
    <dgm:pt modelId="{C9DABEC7-8B0B-4B01-87AB-A45A49E7DD02}" type="sibTrans" cxnId="{3164191F-C872-4D9D-A4DB-A47C4F02E548}">
      <dgm:prSet/>
      <dgm:spPr/>
      <dgm:t>
        <a:bodyPr/>
        <a:lstStyle/>
        <a:p>
          <a:endParaRPr lang="en-US"/>
        </a:p>
      </dgm:t>
    </dgm:pt>
    <dgm:pt modelId="{CCC69BDE-BE3A-4537-B7EB-7E192E187BA4}">
      <dgm:prSet/>
      <dgm:spPr/>
      <dgm:t>
        <a:bodyPr/>
        <a:lstStyle/>
        <a:p>
          <a:pPr>
            <a:lnSpc>
              <a:spcPct val="100000"/>
            </a:lnSpc>
          </a:pPr>
          <a:r>
            <a:rPr lang="en-US"/>
            <a:t>Fragmented Infrastructure </a:t>
          </a:r>
          <a:br>
            <a:rPr lang="en-US"/>
          </a:br>
          <a:endParaRPr lang="en-US"/>
        </a:p>
      </dgm:t>
    </dgm:pt>
    <dgm:pt modelId="{4F3643A7-A764-4D0C-8E37-4FB3A71AF759}" type="parTrans" cxnId="{6B57CECB-C5B1-45C4-9C42-72D4266C70C4}">
      <dgm:prSet/>
      <dgm:spPr/>
      <dgm:t>
        <a:bodyPr/>
        <a:lstStyle/>
        <a:p>
          <a:endParaRPr lang="en-US"/>
        </a:p>
      </dgm:t>
    </dgm:pt>
    <dgm:pt modelId="{7526E13B-D70D-48D6-89D8-E2A6342FACBA}" type="sibTrans" cxnId="{6B57CECB-C5B1-45C4-9C42-72D4266C70C4}">
      <dgm:prSet/>
      <dgm:spPr/>
      <dgm:t>
        <a:bodyPr/>
        <a:lstStyle/>
        <a:p>
          <a:endParaRPr lang="en-US"/>
        </a:p>
      </dgm:t>
    </dgm:pt>
    <dgm:pt modelId="{FEBA028D-2655-4E8F-A91F-66FE8E7C4781}">
      <dgm:prSet/>
      <dgm:spPr/>
      <dgm:t>
        <a:bodyPr/>
        <a:lstStyle/>
        <a:p>
          <a:pPr>
            <a:lnSpc>
              <a:spcPct val="100000"/>
            </a:lnSpc>
          </a:pPr>
          <a:r>
            <a:rPr lang="en-US"/>
            <a:t>Wasteful investments</a:t>
          </a:r>
          <a:br>
            <a:rPr lang="en-US"/>
          </a:br>
          <a:endParaRPr lang="en-US"/>
        </a:p>
      </dgm:t>
    </dgm:pt>
    <dgm:pt modelId="{D1884C78-AEE4-44CC-BB20-B2845E27F9FB}" type="parTrans" cxnId="{CA54AD89-0FB9-4A72-8062-82732AD5933A}">
      <dgm:prSet/>
      <dgm:spPr/>
      <dgm:t>
        <a:bodyPr/>
        <a:lstStyle/>
        <a:p>
          <a:endParaRPr lang="en-US"/>
        </a:p>
      </dgm:t>
    </dgm:pt>
    <dgm:pt modelId="{54AA06F2-1CD4-4387-89D0-4B592B7DB693}" type="sibTrans" cxnId="{CA54AD89-0FB9-4A72-8062-82732AD5933A}">
      <dgm:prSet/>
      <dgm:spPr/>
      <dgm:t>
        <a:bodyPr/>
        <a:lstStyle/>
        <a:p>
          <a:endParaRPr lang="en-US"/>
        </a:p>
      </dgm:t>
    </dgm:pt>
    <dgm:pt modelId="{35ACA635-5396-4EDC-B1E9-2376B7EEDDF9}">
      <dgm:prSet/>
      <dgm:spPr/>
      <dgm:t>
        <a:bodyPr/>
        <a:lstStyle/>
        <a:p>
          <a:pPr>
            <a:lnSpc>
              <a:spcPct val="100000"/>
            </a:lnSpc>
          </a:pPr>
          <a:r>
            <a:rPr lang="en-US"/>
            <a:t>Ripe with inefficient procedures</a:t>
          </a:r>
        </a:p>
      </dgm:t>
    </dgm:pt>
    <dgm:pt modelId="{652D617E-E067-4A6C-AD5B-4284C34DB41B}" type="parTrans" cxnId="{A73545AE-9AE0-45A8-AD35-8856A3A3752E}">
      <dgm:prSet/>
      <dgm:spPr/>
      <dgm:t>
        <a:bodyPr/>
        <a:lstStyle/>
        <a:p>
          <a:endParaRPr lang="en-US"/>
        </a:p>
      </dgm:t>
    </dgm:pt>
    <dgm:pt modelId="{81529C74-0A4A-46F5-BCA1-6504A890DA14}" type="sibTrans" cxnId="{A73545AE-9AE0-45A8-AD35-8856A3A3752E}">
      <dgm:prSet/>
      <dgm:spPr/>
      <dgm:t>
        <a:bodyPr/>
        <a:lstStyle/>
        <a:p>
          <a:endParaRPr lang="en-US"/>
        </a:p>
      </dgm:t>
    </dgm:pt>
    <dgm:pt modelId="{F5ABD497-E0F3-41F6-93C4-542DDB23402C}" type="pres">
      <dgm:prSet presAssocID="{C89C6915-ECB7-4C83-8655-86A1370DB16C}" presName="root" presStyleCnt="0">
        <dgm:presLayoutVars>
          <dgm:dir/>
          <dgm:resizeHandles val="exact"/>
        </dgm:presLayoutVars>
      </dgm:prSet>
      <dgm:spPr/>
    </dgm:pt>
    <dgm:pt modelId="{4B58798A-D740-4F2D-999C-69605511E876}" type="pres">
      <dgm:prSet presAssocID="{A3303EDB-E7E5-48A7-A400-106617A5CDC5}" presName="compNode" presStyleCnt="0"/>
      <dgm:spPr/>
    </dgm:pt>
    <dgm:pt modelId="{625E7913-E9FB-4BE7-98C7-F90CCAE471B5}" type="pres">
      <dgm:prSet presAssocID="{A3303EDB-E7E5-48A7-A400-106617A5CDC5}" presName="bgRect" presStyleLbl="bgShp" presStyleIdx="0" presStyleCnt="4"/>
      <dgm:spPr/>
    </dgm:pt>
    <dgm:pt modelId="{C0150746-269A-445B-A1DA-62BF4B25CB61}" type="pres">
      <dgm:prSet presAssocID="{A3303EDB-E7E5-48A7-A400-106617A5CDC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ag"/>
        </a:ext>
      </dgm:extLst>
    </dgm:pt>
    <dgm:pt modelId="{7BFC557E-56D2-43BA-82F4-12E66E130093}" type="pres">
      <dgm:prSet presAssocID="{A3303EDB-E7E5-48A7-A400-106617A5CDC5}" presName="spaceRect" presStyleCnt="0"/>
      <dgm:spPr/>
    </dgm:pt>
    <dgm:pt modelId="{52875948-3195-4222-98B2-0C37DADF7DC7}" type="pres">
      <dgm:prSet presAssocID="{A3303EDB-E7E5-48A7-A400-106617A5CDC5}" presName="parTx" presStyleLbl="revTx" presStyleIdx="0" presStyleCnt="4">
        <dgm:presLayoutVars>
          <dgm:chMax val="0"/>
          <dgm:chPref val="0"/>
        </dgm:presLayoutVars>
      </dgm:prSet>
      <dgm:spPr/>
    </dgm:pt>
    <dgm:pt modelId="{7A09B42B-2757-40D4-8974-6D74FC64487E}" type="pres">
      <dgm:prSet presAssocID="{C9DABEC7-8B0B-4B01-87AB-A45A49E7DD02}" presName="sibTrans" presStyleCnt="0"/>
      <dgm:spPr/>
    </dgm:pt>
    <dgm:pt modelId="{56F8008F-7590-40D6-81A8-98C83EE7CBB9}" type="pres">
      <dgm:prSet presAssocID="{CCC69BDE-BE3A-4537-B7EB-7E192E187BA4}" presName="compNode" presStyleCnt="0"/>
      <dgm:spPr/>
    </dgm:pt>
    <dgm:pt modelId="{D8A6653E-EA43-48BE-8B1B-5C05002D24F3}" type="pres">
      <dgm:prSet presAssocID="{CCC69BDE-BE3A-4537-B7EB-7E192E187BA4}" presName="bgRect" presStyleLbl="bgShp" presStyleIdx="1" presStyleCnt="4"/>
      <dgm:spPr/>
    </dgm:pt>
    <dgm:pt modelId="{B9BA966E-61DE-4FE9-BC40-BCC6339DD85F}" type="pres">
      <dgm:prSet presAssocID="{CCC69BDE-BE3A-4537-B7EB-7E192E187BA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a:ext>
      </dgm:extLst>
    </dgm:pt>
    <dgm:pt modelId="{0A25D566-C7FD-4D5E-9ACA-E55DD754C477}" type="pres">
      <dgm:prSet presAssocID="{CCC69BDE-BE3A-4537-B7EB-7E192E187BA4}" presName="spaceRect" presStyleCnt="0"/>
      <dgm:spPr/>
    </dgm:pt>
    <dgm:pt modelId="{BBC0C8CB-F1A2-4C70-98F7-9D2532FD6BDF}" type="pres">
      <dgm:prSet presAssocID="{CCC69BDE-BE3A-4537-B7EB-7E192E187BA4}" presName="parTx" presStyleLbl="revTx" presStyleIdx="1" presStyleCnt="4">
        <dgm:presLayoutVars>
          <dgm:chMax val="0"/>
          <dgm:chPref val="0"/>
        </dgm:presLayoutVars>
      </dgm:prSet>
      <dgm:spPr/>
    </dgm:pt>
    <dgm:pt modelId="{FC8F0C85-E755-42C6-9E3E-0ACFA52B8A7A}" type="pres">
      <dgm:prSet presAssocID="{7526E13B-D70D-48D6-89D8-E2A6342FACBA}" presName="sibTrans" presStyleCnt="0"/>
      <dgm:spPr/>
    </dgm:pt>
    <dgm:pt modelId="{B11AC3F4-3097-4215-915C-4D7C3485E85D}" type="pres">
      <dgm:prSet presAssocID="{FEBA028D-2655-4E8F-A91F-66FE8E7C4781}" presName="compNode" presStyleCnt="0"/>
      <dgm:spPr/>
    </dgm:pt>
    <dgm:pt modelId="{F2969971-18D4-49D1-A1C6-9A11A462C871}" type="pres">
      <dgm:prSet presAssocID="{FEBA028D-2655-4E8F-A91F-66FE8E7C4781}" presName="bgRect" presStyleLbl="bgShp" presStyleIdx="2" presStyleCnt="4"/>
      <dgm:spPr/>
    </dgm:pt>
    <dgm:pt modelId="{557D4273-A472-4C64-90A6-AD79A81AF9B4}" type="pres">
      <dgm:prSet presAssocID="{FEBA028D-2655-4E8F-A91F-66FE8E7C478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cycle"/>
        </a:ext>
      </dgm:extLst>
    </dgm:pt>
    <dgm:pt modelId="{AC1054ED-68B6-495A-9B21-85D2C0D61EC0}" type="pres">
      <dgm:prSet presAssocID="{FEBA028D-2655-4E8F-A91F-66FE8E7C4781}" presName="spaceRect" presStyleCnt="0"/>
      <dgm:spPr/>
    </dgm:pt>
    <dgm:pt modelId="{FA25A608-C14B-430B-9039-868B32129791}" type="pres">
      <dgm:prSet presAssocID="{FEBA028D-2655-4E8F-A91F-66FE8E7C4781}" presName="parTx" presStyleLbl="revTx" presStyleIdx="2" presStyleCnt="4">
        <dgm:presLayoutVars>
          <dgm:chMax val="0"/>
          <dgm:chPref val="0"/>
        </dgm:presLayoutVars>
      </dgm:prSet>
      <dgm:spPr/>
    </dgm:pt>
    <dgm:pt modelId="{7C122F83-DDAB-4A26-83EB-60931CF250A7}" type="pres">
      <dgm:prSet presAssocID="{54AA06F2-1CD4-4387-89D0-4B592B7DB693}" presName="sibTrans" presStyleCnt="0"/>
      <dgm:spPr/>
    </dgm:pt>
    <dgm:pt modelId="{DC5136DF-0A34-44B6-B712-1855702DDF48}" type="pres">
      <dgm:prSet presAssocID="{35ACA635-5396-4EDC-B1E9-2376B7EEDDF9}" presName="compNode" presStyleCnt="0"/>
      <dgm:spPr/>
    </dgm:pt>
    <dgm:pt modelId="{6FBB7607-08EE-47DC-87CA-5A3EF3BE0F53}" type="pres">
      <dgm:prSet presAssocID="{35ACA635-5396-4EDC-B1E9-2376B7EEDDF9}" presName="bgRect" presStyleLbl="bgShp" presStyleIdx="3" presStyleCnt="4"/>
      <dgm:spPr/>
    </dgm:pt>
    <dgm:pt modelId="{0922C2A0-29EA-4313-B383-8395F6043EE8}" type="pres">
      <dgm:prSet presAssocID="{35ACA635-5396-4EDC-B1E9-2376B7EEDDF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vocado"/>
        </a:ext>
      </dgm:extLst>
    </dgm:pt>
    <dgm:pt modelId="{E5C4EEB9-4CE5-4D28-A8EE-4315078CD716}" type="pres">
      <dgm:prSet presAssocID="{35ACA635-5396-4EDC-B1E9-2376B7EEDDF9}" presName="spaceRect" presStyleCnt="0"/>
      <dgm:spPr/>
    </dgm:pt>
    <dgm:pt modelId="{FD821F9D-557C-461F-B559-5D78FC4CB909}" type="pres">
      <dgm:prSet presAssocID="{35ACA635-5396-4EDC-B1E9-2376B7EEDDF9}" presName="parTx" presStyleLbl="revTx" presStyleIdx="3" presStyleCnt="4">
        <dgm:presLayoutVars>
          <dgm:chMax val="0"/>
          <dgm:chPref val="0"/>
        </dgm:presLayoutVars>
      </dgm:prSet>
      <dgm:spPr/>
    </dgm:pt>
  </dgm:ptLst>
  <dgm:cxnLst>
    <dgm:cxn modelId="{3C22F41C-59AB-4C85-988E-F7B31D169188}" type="presOf" srcId="{35ACA635-5396-4EDC-B1E9-2376B7EEDDF9}" destId="{FD821F9D-557C-461F-B559-5D78FC4CB909}" srcOrd="0" destOrd="0" presId="urn:microsoft.com/office/officeart/2018/2/layout/IconVerticalSolidList"/>
    <dgm:cxn modelId="{3164191F-C872-4D9D-A4DB-A47C4F02E548}" srcId="{C89C6915-ECB7-4C83-8655-86A1370DB16C}" destId="{A3303EDB-E7E5-48A7-A400-106617A5CDC5}" srcOrd="0" destOrd="0" parTransId="{3596650B-EF29-4F69-80DB-8B203038E7FF}" sibTransId="{C9DABEC7-8B0B-4B01-87AB-A45A49E7DD02}"/>
    <dgm:cxn modelId="{17961463-3C05-4AF2-89E8-3D2E78099505}" type="presOf" srcId="{A3303EDB-E7E5-48A7-A400-106617A5CDC5}" destId="{52875948-3195-4222-98B2-0C37DADF7DC7}" srcOrd="0" destOrd="0" presId="urn:microsoft.com/office/officeart/2018/2/layout/IconVerticalSolidList"/>
    <dgm:cxn modelId="{958C5967-7FC7-4853-8290-C72D7DB1A26D}" type="presOf" srcId="{FEBA028D-2655-4E8F-A91F-66FE8E7C4781}" destId="{FA25A608-C14B-430B-9039-868B32129791}" srcOrd="0" destOrd="0" presId="urn:microsoft.com/office/officeart/2018/2/layout/IconVerticalSolidList"/>
    <dgm:cxn modelId="{CA54AD89-0FB9-4A72-8062-82732AD5933A}" srcId="{C89C6915-ECB7-4C83-8655-86A1370DB16C}" destId="{FEBA028D-2655-4E8F-A91F-66FE8E7C4781}" srcOrd="2" destOrd="0" parTransId="{D1884C78-AEE4-44CC-BB20-B2845E27F9FB}" sibTransId="{54AA06F2-1CD4-4387-89D0-4B592B7DB693}"/>
    <dgm:cxn modelId="{DC5D2DAB-B15D-4AC8-98C7-BA9833954A15}" type="presOf" srcId="{C89C6915-ECB7-4C83-8655-86A1370DB16C}" destId="{F5ABD497-E0F3-41F6-93C4-542DDB23402C}" srcOrd="0" destOrd="0" presId="urn:microsoft.com/office/officeart/2018/2/layout/IconVerticalSolidList"/>
    <dgm:cxn modelId="{A73545AE-9AE0-45A8-AD35-8856A3A3752E}" srcId="{C89C6915-ECB7-4C83-8655-86A1370DB16C}" destId="{35ACA635-5396-4EDC-B1E9-2376B7EEDDF9}" srcOrd="3" destOrd="0" parTransId="{652D617E-E067-4A6C-AD5B-4284C34DB41B}" sibTransId="{81529C74-0A4A-46F5-BCA1-6504A890DA14}"/>
    <dgm:cxn modelId="{6B57CECB-C5B1-45C4-9C42-72D4266C70C4}" srcId="{C89C6915-ECB7-4C83-8655-86A1370DB16C}" destId="{CCC69BDE-BE3A-4537-B7EB-7E192E187BA4}" srcOrd="1" destOrd="0" parTransId="{4F3643A7-A764-4D0C-8E37-4FB3A71AF759}" sibTransId="{7526E13B-D70D-48D6-89D8-E2A6342FACBA}"/>
    <dgm:cxn modelId="{84ECE3F9-ACF5-4A56-BF6C-2859123E4FE7}" type="presOf" srcId="{CCC69BDE-BE3A-4537-B7EB-7E192E187BA4}" destId="{BBC0C8CB-F1A2-4C70-98F7-9D2532FD6BDF}" srcOrd="0" destOrd="0" presId="urn:microsoft.com/office/officeart/2018/2/layout/IconVerticalSolidList"/>
    <dgm:cxn modelId="{DD3C9AB5-0790-4C03-A3D6-A15694665519}" type="presParOf" srcId="{F5ABD497-E0F3-41F6-93C4-542DDB23402C}" destId="{4B58798A-D740-4F2D-999C-69605511E876}" srcOrd="0" destOrd="0" presId="urn:microsoft.com/office/officeart/2018/2/layout/IconVerticalSolidList"/>
    <dgm:cxn modelId="{1DBEFD70-85DC-4F7F-B673-4E1E053432B8}" type="presParOf" srcId="{4B58798A-D740-4F2D-999C-69605511E876}" destId="{625E7913-E9FB-4BE7-98C7-F90CCAE471B5}" srcOrd="0" destOrd="0" presId="urn:microsoft.com/office/officeart/2018/2/layout/IconVerticalSolidList"/>
    <dgm:cxn modelId="{D16CD31B-E78E-4795-8E73-B0D6A05804F0}" type="presParOf" srcId="{4B58798A-D740-4F2D-999C-69605511E876}" destId="{C0150746-269A-445B-A1DA-62BF4B25CB61}" srcOrd="1" destOrd="0" presId="urn:microsoft.com/office/officeart/2018/2/layout/IconVerticalSolidList"/>
    <dgm:cxn modelId="{F0545CD3-E98E-49A8-91FD-884FB8F46463}" type="presParOf" srcId="{4B58798A-D740-4F2D-999C-69605511E876}" destId="{7BFC557E-56D2-43BA-82F4-12E66E130093}" srcOrd="2" destOrd="0" presId="urn:microsoft.com/office/officeart/2018/2/layout/IconVerticalSolidList"/>
    <dgm:cxn modelId="{2A25AD2B-264D-42D3-9F68-A86EF7A04BDA}" type="presParOf" srcId="{4B58798A-D740-4F2D-999C-69605511E876}" destId="{52875948-3195-4222-98B2-0C37DADF7DC7}" srcOrd="3" destOrd="0" presId="urn:microsoft.com/office/officeart/2018/2/layout/IconVerticalSolidList"/>
    <dgm:cxn modelId="{881227D1-6DB0-4A1C-B38D-A87E22FE22E0}" type="presParOf" srcId="{F5ABD497-E0F3-41F6-93C4-542DDB23402C}" destId="{7A09B42B-2757-40D4-8974-6D74FC64487E}" srcOrd="1" destOrd="0" presId="urn:microsoft.com/office/officeart/2018/2/layout/IconVerticalSolidList"/>
    <dgm:cxn modelId="{4E4974D8-6FCB-476C-A849-BF0B120EFC19}" type="presParOf" srcId="{F5ABD497-E0F3-41F6-93C4-542DDB23402C}" destId="{56F8008F-7590-40D6-81A8-98C83EE7CBB9}" srcOrd="2" destOrd="0" presId="urn:microsoft.com/office/officeart/2018/2/layout/IconVerticalSolidList"/>
    <dgm:cxn modelId="{6D41AA9E-BC9D-4751-8DFF-13B66718FF8A}" type="presParOf" srcId="{56F8008F-7590-40D6-81A8-98C83EE7CBB9}" destId="{D8A6653E-EA43-48BE-8B1B-5C05002D24F3}" srcOrd="0" destOrd="0" presId="urn:microsoft.com/office/officeart/2018/2/layout/IconVerticalSolidList"/>
    <dgm:cxn modelId="{DFD8893A-1060-4561-B91D-A9D8BCD46025}" type="presParOf" srcId="{56F8008F-7590-40D6-81A8-98C83EE7CBB9}" destId="{B9BA966E-61DE-4FE9-BC40-BCC6339DD85F}" srcOrd="1" destOrd="0" presId="urn:microsoft.com/office/officeart/2018/2/layout/IconVerticalSolidList"/>
    <dgm:cxn modelId="{0B3A51C7-E0DC-47DE-AAFA-236A6B865589}" type="presParOf" srcId="{56F8008F-7590-40D6-81A8-98C83EE7CBB9}" destId="{0A25D566-C7FD-4D5E-9ACA-E55DD754C477}" srcOrd="2" destOrd="0" presId="urn:microsoft.com/office/officeart/2018/2/layout/IconVerticalSolidList"/>
    <dgm:cxn modelId="{89571168-E284-49D9-A1D5-64E7504D97A3}" type="presParOf" srcId="{56F8008F-7590-40D6-81A8-98C83EE7CBB9}" destId="{BBC0C8CB-F1A2-4C70-98F7-9D2532FD6BDF}" srcOrd="3" destOrd="0" presId="urn:microsoft.com/office/officeart/2018/2/layout/IconVerticalSolidList"/>
    <dgm:cxn modelId="{CCA3CFB3-684B-4D49-BFEC-BF47AB5AA001}" type="presParOf" srcId="{F5ABD497-E0F3-41F6-93C4-542DDB23402C}" destId="{FC8F0C85-E755-42C6-9E3E-0ACFA52B8A7A}" srcOrd="3" destOrd="0" presId="urn:microsoft.com/office/officeart/2018/2/layout/IconVerticalSolidList"/>
    <dgm:cxn modelId="{6A3367C1-E33A-4210-84C6-6EC5725AF4B6}" type="presParOf" srcId="{F5ABD497-E0F3-41F6-93C4-542DDB23402C}" destId="{B11AC3F4-3097-4215-915C-4D7C3485E85D}" srcOrd="4" destOrd="0" presId="urn:microsoft.com/office/officeart/2018/2/layout/IconVerticalSolidList"/>
    <dgm:cxn modelId="{96E1E0EF-E86C-443B-B2F3-3B0E47358182}" type="presParOf" srcId="{B11AC3F4-3097-4215-915C-4D7C3485E85D}" destId="{F2969971-18D4-49D1-A1C6-9A11A462C871}" srcOrd="0" destOrd="0" presId="urn:microsoft.com/office/officeart/2018/2/layout/IconVerticalSolidList"/>
    <dgm:cxn modelId="{A28640D3-6CDA-4822-BB64-F0CA60091DF9}" type="presParOf" srcId="{B11AC3F4-3097-4215-915C-4D7C3485E85D}" destId="{557D4273-A472-4C64-90A6-AD79A81AF9B4}" srcOrd="1" destOrd="0" presId="urn:microsoft.com/office/officeart/2018/2/layout/IconVerticalSolidList"/>
    <dgm:cxn modelId="{0BD5F856-2366-44E9-97D9-F36614B5E952}" type="presParOf" srcId="{B11AC3F4-3097-4215-915C-4D7C3485E85D}" destId="{AC1054ED-68B6-495A-9B21-85D2C0D61EC0}" srcOrd="2" destOrd="0" presId="urn:microsoft.com/office/officeart/2018/2/layout/IconVerticalSolidList"/>
    <dgm:cxn modelId="{768FF6E7-B3C8-4133-B3D3-84EA50E75280}" type="presParOf" srcId="{B11AC3F4-3097-4215-915C-4D7C3485E85D}" destId="{FA25A608-C14B-430B-9039-868B32129791}" srcOrd="3" destOrd="0" presId="urn:microsoft.com/office/officeart/2018/2/layout/IconVerticalSolidList"/>
    <dgm:cxn modelId="{3EAA1EEB-0C39-495A-BB9B-6D07403DD976}" type="presParOf" srcId="{F5ABD497-E0F3-41F6-93C4-542DDB23402C}" destId="{7C122F83-DDAB-4A26-83EB-60931CF250A7}" srcOrd="5" destOrd="0" presId="urn:microsoft.com/office/officeart/2018/2/layout/IconVerticalSolidList"/>
    <dgm:cxn modelId="{57839886-305D-4D66-A889-86F1D9771DDA}" type="presParOf" srcId="{F5ABD497-E0F3-41F6-93C4-542DDB23402C}" destId="{DC5136DF-0A34-44B6-B712-1855702DDF48}" srcOrd="6" destOrd="0" presId="urn:microsoft.com/office/officeart/2018/2/layout/IconVerticalSolidList"/>
    <dgm:cxn modelId="{B3DC2A9E-1B81-4AF0-99F4-C5A2B101CF68}" type="presParOf" srcId="{DC5136DF-0A34-44B6-B712-1855702DDF48}" destId="{6FBB7607-08EE-47DC-87CA-5A3EF3BE0F53}" srcOrd="0" destOrd="0" presId="urn:microsoft.com/office/officeart/2018/2/layout/IconVerticalSolidList"/>
    <dgm:cxn modelId="{2F3A2FC0-A0E9-4689-AA4F-ECC519808A58}" type="presParOf" srcId="{DC5136DF-0A34-44B6-B712-1855702DDF48}" destId="{0922C2A0-29EA-4313-B383-8395F6043EE8}" srcOrd="1" destOrd="0" presId="urn:microsoft.com/office/officeart/2018/2/layout/IconVerticalSolidList"/>
    <dgm:cxn modelId="{DE9344DB-BE3A-4795-BD14-BD0702035EF0}" type="presParOf" srcId="{DC5136DF-0A34-44B6-B712-1855702DDF48}" destId="{E5C4EEB9-4CE5-4D28-A8EE-4315078CD716}" srcOrd="2" destOrd="0" presId="urn:microsoft.com/office/officeart/2018/2/layout/IconVerticalSolidList"/>
    <dgm:cxn modelId="{621C9DF3-DB9D-40C1-89C0-5E72EB2417F9}" type="presParOf" srcId="{DC5136DF-0A34-44B6-B712-1855702DDF48}" destId="{FD821F9D-557C-461F-B559-5D78FC4CB909}"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08C36F-4F86-4C00-A673-0F44B64C6F0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B0E4DD8-B7E4-484C-A524-68A647384924}">
      <dgm:prSet/>
      <dgm:spPr/>
      <dgm:t>
        <a:bodyPr/>
        <a:lstStyle/>
        <a:p>
          <a:r>
            <a:rPr lang="en-US"/>
            <a:t>What is it</a:t>
          </a:r>
        </a:p>
      </dgm:t>
    </dgm:pt>
    <dgm:pt modelId="{CED32B57-A385-4634-B4CE-A4100156BAA4}" type="parTrans" cxnId="{A3797A7B-2C88-41F9-B12D-A3F3D84879BA}">
      <dgm:prSet/>
      <dgm:spPr/>
      <dgm:t>
        <a:bodyPr/>
        <a:lstStyle/>
        <a:p>
          <a:endParaRPr lang="en-US"/>
        </a:p>
      </dgm:t>
    </dgm:pt>
    <dgm:pt modelId="{6FDED580-7FAD-4ADD-A7CF-C9950137AECE}" type="sibTrans" cxnId="{A3797A7B-2C88-41F9-B12D-A3F3D84879BA}">
      <dgm:prSet/>
      <dgm:spPr/>
      <dgm:t>
        <a:bodyPr/>
        <a:lstStyle/>
        <a:p>
          <a:endParaRPr lang="en-US"/>
        </a:p>
      </dgm:t>
    </dgm:pt>
    <dgm:pt modelId="{FAA539AF-0178-47F0-95A6-E930C8DAAE34}">
      <dgm:prSet/>
      <dgm:spPr/>
      <dgm:t>
        <a:bodyPr/>
        <a:lstStyle/>
        <a:p>
          <a:r>
            <a:rPr lang="en-US"/>
            <a:t>Why do we need it</a:t>
          </a:r>
        </a:p>
      </dgm:t>
    </dgm:pt>
    <dgm:pt modelId="{0B7BA7ED-555F-404A-9536-304B3344E70D}" type="parTrans" cxnId="{3DD8D473-AEBA-4876-9B80-D0F24233C00A}">
      <dgm:prSet/>
      <dgm:spPr/>
      <dgm:t>
        <a:bodyPr/>
        <a:lstStyle/>
        <a:p>
          <a:endParaRPr lang="en-US"/>
        </a:p>
      </dgm:t>
    </dgm:pt>
    <dgm:pt modelId="{6D0C28A1-41B9-4EAA-8AC8-B02CFDBFB0D6}" type="sibTrans" cxnId="{3DD8D473-AEBA-4876-9B80-D0F24233C00A}">
      <dgm:prSet/>
      <dgm:spPr/>
      <dgm:t>
        <a:bodyPr/>
        <a:lstStyle/>
        <a:p>
          <a:endParaRPr lang="en-US"/>
        </a:p>
      </dgm:t>
    </dgm:pt>
    <dgm:pt modelId="{B0CB5E3A-B183-45A9-B981-4C91C53E0840}">
      <dgm:prSet/>
      <dgm:spPr/>
      <dgm:t>
        <a:bodyPr/>
        <a:lstStyle/>
        <a:p>
          <a:r>
            <a:rPr lang="en-US"/>
            <a:t>How do we implement it</a:t>
          </a:r>
        </a:p>
      </dgm:t>
    </dgm:pt>
    <dgm:pt modelId="{F5BA7D0B-70F8-474D-AA68-0D73D53462DD}" type="parTrans" cxnId="{66455D27-8328-4075-8736-0E8486AADBED}">
      <dgm:prSet/>
      <dgm:spPr/>
      <dgm:t>
        <a:bodyPr/>
        <a:lstStyle/>
        <a:p>
          <a:endParaRPr lang="en-US"/>
        </a:p>
      </dgm:t>
    </dgm:pt>
    <dgm:pt modelId="{39993CE9-49F7-4C1D-840F-776550F78F87}" type="sibTrans" cxnId="{66455D27-8328-4075-8736-0E8486AADBED}">
      <dgm:prSet/>
      <dgm:spPr/>
      <dgm:t>
        <a:bodyPr/>
        <a:lstStyle/>
        <a:p>
          <a:endParaRPr lang="en-US"/>
        </a:p>
      </dgm:t>
    </dgm:pt>
    <dgm:pt modelId="{71B0B285-D006-4363-A36A-40AC51868219}">
      <dgm:prSet/>
      <dgm:spPr/>
      <dgm:t>
        <a:bodyPr/>
        <a:lstStyle/>
        <a:p>
          <a:r>
            <a:rPr lang="en-US" dirty="0"/>
            <a:t>What should we avoid</a:t>
          </a:r>
        </a:p>
      </dgm:t>
    </dgm:pt>
    <dgm:pt modelId="{D9D83E85-5D10-44A9-896E-DD2CBD0ADA79}" type="parTrans" cxnId="{A17A4A2E-302A-4E68-8373-8A1686B4EF2A}">
      <dgm:prSet/>
      <dgm:spPr/>
      <dgm:t>
        <a:bodyPr/>
        <a:lstStyle/>
        <a:p>
          <a:endParaRPr lang="en-US"/>
        </a:p>
      </dgm:t>
    </dgm:pt>
    <dgm:pt modelId="{863C7888-95C1-45A7-BF3C-9250F629E89F}" type="sibTrans" cxnId="{A17A4A2E-302A-4E68-8373-8A1686B4EF2A}">
      <dgm:prSet/>
      <dgm:spPr/>
      <dgm:t>
        <a:bodyPr/>
        <a:lstStyle/>
        <a:p>
          <a:endParaRPr lang="en-US"/>
        </a:p>
      </dgm:t>
    </dgm:pt>
    <dgm:pt modelId="{6A4EEE04-9D44-43B4-BF96-5150B0F7EB85}" type="pres">
      <dgm:prSet presAssocID="{1008C36F-4F86-4C00-A673-0F44B64C6F00}" presName="root" presStyleCnt="0">
        <dgm:presLayoutVars>
          <dgm:dir/>
          <dgm:resizeHandles val="exact"/>
        </dgm:presLayoutVars>
      </dgm:prSet>
      <dgm:spPr/>
    </dgm:pt>
    <dgm:pt modelId="{033BC9E0-2705-4313-BFDD-1CFB508E5D81}" type="pres">
      <dgm:prSet presAssocID="{FB0E4DD8-B7E4-484C-A524-68A647384924}" presName="compNode" presStyleCnt="0"/>
      <dgm:spPr/>
    </dgm:pt>
    <dgm:pt modelId="{2547B866-C30A-470B-ACFB-4E0C958C151B}" type="pres">
      <dgm:prSet presAssocID="{FB0E4DD8-B7E4-484C-A524-68A64738492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F17F15FF-6EEA-4320-9145-E7CA5811523C}" type="pres">
      <dgm:prSet presAssocID="{FB0E4DD8-B7E4-484C-A524-68A647384924}" presName="spaceRect" presStyleCnt="0"/>
      <dgm:spPr/>
    </dgm:pt>
    <dgm:pt modelId="{0A092EA1-674D-4A54-B0D6-467A1DF372EE}" type="pres">
      <dgm:prSet presAssocID="{FB0E4DD8-B7E4-484C-A524-68A647384924}" presName="textRect" presStyleLbl="revTx" presStyleIdx="0" presStyleCnt="4">
        <dgm:presLayoutVars>
          <dgm:chMax val="1"/>
          <dgm:chPref val="1"/>
        </dgm:presLayoutVars>
      </dgm:prSet>
      <dgm:spPr/>
    </dgm:pt>
    <dgm:pt modelId="{5041FB2B-707E-40FA-9DCA-767AC9106E48}" type="pres">
      <dgm:prSet presAssocID="{6FDED580-7FAD-4ADD-A7CF-C9950137AECE}" presName="sibTrans" presStyleCnt="0"/>
      <dgm:spPr/>
    </dgm:pt>
    <dgm:pt modelId="{4F07B26F-FCA7-4D59-9F89-5F91BF414447}" type="pres">
      <dgm:prSet presAssocID="{FAA539AF-0178-47F0-95A6-E930C8DAAE34}" presName="compNode" presStyleCnt="0"/>
      <dgm:spPr/>
    </dgm:pt>
    <dgm:pt modelId="{A0FAFB9B-F146-41F4-B0BA-80F1895A8233}" type="pres">
      <dgm:prSet presAssocID="{FAA539AF-0178-47F0-95A6-E930C8DAAE3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1886726C-D54F-478F-9DB5-8372F13E7F20}" type="pres">
      <dgm:prSet presAssocID="{FAA539AF-0178-47F0-95A6-E930C8DAAE34}" presName="spaceRect" presStyleCnt="0"/>
      <dgm:spPr/>
    </dgm:pt>
    <dgm:pt modelId="{D7F2960D-4FE5-4CE6-BB7E-60EC87A26358}" type="pres">
      <dgm:prSet presAssocID="{FAA539AF-0178-47F0-95A6-E930C8DAAE34}" presName="textRect" presStyleLbl="revTx" presStyleIdx="1" presStyleCnt="4">
        <dgm:presLayoutVars>
          <dgm:chMax val="1"/>
          <dgm:chPref val="1"/>
        </dgm:presLayoutVars>
      </dgm:prSet>
      <dgm:spPr/>
    </dgm:pt>
    <dgm:pt modelId="{BA2CC6FA-FFB0-42E0-98BB-4AE19BEECBB1}" type="pres">
      <dgm:prSet presAssocID="{6D0C28A1-41B9-4EAA-8AC8-B02CFDBFB0D6}" presName="sibTrans" presStyleCnt="0"/>
      <dgm:spPr/>
    </dgm:pt>
    <dgm:pt modelId="{0D5D3B81-EB8E-4027-B051-31BA971F7BBF}" type="pres">
      <dgm:prSet presAssocID="{B0CB5E3A-B183-45A9-B981-4C91C53E0840}" presName="compNode" presStyleCnt="0"/>
      <dgm:spPr/>
    </dgm:pt>
    <dgm:pt modelId="{9C6289F1-689B-4C10-8227-5F0D8C517478}" type="pres">
      <dgm:prSet presAssocID="{B0CB5E3A-B183-45A9-B981-4C91C53E084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30F0E322-3B82-4409-A6E2-3DCD000F5D4E}" type="pres">
      <dgm:prSet presAssocID="{B0CB5E3A-B183-45A9-B981-4C91C53E0840}" presName="spaceRect" presStyleCnt="0"/>
      <dgm:spPr/>
    </dgm:pt>
    <dgm:pt modelId="{BD247A0D-4FDF-44D8-8C9F-44A770F69406}" type="pres">
      <dgm:prSet presAssocID="{B0CB5E3A-B183-45A9-B981-4C91C53E0840}" presName="textRect" presStyleLbl="revTx" presStyleIdx="2" presStyleCnt="4">
        <dgm:presLayoutVars>
          <dgm:chMax val="1"/>
          <dgm:chPref val="1"/>
        </dgm:presLayoutVars>
      </dgm:prSet>
      <dgm:spPr/>
    </dgm:pt>
    <dgm:pt modelId="{F9419C8C-A7A6-4D19-9D8C-EA5B12419999}" type="pres">
      <dgm:prSet presAssocID="{39993CE9-49F7-4C1D-840F-776550F78F87}" presName="sibTrans" presStyleCnt="0"/>
      <dgm:spPr/>
    </dgm:pt>
    <dgm:pt modelId="{1BD05D95-EFDB-4A7D-A9E4-74F9C1E6B0BF}" type="pres">
      <dgm:prSet presAssocID="{71B0B285-D006-4363-A36A-40AC51868219}" presName="compNode" presStyleCnt="0"/>
      <dgm:spPr/>
    </dgm:pt>
    <dgm:pt modelId="{25DFC1B0-D816-41D6-8838-CC151A598478}" type="pres">
      <dgm:prSet presAssocID="{71B0B285-D006-4363-A36A-40AC5186821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o sign"/>
        </a:ext>
      </dgm:extLst>
    </dgm:pt>
    <dgm:pt modelId="{D64F4D5C-70DD-4FB0-8D78-655BB2B1B82E}" type="pres">
      <dgm:prSet presAssocID="{71B0B285-D006-4363-A36A-40AC51868219}" presName="spaceRect" presStyleCnt="0"/>
      <dgm:spPr/>
    </dgm:pt>
    <dgm:pt modelId="{8C0EC4E7-CAF6-47BE-BF5C-AC37D047F83D}" type="pres">
      <dgm:prSet presAssocID="{71B0B285-D006-4363-A36A-40AC51868219}" presName="textRect" presStyleLbl="revTx" presStyleIdx="3" presStyleCnt="4">
        <dgm:presLayoutVars>
          <dgm:chMax val="1"/>
          <dgm:chPref val="1"/>
        </dgm:presLayoutVars>
      </dgm:prSet>
      <dgm:spPr/>
    </dgm:pt>
  </dgm:ptLst>
  <dgm:cxnLst>
    <dgm:cxn modelId="{66455D27-8328-4075-8736-0E8486AADBED}" srcId="{1008C36F-4F86-4C00-A673-0F44B64C6F00}" destId="{B0CB5E3A-B183-45A9-B981-4C91C53E0840}" srcOrd="2" destOrd="0" parTransId="{F5BA7D0B-70F8-474D-AA68-0D73D53462DD}" sibTransId="{39993CE9-49F7-4C1D-840F-776550F78F87}"/>
    <dgm:cxn modelId="{A17A4A2E-302A-4E68-8373-8A1686B4EF2A}" srcId="{1008C36F-4F86-4C00-A673-0F44B64C6F00}" destId="{71B0B285-D006-4363-A36A-40AC51868219}" srcOrd="3" destOrd="0" parTransId="{D9D83E85-5D10-44A9-896E-DD2CBD0ADA79}" sibTransId="{863C7888-95C1-45A7-BF3C-9250F629E89F}"/>
    <dgm:cxn modelId="{4A27C250-CBB4-4522-ADCB-DC7C889E7E81}" type="presOf" srcId="{B0CB5E3A-B183-45A9-B981-4C91C53E0840}" destId="{BD247A0D-4FDF-44D8-8C9F-44A770F69406}" srcOrd="0" destOrd="0" presId="urn:microsoft.com/office/officeart/2018/2/layout/IconLabelList"/>
    <dgm:cxn modelId="{3DD8D473-AEBA-4876-9B80-D0F24233C00A}" srcId="{1008C36F-4F86-4C00-A673-0F44B64C6F00}" destId="{FAA539AF-0178-47F0-95A6-E930C8DAAE34}" srcOrd="1" destOrd="0" parTransId="{0B7BA7ED-555F-404A-9536-304B3344E70D}" sibTransId="{6D0C28A1-41B9-4EAA-8AC8-B02CFDBFB0D6}"/>
    <dgm:cxn modelId="{3038D379-98B1-4D50-8038-8D47255195C0}" type="presOf" srcId="{FB0E4DD8-B7E4-484C-A524-68A647384924}" destId="{0A092EA1-674D-4A54-B0D6-467A1DF372EE}" srcOrd="0" destOrd="0" presId="urn:microsoft.com/office/officeart/2018/2/layout/IconLabelList"/>
    <dgm:cxn modelId="{A3797A7B-2C88-41F9-B12D-A3F3D84879BA}" srcId="{1008C36F-4F86-4C00-A673-0F44B64C6F00}" destId="{FB0E4DD8-B7E4-484C-A524-68A647384924}" srcOrd="0" destOrd="0" parTransId="{CED32B57-A385-4634-B4CE-A4100156BAA4}" sibTransId="{6FDED580-7FAD-4ADD-A7CF-C9950137AECE}"/>
    <dgm:cxn modelId="{C6A055A7-7B1C-499A-8A01-869DCC95D8BA}" type="presOf" srcId="{1008C36F-4F86-4C00-A673-0F44B64C6F00}" destId="{6A4EEE04-9D44-43B4-BF96-5150B0F7EB85}" srcOrd="0" destOrd="0" presId="urn:microsoft.com/office/officeart/2018/2/layout/IconLabelList"/>
    <dgm:cxn modelId="{5AE93FAA-1BA8-408B-9069-EA55C69C48CF}" type="presOf" srcId="{FAA539AF-0178-47F0-95A6-E930C8DAAE34}" destId="{D7F2960D-4FE5-4CE6-BB7E-60EC87A26358}" srcOrd="0" destOrd="0" presId="urn:microsoft.com/office/officeart/2018/2/layout/IconLabelList"/>
    <dgm:cxn modelId="{327D3BDF-B122-4039-B92D-0EB7891F6EB6}" type="presOf" srcId="{71B0B285-D006-4363-A36A-40AC51868219}" destId="{8C0EC4E7-CAF6-47BE-BF5C-AC37D047F83D}" srcOrd="0" destOrd="0" presId="urn:microsoft.com/office/officeart/2018/2/layout/IconLabelList"/>
    <dgm:cxn modelId="{36CF41E2-4B18-4A83-8FF2-92A1B999EDCF}" type="presParOf" srcId="{6A4EEE04-9D44-43B4-BF96-5150B0F7EB85}" destId="{033BC9E0-2705-4313-BFDD-1CFB508E5D81}" srcOrd="0" destOrd="0" presId="urn:microsoft.com/office/officeart/2018/2/layout/IconLabelList"/>
    <dgm:cxn modelId="{4CBC3BA8-6DB4-4C7C-B1BC-1CA6A6349FB9}" type="presParOf" srcId="{033BC9E0-2705-4313-BFDD-1CFB508E5D81}" destId="{2547B866-C30A-470B-ACFB-4E0C958C151B}" srcOrd="0" destOrd="0" presId="urn:microsoft.com/office/officeart/2018/2/layout/IconLabelList"/>
    <dgm:cxn modelId="{D23E22B9-C9DD-448B-BF0D-FABDC281BA26}" type="presParOf" srcId="{033BC9E0-2705-4313-BFDD-1CFB508E5D81}" destId="{F17F15FF-6EEA-4320-9145-E7CA5811523C}" srcOrd="1" destOrd="0" presId="urn:microsoft.com/office/officeart/2018/2/layout/IconLabelList"/>
    <dgm:cxn modelId="{0418CD92-5918-4DBD-BA83-E9368EFD64B5}" type="presParOf" srcId="{033BC9E0-2705-4313-BFDD-1CFB508E5D81}" destId="{0A092EA1-674D-4A54-B0D6-467A1DF372EE}" srcOrd="2" destOrd="0" presId="urn:microsoft.com/office/officeart/2018/2/layout/IconLabelList"/>
    <dgm:cxn modelId="{4EA778AB-5477-4A6E-A330-45348A6E1948}" type="presParOf" srcId="{6A4EEE04-9D44-43B4-BF96-5150B0F7EB85}" destId="{5041FB2B-707E-40FA-9DCA-767AC9106E48}" srcOrd="1" destOrd="0" presId="urn:microsoft.com/office/officeart/2018/2/layout/IconLabelList"/>
    <dgm:cxn modelId="{DED6827F-E6D4-4D90-BB61-192613D1A7FE}" type="presParOf" srcId="{6A4EEE04-9D44-43B4-BF96-5150B0F7EB85}" destId="{4F07B26F-FCA7-4D59-9F89-5F91BF414447}" srcOrd="2" destOrd="0" presId="urn:microsoft.com/office/officeart/2018/2/layout/IconLabelList"/>
    <dgm:cxn modelId="{6D91296A-2F59-4F74-A174-EE94104446A2}" type="presParOf" srcId="{4F07B26F-FCA7-4D59-9F89-5F91BF414447}" destId="{A0FAFB9B-F146-41F4-B0BA-80F1895A8233}" srcOrd="0" destOrd="0" presId="urn:microsoft.com/office/officeart/2018/2/layout/IconLabelList"/>
    <dgm:cxn modelId="{DE158F00-509E-4BD9-95C4-A98833089FB7}" type="presParOf" srcId="{4F07B26F-FCA7-4D59-9F89-5F91BF414447}" destId="{1886726C-D54F-478F-9DB5-8372F13E7F20}" srcOrd="1" destOrd="0" presId="urn:microsoft.com/office/officeart/2018/2/layout/IconLabelList"/>
    <dgm:cxn modelId="{77C06E0F-DFB7-4D99-9034-233E03F214CC}" type="presParOf" srcId="{4F07B26F-FCA7-4D59-9F89-5F91BF414447}" destId="{D7F2960D-4FE5-4CE6-BB7E-60EC87A26358}" srcOrd="2" destOrd="0" presId="urn:microsoft.com/office/officeart/2018/2/layout/IconLabelList"/>
    <dgm:cxn modelId="{0D2E54AA-C558-4BCE-AEBD-9D521CD97592}" type="presParOf" srcId="{6A4EEE04-9D44-43B4-BF96-5150B0F7EB85}" destId="{BA2CC6FA-FFB0-42E0-98BB-4AE19BEECBB1}" srcOrd="3" destOrd="0" presId="urn:microsoft.com/office/officeart/2018/2/layout/IconLabelList"/>
    <dgm:cxn modelId="{00E73841-294E-4E70-9D4C-43CC992D2410}" type="presParOf" srcId="{6A4EEE04-9D44-43B4-BF96-5150B0F7EB85}" destId="{0D5D3B81-EB8E-4027-B051-31BA971F7BBF}" srcOrd="4" destOrd="0" presId="urn:microsoft.com/office/officeart/2018/2/layout/IconLabelList"/>
    <dgm:cxn modelId="{4177AA9A-CFBD-4824-B098-D26774807551}" type="presParOf" srcId="{0D5D3B81-EB8E-4027-B051-31BA971F7BBF}" destId="{9C6289F1-689B-4C10-8227-5F0D8C517478}" srcOrd="0" destOrd="0" presId="urn:microsoft.com/office/officeart/2018/2/layout/IconLabelList"/>
    <dgm:cxn modelId="{D80C9451-893C-487A-BD4C-DDA159E8B804}" type="presParOf" srcId="{0D5D3B81-EB8E-4027-B051-31BA971F7BBF}" destId="{30F0E322-3B82-4409-A6E2-3DCD000F5D4E}" srcOrd="1" destOrd="0" presId="urn:microsoft.com/office/officeart/2018/2/layout/IconLabelList"/>
    <dgm:cxn modelId="{5A017CC7-077D-46DA-A2AB-977AF8626B77}" type="presParOf" srcId="{0D5D3B81-EB8E-4027-B051-31BA971F7BBF}" destId="{BD247A0D-4FDF-44D8-8C9F-44A770F69406}" srcOrd="2" destOrd="0" presId="urn:microsoft.com/office/officeart/2018/2/layout/IconLabelList"/>
    <dgm:cxn modelId="{67A7C191-4957-400D-9F79-FD3DF2155AA7}" type="presParOf" srcId="{6A4EEE04-9D44-43B4-BF96-5150B0F7EB85}" destId="{F9419C8C-A7A6-4D19-9D8C-EA5B12419999}" srcOrd="5" destOrd="0" presId="urn:microsoft.com/office/officeart/2018/2/layout/IconLabelList"/>
    <dgm:cxn modelId="{0B696EE7-C059-4683-8DC9-050083102574}" type="presParOf" srcId="{6A4EEE04-9D44-43B4-BF96-5150B0F7EB85}" destId="{1BD05D95-EFDB-4A7D-A9E4-74F9C1E6B0BF}" srcOrd="6" destOrd="0" presId="urn:microsoft.com/office/officeart/2018/2/layout/IconLabelList"/>
    <dgm:cxn modelId="{61CF4A42-27BF-4AB8-B8A9-7B0225F48FFA}" type="presParOf" srcId="{1BD05D95-EFDB-4A7D-A9E4-74F9C1E6B0BF}" destId="{25DFC1B0-D816-41D6-8838-CC151A598478}" srcOrd="0" destOrd="0" presId="urn:microsoft.com/office/officeart/2018/2/layout/IconLabelList"/>
    <dgm:cxn modelId="{D3080423-4A95-42B4-AA2B-8AB6DCC1C724}" type="presParOf" srcId="{1BD05D95-EFDB-4A7D-A9E4-74F9C1E6B0BF}" destId="{D64F4D5C-70DD-4FB0-8D78-655BB2B1B82E}" srcOrd="1" destOrd="0" presId="urn:microsoft.com/office/officeart/2018/2/layout/IconLabelList"/>
    <dgm:cxn modelId="{1AE88933-1FF7-4A5E-93B6-76932706DA5C}" type="presParOf" srcId="{1BD05D95-EFDB-4A7D-A9E4-74F9C1E6B0BF}" destId="{8C0EC4E7-CAF6-47BE-BF5C-AC37D047F83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AD6A59-AE0E-4F09-85ED-588E2C2906EF}" type="doc">
      <dgm:prSet loTypeId="urn:microsoft.com/office/officeart/2016/7/layout/BasicLinearProcessNumbered" loCatId="process" qsTypeId="urn:microsoft.com/office/officeart/2005/8/quickstyle/simple5" qsCatId="simple" csTypeId="urn:microsoft.com/office/officeart/2005/8/colors/colorful1" csCatId="colorful" phldr="1"/>
      <dgm:spPr/>
      <dgm:t>
        <a:bodyPr/>
        <a:lstStyle/>
        <a:p>
          <a:endParaRPr lang="en-US"/>
        </a:p>
      </dgm:t>
    </dgm:pt>
    <dgm:pt modelId="{5CCD98FC-224B-4903-88A8-0BE6B41BF3B2}">
      <dgm:prSet/>
      <dgm:spPr/>
      <dgm:t>
        <a:bodyPr/>
        <a:lstStyle/>
        <a:p>
          <a:r>
            <a:rPr lang="en-US" dirty="0"/>
            <a:t>Establish</a:t>
          </a:r>
          <a:br>
            <a:rPr lang="en-US" dirty="0"/>
          </a:br>
          <a:r>
            <a:rPr lang="en-US" dirty="0"/>
            <a:t>Steering Committee</a:t>
          </a:r>
          <a:br>
            <a:rPr lang="en-US" dirty="0"/>
          </a:br>
          <a:endParaRPr lang="en-US" dirty="0"/>
        </a:p>
      </dgm:t>
    </dgm:pt>
    <dgm:pt modelId="{5034123D-E7C0-4B4F-982F-291BD1E60F21}" type="parTrans" cxnId="{DB3262BC-52E3-43BD-B647-4B47348DDAB1}">
      <dgm:prSet/>
      <dgm:spPr/>
      <dgm:t>
        <a:bodyPr/>
        <a:lstStyle/>
        <a:p>
          <a:endParaRPr lang="en-US"/>
        </a:p>
      </dgm:t>
    </dgm:pt>
    <dgm:pt modelId="{79E202AF-123F-4744-8BF1-A46AFDAD1BB2}" type="sibTrans" cxnId="{DB3262BC-52E3-43BD-B647-4B47348DDAB1}">
      <dgm:prSet phldrT="1" phldr="0"/>
      <dgm:spPr/>
      <dgm:t>
        <a:bodyPr/>
        <a:lstStyle/>
        <a:p>
          <a:r>
            <a:rPr lang="en-US"/>
            <a:t>1</a:t>
          </a:r>
        </a:p>
      </dgm:t>
    </dgm:pt>
    <dgm:pt modelId="{3E8886E3-1954-4273-9CF3-12D989079178}">
      <dgm:prSet/>
      <dgm:spPr/>
      <dgm:t>
        <a:bodyPr/>
        <a:lstStyle/>
        <a:p>
          <a:r>
            <a:rPr lang="en-US" dirty="0"/>
            <a:t>Standardize Policy Management</a:t>
          </a:r>
          <a:br>
            <a:rPr lang="en-US" dirty="0"/>
          </a:br>
          <a:endParaRPr lang="en-US" dirty="0"/>
        </a:p>
      </dgm:t>
    </dgm:pt>
    <dgm:pt modelId="{10064E18-D35E-434B-A4F9-B431BCDA38A7}" type="parTrans" cxnId="{E4F1805F-8A15-492D-B40B-C194B2B958F6}">
      <dgm:prSet/>
      <dgm:spPr/>
      <dgm:t>
        <a:bodyPr/>
        <a:lstStyle/>
        <a:p>
          <a:endParaRPr lang="en-US"/>
        </a:p>
      </dgm:t>
    </dgm:pt>
    <dgm:pt modelId="{7C3521CA-3175-4E14-AB73-EC5EA581569C}" type="sibTrans" cxnId="{E4F1805F-8A15-492D-B40B-C194B2B958F6}">
      <dgm:prSet phldrT="2" phldr="0"/>
      <dgm:spPr/>
      <dgm:t>
        <a:bodyPr/>
        <a:lstStyle/>
        <a:p>
          <a:r>
            <a:rPr lang="en-US"/>
            <a:t>2</a:t>
          </a:r>
        </a:p>
      </dgm:t>
    </dgm:pt>
    <dgm:pt modelId="{22F6B128-AF88-474D-B502-09E918DB73AE}">
      <dgm:prSet/>
      <dgm:spPr/>
      <dgm:t>
        <a:bodyPr/>
        <a:lstStyle/>
        <a:p>
          <a:r>
            <a:rPr lang="en-US" dirty="0"/>
            <a:t>Delegate </a:t>
          </a:r>
          <a:br>
            <a:rPr lang="en-US" dirty="0"/>
          </a:br>
          <a:r>
            <a:rPr lang="en-US" dirty="0"/>
            <a:t>Area Ownership</a:t>
          </a:r>
        </a:p>
      </dgm:t>
    </dgm:pt>
    <dgm:pt modelId="{43D3E59D-08E1-43D2-9A16-DBE5DAFD7C59}" type="parTrans" cxnId="{2BC96C98-E490-41C0-BCC5-DF21B87DFC4C}">
      <dgm:prSet/>
      <dgm:spPr/>
      <dgm:t>
        <a:bodyPr/>
        <a:lstStyle/>
        <a:p>
          <a:endParaRPr lang="en-US"/>
        </a:p>
      </dgm:t>
    </dgm:pt>
    <dgm:pt modelId="{485F5ADE-FC66-4F78-9B56-B8A744706D4D}" type="sibTrans" cxnId="{2BC96C98-E490-41C0-BCC5-DF21B87DFC4C}">
      <dgm:prSet phldrT="3" phldr="0"/>
      <dgm:spPr/>
      <dgm:t>
        <a:bodyPr/>
        <a:lstStyle/>
        <a:p>
          <a:r>
            <a:rPr lang="en-US"/>
            <a:t>3</a:t>
          </a:r>
        </a:p>
      </dgm:t>
    </dgm:pt>
    <dgm:pt modelId="{F1674A2F-FDA4-428E-BDFB-6A1A4B23C50B}">
      <dgm:prSet/>
      <dgm:spPr/>
      <dgm:t>
        <a:bodyPr/>
        <a:lstStyle/>
        <a:p>
          <a:r>
            <a:rPr lang="en-US" dirty="0"/>
            <a:t>Audit Investment Results</a:t>
          </a:r>
        </a:p>
      </dgm:t>
    </dgm:pt>
    <dgm:pt modelId="{A47F1E10-9F60-4841-84C4-D5FCF25766A1}" type="parTrans" cxnId="{7CBDD705-BC75-4727-A3E3-E49918AE695A}">
      <dgm:prSet/>
      <dgm:spPr/>
      <dgm:t>
        <a:bodyPr/>
        <a:lstStyle/>
        <a:p>
          <a:endParaRPr lang="en-US"/>
        </a:p>
      </dgm:t>
    </dgm:pt>
    <dgm:pt modelId="{91F234C6-2DA2-4D39-AB2C-F7D0C46C2D77}" type="sibTrans" cxnId="{7CBDD705-BC75-4727-A3E3-E49918AE695A}">
      <dgm:prSet phldrT="4" phldr="0"/>
      <dgm:spPr/>
      <dgm:t>
        <a:bodyPr/>
        <a:lstStyle/>
        <a:p>
          <a:r>
            <a:rPr lang="en-US"/>
            <a:t>4</a:t>
          </a:r>
        </a:p>
      </dgm:t>
    </dgm:pt>
    <dgm:pt modelId="{481CC203-057F-4E71-8920-39C050CAF449}" type="pres">
      <dgm:prSet presAssocID="{9FAD6A59-AE0E-4F09-85ED-588E2C2906EF}" presName="Name0" presStyleCnt="0">
        <dgm:presLayoutVars>
          <dgm:animLvl val="lvl"/>
          <dgm:resizeHandles val="exact"/>
        </dgm:presLayoutVars>
      </dgm:prSet>
      <dgm:spPr/>
    </dgm:pt>
    <dgm:pt modelId="{16F95733-ED60-463B-8B89-C33B381D2160}" type="pres">
      <dgm:prSet presAssocID="{5CCD98FC-224B-4903-88A8-0BE6B41BF3B2}" presName="compositeNode" presStyleCnt="0">
        <dgm:presLayoutVars>
          <dgm:bulletEnabled val="1"/>
        </dgm:presLayoutVars>
      </dgm:prSet>
      <dgm:spPr/>
    </dgm:pt>
    <dgm:pt modelId="{EC2D7D90-A1D7-4130-8FCF-E18A5A7E32C9}" type="pres">
      <dgm:prSet presAssocID="{5CCD98FC-224B-4903-88A8-0BE6B41BF3B2}" presName="bgRect" presStyleLbl="bgAccFollowNode1" presStyleIdx="0" presStyleCnt="4"/>
      <dgm:spPr/>
    </dgm:pt>
    <dgm:pt modelId="{2C8FAA78-8D1F-441B-9EA2-4B7ECED4DA94}" type="pres">
      <dgm:prSet presAssocID="{79E202AF-123F-4744-8BF1-A46AFDAD1BB2}" presName="sibTransNodeCircle" presStyleLbl="alignNode1" presStyleIdx="0" presStyleCnt="8">
        <dgm:presLayoutVars>
          <dgm:chMax val="0"/>
          <dgm:bulletEnabled/>
        </dgm:presLayoutVars>
      </dgm:prSet>
      <dgm:spPr/>
    </dgm:pt>
    <dgm:pt modelId="{23C98D33-845A-43DA-9C6E-173EFA69DD03}" type="pres">
      <dgm:prSet presAssocID="{5CCD98FC-224B-4903-88A8-0BE6B41BF3B2}" presName="bottomLine" presStyleLbl="alignNode1" presStyleIdx="1" presStyleCnt="8">
        <dgm:presLayoutVars/>
      </dgm:prSet>
      <dgm:spPr/>
    </dgm:pt>
    <dgm:pt modelId="{AD845894-F9E4-46FE-89A3-4368FE09616E}" type="pres">
      <dgm:prSet presAssocID="{5CCD98FC-224B-4903-88A8-0BE6B41BF3B2}" presName="nodeText" presStyleLbl="bgAccFollowNode1" presStyleIdx="0" presStyleCnt="4">
        <dgm:presLayoutVars>
          <dgm:bulletEnabled val="1"/>
        </dgm:presLayoutVars>
      </dgm:prSet>
      <dgm:spPr/>
    </dgm:pt>
    <dgm:pt modelId="{A6D20ED7-B5FF-46E5-91AF-2DB5292ED0C2}" type="pres">
      <dgm:prSet presAssocID="{79E202AF-123F-4744-8BF1-A46AFDAD1BB2}" presName="sibTrans" presStyleCnt="0"/>
      <dgm:spPr/>
    </dgm:pt>
    <dgm:pt modelId="{6735E50E-AA2E-41FD-B67A-AC774E7AA88C}" type="pres">
      <dgm:prSet presAssocID="{3E8886E3-1954-4273-9CF3-12D989079178}" presName="compositeNode" presStyleCnt="0">
        <dgm:presLayoutVars>
          <dgm:bulletEnabled val="1"/>
        </dgm:presLayoutVars>
      </dgm:prSet>
      <dgm:spPr/>
    </dgm:pt>
    <dgm:pt modelId="{F9640EEC-EF6D-449B-9963-4F57BF709012}" type="pres">
      <dgm:prSet presAssocID="{3E8886E3-1954-4273-9CF3-12D989079178}" presName="bgRect" presStyleLbl="bgAccFollowNode1" presStyleIdx="1" presStyleCnt="4"/>
      <dgm:spPr/>
    </dgm:pt>
    <dgm:pt modelId="{DE517281-3850-4B61-952E-9977C8A98A94}" type="pres">
      <dgm:prSet presAssocID="{7C3521CA-3175-4E14-AB73-EC5EA581569C}" presName="sibTransNodeCircle" presStyleLbl="alignNode1" presStyleIdx="2" presStyleCnt="8">
        <dgm:presLayoutVars>
          <dgm:chMax val="0"/>
          <dgm:bulletEnabled/>
        </dgm:presLayoutVars>
      </dgm:prSet>
      <dgm:spPr/>
    </dgm:pt>
    <dgm:pt modelId="{2FEEE43F-B4C6-4955-8C78-7FE4DCA5F055}" type="pres">
      <dgm:prSet presAssocID="{3E8886E3-1954-4273-9CF3-12D989079178}" presName="bottomLine" presStyleLbl="alignNode1" presStyleIdx="3" presStyleCnt="8">
        <dgm:presLayoutVars/>
      </dgm:prSet>
      <dgm:spPr/>
    </dgm:pt>
    <dgm:pt modelId="{A7123946-DE50-435F-BD34-A55C6E27B824}" type="pres">
      <dgm:prSet presAssocID="{3E8886E3-1954-4273-9CF3-12D989079178}" presName="nodeText" presStyleLbl="bgAccFollowNode1" presStyleIdx="1" presStyleCnt="4">
        <dgm:presLayoutVars>
          <dgm:bulletEnabled val="1"/>
        </dgm:presLayoutVars>
      </dgm:prSet>
      <dgm:spPr/>
    </dgm:pt>
    <dgm:pt modelId="{EDBC9829-8AE5-48FC-BB1E-1D4665020F94}" type="pres">
      <dgm:prSet presAssocID="{7C3521CA-3175-4E14-AB73-EC5EA581569C}" presName="sibTrans" presStyleCnt="0"/>
      <dgm:spPr/>
    </dgm:pt>
    <dgm:pt modelId="{E93A7604-7D42-4838-ADEA-BD96BBEAEC60}" type="pres">
      <dgm:prSet presAssocID="{22F6B128-AF88-474D-B502-09E918DB73AE}" presName="compositeNode" presStyleCnt="0">
        <dgm:presLayoutVars>
          <dgm:bulletEnabled val="1"/>
        </dgm:presLayoutVars>
      </dgm:prSet>
      <dgm:spPr/>
    </dgm:pt>
    <dgm:pt modelId="{73CB3025-0DB1-4EFC-8039-5858E1C28BA2}" type="pres">
      <dgm:prSet presAssocID="{22F6B128-AF88-474D-B502-09E918DB73AE}" presName="bgRect" presStyleLbl="bgAccFollowNode1" presStyleIdx="2" presStyleCnt="4"/>
      <dgm:spPr/>
    </dgm:pt>
    <dgm:pt modelId="{191FE92E-2F49-480D-AF9B-13DC35273009}" type="pres">
      <dgm:prSet presAssocID="{485F5ADE-FC66-4F78-9B56-B8A744706D4D}" presName="sibTransNodeCircle" presStyleLbl="alignNode1" presStyleIdx="4" presStyleCnt="8">
        <dgm:presLayoutVars>
          <dgm:chMax val="0"/>
          <dgm:bulletEnabled/>
        </dgm:presLayoutVars>
      </dgm:prSet>
      <dgm:spPr/>
    </dgm:pt>
    <dgm:pt modelId="{5A6D355C-C37F-478B-B6D6-40732860B320}" type="pres">
      <dgm:prSet presAssocID="{22F6B128-AF88-474D-B502-09E918DB73AE}" presName="bottomLine" presStyleLbl="alignNode1" presStyleIdx="5" presStyleCnt="8">
        <dgm:presLayoutVars/>
      </dgm:prSet>
      <dgm:spPr/>
    </dgm:pt>
    <dgm:pt modelId="{285152F7-8D86-4CB1-87F7-10208EFD5042}" type="pres">
      <dgm:prSet presAssocID="{22F6B128-AF88-474D-B502-09E918DB73AE}" presName="nodeText" presStyleLbl="bgAccFollowNode1" presStyleIdx="2" presStyleCnt="4">
        <dgm:presLayoutVars>
          <dgm:bulletEnabled val="1"/>
        </dgm:presLayoutVars>
      </dgm:prSet>
      <dgm:spPr/>
    </dgm:pt>
    <dgm:pt modelId="{CA01A8E9-56E7-4881-B8E8-D067ED0EBC1A}" type="pres">
      <dgm:prSet presAssocID="{485F5ADE-FC66-4F78-9B56-B8A744706D4D}" presName="sibTrans" presStyleCnt="0"/>
      <dgm:spPr/>
    </dgm:pt>
    <dgm:pt modelId="{DE5D3CE5-5144-484E-BEF9-30C5145D06BE}" type="pres">
      <dgm:prSet presAssocID="{F1674A2F-FDA4-428E-BDFB-6A1A4B23C50B}" presName="compositeNode" presStyleCnt="0">
        <dgm:presLayoutVars>
          <dgm:bulletEnabled val="1"/>
        </dgm:presLayoutVars>
      </dgm:prSet>
      <dgm:spPr/>
    </dgm:pt>
    <dgm:pt modelId="{A9475C83-E4EE-4035-96B2-E399B8FFF197}" type="pres">
      <dgm:prSet presAssocID="{F1674A2F-FDA4-428E-BDFB-6A1A4B23C50B}" presName="bgRect" presStyleLbl="bgAccFollowNode1" presStyleIdx="3" presStyleCnt="4"/>
      <dgm:spPr/>
    </dgm:pt>
    <dgm:pt modelId="{3B710539-3D8A-4745-B41F-8922F0AAA902}" type="pres">
      <dgm:prSet presAssocID="{91F234C6-2DA2-4D39-AB2C-F7D0C46C2D77}" presName="sibTransNodeCircle" presStyleLbl="alignNode1" presStyleIdx="6" presStyleCnt="8">
        <dgm:presLayoutVars>
          <dgm:chMax val="0"/>
          <dgm:bulletEnabled/>
        </dgm:presLayoutVars>
      </dgm:prSet>
      <dgm:spPr/>
    </dgm:pt>
    <dgm:pt modelId="{34669C10-1C4F-4B32-8A36-38FE7CE619F2}" type="pres">
      <dgm:prSet presAssocID="{F1674A2F-FDA4-428E-BDFB-6A1A4B23C50B}" presName="bottomLine" presStyleLbl="alignNode1" presStyleIdx="7" presStyleCnt="8">
        <dgm:presLayoutVars/>
      </dgm:prSet>
      <dgm:spPr/>
    </dgm:pt>
    <dgm:pt modelId="{81A7E797-F65C-47C5-B197-A33DD052EBCD}" type="pres">
      <dgm:prSet presAssocID="{F1674A2F-FDA4-428E-BDFB-6A1A4B23C50B}" presName="nodeText" presStyleLbl="bgAccFollowNode1" presStyleIdx="3" presStyleCnt="4">
        <dgm:presLayoutVars>
          <dgm:bulletEnabled val="1"/>
        </dgm:presLayoutVars>
      </dgm:prSet>
      <dgm:spPr/>
    </dgm:pt>
  </dgm:ptLst>
  <dgm:cxnLst>
    <dgm:cxn modelId="{E6F00002-1072-4B3C-8AFC-82F9FAE51D81}" type="presOf" srcId="{91F234C6-2DA2-4D39-AB2C-F7D0C46C2D77}" destId="{3B710539-3D8A-4745-B41F-8922F0AAA902}" srcOrd="0" destOrd="0" presId="urn:microsoft.com/office/officeart/2016/7/layout/BasicLinearProcessNumbered"/>
    <dgm:cxn modelId="{A376A004-0F40-42BC-961B-1719549D45B7}" type="presOf" srcId="{9FAD6A59-AE0E-4F09-85ED-588E2C2906EF}" destId="{481CC203-057F-4E71-8920-39C050CAF449}" srcOrd="0" destOrd="0" presId="urn:microsoft.com/office/officeart/2016/7/layout/BasicLinearProcessNumbered"/>
    <dgm:cxn modelId="{7CBDD705-BC75-4727-A3E3-E49918AE695A}" srcId="{9FAD6A59-AE0E-4F09-85ED-588E2C2906EF}" destId="{F1674A2F-FDA4-428E-BDFB-6A1A4B23C50B}" srcOrd="3" destOrd="0" parTransId="{A47F1E10-9F60-4841-84C4-D5FCF25766A1}" sibTransId="{91F234C6-2DA2-4D39-AB2C-F7D0C46C2D77}"/>
    <dgm:cxn modelId="{36A92609-CE5C-4308-84CE-CA42E620AF45}" type="presOf" srcId="{79E202AF-123F-4744-8BF1-A46AFDAD1BB2}" destId="{2C8FAA78-8D1F-441B-9EA2-4B7ECED4DA94}" srcOrd="0" destOrd="0" presId="urn:microsoft.com/office/officeart/2016/7/layout/BasicLinearProcessNumbered"/>
    <dgm:cxn modelId="{34408010-A602-4930-B3DF-024B7712FC8F}" type="presOf" srcId="{7C3521CA-3175-4E14-AB73-EC5EA581569C}" destId="{DE517281-3850-4B61-952E-9977C8A98A94}" srcOrd="0" destOrd="0" presId="urn:microsoft.com/office/officeart/2016/7/layout/BasicLinearProcessNumbered"/>
    <dgm:cxn modelId="{456E812E-B5EE-4A01-A05E-C7F8844728E9}" type="presOf" srcId="{22F6B128-AF88-474D-B502-09E918DB73AE}" destId="{285152F7-8D86-4CB1-87F7-10208EFD5042}" srcOrd="1" destOrd="0" presId="urn:microsoft.com/office/officeart/2016/7/layout/BasicLinearProcessNumbered"/>
    <dgm:cxn modelId="{DFC45B30-5E9F-4174-B887-4800B3CCA683}" type="presOf" srcId="{22F6B128-AF88-474D-B502-09E918DB73AE}" destId="{73CB3025-0DB1-4EFC-8039-5858E1C28BA2}" srcOrd="0" destOrd="0" presId="urn:microsoft.com/office/officeart/2016/7/layout/BasicLinearProcessNumbered"/>
    <dgm:cxn modelId="{4144A633-449C-4FD0-9649-4402E64627C6}" type="presOf" srcId="{F1674A2F-FDA4-428E-BDFB-6A1A4B23C50B}" destId="{A9475C83-E4EE-4035-96B2-E399B8FFF197}" srcOrd="0" destOrd="0" presId="urn:microsoft.com/office/officeart/2016/7/layout/BasicLinearProcessNumbered"/>
    <dgm:cxn modelId="{E4F1805F-8A15-492D-B40B-C194B2B958F6}" srcId="{9FAD6A59-AE0E-4F09-85ED-588E2C2906EF}" destId="{3E8886E3-1954-4273-9CF3-12D989079178}" srcOrd="1" destOrd="0" parTransId="{10064E18-D35E-434B-A4F9-B431BCDA38A7}" sibTransId="{7C3521CA-3175-4E14-AB73-EC5EA581569C}"/>
    <dgm:cxn modelId="{EBD64958-2F5F-413B-B255-9E39C0BB630D}" type="presOf" srcId="{3E8886E3-1954-4273-9CF3-12D989079178}" destId="{F9640EEC-EF6D-449B-9963-4F57BF709012}" srcOrd="0" destOrd="0" presId="urn:microsoft.com/office/officeart/2016/7/layout/BasicLinearProcessNumbered"/>
    <dgm:cxn modelId="{2BC96C98-E490-41C0-BCC5-DF21B87DFC4C}" srcId="{9FAD6A59-AE0E-4F09-85ED-588E2C2906EF}" destId="{22F6B128-AF88-474D-B502-09E918DB73AE}" srcOrd="2" destOrd="0" parTransId="{43D3E59D-08E1-43D2-9A16-DBE5DAFD7C59}" sibTransId="{485F5ADE-FC66-4F78-9B56-B8A744706D4D}"/>
    <dgm:cxn modelId="{F09DCA9B-7A5A-4B1E-B851-3E762938520A}" type="presOf" srcId="{5CCD98FC-224B-4903-88A8-0BE6B41BF3B2}" destId="{EC2D7D90-A1D7-4130-8FCF-E18A5A7E32C9}" srcOrd="0" destOrd="0" presId="urn:microsoft.com/office/officeart/2016/7/layout/BasicLinearProcessNumbered"/>
    <dgm:cxn modelId="{DB3262BC-52E3-43BD-B647-4B47348DDAB1}" srcId="{9FAD6A59-AE0E-4F09-85ED-588E2C2906EF}" destId="{5CCD98FC-224B-4903-88A8-0BE6B41BF3B2}" srcOrd="0" destOrd="0" parTransId="{5034123D-E7C0-4B4F-982F-291BD1E60F21}" sibTransId="{79E202AF-123F-4744-8BF1-A46AFDAD1BB2}"/>
    <dgm:cxn modelId="{A340A4BF-054D-4467-9074-A1D9887BC9A6}" type="presOf" srcId="{5CCD98FC-224B-4903-88A8-0BE6B41BF3B2}" destId="{AD845894-F9E4-46FE-89A3-4368FE09616E}" srcOrd="1" destOrd="0" presId="urn:microsoft.com/office/officeart/2016/7/layout/BasicLinearProcessNumbered"/>
    <dgm:cxn modelId="{CF71E3C5-6666-46D4-9066-101FB43D529E}" type="presOf" srcId="{3E8886E3-1954-4273-9CF3-12D989079178}" destId="{A7123946-DE50-435F-BD34-A55C6E27B824}" srcOrd="1" destOrd="0" presId="urn:microsoft.com/office/officeart/2016/7/layout/BasicLinearProcessNumbered"/>
    <dgm:cxn modelId="{F62B5AC6-15DE-49DA-A275-ED483A630B0F}" type="presOf" srcId="{485F5ADE-FC66-4F78-9B56-B8A744706D4D}" destId="{191FE92E-2F49-480D-AF9B-13DC35273009}" srcOrd="0" destOrd="0" presId="urn:microsoft.com/office/officeart/2016/7/layout/BasicLinearProcessNumbered"/>
    <dgm:cxn modelId="{A652B4E9-76A9-4688-B4CF-F72B107C5058}" type="presOf" srcId="{F1674A2F-FDA4-428E-BDFB-6A1A4B23C50B}" destId="{81A7E797-F65C-47C5-B197-A33DD052EBCD}" srcOrd="1" destOrd="0" presId="urn:microsoft.com/office/officeart/2016/7/layout/BasicLinearProcessNumbered"/>
    <dgm:cxn modelId="{52BC8006-794E-4A5D-A888-2B3189D628CB}" type="presParOf" srcId="{481CC203-057F-4E71-8920-39C050CAF449}" destId="{16F95733-ED60-463B-8B89-C33B381D2160}" srcOrd="0" destOrd="0" presId="urn:microsoft.com/office/officeart/2016/7/layout/BasicLinearProcessNumbered"/>
    <dgm:cxn modelId="{71D8FF27-1518-43B2-AB99-CBB5B09A90BC}" type="presParOf" srcId="{16F95733-ED60-463B-8B89-C33B381D2160}" destId="{EC2D7D90-A1D7-4130-8FCF-E18A5A7E32C9}" srcOrd="0" destOrd="0" presId="urn:microsoft.com/office/officeart/2016/7/layout/BasicLinearProcessNumbered"/>
    <dgm:cxn modelId="{6AD874B8-DF32-4834-A998-5B4B25FFA5D1}" type="presParOf" srcId="{16F95733-ED60-463B-8B89-C33B381D2160}" destId="{2C8FAA78-8D1F-441B-9EA2-4B7ECED4DA94}" srcOrd="1" destOrd="0" presId="urn:microsoft.com/office/officeart/2016/7/layout/BasicLinearProcessNumbered"/>
    <dgm:cxn modelId="{04789BB4-B833-40FE-96BB-DAF67C574B87}" type="presParOf" srcId="{16F95733-ED60-463B-8B89-C33B381D2160}" destId="{23C98D33-845A-43DA-9C6E-173EFA69DD03}" srcOrd="2" destOrd="0" presId="urn:microsoft.com/office/officeart/2016/7/layout/BasicLinearProcessNumbered"/>
    <dgm:cxn modelId="{1B7E9A11-06BC-4712-9817-AC6E2C393C4D}" type="presParOf" srcId="{16F95733-ED60-463B-8B89-C33B381D2160}" destId="{AD845894-F9E4-46FE-89A3-4368FE09616E}" srcOrd="3" destOrd="0" presId="urn:microsoft.com/office/officeart/2016/7/layout/BasicLinearProcessNumbered"/>
    <dgm:cxn modelId="{82DEF08A-BE50-4977-A12E-E4F11EE7AB1D}" type="presParOf" srcId="{481CC203-057F-4E71-8920-39C050CAF449}" destId="{A6D20ED7-B5FF-46E5-91AF-2DB5292ED0C2}" srcOrd="1" destOrd="0" presId="urn:microsoft.com/office/officeart/2016/7/layout/BasicLinearProcessNumbered"/>
    <dgm:cxn modelId="{805030BF-83A2-4D80-B451-1219B6E0DC23}" type="presParOf" srcId="{481CC203-057F-4E71-8920-39C050CAF449}" destId="{6735E50E-AA2E-41FD-B67A-AC774E7AA88C}" srcOrd="2" destOrd="0" presId="urn:microsoft.com/office/officeart/2016/7/layout/BasicLinearProcessNumbered"/>
    <dgm:cxn modelId="{F6EF35C4-227E-444D-A922-15BE811A6BAB}" type="presParOf" srcId="{6735E50E-AA2E-41FD-B67A-AC774E7AA88C}" destId="{F9640EEC-EF6D-449B-9963-4F57BF709012}" srcOrd="0" destOrd="0" presId="urn:microsoft.com/office/officeart/2016/7/layout/BasicLinearProcessNumbered"/>
    <dgm:cxn modelId="{0FA2C466-0BC0-42B4-9F20-2389EFCC914F}" type="presParOf" srcId="{6735E50E-AA2E-41FD-B67A-AC774E7AA88C}" destId="{DE517281-3850-4B61-952E-9977C8A98A94}" srcOrd="1" destOrd="0" presId="urn:microsoft.com/office/officeart/2016/7/layout/BasicLinearProcessNumbered"/>
    <dgm:cxn modelId="{21A392A0-1B38-4F85-9FA7-35D32ADAFD9C}" type="presParOf" srcId="{6735E50E-AA2E-41FD-B67A-AC774E7AA88C}" destId="{2FEEE43F-B4C6-4955-8C78-7FE4DCA5F055}" srcOrd="2" destOrd="0" presId="urn:microsoft.com/office/officeart/2016/7/layout/BasicLinearProcessNumbered"/>
    <dgm:cxn modelId="{60AE40A7-377A-46C6-8230-23802F00A49D}" type="presParOf" srcId="{6735E50E-AA2E-41FD-B67A-AC774E7AA88C}" destId="{A7123946-DE50-435F-BD34-A55C6E27B824}" srcOrd="3" destOrd="0" presId="urn:microsoft.com/office/officeart/2016/7/layout/BasicLinearProcessNumbered"/>
    <dgm:cxn modelId="{DCE5DA02-2F62-444E-AA3D-C5BFB27EC52F}" type="presParOf" srcId="{481CC203-057F-4E71-8920-39C050CAF449}" destId="{EDBC9829-8AE5-48FC-BB1E-1D4665020F94}" srcOrd="3" destOrd="0" presId="urn:microsoft.com/office/officeart/2016/7/layout/BasicLinearProcessNumbered"/>
    <dgm:cxn modelId="{0318BA36-C25F-4D8B-B67E-49391769F83A}" type="presParOf" srcId="{481CC203-057F-4E71-8920-39C050CAF449}" destId="{E93A7604-7D42-4838-ADEA-BD96BBEAEC60}" srcOrd="4" destOrd="0" presId="urn:microsoft.com/office/officeart/2016/7/layout/BasicLinearProcessNumbered"/>
    <dgm:cxn modelId="{495F2B1C-7FE6-4AA8-9996-D8A21CD97C40}" type="presParOf" srcId="{E93A7604-7D42-4838-ADEA-BD96BBEAEC60}" destId="{73CB3025-0DB1-4EFC-8039-5858E1C28BA2}" srcOrd="0" destOrd="0" presId="urn:microsoft.com/office/officeart/2016/7/layout/BasicLinearProcessNumbered"/>
    <dgm:cxn modelId="{5FF46DE3-5821-4101-B069-344C5CA8A5D2}" type="presParOf" srcId="{E93A7604-7D42-4838-ADEA-BD96BBEAEC60}" destId="{191FE92E-2F49-480D-AF9B-13DC35273009}" srcOrd="1" destOrd="0" presId="urn:microsoft.com/office/officeart/2016/7/layout/BasicLinearProcessNumbered"/>
    <dgm:cxn modelId="{B81D158D-14DA-4789-950C-C0658D9066E4}" type="presParOf" srcId="{E93A7604-7D42-4838-ADEA-BD96BBEAEC60}" destId="{5A6D355C-C37F-478B-B6D6-40732860B320}" srcOrd="2" destOrd="0" presId="urn:microsoft.com/office/officeart/2016/7/layout/BasicLinearProcessNumbered"/>
    <dgm:cxn modelId="{79C847B3-4310-4D01-AC4D-7F4E5F74BF6A}" type="presParOf" srcId="{E93A7604-7D42-4838-ADEA-BD96BBEAEC60}" destId="{285152F7-8D86-4CB1-87F7-10208EFD5042}" srcOrd="3" destOrd="0" presId="urn:microsoft.com/office/officeart/2016/7/layout/BasicLinearProcessNumbered"/>
    <dgm:cxn modelId="{5CA14735-75D2-4F14-A0A9-4184E2E196AD}" type="presParOf" srcId="{481CC203-057F-4E71-8920-39C050CAF449}" destId="{CA01A8E9-56E7-4881-B8E8-D067ED0EBC1A}" srcOrd="5" destOrd="0" presId="urn:microsoft.com/office/officeart/2016/7/layout/BasicLinearProcessNumbered"/>
    <dgm:cxn modelId="{DDB0796D-F3BE-4306-B660-4E01827DFB60}" type="presParOf" srcId="{481CC203-057F-4E71-8920-39C050CAF449}" destId="{DE5D3CE5-5144-484E-BEF9-30C5145D06BE}" srcOrd="6" destOrd="0" presId="urn:microsoft.com/office/officeart/2016/7/layout/BasicLinearProcessNumbered"/>
    <dgm:cxn modelId="{052E1427-1DDA-49F4-94B4-55DA6E23885B}" type="presParOf" srcId="{DE5D3CE5-5144-484E-BEF9-30C5145D06BE}" destId="{A9475C83-E4EE-4035-96B2-E399B8FFF197}" srcOrd="0" destOrd="0" presId="urn:microsoft.com/office/officeart/2016/7/layout/BasicLinearProcessNumbered"/>
    <dgm:cxn modelId="{FC6F7BD9-E12C-4A4F-AA16-02A4130DD1F9}" type="presParOf" srcId="{DE5D3CE5-5144-484E-BEF9-30C5145D06BE}" destId="{3B710539-3D8A-4745-B41F-8922F0AAA902}" srcOrd="1" destOrd="0" presId="urn:microsoft.com/office/officeart/2016/7/layout/BasicLinearProcessNumbered"/>
    <dgm:cxn modelId="{8197F94E-2D87-4D90-9C45-0B10C57DBB79}" type="presParOf" srcId="{DE5D3CE5-5144-484E-BEF9-30C5145D06BE}" destId="{34669C10-1C4F-4B32-8A36-38FE7CE619F2}" srcOrd="2" destOrd="0" presId="urn:microsoft.com/office/officeart/2016/7/layout/BasicLinearProcessNumbered"/>
    <dgm:cxn modelId="{F660BBE5-AFB3-42C5-A1BD-E2296F0E1E54}" type="presParOf" srcId="{DE5D3CE5-5144-484E-BEF9-30C5145D06BE}" destId="{81A7E797-F65C-47C5-B197-A33DD052EBCD}" srcOrd="3" destOrd="0" presId="urn:microsoft.com/office/officeart/2016/7/layout/BasicLinearProcessNumbered"/>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07FE6F-B701-4EE7-B3A2-46A8CEEC9634}" type="doc">
      <dgm:prSet loTypeId="urn:microsoft.com/office/officeart/2005/8/layout/hierarchy1" loCatId="hierarchy" qsTypeId="urn:microsoft.com/office/officeart/2005/8/quickstyle/simple5" qsCatId="simple" csTypeId="urn:microsoft.com/office/officeart/2005/8/colors/accent2_2" csCatId="accent2" phldr="1"/>
      <dgm:spPr/>
      <dgm:t>
        <a:bodyPr/>
        <a:lstStyle/>
        <a:p>
          <a:endParaRPr lang="en-US"/>
        </a:p>
      </dgm:t>
    </dgm:pt>
    <dgm:pt modelId="{97E9ED31-96A0-4AD2-9132-0E7FFDC2536E}">
      <dgm:prSet/>
      <dgm:spPr/>
      <dgm:t>
        <a:bodyPr/>
        <a:lstStyle/>
        <a:p>
          <a:r>
            <a:rPr lang="en-US" dirty="0"/>
            <a:t>Naming Conventions</a:t>
          </a:r>
        </a:p>
      </dgm:t>
    </dgm:pt>
    <dgm:pt modelId="{F9D7CE74-CAFF-4DB2-A0D7-2E04C4DF3CF5}" type="parTrans" cxnId="{C371C405-1012-4151-982E-1A72B0E1F636}">
      <dgm:prSet/>
      <dgm:spPr/>
      <dgm:t>
        <a:bodyPr/>
        <a:lstStyle/>
        <a:p>
          <a:endParaRPr lang="en-US"/>
        </a:p>
      </dgm:t>
    </dgm:pt>
    <dgm:pt modelId="{5765E3A7-4EC5-490E-A77E-928FF8DABBA4}" type="sibTrans" cxnId="{C371C405-1012-4151-982E-1A72B0E1F636}">
      <dgm:prSet/>
      <dgm:spPr/>
      <dgm:t>
        <a:bodyPr/>
        <a:lstStyle/>
        <a:p>
          <a:endParaRPr lang="en-US"/>
        </a:p>
      </dgm:t>
    </dgm:pt>
    <dgm:pt modelId="{EE3162E4-91C2-4858-B97A-017A6823A6BC}">
      <dgm:prSet/>
      <dgm:spPr/>
      <dgm:t>
        <a:bodyPr/>
        <a:lstStyle/>
        <a:p>
          <a:r>
            <a:rPr lang="en-US" dirty="0"/>
            <a:t>Resource Hierarchy</a:t>
          </a:r>
        </a:p>
      </dgm:t>
    </dgm:pt>
    <dgm:pt modelId="{F90D789B-EB8A-4CD9-AC85-11F2DEEC1650}" type="parTrans" cxnId="{3682B66B-B404-41AE-BD19-1A7DB60C85F7}">
      <dgm:prSet/>
      <dgm:spPr/>
      <dgm:t>
        <a:bodyPr/>
        <a:lstStyle/>
        <a:p>
          <a:endParaRPr lang="en-US"/>
        </a:p>
      </dgm:t>
    </dgm:pt>
    <dgm:pt modelId="{C6D6B8D1-2504-4B81-A4D4-ECA4D0182ADC}" type="sibTrans" cxnId="{3682B66B-B404-41AE-BD19-1A7DB60C85F7}">
      <dgm:prSet/>
      <dgm:spPr/>
      <dgm:t>
        <a:bodyPr/>
        <a:lstStyle/>
        <a:p>
          <a:endParaRPr lang="en-US"/>
        </a:p>
      </dgm:t>
    </dgm:pt>
    <dgm:pt modelId="{CA17551D-7A3A-4FE4-A6DA-4DA257A75A23}">
      <dgm:prSet/>
      <dgm:spPr/>
      <dgm:t>
        <a:bodyPr/>
        <a:lstStyle/>
        <a:p>
          <a:r>
            <a:rPr lang="en-US" dirty="0"/>
            <a:t>Mandatory Tags</a:t>
          </a:r>
        </a:p>
      </dgm:t>
    </dgm:pt>
    <dgm:pt modelId="{C52E112A-C901-4E2B-9145-246882AB639E}" type="parTrans" cxnId="{9347D2CB-A752-4ADF-8024-B32F6266B0DE}">
      <dgm:prSet/>
      <dgm:spPr/>
      <dgm:t>
        <a:bodyPr/>
        <a:lstStyle/>
        <a:p>
          <a:endParaRPr lang="en-US"/>
        </a:p>
      </dgm:t>
    </dgm:pt>
    <dgm:pt modelId="{F9807B5A-36A6-4A91-9B84-718F9B29005B}" type="sibTrans" cxnId="{9347D2CB-A752-4ADF-8024-B32F6266B0DE}">
      <dgm:prSet/>
      <dgm:spPr/>
      <dgm:t>
        <a:bodyPr/>
        <a:lstStyle/>
        <a:p>
          <a:endParaRPr lang="en-US"/>
        </a:p>
      </dgm:t>
    </dgm:pt>
    <dgm:pt modelId="{1B794D32-F461-4287-8A5A-03F2AFF8E70E}">
      <dgm:prSet/>
      <dgm:spPr/>
      <dgm:t>
        <a:bodyPr/>
        <a:lstStyle/>
        <a:p>
          <a:r>
            <a:rPr lang="en-US" dirty="0"/>
            <a:t>Lifecycle </a:t>
          </a:r>
          <a:r>
            <a:rPr lang="en-US" dirty="0" err="1"/>
            <a:t>Mgmt</a:t>
          </a:r>
          <a:endParaRPr lang="en-US" dirty="0"/>
        </a:p>
      </dgm:t>
    </dgm:pt>
    <dgm:pt modelId="{70181CF6-1C4A-43F2-8F39-E6F6F81F370A}" type="parTrans" cxnId="{A921DE8E-6793-4D88-A37B-F507CF2D86F6}">
      <dgm:prSet/>
      <dgm:spPr/>
      <dgm:t>
        <a:bodyPr/>
        <a:lstStyle/>
        <a:p>
          <a:endParaRPr lang="en-US"/>
        </a:p>
      </dgm:t>
    </dgm:pt>
    <dgm:pt modelId="{022E170B-6362-4296-951F-4A48A0DC2DBB}" type="sibTrans" cxnId="{A921DE8E-6793-4D88-A37B-F507CF2D86F6}">
      <dgm:prSet/>
      <dgm:spPr/>
      <dgm:t>
        <a:bodyPr/>
        <a:lstStyle/>
        <a:p>
          <a:endParaRPr lang="en-US"/>
        </a:p>
      </dgm:t>
    </dgm:pt>
    <dgm:pt modelId="{4F426BDD-B6E1-4F12-8DDD-A53681F68B58}" type="pres">
      <dgm:prSet presAssocID="{7B07FE6F-B701-4EE7-B3A2-46A8CEEC9634}" presName="hierChild1" presStyleCnt="0">
        <dgm:presLayoutVars>
          <dgm:chPref val="1"/>
          <dgm:dir/>
          <dgm:animOne val="branch"/>
          <dgm:animLvl val="lvl"/>
          <dgm:resizeHandles/>
        </dgm:presLayoutVars>
      </dgm:prSet>
      <dgm:spPr/>
    </dgm:pt>
    <dgm:pt modelId="{84C77187-BEA1-4583-AC08-E560D91DA7EC}" type="pres">
      <dgm:prSet presAssocID="{97E9ED31-96A0-4AD2-9132-0E7FFDC2536E}" presName="hierRoot1" presStyleCnt="0"/>
      <dgm:spPr/>
    </dgm:pt>
    <dgm:pt modelId="{7351E39F-51AF-4162-8134-6A50BCAC8078}" type="pres">
      <dgm:prSet presAssocID="{97E9ED31-96A0-4AD2-9132-0E7FFDC2536E}" presName="composite" presStyleCnt="0"/>
      <dgm:spPr/>
    </dgm:pt>
    <dgm:pt modelId="{26AF9F71-1A8A-42DC-B552-FCD67A90DCFF}" type="pres">
      <dgm:prSet presAssocID="{97E9ED31-96A0-4AD2-9132-0E7FFDC2536E}" presName="background" presStyleLbl="node0" presStyleIdx="0" presStyleCnt="4"/>
      <dgm:spPr/>
    </dgm:pt>
    <dgm:pt modelId="{96E3261D-D0B6-4C17-AA2E-844AB3F57A7A}" type="pres">
      <dgm:prSet presAssocID="{97E9ED31-96A0-4AD2-9132-0E7FFDC2536E}" presName="text" presStyleLbl="fgAcc0" presStyleIdx="0" presStyleCnt="4">
        <dgm:presLayoutVars>
          <dgm:chPref val="3"/>
        </dgm:presLayoutVars>
      </dgm:prSet>
      <dgm:spPr/>
    </dgm:pt>
    <dgm:pt modelId="{BF6F8452-0DA4-4F7D-8D76-2F99F01C745B}" type="pres">
      <dgm:prSet presAssocID="{97E9ED31-96A0-4AD2-9132-0E7FFDC2536E}" presName="hierChild2" presStyleCnt="0"/>
      <dgm:spPr/>
    </dgm:pt>
    <dgm:pt modelId="{B34C8712-727A-47DE-9EF4-FBEF20730662}" type="pres">
      <dgm:prSet presAssocID="{EE3162E4-91C2-4858-B97A-017A6823A6BC}" presName="hierRoot1" presStyleCnt="0"/>
      <dgm:spPr/>
    </dgm:pt>
    <dgm:pt modelId="{67635B72-5C63-4E8D-9D36-DF69A30D5BCD}" type="pres">
      <dgm:prSet presAssocID="{EE3162E4-91C2-4858-B97A-017A6823A6BC}" presName="composite" presStyleCnt="0"/>
      <dgm:spPr/>
    </dgm:pt>
    <dgm:pt modelId="{ED83AD22-3D44-45B3-BDF0-04D5C711AA38}" type="pres">
      <dgm:prSet presAssocID="{EE3162E4-91C2-4858-B97A-017A6823A6BC}" presName="background" presStyleLbl="node0" presStyleIdx="1" presStyleCnt="4"/>
      <dgm:spPr/>
    </dgm:pt>
    <dgm:pt modelId="{9D774673-FD00-4181-9A88-9AAF34815AED}" type="pres">
      <dgm:prSet presAssocID="{EE3162E4-91C2-4858-B97A-017A6823A6BC}" presName="text" presStyleLbl="fgAcc0" presStyleIdx="1" presStyleCnt="4">
        <dgm:presLayoutVars>
          <dgm:chPref val="3"/>
        </dgm:presLayoutVars>
      </dgm:prSet>
      <dgm:spPr/>
    </dgm:pt>
    <dgm:pt modelId="{31B5B897-627A-4FA8-BADC-186B5B0693CA}" type="pres">
      <dgm:prSet presAssocID="{EE3162E4-91C2-4858-B97A-017A6823A6BC}" presName="hierChild2" presStyleCnt="0"/>
      <dgm:spPr/>
    </dgm:pt>
    <dgm:pt modelId="{D65F9B05-8920-48EB-B157-A16E88CFDCFD}" type="pres">
      <dgm:prSet presAssocID="{CA17551D-7A3A-4FE4-A6DA-4DA257A75A23}" presName="hierRoot1" presStyleCnt="0"/>
      <dgm:spPr/>
    </dgm:pt>
    <dgm:pt modelId="{2870006B-6955-4635-B264-205DCDC4243E}" type="pres">
      <dgm:prSet presAssocID="{CA17551D-7A3A-4FE4-A6DA-4DA257A75A23}" presName="composite" presStyleCnt="0"/>
      <dgm:spPr/>
    </dgm:pt>
    <dgm:pt modelId="{400C24B8-44A9-40CF-AF27-F626E057A7FE}" type="pres">
      <dgm:prSet presAssocID="{CA17551D-7A3A-4FE4-A6DA-4DA257A75A23}" presName="background" presStyleLbl="node0" presStyleIdx="2" presStyleCnt="4"/>
      <dgm:spPr/>
    </dgm:pt>
    <dgm:pt modelId="{FF5A21EA-4068-4869-AFE5-435B3020DB44}" type="pres">
      <dgm:prSet presAssocID="{CA17551D-7A3A-4FE4-A6DA-4DA257A75A23}" presName="text" presStyleLbl="fgAcc0" presStyleIdx="2" presStyleCnt="4">
        <dgm:presLayoutVars>
          <dgm:chPref val="3"/>
        </dgm:presLayoutVars>
      </dgm:prSet>
      <dgm:spPr/>
    </dgm:pt>
    <dgm:pt modelId="{E6D8B585-F45D-4620-830D-4545025C7AC1}" type="pres">
      <dgm:prSet presAssocID="{CA17551D-7A3A-4FE4-A6DA-4DA257A75A23}" presName="hierChild2" presStyleCnt="0"/>
      <dgm:spPr/>
    </dgm:pt>
    <dgm:pt modelId="{8C2D4BE7-21B9-4163-A553-D979A3245512}" type="pres">
      <dgm:prSet presAssocID="{1B794D32-F461-4287-8A5A-03F2AFF8E70E}" presName="hierRoot1" presStyleCnt="0"/>
      <dgm:spPr/>
    </dgm:pt>
    <dgm:pt modelId="{2A0BCFCC-3D5A-40BB-8363-6076C4CA2373}" type="pres">
      <dgm:prSet presAssocID="{1B794D32-F461-4287-8A5A-03F2AFF8E70E}" presName="composite" presStyleCnt="0"/>
      <dgm:spPr/>
    </dgm:pt>
    <dgm:pt modelId="{8F9831CB-431B-4005-8025-38073F462734}" type="pres">
      <dgm:prSet presAssocID="{1B794D32-F461-4287-8A5A-03F2AFF8E70E}" presName="background" presStyleLbl="node0" presStyleIdx="3" presStyleCnt="4"/>
      <dgm:spPr/>
    </dgm:pt>
    <dgm:pt modelId="{B2D8E4AD-9602-4E7A-9758-F2F1EA7069CB}" type="pres">
      <dgm:prSet presAssocID="{1B794D32-F461-4287-8A5A-03F2AFF8E70E}" presName="text" presStyleLbl="fgAcc0" presStyleIdx="3" presStyleCnt="4">
        <dgm:presLayoutVars>
          <dgm:chPref val="3"/>
        </dgm:presLayoutVars>
      </dgm:prSet>
      <dgm:spPr/>
    </dgm:pt>
    <dgm:pt modelId="{0995302F-A069-45EA-826A-33D5154CEC0A}" type="pres">
      <dgm:prSet presAssocID="{1B794D32-F461-4287-8A5A-03F2AFF8E70E}" presName="hierChild2" presStyleCnt="0"/>
      <dgm:spPr/>
    </dgm:pt>
  </dgm:ptLst>
  <dgm:cxnLst>
    <dgm:cxn modelId="{C371C405-1012-4151-982E-1A72B0E1F636}" srcId="{7B07FE6F-B701-4EE7-B3A2-46A8CEEC9634}" destId="{97E9ED31-96A0-4AD2-9132-0E7FFDC2536E}" srcOrd="0" destOrd="0" parTransId="{F9D7CE74-CAFF-4DB2-A0D7-2E04C4DF3CF5}" sibTransId="{5765E3A7-4EC5-490E-A77E-928FF8DABBA4}"/>
    <dgm:cxn modelId="{A1A70162-65CA-43F0-BDB9-B338510C808D}" type="presOf" srcId="{EE3162E4-91C2-4858-B97A-017A6823A6BC}" destId="{9D774673-FD00-4181-9A88-9AAF34815AED}" srcOrd="0" destOrd="0" presId="urn:microsoft.com/office/officeart/2005/8/layout/hierarchy1"/>
    <dgm:cxn modelId="{32797865-7162-42F6-9FA9-664C9AE5E7A4}" type="presOf" srcId="{CA17551D-7A3A-4FE4-A6DA-4DA257A75A23}" destId="{FF5A21EA-4068-4869-AFE5-435B3020DB44}" srcOrd="0" destOrd="0" presId="urn:microsoft.com/office/officeart/2005/8/layout/hierarchy1"/>
    <dgm:cxn modelId="{7E79C86A-8058-495C-90C8-4E58A9AE78ED}" type="presOf" srcId="{97E9ED31-96A0-4AD2-9132-0E7FFDC2536E}" destId="{96E3261D-D0B6-4C17-AA2E-844AB3F57A7A}" srcOrd="0" destOrd="0" presId="urn:microsoft.com/office/officeart/2005/8/layout/hierarchy1"/>
    <dgm:cxn modelId="{3682B66B-B404-41AE-BD19-1A7DB60C85F7}" srcId="{7B07FE6F-B701-4EE7-B3A2-46A8CEEC9634}" destId="{EE3162E4-91C2-4858-B97A-017A6823A6BC}" srcOrd="1" destOrd="0" parTransId="{F90D789B-EB8A-4CD9-AC85-11F2DEEC1650}" sibTransId="{C6D6B8D1-2504-4B81-A4D4-ECA4D0182ADC}"/>
    <dgm:cxn modelId="{A921DE8E-6793-4D88-A37B-F507CF2D86F6}" srcId="{7B07FE6F-B701-4EE7-B3A2-46A8CEEC9634}" destId="{1B794D32-F461-4287-8A5A-03F2AFF8E70E}" srcOrd="3" destOrd="0" parTransId="{70181CF6-1C4A-43F2-8F39-E6F6F81F370A}" sibTransId="{022E170B-6362-4296-951F-4A48A0DC2DBB}"/>
    <dgm:cxn modelId="{9347D2CB-A752-4ADF-8024-B32F6266B0DE}" srcId="{7B07FE6F-B701-4EE7-B3A2-46A8CEEC9634}" destId="{CA17551D-7A3A-4FE4-A6DA-4DA257A75A23}" srcOrd="2" destOrd="0" parTransId="{C52E112A-C901-4E2B-9145-246882AB639E}" sibTransId="{F9807B5A-36A6-4A91-9B84-718F9B29005B}"/>
    <dgm:cxn modelId="{8EBD80CD-49B5-4D72-A1B6-777C83BF0775}" type="presOf" srcId="{1B794D32-F461-4287-8A5A-03F2AFF8E70E}" destId="{B2D8E4AD-9602-4E7A-9758-F2F1EA7069CB}" srcOrd="0" destOrd="0" presId="urn:microsoft.com/office/officeart/2005/8/layout/hierarchy1"/>
    <dgm:cxn modelId="{FA908BFF-5EB3-4E16-8423-7E68A15B4050}" type="presOf" srcId="{7B07FE6F-B701-4EE7-B3A2-46A8CEEC9634}" destId="{4F426BDD-B6E1-4F12-8DDD-A53681F68B58}" srcOrd="0" destOrd="0" presId="urn:microsoft.com/office/officeart/2005/8/layout/hierarchy1"/>
    <dgm:cxn modelId="{4AFBE3FC-DC20-484A-9BBB-FBB023A3D8E8}" type="presParOf" srcId="{4F426BDD-B6E1-4F12-8DDD-A53681F68B58}" destId="{84C77187-BEA1-4583-AC08-E560D91DA7EC}" srcOrd="0" destOrd="0" presId="urn:microsoft.com/office/officeart/2005/8/layout/hierarchy1"/>
    <dgm:cxn modelId="{A0C0DFEE-B082-48E7-B474-A21C2669D04B}" type="presParOf" srcId="{84C77187-BEA1-4583-AC08-E560D91DA7EC}" destId="{7351E39F-51AF-4162-8134-6A50BCAC8078}" srcOrd="0" destOrd="0" presId="urn:microsoft.com/office/officeart/2005/8/layout/hierarchy1"/>
    <dgm:cxn modelId="{B9BB783C-E47E-41C1-95CC-FEAA4E6B9F99}" type="presParOf" srcId="{7351E39F-51AF-4162-8134-6A50BCAC8078}" destId="{26AF9F71-1A8A-42DC-B552-FCD67A90DCFF}" srcOrd="0" destOrd="0" presId="urn:microsoft.com/office/officeart/2005/8/layout/hierarchy1"/>
    <dgm:cxn modelId="{6EB2AD10-588D-4D98-A649-6CAF676767A6}" type="presParOf" srcId="{7351E39F-51AF-4162-8134-6A50BCAC8078}" destId="{96E3261D-D0B6-4C17-AA2E-844AB3F57A7A}" srcOrd="1" destOrd="0" presId="urn:microsoft.com/office/officeart/2005/8/layout/hierarchy1"/>
    <dgm:cxn modelId="{151A10D9-C49E-4167-9F8E-B4159021CC19}" type="presParOf" srcId="{84C77187-BEA1-4583-AC08-E560D91DA7EC}" destId="{BF6F8452-0DA4-4F7D-8D76-2F99F01C745B}" srcOrd="1" destOrd="0" presId="urn:microsoft.com/office/officeart/2005/8/layout/hierarchy1"/>
    <dgm:cxn modelId="{E7AB3269-1ABA-41BF-AF6A-6DC2A8334389}" type="presParOf" srcId="{4F426BDD-B6E1-4F12-8DDD-A53681F68B58}" destId="{B34C8712-727A-47DE-9EF4-FBEF20730662}" srcOrd="1" destOrd="0" presId="urn:microsoft.com/office/officeart/2005/8/layout/hierarchy1"/>
    <dgm:cxn modelId="{1B178EE4-94BA-497D-A157-FA9AE38E6B1F}" type="presParOf" srcId="{B34C8712-727A-47DE-9EF4-FBEF20730662}" destId="{67635B72-5C63-4E8D-9D36-DF69A30D5BCD}" srcOrd="0" destOrd="0" presId="urn:microsoft.com/office/officeart/2005/8/layout/hierarchy1"/>
    <dgm:cxn modelId="{734C027C-6DB7-4272-9A6A-ACF605B57941}" type="presParOf" srcId="{67635B72-5C63-4E8D-9D36-DF69A30D5BCD}" destId="{ED83AD22-3D44-45B3-BDF0-04D5C711AA38}" srcOrd="0" destOrd="0" presId="urn:microsoft.com/office/officeart/2005/8/layout/hierarchy1"/>
    <dgm:cxn modelId="{4FFCD25E-D9B1-4766-BFF6-C81231B2C4A1}" type="presParOf" srcId="{67635B72-5C63-4E8D-9D36-DF69A30D5BCD}" destId="{9D774673-FD00-4181-9A88-9AAF34815AED}" srcOrd="1" destOrd="0" presId="urn:microsoft.com/office/officeart/2005/8/layout/hierarchy1"/>
    <dgm:cxn modelId="{5D860E8F-F1DE-4869-9264-3E62E815F197}" type="presParOf" srcId="{B34C8712-727A-47DE-9EF4-FBEF20730662}" destId="{31B5B897-627A-4FA8-BADC-186B5B0693CA}" srcOrd="1" destOrd="0" presId="urn:microsoft.com/office/officeart/2005/8/layout/hierarchy1"/>
    <dgm:cxn modelId="{7F5167D3-FB7C-45CA-A1EC-28166DCE28CD}" type="presParOf" srcId="{4F426BDD-B6E1-4F12-8DDD-A53681F68B58}" destId="{D65F9B05-8920-48EB-B157-A16E88CFDCFD}" srcOrd="2" destOrd="0" presId="urn:microsoft.com/office/officeart/2005/8/layout/hierarchy1"/>
    <dgm:cxn modelId="{3EFA75B5-992B-4D2C-AE64-C99348E84194}" type="presParOf" srcId="{D65F9B05-8920-48EB-B157-A16E88CFDCFD}" destId="{2870006B-6955-4635-B264-205DCDC4243E}" srcOrd="0" destOrd="0" presId="urn:microsoft.com/office/officeart/2005/8/layout/hierarchy1"/>
    <dgm:cxn modelId="{46EE2B88-9EFE-4830-A230-EADA69411D44}" type="presParOf" srcId="{2870006B-6955-4635-B264-205DCDC4243E}" destId="{400C24B8-44A9-40CF-AF27-F626E057A7FE}" srcOrd="0" destOrd="0" presId="urn:microsoft.com/office/officeart/2005/8/layout/hierarchy1"/>
    <dgm:cxn modelId="{DBEF8C17-570B-4E40-9A35-901BEAC91AF2}" type="presParOf" srcId="{2870006B-6955-4635-B264-205DCDC4243E}" destId="{FF5A21EA-4068-4869-AFE5-435B3020DB44}" srcOrd="1" destOrd="0" presId="urn:microsoft.com/office/officeart/2005/8/layout/hierarchy1"/>
    <dgm:cxn modelId="{1BC619C3-E27F-47AB-A85D-4820050823BD}" type="presParOf" srcId="{D65F9B05-8920-48EB-B157-A16E88CFDCFD}" destId="{E6D8B585-F45D-4620-830D-4545025C7AC1}" srcOrd="1" destOrd="0" presId="urn:microsoft.com/office/officeart/2005/8/layout/hierarchy1"/>
    <dgm:cxn modelId="{F44337E2-F58B-4B8F-9039-C896BE6E77CB}" type="presParOf" srcId="{4F426BDD-B6E1-4F12-8DDD-A53681F68B58}" destId="{8C2D4BE7-21B9-4163-A553-D979A3245512}" srcOrd="3" destOrd="0" presId="urn:microsoft.com/office/officeart/2005/8/layout/hierarchy1"/>
    <dgm:cxn modelId="{09A65FB4-3464-4704-964B-8A9BBB7BD30C}" type="presParOf" srcId="{8C2D4BE7-21B9-4163-A553-D979A3245512}" destId="{2A0BCFCC-3D5A-40BB-8363-6076C4CA2373}" srcOrd="0" destOrd="0" presId="urn:microsoft.com/office/officeart/2005/8/layout/hierarchy1"/>
    <dgm:cxn modelId="{575C3D99-A087-43AF-90CD-032041706610}" type="presParOf" srcId="{2A0BCFCC-3D5A-40BB-8363-6076C4CA2373}" destId="{8F9831CB-431B-4005-8025-38073F462734}" srcOrd="0" destOrd="0" presId="urn:microsoft.com/office/officeart/2005/8/layout/hierarchy1"/>
    <dgm:cxn modelId="{304311FC-3713-4928-A07D-0FAC2A54605D}" type="presParOf" srcId="{2A0BCFCC-3D5A-40BB-8363-6076C4CA2373}" destId="{B2D8E4AD-9602-4E7A-9758-F2F1EA7069CB}" srcOrd="1" destOrd="0" presId="urn:microsoft.com/office/officeart/2005/8/layout/hierarchy1"/>
    <dgm:cxn modelId="{5C8AC19B-72B8-4FB5-A3C2-9BE184FD105C}" type="presParOf" srcId="{8C2D4BE7-21B9-4163-A553-D979A3245512}" destId="{0995302F-A069-45EA-826A-33D5154CEC0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33719FB-5AAF-4DDD-8DE0-6EB2384468BB}" type="doc">
      <dgm:prSet loTypeId="urn:microsoft.com/office/officeart/2005/8/layout/vProcess5" loCatId="process" qsTypeId="urn:microsoft.com/office/officeart/2005/8/quickstyle/simple5" qsCatId="simple" csTypeId="urn:microsoft.com/office/officeart/2005/8/colors/colorful2" csCatId="colorful" phldr="1"/>
      <dgm:spPr/>
      <dgm:t>
        <a:bodyPr/>
        <a:lstStyle/>
        <a:p>
          <a:endParaRPr lang="en-US"/>
        </a:p>
      </dgm:t>
    </dgm:pt>
    <dgm:pt modelId="{5DC7D317-1338-480F-A467-D36BC90B8BE7}">
      <dgm:prSet/>
      <dgm:spPr/>
      <dgm:t>
        <a:bodyPr/>
        <a:lstStyle/>
        <a:p>
          <a:pPr>
            <a:defRPr cap="all"/>
          </a:pPr>
          <a:r>
            <a:rPr lang="en-US"/>
            <a:t>Anyone can propose policies</a:t>
          </a:r>
        </a:p>
      </dgm:t>
    </dgm:pt>
    <dgm:pt modelId="{700EB947-77B3-4B6D-8FD4-9B46685F3205}" type="parTrans" cxnId="{9F1224FB-7747-4C38-88B1-CB2C7A710A3B}">
      <dgm:prSet/>
      <dgm:spPr/>
      <dgm:t>
        <a:bodyPr/>
        <a:lstStyle/>
        <a:p>
          <a:endParaRPr lang="en-US"/>
        </a:p>
      </dgm:t>
    </dgm:pt>
    <dgm:pt modelId="{04321571-6569-432B-9A5A-2880901375CB}" type="sibTrans" cxnId="{9F1224FB-7747-4C38-88B1-CB2C7A710A3B}">
      <dgm:prSet/>
      <dgm:spPr/>
      <dgm:t>
        <a:bodyPr/>
        <a:lstStyle/>
        <a:p>
          <a:endParaRPr lang="en-US"/>
        </a:p>
      </dgm:t>
    </dgm:pt>
    <dgm:pt modelId="{DAA3B232-983D-4BFD-800C-1D1F37760235}">
      <dgm:prSet/>
      <dgm:spPr/>
      <dgm:t>
        <a:bodyPr/>
        <a:lstStyle/>
        <a:p>
          <a:pPr>
            <a:defRPr cap="all"/>
          </a:pPr>
          <a:r>
            <a:rPr lang="en-US" dirty="0"/>
            <a:t>Draft policies are restricted</a:t>
          </a:r>
        </a:p>
      </dgm:t>
    </dgm:pt>
    <dgm:pt modelId="{4FD6CFC3-19B3-419C-BE74-DDC2B81A533B}" type="parTrans" cxnId="{A3C7CCE5-D6CB-4168-A486-F569AFC70B39}">
      <dgm:prSet/>
      <dgm:spPr/>
      <dgm:t>
        <a:bodyPr/>
        <a:lstStyle/>
        <a:p>
          <a:endParaRPr lang="en-US"/>
        </a:p>
      </dgm:t>
    </dgm:pt>
    <dgm:pt modelId="{DF1386E4-94AF-48A0-99A2-CD65692238C4}" type="sibTrans" cxnId="{A3C7CCE5-D6CB-4168-A486-F569AFC70B39}">
      <dgm:prSet/>
      <dgm:spPr/>
      <dgm:t>
        <a:bodyPr/>
        <a:lstStyle/>
        <a:p>
          <a:endParaRPr lang="en-US"/>
        </a:p>
      </dgm:t>
    </dgm:pt>
    <dgm:pt modelId="{6DE433AB-984F-49E6-BBB8-991F2A0A837B}">
      <dgm:prSet/>
      <dgm:spPr/>
      <dgm:t>
        <a:bodyPr/>
        <a:lstStyle/>
        <a:p>
          <a:pPr>
            <a:defRPr cap="all"/>
          </a:pPr>
          <a:r>
            <a:rPr lang="en-US" dirty="0"/>
            <a:t>Technical Communities approve policies</a:t>
          </a:r>
        </a:p>
      </dgm:t>
    </dgm:pt>
    <dgm:pt modelId="{48AE1463-0AEC-49B3-B2E2-76A779AF1444}" type="parTrans" cxnId="{CC0DCADB-4FAA-4D29-B9FB-D054E2241DF7}">
      <dgm:prSet/>
      <dgm:spPr/>
      <dgm:t>
        <a:bodyPr/>
        <a:lstStyle/>
        <a:p>
          <a:endParaRPr lang="en-US"/>
        </a:p>
      </dgm:t>
    </dgm:pt>
    <dgm:pt modelId="{1DA12240-3D74-4E50-B543-FF745BC495CC}" type="sibTrans" cxnId="{CC0DCADB-4FAA-4D29-B9FB-D054E2241DF7}">
      <dgm:prSet/>
      <dgm:spPr/>
      <dgm:t>
        <a:bodyPr/>
        <a:lstStyle/>
        <a:p>
          <a:endParaRPr lang="en-US"/>
        </a:p>
      </dgm:t>
    </dgm:pt>
    <dgm:pt modelId="{EF33FC52-F2F3-49DE-9C34-D3E59EC32D49}">
      <dgm:prSet/>
      <dgm:spPr/>
      <dgm:t>
        <a:bodyPr/>
        <a:lstStyle/>
        <a:p>
          <a:pPr>
            <a:defRPr cap="all"/>
          </a:pPr>
          <a:r>
            <a:rPr lang="en-US" dirty="0"/>
            <a:t>Approved policies are globally visible</a:t>
          </a:r>
        </a:p>
      </dgm:t>
    </dgm:pt>
    <dgm:pt modelId="{79FAAB2B-A692-4959-9E55-FB25E3FD290F}" type="parTrans" cxnId="{BFD90883-DD44-47E2-A4CC-E8A5A600CC33}">
      <dgm:prSet/>
      <dgm:spPr/>
      <dgm:t>
        <a:bodyPr/>
        <a:lstStyle/>
        <a:p>
          <a:endParaRPr lang="en-US"/>
        </a:p>
      </dgm:t>
    </dgm:pt>
    <dgm:pt modelId="{171679D3-57AF-4D54-A95C-31E64FB9F7BE}" type="sibTrans" cxnId="{BFD90883-DD44-47E2-A4CC-E8A5A600CC33}">
      <dgm:prSet/>
      <dgm:spPr/>
      <dgm:t>
        <a:bodyPr/>
        <a:lstStyle/>
        <a:p>
          <a:endParaRPr lang="en-US"/>
        </a:p>
      </dgm:t>
    </dgm:pt>
    <dgm:pt modelId="{BA4DB09B-B4F1-4D3A-8474-7E492CFC3C8B}">
      <dgm:prSet/>
      <dgm:spPr/>
      <dgm:t>
        <a:bodyPr/>
        <a:lstStyle/>
        <a:p>
          <a:pPr>
            <a:defRPr cap="all"/>
          </a:pPr>
          <a:r>
            <a:rPr lang="en-US" dirty="0"/>
            <a:t>Policies are versioned and amendable</a:t>
          </a:r>
        </a:p>
      </dgm:t>
    </dgm:pt>
    <dgm:pt modelId="{07DF46CA-3F5E-484C-845A-2BA279DCFDA1}" type="parTrans" cxnId="{DE5E9FDB-8017-4B28-9E35-5D3E349D97B7}">
      <dgm:prSet/>
      <dgm:spPr/>
      <dgm:t>
        <a:bodyPr/>
        <a:lstStyle/>
        <a:p>
          <a:endParaRPr lang="en-US"/>
        </a:p>
      </dgm:t>
    </dgm:pt>
    <dgm:pt modelId="{CE52CC1A-D0C4-4174-BE71-2D5DDD5F76BB}" type="sibTrans" cxnId="{DE5E9FDB-8017-4B28-9E35-5D3E349D97B7}">
      <dgm:prSet/>
      <dgm:spPr/>
      <dgm:t>
        <a:bodyPr/>
        <a:lstStyle/>
        <a:p>
          <a:endParaRPr lang="en-US"/>
        </a:p>
      </dgm:t>
    </dgm:pt>
    <dgm:pt modelId="{E735E859-33D9-4630-A040-0AA72C302CE7}" type="pres">
      <dgm:prSet presAssocID="{333719FB-5AAF-4DDD-8DE0-6EB2384468BB}" presName="outerComposite" presStyleCnt="0">
        <dgm:presLayoutVars>
          <dgm:chMax val="5"/>
          <dgm:dir/>
          <dgm:resizeHandles val="exact"/>
        </dgm:presLayoutVars>
      </dgm:prSet>
      <dgm:spPr/>
    </dgm:pt>
    <dgm:pt modelId="{35AED149-3721-4FD9-81FB-59CFE3B2F9DF}" type="pres">
      <dgm:prSet presAssocID="{333719FB-5AAF-4DDD-8DE0-6EB2384468BB}" presName="dummyMaxCanvas" presStyleCnt="0">
        <dgm:presLayoutVars/>
      </dgm:prSet>
      <dgm:spPr/>
    </dgm:pt>
    <dgm:pt modelId="{1633AD3E-C188-488A-874E-BF6A2A5A9D3E}" type="pres">
      <dgm:prSet presAssocID="{333719FB-5AAF-4DDD-8DE0-6EB2384468BB}" presName="FiveNodes_1" presStyleLbl="node1" presStyleIdx="0" presStyleCnt="5">
        <dgm:presLayoutVars>
          <dgm:bulletEnabled val="1"/>
        </dgm:presLayoutVars>
      </dgm:prSet>
      <dgm:spPr/>
    </dgm:pt>
    <dgm:pt modelId="{6F279E06-7757-4051-9A3D-F0A1EC9EE7FC}" type="pres">
      <dgm:prSet presAssocID="{333719FB-5AAF-4DDD-8DE0-6EB2384468BB}" presName="FiveNodes_2" presStyleLbl="node1" presStyleIdx="1" presStyleCnt="5">
        <dgm:presLayoutVars>
          <dgm:bulletEnabled val="1"/>
        </dgm:presLayoutVars>
      </dgm:prSet>
      <dgm:spPr/>
    </dgm:pt>
    <dgm:pt modelId="{D58B8EA3-128F-48F8-BCE9-262262DC6F15}" type="pres">
      <dgm:prSet presAssocID="{333719FB-5AAF-4DDD-8DE0-6EB2384468BB}" presName="FiveNodes_3" presStyleLbl="node1" presStyleIdx="2" presStyleCnt="5">
        <dgm:presLayoutVars>
          <dgm:bulletEnabled val="1"/>
        </dgm:presLayoutVars>
      </dgm:prSet>
      <dgm:spPr/>
    </dgm:pt>
    <dgm:pt modelId="{C67CFB0C-7845-4DF2-B0D8-324FECC2A4A1}" type="pres">
      <dgm:prSet presAssocID="{333719FB-5AAF-4DDD-8DE0-6EB2384468BB}" presName="FiveNodes_4" presStyleLbl="node1" presStyleIdx="3" presStyleCnt="5">
        <dgm:presLayoutVars>
          <dgm:bulletEnabled val="1"/>
        </dgm:presLayoutVars>
      </dgm:prSet>
      <dgm:spPr/>
    </dgm:pt>
    <dgm:pt modelId="{4B63A0D7-0D9C-4699-9E84-98F6A8964C0F}" type="pres">
      <dgm:prSet presAssocID="{333719FB-5AAF-4DDD-8DE0-6EB2384468BB}" presName="FiveNodes_5" presStyleLbl="node1" presStyleIdx="4" presStyleCnt="5">
        <dgm:presLayoutVars>
          <dgm:bulletEnabled val="1"/>
        </dgm:presLayoutVars>
      </dgm:prSet>
      <dgm:spPr/>
    </dgm:pt>
    <dgm:pt modelId="{2D4C0FC4-1F18-42E1-9F06-C1F606B49CCC}" type="pres">
      <dgm:prSet presAssocID="{333719FB-5AAF-4DDD-8DE0-6EB2384468BB}" presName="FiveConn_1-2" presStyleLbl="fgAccFollowNode1" presStyleIdx="0" presStyleCnt="4">
        <dgm:presLayoutVars>
          <dgm:bulletEnabled val="1"/>
        </dgm:presLayoutVars>
      </dgm:prSet>
      <dgm:spPr/>
    </dgm:pt>
    <dgm:pt modelId="{EF18C124-5817-4B1C-BDB9-B6F86FE2E518}" type="pres">
      <dgm:prSet presAssocID="{333719FB-5AAF-4DDD-8DE0-6EB2384468BB}" presName="FiveConn_2-3" presStyleLbl="fgAccFollowNode1" presStyleIdx="1" presStyleCnt="4">
        <dgm:presLayoutVars>
          <dgm:bulletEnabled val="1"/>
        </dgm:presLayoutVars>
      </dgm:prSet>
      <dgm:spPr/>
    </dgm:pt>
    <dgm:pt modelId="{A6AB3188-AE18-46E4-8016-3261210EAA74}" type="pres">
      <dgm:prSet presAssocID="{333719FB-5AAF-4DDD-8DE0-6EB2384468BB}" presName="FiveConn_3-4" presStyleLbl="fgAccFollowNode1" presStyleIdx="2" presStyleCnt="4">
        <dgm:presLayoutVars>
          <dgm:bulletEnabled val="1"/>
        </dgm:presLayoutVars>
      </dgm:prSet>
      <dgm:spPr/>
    </dgm:pt>
    <dgm:pt modelId="{2C4DC408-366E-4E29-9179-FA68B85E028A}" type="pres">
      <dgm:prSet presAssocID="{333719FB-5AAF-4DDD-8DE0-6EB2384468BB}" presName="FiveConn_4-5" presStyleLbl="fgAccFollowNode1" presStyleIdx="3" presStyleCnt="4">
        <dgm:presLayoutVars>
          <dgm:bulletEnabled val="1"/>
        </dgm:presLayoutVars>
      </dgm:prSet>
      <dgm:spPr/>
    </dgm:pt>
    <dgm:pt modelId="{88289FCB-A4DD-4F58-8CA8-A006C16F4139}" type="pres">
      <dgm:prSet presAssocID="{333719FB-5AAF-4DDD-8DE0-6EB2384468BB}" presName="FiveNodes_1_text" presStyleLbl="node1" presStyleIdx="4" presStyleCnt="5">
        <dgm:presLayoutVars>
          <dgm:bulletEnabled val="1"/>
        </dgm:presLayoutVars>
      </dgm:prSet>
      <dgm:spPr/>
    </dgm:pt>
    <dgm:pt modelId="{88285FD5-A356-4B36-A34F-220F937A616D}" type="pres">
      <dgm:prSet presAssocID="{333719FB-5AAF-4DDD-8DE0-6EB2384468BB}" presName="FiveNodes_2_text" presStyleLbl="node1" presStyleIdx="4" presStyleCnt="5">
        <dgm:presLayoutVars>
          <dgm:bulletEnabled val="1"/>
        </dgm:presLayoutVars>
      </dgm:prSet>
      <dgm:spPr/>
    </dgm:pt>
    <dgm:pt modelId="{8B2F54D2-69A8-43B1-A9F0-D0E73DB84A93}" type="pres">
      <dgm:prSet presAssocID="{333719FB-5AAF-4DDD-8DE0-6EB2384468BB}" presName="FiveNodes_3_text" presStyleLbl="node1" presStyleIdx="4" presStyleCnt="5">
        <dgm:presLayoutVars>
          <dgm:bulletEnabled val="1"/>
        </dgm:presLayoutVars>
      </dgm:prSet>
      <dgm:spPr/>
    </dgm:pt>
    <dgm:pt modelId="{D8C42A52-4907-4E09-8E0E-531660C99A57}" type="pres">
      <dgm:prSet presAssocID="{333719FB-5AAF-4DDD-8DE0-6EB2384468BB}" presName="FiveNodes_4_text" presStyleLbl="node1" presStyleIdx="4" presStyleCnt="5">
        <dgm:presLayoutVars>
          <dgm:bulletEnabled val="1"/>
        </dgm:presLayoutVars>
      </dgm:prSet>
      <dgm:spPr/>
    </dgm:pt>
    <dgm:pt modelId="{72CFAAAB-28CC-4355-89D0-CB354381F3E6}" type="pres">
      <dgm:prSet presAssocID="{333719FB-5AAF-4DDD-8DE0-6EB2384468BB}" presName="FiveNodes_5_text" presStyleLbl="node1" presStyleIdx="4" presStyleCnt="5">
        <dgm:presLayoutVars>
          <dgm:bulletEnabled val="1"/>
        </dgm:presLayoutVars>
      </dgm:prSet>
      <dgm:spPr/>
    </dgm:pt>
  </dgm:ptLst>
  <dgm:cxnLst>
    <dgm:cxn modelId="{1FCC3A07-72A5-4FB4-8881-45BBC9CBFB3F}" type="presOf" srcId="{5DC7D317-1338-480F-A467-D36BC90B8BE7}" destId="{88289FCB-A4DD-4F58-8CA8-A006C16F4139}" srcOrd="1" destOrd="0" presId="urn:microsoft.com/office/officeart/2005/8/layout/vProcess5"/>
    <dgm:cxn modelId="{C8977132-C06A-4CA0-ADC3-A749AB1375B2}" type="presOf" srcId="{EF33FC52-F2F3-49DE-9C34-D3E59EC32D49}" destId="{C67CFB0C-7845-4DF2-B0D8-324FECC2A4A1}" srcOrd="0" destOrd="0" presId="urn:microsoft.com/office/officeart/2005/8/layout/vProcess5"/>
    <dgm:cxn modelId="{ED17E942-6D61-4FD7-A574-6DE067ED42BD}" type="presOf" srcId="{BA4DB09B-B4F1-4D3A-8474-7E492CFC3C8B}" destId="{4B63A0D7-0D9C-4699-9E84-98F6A8964C0F}" srcOrd="0" destOrd="0" presId="urn:microsoft.com/office/officeart/2005/8/layout/vProcess5"/>
    <dgm:cxn modelId="{3A52B96A-F8CA-493B-B2F3-327E809742AF}" type="presOf" srcId="{DAA3B232-983D-4BFD-800C-1D1F37760235}" destId="{6F279E06-7757-4051-9A3D-F0A1EC9EE7FC}" srcOrd="0" destOrd="0" presId="urn:microsoft.com/office/officeart/2005/8/layout/vProcess5"/>
    <dgm:cxn modelId="{25B29A4F-C78C-4918-84A2-E6F0FCF89728}" type="presOf" srcId="{04321571-6569-432B-9A5A-2880901375CB}" destId="{2D4C0FC4-1F18-42E1-9F06-C1F606B49CCC}" srcOrd="0" destOrd="0" presId="urn:microsoft.com/office/officeart/2005/8/layout/vProcess5"/>
    <dgm:cxn modelId="{99578B50-0D22-40AE-B031-496DE8B9EC31}" type="presOf" srcId="{DF1386E4-94AF-48A0-99A2-CD65692238C4}" destId="{EF18C124-5817-4B1C-BDB9-B6F86FE2E518}" srcOrd="0" destOrd="0" presId="urn:microsoft.com/office/officeart/2005/8/layout/vProcess5"/>
    <dgm:cxn modelId="{BFD90883-DD44-47E2-A4CC-E8A5A600CC33}" srcId="{333719FB-5AAF-4DDD-8DE0-6EB2384468BB}" destId="{EF33FC52-F2F3-49DE-9C34-D3E59EC32D49}" srcOrd="3" destOrd="0" parTransId="{79FAAB2B-A692-4959-9E55-FB25E3FD290F}" sibTransId="{171679D3-57AF-4D54-A95C-31E64FB9F7BE}"/>
    <dgm:cxn modelId="{4E539887-0EC9-48C8-B358-B0D165B7B965}" type="presOf" srcId="{6DE433AB-984F-49E6-BBB8-991F2A0A837B}" destId="{8B2F54D2-69A8-43B1-A9F0-D0E73DB84A93}" srcOrd="1" destOrd="0" presId="urn:microsoft.com/office/officeart/2005/8/layout/vProcess5"/>
    <dgm:cxn modelId="{A3A0E38A-E24B-4F59-9292-44DA765BA351}" type="presOf" srcId="{333719FB-5AAF-4DDD-8DE0-6EB2384468BB}" destId="{E735E859-33D9-4630-A040-0AA72C302CE7}" srcOrd="0" destOrd="0" presId="urn:microsoft.com/office/officeart/2005/8/layout/vProcess5"/>
    <dgm:cxn modelId="{B8B95299-2DBF-4A82-9CDF-9A4FAEDCF59A}" type="presOf" srcId="{BA4DB09B-B4F1-4D3A-8474-7E492CFC3C8B}" destId="{72CFAAAB-28CC-4355-89D0-CB354381F3E6}" srcOrd="1" destOrd="0" presId="urn:microsoft.com/office/officeart/2005/8/layout/vProcess5"/>
    <dgm:cxn modelId="{62B84FA3-FF1C-418E-B63E-76E3A0385DB6}" type="presOf" srcId="{DAA3B232-983D-4BFD-800C-1D1F37760235}" destId="{88285FD5-A356-4B36-A34F-220F937A616D}" srcOrd="1" destOrd="0" presId="urn:microsoft.com/office/officeart/2005/8/layout/vProcess5"/>
    <dgm:cxn modelId="{BDE2B3A8-D682-472A-8A7D-CF1E97148F35}" type="presOf" srcId="{5DC7D317-1338-480F-A467-D36BC90B8BE7}" destId="{1633AD3E-C188-488A-874E-BF6A2A5A9D3E}" srcOrd="0" destOrd="0" presId="urn:microsoft.com/office/officeart/2005/8/layout/vProcess5"/>
    <dgm:cxn modelId="{D90809B1-5BD0-4A6A-9260-94BF79700665}" type="presOf" srcId="{6DE433AB-984F-49E6-BBB8-991F2A0A837B}" destId="{D58B8EA3-128F-48F8-BCE9-262262DC6F15}" srcOrd="0" destOrd="0" presId="urn:microsoft.com/office/officeart/2005/8/layout/vProcess5"/>
    <dgm:cxn modelId="{7E9506B7-311E-49E6-9386-1F88EDBC57D4}" type="presOf" srcId="{171679D3-57AF-4D54-A95C-31E64FB9F7BE}" destId="{2C4DC408-366E-4E29-9179-FA68B85E028A}" srcOrd="0" destOrd="0" presId="urn:microsoft.com/office/officeart/2005/8/layout/vProcess5"/>
    <dgm:cxn modelId="{4253BAD5-279D-4B18-86F4-3CDE7B398F69}" type="presOf" srcId="{1DA12240-3D74-4E50-B543-FF745BC495CC}" destId="{A6AB3188-AE18-46E4-8016-3261210EAA74}" srcOrd="0" destOrd="0" presId="urn:microsoft.com/office/officeart/2005/8/layout/vProcess5"/>
    <dgm:cxn modelId="{C6BEC5D8-6510-4C02-8BA2-7EADEE8AC17F}" type="presOf" srcId="{EF33FC52-F2F3-49DE-9C34-D3E59EC32D49}" destId="{D8C42A52-4907-4E09-8E0E-531660C99A57}" srcOrd="1" destOrd="0" presId="urn:microsoft.com/office/officeart/2005/8/layout/vProcess5"/>
    <dgm:cxn modelId="{DE5E9FDB-8017-4B28-9E35-5D3E349D97B7}" srcId="{333719FB-5AAF-4DDD-8DE0-6EB2384468BB}" destId="{BA4DB09B-B4F1-4D3A-8474-7E492CFC3C8B}" srcOrd="4" destOrd="0" parTransId="{07DF46CA-3F5E-484C-845A-2BA279DCFDA1}" sibTransId="{CE52CC1A-D0C4-4174-BE71-2D5DDD5F76BB}"/>
    <dgm:cxn modelId="{CC0DCADB-4FAA-4D29-B9FB-D054E2241DF7}" srcId="{333719FB-5AAF-4DDD-8DE0-6EB2384468BB}" destId="{6DE433AB-984F-49E6-BBB8-991F2A0A837B}" srcOrd="2" destOrd="0" parTransId="{48AE1463-0AEC-49B3-B2E2-76A779AF1444}" sibTransId="{1DA12240-3D74-4E50-B543-FF745BC495CC}"/>
    <dgm:cxn modelId="{A3C7CCE5-D6CB-4168-A486-F569AFC70B39}" srcId="{333719FB-5AAF-4DDD-8DE0-6EB2384468BB}" destId="{DAA3B232-983D-4BFD-800C-1D1F37760235}" srcOrd="1" destOrd="0" parTransId="{4FD6CFC3-19B3-419C-BE74-DDC2B81A533B}" sibTransId="{DF1386E4-94AF-48A0-99A2-CD65692238C4}"/>
    <dgm:cxn modelId="{9F1224FB-7747-4C38-88B1-CB2C7A710A3B}" srcId="{333719FB-5AAF-4DDD-8DE0-6EB2384468BB}" destId="{5DC7D317-1338-480F-A467-D36BC90B8BE7}" srcOrd="0" destOrd="0" parTransId="{700EB947-77B3-4B6D-8FD4-9B46685F3205}" sibTransId="{04321571-6569-432B-9A5A-2880901375CB}"/>
    <dgm:cxn modelId="{A35B3BE5-F19C-4227-BB47-075A13935D3F}" type="presParOf" srcId="{E735E859-33D9-4630-A040-0AA72C302CE7}" destId="{35AED149-3721-4FD9-81FB-59CFE3B2F9DF}" srcOrd="0" destOrd="0" presId="urn:microsoft.com/office/officeart/2005/8/layout/vProcess5"/>
    <dgm:cxn modelId="{6FCCA060-5D38-4C5A-80A3-3CD426D2968D}" type="presParOf" srcId="{E735E859-33D9-4630-A040-0AA72C302CE7}" destId="{1633AD3E-C188-488A-874E-BF6A2A5A9D3E}" srcOrd="1" destOrd="0" presId="urn:microsoft.com/office/officeart/2005/8/layout/vProcess5"/>
    <dgm:cxn modelId="{D59997A3-F62B-41EC-8EFA-EF779A23EEB2}" type="presParOf" srcId="{E735E859-33D9-4630-A040-0AA72C302CE7}" destId="{6F279E06-7757-4051-9A3D-F0A1EC9EE7FC}" srcOrd="2" destOrd="0" presId="urn:microsoft.com/office/officeart/2005/8/layout/vProcess5"/>
    <dgm:cxn modelId="{099231EC-EC58-470A-8F8B-574316BD973F}" type="presParOf" srcId="{E735E859-33D9-4630-A040-0AA72C302CE7}" destId="{D58B8EA3-128F-48F8-BCE9-262262DC6F15}" srcOrd="3" destOrd="0" presId="urn:microsoft.com/office/officeart/2005/8/layout/vProcess5"/>
    <dgm:cxn modelId="{0F515250-8966-45E9-B608-9861699B0AE2}" type="presParOf" srcId="{E735E859-33D9-4630-A040-0AA72C302CE7}" destId="{C67CFB0C-7845-4DF2-B0D8-324FECC2A4A1}" srcOrd="4" destOrd="0" presId="urn:microsoft.com/office/officeart/2005/8/layout/vProcess5"/>
    <dgm:cxn modelId="{0EB0F1AC-5C09-4C02-94C8-33E4FDF1A69A}" type="presParOf" srcId="{E735E859-33D9-4630-A040-0AA72C302CE7}" destId="{4B63A0D7-0D9C-4699-9E84-98F6A8964C0F}" srcOrd="5" destOrd="0" presId="urn:microsoft.com/office/officeart/2005/8/layout/vProcess5"/>
    <dgm:cxn modelId="{4B10B3C0-52D4-43BF-9A02-990953793132}" type="presParOf" srcId="{E735E859-33D9-4630-A040-0AA72C302CE7}" destId="{2D4C0FC4-1F18-42E1-9F06-C1F606B49CCC}" srcOrd="6" destOrd="0" presId="urn:microsoft.com/office/officeart/2005/8/layout/vProcess5"/>
    <dgm:cxn modelId="{ECFBE24C-6CBB-47D0-BD25-812D070A5AC8}" type="presParOf" srcId="{E735E859-33D9-4630-A040-0AA72C302CE7}" destId="{EF18C124-5817-4B1C-BDB9-B6F86FE2E518}" srcOrd="7" destOrd="0" presId="urn:microsoft.com/office/officeart/2005/8/layout/vProcess5"/>
    <dgm:cxn modelId="{450703E5-B577-4FD3-AC10-5FC75DD0171A}" type="presParOf" srcId="{E735E859-33D9-4630-A040-0AA72C302CE7}" destId="{A6AB3188-AE18-46E4-8016-3261210EAA74}" srcOrd="8" destOrd="0" presId="urn:microsoft.com/office/officeart/2005/8/layout/vProcess5"/>
    <dgm:cxn modelId="{CF77F188-7A84-4E92-A3FA-24D37DE54CB2}" type="presParOf" srcId="{E735E859-33D9-4630-A040-0AA72C302CE7}" destId="{2C4DC408-366E-4E29-9179-FA68B85E028A}" srcOrd="9" destOrd="0" presId="urn:microsoft.com/office/officeart/2005/8/layout/vProcess5"/>
    <dgm:cxn modelId="{10D5B472-4D04-4D70-BA9A-6B15DB946C02}" type="presParOf" srcId="{E735E859-33D9-4630-A040-0AA72C302CE7}" destId="{88289FCB-A4DD-4F58-8CA8-A006C16F4139}" srcOrd="10" destOrd="0" presId="urn:microsoft.com/office/officeart/2005/8/layout/vProcess5"/>
    <dgm:cxn modelId="{8737CC5C-865F-47E3-960F-7A185FD5250E}" type="presParOf" srcId="{E735E859-33D9-4630-A040-0AA72C302CE7}" destId="{88285FD5-A356-4B36-A34F-220F937A616D}" srcOrd="11" destOrd="0" presId="urn:microsoft.com/office/officeart/2005/8/layout/vProcess5"/>
    <dgm:cxn modelId="{9F625F1F-5539-4825-BDD3-E1213890C51A}" type="presParOf" srcId="{E735E859-33D9-4630-A040-0AA72C302CE7}" destId="{8B2F54D2-69A8-43B1-A9F0-D0E73DB84A93}" srcOrd="12" destOrd="0" presId="urn:microsoft.com/office/officeart/2005/8/layout/vProcess5"/>
    <dgm:cxn modelId="{6A35B85E-4C4B-4E11-8F4A-364F504DB288}" type="presParOf" srcId="{E735E859-33D9-4630-A040-0AA72C302CE7}" destId="{D8C42A52-4907-4E09-8E0E-531660C99A57}" srcOrd="13" destOrd="0" presId="urn:microsoft.com/office/officeart/2005/8/layout/vProcess5"/>
    <dgm:cxn modelId="{D1A7D576-A2E9-464A-A867-5D3DB2C6161B}" type="presParOf" srcId="{E735E859-33D9-4630-A040-0AA72C302CE7}" destId="{72CFAAAB-28CC-4355-89D0-CB354381F3E6}"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B45C2E4-D998-40FA-9883-4197B4B85565}" type="doc">
      <dgm:prSet loTypeId="urn:microsoft.com/office/officeart/2005/8/layout/vList3" loCatId="list" qsTypeId="urn:microsoft.com/office/officeart/2005/8/quickstyle/simple1" qsCatId="simple" csTypeId="urn:microsoft.com/office/officeart/2005/8/colors/accent0_3" csCatId="mainScheme" phldr="1"/>
      <dgm:spPr/>
      <dgm:t>
        <a:bodyPr/>
        <a:lstStyle/>
        <a:p>
          <a:endParaRPr lang="en-US"/>
        </a:p>
      </dgm:t>
    </dgm:pt>
    <dgm:pt modelId="{5AD6563A-FF24-45E6-9C62-ECE75E15EFA9}">
      <dgm:prSet/>
      <dgm:spPr/>
      <dgm:t>
        <a:bodyPr/>
        <a:lstStyle/>
        <a:p>
          <a:r>
            <a:rPr lang="en-US" dirty="0"/>
            <a:t>Inconsistent policies is impairing customer experience</a:t>
          </a:r>
          <a:br>
            <a:rPr lang="en-US" dirty="0"/>
          </a:br>
          <a:endParaRPr lang="en-US" dirty="0"/>
        </a:p>
      </dgm:t>
    </dgm:pt>
    <dgm:pt modelId="{CC71AED4-C44C-458E-8D06-74FF70B12F93}" type="parTrans" cxnId="{A1F01BDE-EB71-4E16-97AE-BDB6D8DD30E7}">
      <dgm:prSet/>
      <dgm:spPr/>
      <dgm:t>
        <a:bodyPr/>
        <a:lstStyle/>
        <a:p>
          <a:endParaRPr lang="en-US"/>
        </a:p>
      </dgm:t>
    </dgm:pt>
    <dgm:pt modelId="{2A0D5691-23EA-4064-9235-2E71129E5C45}" type="sibTrans" cxnId="{A1F01BDE-EB71-4E16-97AE-BDB6D8DD30E7}">
      <dgm:prSet/>
      <dgm:spPr/>
      <dgm:t>
        <a:bodyPr/>
        <a:lstStyle/>
        <a:p>
          <a:endParaRPr lang="en-US"/>
        </a:p>
      </dgm:t>
    </dgm:pt>
    <dgm:pt modelId="{C9E4D7DA-B72B-4B8C-A2C0-3B7DD395071A}">
      <dgm:prSet/>
      <dgm:spPr/>
      <dgm:t>
        <a:bodyPr/>
        <a:lstStyle/>
        <a:p>
          <a:r>
            <a:rPr lang="en-US" dirty="0"/>
            <a:t>Come together through governance</a:t>
          </a:r>
          <a:br>
            <a:rPr lang="en-US" dirty="0"/>
          </a:br>
          <a:endParaRPr lang="en-US" dirty="0"/>
        </a:p>
      </dgm:t>
    </dgm:pt>
    <dgm:pt modelId="{3B37783F-5F4B-4CF7-A155-CC466A0CFAAE}" type="parTrans" cxnId="{F068C836-16D4-4FC8-A0F4-6646F4EF80BE}">
      <dgm:prSet/>
      <dgm:spPr/>
      <dgm:t>
        <a:bodyPr/>
        <a:lstStyle/>
        <a:p>
          <a:endParaRPr lang="en-US"/>
        </a:p>
      </dgm:t>
    </dgm:pt>
    <dgm:pt modelId="{0029714F-66BB-4215-8B77-70AC03E1FD73}" type="sibTrans" cxnId="{F068C836-16D4-4FC8-A0F4-6646F4EF80BE}">
      <dgm:prSet/>
      <dgm:spPr/>
      <dgm:t>
        <a:bodyPr/>
        <a:lstStyle/>
        <a:p>
          <a:endParaRPr lang="en-US"/>
        </a:p>
      </dgm:t>
    </dgm:pt>
    <dgm:pt modelId="{435FD610-FA3D-412A-A0BE-CB2A93754E53}">
      <dgm:prSet/>
      <dgm:spPr/>
      <dgm:t>
        <a:bodyPr/>
        <a:lstStyle/>
        <a:p>
          <a:r>
            <a:rPr lang="en-US" dirty="0"/>
            <a:t>Establish controls and committee</a:t>
          </a:r>
          <a:br>
            <a:rPr lang="en-US" dirty="0"/>
          </a:br>
          <a:endParaRPr lang="en-US" dirty="0"/>
        </a:p>
      </dgm:t>
    </dgm:pt>
    <dgm:pt modelId="{2498BB66-A6F3-414D-8859-30958279464A}" type="parTrans" cxnId="{F87E7E5F-B443-41F7-BACB-C6CF7C1E22F9}">
      <dgm:prSet/>
      <dgm:spPr/>
      <dgm:t>
        <a:bodyPr/>
        <a:lstStyle/>
        <a:p>
          <a:endParaRPr lang="en-US"/>
        </a:p>
      </dgm:t>
    </dgm:pt>
    <dgm:pt modelId="{B2EA9D08-5045-46EE-BA2E-BF05924280A8}" type="sibTrans" cxnId="{F87E7E5F-B443-41F7-BACB-C6CF7C1E22F9}">
      <dgm:prSet/>
      <dgm:spPr/>
      <dgm:t>
        <a:bodyPr/>
        <a:lstStyle/>
        <a:p>
          <a:endParaRPr lang="en-US"/>
        </a:p>
      </dgm:t>
    </dgm:pt>
    <dgm:pt modelId="{8ACA233B-0221-4956-92BF-D5B123D2C57E}">
      <dgm:prSet/>
      <dgm:spPr/>
      <dgm:t>
        <a:bodyPr/>
        <a:lstStyle/>
        <a:p>
          <a:r>
            <a:rPr lang="en-US" dirty="0"/>
            <a:t>Delegate to technical communities</a:t>
          </a:r>
          <a:br>
            <a:rPr lang="en-US" dirty="0"/>
          </a:br>
          <a:endParaRPr lang="en-US" dirty="0"/>
        </a:p>
      </dgm:t>
    </dgm:pt>
    <dgm:pt modelId="{16FCAC71-7A27-4AC6-9F62-A78668C0BE3B}" type="parTrans" cxnId="{2D3561DA-9384-4BC3-8EF6-86BAB7DF93F2}">
      <dgm:prSet/>
      <dgm:spPr/>
      <dgm:t>
        <a:bodyPr/>
        <a:lstStyle/>
        <a:p>
          <a:endParaRPr lang="en-US"/>
        </a:p>
      </dgm:t>
    </dgm:pt>
    <dgm:pt modelId="{5AB03829-8DD7-4289-A2D4-08F2D5B434B2}" type="sibTrans" cxnId="{2D3561DA-9384-4BC3-8EF6-86BAB7DF93F2}">
      <dgm:prSet/>
      <dgm:spPr/>
      <dgm:t>
        <a:bodyPr/>
        <a:lstStyle/>
        <a:p>
          <a:endParaRPr lang="en-US"/>
        </a:p>
      </dgm:t>
    </dgm:pt>
    <dgm:pt modelId="{4F4B61BD-0835-435F-BA49-799DEC9F4D94}">
      <dgm:prSet/>
      <dgm:spPr/>
      <dgm:t>
        <a:bodyPr/>
        <a:lstStyle/>
        <a:p>
          <a:r>
            <a:rPr lang="en-US"/>
            <a:t>Enforce guardrails and policy lifecycle</a:t>
          </a:r>
        </a:p>
      </dgm:t>
    </dgm:pt>
    <dgm:pt modelId="{7E528C32-56D1-4143-A1EB-339E75F38CC2}" type="parTrans" cxnId="{8DD70DD7-820C-419C-BD3B-4DF7A1422B87}">
      <dgm:prSet/>
      <dgm:spPr/>
      <dgm:t>
        <a:bodyPr/>
        <a:lstStyle/>
        <a:p>
          <a:endParaRPr lang="en-US"/>
        </a:p>
      </dgm:t>
    </dgm:pt>
    <dgm:pt modelId="{050135A2-FC8A-45F4-8180-B8B663BA9542}" type="sibTrans" cxnId="{8DD70DD7-820C-419C-BD3B-4DF7A1422B87}">
      <dgm:prSet/>
      <dgm:spPr/>
      <dgm:t>
        <a:bodyPr/>
        <a:lstStyle/>
        <a:p>
          <a:endParaRPr lang="en-US"/>
        </a:p>
      </dgm:t>
    </dgm:pt>
    <dgm:pt modelId="{F4599589-3854-4FAD-BCFB-8367FC660539}" type="pres">
      <dgm:prSet presAssocID="{6B45C2E4-D998-40FA-9883-4197B4B85565}" presName="linearFlow" presStyleCnt="0">
        <dgm:presLayoutVars>
          <dgm:dir/>
          <dgm:resizeHandles val="exact"/>
        </dgm:presLayoutVars>
      </dgm:prSet>
      <dgm:spPr/>
    </dgm:pt>
    <dgm:pt modelId="{22FBB9FD-F568-4201-A425-D7BC8C216EAD}" type="pres">
      <dgm:prSet presAssocID="{5AD6563A-FF24-45E6-9C62-ECE75E15EFA9}" presName="composite" presStyleCnt="0"/>
      <dgm:spPr/>
    </dgm:pt>
    <dgm:pt modelId="{5080D92D-290A-430B-997A-DF9D0FC00846}" type="pres">
      <dgm:prSet presAssocID="{5AD6563A-FF24-45E6-9C62-ECE75E15EFA9}" presName="imgShp" presStyleLbl="fgImgPlac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roken Heart with solid fill"/>
        </a:ext>
      </dgm:extLst>
    </dgm:pt>
    <dgm:pt modelId="{25A5D24F-3E98-4904-AE57-5F5137054A25}" type="pres">
      <dgm:prSet presAssocID="{5AD6563A-FF24-45E6-9C62-ECE75E15EFA9}" presName="txShp" presStyleLbl="node1" presStyleIdx="0" presStyleCnt="5">
        <dgm:presLayoutVars>
          <dgm:bulletEnabled val="1"/>
        </dgm:presLayoutVars>
      </dgm:prSet>
      <dgm:spPr/>
    </dgm:pt>
    <dgm:pt modelId="{3F5F56D7-E974-4B01-A6BE-EC9B054BE249}" type="pres">
      <dgm:prSet presAssocID="{2A0D5691-23EA-4064-9235-2E71129E5C45}" presName="spacing" presStyleCnt="0"/>
      <dgm:spPr/>
    </dgm:pt>
    <dgm:pt modelId="{6FEB4593-46C0-4DCB-A78C-F456ACE37583}" type="pres">
      <dgm:prSet presAssocID="{C9E4D7DA-B72B-4B8C-A2C0-3B7DD395071A}" presName="composite" presStyleCnt="0"/>
      <dgm:spPr/>
    </dgm:pt>
    <dgm:pt modelId="{D34A72C9-85E2-4397-B084-C839AC772A0B}" type="pres">
      <dgm:prSet presAssocID="{C9E4D7DA-B72B-4B8C-A2C0-3B7DD395071A}" presName="imgShp" presStyleLbl="fgImgPlac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heers with solid fill"/>
        </a:ext>
      </dgm:extLst>
    </dgm:pt>
    <dgm:pt modelId="{D37F43BD-6AD0-4787-BC45-71F86377B8C6}" type="pres">
      <dgm:prSet presAssocID="{C9E4D7DA-B72B-4B8C-A2C0-3B7DD395071A}" presName="txShp" presStyleLbl="node1" presStyleIdx="1" presStyleCnt="5">
        <dgm:presLayoutVars>
          <dgm:bulletEnabled val="1"/>
        </dgm:presLayoutVars>
      </dgm:prSet>
      <dgm:spPr/>
    </dgm:pt>
    <dgm:pt modelId="{BD48E819-C3AB-4505-825E-5C66E94FC1DB}" type="pres">
      <dgm:prSet presAssocID="{0029714F-66BB-4215-8B77-70AC03E1FD73}" presName="spacing" presStyleCnt="0"/>
      <dgm:spPr/>
    </dgm:pt>
    <dgm:pt modelId="{0936D513-5572-4E1C-8E16-AC84C6735B69}" type="pres">
      <dgm:prSet presAssocID="{435FD610-FA3D-412A-A0BE-CB2A93754E53}" presName="composite" presStyleCnt="0"/>
      <dgm:spPr/>
    </dgm:pt>
    <dgm:pt modelId="{0EE809EF-6FC7-470D-8B7C-994B26B1B8DF}" type="pres">
      <dgm:prSet presAssocID="{435FD610-FA3D-412A-A0BE-CB2A93754E53}" presName="imgShp" presStyleLbl="fgImgPlac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lipboard Badge with solid fill"/>
        </a:ext>
      </dgm:extLst>
    </dgm:pt>
    <dgm:pt modelId="{9BA43801-C61B-44DC-852D-6BCEBA72E189}" type="pres">
      <dgm:prSet presAssocID="{435FD610-FA3D-412A-A0BE-CB2A93754E53}" presName="txShp" presStyleLbl="node1" presStyleIdx="2" presStyleCnt="5">
        <dgm:presLayoutVars>
          <dgm:bulletEnabled val="1"/>
        </dgm:presLayoutVars>
      </dgm:prSet>
      <dgm:spPr/>
    </dgm:pt>
    <dgm:pt modelId="{52D9FAD4-4DA2-4402-84DF-A5C818E73239}" type="pres">
      <dgm:prSet presAssocID="{B2EA9D08-5045-46EE-BA2E-BF05924280A8}" presName="spacing" presStyleCnt="0"/>
      <dgm:spPr/>
    </dgm:pt>
    <dgm:pt modelId="{51E4F179-5D67-4C09-97C3-0188972D8988}" type="pres">
      <dgm:prSet presAssocID="{8ACA233B-0221-4956-92BF-D5B123D2C57E}" presName="composite" presStyleCnt="0"/>
      <dgm:spPr/>
    </dgm:pt>
    <dgm:pt modelId="{195880BA-A992-412E-90DD-339A632AEDC0}" type="pres">
      <dgm:prSet presAssocID="{8ACA233B-0221-4956-92BF-D5B123D2C57E}" presName="imgShp" presStyleLbl="fgImgPlac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Group with solid fill"/>
        </a:ext>
      </dgm:extLst>
    </dgm:pt>
    <dgm:pt modelId="{6C6D9EDA-7457-4BFD-BB25-797CD5A8F346}" type="pres">
      <dgm:prSet presAssocID="{8ACA233B-0221-4956-92BF-D5B123D2C57E}" presName="txShp" presStyleLbl="node1" presStyleIdx="3" presStyleCnt="5">
        <dgm:presLayoutVars>
          <dgm:bulletEnabled val="1"/>
        </dgm:presLayoutVars>
      </dgm:prSet>
      <dgm:spPr/>
    </dgm:pt>
    <dgm:pt modelId="{AF12A162-EB8A-4F3D-8EF4-75695C659DFC}" type="pres">
      <dgm:prSet presAssocID="{5AB03829-8DD7-4289-A2D4-08F2D5B434B2}" presName="spacing" presStyleCnt="0"/>
      <dgm:spPr/>
    </dgm:pt>
    <dgm:pt modelId="{12256B80-F8C0-4CD1-9F5D-AC3E9A02C738}" type="pres">
      <dgm:prSet presAssocID="{4F4B61BD-0835-435F-BA49-799DEC9F4D94}" presName="composite" presStyleCnt="0"/>
      <dgm:spPr/>
    </dgm:pt>
    <dgm:pt modelId="{CD0AAAE1-21C5-4723-AE84-A457B53F823F}" type="pres">
      <dgm:prSet presAssocID="{4F4B61BD-0835-435F-BA49-799DEC9F4D94}" presName="imgShp" presStyleLbl="fgImgPlac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Police female with solid fill"/>
        </a:ext>
      </dgm:extLst>
    </dgm:pt>
    <dgm:pt modelId="{4D21B8AA-6489-4D14-A961-4A8FA963647E}" type="pres">
      <dgm:prSet presAssocID="{4F4B61BD-0835-435F-BA49-799DEC9F4D94}" presName="txShp" presStyleLbl="node1" presStyleIdx="4" presStyleCnt="5">
        <dgm:presLayoutVars>
          <dgm:bulletEnabled val="1"/>
        </dgm:presLayoutVars>
      </dgm:prSet>
      <dgm:spPr/>
    </dgm:pt>
  </dgm:ptLst>
  <dgm:cxnLst>
    <dgm:cxn modelId="{F068C836-16D4-4FC8-A0F4-6646F4EF80BE}" srcId="{6B45C2E4-D998-40FA-9883-4197B4B85565}" destId="{C9E4D7DA-B72B-4B8C-A2C0-3B7DD395071A}" srcOrd="1" destOrd="0" parTransId="{3B37783F-5F4B-4CF7-A155-CC466A0CFAAE}" sibTransId="{0029714F-66BB-4215-8B77-70AC03E1FD73}"/>
    <dgm:cxn modelId="{B49DE55C-9BFD-4B9A-9DE5-A09E8A7AFAAB}" type="presOf" srcId="{C9E4D7DA-B72B-4B8C-A2C0-3B7DD395071A}" destId="{D37F43BD-6AD0-4787-BC45-71F86377B8C6}" srcOrd="0" destOrd="0" presId="urn:microsoft.com/office/officeart/2005/8/layout/vList3"/>
    <dgm:cxn modelId="{F87E7E5F-B443-41F7-BACB-C6CF7C1E22F9}" srcId="{6B45C2E4-D998-40FA-9883-4197B4B85565}" destId="{435FD610-FA3D-412A-A0BE-CB2A93754E53}" srcOrd="2" destOrd="0" parTransId="{2498BB66-A6F3-414D-8859-30958279464A}" sibTransId="{B2EA9D08-5045-46EE-BA2E-BF05924280A8}"/>
    <dgm:cxn modelId="{9A2EB579-2142-4C38-8E1C-70F91AB1231F}" type="presOf" srcId="{6B45C2E4-D998-40FA-9883-4197B4B85565}" destId="{F4599589-3854-4FAD-BCFB-8367FC660539}" srcOrd="0" destOrd="0" presId="urn:microsoft.com/office/officeart/2005/8/layout/vList3"/>
    <dgm:cxn modelId="{8054648E-C178-496C-B65C-4469523BD7D3}" type="presOf" srcId="{435FD610-FA3D-412A-A0BE-CB2A93754E53}" destId="{9BA43801-C61B-44DC-852D-6BCEBA72E189}" srcOrd="0" destOrd="0" presId="urn:microsoft.com/office/officeart/2005/8/layout/vList3"/>
    <dgm:cxn modelId="{4C6CD1CA-F19D-4C76-8A26-8A9AA5104F9E}" type="presOf" srcId="{4F4B61BD-0835-435F-BA49-799DEC9F4D94}" destId="{4D21B8AA-6489-4D14-A961-4A8FA963647E}" srcOrd="0" destOrd="0" presId="urn:microsoft.com/office/officeart/2005/8/layout/vList3"/>
    <dgm:cxn modelId="{9E30E7D3-6A39-44EA-A7FE-1000E901CD95}" type="presOf" srcId="{5AD6563A-FF24-45E6-9C62-ECE75E15EFA9}" destId="{25A5D24F-3E98-4904-AE57-5F5137054A25}" srcOrd="0" destOrd="0" presId="urn:microsoft.com/office/officeart/2005/8/layout/vList3"/>
    <dgm:cxn modelId="{8DD70DD7-820C-419C-BD3B-4DF7A1422B87}" srcId="{6B45C2E4-D998-40FA-9883-4197B4B85565}" destId="{4F4B61BD-0835-435F-BA49-799DEC9F4D94}" srcOrd="4" destOrd="0" parTransId="{7E528C32-56D1-4143-A1EB-339E75F38CC2}" sibTransId="{050135A2-FC8A-45F4-8180-B8B663BA9542}"/>
    <dgm:cxn modelId="{2D3561DA-9384-4BC3-8EF6-86BAB7DF93F2}" srcId="{6B45C2E4-D998-40FA-9883-4197B4B85565}" destId="{8ACA233B-0221-4956-92BF-D5B123D2C57E}" srcOrd="3" destOrd="0" parTransId="{16FCAC71-7A27-4AC6-9F62-A78668C0BE3B}" sibTransId="{5AB03829-8DD7-4289-A2D4-08F2D5B434B2}"/>
    <dgm:cxn modelId="{A1F01BDE-EB71-4E16-97AE-BDB6D8DD30E7}" srcId="{6B45C2E4-D998-40FA-9883-4197B4B85565}" destId="{5AD6563A-FF24-45E6-9C62-ECE75E15EFA9}" srcOrd="0" destOrd="0" parTransId="{CC71AED4-C44C-458E-8D06-74FF70B12F93}" sibTransId="{2A0D5691-23EA-4064-9235-2E71129E5C45}"/>
    <dgm:cxn modelId="{315D90E9-A383-458E-A4EE-47653F5300B1}" type="presOf" srcId="{8ACA233B-0221-4956-92BF-D5B123D2C57E}" destId="{6C6D9EDA-7457-4BFD-BB25-797CD5A8F346}" srcOrd="0" destOrd="0" presId="urn:microsoft.com/office/officeart/2005/8/layout/vList3"/>
    <dgm:cxn modelId="{51A71993-E207-44FB-A0EF-475A35EBE451}" type="presParOf" srcId="{F4599589-3854-4FAD-BCFB-8367FC660539}" destId="{22FBB9FD-F568-4201-A425-D7BC8C216EAD}" srcOrd="0" destOrd="0" presId="urn:microsoft.com/office/officeart/2005/8/layout/vList3"/>
    <dgm:cxn modelId="{80C2F4CE-5BD6-4F40-8F1E-36FCC6FAFA05}" type="presParOf" srcId="{22FBB9FD-F568-4201-A425-D7BC8C216EAD}" destId="{5080D92D-290A-430B-997A-DF9D0FC00846}" srcOrd="0" destOrd="0" presId="urn:microsoft.com/office/officeart/2005/8/layout/vList3"/>
    <dgm:cxn modelId="{A3D22508-5C59-4D2C-A4EA-55752012EE6A}" type="presParOf" srcId="{22FBB9FD-F568-4201-A425-D7BC8C216EAD}" destId="{25A5D24F-3E98-4904-AE57-5F5137054A25}" srcOrd="1" destOrd="0" presId="urn:microsoft.com/office/officeart/2005/8/layout/vList3"/>
    <dgm:cxn modelId="{194BB461-5EB2-4ABF-8CB7-82739D478C4F}" type="presParOf" srcId="{F4599589-3854-4FAD-BCFB-8367FC660539}" destId="{3F5F56D7-E974-4B01-A6BE-EC9B054BE249}" srcOrd="1" destOrd="0" presId="urn:microsoft.com/office/officeart/2005/8/layout/vList3"/>
    <dgm:cxn modelId="{4B8C9A03-2728-4940-9D88-565C8C7BCAA6}" type="presParOf" srcId="{F4599589-3854-4FAD-BCFB-8367FC660539}" destId="{6FEB4593-46C0-4DCB-A78C-F456ACE37583}" srcOrd="2" destOrd="0" presId="urn:microsoft.com/office/officeart/2005/8/layout/vList3"/>
    <dgm:cxn modelId="{2594738D-AB08-4B82-ABAD-318F7D262B0D}" type="presParOf" srcId="{6FEB4593-46C0-4DCB-A78C-F456ACE37583}" destId="{D34A72C9-85E2-4397-B084-C839AC772A0B}" srcOrd="0" destOrd="0" presId="urn:microsoft.com/office/officeart/2005/8/layout/vList3"/>
    <dgm:cxn modelId="{A69900F6-BECA-4555-A24A-8D82A520F104}" type="presParOf" srcId="{6FEB4593-46C0-4DCB-A78C-F456ACE37583}" destId="{D37F43BD-6AD0-4787-BC45-71F86377B8C6}" srcOrd="1" destOrd="0" presId="urn:microsoft.com/office/officeart/2005/8/layout/vList3"/>
    <dgm:cxn modelId="{23064108-1966-4995-A17C-49B34D4E9E57}" type="presParOf" srcId="{F4599589-3854-4FAD-BCFB-8367FC660539}" destId="{BD48E819-C3AB-4505-825E-5C66E94FC1DB}" srcOrd="3" destOrd="0" presId="urn:microsoft.com/office/officeart/2005/8/layout/vList3"/>
    <dgm:cxn modelId="{46821A78-2DAB-4474-A78E-D52D793B7025}" type="presParOf" srcId="{F4599589-3854-4FAD-BCFB-8367FC660539}" destId="{0936D513-5572-4E1C-8E16-AC84C6735B69}" srcOrd="4" destOrd="0" presId="urn:microsoft.com/office/officeart/2005/8/layout/vList3"/>
    <dgm:cxn modelId="{A53E23E3-0076-483B-A02A-1FAD7653F4B7}" type="presParOf" srcId="{0936D513-5572-4E1C-8E16-AC84C6735B69}" destId="{0EE809EF-6FC7-470D-8B7C-994B26B1B8DF}" srcOrd="0" destOrd="0" presId="urn:microsoft.com/office/officeart/2005/8/layout/vList3"/>
    <dgm:cxn modelId="{EFB8ED45-AB94-4812-840D-D89D985DCA93}" type="presParOf" srcId="{0936D513-5572-4E1C-8E16-AC84C6735B69}" destId="{9BA43801-C61B-44DC-852D-6BCEBA72E189}" srcOrd="1" destOrd="0" presId="urn:microsoft.com/office/officeart/2005/8/layout/vList3"/>
    <dgm:cxn modelId="{1C76B51D-8EBE-409D-83C0-DFEFC0C15A85}" type="presParOf" srcId="{F4599589-3854-4FAD-BCFB-8367FC660539}" destId="{52D9FAD4-4DA2-4402-84DF-A5C818E73239}" srcOrd="5" destOrd="0" presId="urn:microsoft.com/office/officeart/2005/8/layout/vList3"/>
    <dgm:cxn modelId="{60B412E0-1761-446C-AF31-B1FFF412BD46}" type="presParOf" srcId="{F4599589-3854-4FAD-BCFB-8367FC660539}" destId="{51E4F179-5D67-4C09-97C3-0188972D8988}" srcOrd="6" destOrd="0" presId="urn:microsoft.com/office/officeart/2005/8/layout/vList3"/>
    <dgm:cxn modelId="{F05ACE5E-517D-413C-BC15-5DD6B5DCC566}" type="presParOf" srcId="{51E4F179-5D67-4C09-97C3-0188972D8988}" destId="{195880BA-A992-412E-90DD-339A632AEDC0}" srcOrd="0" destOrd="0" presId="urn:microsoft.com/office/officeart/2005/8/layout/vList3"/>
    <dgm:cxn modelId="{D2FD9E90-9588-4630-8488-0929C35E1C71}" type="presParOf" srcId="{51E4F179-5D67-4C09-97C3-0188972D8988}" destId="{6C6D9EDA-7457-4BFD-BB25-797CD5A8F346}" srcOrd="1" destOrd="0" presId="urn:microsoft.com/office/officeart/2005/8/layout/vList3"/>
    <dgm:cxn modelId="{78A9D181-2C69-49B0-902E-BE098F066C58}" type="presParOf" srcId="{F4599589-3854-4FAD-BCFB-8367FC660539}" destId="{AF12A162-EB8A-4F3D-8EF4-75695C659DFC}" srcOrd="7" destOrd="0" presId="urn:microsoft.com/office/officeart/2005/8/layout/vList3"/>
    <dgm:cxn modelId="{B36BF9EF-BFF3-4B47-BD03-C65F48F1E721}" type="presParOf" srcId="{F4599589-3854-4FAD-BCFB-8367FC660539}" destId="{12256B80-F8C0-4CD1-9F5D-AC3E9A02C738}" srcOrd="8" destOrd="0" presId="urn:microsoft.com/office/officeart/2005/8/layout/vList3"/>
    <dgm:cxn modelId="{A41CA79A-8A2E-46EB-97E5-764161E51BB5}" type="presParOf" srcId="{12256B80-F8C0-4CD1-9F5D-AC3E9A02C738}" destId="{CD0AAAE1-21C5-4723-AE84-A457B53F823F}" srcOrd="0" destOrd="0" presId="urn:microsoft.com/office/officeart/2005/8/layout/vList3"/>
    <dgm:cxn modelId="{892AEEE0-B0AD-461E-B488-4E12747A48F0}" type="presParOf" srcId="{12256B80-F8C0-4CD1-9F5D-AC3E9A02C738}" destId="{4D21B8AA-6489-4D14-A961-4A8FA963647E}"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1ECEB9C-AF57-4AB1-9371-0B2AEBE9E52E}"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29E1B61-DCB3-4FBB-804C-6510D7C585DA}">
      <dgm:prSet/>
      <dgm:spPr/>
      <dgm:t>
        <a:bodyPr/>
        <a:lstStyle/>
        <a:p>
          <a:pPr>
            <a:lnSpc>
              <a:spcPct val="100000"/>
            </a:lnSpc>
            <a:defRPr cap="all"/>
          </a:pPr>
          <a:r>
            <a:rPr lang="en-US" dirty="0"/>
            <a:t>Unifying and standardizing our policies</a:t>
          </a:r>
        </a:p>
      </dgm:t>
    </dgm:pt>
    <dgm:pt modelId="{E3DB3839-ACC6-4EB2-938A-985838E1F19F}" type="parTrans" cxnId="{9A4F3A3E-F393-4790-9016-7A788C3680E0}">
      <dgm:prSet/>
      <dgm:spPr/>
      <dgm:t>
        <a:bodyPr/>
        <a:lstStyle/>
        <a:p>
          <a:endParaRPr lang="en-US"/>
        </a:p>
      </dgm:t>
    </dgm:pt>
    <dgm:pt modelId="{0FBA5969-8F62-4DE9-9A0F-20AA35C00513}" type="sibTrans" cxnId="{9A4F3A3E-F393-4790-9016-7A788C3680E0}">
      <dgm:prSet/>
      <dgm:spPr/>
      <dgm:t>
        <a:bodyPr/>
        <a:lstStyle/>
        <a:p>
          <a:endParaRPr lang="en-US"/>
        </a:p>
      </dgm:t>
    </dgm:pt>
    <dgm:pt modelId="{B7FB4D10-EF1C-465D-9450-A0572E17BE97}">
      <dgm:prSet/>
      <dgm:spPr/>
      <dgm:t>
        <a:bodyPr/>
        <a:lstStyle/>
        <a:p>
          <a:pPr>
            <a:lnSpc>
              <a:spcPct val="100000"/>
            </a:lnSpc>
            <a:defRPr cap="all"/>
          </a:pPr>
          <a:r>
            <a:rPr lang="en-US" dirty="0"/>
            <a:t>Converging these procedures needs sponsorship from the top</a:t>
          </a:r>
          <a:br>
            <a:rPr lang="en-US" dirty="0"/>
          </a:br>
          <a:endParaRPr lang="en-US" dirty="0"/>
        </a:p>
      </dgm:t>
    </dgm:pt>
    <dgm:pt modelId="{7A12E0DD-A65C-4696-8BB9-25E924563C61}" type="parTrans" cxnId="{DA15EF28-7CA4-43E7-9C78-DA5F731C8B3B}">
      <dgm:prSet/>
      <dgm:spPr/>
      <dgm:t>
        <a:bodyPr/>
        <a:lstStyle/>
        <a:p>
          <a:endParaRPr lang="en-US"/>
        </a:p>
      </dgm:t>
    </dgm:pt>
    <dgm:pt modelId="{980BB1D0-3D30-413B-A766-4CA9717BB248}" type="sibTrans" cxnId="{DA15EF28-7CA4-43E7-9C78-DA5F731C8B3B}">
      <dgm:prSet/>
      <dgm:spPr/>
      <dgm:t>
        <a:bodyPr/>
        <a:lstStyle/>
        <a:p>
          <a:endParaRPr lang="en-US"/>
        </a:p>
      </dgm:t>
    </dgm:pt>
    <dgm:pt modelId="{180E2FD5-A2BA-4770-9B5D-1731A2479C74}">
      <dgm:prSet/>
      <dgm:spPr/>
      <dgm:t>
        <a:bodyPr/>
        <a:lstStyle/>
        <a:p>
          <a:pPr>
            <a:lnSpc>
              <a:spcPct val="100000"/>
            </a:lnSpc>
            <a:defRPr cap="all"/>
          </a:pPr>
          <a:r>
            <a:rPr lang="en-US"/>
            <a:t>Delivering those requirements means delegating to below</a:t>
          </a:r>
        </a:p>
      </dgm:t>
    </dgm:pt>
    <dgm:pt modelId="{9B1A7908-9508-4D24-842C-A3DDEC1C46D4}" type="parTrans" cxnId="{C00841EE-76E7-4A1C-A590-C1A0BB0528E7}">
      <dgm:prSet/>
      <dgm:spPr/>
      <dgm:t>
        <a:bodyPr/>
        <a:lstStyle/>
        <a:p>
          <a:endParaRPr lang="en-US"/>
        </a:p>
      </dgm:t>
    </dgm:pt>
    <dgm:pt modelId="{1D72148B-6522-4E57-90C8-883E6D1A3890}" type="sibTrans" cxnId="{C00841EE-76E7-4A1C-A590-C1A0BB0528E7}">
      <dgm:prSet/>
      <dgm:spPr/>
      <dgm:t>
        <a:bodyPr/>
        <a:lstStyle/>
        <a:p>
          <a:endParaRPr lang="en-US"/>
        </a:p>
      </dgm:t>
    </dgm:pt>
    <dgm:pt modelId="{7E329B73-8A35-49EA-9AC3-7FF0E668CF85}">
      <dgm:prSet/>
      <dgm:spPr/>
      <dgm:t>
        <a:bodyPr/>
        <a:lstStyle/>
        <a:p>
          <a:pPr>
            <a:lnSpc>
              <a:spcPct val="100000"/>
            </a:lnSpc>
            <a:defRPr cap="all"/>
          </a:pPr>
          <a:r>
            <a:rPr lang="en-US"/>
            <a:t>NCU-F will be successful through community growth</a:t>
          </a:r>
        </a:p>
      </dgm:t>
    </dgm:pt>
    <dgm:pt modelId="{5C202641-CB11-423F-BFA4-C99C928B2E99}" type="parTrans" cxnId="{E9AE936B-7EB7-45BD-B589-647CC52E3CE9}">
      <dgm:prSet/>
      <dgm:spPr/>
      <dgm:t>
        <a:bodyPr/>
        <a:lstStyle/>
        <a:p>
          <a:endParaRPr lang="en-US"/>
        </a:p>
      </dgm:t>
    </dgm:pt>
    <dgm:pt modelId="{38664E48-AFA6-4EAB-B487-13C7E285C47B}" type="sibTrans" cxnId="{E9AE936B-7EB7-45BD-B589-647CC52E3CE9}">
      <dgm:prSet/>
      <dgm:spPr/>
      <dgm:t>
        <a:bodyPr/>
        <a:lstStyle/>
        <a:p>
          <a:endParaRPr lang="en-US"/>
        </a:p>
      </dgm:t>
    </dgm:pt>
    <dgm:pt modelId="{6EDC6C59-B0E8-4CA7-A074-18441FDA0932}">
      <dgm:prSet/>
      <dgm:spPr/>
      <dgm:t>
        <a:bodyPr/>
        <a:lstStyle/>
        <a:p>
          <a:pPr>
            <a:lnSpc>
              <a:spcPct val="100000"/>
            </a:lnSpc>
            <a:defRPr cap="all"/>
          </a:pPr>
          <a:r>
            <a:rPr lang="en-US" dirty="0"/>
            <a:t>IT Investments are inconsistent</a:t>
          </a:r>
        </a:p>
      </dgm:t>
    </dgm:pt>
    <dgm:pt modelId="{BD4B51A3-7D50-453F-9B2D-3D530FC86F75}" type="sibTrans" cxnId="{C69DC378-DD4A-49CD-9F01-2B3C3E631916}">
      <dgm:prSet/>
      <dgm:spPr/>
      <dgm:t>
        <a:bodyPr/>
        <a:lstStyle/>
        <a:p>
          <a:endParaRPr lang="en-US"/>
        </a:p>
      </dgm:t>
    </dgm:pt>
    <dgm:pt modelId="{EED3D2A0-6D4F-4417-82DA-CCBD08E0F443}" type="parTrans" cxnId="{C69DC378-DD4A-49CD-9F01-2B3C3E631916}">
      <dgm:prSet/>
      <dgm:spPr/>
      <dgm:t>
        <a:bodyPr/>
        <a:lstStyle/>
        <a:p>
          <a:endParaRPr lang="en-US"/>
        </a:p>
      </dgm:t>
    </dgm:pt>
    <dgm:pt modelId="{224ED3BA-4E76-45AE-A239-D4C31489343C}" type="pres">
      <dgm:prSet presAssocID="{B1ECEB9C-AF57-4AB1-9371-0B2AEBE9E52E}" presName="root" presStyleCnt="0">
        <dgm:presLayoutVars>
          <dgm:dir/>
          <dgm:resizeHandles val="exact"/>
        </dgm:presLayoutVars>
      </dgm:prSet>
      <dgm:spPr/>
    </dgm:pt>
    <dgm:pt modelId="{41FEA515-535B-42A9-B4FC-CE84B3830040}" type="pres">
      <dgm:prSet presAssocID="{129E1B61-DCB3-4FBB-804C-6510D7C585DA}" presName="compNode" presStyleCnt="0"/>
      <dgm:spPr/>
    </dgm:pt>
    <dgm:pt modelId="{D868872D-2965-4822-B573-1ED88CC2C026}" type="pres">
      <dgm:prSet presAssocID="{129E1B61-DCB3-4FBB-804C-6510D7C585DA}" presName="iconBgRect" presStyleLbl="bgShp" presStyleIdx="0" presStyleCnt="5"/>
      <dgm:spPr>
        <a:prstGeom prst="round2DiagRect">
          <a:avLst>
            <a:gd name="adj1" fmla="val 29727"/>
            <a:gd name="adj2" fmla="val 0"/>
          </a:avLst>
        </a:prstGeom>
      </dgm:spPr>
    </dgm:pt>
    <dgm:pt modelId="{A8E988EB-BBD4-47DE-8F78-C13800417BF3}" type="pres">
      <dgm:prSet presAssocID="{129E1B61-DCB3-4FBB-804C-6510D7C585D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AFD58CF7-3805-4288-BB49-22B049476904}" type="pres">
      <dgm:prSet presAssocID="{129E1B61-DCB3-4FBB-804C-6510D7C585DA}" presName="spaceRect" presStyleCnt="0"/>
      <dgm:spPr/>
    </dgm:pt>
    <dgm:pt modelId="{664AA690-2F93-497E-B6E5-1F768869F1A5}" type="pres">
      <dgm:prSet presAssocID="{129E1B61-DCB3-4FBB-804C-6510D7C585DA}" presName="textRect" presStyleLbl="revTx" presStyleIdx="0" presStyleCnt="5">
        <dgm:presLayoutVars>
          <dgm:chMax val="1"/>
          <dgm:chPref val="1"/>
        </dgm:presLayoutVars>
      </dgm:prSet>
      <dgm:spPr/>
    </dgm:pt>
    <dgm:pt modelId="{FD39C61D-2042-402E-905F-238847CBA67D}" type="pres">
      <dgm:prSet presAssocID="{0FBA5969-8F62-4DE9-9A0F-20AA35C00513}" presName="sibTrans" presStyleCnt="0"/>
      <dgm:spPr/>
    </dgm:pt>
    <dgm:pt modelId="{91101DC4-8DF3-4F66-BED1-695140E814F9}" type="pres">
      <dgm:prSet presAssocID="{6EDC6C59-B0E8-4CA7-A074-18441FDA0932}" presName="compNode" presStyleCnt="0"/>
      <dgm:spPr/>
    </dgm:pt>
    <dgm:pt modelId="{C30960F8-3598-42B0-A75E-20D454BE8B8F}" type="pres">
      <dgm:prSet presAssocID="{6EDC6C59-B0E8-4CA7-A074-18441FDA0932}" presName="iconBgRect" presStyleLbl="bgShp" presStyleIdx="1" presStyleCnt="5"/>
      <dgm:spPr>
        <a:prstGeom prst="round2DiagRect">
          <a:avLst>
            <a:gd name="adj1" fmla="val 29727"/>
            <a:gd name="adj2" fmla="val 0"/>
          </a:avLst>
        </a:prstGeom>
      </dgm:spPr>
    </dgm:pt>
    <dgm:pt modelId="{D72D5294-DDE8-4D49-A13D-0311B7993510}" type="pres">
      <dgm:prSet presAssocID="{6EDC6C59-B0E8-4CA7-A074-18441FDA0932}"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Group brainstorm outline"/>
        </a:ext>
      </dgm:extLst>
    </dgm:pt>
    <dgm:pt modelId="{56BF7E87-24D0-403F-B445-A5AF89ECDEC4}" type="pres">
      <dgm:prSet presAssocID="{6EDC6C59-B0E8-4CA7-A074-18441FDA0932}" presName="spaceRect" presStyleCnt="0"/>
      <dgm:spPr/>
    </dgm:pt>
    <dgm:pt modelId="{7756FB26-1463-473A-94A7-1C9F726F7E52}" type="pres">
      <dgm:prSet presAssocID="{6EDC6C59-B0E8-4CA7-A074-18441FDA0932}" presName="textRect" presStyleLbl="revTx" presStyleIdx="1" presStyleCnt="5">
        <dgm:presLayoutVars>
          <dgm:chMax val="1"/>
          <dgm:chPref val="1"/>
        </dgm:presLayoutVars>
      </dgm:prSet>
      <dgm:spPr/>
    </dgm:pt>
    <dgm:pt modelId="{4708C8B9-47A1-4685-AD82-E62BB6A256C3}" type="pres">
      <dgm:prSet presAssocID="{BD4B51A3-7D50-453F-9B2D-3D530FC86F75}" presName="sibTrans" presStyleCnt="0"/>
      <dgm:spPr/>
    </dgm:pt>
    <dgm:pt modelId="{5FCD1297-91AC-41A9-8B71-FB7FF36676A0}" type="pres">
      <dgm:prSet presAssocID="{B7FB4D10-EF1C-465D-9450-A0572E17BE97}" presName="compNode" presStyleCnt="0"/>
      <dgm:spPr/>
    </dgm:pt>
    <dgm:pt modelId="{F4B7D714-FCC2-4C35-84CB-C8B424118236}" type="pres">
      <dgm:prSet presAssocID="{B7FB4D10-EF1C-465D-9450-A0572E17BE97}" presName="iconBgRect" presStyleLbl="bgShp" presStyleIdx="2" presStyleCnt="5"/>
      <dgm:spPr>
        <a:prstGeom prst="round2DiagRect">
          <a:avLst>
            <a:gd name="adj1" fmla="val 29727"/>
            <a:gd name="adj2" fmla="val 0"/>
          </a:avLst>
        </a:prstGeom>
      </dgm:spPr>
    </dgm:pt>
    <dgm:pt modelId="{0CE16218-7400-4DE8-BC43-5C1E6442AF04}" type="pres">
      <dgm:prSet presAssocID="{B7FB4D10-EF1C-465D-9450-A0572E17BE9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7D377D4A-B3D6-44A2-9CC5-99D9A0F496D2}" type="pres">
      <dgm:prSet presAssocID="{B7FB4D10-EF1C-465D-9450-A0572E17BE97}" presName="spaceRect" presStyleCnt="0"/>
      <dgm:spPr/>
    </dgm:pt>
    <dgm:pt modelId="{3FA7B6FF-7734-4908-8D38-F3255BC3822B}" type="pres">
      <dgm:prSet presAssocID="{B7FB4D10-EF1C-465D-9450-A0572E17BE97}" presName="textRect" presStyleLbl="revTx" presStyleIdx="2" presStyleCnt="5">
        <dgm:presLayoutVars>
          <dgm:chMax val="1"/>
          <dgm:chPref val="1"/>
        </dgm:presLayoutVars>
      </dgm:prSet>
      <dgm:spPr/>
    </dgm:pt>
    <dgm:pt modelId="{228F7BC6-044F-4ABE-BD24-737DB73A0920}" type="pres">
      <dgm:prSet presAssocID="{980BB1D0-3D30-413B-A766-4CA9717BB248}" presName="sibTrans" presStyleCnt="0"/>
      <dgm:spPr/>
    </dgm:pt>
    <dgm:pt modelId="{F03F2435-0C99-475F-A321-9D843DD49E20}" type="pres">
      <dgm:prSet presAssocID="{180E2FD5-A2BA-4770-9B5D-1731A2479C74}" presName="compNode" presStyleCnt="0"/>
      <dgm:spPr/>
    </dgm:pt>
    <dgm:pt modelId="{FBA77491-1644-4640-9CBB-714F762D639F}" type="pres">
      <dgm:prSet presAssocID="{180E2FD5-A2BA-4770-9B5D-1731A2479C74}" presName="iconBgRect" presStyleLbl="bgShp" presStyleIdx="3" presStyleCnt="5"/>
      <dgm:spPr>
        <a:prstGeom prst="round2DiagRect">
          <a:avLst>
            <a:gd name="adj1" fmla="val 29727"/>
            <a:gd name="adj2" fmla="val 0"/>
          </a:avLst>
        </a:prstGeom>
      </dgm:spPr>
    </dgm:pt>
    <dgm:pt modelId="{4537F2C6-9D19-4A02-9B48-B5E64166CDF7}" type="pres">
      <dgm:prSet presAssocID="{180E2FD5-A2BA-4770-9B5D-1731A2479C7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0407E6A5-57BE-44AA-A713-52472FD86147}" type="pres">
      <dgm:prSet presAssocID="{180E2FD5-A2BA-4770-9B5D-1731A2479C74}" presName="spaceRect" presStyleCnt="0"/>
      <dgm:spPr/>
    </dgm:pt>
    <dgm:pt modelId="{28D539FB-EFE8-4182-B102-D1DD820ED1DA}" type="pres">
      <dgm:prSet presAssocID="{180E2FD5-A2BA-4770-9B5D-1731A2479C74}" presName="textRect" presStyleLbl="revTx" presStyleIdx="3" presStyleCnt="5">
        <dgm:presLayoutVars>
          <dgm:chMax val="1"/>
          <dgm:chPref val="1"/>
        </dgm:presLayoutVars>
      </dgm:prSet>
      <dgm:spPr/>
    </dgm:pt>
    <dgm:pt modelId="{B335A265-13D0-40DD-8B8C-84055C65B686}" type="pres">
      <dgm:prSet presAssocID="{1D72148B-6522-4E57-90C8-883E6D1A3890}" presName="sibTrans" presStyleCnt="0"/>
      <dgm:spPr/>
    </dgm:pt>
    <dgm:pt modelId="{C622838B-5233-4243-B4E6-75BD898C7CDD}" type="pres">
      <dgm:prSet presAssocID="{7E329B73-8A35-49EA-9AC3-7FF0E668CF85}" presName="compNode" presStyleCnt="0"/>
      <dgm:spPr/>
    </dgm:pt>
    <dgm:pt modelId="{24B7714C-1DCF-4F9B-AD0D-11D1001D6F77}" type="pres">
      <dgm:prSet presAssocID="{7E329B73-8A35-49EA-9AC3-7FF0E668CF85}" presName="iconBgRect" presStyleLbl="bgShp" presStyleIdx="4" presStyleCnt="5"/>
      <dgm:spPr>
        <a:prstGeom prst="round2DiagRect">
          <a:avLst>
            <a:gd name="adj1" fmla="val 29727"/>
            <a:gd name="adj2" fmla="val 0"/>
          </a:avLst>
        </a:prstGeom>
      </dgm:spPr>
    </dgm:pt>
    <dgm:pt modelId="{356D385A-1DB0-4AB1-944D-903B4A973FB7}" type="pres">
      <dgm:prSet presAssocID="{7E329B73-8A35-49EA-9AC3-7FF0E668CF8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s"/>
        </a:ext>
      </dgm:extLst>
    </dgm:pt>
    <dgm:pt modelId="{DBA73EFD-C624-4615-9F89-D37D07DDA77A}" type="pres">
      <dgm:prSet presAssocID="{7E329B73-8A35-49EA-9AC3-7FF0E668CF85}" presName="spaceRect" presStyleCnt="0"/>
      <dgm:spPr/>
    </dgm:pt>
    <dgm:pt modelId="{C00E7D71-69C6-4FF5-B5EC-5A6D8A4EE6A5}" type="pres">
      <dgm:prSet presAssocID="{7E329B73-8A35-49EA-9AC3-7FF0E668CF85}" presName="textRect" presStyleLbl="revTx" presStyleIdx="4" presStyleCnt="5">
        <dgm:presLayoutVars>
          <dgm:chMax val="1"/>
          <dgm:chPref val="1"/>
        </dgm:presLayoutVars>
      </dgm:prSet>
      <dgm:spPr/>
    </dgm:pt>
  </dgm:ptLst>
  <dgm:cxnLst>
    <dgm:cxn modelId="{4D6CC808-7FFD-468A-8220-321BDC9D941F}" type="presOf" srcId="{7E329B73-8A35-49EA-9AC3-7FF0E668CF85}" destId="{C00E7D71-69C6-4FF5-B5EC-5A6D8A4EE6A5}" srcOrd="0" destOrd="0" presId="urn:microsoft.com/office/officeart/2018/5/layout/IconLeafLabelList"/>
    <dgm:cxn modelId="{D81CA525-AF04-4509-B67A-BDF3106CE712}" type="presOf" srcId="{B1ECEB9C-AF57-4AB1-9371-0B2AEBE9E52E}" destId="{224ED3BA-4E76-45AE-A239-D4C31489343C}" srcOrd="0" destOrd="0" presId="urn:microsoft.com/office/officeart/2018/5/layout/IconLeafLabelList"/>
    <dgm:cxn modelId="{DA15EF28-7CA4-43E7-9C78-DA5F731C8B3B}" srcId="{B1ECEB9C-AF57-4AB1-9371-0B2AEBE9E52E}" destId="{B7FB4D10-EF1C-465D-9450-A0572E17BE97}" srcOrd="2" destOrd="0" parTransId="{7A12E0DD-A65C-4696-8BB9-25E924563C61}" sibTransId="{980BB1D0-3D30-413B-A766-4CA9717BB248}"/>
    <dgm:cxn modelId="{9A4F3A3E-F393-4790-9016-7A788C3680E0}" srcId="{B1ECEB9C-AF57-4AB1-9371-0B2AEBE9E52E}" destId="{129E1B61-DCB3-4FBB-804C-6510D7C585DA}" srcOrd="0" destOrd="0" parTransId="{E3DB3839-ACC6-4EB2-938A-985838E1F19F}" sibTransId="{0FBA5969-8F62-4DE9-9A0F-20AA35C00513}"/>
    <dgm:cxn modelId="{E9AE936B-7EB7-45BD-B589-647CC52E3CE9}" srcId="{B1ECEB9C-AF57-4AB1-9371-0B2AEBE9E52E}" destId="{7E329B73-8A35-49EA-9AC3-7FF0E668CF85}" srcOrd="4" destOrd="0" parTransId="{5C202641-CB11-423F-BFA4-C99C928B2E99}" sibTransId="{38664E48-AFA6-4EAB-B487-13C7E285C47B}"/>
    <dgm:cxn modelId="{C69DC378-DD4A-49CD-9F01-2B3C3E631916}" srcId="{B1ECEB9C-AF57-4AB1-9371-0B2AEBE9E52E}" destId="{6EDC6C59-B0E8-4CA7-A074-18441FDA0932}" srcOrd="1" destOrd="0" parTransId="{EED3D2A0-6D4F-4417-82DA-CCBD08E0F443}" sibTransId="{BD4B51A3-7D50-453F-9B2D-3D530FC86F75}"/>
    <dgm:cxn modelId="{057FC098-1CB7-471E-98BF-068B43D74D5B}" type="presOf" srcId="{129E1B61-DCB3-4FBB-804C-6510D7C585DA}" destId="{664AA690-2F93-497E-B6E5-1F768869F1A5}" srcOrd="0" destOrd="0" presId="urn:microsoft.com/office/officeart/2018/5/layout/IconLeafLabelList"/>
    <dgm:cxn modelId="{E9DB71AF-C6E5-4DA8-84DD-4B98ADF92335}" type="presOf" srcId="{180E2FD5-A2BA-4770-9B5D-1731A2479C74}" destId="{28D539FB-EFE8-4182-B102-D1DD820ED1DA}" srcOrd="0" destOrd="0" presId="urn:microsoft.com/office/officeart/2018/5/layout/IconLeafLabelList"/>
    <dgm:cxn modelId="{A06E9CB2-DE0B-444C-8E54-A51DF11CD8C2}" type="presOf" srcId="{6EDC6C59-B0E8-4CA7-A074-18441FDA0932}" destId="{7756FB26-1463-473A-94A7-1C9F726F7E52}" srcOrd="0" destOrd="0" presId="urn:microsoft.com/office/officeart/2018/5/layout/IconLeafLabelList"/>
    <dgm:cxn modelId="{187A87B5-C4CB-4776-A2F8-68CFD63241C6}" type="presOf" srcId="{B7FB4D10-EF1C-465D-9450-A0572E17BE97}" destId="{3FA7B6FF-7734-4908-8D38-F3255BC3822B}" srcOrd="0" destOrd="0" presId="urn:microsoft.com/office/officeart/2018/5/layout/IconLeafLabelList"/>
    <dgm:cxn modelId="{C00841EE-76E7-4A1C-A590-C1A0BB0528E7}" srcId="{B1ECEB9C-AF57-4AB1-9371-0B2AEBE9E52E}" destId="{180E2FD5-A2BA-4770-9B5D-1731A2479C74}" srcOrd="3" destOrd="0" parTransId="{9B1A7908-9508-4D24-842C-A3DDEC1C46D4}" sibTransId="{1D72148B-6522-4E57-90C8-883E6D1A3890}"/>
    <dgm:cxn modelId="{8D2BF334-7075-42D1-87D0-94DFE711FF7E}" type="presParOf" srcId="{224ED3BA-4E76-45AE-A239-D4C31489343C}" destId="{41FEA515-535B-42A9-B4FC-CE84B3830040}" srcOrd="0" destOrd="0" presId="urn:microsoft.com/office/officeart/2018/5/layout/IconLeafLabelList"/>
    <dgm:cxn modelId="{6C43BFCF-B8DF-4209-A9E1-56B4D006CB26}" type="presParOf" srcId="{41FEA515-535B-42A9-B4FC-CE84B3830040}" destId="{D868872D-2965-4822-B573-1ED88CC2C026}" srcOrd="0" destOrd="0" presId="urn:microsoft.com/office/officeart/2018/5/layout/IconLeafLabelList"/>
    <dgm:cxn modelId="{E8A53E6C-F8D3-4802-9BB6-CEC0BD025D4D}" type="presParOf" srcId="{41FEA515-535B-42A9-B4FC-CE84B3830040}" destId="{A8E988EB-BBD4-47DE-8F78-C13800417BF3}" srcOrd="1" destOrd="0" presId="urn:microsoft.com/office/officeart/2018/5/layout/IconLeafLabelList"/>
    <dgm:cxn modelId="{5B4758CB-02C4-4412-8273-A893EE2DED42}" type="presParOf" srcId="{41FEA515-535B-42A9-B4FC-CE84B3830040}" destId="{AFD58CF7-3805-4288-BB49-22B049476904}" srcOrd="2" destOrd="0" presId="urn:microsoft.com/office/officeart/2018/5/layout/IconLeafLabelList"/>
    <dgm:cxn modelId="{50F46914-9481-4C15-866D-6C0162C6D227}" type="presParOf" srcId="{41FEA515-535B-42A9-B4FC-CE84B3830040}" destId="{664AA690-2F93-497E-B6E5-1F768869F1A5}" srcOrd="3" destOrd="0" presId="urn:microsoft.com/office/officeart/2018/5/layout/IconLeafLabelList"/>
    <dgm:cxn modelId="{EF290630-3314-42E4-9D2B-7A93E8F5D7F8}" type="presParOf" srcId="{224ED3BA-4E76-45AE-A239-D4C31489343C}" destId="{FD39C61D-2042-402E-905F-238847CBA67D}" srcOrd="1" destOrd="0" presId="urn:microsoft.com/office/officeart/2018/5/layout/IconLeafLabelList"/>
    <dgm:cxn modelId="{CBA45251-0C16-4541-9485-5B7F0C5EE495}" type="presParOf" srcId="{224ED3BA-4E76-45AE-A239-D4C31489343C}" destId="{91101DC4-8DF3-4F66-BED1-695140E814F9}" srcOrd="2" destOrd="0" presId="urn:microsoft.com/office/officeart/2018/5/layout/IconLeafLabelList"/>
    <dgm:cxn modelId="{2AF3A8CA-C6AD-4ADE-A76C-90F2FF116BD8}" type="presParOf" srcId="{91101DC4-8DF3-4F66-BED1-695140E814F9}" destId="{C30960F8-3598-42B0-A75E-20D454BE8B8F}" srcOrd="0" destOrd="0" presId="urn:microsoft.com/office/officeart/2018/5/layout/IconLeafLabelList"/>
    <dgm:cxn modelId="{53B9E3B5-2573-4A66-8FCA-999BE11FDBAF}" type="presParOf" srcId="{91101DC4-8DF3-4F66-BED1-695140E814F9}" destId="{D72D5294-DDE8-4D49-A13D-0311B7993510}" srcOrd="1" destOrd="0" presId="urn:microsoft.com/office/officeart/2018/5/layout/IconLeafLabelList"/>
    <dgm:cxn modelId="{48C7D589-DB54-4946-9FD1-872E76672B13}" type="presParOf" srcId="{91101DC4-8DF3-4F66-BED1-695140E814F9}" destId="{56BF7E87-24D0-403F-B445-A5AF89ECDEC4}" srcOrd="2" destOrd="0" presId="urn:microsoft.com/office/officeart/2018/5/layout/IconLeafLabelList"/>
    <dgm:cxn modelId="{1C2F58A7-0473-4C9E-9F8D-D72012ACE900}" type="presParOf" srcId="{91101DC4-8DF3-4F66-BED1-695140E814F9}" destId="{7756FB26-1463-473A-94A7-1C9F726F7E52}" srcOrd="3" destOrd="0" presId="urn:microsoft.com/office/officeart/2018/5/layout/IconLeafLabelList"/>
    <dgm:cxn modelId="{D3167669-80E6-43A3-9A75-1955A9366B9A}" type="presParOf" srcId="{224ED3BA-4E76-45AE-A239-D4C31489343C}" destId="{4708C8B9-47A1-4685-AD82-E62BB6A256C3}" srcOrd="3" destOrd="0" presId="urn:microsoft.com/office/officeart/2018/5/layout/IconLeafLabelList"/>
    <dgm:cxn modelId="{91E0715F-985E-4358-8192-1FC7C607B848}" type="presParOf" srcId="{224ED3BA-4E76-45AE-A239-D4C31489343C}" destId="{5FCD1297-91AC-41A9-8B71-FB7FF36676A0}" srcOrd="4" destOrd="0" presId="urn:microsoft.com/office/officeart/2018/5/layout/IconLeafLabelList"/>
    <dgm:cxn modelId="{B3FF06A9-EE88-4EAB-99B4-DB03A7A9A049}" type="presParOf" srcId="{5FCD1297-91AC-41A9-8B71-FB7FF36676A0}" destId="{F4B7D714-FCC2-4C35-84CB-C8B424118236}" srcOrd="0" destOrd="0" presId="urn:microsoft.com/office/officeart/2018/5/layout/IconLeafLabelList"/>
    <dgm:cxn modelId="{D8C44A18-8947-4ECC-AA18-FBD41A6B03CE}" type="presParOf" srcId="{5FCD1297-91AC-41A9-8B71-FB7FF36676A0}" destId="{0CE16218-7400-4DE8-BC43-5C1E6442AF04}" srcOrd="1" destOrd="0" presId="urn:microsoft.com/office/officeart/2018/5/layout/IconLeafLabelList"/>
    <dgm:cxn modelId="{3E4168D6-6993-42EE-A1A0-B9EE7B023061}" type="presParOf" srcId="{5FCD1297-91AC-41A9-8B71-FB7FF36676A0}" destId="{7D377D4A-B3D6-44A2-9CC5-99D9A0F496D2}" srcOrd="2" destOrd="0" presId="urn:microsoft.com/office/officeart/2018/5/layout/IconLeafLabelList"/>
    <dgm:cxn modelId="{CB1ABD51-07CC-48C5-BE32-7DB8DA6BDB6F}" type="presParOf" srcId="{5FCD1297-91AC-41A9-8B71-FB7FF36676A0}" destId="{3FA7B6FF-7734-4908-8D38-F3255BC3822B}" srcOrd="3" destOrd="0" presId="urn:microsoft.com/office/officeart/2018/5/layout/IconLeafLabelList"/>
    <dgm:cxn modelId="{A9F49B6B-CDEE-4B00-9AA2-89DD5DCC74E0}" type="presParOf" srcId="{224ED3BA-4E76-45AE-A239-D4C31489343C}" destId="{228F7BC6-044F-4ABE-BD24-737DB73A0920}" srcOrd="5" destOrd="0" presId="urn:microsoft.com/office/officeart/2018/5/layout/IconLeafLabelList"/>
    <dgm:cxn modelId="{C758DBBB-AE43-4D83-ADA8-C83F8B3274C7}" type="presParOf" srcId="{224ED3BA-4E76-45AE-A239-D4C31489343C}" destId="{F03F2435-0C99-475F-A321-9D843DD49E20}" srcOrd="6" destOrd="0" presId="urn:microsoft.com/office/officeart/2018/5/layout/IconLeafLabelList"/>
    <dgm:cxn modelId="{4B913AE9-7E21-495C-AC10-9CB6DE0F6944}" type="presParOf" srcId="{F03F2435-0C99-475F-A321-9D843DD49E20}" destId="{FBA77491-1644-4640-9CBB-714F762D639F}" srcOrd="0" destOrd="0" presId="urn:microsoft.com/office/officeart/2018/5/layout/IconLeafLabelList"/>
    <dgm:cxn modelId="{BD52AB80-0B5D-458D-B2B0-29006997BC62}" type="presParOf" srcId="{F03F2435-0C99-475F-A321-9D843DD49E20}" destId="{4537F2C6-9D19-4A02-9B48-B5E64166CDF7}" srcOrd="1" destOrd="0" presId="urn:microsoft.com/office/officeart/2018/5/layout/IconLeafLabelList"/>
    <dgm:cxn modelId="{9271194D-F118-4682-8B39-7C44CAE299D8}" type="presParOf" srcId="{F03F2435-0C99-475F-A321-9D843DD49E20}" destId="{0407E6A5-57BE-44AA-A713-52472FD86147}" srcOrd="2" destOrd="0" presId="urn:microsoft.com/office/officeart/2018/5/layout/IconLeafLabelList"/>
    <dgm:cxn modelId="{E1A7BFB4-7235-4332-9FF3-7CB4FECE2EA6}" type="presParOf" srcId="{F03F2435-0C99-475F-A321-9D843DD49E20}" destId="{28D539FB-EFE8-4182-B102-D1DD820ED1DA}" srcOrd="3" destOrd="0" presId="urn:microsoft.com/office/officeart/2018/5/layout/IconLeafLabelList"/>
    <dgm:cxn modelId="{2B865FFB-7F67-4392-A1CB-9BB84C565B78}" type="presParOf" srcId="{224ED3BA-4E76-45AE-A239-D4C31489343C}" destId="{B335A265-13D0-40DD-8B8C-84055C65B686}" srcOrd="7" destOrd="0" presId="urn:microsoft.com/office/officeart/2018/5/layout/IconLeafLabelList"/>
    <dgm:cxn modelId="{CA15B4DF-F5A7-4778-A935-F3DA4FBE19FD}" type="presParOf" srcId="{224ED3BA-4E76-45AE-A239-D4C31489343C}" destId="{C622838B-5233-4243-B4E6-75BD898C7CDD}" srcOrd="8" destOrd="0" presId="urn:microsoft.com/office/officeart/2018/5/layout/IconLeafLabelList"/>
    <dgm:cxn modelId="{A3FE9058-5FBA-4760-9B6B-A7B6327BC767}" type="presParOf" srcId="{C622838B-5233-4243-B4E6-75BD898C7CDD}" destId="{24B7714C-1DCF-4F9B-AD0D-11D1001D6F77}" srcOrd="0" destOrd="0" presId="urn:microsoft.com/office/officeart/2018/5/layout/IconLeafLabelList"/>
    <dgm:cxn modelId="{C03B7B33-8C41-4CE2-9B70-DDF99EC9275E}" type="presParOf" srcId="{C622838B-5233-4243-B4E6-75BD898C7CDD}" destId="{356D385A-1DB0-4AB1-944D-903B4A973FB7}" srcOrd="1" destOrd="0" presId="urn:microsoft.com/office/officeart/2018/5/layout/IconLeafLabelList"/>
    <dgm:cxn modelId="{968799A5-D40A-4955-A963-432A888DE8D2}" type="presParOf" srcId="{C622838B-5233-4243-B4E6-75BD898C7CDD}" destId="{DBA73EFD-C624-4615-9F89-D37D07DDA77A}" srcOrd="2" destOrd="0" presId="urn:microsoft.com/office/officeart/2018/5/layout/IconLeafLabelList"/>
    <dgm:cxn modelId="{B3F0787A-57BC-4947-938E-8AAF5277C86E}" type="presParOf" srcId="{C622838B-5233-4243-B4E6-75BD898C7CDD}" destId="{C00E7D71-69C6-4FF5-B5EC-5A6D8A4EE6A5}"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B45C2E4-D998-40FA-9883-4197B4B85565}" type="doc">
      <dgm:prSet loTypeId="urn:microsoft.com/office/officeart/2005/8/layout/vList3" loCatId="list" qsTypeId="urn:microsoft.com/office/officeart/2005/8/quickstyle/simple1" qsCatId="simple" csTypeId="urn:microsoft.com/office/officeart/2005/8/colors/accent0_3" csCatId="mainScheme" phldr="1"/>
      <dgm:spPr/>
      <dgm:t>
        <a:bodyPr/>
        <a:lstStyle/>
        <a:p>
          <a:endParaRPr lang="en-US"/>
        </a:p>
      </dgm:t>
    </dgm:pt>
    <dgm:pt modelId="{5AD6563A-FF24-45E6-9C62-ECE75E15EFA9}">
      <dgm:prSet/>
      <dgm:spPr/>
      <dgm:t>
        <a:bodyPr/>
        <a:lstStyle/>
        <a:p>
          <a:r>
            <a:rPr lang="en-US" dirty="0"/>
            <a:t>Inconsistent policies is impairing customer experience</a:t>
          </a:r>
          <a:br>
            <a:rPr lang="en-US" dirty="0"/>
          </a:br>
          <a:endParaRPr lang="en-US" dirty="0"/>
        </a:p>
      </dgm:t>
    </dgm:pt>
    <dgm:pt modelId="{CC71AED4-C44C-458E-8D06-74FF70B12F93}" type="parTrans" cxnId="{A1F01BDE-EB71-4E16-97AE-BDB6D8DD30E7}">
      <dgm:prSet/>
      <dgm:spPr/>
      <dgm:t>
        <a:bodyPr/>
        <a:lstStyle/>
        <a:p>
          <a:endParaRPr lang="en-US"/>
        </a:p>
      </dgm:t>
    </dgm:pt>
    <dgm:pt modelId="{2A0D5691-23EA-4064-9235-2E71129E5C45}" type="sibTrans" cxnId="{A1F01BDE-EB71-4E16-97AE-BDB6D8DD30E7}">
      <dgm:prSet/>
      <dgm:spPr/>
      <dgm:t>
        <a:bodyPr/>
        <a:lstStyle/>
        <a:p>
          <a:endParaRPr lang="en-US"/>
        </a:p>
      </dgm:t>
    </dgm:pt>
    <dgm:pt modelId="{C9E4D7DA-B72B-4B8C-A2C0-3B7DD395071A}">
      <dgm:prSet/>
      <dgm:spPr/>
      <dgm:t>
        <a:bodyPr/>
        <a:lstStyle/>
        <a:p>
          <a:r>
            <a:rPr lang="en-US" dirty="0"/>
            <a:t>Come together through governance</a:t>
          </a:r>
          <a:br>
            <a:rPr lang="en-US" dirty="0"/>
          </a:br>
          <a:endParaRPr lang="en-US" dirty="0"/>
        </a:p>
      </dgm:t>
    </dgm:pt>
    <dgm:pt modelId="{3B37783F-5F4B-4CF7-A155-CC466A0CFAAE}" type="parTrans" cxnId="{F068C836-16D4-4FC8-A0F4-6646F4EF80BE}">
      <dgm:prSet/>
      <dgm:spPr/>
      <dgm:t>
        <a:bodyPr/>
        <a:lstStyle/>
        <a:p>
          <a:endParaRPr lang="en-US"/>
        </a:p>
      </dgm:t>
    </dgm:pt>
    <dgm:pt modelId="{0029714F-66BB-4215-8B77-70AC03E1FD73}" type="sibTrans" cxnId="{F068C836-16D4-4FC8-A0F4-6646F4EF80BE}">
      <dgm:prSet/>
      <dgm:spPr/>
      <dgm:t>
        <a:bodyPr/>
        <a:lstStyle/>
        <a:p>
          <a:endParaRPr lang="en-US"/>
        </a:p>
      </dgm:t>
    </dgm:pt>
    <dgm:pt modelId="{435FD610-FA3D-412A-A0BE-CB2A93754E53}">
      <dgm:prSet/>
      <dgm:spPr/>
      <dgm:t>
        <a:bodyPr/>
        <a:lstStyle/>
        <a:p>
          <a:r>
            <a:rPr lang="en-US" dirty="0"/>
            <a:t>Establish controls and committee</a:t>
          </a:r>
          <a:br>
            <a:rPr lang="en-US" dirty="0"/>
          </a:br>
          <a:endParaRPr lang="en-US" dirty="0"/>
        </a:p>
      </dgm:t>
    </dgm:pt>
    <dgm:pt modelId="{2498BB66-A6F3-414D-8859-30958279464A}" type="parTrans" cxnId="{F87E7E5F-B443-41F7-BACB-C6CF7C1E22F9}">
      <dgm:prSet/>
      <dgm:spPr/>
      <dgm:t>
        <a:bodyPr/>
        <a:lstStyle/>
        <a:p>
          <a:endParaRPr lang="en-US"/>
        </a:p>
      </dgm:t>
    </dgm:pt>
    <dgm:pt modelId="{B2EA9D08-5045-46EE-BA2E-BF05924280A8}" type="sibTrans" cxnId="{F87E7E5F-B443-41F7-BACB-C6CF7C1E22F9}">
      <dgm:prSet/>
      <dgm:spPr/>
      <dgm:t>
        <a:bodyPr/>
        <a:lstStyle/>
        <a:p>
          <a:endParaRPr lang="en-US"/>
        </a:p>
      </dgm:t>
    </dgm:pt>
    <dgm:pt modelId="{8ACA233B-0221-4956-92BF-D5B123D2C57E}">
      <dgm:prSet/>
      <dgm:spPr/>
      <dgm:t>
        <a:bodyPr/>
        <a:lstStyle/>
        <a:p>
          <a:r>
            <a:rPr lang="en-US" dirty="0"/>
            <a:t>Delegate to technical communities</a:t>
          </a:r>
          <a:br>
            <a:rPr lang="en-US" dirty="0"/>
          </a:br>
          <a:endParaRPr lang="en-US" dirty="0"/>
        </a:p>
      </dgm:t>
    </dgm:pt>
    <dgm:pt modelId="{16FCAC71-7A27-4AC6-9F62-A78668C0BE3B}" type="parTrans" cxnId="{2D3561DA-9384-4BC3-8EF6-86BAB7DF93F2}">
      <dgm:prSet/>
      <dgm:spPr/>
      <dgm:t>
        <a:bodyPr/>
        <a:lstStyle/>
        <a:p>
          <a:endParaRPr lang="en-US"/>
        </a:p>
      </dgm:t>
    </dgm:pt>
    <dgm:pt modelId="{5AB03829-8DD7-4289-A2D4-08F2D5B434B2}" type="sibTrans" cxnId="{2D3561DA-9384-4BC3-8EF6-86BAB7DF93F2}">
      <dgm:prSet/>
      <dgm:spPr/>
      <dgm:t>
        <a:bodyPr/>
        <a:lstStyle/>
        <a:p>
          <a:endParaRPr lang="en-US"/>
        </a:p>
      </dgm:t>
    </dgm:pt>
    <dgm:pt modelId="{4F4B61BD-0835-435F-BA49-799DEC9F4D94}">
      <dgm:prSet/>
      <dgm:spPr/>
      <dgm:t>
        <a:bodyPr/>
        <a:lstStyle/>
        <a:p>
          <a:r>
            <a:rPr lang="en-US"/>
            <a:t>Enforce guardrails and policy lifecycle</a:t>
          </a:r>
        </a:p>
      </dgm:t>
    </dgm:pt>
    <dgm:pt modelId="{7E528C32-56D1-4143-A1EB-339E75F38CC2}" type="parTrans" cxnId="{8DD70DD7-820C-419C-BD3B-4DF7A1422B87}">
      <dgm:prSet/>
      <dgm:spPr/>
      <dgm:t>
        <a:bodyPr/>
        <a:lstStyle/>
        <a:p>
          <a:endParaRPr lang="en-US"/>
        </a:p>
      </dgm:t>
    </dgm:pt>
    <dgm:pt modelId="{050135A2-FC8A-45F4-8180-B8B663BA9542}" type="sibTrans" cxnId="{8DD70DD7-820C-419C-BD3B-4DF7A1422B87}">
      <dgm:prSet/>
      <dgm:spPr/>
      <dgm:t>
        <a:bodyPr/>
        <a:lstStyle/>
        <a:p>
          <a:endParaRPr lang="en-US"/>
        </a:p>
      </dgm:t>
    </dgm:pt>
    <dgm:pt modelId="{F4599589-3854-4FAD-BCFB-8367FC660539}" type="pres">
      <dgm:prSet presAssocID="{6B45C2E4-D998-40FA-9883-4197B4B85565}" presName="linearFlow" presStyleCnt="0">
        <dgm:presLayoutVars>
          <dgm:dir/>
          <dgm:resizeHandles val="exact"/>
        </dgm:presLayoutVars>
      </dgm:prSet>
      <dgm:spPr/>
    </dgm:pt>
    <dgm:pt modelId="{22FBB9FD-F568-4201-A425-D7BC8C216EAD}" type="pres">
      <dgm:prSet presAssocID="{5AD6563A-FF24-45E6-9C62-ECE75E15EFA9}" presName="composite" presStyleCnt="0"/>
      <dgm:spPr/>
    </dgm:pt>
    <dgm:pt modelId="{5080D92D-290A-430B-997A-DF9D0FC00846}" type="pres">
      <dgm:prSet presAssocID="{5AD6563A-FF24-45E6-9C62-ECE75E15EFA9}" presName="imgShp" presStyleLbl="fgImgPlac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roken Heart with solid fill"/>
        </a:ext>
      </dgm:extLst>
    </dgm:pt>
    <dgm:pt modelId="{25A5D24F-3E98-4904-AE57-5F5137054A25}" type="pres">
      <dgm:prSet presAssocID="{5AD6563A-FF24-45E6-9C62-ECE75E15EFA9}" presName="txShp" presStyleLbl="node1" presStyleIdx="0" presStyleCnt="5">
        <dgm:presLayoutVars>
          <dgm:bulletEnabled val="1"/>
        </dgm:presLayoutVars>
      </dgm:prSet>
      <dgm:spPr/>
    </dgm:pt>
    <dgm:pt modelId="{3F5F56D7-E974-4B01-A6BE-EC9B054BE249}" type="pres">
      <dgm:prSet presAssocID="{2A0D5691-23EA-4064-9235-2E71129E5C45}" presName="spacing" presStyleCnt="0"/>
      <dgm:spPr/>
    </dgm:pt>
    <dgm:pt modelId="{6FEB4593-46C0-4DCB-A78C-F456ACE37583}" type="pres">
      <dgm:prSet presAssocID="{C9E4D7DA-B72B-4B8C-A2C0-3B7DD395071A}" presName="composite" presStyleCnt="0"/>
      <dgm:spPr/>
    </dgm:pt>
    <dgm:pt modelId="{D34A72C9-85E2-4397-B084-C839AC772A0B}" type="pres">
      <dgm:prSet presAssocID="{C9E4D7DA-B72B-4B8C-A2C0-3B7DD395071A}" presName="imgShp" presStyleLbl="fgImgPlac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heers with solid fill"/>
        </a:ext>
      </dgm:extLst>
    </dgm:pt>
    <dgm:pt modelId="{D37F43BD-6AD0-4787-BC45-71F86377B8C6}" type="pres">
      <dgm:prSet presAssocID="{C9E4D7DA-B72B-4B8C-A2C0-3B7DD395071A}" presName="txShp" presStyleLbl="node1" presStyleIdx="1" presStyleCnt="5">
        <dgm:presLayoutVars>
          <dgm:bulletEnabled val="1"/>
        </dgm:presLayoutVars>
      </dgm:prSet>
      <dgm:spPr/>
    </dgm:pt>
    <dgm:pt modelId="{BD48E819-C3AB-4505-825E-5C66E94FC1DB}" type="pres">
      <dgm:prSet presAssocID="{0029714F-66BB-4215-8B77-70AC03E1FD73}" presName="spacing" presStyleCnt="0"/>
      <dgm:spPr/>
    </dgm:pt>
    <dgm:pt modelId="{0936D513-5572-4E1C-8E16-AC84C6735B69}" type="pres">
      <dgm:prSet presAssocID="{435FD610-FA3D-412A-A0BE-CB2A93754E53}" presName="composite" presStyleCnt="0"/>
      <dgm:spPr/>
    </dgm:pt>
    <dgm:pt modelId="{0EE809EF-6FC7-470D-8B7C-994B26B1B8DF}" type="pres">
      <dgm:prSet presAssocID="{435FD610-FA3D-412A-A0BE-CB2A93754E53}" presName="imgShp" presStyleLbl="fgImgPlac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lipboard Badge with solid fill"/>
        </a:ext>
      </dgm:extLst>
    </dgm:pt>
    <dgm:pt modelId="{9BA43801-C61B-44DC-852D-6BCEBA72E189}" type="pres">
      <dgm:prSet presAssocID="{435FD610-FA3D-412A-A0BE-CB2A93754E53}" presName="txShp" presStyleLbl="node1" presStyleIdx="2" presStyleCnt="5">
        <dgm:presLayoutVars>
          <dgm:bulletEnabled val="1"/>
        </dgm:presLayoutVars>
      </dgm:prSet>
      <dgm:spPr/>
    </dgm:pt>
    <dgm:pt modelId="{52D9FAD4-4DA2-4402-84DF-A5C818E73239}" type="pres">
      <dgm:prSet presAssocID="{B2EA9D08-5045-46EE-BA2E-BF05924280A8}" presName="spacing" presStyleCnt="0"/>
      <dgm:spPr/>
    </dgm:pt>
    <dgm:pt modelId="{51E4F179-5D67-4C09-97C3-0188972D8988}" type="pres">
      <dgm:prSet presAssocID="{8ACA233B-0221-4956-92BF-D5B123D2C57E}" presName="composite" presStyleCnt="0"/>
      <dgm:spPr/>
    </dgm:pt>
    <dgm:pt modelId="{195880BA-A992-412E-90DD-339A632AEDC0}" type="pres">
      <dgm:prSet presAssocID="{8ACA233B-0221-4956-92BF-D5B123D2C57E}" presName="imgShp" presStyleLbl="fgImgPlac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Group with solid fill"/>
        </a:ext>
      </dgm:extLst>
    </dgm:pt>
    <dgm:pt modelId="{6C6D9EDA-7457-4BFD-BB25-797CD5A8F346}" type="pres">
      <dgm:prSet presAssocID="{8ACA233B-0221-4956-92BF-D5B123D2C57E}" presName="txShp" presStyleLbl="node1" presStyleIdx="3" presStyleCnt="5">
        <dgm:presLayoutVars>
          <dgm:bulletEnabled val="1"/>
        </dgm:presLayoutVars>
      </dgm:prSet>
      <dgm:spPr/>
    </dgm:pt>
    <dgm:pt modelId="{AF12A162-EB8A-4F3D-8EF4-75695C659DFC}" type="pres">
      <dgm:prSet presAssocID="{5AB03829-8DD7-4289-A2D4-08F2D5B434B2}" presName="spacing" presStyleCnt="0"/>
      <dgm:spPr/>
    </dgm:pt>
    <dgm:pt modelId="{12256B80-F8C0-4CD1-9F5D-AC3E9A02C738}" type="pres">
      <dgm:prSet presAssocID="{4F4B61BD-0835-435F-BA49-799DEC9F4D94}" presName="composite" presStyleCnt="0"/>
      <dgm:spPr/>
    </dgm:pt>
    <dgm:pt modelId="{CD0AAAE1-21C5-4723-AE84-A457B53F823F}" type="pres">
      <dgm:prSet presAssocID="{4F4B61BD-0835-435F-BA49-799DEC9F4D94}" presName="imgShp" presStyleLbl="fgImgPlac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Police female with solid fill"/>
        </a:ext>
      </dgm:extLst>
    </dgm:pt>
    <dgm:pt modelId="{4D21B8AA-6489-4D14-A961-4A8FA963647E}" type="pres">
      <dgm:prSet presAssocID="{4F4B61BD-0835-435F-BA49-799DEC9F4D94}" presName="txShp" presStyleLbl="node1" presStyleIdx="4" presStyleCnt="5">
        <dgm:presLayoutVars>
          <dgm:bulletEnabled val="1"/>
        </dgm:presLayoutVars>
      </dgm:prSet>
      <dgm:spPr/>
    </dgm:pt>
  </dgm:ptLst>
  <dgm:cxnLst>
    <dgm:cxn modelId="{F068C836-16D4-4FC8-A0F4-6646F4EF80BE}" srcId="{6B45C2E4-D998-40FA-9883-4197B4B85565}" destId="{C9E4D7DA-B72B-4B8C-A2C0-3B7DD395071A}" srcOrd="1" destOrd="0" parTransId="{3B37783F-5F4B-4CF7-A155-CC466A0CFAAE}" sibTransId="{0029714F-66BB-4215-8B77-70AC03E1FD73}"/>
    <dgm:cxn modelId="{B49DE55C-9BFD-4B9A-9DE5-A09E8A7AFAAB}" type="presOf" srcId="{C9E4D7DA-B72B-4B8C-A2C0-3B7DD395071A}" destId="{D37F43BD-6AD0-4787-BC45-71F86377B8C6}" srcOrd="0" destOrd="0" presId="urn:microsoft.com/office/officeart/2005/8/layout/vList3"/>
    <dgm:cxn modelId="{F87E7E5F-B443-41F7-BACB-C6CF7C1E22F9}" srcId="{6B45C2E4-D998-40FA-9883-4197B4B85565}" destId="{435FD610-FA3D-412A-A0BE-CB2A93754E53}" srcOrd="2" destOrd="0" parTransId="{2498BB66-A6F3-414D-8859-30958279464A}" sibTransId="{B2EA9D08-5045-46EE-BA2E-BF05924280A8}"/>
    <dgm:cxn modelId="{9A2EB579-2142-4C38-8E1C-70F91AB1231F}" type="presOf" srcId="{6B45C2E4-D998-40FA-9883-4197B4B85565}" destId="{F4599589-3854-4FAD-BCFB-8367FC660539}" srcOrd="0" destOrd="0" presId="urn:microsoft.com/office/officeart/2005/8/layout/vList3"/>
    <dgm:cxn modelId="{8054648E-C178-496C-B65C-4469523BD7D3}" type="presOf" srcId="{435FD610-FA3D-412A-A0BE-CB2A93754E53}" destId="{9BA43801-C61B-44DC-852D-6BCEBA72E189}" srcOrd="0" destOrd="0" presId="urn:microsoft.com/office/officeart/2005/8/layout/vList3"/>
    <dgm:cxn modelId="{4C6CD1CA-F19D-4C76-8A26-8A9AA5104F9E}" type="presOf" srcId="{4F4B61BD-0835-435F-BA49-799DEC9F4D94}" destId="{4D21B8AA-6489-4D14-A961-4A8FA963647E}" srcOrd="0" destOrd="0" presId="urn:microsoft.com/office/officeart/2005/8/layout/vList3"/>
    <dgm:cxn modelId="{9E30E7D3-6A39-44EA-A7FE-1000E901CD95}" type="presOf" srcId="{5AD6563A-FF24-45E6-9C62-ECE75E15EFA9}" destId="{25A5D24F-3E98-4904-AE57-5F5137054A25}" srcOrd="0" destOrd="0" presId="urn:microsoft.com/office/officeart/2005/8/layout/vList3"/>
    <dgm:cxn modelId="{8DD70DD7-820C-419C-BD3B-4DF7A1422B87}" srcId="{6B45C2E4-D998-40FA-9883-4197B4B85565}" destId="{4F4B61BD-0835-435F-BA49-799DEC9F4D94}" srcOrd="4" destOrd="0" parTransId="{7E528C32-56D1-4143-A1EB-339E75F38CC2}" sibTransId="{050135A2-FC8A-45F4-8180-B8B663BA9542}"/>
    <dgm:cxn modelId="{2D3561DA-9384-4BC3-8EF6-86BAB7DF93F2}" srcId="{6B45C2E4-D998-40FA-9883-4197B4B85565}" destId="{8ACA233B-0221-4956-92BF-D5B123D2C57E}" srcOrd="3" destOrd="0" parTransId="{16FCAC71-7A27-4AC6-9F62-A78668C0BE3B}" sibTransId="{5AB03829-8DD7-4289-A2D4-08F2D5B434B2}"/>
    <dgm:cxn modelId="{A1F01BDE-EB71-4E16-97AE-BDB6D8DD30E7}" srcId="{6B45C2E4-D998-40FA-9883-4197B4B85565}" destId="{5AD6563A-FF24-45E6-9C62-ECE75E15EFA9}" srcOrd="0" destOrd="0" parTransId="{CC71AED4-C44C-458E-8D06-74FF70B12F93}" sibTransId="{2A0D5691-23EA-4064-9235-2E71129E5C45}"/>
    <dgm:cxn modelId="{315D90E9-A383-458E-A4EE-47653F5300B1}" type="presOf" srcId="{8ACA233B-0221-4956-92BF-D5B123D2C57E}" destId="{6C6D9EDA-7457-4BFD-BB25-797CD5A8F346}" srcOrd="0" destOrd="0" presId="urn:microsoft.com/office/officeart/2005/8/layout/vList3"/>
    <dgm:cxn modelId="{51A71993-E207-44FB-A0EF-475A35EBE451}" type="presParOf" srcId="{F4599589-3854-4FAD-BCFB-8367FC660539}" destId="{22FBB9FD-F568-4201-A425-D7BC8C216EAD}" srcOrd="0" destOrd="0" presId="urn:microsoft.com/office/officeart/2005/8/layout/vList3"/>
    <dgm:cxn modelId="{80C2F4CE-5BD6-4F40-8F1E-36FCC6FAFA05}" type="presParOf" srcId="{22FBB9FD-F568-4201-A425-D7BC8C216EAD}" destId="{5080D92D-290A-430B-997A-DF9D0FC00846}" srcOrd="0" destOrd="0" presId="urn:microsoft.com/office/officeart/2005/8/layout/vList3"/>
    <dgm:cxn modelId="{A3D22508-5C59-4D2C-A4EA-55752012EE6A}" type="presParOf" srcId="{22FBB9FD-F568-4201-A425-D7BC8C216EAD}" destId="{25A5D24F-3E98-4904-AE57-5F5137054A25}" srcOrd="1" destOrd="0" presId="urn:microsoft.com/office/officeart/2005/8/layout/vList3"/>
    <dgm:cxn modelId="{194BB461-5EB2-4ABF-8CB7-82739D478C4F}" type="presParOf" srcId="{F4599589-3854-4FAD-BCFB-8367FC660539}" destId="{3F5F56D7-E974-4B01-A6BE-EC9B054BE249}" srcOrd="1" destOrd="0" presId="urn:microsoft.com/office/officeart/2005/8/layout/vList3"/>
    <dgm:cxn modelId="{4B8C9A03-2728-4940-9D88-565C8C7BCAA6}" type="presParOf" srcId="{F4599589-3854-4FAD-BCFB-8367FC660539}" destId="{6FEB4593-46C0-4DCB-A78C-F456ACE37583}" srcOrd="2" destOrd="0" presId="urn:microsoft.com/office/officeart/2005/8/layout/vList3"/>
    <dgm:cxn modelId="{2594738D-AB08-4B82-ABAD-318F7D262B0D}" type="presParOf" srcId="{6FEB4593-46C0-4DCB-A78C-F456ACE37583}" destId="{D34A72C9-85E2-4397-B084-C839AC772A0B}" srcOrd="0" destOrd="0" presId="urn:microsoft.com/office/officeart/2005/8/layout/vList3"/>
    <dgm:cxn modelId="{A69900F6-BECA-4555-A24A-8D82A520F104}" type="presParOf" srcId="{6FEB4593-46C0-4DCB-A78C-F456ACE37583}" destId="{D37F43BD-6AD0-4787-BC45-71F86377B8C6}" srcOrd="1" destOrd="0" presId="urn:microsoft.com/office/officeart/2005/8/layout/vList3"/>
    <dgm:cxn modelId="{23064108-1966-4995-A17C-49B34D4E9E57}" type="presParOf" srcId="{F4599589-3854-4FAD-BCFB-8367FC660539}" destId="{BD48E819-C3AB-4505-825E-5C66E94FC1DB}" srcOrd="3" destOrd="0" presId="urn:microsoft.com/office/officeart/2005/8/layout/vList3"/>
    <dgm:cxn modelId="{46821A78-2DAB-4474-A78E-D52D793B7025}" type="presParOf" srcId="{F4599589-3854-4FAD-BCFB-8367FC660539}" destId="{0936D513-5572-4E1C-8E16-AC84C6735B69}" srcOrd="4" destOrd="0" presId="urn:microsoft.com/office/officeart/2005/8/layout/vList3"/>
    <dgm:cxn modelId="{A53E23E3-0076-483B-A02A-1FAD7653F4B7}" type="presParOf" srcId="{0936D513-5572-4E1C-8E16-AC84C6735B69}" destId="{0EE809EF-6FC7-470D-8B7C-994B26B1B8DF}" srcOrd="0" destOrd="0" presId="urn:microsoft.com/office/officeart/2005/8/layout/vList3"/>
    <dgm:cxn modelId="{EFB8ED45-AB94-4812-840D-D89D985DCA93}" type="presParOf" srcId="{0936D513-5572-4E1C-8E16-AC84C6735B69}" destId="{9BA43801-C61B-44DC-852D-6BCEBA72E189}" srcOrd="1" destOrd="0" presId="urn:microsoft.com/office/officeart/2005/8/layout/vList3"/>
    <dgm:cxn modelId="{1C76B51D-8EBE-409D-83C0-DFEFC0C15A85}" type="presParOf" srcId="{F4599589-3854-4FAD-BCFB-8367FC660539}" destId="{52D9FAD4-4DA2-4402-84DF-A5C818E73239}" srcOrd="5" destOrd="0" presId="urn:microsoft.com/office/officeart/2005/8/layout/vList3"/>
    <dgm:cxn modelId="{60B412E0-1761-446C-AF31-B1FFF412BD46}" type="presParOf" srcId="{F4599589-3854-4FAD-BCFB-8367FC660539}" destId="{51E4F179-5D67-4C09-97C3-0188972D8988}" srcOrd="6" destOrd="0" presId="urn:microsoft.com/office/officeart/2005/8/layout/vList3"/>
    <dgm:cxn modelId="{F05ACE5E-517D-413C-BC15-5DD6B5DCC566}" type="presParOf" srcId="{51E4F179-5D67-4C09-97C3-0188972D8988}" destId="{195880BA-A992-412E-90DD-339A632AEDC0}" srcOrd="0" destOrd="0" presId="urn:microsoft.com/office/officeart/2005/8/layout/vList3"/>
    <dgm:cxn modelId="{D2FD9E90-9588-4630-8488-0929C35E1C71}" type="presParOf" srcId="{51E4F179-5D67-4C09-97C3-0188972D8988}" destId="{6C6D9EDA-7457-4BFD-BB25-797CD5A8F346}" srcOrd="1" destOrd="0" presId="urn:microsoft.com/office/officeart/2005/8/layout/vList3"/>
    <dgm:cxn modelId="{78A9D181-2C69-49B0-902E-BE098F066C58}" type="presParOf" srcId="{F4599589-3854-4FAD-BCFB-8367FC660539}" destId="{AF12A162-EB8A-4F3D-8EF4-75695C659DFC}" srcOrd="7" destOrd="0" presId="urn:microsoft.com/office/officeart/2005/8/layout/vList3"/>
    <dgm:cxn modelId="{B36BF9EF-BFF3-4B47-BD03-C65F48F1E721}" type="presParOf" srcId="{F4599589-3854-4FAD-BCFB-8367FC660539}" destId="{12256B80-F8C0-4CD1-9F5D-AC3E9A02C738}" srcOrd="8" destOrd="0" presId="urn:microsoft.com/office/officeart/2005/8/layout/vList3"/>
    <dgm:cxn modelId="{A41CA79A-8A2E-46EB-97E5-764161E51BB5}" type="presParOf" srcId="{12256B80-F8C0-4CD1-9F5D-AC3E9A02C738}" destId="{CD0AAAE1-21C5-4723-AE84-A457B53F823F}" srcOrd="0" destOrd="0" presId="urn:microsoft.com/office/officeart/2005/8/layout/vList3"/>
    <dgm:cxn modelId="{892AEEE0-B0AD-461E-B488-4E12747A48F0}" type="presParOf" srcId="{12256B80-F8C0-4CD1-9F5D-AC3E9A02C738}" destId="{4D21B8AA-6489-4D14-A961-4A8FA963647E}"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7C6BBC-6C7A-4E38-9775-80B35C54E953}">
      <dsp:nvSpPr>
        <dsp:cNvPr id="0" name=""/>
        <dsp:cNvSpPr/>
      </dsp:nvSpPr>
      <dsp:spPr>
        <a:xfrm>
          <a:off x="275663"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FD51F6-050F-4E36-9DFB-5649E1F58C49}">
      <dsp:nvSpPr>
        <dsp:cNvPr id="0" name=""/>
        <dsp:cNvSpPr/>
      </dsp:nvSpPr>
      <dsp:spPr>
        <a:xfrm>
          <a:off x="457333" y="1142851"/>
          <a:ext cx="489111" cy="48911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A45A1D-0F10-4A53-B0FD-29FB895BFBC0}">
      <dsp:nvSpPr>
        <dsp:cNvPr id="0" name=""/>
        <dsp:cNvSpPr/>
      </dsp:nvSpPr>
      <dsp:spPr>
        <a:xfrm>
          <a:off x="3158"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Mission </a:t>
          </a:r>
          <a:br>
            <a:rPr lang="en-US" sz="1200" kern="1200" dirty="0"/>
          </a:br>
          <a:r>
            <a:rPr lang="en-US" sz="1200" kern="1200" dirty="0"/>
            <a:t>Statement</a:t>
          </a:r>
        </a:p>
      </dsp:txBody>
      <dsp:txXfrm>
        <a:off x="3158" y="2079150"/>
        <a:ext cx="1397460" cy="558984"/>
      </dsp:txXfrm>
    </dsp:sp>
    <dsp:sp modelId="{BBDC2E6C-9DEF-4F1F-83AC-50D2D4B8A0D3}">
      <dsp:nvSpPr>
        <dsp:cNvPr id="0" name=""/>
        <dsp:cNvSpPr/>
      </dsp:nvSpPr>
      <dsp:spPr>
        <a:xfrm>
          <a:off x="1917680"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AF17E9-4D7F-4452-BC78-40FFB212A15A}">
      <dsp:nvSpPr>
        <dsp:cNvPr id="0" name=""/>
        <dsp:cNvSpPr/>
      </dsp:nvSpPr>
      <dsp:spPr>
        <a:xfrm>
          <a:off x="2099349" y="1142851"/>
          <a:ext cx="489111" cy="489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374538-4FA6-4F57-8488-03D8378EF51F}">
      <dsp:nvSpPr>
        <dsp:cNvPr id="0" name=""/>
        <dsp:cNvSpPr/>
      </dsp:nvSpPr>
      <dsp:spPr>
        <a:xfrm>
          <a:off x="1645175"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Problem Statement</a:t>
          </a:r>
        </a:p>
      </dsp:txBody>
      <dsp:txXfrm>
        <a:off x="1645175" y="2079150"/>
        <a:ext cx="1397460" cy="558984"/>
      </dsp:txXfrm>
    </dsp:sp>
    <dsp:sp modelId="{0DA91B5E-F03E-472F-9435-9A775F903426}">
      <dsp:nvSpPr>
        <dsp:cNvPr id="0" name=""/>
        <dsp:cNvSpPr/>
      </dsp:nvSpPr>
      <dsp:spPr>
        <a:xfrm>
          <a:off x="3559696"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85D3DA-C6AF-43A9-B1AD-03CADBFF9155}">
      <dsp:nvSpPr>
        <dsp:cNvPr id="0" name=""/>
        <dsp:cNvSpPr/>
      </dsp:nvSpPr>
      <dsp:spPr>
        <a:xfrm>
          <a:off x="3741366" y="1142851"/>
          <a:ext cx="489111" cy="489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A77BE3-AF62-41C6-BC17-A688CF8F89B1}">
      <dsp:nvSpPr>
        <dsp:cNvPr id="0" name=""/>
        <dsp:cNvSpPr/>
      </dsp:nvSpPr>
      <dsp:spPr>
        <a:xfrm>
          <a:off x="3287191"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Strategic Approach</a:t>
          </a:r>
        </a:p>
      </dsp:txBody>
      <dsp:txXfrm>
        <a:off x="3287191" y="2079150"/>
        <a:ext cx="1397460" cy="558984"/>
      </dsp:txXfrm>
    </dsp:sp>
    <dsp:sp modelId="{8353B840-1122-4D7C-9F2C-3670826A6145}">
      <dsp:nvSpPr>
        <dsp:cNvPr id="0" name=""/>
        <dsp:cNvSpPr/>
      </dsp:nvSpPr>
      <dsp:spPr>
        <a:xfrm>
          <a:off x="5201713"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EB677E-532F-4699-8C45-0072629374BC}">
      <dsp:nvSpPr>
        <dsp:cNvPr id="0" name=""/>
        <dsp:cNvSpPr/>
      </dsp:nvSpPr>
      <dsp:spPr>
        <a:xfrm>
          <a:off x="5383383" y="1142851"/>
          <a:ext cx="489111" cy="4891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8961DA-95A8-458D-BDB9-EC225FC1BE3E}">
      <dsp:nvSpPr>
        <dsp:cNvPr id="0" name=""/>
        <dsp:cNvSpPr/>
      </dsp:nvSpPr>
      <dsp:spPr>
        <a:xfrm>
          <a:off x="4929208"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Policy Design </a:t>
          </a:r>
          <a:br>
            <a:rPr lang="en-US" sz="1200" kern="1200" dirty="0"/>
          </a:br>
          <a:r>
            <a:rPr lang="en-US" sz="1200" kern="1200" dirty="0"/>
            <a:t>and Implementation</a:t>
          </a:r>
        </a:p>
      </dsp:txBody>
      <dsp:txXfrm>
        <a:off x="4929208" y="2079150"/>
        <a:ext cx="1397460" cy="558984"/>
      </dsp:txXfrm>
    </dsp:sp>
    <dsp:sp modelId="{62838A39-09CC-4ED7-8FF2-1B8AA185BD55}">
      <dsp:nvSpPr>
        <dsp:cNvPr id="0" name=""/>
        <dsp:cNvSpPr/>
      </dsp:nvSpPr>
      <dsp:spPr>
        <a:xfrm>
          <a:off x="6843729"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4B9DBA-6453-4E9F-B3CE-0EB3BBF4AE88}">
      <dsp:nvSpPr>
        <dsp:cNvPr id="0" name=""/>
        <dsp:cNvSpPr/>
      </dsp:nvSpPr>
      <dsp:spPr>
        <a:xfrm>
          <a:off x="7025399" y="1142851"/>
          <a:ext cx="489111" cy="48911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D86812-DE42-4832-8158-6DCB383F62A9}">
      <dsp:nvSpPr>
        <dsp:cNvPr id="0" name=""/>
        <dsp:cNvSpPr/>
      </dsp:nvSpPr>
      <dsp:spPr>
        <a:xfrm>
          <a:off x="6571224"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Roadmap </a:t>
          </a:r>
          <a:br>
            <a:rPr lang="en-US" sz="1200" kern="1200" dirty="0"/>
          </a:br>
          <a:r>
            <a:rPr lang="en-US" sz="1200" kern="1200" dirty="0"/>
            <a:t>and </a:t>
          </a:r>
          <a:br>
            <a:rPr lang="en-US" sz="1200" kern="1200" dirty="0"/>
          </a:br>
          <a:r>
            <a:rPr lang="en-US" sz="1200" kern="1200" dirty="0"/>
            <a:t>Budgeting</a:t>
          </a:r>
        </a:p>
      </dsp:txBody>
      <dsp:txXfrm>
        <a:off x="6571224" y="2079150"/>
        <a:ext cx="1397460" cy="558984"/>
      </dsp:txXfrm>
    </dsp:sp>
    <dsp:sp modelId="{A22C68D4-4BA8-4266-8284-CADFEE427E67}">
      <dsp:nvSpPr>
        <dsp:cNvPr id="0" name=""/>
        <dsp:cNvSpPr/>
      </dsp:nvSpPr>
      <dsp:spPr>
        <a:xfrm>
          <a:off x="8485746"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80C465-0F97-4C09-AD76-BF854EB97C80}">
      <dsp:nvSpPr>
        <dsp:cNvPr id="0" name=""/>
        <dsp:cNvSpPr/>
      </dsp:nvSpPr>
      <dsp:spPr>
        <a:xfrm>
          <a:off x="8667416" y="1142851"/>
          <a:ext cx="489111" cy="48911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EA2149-EA03-4813-9A60-468B238E7185}">
      <dsp:nvSpPr>
        <dsp:cNvPr id="0" name=""/>
        <dsp:cNvSpPr/>
      </dsp:nvSpPr>
      <dsp:spPr>
        <a:xfrm>
          <a:off x="8213241"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Call </a:t>
          </a:r>
          <a:br>
            <a:rPr lang="en-US" sz="1200" kern="1200" dirty="0"/>
          </a:br>
          <a:r>
            <a:rPr lang="en-US" sz="1200" kern="1200" dirty="0"/>
            <a:t>to </a:t>
          </a:r>
          <a:br>
            <a:rPr lang="en-US" sz="1200" kern="1200" dirty="0"/>
          </a:br>
          <a:r>
            <a:rPr lang="en-US" sz="1200" kern="1200" dirty="0"/>
            <a:t>Action</a:t>
          </a:r>
        </a:p>
      </dsp:txBody>
      <dsp:txXfrm>
        <a:off x="8213241" y="2079150"/>
        <a:ext cx="1397460" cy="5589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E7913-E9FB-4BE7-98C7-F90CCAE471B5}">
      <dsp:nvSpPr>
        <dsp:cNvPr id="0" name=""/>
        <dsp:cNvSpPr/>
      </dsp:nvSpPr>
      <dsp:spPr>
        <a:xfrm>
          <a:off x="0" y="2315"/>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150746-269A-445B-A1DA-62BF4B25CB61}">
      <dsp:nvSpPr>
        <dsp:cNvPr id="0" name=""/>
        <dsp:cNvSpPr/>
      </dsp:nvSpPr>
      <dsp:spPr>
        <a:xfrm>
          <a:off x="354965" y="266339"/>
          <a:ext cx="645392" cy="645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875948-3195-4222-98B2-0C37DADF7DC7}">
      <dsp:nvSpPr>
        <dsp:cNvPr id="0" name=""/>
        <dsp:cNvSpPr/>
      </dsp:nvSpPr>
      <dsp:spPr>
        <a:xfrm>
          <a:off x="1355324" y="2315"/>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100000"/>
            </a:lnSpc>
            <a:spcBef>
              <a:spcPct val="0"/>
            </a:spcBef>
            <a:spcAft>
              <a:spcPct val="35000"/>
            </a:spcAft>
            <a:buNone/>
          </a:pPr>
          <a:r>
            <a:rPr lang="en-US" sz="2200" kern="1200"/>
            <a:t>Dozen Companies under One Flag</a:t>
          </a:r>
          <a:br>
            <a:rPr lang="en-US" sz="2200" kern="1200"/>
          </a:br>
          <a:endParaRPr lang="en-US" sz="2200" kern="1200"/>
        </a:p>
      </dsp:txBody>
      <dsp:txXfrm>
        <a:off x="1355324" y="2315"/>
        <a:ext cx="4905775" cy="1173440"/>
      </dsp:txXfrm>
    </dsp:sp>
    <dsp:sp modelId="{D8A6653E-EA43-48BE-8B1B-5C05002D24F3}">
      <dsp:nvSpPr>
        <dsp:cNvPr id="0" name=""/>
        <dsp:cNvSpPr/>
      </dsp:nvSpPr>
      <dsp:spPr>
        <a:xfrm>
          <a:off x="0" y="1469116"/>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BA966E-61DE-4FE9-BC40-BCC6339DD85F}">
      <dsp:nvSpPr>
        <dsp:cNvPr id="0" name=""/>
        <dsp:cNvSpPr/>
      </dsp:nvSpPr>
      <dsp:spPr>
        <a:xfrm>
          <a:off x="354965" y="1733140"/>
          <a:ext cx="645392" cy="645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C0C8CB-F1A2-4C70-98F7-9D2532FD6BDF}">
      <dsp:nvSpPr>
        <dsp:cNvPr id="0" name=""/>
        <dsp:cNvSpPr/>
      </dsp:nvSpPr>
      <dsp:spPr>
        <a:xfrm>
          <a:off x="1355324" y="1469116"/>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100000"/>
            </a:lnSpc>
            <a:spcBef>
              <a:spcPct val="0"/>
            </a:spcBef>
            <a:spcAft>
              <a:spcPct val="35000"/>
            </a:spcAft>
            <a:buNone/>
          </a:pPr>
          <a:r>
            <a:rPr lang="en-US" sz="2200" kern="1200"/>
            <a:t>Fragmented Infrastructure </a:t>
          </a:r>
          <a:br>
            <a:rPr lang="en-US" sz="2200" kern="1200"/>
          </a:br>
          <a:endParaRPr lang="en-US" sz="2200" kern="1200"/>
        </a:p>
      </dsp:txBody>
      <dsp:txXfrm>
        <a:off x="1355324" y="1469116"/>
        <a:ext cx="4905775" cy="1173440"/>
      </dsp:txXfrm>
    </dsp:sp>
    <dsp:sp modelId="{F2969971-18D4-49D1-A1C6-9A11A462C871}">
      <dsp:nvSpPr>
        <dsp:cNvPr id="0" name=""/>
        <dsp:cNvSpPr/>
      </dsp:nvSpPr>
      <dsp:spPr>
        <a:xfrm>
          <a:off x="0" y="2935917"/>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7D4273-A472-4C64-90A6-AD79A81AF9B4}">
      <dsp:nvSpPr>
        <dsp:cNvPr id="0" name=""/>
        <dsp:cNvSpPr/>
      </dsp:nvSpPr>
      <dsp:spPr>
        <a:xfrm>
          <a:off x="354965" y="3199941"/>
          <a:ext cx="645392" cy="645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25A608-C14B-430B-9039-868B32129791}">
      <dsp:nvSpPr>
        <dsp:cNvPr id="0" name=""/>
        <dsp:cNvSpPr/>
      </dsp:nvSpPr>
      <dsp:spPr>
        <a:xfrm>
          <a:off x="1355324" y="2935917"/>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100000"/>
            </a:lnSpc>
            <a:spcBef>
              <a:spcPct val="0"/>
            </a:spcBef>
            <a:spcAft>
              <a:spcPct val="35000"/>
            </a:spcAft>
            <a:buNone/>
          </a:pPr>
          <a:r>
            <a:rPr lang="en-US" sz="2200" kern="1200"/>
            <a:t>Wasteful investments</a:t>
          </a:r>
          <a:br>
            <a:rPr lang="en-US" sz="2200" kern="1200"/>
          </a:br>
          <a:endParaRPr lang="en-US" sz="2200" kern="1200"/>
        </a:p>
      </dsp:txBody>
      <dsp:txXfrm>
        <a:off x="1355324" y="2935917"/>
        <a:ext cx="4905775" cy="1173440"/>
      </dsp:txXfrm>
    </dsp:sp>
    <dsp:sp modelId="{6FBB7607-08EE-47DC-87CA-5A3EF3BE0F53}">
      <dsp:nvSpPr>
        <dsp:cNvPr id="0" name=""/>
        <dsp:cNvSpPr/>
      </dsp:nvSpPr>
      <dsp:spPr>
        <a:xfrm>
          <a:off x="0" y="4402718"/>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22C2A0-29EA-4313-B383-8395F6043EE8}">
      <dsp:nvSpPr>
        <dsp:cNvPr id="0" name=""/>
        <dsp:cNvSpPr/>
      </dsp:nvSpPr>
      <dsp:spPr>
        <a:xfrm>
          <a:off x="354965" y="4666742"/>
          <a:ext cx="645392" cy="645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821F9D-557C-461F-B559-5D78FC4CB909}">
      <dsp:nvSpPr>
        <dsp:cNvPr id="0" name=""/>
        <dsp:cNvSpPr/>
      </dsp:nvSpPr>
      <dsp:spPr>
        <a:xfrm>
          <a:off x="1355324" y="4402718"/>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100000"/>
            </a:lnSpc>
            <a:spcBef>
              <a:spcPct val="0"/>
            </a:spcBef>
            <a:spcAft>
              <a:spcPct val="35000"/>
            </a:spcAft>
            <a:buNone/>
          </a:pPr>
          <a:r>
            <a:rPr lang="en-US" sz="2200" kern="1200"/>
            <a:t>Ripe with inefficient procedures</a:t>
          </a:r>
        </a:p>
      </dsp:txBody>
      <dsp:txXfrm>
        <a:off x="1355324" y="4402718"/>
        <a:ext cx="4905775" cy="1173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47B866-C30A-470B-ACFB-4E0C958C151B}">
      <dsp:nvSpPr>
        <dsp:cNvPr id="0" name=""/>
        <dsp:cNvSpPr/>
      </dsp:nvSpPr>
      <dsp:spPr>
        <a:xfrm>
          <a:off x="716045" y="750022"/>
          <a:ext cx="1063986" cy="10639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092EA1-674D-4A54-B0D6-467A1DF372EE}">
      <dsp:nvSpPr>
        <dsp:cNvPr id="0" name=""/>
        <dsp:cNvSpPr/>
      </dsp:nvSpPr>
      <dsp:spPr>
        <a:xfrm>
          <a:off x="65831" y="2128840"/>
          <a:ext cx="23644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What is it</a:t>
          </a:r>
        </a:p>
      </dsp:txBody>
      <dsp:txXfrm>
        <a:off x="65831" y="2128840"/>
        <a:ext cx="2364415" cy="720000"/>
      </dsp:txXfrm>
    </dsp:sp>
    <dsp:sp modelId="{A0FAFB9B-F146-41F4-B0BA-80F1895A8233}">
      <dsp:nvSpPr>
        <dsp:cNvPr id="0" name=""/>
        <dsp:cNvSpPr/>
      </dsp:nvSpPr>
      <dsp:spPr>
        <a:xfrm>
          <a:off x="3494233" y="750022"/>
          <a:ext cx="1063986" cy="10639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F2960D-4FE5-4CE6-BB7E-60EC87A26358}">
      <dsp:nvSpPr>
        <dsp:cNvPr id="0" name=""/>
        <dsp:cNvSpPr/>
      </dsp:nvSpPr>
      <dsp:spPr>
        <a:xfrm>
          <a:off x="2844019" y="2128840"/>
          <a:ext cx="23644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Why do we need it</a:t>
          </a:r>
        </a:p>
      </dsp:txBody>
      <dsp:txXfrm>
        <a:off x="2844019" y="2128840"/>
        <a:ext cx="2364415" cy="720000"/>
      </dsp:txXfrm>
    </dsp:sp>
    <dsp:sp modelId="{9C6289F1-689B-4C10-8227-5F0D8C517478}">
      <dsp:nvSpPr>
        <dsp:cNvPr id="0" name=""/>
        <dsp:cNvSpPr/>
      </dsp:nvSpPr>
      <dsp:spPr>
        <a:xfrm>
          <a:off x="6272420" y="750022"/>
          <a:ext cx="1063986" cy="10639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247A0D-4FDF-44D8-8C9F-44A770F69406}">
      <dsp:nvSpPr>
        <dsp:cNvPr id="0" name=""/>
        <dsp:cNvSpPr/>
      </dsp:nvSpPr>
      <dsp:spPr>
        <a:xfrm>
          <a:off x="5622206" y="2128840"/>
          <a:ext cx="23644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How do we implement it</a:t>
          </a:r>
        </a:p>
      </dsp:txBody>
      <dsp:txXfrm>
        <a:off x="5622206" y="2128840"/>
        <a:ext cx="2364415" cy="720000"/>
      </dsp:txXfrm>
    </dsp:sp>
    <dsp:sp modelId="{25DFC1B0-D816-41D6-8838-CC151A598478}">
      <dsp:nvSpPr>
        <dsp:cNvPr id="0" name=""/>
        <dsp:cNvSpPr/>
      </dsp:nvSpPr>
      <dsp:spPr>
        <a:xfrm>
          <a:off x="9050608" y="750022"/>
          <a:ext cx="1063986" cy="10639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0EC4E7-CAF6-47BE-BF5C-AC37D047F83D}">
      <dsp:nvSpPr>
        <dsp:cNvPr id="0" name=""/>
        <dsp:cNvSpPr/>
      </dsp:nvSpPr>
      <dsp:spPr>
        <a:xfrm>
          <a:off x="8400394" y="2128840"/>
          <a:ext cx="23644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dirty="0"/>
            <a:t>What should we avoid</a:t>
          </a:r>
        </a:p>
      </dsp:txBody>
      <dsp:txXfrm>
        <a:off x="8400394" y="2128840"/>
        <a:ext cx="2364415"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D7D90-A1D7-4130-8FCF-E18A5A7E32C9}">
      <dsp:nvSpPr>
        <dsp:cNvPr id="0" name=""/>
        <dsp:cNvSpPr/>
      </dsp:nvSpPr>
      <dsp:spPr>
        <a:xfrm>
          <a:off x="3202" y="24098"/>
          <a:ext cx="2540725" cy="3557015"/>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8085" tIns="330200" rIns="198085" bIns="330200" numCol="1" spcCol="1270" anchor="t" anchorCtr="0">
          <a:noAutofit/>
        </a:bodyPr>
        <a:lstStyle/>
        <a:p>
          <a:pPr marL="0" lvl="0" indent="0" algn="l" defTabSz="1155700">
            <a:lnSpc>
              <a:spcPct val="90000"/>
            </a:lnSpc>
            <a:spcBef>
              <a:spcPct val="0"/>
            </a:spcBef>
            <a:spcAft>
              <a:spcPct val="35000"/>
            </a:spcAft>
            <a:buNone/>
          </a:pPr>
          <a:r>
            <a:rPr lang="en-US" sz="2600" kern="1200" dirty="0"/>
            <a:t>Establish</a:t>
          </a:r>
          <a:br>
            <a:rPr lang="en-US" sz="2600" kern="1200" dirty="0"/>
          </a:br>
          <a:r>
            <a:rPr lang="en-US" sz="2600" kern="1200" dirty="0"/>
            <a:t>Steering Committee</a:t>
          </a:r>
          <a:br>
            <a:rPr lang="en-US" sz="2600" kern="1200" dirty="0"/>
          </a:br>
          <a:endParaRPr lang="en-US" sz="2600" kern="1200" dirty="0"/>
        </a:p>
      </dsp:txBody>
      <dsp:txXfrm>
        <a:off x="3202" y="1375764"/>
        <a:ext cx="2540725" cy="2134209"/>
      </dsp:txXfrm>
    </dsp:sp>
    <dsp:sp modelId="{2C8FAA78-8D1F-441B-9EA2-4B7ECED4DA94}">
      <dsp:nvSpPr>
        <dsp:cNvPr id="0" name=""/>
        <dsp:cNvSpPr/>
      </dsp:nvSpPr>
      <dsp:spPr>
        <a:xfrm>
          <a:off x="740013" y="379800"/>
          <a:ext cx="1067104" cy="1067104"/>
        </a:xfrm>
        <a:prstGeom prst="ellipse">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9525" cap="flat" cmpd="sng" algn="ctr">
          <a:solidFill>
            <a:schemeClr val="accent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196" tIns="12700" rIns="83196"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96287" y="536074"/>
        <a:ext cx="754556" cy="754556"/>
      </dsp:txXfrm>
    </dsp:sp>
    <dsp:sp modelId="{23C98D33-845A-43DA-9C6E-173EFA69DD03}">
      <dsp:nvSpPr>
        <dsp:cNvPr id="0" name=""/>
        <dsp:cNvSpPr/>
      </dsp:nvSpPr>
      <dsp:spPr>
        <a:xfrm>
          <a:off x="3202" y="3581042"/>
          <a:ext cx="2540725" cy="72"/>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w="9525" cap="flat" cmpd="sng" algn="ctr">
          <a:solidFill>
            <a:schemeClr val="accent3">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9640EEC-EF6D-449B-9963-4F57BF709012}">
      <dsp:nvSpPr>
        <dsp:cNvPr id="0" name=""/>
        <dsp:cNvSpPr/>
      </dsp:nvSpPr>
      <dsp:spPr>
        <a:xfrm>
          <a:off x="2798000" y="24098"/>
          <a:ext cx="2540725" cy="3557015"/>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8085" tIns="330200" rIns="198085" bIns="330200" numCol="1" spcCol="1270" anchor="t" anchorCtr="0">
          <a:noAutofit/>
        </a:bodyPr>
        <a:lstStyle/>
        <a:p>
          <a:pPr marL="0" lvl="0" indent="0" algn="l" defTabSz="1155700">
            <a:lnSpc>
              <a:spcPct val="90000"/>
            </a:lnSpc>
            <a:spcBef>
              <a:spcPct val="0"/>
            </a:spcBef>
            <a:spcAft>
              <a:spcPct val="35000"/>
            </a:spcAft>
            <a:buNone/>
          </a:pPr>
          <a:r>
            <a:rPr lang="en-US" sz="2600" kern="1200" dirty="0"/>
            <a:t>Standardize Policy Management</a:t>
          </a:r>
          <a:br>
            <a:rPr lang="en-US" sz="2600" kern="1200" dirty="0"/>
          </a:br>
          <a:endParaRPr lang="en-US" sz="2600" kern="1200" dirty="0"/>
        </a:p>
      </dsp:txBody>
      <dsp:txXfrm>
        <a:off x="2798000" y="1375764"/>
        <a:ext cx="2540725" cy="2134209"/>
      </dsp:txXfrm>
    </dsp:sp>
    <dsp:sp modelId="{DE517281-3850-4B61-952E-9977C8A98A94}">
      <dsp:nvSpPr>
        <dsp:cNvPr id="0" name=""/>
        <dsp:cNvSpPr/>
      </dsp:nvSpPr>
      <dsp:spPr>
        <a:xfrm>
          <a:off x="3534811" y="379800"/>
          <a:ext cx="1067104" cy="1067104"/>
        </a:xfrm>
        <a:prstGeom prst="ellipse">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w="9525" cap="flat" cmpd="sng" algn="ctr">
          <a:solidFill>
            <a:schemeClr val="accent4">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196" tIns="12700" rIns="83196"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91085" y="536074"/>
        <a:ext cx="754556" cy="754556"/>
      </dsp:txXfrm>
    </dsp:sp>
    <dsp:sp modelId="{2FEEE43F-B4C6-4955-8C78-7FE4DCA5F055}">
      <dsp:nvSpPr>
        <dsp:cNvPr id="0" name=""/>
        <dsp:cNvSpPr/>
      </dsp:nvSpPr>
      <dsp:spPr>
        <a:xfrm>
          <a:off x="2798000" y="3581042"/>
          <a:ext cx="2540725" cy="72"/>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w="9525" cap="flat" cmpd="sng" algn="ctr">
          <a:solidFill>
            <a:schemeClr val="accent5">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3CB3025-0DB1-4EFC-8039-5858E1C28BA2}">
      <dsp:nvSpPr>
        <dsp:cNvPr id="0" name=""/>
        <dsp:cNvSpPr/>
      </dsp:nvSpPr>
      <dsp:spPr>
        <a:xfrm>
          <a:off x="5592798" y="24098"/>
          <a:ext cx="2540725" cy="3557015"/>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8085" tIns="330200" rIns="198085" bIns="330200" numCol="1" spcCol="1270" anchor="t" anchorCtr="0">
          <a:noAutofit/>
        </a:bodyPr>
        <a:lstStyle/>
        <a:p>
          <a:pPr marL="0" lvl="0" indent="0" algn="l" defTabSz="1155700">
            <a:lnSpc>
              <a:spcPct val="90000"/>
            </a:lnSpc>
            <a:spcBef>
              <a:spcPct val="0"/>
            </a:spcBef>
            <a:spcAft>
              <a:spcPct val="35000"/>
            </a:spcAft>
            <a:buNone/>
          </a:pPr>
          <a:r>
            <a:rPr lang="en-US" sz="2600" kern="1200" dirty="0"/>
            <a:t>Delegate </a:t>
          </a:r>
          <a:br>
            <a:rPr lang="en-US" sz="2600" kern="1200" dirty="0"/>
          </a:br>
          <a:r>
            <a:rPr lang="en-US" sz="2600" kern="1200" dirty="0"/>
            <a:t>Area Ownership</a:t>
          </a:r>
        </a:p>
      </dsp:txBody>
      <dsp:txXfrm>
        <a:off x="5592798" y="1375764"/>
        <a:ext cx="2540725" cy="2134209"/>
      </dsp:txXfrm>
    </dsp:sp>
    <dsp:sp modelId="{191FE92E-2F49-480D-AF9B-13DC35273009}">
      <dsp:nvSpPr>
        <dsp:cNvPr id="0" name=""/>
        <dsp:cNvSpPr/>
      </dsp:nvSpPr>
      <dsp:spPr>
        <a:xfrm>
          <a:off x="6329609" y="379800"/>
          <a:ext cx="1067104" cy="1067104"/>
        </a:xfrm>
        <a:prstGeom prst="ellips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9525" cap="flat" cmpd="sng" algn="ctr">
          <a:solidFill>
            <a:schemeClr val="accent6">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196" tIns="12700" rIns="83196"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485883" y="536074"/>
        <a:ext cx="754556" cy="754556"/>
      </dsp:txXfrm>
    </dsp:sp>
    <dsp:sp modelId="{5A6D355C-C37F-478B-B6D6-40732860B320}">
      <dsp:nvSpPr>
        <dsp:cNvPr id="0" name=""/>
        <dsp:cNvSpPr/>
      </dsp:nvSpPr>
      <dsp:spPr>
        <a:xfrm>
          <a:off x="5592798" y="3581042"/>
          <a:ext cx="2540725" cy="72"/>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9525" cap="flat" cmpd="sng" algn="ctr">
          <a:solidFill>
            <a:schemeClr val="accent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9475C83-E4EE-4035-96B2-E399B8FFF197}">
      <dsp:nvSpPr>
        <dsp:cNvPr id="0" name=""/>
        <dsp:cNvSpPr/>
      </dsp:nvSpPr>
      <dsp:spPr>
        <a:xfrm>
          <a:off x="8387596" y="24098"/>
          <a:ext cx="2540725" cy="3557015"/>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8085" tIns="330200" rIns="198085" bIns="330200" numCol="1" spcCol="1270" anchor="t" anchorCtr="0">
          <a:noAutofit/>
        </a:bodyPr>
        <a:lstStyle/>
        <a:p>
          <a:pPr marL="0" lvl="0" indent="0" algn="l" defTabSz="1155700">
            <a:lnSpc>
              <a:spcPct val="90000"/>
            </a:lnSpc>
            <a:spcBef>
              <a:spcPct val="0"/>
            </a:spcBef>
            <a:spcAft>
              <a:spcPct val="35000"/>
            </a:spcAft>
            <a:buNone/>
          </a:pPr>
          <a:r>
            <a:rPr lang="en-US" sz="2600" kern="1200" dirty="0"/>
            <a:t>Audit Investment Results</a:t>
          </a:r>
        </a:p>
      </dsp:txBody>
      <dsp:txXfrm>
        <a:off x="8387596" y="1375764"/>
        <a:ext cx="2540725" cy="2134209"/>
      </dsp:txXfrm>
    </dsp:sp>
    <dsp:sp modelId="{3B710539-3D8A-4745-B41F-8922F0AAA902}">
      <dsp:nvSpPr>
        <dsp:cNvPr id="0" name=""/>
        <dsp:cNvSpPr/>
      </dsp:nvSpPr>
      <dsp:spPr>
        <a:xfrm>
          <a:off x="9124407" y="379800"/>
          <a:ext cx="1067104" cy="1067104"/>
        </a:xfrm>
        <a:prstGeom prst="ellipse">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w="9525" cap="flat" cmpd="sng" algn="ctr">
          <a:solidFill>
            <a:schemeClr val="accent3">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196" tIns="12700" rIns="83196"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280681" y="536074"/>
        <a:ext cx="754556" cy="754556"/>
      </dsp:txXfrm>
    </dsp:sp>
    <dsp:sp modelId="{34669C10-1C4F-4B32-8A36-38FE7CE619F2}">
      <dsp:nvSpPr>
        <dsp:cNvPr id="0" name=""/>
        <dsp:cNvSpPr/>
      </dsp:nvSpPr>
      <dsp:spPr>
        <a:xfrm>
          <a:off x="8387596" y="3581042"/>
          <a:ext cx="2540725" cy="72"/>
        </a:xfrm>
        <a:prstGeom prst="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w="9525" cap="flat" cmpd="sng" algn="ctr">
          <a:solidFill>
            <a:schemeClr val="accent4">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F9F71-1A8A-42DC-B552-FCD67A90DCFF}">
      <dsp:nvSpPr>
        <dsp:cNvPr id="0" name=""/>
        <dsp:cNvSpPr/>
      </dsp:nvSpPr>
      <dsp:spPr>
        <a:xfrm>
          <a:off x="3173" y="960548"/>
          <a:ext cx="2265550" cy="1438624"/>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6E3261D-D0B6-4C17-AA2E-844AB3F57A7A}">
      <dsp:nvSpPr>
        <dsp:cNvPr id="0" name=""/>
        <dsp:cNvSpPr/>
      </dsp:nvSpPr>
      <dsp:spPr>
        <a:xfrm>
          <a:off x="254900" y="1199690"/>
          <a:ext cx="2265550" cy="143862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Naming Conventions</a:t>
          </a:r>
        </a:p>
      </dsp:txBody>
      <dsp:txXfrm>
        <a:off x="297036" y="1241826"/>
        <a:ext cx="2181278" cy="1354352"/>
      </dsp:txXfrm>
    </dsp:sp>
    <dsp:sp modelId="{ED83AD22-3D44-45B3-BDF0-04D5C711AA38}">
      <dsp:nvSpPr>
        <dsp:cNvPr id="0" name=""/>
        <dsp:cNvSpPr/>
      </dsp:nvSpPr>
      <dsp:spPr>
        <a:xfrm>
          <a:off x="2772178" y="960548"/>
          <a:ext cx="2265550" cy="1438624"/>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D774673-FD00-4181-9A88-9AAF34815AED}">
      <dsp:nvSpPr>
        <dsp:cNvPr id="0" name=""/>
        <dsp:cNvSpPr/>
      </dsp:nvSpPr>
      <dsp:spPr>
        <a:xfrm>
          <a:off x="3023906" y="1199690"/>
          <a:ext cx="2265550" cy="143862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Resource Hierarchy</a:t>
          </a:r>
        </a:p>
      </dsp:txBody>
      <dsp:txXfrm>
        <a:off x="3066042" y="1241826"/>
        <a:ext cx="2181278" cy="1354352"/>
      </dsp:txXfrm>
    </dsp:sp>
    <dsp:sp modelId="{400C24B8-44A9-40CF-AF27-F626E057A7FE}">
      <dsp:nvSpPr>
        <dsp:cNvPr id="0" name=""/>
        <dsp:cNvSpPr/>
      </dsp:nvSpPr>
      <dsp:spPr>
        <a:xfrm>
          <a:off x="5541184" y="960548"/>
          <a:ext cx="2265550" cy="1438624"/>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F5A21EA-4068-4869-AFE5-435B3020DB44}">
      <dsp:nvSpPr>
        <dsp:cNvPr id="0" name=""/>
        <dsp:cNvSpPr/>
      </dsp:nvSpPr>
      <dsp:spPr>
        <a:xfrm>
          <a:off x="5792912" y="1199690"/>
          <a:ext cx="2265550" cy="143862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Mandatory Tags</a:t>
          </a:r>
        </a:p>
      </dsp:txBody>
      <dsp:txXfrm>
        <a:off x="5835048" y="1241826"/>
        <a:ext cx="2181278" cy="1354352"/>
      </dsp:txXfrm>
    </dsp:sp>
    <dsp:sp modelId="{8F9831CB-431B-4005-8025-38073F462734}">
      <dsp:nvSpPr>
        <dsp:cNvPr id="0" name=""/>
        <dsp:cNvSpPr/>
      </dsp:nvSpPr>
      <dsp:spPr>
        <a:xfrm>
          <a:off x="8310190" y="960548"/>
          <a:ext cx="2265550" cy="1438624"/>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2D8E4AD-9602-4E7A-9758-F2F1EA7069CB}">
      <dsp:nvSpPr>
        <dsp:cNvPr id="0" name=""/>
        <dsp:cNvSpPr/>
      </dsp:nvSpPr>
      <dsp:spPr>
        <a:xfrm>
          <a:off x="8561917" y="1199690"/>
          <a:ext cx="2265550" cy="143862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Lifecycle </a:t>
          </a:r>
          <a:r>
            <a:rPr lang="en-US" sz="2800" kern="1200" dirty="0" err="1"/>
            <a:t>Mgmt</a:t>
          </a:r>
          <a:endParaRPr lang="en-US" sz="2800" kern="1200" dirty="0"/>
        </a:p>
      </dsp:txBody>
      <dsp:txXfrm>
        <a:off x="8604053" y="1241826"/>
        <a:ext cx="2181278" cy="13543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3AD3E-C188-488A-874E-BF6A2A5A9D3E}">
      <dsp:nvSpPr>
        <dsp:cNvPr id="0" name=""/>
        <dsp:cNvSpPr/>
      </dsp:nvSpPr>
      <dsp:spPr>
        <a:xfrm>
          <a:off x="0" y="0"/>
          <a:ext cx="8462324" cy="740497"/>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defRPr cap="all"/>
          </a:pPr>
          <a:r>
            <a:rPr lang="en-US" sz="2800" kern="1200"/>
            <a:t>Anyone can propose policies</a:t>
          </a:r>
        </a:p>
      </dsp:txBody>
      <dsp:txXfrm>
        <a:off x="21688" y="21688"/>
        <a:ext cx="7576632" cy="697121"/>
      </dsp:txXfrm>
    </dsp:sp>
    <dsp:sp modelId="{6F279E06-7757-4051-9A3D-F0A1EC9EE7FC}">
      <dsp:nvSpPr>
        <dsp:cNvPr id="0" name=""/>
        <dsp:cNvSpPr/>
      </dsp:nvSpPr>
      <dsp:spPr>
        <a:xfrm>
          <a:off x="631926" y="843344"/>
          <a:ext cx="8462324" cy="740497"/>
        </a:xfrm>
        <a:prstGeom prst="roundRect">
          <a:avLst>
            <a:gd name="adj" fmla="val 10000"/>
          </a:avLst>
        </a:prstGeom>
        <a:gradFill rotWithShape="0">
          <a:gsLst>
            <a:gs pos="0">
              <a:schemeClr val="accent2">
                <a:hueOff val="-4992643"/>
                <a:satOff val="-1892"/>
                <a:lumOff val="588"/>
                <a:alphaOff val="0"/>
                <a:tint val="94000"/>
                <a:satMod val="103000"/>
                <a:lumMod val="102000"/>
              </a:schemeClr>
            </a:gs>
            <a:gs pos="50000">
              <a:schemeClr val="accent2">
                <a:hueOff val="-4992643"/>
                <a:satOff val="-1892"/>
                <a:lumOff val="588"/>
                <a:alphaOff val="0"/>
                <a:shade val="100000"/>
                <a:satMod val="110000"/>
                <a:lumMod val="100000"/>
              </a:schemeClr>
            </a:gs>
            <a:gs pos="100000">
              <a:schemeClr val="accent2">
                <a:hueOff val="-4992643"/>
                <a:satOff val="-1892"/>
                <a:lumOff val="58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defRPr cap="all"/>
          </a:pPr>
          <a:r>
            <a:rPr lang="en-US" sz="2800" kern="1200" dirty="0"/>
            <a:t>Draft policies are restricted</a:t>
          </a:r>
        </a:p>
      </dsp:txBody>
      <dsp:txXfrm>
        <a:off x="653614" y="865032"/>
        <a:ext cx="7305698" cy="697121"/>
      </dsp:txXfrm>
    </dsp:sp>
    <dsp:sp modelId="{D58B8EA3-128F-48F8-BCE9-262262DC6F15}">
      <dsp:nvSpPr>
        <dsp:cNvPr id="0" name=""/>
        <dsp:cNvSpPr/>
      </dsp:nvSpPr>
      <dsp:spPr>
        <a:xfrm>
          <a:off x="1263853" y="1686688"/>
          <a:ext cx="8462324" cy="740497"/>
        </a:xfrm>
        <a:prstGeom prst="roundRect">
          <a:avLst>
            <a:gd name="adj" fmla="val 10000"/>
          </a:avLst>
        </a:prstGeom>
        <a:gradFill rotWithShape="0">
          <a:gsLst>
            <a:gs pos="0">
              <a:schemeClr val="accent2">
                <a:hueOff val="-9985285"/>
                <a:satOff val="-3784"/>
                <a:lumOff val="1176"/>
                <a:alphaOff val="0"/>
                <a:tint val="94000"/>
                <a:satMod val="103000"/>
                <a:lumMod val="102000"/>
              </a:schemeClr>
            </a:gs>
            <a:gs pos="50000">
              <a:schemeClr val="accent2">
                <a:hueOff val="-9985285"/>
                <a:satOff val="-3784"/>
                <a:lumOff val="1176"/>
                <a:alphaOff val="0"/>
                <a:shade val="100000"/>
                <a:satMod val="110000"/>
                <a:lumMod val="100000"/>
              </a:schemeClr>
            </a:gs>
            <a:gs pos="100000">
              <a:schemeClr val="accent2">
                <a:hueOff val="-9985285"/>
                <a:satOff val="-3784"/>
                <a:lumOff val="1176"/>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defRPr cap="all"/>
          </a:pPr>
          <a:r>
            <a:rPr lang="en-US" sz="2800" kern="1200" dirty="0"/>
            <a:t>Technical Communities approve policies</a:t>
          </a:r>
        </a:p>
      </dsp:txBody>
      <dsp:txXfrm>
        <a:off x="1285541" y="1708376"/>
        <a:ext cx="7305698" cy="697121"/>
      </dsp:txXfrm>
    </dsp:sp>
    <dsp:sp modelId="{C67CFB0C-7845-4DF2-B0D8-324FECC2A4A1}">
      <dsp:nvSpPr>
        <dsp:cNvPr id="0" name=""/>
        <dsp:cNvSpPr/>
      </dsp:nvSpPr>
      <dsp:spPr>
        <a:xfrm>
          <a:off x="1895780" y="2530033"/>
          <a:ext cx="8462324" cy="740497"/>
        </a:xfrm>
        <a:prstGeom prst="roundRect">
          <a:avLst>
            <a:gd name="adj" fmla="val 10000"/>
          </a:avLst>
        </a:prstGeom>
        <a:gradFill rotWithShape="0">
          <a:gsLst>
            <a:gs pos="0">
              <a:schemeClr val="accent2">
                <a:hueOff val="-14977928"/>
                <a:satOff val="-5675"/>
                <a:lumOff val="1764"/>
                <a:alphaOff val="0"/>
                <a:tint val="94000"/>
                <a:satMod val="103000"/>
                <a:lumMod val="102000"/>
              </a:schemeClr>
            </a:gs>
            <a:gs pos="50000">
              <a:schemeClr val="accent2">
                <a:hueOff val="-14977928"/>
                <a:satOff val="-5675"/>
                <a:lumOff val="1764"/>
                <a:alphaOff val="0"/>
                <a:shade val="100000"/>
                <a:satMod val="110000"/>
                <a:lumMod val="100000"/>
              </a:schemeClr>
            </a:gs>
            <a:gs pos="100000">
              <a:schemeClr val="accent2">
                <a:hueOff val="-14977928"/>
                <a:satOff val="-5675"/>
                <a:lumOff val="176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defRPr cap="all"/>
          </a:pPr>
          <a:r>
            <a:rPr lang="en-US" sz="2800" kern="1200" dirty="0"/>
            <a:t>Approved policies are globally visible</a:t>
          </a:r>
        </a:p>
      </dsp:txBody>
      <dsp:txXfrm>
        <a:off x="1917468" y="2551721"/>
        <a:ext cx="7305698" cy="697121"/>
      </dsp:txXfrm>
    </dsp:sp>
    <dsp:sp modelId="{4B63A0D7-0D9C-4699-9E84-98F6A8964C0F}">
      <dsp:nvSpPr>
        <dsp:cNvPr id="0" name=""/>
        <dsp:cNvSpPr/>
      </dsp:nvSpPr>
      <dsp:spPr>
        <a:xfrm>
          <a:off x="2527707" y="3373377"/>
          <a:ext cx="8462324" cy="740497"/>
        </a:xfrm>
        <a:prstGeom prst="roundRect">
          <a:avLst>
            <a:gd name="adj" fmla="val 10000"/>
          </a:avLst>
        </a:prstGeom>
        <a:gradFill rotWithShape="0">
          <a:gsLst>
            <a:gs pos="0">
              <a:schemeClr val="accent2">
                <a:hueOff val="-19970570"/>
                <a:satOff val="-7567"/>
                <a:lumOff val="2352"/>
                <a:alphaOff val="0"/>
                <a:tint val="94000"/>
                <a:satMod val="103000"/>
                <a:lumMod val="102000"/>
              </a:schemeClr>
            </a:gs>
            <a:gs pos="50000">
              <a:schemeClr val="accent2">
                <a:hueOff val="-19970570"/>
                <a:satOff val="-7567"/>
                <a:lumOff val="2352"/>
                <a:alphaOff val="0"/>
                <a:shade val="100000"/>
                <a:satMod val="110000"/>
                <a:lumMod val="100000"/>
              </a:schemeClr>
            </a:gs>
            <a:gs pos="100000">
              <a:schemeClr val="accent2">
                <a:hueOff val="-19970570"/>
                <a:satOff val="-7567"/>
                <a:lumOff val="2352"/>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defRPr cap="all"/>
          </a:pPr>
          <a:r>
            <a:rPr lang="en-US" sz="2800" kern="1200" dirty="0"/>
            <a:t>Policies are versioned and amendable</a:t>
          </a:r>
        </a:p>
      </dsp:txBody>
      <dsp:txXfrm>
        <a:off x="2549395" y="3395065"/>
        <a:ext cx="7305698" cy="697121"/>
      </dsp:txXfrm>
    </dsp:sp>
    <dsp:sp modelId="{2D4C0FC4-1F18-42E1-9F06-C1F606B49CCC}">
      <dsp:nvSpPr>
        <dsp:cNvPr id="0" name=""/>
        <dsp:cNvSpPr/>
      </dsp:nvSpPr>
      <dsp:spPr>
        <a:xfrm>
          <a:off x="7981001" y="540974"/>
          <a:ext cx="481323" cy="481323"/>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089299" y="540974"/>
        <a:ext cx="264727" cy="362196"/>
      </dsp:txXfrm>
    </dsp:sp>
    <dsp:sp modelId="{EF18C124-5817-4B1C-BDB9-B6F86FE2E518}">
      <dsp:nvSpPr>
        <dsp:cNvPr id="0" name=""/>
        <dsp:cNvSpPr/>
      </dsp:nvSpPr>
      <dsp:spPr>
        <a:xfrm>
          <a:off x="8612928" y="1384318"/>
          <a:ext cx="481323" cy="481323"/>
        </a:xfrm>
        <a:prstGeom prst="downArrow">
          <a:avLst>
            <a:gd name="adj1" fmla="val 55000"/>
            <a:gd name="adj2" fmla="val 45000"/>
          </a:avLst>
        </a:prstGeom>
        <a:solidFill>
          <a:schemeClr val="accent2">
            <a:tint val="40000"/>
            <a:alpha val="90000"/>
            <a:hueOff val="-6860084"/>
            <a:satOff val="-3303"/>
            <a:lumOff val="10"/>
            <a:alphaOff val="0"/>
          </a:schemeClr>
        </a:solidFill>
        <a:ln w="9525" cap="flat" cmpd="sng" algn="ctr">
          <a:solidFill>
            <a:schemeClr val="accent2">
              <a:tint val="40000"/>
              <a:alpha val="90000"/>
              <a:hueOff val="-6860084"/>
              <a:satOff val="-3303"/>
              <a:lumOff val="1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721226" y="1384318"/>
        <a:ext cx="264727" cy="362196"/>
      </dsp:txXfrm>
    </dsp:sp>
    <dsp:sp modelId="{A6AB3188-AE18-46E4-8016-3261210EAA74}">
      <dsp:nvSpPr>
        <dsp:cNvPr id="0" name=""/>
        <dsp:cNvSpPr/>
      </dsp:nvSpPr>
      <dsp:spPr>
        <a:xfrm>
          <a:off x="9244854" y="2215321"/>
          <a:ext cx="481323" cy="481323"/>
        </a:xfrm>
        <a:prstGeom prst="downArrow">
          <a:avLst>
            <a:gd name="adj1" fmla="val 55000"/>
            <a:gd name="adj2" fmla="val 45000"/>
          </a:avLst>
        </a:prstGeom>
        <a:solidFill>
          <a:schemeClr val="accent2">
            <a:tint val="40000"/>
            <a:alpha val="90000"/>
            <a:hueOff val="-13720168"/>
            <a:satOff val="-6605"/>
            <a:lumOff val="19"/>
            <a:alphaOff val="0"/>
          </a:schemeClr>
        </a:solidFill>
        <a:ln w="9525" cap="flat" cmpd="sng" algn="ctr">
          <a:solidFill>
            <a:schemeClr val="accent2">
              <a:tint val="40000"/>
              <a:alpha val="90000"/>
              <a:hueOff val="-13720168"/>
              <a:satOff val="-6605"/>
              <a:lumOff val="19"/>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353152" y="2215321"/>
        <a:ext cx="264727" cy="362196"/>
      </dsp:txXfrm>
    </dsp:sp>
    <dsp:sp modelId="{2C4DC408-366E-4E29-9179-FA68B85E028A}">
      <dsp:nvSpPr>
        <dsp:cNvPr id="0" name=""/>
        <dsp:cNvSpPr/>
      </dsp:nvSpPr>
      <dsp:spPr>
        <a:xfrm>
          <a:off x="9876781" y="3066893"/>
          <a:ext cx="481323" cy="481323"/>
        </a:xfrm>
        <a:prstGeom prst="downArrow">
          <a:avLst>
            <a:gd name="adj1" fmla="val 55000"/>
            <a:gd name="adj2" fmla="val 45000"/>
          </a:avLst>
        </a:prstGeom>
        <a:solidFill>
          <a:schemeClr val="accent2">
            <a:tint val="40000"/>
            <a:alpha val="90000"/>
            <a:hueOff val="-20580251"/>
            <a:satOff val="-9908"/>
            <a:lumOff val="29"/>
            <a:alphaOff val="0"/>
          </a:schemeClr>
        </a:solidFill>
        <a:ln w="9525" cap="flat" cmpd="sng" algn="ctr">
          <a:solidFill>
            <a:schemeClr val="accent2">
              <a:tint val="40000"/>
              <a:alpha val="90000"/>
              <a:hueOff val="-20580251"/>
              <a:satOff val="-9908"/>
              <a:lumOff val="29"/>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985079" y="3066893"/>
        <a:ext cx="264727" cy="3621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A5D24F-3E98-4904-AE57-5F5137054A25}">
      <dsp:nvSpPr>
        <dsp:cNvPr id="0" name=""/>
        <dsp:cNvSpPr/>
      </dsp:nvSpPr>
      <dsp:spPr>
        <a:xfrm rot="10800000">
          <a:off x="2086694" y="1955"/>
          <a:ext cx="7502381" cy="787989"/>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7481"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t>Inconsistent policies is impairing customer experience</a:t>
          </a:r>
          <a:br>
            <a:rPr lang="en-US" sz="2200" kern="1200" dirty="0"/>
          </a:br>
          <a:endParaRPr lang="en-US" sz="2200" kern="1200" dirty="0"/>
        </a:p>
      </dsp:txBody>
      <dsp:txXfrm rot="10800000">
        <a:off x="2283691" y="1955"/>
        <a:ext cx="7305384" cy="787989"/>
      </dsp:txXfrm>
    </dsp:sp>
    <dsp:sp modelId="{5080D92D-290A-430B-997A-DF9D0FC00846}">
      <dsp:nvSpPr>
        <dsp:cNvPr id="0" name=""/>
        <dsp:cNvSpPr/>
      </dsp:nvSpPr>
      <dsp:spPr>
        <a:xfrm>
          <a:off x="1692700" y="1955"/>
          <a:ext cx="787989" cy="78798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7F43BD-6AD0-4787-BC45-71F86377B8C6}">
      <dsp:nvSpPr>
        <dsp:cNvPr id="0" name=""/>
        <dsp:cNvSpPr/>
      </dsp:nvSpPr>
      <dsp:spPr>
        <a:xfrm rot="10800000">
          <a:off x="2086694" y="1025164"/>
          <a:ext cx="7502381" cy="787989"/>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7481"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Come together through governance</a:t>
          </a:r>
          <a:br>
            <a:rPr lang="en-US" sz="2200" kern="1200" dirty="0"/>
          </a:br>
          <a:endParaRPr lang="en-US" sz="2200" kern="1200" dirty="0"/>
        </a:p>
      </dsp:txBody>
      <dsp:txXfrm rot="10800000">
        <a:off x="2283691" y="1025164"/>
        <a:ext cx="7305384" cy="787989"/>
      </dsp:txXfrm>
    </dsp:sp>
    <dsp:sp modelId="{D34A72C9-85E2-4397-B084-C839AC772A0B}">
      <dsp:nvSpPr>
        <dsp:cNvPr id="0" name=""/>
        <dsp:cNvSpPr/>
      </dsp:nvSpPr>
      <dsp:spPr>
        <a:xfrm>
          <a:off x="1692700" y="1025164"/>
          <a:ext cx="787989" cy="787989"/>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A43801-C61B-44DC-852D-6BCEBA72E189}">
      <dsp:nvSpPr>
        <dsp:cNvPr id="0" name=""/>
        <dsp:cNvSpPr/>
      </dsp:nvSpPr>
      <dsp:spPr>
        <a:xfrm rot="10800000">
          <a:off x="2086694" y="2048374"/>
          <a:ext cx="7502381" cy="787989"/>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7481"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t>Establish controls and committee</a:t>
          </a:r>
          <a:br>
            <a:rPr lang="en-US" sz="2200" kern="1200" dirty="0"/>
          </a:br>
          <a:endParaRPr lang="en-US" sz="2200" kern="1200" dirty="0"/>
        </a:p>
      </dsp:txBody>
      <dsp:txXfrm rot="10800000">
        <a:off x="2283691" y="2048374"/>
        <a:ext cx="7305384" cy="787989"/>
      </dsp:txXfrm>
    </dsp:sp>
    <dsp:sp modelId="{0EE809EF-6FC7-470D-8B7C-994B26B1B8DF}">
      <dsp:nvSpPr>
        <dsp:cNvPr id="0" name=""/>
        <dsp:cNvSpPr/>
      </dsp:nvSpPr>
      <dsp:spPr>
        <a:xfrm>
          <a:off x="1692700" y="2048374"/>
          <a:ext cx="787989" cy="787989"/>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6D9EDA-7457-4BFD-BB25-797CD5A8F346}">
      <dsp:nvSpPr>
        <dsp:cNvPr id="0" name=""/>
        <dsp:cNvSpPr/>
      </dsp:nvSpPr>
      <dsp:spPr>
        <a:xfrm rot="10800000">
          <a:off x="2086694" y="3071584"/>
          <a:ext cx="7502381" cy="787989"/>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7481"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t>Delegate to technical communities</a:t>
          </a:r>
          <a:br>
            <a:rPr lang="en-US" sz="2200" kern="1200" dirty="0"/>
          </a:br>
          <a:endParaRPr lang="en-US" sz="2200" kern="1200" dirty="0"/>
        </a:p>
      </dsp:txBody>
      <dsp:txXfrm rot="10800000">
        <a:off x="2283691" y="3071584"/>
        <a:ext cx="7305384" cy="787989"/>
      </dsp:txXfrm>
    </dsp:sp>
    <dsp:sp modelId="{195880BA-A992-412E-90DD-339A632AEDC0}">
      <dsp:nvSpPr>
        <dsp:cNvPr id="0" name=""/>
        <dsp:cNvSpPr/>
      </dsp:nvSpPr>
      <dsp:spPr>
        <a:xfrm>
          <a:off x="1692700" y="3071584"/>
          <a:ext cx="787989" cy="787989"/>
        </a:xfrm>
        <a:prstGeom prst="ellipse">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21B8AA-6489-4D14-A961-4A8FA963647E}">
      <dsp:nvSpPr>
        <dsp:cNvPr id="0" name=""/>
        <dsp:cNvSpPr/>
      </dsp:nvSpPr>
      <dsp:spPr>
        <a:xfrm rot="10800000">
          <a:off x="2086694" y="4094793"/>
          <a:ext cx="7502381" cy="787989"/>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7481"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a:t>Enforce guardrails and policy lifecycle</a:t>
          </a:r>
        </a:p>
      </dsp:txBody>
      <dsp:txXfrm rot="10800000">
        <a:off x="2283691" y="4094793"/>
        <a:ext cx="7305384" cy="787989"/>
      </dsp:txXfrm>
    </dsp:sp>
    <dsp:sp modelId="{CD0AAAE1-21C5-4723-AE84-A457B53F823F}">
      <dsp:nvSpPr>
        <dsp:cNvPr id="0" name=""/>
        <dsp:cNvSpPr/>
      </dsp:nvSpPr>
      <dsp:spPr>
        <a:xfrm>
          <a:off x="1692700" y="4094793"/>
          <a:ext cx="787989" cy="787989"/>
        </a:xfrm>
        <a:prstGeom prst="ellipse">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8872D-2965-4822-B573-1ED88CC2C026}">
      <dsp:nvSpPr>
        <dsp:cNvPr id="0" name=""/>
        <dsp:cNvSpPr/>
      </dsp:nvSpPr>
      <dsp:spPr>
        <a:xfrm>
          <a:off x="636320" y="663181"/>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E988EB-BBD4-47DE-8F78-C13800417BF3}">
      <dsp:nvSpPr>
        <dsp:cNvPr id="0" name=""/>
        <dsp:cNvSpPr/>
      </dsp:nvSpPr>
      <dsp:spPr>
        <a:xfrm>
          <a:off x="870320" y="897181"/>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4AA690-2F93-497E-B6E5-1F768869F1A5}">
      <dsp:nvSpPr>
        <dsp:cNvPr id="0" name=""/>
        <dsp:cNvSpPr/>
      </dsp:nvSpPr>
      <dsp:spPr>
        <a:xfrm>
          <a:off x="285320" y="2103181"/>
          <a:ext cx="180000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Unifying and standardizing our policies</a:t>
          </a:r>
        </a:p>
      </dsp:txBody>
      <dsp:txXfrm>
        <a:off x="285320" y="2103181"/>
        <a:ext cx="1800000" cy="832500"/>
      </dsp:txXfrm>
    </dsp:sp>
    <dsp:sp modelId="{C30960F8-3598-42B0-A75E-20D454BE8B8F}">
      <dsp:nvSpPr>
        <dsp:cNvPr id="0" name=""/>
        <dsp:cNvSpPr/>
      </dsp:nvSpPr>
      <dsp:spPr>
        <a:xfrm>
          <a:off x="2751320" y="663181"/>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2D5294-DDE8-4D49-A13D-0311B7993510}">
      <dsp:nvSpPr>
        <dsp:cNvPr id="0" name=""/>
        <dsp:cNvSpPr/>
      </dsp:nvSpPr>
      <dsp:spPr>
        <a:xfrm>
          <a:off x="2985320" y="897181"/>
          <a:ext cx="630000" cy="630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56FB26-1463-473A-94A7-1C9F726F7E52}">
      <dsp:nvSpPr>
        <dsp:cNvPr id="0" name=""/>
        <dsp:cNvSpPr/>
      </dsp:nvSpPr>
      <dsp:spPr>
        <a:xfrm>
          <a:off x="2400320" y="2103181"/>
          <a:ext cx="180000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IT Investments are inconsistent</a:t>
          </a:r>
        </a:p>
      </dsp:txBody>
      <dsp:txXfrm>
        <a:off x="2400320" y="2103181"/>
        <a:ext cx="1800000" cy="832500"/>
      </dsp:txXfrm>
    </dsp:sp>
    <dsp:sp modelId="{F4B7D714-FCC2-4C35-84CB-C8B424118236}">
      <dsp:nvSpPr>
        <dsp:cNvPr id="0" name=""/>
        <dsp:cNvSpPr/>
      </dsp:nvSpPr>
      <dsp:spPr>
        <a:xfrm>
          <a:off x="4866320" y="663181"/>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E16218-7400-4DE8-BC43-5C1E6442AF04}">
      <dsp:nvSpPr>
        <dsp:cNvPr id="0" name=""/>
        <dsp:cNvSpPr/>
      </dsp:nvSpPr>
      <dsp:spPr>
        <a:xfrm>
          <a:off x="5100320" y="897181"/>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A7B6FF-7734-4908-8D38-F3255BC3822B}">
      <dsp:nvSpPr>
        <dsp:cNvPr id="0" name=""/>
        <dsp:cNvSpPr/>
      </dsp:nvSpPr>
      <dsp:spPr>
        <a:xfrm>
          <a:off x="4515320" y="2103181"/>
          <a:ext cx="180000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Converging these procedures needs sponsorship from the top</a:t>
          </a:r>
          <a:br>
            <a:rPr lang="en-US" sz="1100" kern="1200" dirty="0"/>
          </a:br>
          <a:endParaRPr lang="en-US" sz="1100" kern="1200" dirty="0"/>
        </a:p>
      </dsp:txBody>
      <dsp:txXfrm>
        <a:off x="4515320" y="2103181"/>
        <a:ext cx="1800000" cy="832500"/>
      </dsp:txXfrm>
    </dsp:sp>
    <dsp:sp modelId="{FBA77491-1644-4640-9CBB-714F762D639F}">
      <dsp:nvSpPr>
        <dsp:cNvPr id="0" name=""/>
        <dsp:cNvSpPr/>
      </dsp:nvSpPr>
      <dsp:spPr>
        <a:xfrm>
          <a:off x="6981320" y="663181"/>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37F2C6-9D19-4A02-9B48-B5E64166CDF7}">
      <dsp:nvSpPr>
        <dsp:cNvPr id="0" name=""/>
        <dsp:cNvSpPr/>
      </dsp:nvSpPr>
      <dsp:spPr>
        <a:xfrm>
          <a:off x="7215320" y="897181"/>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D539FB-EFE8-4182-B102-D1DD820ED1DA}">
      <dsp:nvSpPr>
        <dsp:cNvPr id="0" name=""/>
        <dsp:cNvSpPr/>
      </dsp:nvSpPr>
      <dsp:spPr>
        <a:xfrm>
          <a:off x="6630320" y="2103181"/>
          <a:ext cx="180000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Delivering those requirements means delegating to below</a:t>
          </a:r>
        </a:p>
      </dsp:txBody>
      <dsp:txXfrm>
        <a:off x="6630320" y="2103181"/>
        <a:ext cx="1800000" cy="832500"/>
      </dsp:txXfrm>
    </dsp:sp>
    <dsp:sp modelId="{24B7714C-1DCF-4F9B-AD0D-11D1001D6F77}">
      <dsp:nvSpPr>
        <dsp:cNvPr id="0" name=""/>
        <dsp:cNvSpPr/>
      </dsp:nvSpPr>
      <dsp:spPr>
        <a:xfrm>
          <a:off x="9096320" y="663181"/>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6D385A-1DB0-4AB1-944D-903B4A973FB7}">
      <dsp:nvSpPr>
        <dsp:cNvPr id="0" name=""/>
        <dsp:cNvSpPr/>
      </dsp:nvSpPr>
      <dsp:spPr>
        <a:xfrm>
          <a:off x="9330320" y="897181"/>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0E7D71-69C6-4FF5-B5EC-5A6D8A4EE6A5}">
      <dsp:nvSpPr>
        <dsp:cNvPr id="0" name=""/>
        <dsp:cNvSpPr/>
      </dsp:nvSpPr>
      <dsp:spPr>
        <a:xfrm>
          <a:off x="8745320" y="2103181"/>
          <a:ext cx="180000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NCU-F will be successful through community growth</a:t>
          </a:r>
        </a:p>
      </dsp:txBody>
      <dsp:txXfrm>
        <a:off x="8745320" y="2103181"/>
        <a:ext cx="1800000" cy="8325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A5D24F-3E98-4904-AE57-5F5137054A25}">
      <dsp:nvSpPr>
        <dsp:cNvPr id="0" name=""/>
        <dsp:cNvSpPr/>
      </dsp:nvSpPr>
      <dsp:spPr>
        <a:xfrm rot="10800000">
          <a:off x="1757357" y="647"/>
          <a:ext cx="6393217" cy="588144"/>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9356"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Inconsistent policies is impairing customer experience</a:t>
          </a:r>
          <a:br>
            <a:rPr lang="en-US" sz="1700" kern="1200" dirty="0"/>
          </a:br>
          <a:endParaRPr lang="en-US" sz="1700" kern="1200" dirty="0"/>
        </a:p>
      </dsp:txBody>
      <dsp:txXfrm rot="10800000">
        <a:off x="1904393" y="647"/>
        <a:ext cx="6246181" cy="588144"/>
      </dsp:txXfrm>
    </dsp:sp>
    <dsp:sp modelId="{5080D92D-290A-430B-997A-DF9D0FC00846}">
      <dsp:nvSpPr>
        <dsp:cNvPr id="0" name=""/>
        <dsp:cNvSpPr/>
      </dsp:nvSpPr>
      <dsp:spPr>
        <a:xfrm>
          <a:off x="1463285" y="647"/>
          <a:ext cx="588144" cy="588144"/>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7F43BD-6AD0-4787-BC45-71F86377B8C6}">
      <dsp:nvSpPr>
        <dsp:cNvPr id="0" name=""/>
        <dsp:cNvSpPr/>
      </dsp:nvSpPr>
      <dsp:spPr>
        <a:xfrm rot="10800000">
          <a:off x="1757357" y="753116"/>
          <a:ext cx="6393217" cy="588144"/>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9356"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Come together through governance</a:t>
          </a:r>
          <a:br>
            <a:rPr lang="en-US" sz="1700" kern="1200" dirty="0"/>
          </a:br>
          <a:endParaRPr lang="en-US" sz="1700" kern="1200" dirty="0"/>
        </a:p>
      </dsp:txBody>
      <dsp:txXfrm rot="10800000">
        <a:off x="1904393" y="753116"/>
        <a:ext cx="6246181" cy="588144"/>
      </dsp:txXfrm>
    </dsp:sp>
    <dsp:sp modelId="{D34A72C9-85E2-4397-B084-C839AC772A0B}">
      <dsp:nvSpPr>
        <dsp:cNvPr id="0" name=""/>
        <dsp:cNvSpPr/>
      </dsp:nvSpPr>
      <dsp:spPr>
        <a:xfrm>
          <a:off x="1463285" y="753116"/>
          <a:ext cx="588144" cy="588144"/>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A43801-C61B-44DC-852D-6BCEBA72E189}">
      <dsp:nvSpPr>
        <dsp:cNvPr id="0" name=""/>
        <dsp:cNvSpPr/>
      </dsp:nvSpPr>
      <dsp:spPr>
        <a:xfrm rot="10800000">
          <a:off x="1757357" y="1505585"/>
          <a:ext cx="6393217" cy="588144"/>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9356"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kern="1200" dirty="0"/>
            <a:t>Establish controls and committee</a:t>
          </a:r>
          <a:br>
            <a:rPr lang="en-US" sz="1700" kern="1200" dirty="0"/>
          </a:br>
          <a:endParaRPr lang="en-US" sz="1700" kern="1200" dirty="0"/>
        </a:p>
      </dsp:txBody>
      <dsp:txXfrm rot="10800000">
        <a:off x="1904393" y="1505585"/>
        <a:ext cx="6246181" cy="588144"/>
      </dsp:txXfrm>
    </dsp:sp>
    <dsp:sp modelId="{0EE809EF-6FC7-470D-8B7C-994B26B1B8DF}">
      <dsp:nvSpPr>
        <dsp:cNvPr id="0" name=""/>
        <dsp:cNvSpPr/>
      </dsp:nvSpPr>
      <dsp:spPr>
        <a:xfrm>
          <a:off x="1463285" y="1505585"/>
          <a:ext cx="588144" cy="588144"/>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6D9EDA-7457-4BFD-BB25-797CD5A8F346}">
      <dsp:nvSpPr>
        <dsp:cNvPr id="0" name=""/>
        <dsp:cNvSpPr/>
      </dsp:nvSpPr>
      <dsp:spPr>
        <a:xfrm rot="10800000">
          <a:off x="1757357" y="2258054"/>
          <a:ext cx="6393217" cy="588144"/>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9356"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Delegate to technical communities</a:t>
          </a:r>
          <a:br>
            <a:rPr lang="en-US" sz="1700" kern="1200" dirty="0"/>
          </a:br>
          <a:endParaRPr lang="en-US" sz="1700" kern="1200" dirty="0"/>
        </a:p>
      </dsp:txBody>
      <dsp:txXfrm rot="10800000">
        <a:off x="1904393" y="2258054"/>
        <a:ext cx="6246181" cy="588144"/>
      </dsp:txXfrm>
    </dsp:sp>
    <dsp:sp modelId="{195880BA-A992-412E-90DD-339A632AEDC0}">
      <dsp:nvSpPr>
        <dsp:cNvPr id="0" name=""/>
        <dsp:cNvSpPr/>
      </dsp:nvSpPr>
      <dsp:spPr>
        <a:xfrm>
          <a:off x="1463285" y="2258054"/>
          <a:ext cx="588144" cy="588144"/>
        </a:xfrm>
        <a:prstGeom prst="ellipse">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21B8AA-6489-4D14-A961-4A8FA963647E}">
      <dsp:nvSpPr>
        <dsp:cNvPr id="0" name=""/>
        <dsp:cNvSpPr/>
      </dsp:nvSpPr>
      <dsp:spPr>
        <a:xfrm rot="10800000">
          <a:off x="1757357" y="3010523"/>
          <a:ext cx="6393217" cy="588144"/>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9356"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kern="1200"/>
            <a:t>Enforce guardrails and policy lifecycle</a:t>
          </a:r>
        </a:p>
      </dsp:txBody>
      <dsp:txXfrm rot="10800000">
        <a:off x="1904393" y="3010523"/>
        <a:ext cx="6246181" cy="588144"/>
      </dsp:txXfrm>
    </dsp:sp>
    <dsp:sp modelId="{CD0AAAE1-21C5-4723-AE84-A457B53F823F}">
      <dsp:nvSpPr>
        <dsp:cNvPr id="0" name=""/>
        <dsp:cNvSpPr/>
      </dsp:nvSpPr>
      <dsp:spPr>
        <a:xfrm>
          <a:off x="1463285" y="3010523"/>
          <a:ext cx="588144" cy="588144"/>
        </a:xfrm>
        <a:prstGeom prst="ellipse">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CC02F-1884-469F-B123-735859CD5D5D}" type="datetimeFigureOut">
              <a:rPr lang="en-US" smtClean="0"/>
              <a:t>10/24/2021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E7ED23-8054-42FC-A808-6FDE147C0F4B}" type="slidenum">
              <a:rPr lang="en-US" smtClean="0"/>
              <a:t>‹#›</a:t>
            </a:fld>
            <a:endParaRPr lang="en-US"/>
          </a:p>
        </p:txBody>
      </p:sp>
    </p:spTree>
    <p:extLst>
      <p:ext uri="{BB962C8B-B14F-4D97-AF65-F5344CB8AC3E}">
        <p14:creationId xmlns:p14="http://schemas.microsoft.com/office/powerpoint/2010/main" val="2056894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Greeting</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Title</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Lot to cover so let us get into it</a:t>
            </a:r>
          </a:p>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1</a:t>
            </a:fld>
            <a:endParaRPr lang="en-US"/>
          </a:p>
        </p:txBody>
      </p:sp>
    </p:spTree>
    <p:extLst>
      <p:ext uri="{BB962C8B-B14F-4D97-AF65-F5344CB8AC3E}">
        <p14:creationId xmlns:p14="http://schemas.microsoft.com/office/powerpoint/2010/main" val="2027696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11</a:t>
            </a:fld>
            <a:endParaRPr lang="en-US"/>
          </a:p>
        </p:txBody>
      </p:sp>
    </p:spTree>
    <p:extLst>
      <p:ext uri="{BB962C8B-B14F-4D97-AF65-F5344CB8AC3E}">
        <p14:creationId xmlns:p14="http://schemas.microsoft.com/office/powerpoint/2010/main" val="3721055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ctr">
              <a:lnSpc>
                <a:spcPct val="200000"/>
              </a:lnSpc>
              <a:spcBef>
                <a:spcPts val="0"/>
              </a:spcBef>
              <a:spcAft>
                <a:spcPts val="0"/>
              </a:spcAft>
            </a:pPr>
            <a:r>
              <a:rPr lang="en-US" sz="1800" b="0" kern="0" dirty="0">
                <a:effectLst/>
                <a:latin typeface="Times New Roman" panose="02020603050405020304" pitchFamily="18" charset="0"/>
              </a:rPr>
              <a:t>References</a:t>
            </a:r>
            <a:endParaRPr lang="en-US" sz="1800" b="1" kern="0" dirty="0">
              <a:effectLst/>
              <a:latin typeface="Times New Roman" panose="02020603050405020304" pitchFamily="18"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Ali, S., Green, P., &amp; Robb, A. (2015). Information technology investment governance: What is it and does it matter. </a:t>
            </a:r>
            <a:r>
              <a:rPr lang="en-US" sz="1800" i="1" dirty="0">
                <a:effectLst/>
                <a:latin typeface="Times New Roman" panose="02020603050405020304" pitchFamily="18" charset="0"/>
                <a:ea typeface="Calibri" panose="020F0502020204030204" pitchFamily="34" charset="0"/>
              </a:rPr>
              <a:t>International Journal of Accounting Information Systems, 18</a:t>
            </a:r>
            <a:r>
              <a:rPr lang="en-US" sz="1800" dirty="0">
                <a:effectLst/>
                <a:latin typeface="Times New Roman" panose="02020603050405020304" pitchFamily="18" charset="0"/>
                <a:ea typeface="Calibri" panose="020F0502020204030204" pitchFamily="34" charset="0"/>
              </a:rPr>
              <a:t>, 1-25. doi:10.1016/j.accinf.2015.04.002</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Bonnal</a:t>
            </a:r>
            <a:r>
              <a:rPr lang="en-US" sz="1800" dirty="0">
                <a:effectLst/>
                <a:latin typeface="Times New Roman" panose="02020603050405020304" pitchFamily="18" charset="0"/>
                <a:ea typeface="Calibri" panose="020F0502020204030204" pitchFamily="34" charset="0"/>
              </a:rPr>
              <a:t>, P., &amp; </a:t>
            </a:r>
            <a:r>
              <a:rPr lang="en-US" sz="1800" dirty="0" err="1">
                <a:effectLst/>
                <a:latin typeface="Times New Roman" panose="02020603050405020304" pitchFamily="18" charset="0"/>
                <a:ea typeface="Calibri" panose="020F0502020204030204" pitchFamily="34" charset="0"/>
              </a:rPr>
              <a:t>Rauser</a:t>
            </a:r>
            <a:r>
              <a:rPr lang="en-US" sz="1800" dirty="0">
                <a:effectLst/>
                <a:latin typeface="Times New Roman" panose="02020603050405020304" pitchFamily="18" charset="0"/>
                <a:ea typeface="Calibri" panose="020F0502020204030204" pitchFamily="34" charset="0"/>
              </a:rPr>
              <a:t>, C. (2017). Charters, mandates, roadmaps, and other artifacts at the launch of a project. </a:t>
            </a:r>
            <a:r>
              <a:rPr lang="en-US" sz="1800" i="1" dirty="0">
                <a:effectLst/>
                <a:latin typeface="Times New Roman" panose="02020603050405020304" pitchFamily="18" charset="0"/>
                <a:ea typeface="Calibri" panose="020F0502020204030204" pitchFamily="34" charset="0"/>
              </a:rPr>
              <a:t>Journal of Modern Project Management</a:t>
            </a:r>
            <a:r>
              <a:rPr lang="en-US" sz="1800" dirty="0">
                <a:effectLst/>
                <a:latin typeface="Times New Roman" panose="02020603050405020304" pitchFamily="18" charset="0"/>
                <a:ea typeface="Calibri" panose="020F0502020204030204" pitchFamily="34" charset="0"/>
              </a:rPr>
              <a:t>, 22-31. Retrieved from https://search.ebscohost.com/login.aspx?direct=true&amp;db=bth&amp;AN=125356356&amp;authtype=sso&amp;custid=s1229530&amp;site=eds-live&amp;scope=site</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Bryar</a:t>
            </a:r>
            <a:r>
              <a:rPr lang="en-US" sz="1800" dirty="0">
                <a:effectLst/>
                <a:latin typeface="Times New Roman" panose="02020603050405020304" pitchFamily="18" charset="0"/>
                <a:ea typeface="Calibri" panose="020F0502020204030204" pitchFamily="34" charset="0"/>
              </a:rPr>
              <a:t>, C., &amp; </a:t>
            </a:r>
            <a:r>
              <a:rPr lang="en-US" sz="1800" dirty="0" err="1">
                <a:effectLst/>
                <a:latin typeface="Times New Roman" panose="02020603050405020304" pitchFamily="18" charset="0"/>
                <a:ea typeface="Calibri" panose="020F0502020204030204" pitchFamily="34" charset="0"/>
              </a:rPr>
              <a:t>Carr</a:t>
            </a:r>
            <a:r>
              <a:rPr lang="en-US" sz="1800" dirty="0">
                <a:effectLst/>
                <a:latin typeface="Times New Roman" panose="02020603050405020304" pitchFamily="18" charset="0"/>
                <a:ea typeface="Calibri" panose="020F0502020204030204" pitchFamily="34" charset="0"/>
              </a:rPr>
              <a:t>, B. (2021). </a:t>
            </a:r>
            <a:r>
              <a:rPr lang="en-US" sz="1800" i="1" dirty="0">
                <a:effectLst/>
                <a:latin typeface="Times New Roman" panose="02020603050405020304" pitchFamily="18" charset="0"/>
                <a:ea typeface="Calibri" panose="020F0502020204030204" pitchFamily="34" charset="0"/>
              </a:rPr>
              <a:t>Working Backwards.</a:t>
            </a:r>
            <a:r>
              <a:rPr lang="en-US" sz="1800" dirty="0">
                <a:effectLst/>
                <a:latin typeface="Times New Roman" panose="02020603050405020304" pitchFamily="18" charset="0"/>
                <a:ea typeface="Calibri" panose="020F0502020204030204" pitchFamily="34" charset="0"/>
              </a:rPr>
              <a:t> </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Bryar</a:t>
            </a:r>
            <a:r>
              <a:rPr lang="en-US" sz="1800" dirty="0">
                <a:effectLst/>
                <a:latin typeface="Times New Roman" panose="02020603050405020304" pitchFamily="18" charset="0"/>
                <a:ea typeface="Calibri" panose="020F0502020204030204" pitchFamily="34" charset="0"/>
              </a:rPr>
              <a:t>, C., &amp; </a:t>
            </a:r>
            <a:r>
              <a:rPr lang="en-US" sz="1800" dirty="0" err="1">
                <a:effectLst/>
                <a:latin typeface="Times New Roman" panose="02020603050405020304" pitchFamily="18" charset="0"/>
                <a:ea typeface="Calibri" panose="020F0502020204030204" pitchFamily="34" charset="0"/>
              </a:rPr>
              <a:t>Carr</a:t>
            </a:r>
            <a:r>
              <a:rPr lang="en-US" sz="1800" dirty="0">
                <a:effectLst/>
                <a:latin typeface="Times New Roman" panose="02020603050405020304" pitchFamily="18" charset="0"/>
                <a:ea typeface="Calibri" panose="020F0502020204030204" pitchFamily="34" charset="0"/>
              </a:rPr>
              <a:t>, B. (2021). </a:t>
            </a:r>
            <a:r>
              <a:rPr lang="en-US" sz="1800" i="1" dirty="0">
                <a:effectLst/>
                <a:latin typeface="Times New Roman" panose="02020603050405020304" pitchFamily="18" charset="0"/>
                <a:ea typeface="Calibri" panose="020F0502020204030204" pitchFamily="34" charset="0"/>
              </a:rPr>
              <a:t>Working Backwards: Insights, Stories, and Secrets from Inside Amazon.</a:t>
            </a:r>
            <a:r>
              <a:rPr lang="en-US" sz="1800" dirty="0">
                <a:effectLst/>
                <a:latin typeface="Times New Roman" panose="02020603050405020304" pitchFamily="18" charset="0"/>
                <a:ea typeface="Calibri" panose="020F0502020204030204" pitchFamily="34" charset="0"/>
              </a:rPr>
              <a:t> </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Gartner. (2021). </a:t>
            </a:r>
            <a:r>
              <a:rPr lang="en-US" sz="1800" i="1" dirty="0">
                <a:effectLst/>
                <a:latin typeface="Times New Roman" panose="02020603050405020304" pitchFamily="18" charset="0"/>
                <a:ea typeface="Calibri" panose="020F0502020204030204" pitchFamily="34" charset="0"/>
              </a:rPr>
              <a:t>What is IT Governance</a:t>
            </a:r>
            <a:r>
              <a:rPr lang="en-US" sz="1800" dirty="0">
                <a:effectLst/>
                <a:latin typeface="Times New Roman" panose="02020603050405020304" pitchFamily="18" charset="0"/>
                <a:ea typeface="Calibri" panose="020F0502020204030204" pitchFamily="34" charset="0"/>
              </a:rPr>
              <a:t>? Retrieved from Gartner: https://www.gartner.com/en/information-technology/glossary/it-governance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Harper, J. (2019, May/June). Business Intelligence Tomorrow, and what it means for today. </a:t>
            </a:r>
            <a:r>
              <a:rPr lang="en-US" sz="1800" i="1" dirty="0">
                <a:effectLst/>
                <a:latin typeface="Times New Roman" panose="02020603050405020304" pitchFamily="18" charset="0"/>
                <a:ea typeface="Calibri" panose="020F0502020204030204" pitchFamily="34" charset="0"/>
              </a:rPr>
              <a:t>KM World</a:t>
            </a:r>
            <a:r>
              <a:rPr lang="en-US" sz="1800" dirty="0">
                <a:effectLst/>
                <a:latin typeface="Times New Roman" panose="02020603050405020304" pitchFamily="18" charset="0"/>
                <a:ea typeface="Calibri" panose="020F0502020204030204" pitchFamily="34" charset="0"/>
              </a:rPr>
              <a:t>, 12-16.</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Iyamu</a:t>
            </a:r>
            <a:r>
              <a:rPr lang="en-US" sz="1800" dirty="0">
                <a:effectLst/>
                <a:latin typeface="Times New Roman" panose="02020603050405020304" pitchFamily="18" charset="0"/>
                <a:ea typeface="Calibri" panose="020F0502020204030204" pitchFamily="34" charset="0"/>
              </a:rPr>
              <a:t>, T. (2015). </a:t>
            </a:r>
            <a:r>
              <a:rPr lang="en-US" sz="1800" i="1" dirty="0">
                <a:effectLst/>
                <a:latin typeface="Times New Roman" panose="02020603050405020304" pitchFamily="18" charset="0"/>
                <a:ea typeface="Calibri" panose="020F0502020204030204" pitchFamily="34" charset="0"/>
              </a:rPr>
              <a:t>Strategic Information Technology Governance and Organizational Politics in Modern Business.</a:t>
            </a:r>
            <a:r>
              <a:rPr lang="en-US" sz="1800" dirty="0">
                <a:effectLst/>
                <a:latin typeface="Times New Roman" panose="02020603050405020304" pitchFamily="18" charset="0"/>
                <a:ea typeface="Calibri" panose="020F0502020204030204" pitchFamily="34" charset="0"/>
              </a:rPr>
              <a:t> IGI Global. Retrieved from https://www-igi-global-com.proxy1.ncu.edu/gateway/book/124236</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Lindros, K. (2017, July 31). </a:t>
            </a:r>
            <a:r>
              <a:rPr lang="en-US" sz="1800" i="1" dirty="0">
                <a:effectLst/>
                <a:latin typeface="Times New Roman" panose="02020603050405020304" pitchFamily="18" charset="0"/>
                <a:ea typeface="Calibri" panose="020F0502020204030204" pitchFamily="34" charset="0"/>
              </a:rPr>
              <a:t>What is IT Governance</a:t>
            </a:r>
            <a:r>
              <a:rPr lang="en-US" sz="1800" dirty="0">
                <a:effectLst/>
                <a:latin typeface="Times New Roman" panose="02020603050405020304" pitchFamily="18" charset="0"/>
                <a:ea typeface="Calibri" panose="020F0502020204030204" pitchFamily="34" charset="0"/>
              </a:rPr>
              <a:t>? Retrieved from CIO: https://www.cio.com/article/2438931/governanceit-governance-definition-and-solutions.html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Martinelli, R., &amp; Dragan, M. (2016). </a:t>
            </a:r>
            <a:r>
              <a:rPr lang="en-US" sz="1800" i="1" dirty="0">
                <a:effectLst/>
                <a:latin typeface="Times New Roman" panose="02020603050405020304" pitchFamily="18" charset="0"/>
                <a:ea typeface="Calibri" panose="020F0502020204030204" pitchFamily="34" charset="0"/>
              </a:rPr>
              <a:t>Project Management Toolbox.</a:t>
            </a:r>
            <a:r>
              <a:rPr lang="en-US" sz="1800" dirty="0">
                <a:effectLst/>
                <a:latin typeface="Times New Roman" panose="02020603050405020304" pitchFamily="18" charset="0"/>
                <a:ea typeface="Calibri" panose="020F0502020204030204" pitchFamily="34" charset="0"/>
              </a:rPr>
              <a:t> John Wiley and Sons. Retrieved from https://ebookcentral.proquest.com/lib/ncent-ebooks/detail.action?docID=4322633#</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Ping-Ju, S., Straub, D., &amp; Liang, T. (2015). How information technology governance mechanisms and strategic alignment influence organizational performance. </a:t>
            </a:r>
            <a:r>
              <a:rPr lang="en-US" sz="1800" i="1" dirty="0">
                <a:effectLst/>
                <a:latin typeface="Times New Roman" panose="02020603050405020304" pitchFamily="18" charset="0"/>
                <a:ea typeface="Calibri" panose="020F0502020204030204" pitchFamily="34" charset="0"/>
              </a:rPr>
              <a:t>MIS Quarterly, 39</a:t>
            </a:r>
            <a:r>
              <a:rPr lang="en-US" sz="1800" dirty="0">
                <a:effectLst/>
                <a:latin typeface="Times New Roman" panose="02020603050405020304" pitchFamily="18" charset="0"/>
                <a:ea typeface="Calibri" panose="020F0502020204030204" pitchFamily="34" charset="0"/>
              </a:rPr>
              <a:t>(2), 497-A7. Retrieved from https://search.ebscohost.com/login.aspx?direct=true&amp;AuthType=ip,sso&amp;db=bth&amp;AN=102375761&amp;site=ehost-live&amp;scope=site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Selig, G. (2016). IT Governance: an integrated framework and roadmap. </a:t>
            </a:r>
            <a:r>
              <a:rPr lang="en-US" sz="1800" i="1" dirty="0">
                <a:effectLst/>
                <a:latin typeface="Times New Roman" panose="02020603050405020304" pitchFamily="18" charset="0"/>
                <a:ea typeface="Calibri" panose="020F0502020204030204" pitchFamily="34" charset="0"/>
              </a:rPr>
              <a:t>Journal of International Technology &amp; Information Management, 25</a:t>
            </a:r>
            <a:r>
              <a:rPr lang="en-US" sz="1800" dirty="0">
                <a:effectLst/>
                <a:latin typeface="Times New Roman" panose="02020603050405020304" pitchFamily="18" charset="0"/>
                <a:ea typeface="Calibri" panose="020F0502020204030204" pitchFamily="34" charset="0"/>
              </a:rPr>
              <a:t>(1), 55-76. Retrieved from https://search.ebscohost.com/login.aspx?direct=true&amp;AuthType=ip,sso&amp;db=edb&amp;AN=122400158&amp;site=eds-live</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 </a:t>
            </a:r>
          </a:p>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12</a:t>
            </a:fld>
            <a:endParaRPr lang="en-US"/>
          </a:p>
        </p:txBody>
      </p:sp>
    </p:spTree>
    <p:extLst>
      <p:ext uri="{BB962C8B-B14F-4D97-AF65-F5344CB8AC3E}">
        <p14:creationId xmlns:p14="http://schemas.microsoft.com/office/powerpoint/2010/main" val="3549357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a:t>elevator pitch goes here.</a:t>
            </a:r>
          </a:p>
        </p:txBody>
      </p:sp>
      <p:sp>
        <p:nvSpPr>
          <p:cNvPr id="4" name="Slide Number Placeholder 3"/>
          <p:cNvSpPr>
            <a:spLocks noGrp="1"/>
          </p:cNvSpPr>
          <p:nvPr>
            <p:ph type="sldNum" sz="quarter" idx="5"/>
          </p:nvPr>
        </p:nvSpPr>
        <p:spPr/>
        <p:txBody>
          <a:bodyPr/>
          <a:lstStyle/>
          <a:p>
            <a:fld id="{CEE7ED23-8054-42FC-A808-6FDE147C0F4B}" type="slidenum">
              <a:rPr lang="en-US" smtClean="0"/>
              <a:t>14</a:t>
            </a:fld>
            <a:endParaRPr lang="en-US"/>
          </a:p>
        </p:txBody>
      </p:sp>
    </p:spTree>
    <p:extLst>
      <p:ext uri="{BB962C8B-B14F-4D97-AF65-F5344CB8AC3E}">
        <p14:creationId xmlns:p14="http://schemas.microsoft.com/office/powerpoint/2010/main" val="1250353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15</a:t>
            </a:fld>
            <a:endParaRPr lang="en-US"/>
          </a:p>
        </p:txBody>
      </p:sp>
    </p:spTree>
    <p:extLst>
      <p:ext uri="{BB962C8B-B14F-4D97-AF65-F5344CB8AC3E}">
        <p14:creationId xmlns:p14="http://schemas.microsoft.com/office/powerpoint/2010/main" val="917252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Today we will be covering a breadth of topics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First, we will review both our mission and problem statement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Following that is a discussion on our strategic approach</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during the Policy design and implementation section </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concluding with roadmap timelines, budgeting, and our call to action</a:t>
            </a:r>
          </a:p>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2</a:t>
            </a:fld>
            <a:endParaRPr lang="en-US"/>
          </a:p>
        </p:txBody>
      </p:sp>
    </p:spTree>
    <p:extLst>
      <p:ext uri="{BB962C8B-B14F-4D97-AF65-F5344CB8AC3E}">
        <p14:creationId xmlns:p14="http://schemas.microsoft.com/office/powerpoint/2010/main" val="2271939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goal is to provide the best customer experience.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requires a long-term focus on sustainable value</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plan to continue growing into the #1 global name in banking</a:t>
            </a:r>
          </a:p>
          <a:p>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NCU-F democratizes financial serves through a comprehensive portfolio of capabilities.  The company’s founders found that existing banking services were not inclusive, often penalizing small account holders with arbitrary fees.  While this approach is profitable, it does not create a positive customer experience or lead to a sustainable business model.  This long-term focus earned the organization a broad customer base, which fuels its ability to acquire innovative competitors.  Today, the business has numerous financial products that exist as application silos without a consistent interface.  Instead, NCU-F envisions modernizing these systems to improve cross-selling, reduce operational overhead, and standardize the experience.  These capabilities would benefit the organization and its customers. </a:t>
            </a:r>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3</a:t>
            </a:fld>
            <a:endParaRPr lang="en-US"/>
          </a:p>
        </p:txBody>
      </p:sp>
    </p:spTree>
    <p:extLst>
      <p:ext uri="{BB962C8B-B14F-4D97-AF65-F5344CB8AC3E}">
        <p14:creationId xmlns:p14="http://schemas.microsoft.com/office/powerpoint/2010/main" val="2611245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Over the past decade we experienced aggressive growth through acquisition</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This approach enables us to quickly roll out new technologies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But it has also led to a fragmented infrastructure</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Each acquisition has its own policies and procedures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Internally its challenging to share learnings and custom tooling</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Externally cracks between our product lines are highly visible</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For instance, many customers must maintain different accounts between our services (e.g., mortgage and personal loan).</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There is also a lot of waste across our company.  For example, why do we need four CRM systems for three different vendors?  These inconsistencies hurt our bottom line distort our perception of our customers.</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We need to identify and remove these inefficiencies to provide the best-in-class experience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NCU-F specializes in Banking-as-a-Service and payment processing services across North America, Europe, and Asia.  The organization has ten thousand employees that serve over a million customers.  Those customers rely on the business for several integral capabilities, such as facilitating online purchases and enabling friends to send one another money.  NCU-F also offers mortgage services, investment specializations, checking and savings accounts, and personal loans.  Over the last decade, the organization has seen aggressive expansion through acquisitions.  While this strategy enables the organization to reach new markets and deliver customer value quickly, it also leads to a fragmented technology platform.  For instance, customers must maintain multiple distinct profiles and cannot easily navigate between the various products.  Additionally, NCU-F is inefficiently utilizing its resources as many business units are recreating similar solutions to the same problems. The senior leadership team wants to improve upon these issues through IT Governance.</a:t>
            </a:r>
          </a:p>
          <a:p>
            <a:endParaRPr lang="en-US" dirty="0"/>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organization cannot provide the best-in-class user experience until it changes its IT Governance model.  Only through a strategic alignment between the information systems and business goals can NCU-F present a unified product suite for its customers  (</a:t>
            </a:r>
            <a:r>
              <a:rPr lang="en-US" sz="1800" dirty="0" err="1">
                <a:effectLst/>
                <a:latin typeface="Times New Roman" panose="02020603050405020304" pitchFamily="18" charset="0"/>
                <a:ea typeface="Calibri" panose="020F0502020204030204" pitchFamily="34" charset="0"/>
              </a:rPr>
              <a:t>Iyamu</a:t>
            </a:r>
            <a:r>
              <a:rPr lang="en-US" sz="1800" dirty="0">
                <a:effectLst/>
                <a:latin typeface="Times New Roman" panose="02020603050405020304" pitchFamily="18" charset="0"/>
                <a:ea typeface="Calibri" panose="020F0502020204030204" pitchFamily="34" charset="0"/>
              </a:rPr>
              <a:t>, 2015).  </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NCU-F’s governance model requires mechanisms and processes to enforce consistency, standardization, and choose the best-in-company implementations.  These controls must foster intellectual (e.g., planning and infrastructure) and social (e.g., shared understanding) alignment across the organization (Ping-Ju, Straub, &amp; Liang, 2015).  When team members understand the desired end-state, they can more efficiently plan and prioritize work.  It also removes design choices that would not align with business goals.</a:t>
            </a:r>
          </a:p>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4</a:t>
            </a:fld>
            <a:endParaRPr lang="en-US"/>
          </a:p>
        </p:txBody>
      </p:sp>
    </p:spTree>
    <p:extLst>
      <p:ext uri="{BB962C8B-B14F-4D97-AF65-F5344CB8AC3E}">
        <p14:creationId xmlns:p14="http://schemas.microsoft.com/office/powerpoint/2010/main" val="1945003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These challenges stem from our corporate policy management, or more specifically lack-of.</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Policies encode our corporate values as controls, guardrails, and standards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When teams have visibility into these expectations, it becomes easier for them become strategically aligned.</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Employees want to do the right thing, they just don’t know what that means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We need to define policy lifecycle management rules.  For instance…</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Additionally, policies must be discoverable and referenceable through a policy repository</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Later, we will cover Policy Center, our proprietary implementation</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Lastly, what should we avoid</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Mandating new controls requires non-compliant teams to do unplanned work</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There needs to be a balance between removing technical debt and adding new features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This will lead to different levels of maturity across the organization</a:t>
            </a:r>
          </a:p>
          <a:p>
            <a:pPr marL="1143000" marR="0" lvl="2" indent="-228600">
              <a:lnSpc>
                <a:spcPct val="107000"/>
              </a:lnSpc>
              <a:spcBef>
                <a:spcPts val="0"/>
              </a:spcBef>
              <a:spcAft>
                <a:spcPts val="0"/>
              </a:spcAft>
              <a:buFont typeface="Wingdings" panose="05000000000000000000" pitchFamily="2"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It should be the organization’s goal to </a:t>
            </a:r>
            <a:r>
              <a:rPr lang="en-US" sz="1100" i="1" dirty="0">
                <a:effectLst/>
                <a:latin typeface="Calibri" panose="020F0502020204030204" pitchFamily="34" charset="0"/>
                <a:ea typeface="Calibri" panose="020F0502020204030204" pitchFamily="34" charset="0"/>
                <a:cs typeface="Times New Roman" panose="02020603050405020304" pitchFamily="18" charset="0"/>
              </a:rPr>
              <a:t>eventually </a:t>
            </a:r>
            <a:r>
              <a:rPr lang="en-US" sz="1100" dirty="0">
                <a:effectLst/>
                <a:latin typeface="Calibri" panose="020F0502020204030204" pitchFamily="34" charset="0"/>
                <a:ea typeface="Calibri" panose="020F0502020204030204" pitchFamily="34" charset="0"/>
                <a:cs typeface="Times New Roman" panose="02020603050405020304" pitchFamily="18" charset="0"/>
              </a:rPr>
              <a:t>mature </a:t>
            </a:r>
            <a:r>
              <a:rPr lang="en-US" sz="1100" i="1" dirty="0">
                <a:effectLst/>
                <a:latin typeface="Calibri" panose="020F0502020204030204" pitchFamily="34" charset="0"/>
                <a:ea typeface="Calibri" panose="020F0502020204030204" pitchFamily="34" charset="0"/>
                <a:cs typeface="Times New Roman" panose="02020603050405020304" pitchFamily="18" charset="0"/>
              </a:rPr>
              <a:t>most</a:t>
            </a:r>
            <a:r>
              <a:rPr lang="en-US" sz="1100" dirty="0">
                <a:effectLst/>
                <a:latin typeface="Calibri" panose="020F0502020204030204" pitchFamily="34" charset="0"/>
                <a:ea typeface="Calibri" panose="020F0502020204030204" pitchFamily="34" charset="0"/>
                <a:cs typeface="Times New Roman" panose="02020603050405020304" pitchFamily="18" charset="0"/>
              </a:rPr>
              <a:t> implementations</a:t>
            </a:r>
          </a:p>
          <a:p>
            <a:pPr marL="1143000" marR="0" lvl="2" indent="-228600">
              <a:lnSpc>
                <a:spcPct val="107000"/>
              </a:lnSpc>
              <a:spcBef>
                <a:spcPts val="0"/>
              </a:spcBef>
              <a:spcAft>
                <a:spcPts val="800"/>
              </a:spcAft>
              <a:buFont typeface="Wingdings" panose="05000000000000000000" pitchFamily="2"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That lowers future costs</a:t>
            </a:r>
          </a:p>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5</a:t>
            </a:fld>
            <a:endParaRPr lang="en-US"/>
          </a:p>
        </p:txBody>
      </p:sp>
    </p:spTree>
    <p:extLst>
      <p:ext uri="{BB962C8B-B14F-4D97-AF65-F5344CB8AC3E}">
        <p14:creationId xmlns:p14="http://schemas.microsoft.com/office/powerpoint/2010/main" val="2266815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Our new strategy has four components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First, we will establish a IT steering committee to centrally govern policy management</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group will contain senior leaders from across the organization</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Next, we will adopt policy controls using industry standards like COBIT</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These tools define the methodologies for applying guardrails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Third, we will form cross-cutting concern technical communities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v-team is the SME and will own the day-to-day work of the committee</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Existing employees will join 1-2 v-teams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Each team must have an executive sponsor and a program manager</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Lastly, reporting mechanisms and structures will inform the committee what results are being delivered.  It is the responsibility of the PM to collect this information for their sponsor</a:t>
            </a:r>
          </a:p>
          <a:p>
            <a:endParaRPr lang="en-US" b="1" dirty="0"/>
          </a:p>
          <a:p>
            <a:endParaRPr lang="en-US" b="1" dirty="0"/>
          </a:p>
          <a:p>
            <a:endParaRPr lang="en-US" b="1" dirty="0"/>
          </a:p>
          <a:p>
            <a:endParaRPr lang="en-US" b="1" dirty="0"/>
          </a:p>
          <a:p>
            <a:endParaRPr lang="en-US" b="1" dirty="0"/>
          </a:p>
          <a:p>
            <a:r>
              <a:rPr lang="en-US" b="1" dirty="0"/>
              <a:t>Establish the Steering Committee</a:t>
            </a:r>
          </a:p>
          <a:p>
            <a:endParaRPr lang="en-US" b="1" dirty="0"/>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senior leadership team must establish an IT steering committee that collectively agrees on the organizational patterns and practices.  This group requires executive sponsorship to ensure decisions carry weight.  When the committee identifies high-value work, such as centralizing customer identity, there must be processes to appoint a Single-Threaded Leader (STL)  (</a:t>
            </a:r>
            <a:r>
              <a:rPr lang="en-US" sz="1800" dirty="0" err="1">
                <a:effectLst/>
                <a:latin typeface="Times New Roman" panose="02020603050405020304" pitchFamily="18" charset="0"/>
                <a:ea typeface="Calibri" panose="020F0502020204030204" pitchFamily="34" charset="0"/>
              </a:rPr>
              <a:t>Bryar</a:t>
            </a:r>
            <a:r>
              <a:rPr lang="en-US" sz="1800" dirty="0">
                <a:effectLst/>
                <a:latin typeface="Times New Roman" panose="02020603050405020304" pitchFamily="18" charset="0"/>
                <a:ea typeface="Calibri" panose="020F0502020204030204" pitchFamily="34" charset="0"/>
              </a:rPr>
              <a:t> &amp; </a:t>
            </a:r>
            <a:r>
              <a:rPr lang="en-US" sz="1800" dirty="0" err="1">
                <a:effectLst/>
                <a:latin typeface="Times New Roman" panose="02020603050405020304" pitchFamily="18" charset="0"/>
                <a:ea typeface="Calibri" panose="020F0502020204030204" pitchFamily="34" charset="0"/>
              </a:rPr>
              <a:t>Carr</a:t>
            </a:r>
            <a:r>
              <a:rPr lang="en-US" sz="1800" dirty="0">
                <a:effectLst/>
                <a:latin typeface="Times New Roman" panose="02020603050405020304" pitchFamily="18" charset="0"/>
                <a:ea typeface="Calibri" panose="020F0502020204030204" pitchFamily="34" charset="0"/>
              </a:rPr>
              <a:t>, 2021).  An STL is a project owner who manages the goal’s lifecycle, Governance, and stakeholder communication.  This owner should not work on multiple goals in parallel, as it introduces project risk.</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While the IT steering committee(s) establish patterns and practices, it would be unrealistic to assume complete uniformity.  For example, the savings and checking business unit runs on Windows and .NET versus the personal loan features are written in Perl.  Requiring that one group rewrites their implementation would be both challenging and a poor investment.  Instead, the committee must focus on interoperability and code portability through industry standard patterns.  For instance, each product should have an Application Programming Interface (API) that supports RESTful methods (Representational State Transfer protocol).  Those service contracts must support versioning and consistent performance objectives.  However, it is not a goal that those services implement a specific library or language construct.  Steering committees must focus on high-level guidance and architectural guard rails, not implementation nuance.  </a:t>
            </a:r>
          </a:p>
          <a:p>
            <a:endParaRPr lang="en-US" b="1" dirty="0"/>
          </a:p>
          <a:p>
            <a:r>
              <a:rPr lang="en-US" b="1" dirty="0"/>
              <a:t>Standardize Policy Management</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Next, the organization must adopt a policy control framework.  Leaders approach this situation by combining existing frameworks, such as COBIT, ITIL, COSO, CMMI, and FAIR (Lindros, 2017).  These industry-standard frameworks assist project teams in implementing their artifacts using a secure, reliable, and maintainable process.  However, using only engineering-centric frameworks is potentially too narrow.  Many projects span different teams, role families, and organizations (e.g., vendors, consultants, and partners).  NCU-F must address these issues and limitations by formally declaring its project artifacts like charters, mandates, and roadmaps (</a:t>
            </a:r>
            <a:r>
              <a:rPr lang="en-US" sz="1800" dirty="0" err="1">
                <a:effectLst/>
                <a:latin typeface="Times New Roman" panose="02020603050405020304" pitchFamily="18" charset="0"/>
                <a:ea typeface="Calibri" panose="020F0502020204030204" pitchFamily="34" charset="0"/>
              </a:rPr>
              <a:t>Bonnal</a:t>
            </a:r>
            <a:r>
              <a:rPr lang="en-US" sz="1800" dirty="0">
                <a:effectLst/>
                <a:latin typeface="Times New Roman" panose="02020603050405020304" pitchFamily="18" charset="0"/>
                <a:ea typeface="Calibri" panose="020F0502020204030204" pitchFamily="34" charset="0"/>
              </a:rPr>
              <a:t> &amp; </a:t>
            </a:r>
            <a:r>
              <a:rPr lang="en-US" sz="1800" dirty="0" err="1">
                <a:effectLst/>
                <a:latin typeface="Times New Roman" panose="02020603050405020304" pitchFamily="18" charset="0"/>
                <a:ea typeface="Calibri" panose="020F0502020204030204" pitchFamily="34" charset="0"/>
              </a:rPr>
              <a:t>Rauser</a:t>
            </a:r>
            <a:r>
              <a:rPr lang="en-US" sz="1800" dirty="0">
                <a:effectLst/>
                <a:latin typeface="Times New Roman" panose="02020603050405020304" pitchFamily="18" charset="0"/>
                <a:ea typeface="Calibri" panose="020F0502020204030204" pitchFamily="34" charset="0"/>
              </a:rPr>
              <a:t>, 2017).  When documents explicitly declare universal agreements across the direction and appropriate guardrails, it unifies team communication.  Business professionals can then efficiently map the guiding decisions to their role and team-specific operating models.</a:t>
            </a:r>
          </a:p>
          <a:p>
            <a:endParaRPr lang="en-US" b="1" dirty="0"/>
          </a:p>
          <a:p>
            <a:r>
              <a:rPr lang="en-US" b="1" dirty="0"/>
              <a:t>Delegate Area Ownership</a:t>
            </a:r>
          </a:p>
          <a:p>
            <a:endParaRPr lang="en-US" b="1" dirty="0"/>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task force delegates many day-to-day decisions to internal Technical Communities.  Each community owns a specific cross-cutting concern (e.g., disaster recovery) and self-manages any enrollment criteria that govern membership eligibility.  Community members are responsible for reviewing new policy requests, debating ambiguity with existing policies, and proposing technical guidance.  Employees can define new technical communities by submitting requests to the task force oversight committee.  After approving the new community, the committee must appoint a sponsor to ensure the group successfully forms, storms, and eventually norms.</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Employees that want to create a new policy must identify an appropriate community to vet their proposal.  The community will assign one or two reviewers to iterate the proposal until it adheres to internal standards.  After the reviewers approve the document, the authors request that their policy be globally visible within Policy Central, a proprietary document management system.  This system utilizes a NoSQL graph database representing the relationship between various documents, like a university citation library.  Policy documents initialize to a draft state that is only visible to their working team.  This design prevents external teams from accidentally referencing incomplete or unauthorized plans.  Typically, the community leaders promote the new concept through appropriate media (e.g., email group).  Suppose the reviewers do not support the change.  In that case, the authors can optionally escalate to the community’s program manager or executive stakeholder.</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rPr>
              <a:t>Audit Investment Results</a:t>
            </a:r>
          </a:p>
          <a:p>
            <a:pPr marL="0" marR="0">
              <a:lnSpc>
                <a:spcPct val="200000"/>
              </a:lnSpc>
              <a:spcBef>
                <a:spcPts val="0"/>
              </a:spcBef>
              <a:spcAft>
                <a:spcPts val="0"/>
              </a:spcAft>
            </a:pPr>
            <a:endParaRPr lang="en-US" sz="1800" b="1"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2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Another expectation of the IT steering committee is to audit investments into IT resources (Ali, Green, &amp; Robb, 2015).  Many businesses like NCU-F purchase technology widgets to address challenges and introduce new capabilities.  Though, these widgets can fall to the wayside as new paradigms appear.  For instance, most enterprise data centers have an Apache Hadoop cluster because the platform provides high-available and elasticity.  Managing those environments is challenging, which gave rise to Kubernetes.  Eventually, something cloud-native will supersede Kubernetes.  Each application migration comes with costs and reliability risks.  Businesses must be cognizant of these trade-offs and understand the reasons not to embrace new technologies blindly.</a:t>
            </a:r>
          </a:p>
          <a:p>
            <a:pPr marL="0" marR="0">
              <a:lnSpc>
                <a:spcPct val="200000"/>
              </a:lnSpc>
              <a:spcBef>
                <a:spcPts val="0"/>
              </a:spcBef>
              <a:spcAft>
                <a:spcPts val="0"/>
              </a:spcAft>
            </a:pPr>
            <a:endParaRPr lang="en-US" sz="1800" b="1" dirty="0">
              <a:effectLst/>
              <a:latin typeface="Times New Roman" panose="02020603050405020304" pitchFamily="18" charset="0"/>
              <a:ea typeface="Calibri" panose="020F0502020204030204" pitchFamily="34" charset="0"/>
            </a:endParaRPr>
          </a:p>
          <a:p>
            <a:endParaRPr lang="en-US" b="1" dirty="0"/>
          </a:p>
        </p:txBody>
      </p:sp>
      <p:sp>
        <p:nvSpPr>
          <p:cNvPr id="4" name="Slide Number Placeholder 3"/>
          <p:cNvSpPr>
            <a:spLocks noGrp="1"/>
          </p:cNvSpPr>
          <p:nvPr>
            <p:ph type="sldNum" sz="quarter" idx="5"/>
          </p:nvPr>
        </p:nvSpPr>
        <p:spPr/>
        <p:txBody>
          <a:bodyPr/>
          <a:lstStyle/>
          <a:p>
            <a:fld id="{CEE7ED23-8054-42FC-A808-6FDE147C0F4B}" type="slidenum">
              <a:rPr lang="en-US" smtClean="0"/>
              <a:t>6</a:t>
            </a:fld>
            <a:endParaRPr lang="en-US"/>
          </a:p>
        </p:txBody>
      </p:sp>
    </p:spTree>
    <p:extLst>
      <p:ext uri="{BB962C8B-B14F-4D97-AF65-F5344CB8AC3E}">
        <p14:creationId xmlns:p14="http://schemas.microsoft.com/office/powerpoint/2010/main" val="3502487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We need a common vocabulary between teams and that begins with naming conventions.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challenging for teams to assist one another because of these differences</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a non-goal to rename every artifact because of the inherent costs</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Instead, we will create a resource hierarchy and associate metadata within it</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For instance, there will are different branches for servers, workstations, and networking devices.  </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Under those root paths are specific cross cutting concerns that require community defined policies (e.g., security and disaster recovery)</a:t>
            </a:r>
          </a:p>
          <a:p>
            <a:pPr marL="742950" marR="0" lvl="1" indent="-285750">
              <a:lnSpc>
                <a:spcPct val="107000"/>
              </a:lnSpc>
              <a:spcBef>
                <a:spcPts val="0"/>
              </a:spcBef>
              <a:spcAft>
                <a:spcPts val="0"/>
              </a:spcAft>
              <a:buFont typeface="Courier New" panose="02070309020205020404" pitchFamily="49" charset="0"/>
              <a:buChar char="o"/>
            </a:pPr>
            <a:r>
              <a:rPr lang="en-US" sz="1100" dirty="0">
                <a:effectLst/>
                <a:latin typeface="Calibri" panose="020F0502020204030204" pitchFamily="34" charset="0"/>
                <a:ea typeface="Calibri" panose="020F0502020204030204" pitchFamily="34" charset="0"/>
                <a:cs typeface="Times New Roman" panose="02020603050405020304" pitchFamily="18" charset="0"/>
              </a:rPr>
              <a:t>Teams can review the tree structure to understand guard rails, requirements, and exceptions.</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committee owns the policy lifecycle process and communities own its execution</a:t>
            </a:r>
          </a:p>
          <a:p>
            <a:pPr marL="0" marR="0">
              <a:lnSpc>
                <a:spcPct val="200000"/>
              </a:lnSpc>
              <a:spcBef>
                <a:spcPts val="0"/>
              </a:spcBef>
              <a:spcAft>
                <a:spcPts val="0"/>
              </a:spcAft>
            </a:pPr>
            <a:endParaRPr lang="en-US" sz="1800" b="1" dirty="0">
              <a:effectLst/>
              <a:latin typeface="Times New Roman" panose="02020603050405020304" pitchFamily="18" charset="0"/>
            </a:endParaRPr>
          </a:p>
          <a:p>
            <a:pPr marL="0" marR="0">
              <a:lnSpc>
                <a:spcPct val="200000"/>
              </a:lnSpc>
              <a:spcBef>
                <a:spcPts val="0"/>
              </a:spcBef>
              <a:spcAft>
                <a:spcPts val="0"/>
              </a:spcAft>
            </a:pPr>
            <a:r>
              <a:rPr lang="en-US" sz="1800" b="1" dirty="0">
                <a:effectLst/>
                <a:latin typeface="Times New Roman" panose="02020603050405020304" pitchFamily="18" charset="0"/>
              </a:rPr>
              <a:t>Naming Standards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Enterprise organizations like NCU-F manage hundreds of thousands to millions of resources.  Historically, individual business units set naming schemas and deferred enforcement to their operations teams.  This strategy enables more autonomy and flexibility in exchange for less organizational consistency.  However, it is challenging to discover, monitor, and react to operational issues without naming conventions and standards.  For example, central alerting rules must explicitly support the various permutations, manifesting complexity throughout the systems management lifecycle.</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rPr>
              <a:t>Rejected Solutions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Nevertheless, renaming every object is prohibitively expensive.  The enterprise could embark upon prolonged migration that seeks to reach a point of eventual consistency.  During the transition phase, department leaders prioritize shared resources over internal implementation details.  For instance, the edge router into the Credit team’s app must be discoverable by all NCU-F personal.  In contrast, a smaller cohort must interact with traffic policies within the Credit team’s private subnets.  Since the team size directly impacts its ability to support a custom vocabulary, this dimension forms a natural sorting order.</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rPr>
              <a:t>Accepted Solution</a:t>
            </a:r>
          </a:p>
          <a:p>
            <a:pPr marL="0" marR="0">
              <a:lnSpc>
                <a:spcPct val="200000"/>
              </a:lnSpc>
              <a:spcBef>
                <a:spcPts val="0"/>
              </a:spcBef>
              <a:spcAft>
                <a:spcPts val="0"/>
              </a:spcAft>
            </a:pPr>
            <a:r>
              <a:rPr lang="en-US" sz="1800" b="0" dirty="0">
                <a:effectLst/>
                <a:latin typeface="Times New Roman" panose="02020603050405020304" pitchFamily="18" charset="0"/>
                <a:ea typeface="Calibri" panose="020F0502020204030204" pitchFamily="34" charset="0"/>
              </a:rPr>
              <a:t>H</a:t>
            </a:r>
            <a:r>
              <a:rPr lang="en-US" sz="1800" dirty="0">
                <a:effectLst/>
                <a:latin typeface="Times New Roman" panose="02020603050405020304" pitchFamily="18" charset="0"/>
                <a:ea typeface="Calibri" panose="020F0502020204030204" pitchFamily="34" charset="0"/>
              </a:rPr>
              <a:t>owever, the time to reach organizational consistency can become too costly as well.  The operational and engineering teams will surely encounter feature regression risk, and the customer will not see any direct value.  Furthermore, the hybrid state will disrupt the existing team vocabularies and cause unnecessary pain.  NCU-F wants to avoid these scenarios and is willing to accept the technical debt.  This decision pushes the organization toward standardizing the metadata associated with the various resources (Harper, 2019).  That metadata can reside within Enterprise Resource Management Systems (ERMS), which meets the discovery and monitoring requirements.  Additionally, third-party tools exist for bulk importing resources and enabling version control capabilities.</a:t>
            </a:r>
          </a:p>
          <a:p>
            <a:pPr marL="0" marR="0">
              <a:lnSpc>
                <a:spcPct val="200000"/>
              </a:lnSpc>
              <a:spcBef>
                <a:spcPts val="0"/>
              </a:spcBef>
              <a:spcAft>
                <a:spcPts val="0"/>
              </a:spcAft>
            </a:pPr>
            <a:endParaRPr lang="en-US" sz="1800" b="1" dirty="0">
              <a:effectLst/>
              <a:latin typeface="Times New Roman" panose="02020603050405020304" pitchFamily="18" charset="0"/>
            </a:endParaRPr>
          </a:p>
          <a:p>
            <a:pPr marL="0" marR="0">
              <a:lnSpc>
                <a:spcPct val="200000"/>
              </a:lnSpc>
              <a:spcBef>
                <a:spcPts val="0"/>
              </a:spcBef>
              <a:spcAft>
                <a:spcPts val="0"/>
              </a:spcAft>
            </a:pPr>
            <a:r>
              <a:rPr lang="en-US" sz="1800" b="1" dirty="0">
                <a:effectLst/>
                <a:latin typeface="Times New Roman" panose="02020603050405020304" pitchFamily="18" charset="0"/>
              </a:rPr>
              <a:t>Resource Hierarchy</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NCU-F requires business units to record their resources within the central ERMS database.  The database utilizes a hierarchical structure with strict rules where resource definitions can reside (Table 2).  For instance, all routers exist under the namespace /devices/routers, and all workstations follow the format /domain policies/workstations.  </a:t>
            </a:r>
          </a:p>
          <a:p>
            <a:pPr marL="0" marR="0">
              <a:lnSpc>
                <a:spcPct val="200000"/>
              </a:lnSpc>
              <a:spcBef>
                <a:spcPts val="0"/>
              </a:spcBef>
              <a:spcAft>
                <a:spcPts val="0"/>
              </a:spcAft>
            </a:pPr>
            <a:endParaRPr lang="en-US" sz="1800" b="1" dirty="0">
              <a:effectLst/>
              <a:latin typeface="Times New Roman" panose="02020603050405020304" pitchFamily="18" charset="0"/>
            </a:endParaRPr>
          </a:p>
          <a:p>
            <a:pPr marL="0" marR="0">
              <a:lnSpc>
                <a:spcPct val="200000"/>
              </a:lnSpc>
              <a:spcBef>
                <a:spcPts val="0"/>
              </a:spcBef>
              <a:spcAft>
                <a:spcPts val="0"/>
              </a:spcAft>
            </a:pPr>
            <a:r>
              <a:rPr lang="en-US" sz="1800" b="1" dirty="0">
                <a:effectLst/>
                <a:latin typeface="Times New Roman" panose="02020603050405020304" pitchFamily="18" charset="0"/>
              </a:rPr>
              <a:t>Mandatory Tags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After declaring the resource, operations staff must add several resource-type specific mandatory tags (Table 3).  Optionally, the team can include arbitrary additional tags to align with legacy asset management processes.  Data validation processes periodically assess the metadata and report inaccurate or incomplete information.  It is the responsibility of the owning team to remediate the issue promptly.</a:t>
            </a:r>
          </a:p>
        </p:txBody>
      </p:sp>
      <p:sp>
        <p:nvSpPr>
          <p:cNvPr id="4" name="Slide Number Placeholder 3"/>
          <p:cNvSpPr>
            <a:spLocks noGrp="1"/>
          </p:cNvSpPr>
          <p:nvPr>
            <p:ph type="sldNum" sz="quarter" idx="5"/>
          </p:nvPr>
        </p:nvSpPr>
        <p:spPr/>
        <p:txBody>
          <a:bodyPr/>
          <a:lstStyle/>
          <a:p>
            <a:fld id="{CEE7ED23-8054-42FC-A808-6FDE147C0F4B}" type="slidenum">
              <a:rPr lang="en-US" smtClean="0"/>
              <a:t>7</a:t>
            </a:fld>
            <a:endParaRPr lang="en-US"/>
          </a:p>
        </p:txBody>
      </p:sp>
    </p:spTree>
    <p:extLst>
      <p:ext uri="{BB962C8B-B14F-4D97-AF65-F5344CB8AC3E}">
        <p14:creationId xmlns:p14="http://schemas.microsoft.com/office/powerpoint/2010/main" val="1180685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NCU-F’s senior leadership team owns forming the task force to define Information Technology (IT) policies that enable the Business Units to collaborate more efficiently.  This team has stakeholders from the core divisions, executive sponsors, and legal representatives.  The stakeholders are responsible for ensuring standardization is continuously maturing across the organization.  This expectation requires formal processes for managing policy lifecycles.</a:t>
            </a:r>
          </a:p>
          <a:p>
            <a:pPr marL="0" marR="0">
              <a:lnSpc>
                <a:spcPct val="200000"/>
              </a:lnSpc>
              <a:spcBef>
                <a:spcPts val="0"/>
              </a:spcBef>
              <a:spcAft>
                <a:spcPts val="0"/>
              </a:spcAft>
            </a:pPr>
            <a:endParaRPr lang="en-US" sz="1800" b="1" dirty="0">
              <a:effectLst/>
              <a:latin typeface="Times New Roman" panose="02020603050405020304" pitchFamily="18" charset="0"/>
            </a:endParaRPr>
          </a:p>
          <a:p>
            <a:pPr marL="0" marR="0">
              <a:lnSpc>
                <a:spcPct val="200000"/>
              </a:lnSpc>
              <a:spcBef>
                <a:spcPts val="0"/>
              </a:spcBef>
              <a:spcAft>
                <a:spcPts val="0"/>
              </a:spcAft>
            </a:pPr>
            <a:r>
              <a:rPr lang="en-US" sz="1800" b="1" dirty="0">
                <a:effectLst/>
                <a:latin typeface="Times New Roman" panose="02020603050405020304" pitchFamily="18" charset="0"/>
              </a:rPr>
              <a:t>Policy Creation Process</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NCU-F defines specific norms and expectations for introducing, revising, and removing IT policies (see Figure 1).  All employees are encouraged to participate in these processes and provide relevant feedback for stakeholders.</a:t>
            </a:r>
          </a:p>
          <a:p>
            <a:endParaRPr lang="en-US" dirty="0"/>
          </a:p>
          <a:p>
            <a:pPr marL="342900" marR="0" lvl="0" indent="-342900">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IT policies define processes for approaching business challenges (Gartner, 2021).  The business enforces that perspective by requiring each policy document to explicitly identify the customer (e.g., internal or external users) and their needs. </a:t>
            </a:r>
          </a:p>
          <a:p>
            <a:pPr marL="342900" marR="0" lvl="0" indent="-342900">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Next, the authors must explain in two to three paragraphs what methodology lead to these requirements.  Ideally, the methodology will include direct customer stories and metrics.  </a:t>
            </a:r>
          </a:p>
          <a:p>
            <a:pPr marL="342900" marR="0" lvl="0" indent="-342900">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The third section enumerates existing policies and their relationship.  Those relationships can include standard vocabulary definitions, </a:t>
            </a:r>
            <a:r>
              <a:rPr lang="en-US" sz="1800" dirty="0" err="1">
                <a:effectLst/>
                <a:latin typeface="Times New Roman" panose="02020603050405020304" pitchFamily="18" charset="0"/>
                <a:ea typeface="Calibri" panose="020F0502020204030204" pitchFamily="34" charset="0"/>
              </a:rPr>
              <a:t>supersedence</a:t>
            </a:r>
            <a:r>
              <a:rPr lang="en-US" sz="1800" dirty="0">
                <a:effectLst/>
                <a:latin typeface="Times New Roman" panose="02020603050405020304" pitchFamily="18" charset="0"/>
                <a:ea typeface="Calibri" panose="020F0502020204030204" pitchFamily="34" charset="0"/>
              </a:rPr>
              <a:t>, and standard procedures.</a:t>
            </a:r>
          </a:p>
          <a:p>
            <a:pPr marL="342900" marR="0" lvl="0" indent="-342900">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Fourth, declare the foundational tenants of this new policy (</a:t>
            </a:r>
            <a:r>
              <a:rPr lang="en-US" sz="1800" dirty="0" err="1">
                <a:effectLst/>
                <a:latin typeface="Times New Roman" panose="02020603050405020304" pitchFamily="18" charset="0"/>
                <a:ea typeface="Calibri" panose="020F0502020204030204" pitchFamily="34" charset="0"/>
              </a:rPr>
              <a:t>Bryar</a:t>
            </a:r>
            <a:r>
              <a:rPr lang="en-US" sz="1800" dirty="0">
                <a:effectLst/>
                <a:latin typeface="Times New Roman" panose="02020603050405020304" pitchFamily="18" charset="0"/>
                <a:ea typeface="Calibri" panose="020F0502020204030204" pitchFamily="34" charset="0"/>
              </a:rPr>
              <a:t> &amp; </a:t>
            </a:r>
            <a:r>
              <a:rPr lang="en-US" sz="1800" dirty="0" err="1">
                <a:effectLst/>
                <a:latin typeface="Times New Roman" panose="02020603050405020304" pitchFamily="18" charset="0"/>
                <a:ea typeface="Calibri" panose="020F0502020204030204" pitchFamily="34" charset="0"/>
              </a:rPr>
              <a:t>Carr</a:t>
            </a:r>
            <a:r>
              <a:rPr lang="en-US" sz="1800" dirty="0">
                <a:effectLst/>
                <a:latin typeface="Times New Roman" panose="02020603050405020304" pitchFamily="18" charset="0"/>
                <a:ea typeface="Calibri" panose="020F0502020204030204" pitchFamily="34" charset="0"/>
              </a:rPr>
              <a:t>, 2021).  Each tenant can be a single sentence within a bulleted list.  During future debates around the policy’s expectations, the discussion leaders will defer to this list for guidance.</a:t>
            </a:r>
          </a:p>
          <a:p>
            <a:pPr marL="342900" marR="0" lvl="0" indent="-342900">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Fifth, explain how the mechanisms and frameworks address the business challenges.  Additionally, define success criteria and measurements.  This section is typically one to three pages in length, never more than five.</a:t>
            </a:r>
          </a:p>
          <a:p>
            <a:pPr marL="342900" marR="0" lvl="0" indent="-342900">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Lastly, include a Frequently Asked Questions (FAQ) section that addresses common scenarios.</a:t>
            </a:r>
          </a:p>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8</a:t>
            </a:fld>
            <a:endParaRPr lang="en-US"/>
          </a:p>
        </p:txBody>
      </p:sp>
    </p:spTree>
    <p:extLst>
      <p:ext uri="{BB962C8B-B14F-4D97-AF65-F5344CB8AC3E}">
        <p14:creationId xmlns:p14="http://schemas.microsoft.com/office/powerpoint/2010/main" val="2220996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Policy Roadmap</a:t>
            </a:r>
            <a:endParaRPr lang="en-US" b="0" dirty="0"/>
          </a:p>
          <a:p>
            <a:endParaRPr lang="en-US" b="0" dirty="0"/>
          </a:p>
          <a:p>
            <a:r>
              <a:rPr lang="en-US" b="0" dirty="0"/>
              <a:t>1. </a:t>
            </a:r>
            <a:endParaRPr lang="en-US" b="1" dirty="0"/>
          </a:p>
        </p:txBody>
      </p:sp>
      <p:sp>
        <p:nvSpPr>
          <p:cNvPr id="4" name="Slide Number Placeholder 3"/>
          <p:cNvSpPr>
            <a:spLocks noGrp="1"/>
          </p:cNvSpPr>
          <p:nvPr>
            <p:ph type="sldNum" sz="quarter" idx="5"/>
          </p:nvPr>
        </p:nvSpPr>
        <p:spPr/>
        <p:txBody>
          <a:bodyPr/>
          <a:lstStyle/>
          <a:p>
            <a:fld id="{CEE7ED23-8054-42FC-A808-6FDE147C0F4B}" type="slidenum">
              <a:rPr lang="en-US" smtClean="0"/>
              <a:t>9</a:t>
            </a:fld>
            <a:endParaRPr lang="en-US"/>
          </a:p>
        </p:txBody>
      </p:sp>
    </p:spTree>
    <p:extLst>
      <p:ext uri="{BB962C8B-B14F-4D97-AF65-F5344CB8AC3E}">
        <p14:creationId xmlns:p14="http://schemas.microsoft.com/office/powerpoint/2010/main" val="20368633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63BBFF-77C1-4BF1-A3B2-2505841100BA}"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C93879-1153-42D3-8EC7-7A3CC94658D3}"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2E1496-D8B1-4FDC-98A5-AD2561A2EE12}"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D3855-5B08-4570-810C-DE4498675D2C}"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FC1B1A-3400-4A09-B018-5620D6ADA4AF}"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33EE65E-8B04-4250-B4A9-5C65F355F1A2}" type="datetimeFigureOut">
              <a:rPr lang="en-US" dirty="0"/>
              <a:t>10/24/2021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F5881F-8E44-4F15-AB98-80B7869E49CA}" type="datetimeFigureOut">
              <a:rPr lang="en-US" dirty="0"/>
              <a:t>10/24/2021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D2069-43FA-49C5-9F0E-58E1EB237AEF}"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05854CA-19F4-4771-B6A2-DA5C0742B220}" type="datetimeFigureOut">
              <a:rPr lang="en-US" dirty="0"/>
              <a:t>10/24/2021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D2BB1-BB31-4EB8-A961-18800A74EAA8}"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0B886-74BB-4D5E-9EA9-584482FE40E6}"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A4CCD1-3502-4C30-947C-75FC88992007}"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B797A-E8AF-4231-9C64-308C5BB9ED3E}" type="datetimeFigureOut">
              <a:rPr lang="en-US" dirty="0"/>
              <a:t>10/24/2021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B24146-07E2-48CA-8629-5887ED47FCDB}" type="datetimeFigureOut">
              <a:rPr lang="en-US" dirty="0"/>
              <a:t>10/24/2021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407E718-B4F0-433E-A285-0013249184C0}" type="datetimeFigureOut">
              <a:rPr lang="en-US" dirty="0"/>
              <a:t>10/24/2021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8E44C4-3D72-4D6E-86A4-F5491DC49E6D}"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B8EA14-E6AC-4B59-973C-7A06B0EDE3E3}"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BB3B3F-C0CE-47CB-BCED-F49A710726FF}" type="datetimeFigureOut">
              <a:rPr lang="en-US" dirty="0"/>
              <a:t>10/24/2021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5.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6.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1.png"/><Relationship Id="rId7" Type="http://schemas.openxmlformats.org/officeDocument/2006/relationships/diagramLayout" Target="../diagrams/layout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Data" Target="../diagrams/data4.xml"/><Relationship Id="rId5" Type="http://schemas.openxmlformats.org/officeDocument/2006/relationships/image" Target="../media/image34.png"/><Relationship Id="rId10" Type="http://schemas.microsoft.com/office/2007/relationships/diagramDrawing" Target="../diagrams/drawing4.xml"/><Relationship Id="rId4" Type="http://schemas.openxmlformats.org/officeDocument/2006/relationships/image" Target="../media/image33.png"/><Relationship Id="rId9" Type="http://schemas.openxmlformats.org/officeDocument/2006/relationships/diagramColors" Target="../diagrams/colors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F9EBB-045A-41E9-8D79-B53419FBB557}"/>
              </a:ext>
            </a:extLst>
          </p:cNvPr>
          <p:cNvSpPr>
            <a:spLocks noGrp="1"/>
          </p:cNvSpPr>
          <p:nvPr>
            <p:ph type="ctrTitle"/>
          </p:nvPr>
        </p:nvSpPr>
        <p:spPr/>
        <p:txBody>
          <a:bodyPr/>
          <a:lstStyle/>
          <a:p>
            <a:r>
              <a:rPr lang="en-US" dirty="0"/>
              <a:t>IT Governance Strategy</a:t>
            </a:r>
          </a:p>
        </p:txBody>
      </p:sp>
      <p:sp>
        <p:nvSpPr>
          <p:cNvPr id="3" name="Subtitle 2">
            <a:extLst>
              <a:ext uri="{FF2B5EF4-FFF2-40B4-BE49-F238E27FC236}">
                <a16:creationId xmlns:a16="http://schemas.microsoft.com/office/drawing/2014/main" id="{02249198-240D-4619-87D7-1BF7583C0D66}"/>
              </a:ext>
            </a:extLst>
          </p:cNvPr>
          <p:cNvSpPr>
            <a:spLocks noGrp="1"/>
          </p:cNvSpPr>
          <p:nvPr>
            <p:ph type="subTitle" idx="1"/>
          </p:nvPr>
        </p:nvSpPr>
        <p:spPr/>
        <p:txBody>
          <a:bodyPr>
            <a:normAutofit lnSpcReduction="10000"/>
          </a:bodyPr>
          <a:lstStyle/>
          <a:p>
            <a:r>
              <a:rPr lang="en-US" dirty="0"/>
              <a:t>Nate Bachmeier</a:t>
            </a:r>
          </a:p>
          <a:p>
            <a:r>
              <a:rPr lang="en-US" dirty="0"/>
              <a:t>October 24, 2021</a:t>
            </a:r>
          </a:p>
          <a:p>
            <a:r>
              <a:rPr lang="en-US" dirty="0"/>
              <a:t>TIM-8190 Computer Science Policy &amp; Strategy</a:t>
            </a:r>
          </a:p>
        </p:txBody>
      </p:sp>
    </p:spTree>
    <p:extLst>
      <p:ext uri="{BB962C8B-B14F-4D97-AF65-F5344CB8AC3E}">
        <p14:creationId xmlns:p14="http://schemas.microsoft.com/office/powerpoint/2010/main" val="1654431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3E8A9A-DA4B-4F12-9331-219EBE523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1C4DCE7A-0E46-404B-9E0D-E93DC7B2A8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ADD673B7-F6B7-43EE-936B-D09F3A337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50F371-554B-4A42-BC1F-939C0AF6DC1C}"/>
              </a:ext>
            </a:extLst>
          </p:cNvPr>
          <p:cNvSpPr>
            <a:spLocks noGrp="1"/>
          </p:cNvSpPr>
          <p:nvPr>
            <p:ph type="title"/>
          </p:nvPr>
        </p:nvSpPr>
        <p:spPr>
          <a:xfrm>
            <a:off x="6770849" y="643466"/>
            <a:ext cx="3846292" cy="5205943"/>
          </a:xfrm>
        </p:spPr>
        <p:txBody>
          <a:bodyPr anchor="b">
            <a:normAutofit/>
          </a:bodyPr>
          <a:lstStyle/>
          <a:p>
            <a:pPr algn="r"/>
            <a:r>
              <a:rPr lang="en-US" sz="4800" dirty="0">
                <a:solidFill>
                  <a:schemeClr val="accent1"/>
                </a:solidFill>
              </a:rPr>
              <a:t>Call to Action!</a:t>
            </a:r>
          </a:p>
        </p:txBody>
      </p:sp>
      <p:graphicFrame>
        <p:nvGraphicFramePr>
          <p:cNvPr id="7" name="Content Placeholder 3">
            <a:extLst>
              <a:ext uri="{FF2B5EF4-FFF2-40B4-BE49-F238E27FC236}">
                <a16:creationId xmlns:a16="http://schemas.microsoft.com/office/drawing/2014/main" id="{A9319303-8F1D-427A-AC7E-DBC0CF2E0E99}"/>
              </a:ext>
            </a:extLst>
          </p:cNvPr>
          <p:cNvGraphicFramePr>
            <a:graphicFrameLocks noGrp="1"/>
          </p:cNvGraphicFramePr>
          <p:nvPr>
            <p:ph idx="1"/>
            <p:extLst>
              <p:ext uri="{D42A27DB-BD31-4B8C-83A1-F6EECF244321}">
                <p14:modId xmlns:p14="http://schemas.microsoft.com/office/powerpoint/2010/main" val="3058464278"/>
              </p:ext>
            </p:extLst>
          </p:nvPr>
        </p:nvGraphicFramePr>
        <p:xfrm>
          <a:off x="-1363892" y="964671"/>
          <a:ext cx="11281776" cy="4884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5110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CA743592-A693-4947-8B39-B51AF9B26B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6" name="Rectangle 25">
              <a:extLst>
                <a:ext uri="{FF2B5EF4-FFF2-40B4-BE49-F238E27FC236}">
                  <a16:creationId xmlns:a16="http://schemas.microsoft.com/office/drawing/2014/main" id="{016886BB-79A7-4DE8-855D-ADE221C83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598F3668-7E24-4834-81D7-723CA3ED48F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22" name="Content Placeholder 21">
            <a:extLst>
              <a:ext uri="{FF2B5EF4-FFF2-40B4-BE49-F238E27FC236}">
                <a16:creationId xmlns:a16="http://schemas.microsoft.com/office/drawing/2014/main" id="{1F9E8547-2CBC-422F-9831-0C470C429A41}"/>
              </a:ext>
            </a:extLst>
          </p:cNvPr>
          <p:cNvSpPr>
            <a:spLocks noGrp="1"/>
          </p:cNvSpPr>
          <p:nvPr>
            <p:ph idx="1"/>
          </p:nvPr>
        </p:nvSpPr>
        <p:spPr>
          <a:xfrm>
            <a:off x="680322" y="2336873"/>
            <a:ext cx="5041628" cy="3599316"/>
          </a:xfrm>
        </p:spPr>
        <p:txBody>
          <a:bodyPr>
            <a:normAutofit/>
          </a:bodyPr>
          <a:lstStyle/>
          <a:p>
            <a:r>
              <a:rPr lang="en-US" sz="2000" dirty="0"/>
              <a:t>Design an IT Policy Implementation Plan</a:t>
            </a:r>
          </a:p>
          <a:p>
            <a:pPr lvl="1"/>
            <a:r>
              <a:rPr lang="en-US" sz="1600" dirty="0"/>
              <a:t>TIM-8190 Capstone Paper</a:t>
            </a:r>
          </a:p>
          <a:p>
            <a:pPr lvl="1"/>
            <a:r>
              <a:rPr lang="en-US" sz="1600" dirty="0"/>
              <a:t>Bachmeier (2021)</a:t>
            </a:r>
          </a:p>
        </p:txBody>
      </p:sp>
      <p:pic>
        <p:nvPicPr>
          <p:cNvPr id="5" name="Content Placeholder 4" descr="Question mark on green pastel background">
            <a:extLst>
              <a:ext uri="{FF2B5EF4-FFF2-40B4-BE49-F238E27FC236}">
                <a16:creationId xmlns:a16="http://schemas.microsoft.com/office/drawing/2014/main" id="{A854B50C-AFEF-43CD-BF73-A2B6809A0F26}"/>
              </a:ext>
            </a:extLst>
          </p:cNvPr>
          <p:cNvPicPr>
            <a:picLocks noChangeAspect="1"/>
          </p:cNvPicPr>
          <p:nvPr/>
        </p:nvPicPr>
        <p:blipFill rotWithShape="1">
          <a:blip r:embed="rId4"/>
          <a:srcRect l="33352" r="-2" b="-2"/>
          <a:stretch/>
        </p:blipFill>
        <p:spPr>
          <a:xfrm>
            <a:off x="6096000" y="10"/>
            <a:ext cx="6092823" cy="6856310"/>
          </a:xfrm>
          <a:prstGeom prst="rect">
            <a:avLst/>
          </a:prstGeom>
          <a:ln>
            <a:noFill/>
          </a:ln>
          <a:effectLst/>
        </p:spPr>
      </p:pic>
      <p:sp>
        <p:nvSpPr>
          <p:cNvPr id="29" name="Rectangle 28">
            <a:extLst>
              <a:ext uri="{FF2B5EF4-FFF2-40B4-BE49-F238E27FC236}">
                <a16:creationId xmlns:a16="http://schemas.microsoft.com/office/drawing/2014/main" id="{011BF1CF-8959-4DFB-9A02-7E686D512D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62B646B-2CE8-4761-83E8-E5B1FBA8ED9C}"/>
              </a:ext>
            </a:extLst>
          </p:cNvPr>
          <p:cNvSpPr>
            <a:spLocks noGrp="1"/>
          </p:cNvSpPr>
          <p:nvPr>
            <p:ph type="title"/>
          </p:nvPr>
        </p:nvSpPr>
        <p:spPr>
          <a:xfrm>
            <a:off x="680321" y="753228"/>
            <a:ext cx="5041629" cy="1080938"/>
          </a:xfrm>
        </p:spPr>
        <p:txBody>
          <a:bodyPr>
            <a:normAutofit/>
          </a:bodyPr>
          <a:lstStyle/>
          <a:p>
            <a:r>
              <a:rPr lang="en-US" dirty="0"/>
              <a:t>Any Questions</a:t>
            </a:r>
          </a:p>
        </p:txBody>
      </p:sp>
      <p:pic>
        <p:nvPicPr>
          <p:cNvPr id="31" name="Picture 30">
            <a:extLst>
              <a:ext uri="{FF2B5EF4-FFF2-40B4-BE49-F238E27FC236}">
                <a16:creationId xmlns:a16="http://schemas.microsoft.com/office/drawing/2014/main" id="{C614D39E-6EA9-4C3C-9997-993268449E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Tree>
    <p:extLst>
      <p:ext uri="{BB962C8B-B14F-4D97-AF65-F5344CB8AC3E}">
        <p14:creationId xmlns:p14="http://schemas.microsoft.com/office/powerpoint/2010/main" val="4257342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22422-E757-4355-9F19-2CA1695C029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D8C1793-1613-44F4-AEAD-0B2D9FA59F51}"/>
              </a:ext>
            </a:extLst>
          </p:cNvPr>
          <p:cNvSpPr>
            <a:spLocks noGrp="1"/>
          </p:cNvSpPr>
          <p:nvPr>
            <p:ph idx="1"/>
          </p:nvPr>
        </p:nvSpPr>
        <p:spPr/>
        <p:txBody>
          <a:bodyPr/>
          <a:lstStyle/>
          <a:p>
            <a:r>
              <a:rPr lang="en-US" dirty="0"/>
              <a:t>See speaker notes for details.</a:t>
            </a:r>
          </a:p>
        </p:txBody>
      </p:sp>
    </p:spTree>
    <p:extLst>
      <p:ext uri="{BB962C8B-B14F-4D97-AF65-F5344CB8AC3E}">
        <p14:creationId xmlns:p14="http://schemas.microsoft.com/office/powerpoint/2010/main" val="1008625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983E-0990-45DF-801B-5FBC3EECBF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14149F-F48D-4F1A-9D65-1DC52373911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66020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76D5-9D7C-43D3-B443-5E3D0DB6BB77}"/>
              </a:ext>
            </a:extLst>
          </p:cNvPr>
          <p:cNvSpPr>
            <a:spLocks noGrp="1"/>
          </p:cNvSpPr>
          <p:nvPr>
            <p:ph type="title"/>
          </p:nvPr>
        </p:nvSpPr>
        <p:spPr>
          <a:xfrm>
            <a:off x="680321" y="753228"/>
            <a:ext cx="9613861" cy="1080938"/>
          </a:xfrm>
        </p:spPr>
        <p:txBody>
          <a:bodyPr>
            <a:normAutofit/>
          </a:bodyPr>
          <a:lstStyle/>
          <a:p>
            <a:r>
              <a:rPr lang="en-US" dirty="0"/>
              <a:t>Call to action!</a:t>
            </a:r>
          </a:p>
        </p:txBody>
      </p:sp>
      <p:graphicFrame>
        <p:nvGraphicFramePr>
          <p:cNvPr id="5" name="Content Placeholder 2">
            <a:extLst>
              <a:ext uri="{FF2B5EF4-FFF2-40B4-BE49-F238E27FC236}">
                <a16:creationId xmlns:a16="http://schemas.microsoft.com/office/drawing/2014/main" id="{B6213121-736F-46CC-BF9F-5262DAFD3FD6}"/>
              </a:ext>
            </a:extLst>
          </p:cNvPr>
          <p:cNvGraphicFramePr>
            <a:graphicFrameLocks noGrp="1"/>
          </p:cNvGraphicFramePr>
          <p:nvPr>
            <p:ph idx="1"/>
            <p:extLst>
              <p:ext uri="{D42A27DB-BD31-4B8C-83A1-F6EECF244321}">
                <p14:modId xmlns:p14="http://schemas.microsoft.com/office/powerpoint/2010/main" val="2078162878"/>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9314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5C4E4-DD3A-4483-A515-DF8EA20B2B23}"/>
              </a:ext>
            </a:extLst>
          </p:cNvPr>
          <p:cNvSpPr>
            <a:spLocks noGrp="1"/>
          </p:cNvSpPr>
          <p:nvPr>
            <p:ph type="title"/>
          </p:nvPr>
        </p:nvSpPr>
        <p:spPr/>
        <p:txBody>
          <a:bodyPr/>
          <a:lstStyle/>
          <a:p>
            <a:r>
              <a:rPr lang="en-US" dirty="0"/>
              <a:t>Call to Action!</a:t>
            </a:r>
          </a:p>
        </p:txBody>
      </p:sp>
      <p:graphicFrame>
        <p:nvGraphicFramePr>
          <p:cNvPr id="4" name="Content Placeholder 3">
            <a:extLst>
              <a:ext uri="{FF2B5EF4-FFF2-40B4-BE49-F238E27FC236}">
                <a16:creationId xmlns:a16="http://schemas.microsoft.com/office/drawing/2014/main" id="{5A03AC67-EE1B-4D6B-83A6-AB50AFCFB5B0}"/>
              </a:ext>
            </a:extLst>
          </p:cNvPr>
          <p:cNvGraphicFramePr>
            <a:graphicFrameLocks noGrp="1"/>
          </p:cNvGraphicFramePr>
          <p:nvPr>
            <p:ph idx="1"/>
            <p:extLst>
              <p:ext uri="{D42A27DB-BD31-4B8C-83A1-F6EECF244321}">
                <p14:modId xmlns:p14="http://schemas.microsoft.com/office/powerpoint/2010/main" val="2296607214"/>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4886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F4FF-0751-41A0-A142-496BBF14B95A}"/>
              </a:ext>
            </a:extLst>
          </p:cNvPr>
          <p:cNvSpPr>
            <a:spLocks noGrp="1"/>
          </p:cNvSpPr>
          <p:nvPr>
            <p:ph type="title"/>
          </p:nvPr>
        </p:nvSpPr>
        <p:spPr/>
        <p:txBody>
          <a:bodyPr/>
          <a:lstStyle/>
          <a:p>
            <a:r>
              <a:rPr lang="en-US" dirty="0"/>
              <a:t>Agenda</a:t>
            </a:r>
          </a:p>
        </p:txBody>
      </p:sp>
      <p:graphicFrame>
        <p:nvGraphicFramePr>
          <p:cNvPr id="7" name="Content Placeholder 2">
            <a:extLst>
              <a:ext uri="{FF2B5EF4-FFF2-40B4-BE49-F238E27FC236}">
                <a16:creationId xmlns:a16="http://schemas.microsoft.com/office/drawing/2014/main" id="{849435A2-8301-4887-8A01-AAC72D17AC29}"/>
              </a:ext>
            </a:extLst>
          </p:cNvPr>
          <p:cNvGraphicFramePr>
            <a:graphicFrameLocks noGrp="1"/>
          </p:cNvGraphicFramePr>
          <p:nvPr>
            <p:ph idx="1"/>
            <p:extLst>
              <p:ext uri="{D42A27DB-BD31-4B8C-83A1-F6EECF244321}">
                <p14:modId xmlns:p14="http://schemas.microsoft.com/office/powerpoint/2010/main" val="3311386540"/>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2204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AA4A-4C65-43A4-B015-872469DED072}"/>
              </a:ext>
            </a:extLst>
          </p:cNvPr>
          <p:cNvSpPr>
            <a:spLocks noGrp="1"/>
          </p:cNvSpPr>
          <p:nvPr>
            <p:ph type="title"/>
          </p:nvPr>
        </p:nvSpPr>
        <p:spPr/>
        <p:txBody>
          <a:bodyPr/>
          <a:lstStyle/>
          <a:p>
            <a:r>
              <a:rPr lang="en-US" dirty="0"/>
              <a:t>Mission Statement</a:t>
            </a:r>
          </a:p>
        </p:txBody>
      </p:sp>
      <p:sp>
        <p:nvSpPr>
          <p:cNvPr id="3" name="Content Placeholder 2">
            <a:extLst>
              <a:ext uri="{FF2B5EF4-FFF2-40B4-BE49-F238E27FC236}">
                <a16:creationId xmlns:a16="http://schemas.microsoft.com/office/drawing/2014/main" id="{2BB03351-7538-4546-9D1B-6E6F1AEB5ED2}"/>
              </a:ext>
            </a:extLst>
          </p:cNvPr>
          <p:cNvSpPr>
            <a:spLocks noGrp="1"/>
          </p:cNvSpPr>
          <p:nvPr>
            <p:ph idx="1"/>
          </p:nvPr>
        </p:nvSpPr>
        <p:spPr/>
        <p:txBody>
          <a:bodyPr/>
          <a:lstStyle/>
          <a:p>
            <a:pPr marL="0" indent="0">
              <a:buNone/>
            </a:pPr>
            <a:endParaRPr lang="en-US" sz="2400" i="1" dirty="0">
              <a:effectLst/>
              <a:latin typeface="Times New Roman" panose="02020603050405020304" pitchFamily="18" charset="0"/>
              <a:ea typeface="Calibri" panose="020F0502020204030204" pitchFamily="34" charset="0"/>
            </a:endParaRPr>
          </a:p>
          <a:p>
            <a:pPr marL="0" indent="0">
              <a:buNone/>
            </a:pPr>
            <a:endParaRPr lang="en-US" i="1" dirty="0">
              <a:latin typeface="Times New Roman" panose="02020603050405020304" pitchFamily="18" charset="0"/>
              <a:ea typeface="Calibri" panose="020F0502020204030204" pitchFamily="34" charset="0"/>
            </a:endParaRPr>
          </a:p>
          <a:p>
            <a:pPr marL="0" indent="0">
              <a:buNone/>
            </a:pPr>
            <a:r>
              <a:rPr lang="en-US" sz="2400" i="1" dirty="0">
                <a:effectLst/>
                <a:latin typeface="Times New Roman" panose="02020603050405020304" pitchFamily="18" charset="0"/>
                <a:ea typeface="Calibri" panose="020F0502020204030204" pitchFamily="34" charset="0"/>
              </a:rPr>
              <a:t>… NCU-F democratizes financial services through a comprehensive portfolio of capabilities.  We earn customers’ trust through a long-term focus on delivering sustainable value.  That privilege enables us to grow into the number one name in banking…</a:t>
            </a:r>
            <a:endParaRPr lang="en-US" i="1" dirty="0"/>
          </a:p>
        </p:txBody>
      </p:sp>
    </p:spTree>
    <p:extLst>
      <p:ext uri="{BB962C8B-B14F-4D97-AF65-F5344CB8AC3E}">
        <p14:creationId xmlns:p14="http://schemas.microsoft.com/office/powerpoint/2010/main" val="15620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72FA20E-3EEC-4201-BE1D-0563AE403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ED7C419-9BA1-4696-B356-43EFEF1830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7AD29F78-0630-44F9-A0BE-D82D22910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E3E2E76B-5713-416F-9E1F-82EBA41BF4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2708AD19-3EA5-4EC5-BF8C-37B0A4B19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546197-100C-4BF9-AC7F-CD7ADBE4C39F}"/>
              </a:ext>
            </a:extLst>
          </p:cNvPr>
          <p:cNvSpPr>
            <a:spLocks noGrp="1"/>
          </p:cNvSpPr>
          <p:nvPr>
            <p:ph type="title"/>
          </p:nvPr>
        </p:nvSpPr>
        <p:spPr>
          <a:xfrm>
            <a:off x="680321" y="2063262"/>
            <a:ext cx="3739279" cy="2661052"/>
          </a:xfrm>
        </p:spPr>
        <p:txBody>
          <a:bodyPr>
            <a:normAutofit/>
          </a:bodyPr>
          <a:lstStyle/>
          <a:p>
            <a:pPr algn="r"/>
            <a:r>
              <a:rPr lang="en-US" sz="4400"/>
              <a:t>Problem Statement</a:t>
            </a:r>
          </a:p>
        </p:txBody>
      </p:sp>
      <p:graphicFrame>
        <p:nvGraphicFramePr>
          <p:cNvPr id="5" name="Content Placeholder 2">
            <a:extLst>
              <a:ext uri="{FF2B5EF4-FFF2-40B4-BE49-F238E27FC236}">
                <a16:creationId xmlns:a16="http://schemas.microsoft.com/office/drawing/2014/main" id="{32D6333F-7E9F-49DA-A06A-E48BA7778435}"/>
              </a:ext>
            </a:extLst>
          </p:cNvPr>
          <p:cNvGraphicFramePr>
            <a:graphicFrameLocks noGrp="1"/>
          </p:cNvGraphicFramePr>
          <p:nvPr>
            <p:ph idx="1"/>
            <p:extLst>
              <p:ext uri="{D42A27DB-BD31-4B8C-83A1-F6EECF244321}">
                <p14:modId xmlns:p14="http://schemas.microsoft.com/office/powerpoint/2010/main" val="3511538512"/>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3405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E8E9A-3023-4DA3-B43E-65830109757A}"/>
              </a:ext>
            </a:extLst>
          </p:cNvPr>
          <p:cNvSpPr>
            <a:spLocks noGrp="1"/>
          </p:cNvSpPr>
          <p:nvPr>
            <p:ph type="title"/>
          </p:nvPr>
        </p:nvSpPr>
        <p:spPr>
          <a:xfrm>
            <a:off x="680321" y="753228"/>
            <a:ext cx="9613861" cy="1080938"/>
          </a:xfrm>
        </p:spPr>
        <p:txBody>
          <a:bodyPr>
            <a:normAutofit/>
          </a:bodyPr>
          <a:lstStyle/>
          <a:p>
            <a:r>
              <a:rPr lang="en-US" dirty="0"/>
              <a:t>Effective Policy Management</a:t>
            </a:r>
          </a:p>
        </p:txBody>
      </p:sp>
      <p:graphicFrame>
        <p:nvGraphicFramePr>
          <p:cNvPr id="5" name="Content Placeholder 2">
            <a:extLst>
              <a:ext uri="{FF2B5EF4-FFF2-40B4-BE49-F238E27FC236}">
                <a16:creationId xmlns:a16="http://schemas.microsoft.com/office/drawing/2014/main" id="{B96059F0-07B0-499A-A414-EF656D557F18}"/>
              </a:ext>
            </a:extLst>
          </p:cNvPr>
          <p:cNvGraphicFramePr>
            <a:graphicFrameLocks noGrp="1"/>
          </p:cNvGraphicFramePr>
          <p:nvPr>
            <p:ph idx="1"/>
            <p:extLst>
              <p:ext uri="{D42A27DB-BD31-4B8C-83A1-F6EECF244321}">
                <p14:modId xmlns:p14="http://schemas.microsoft.com/office/powerpoint/2010/main" val="1408205225"/>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2679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FA4D46-3A36-47B8-9AEE-5EB0B6C5B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83C8160-AABE-4F12-997A-C2D69F5B82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66FB55FF-BA3E-4F25-8362-D6E7B4E51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8954C2-B6DA-4614-B39E-068962CFE5DA}"/>
              </a:ext>
            </a:extLst>
          </p:cNvPr>
          <p:cNvSpPr>
            <a:spLocks noGrp="1"/>
          </p:cNvSpPr>
          <p:nvPr>
            <p:ph type="title"/>
          </p:nvPr>
        </p:nvSpPr>
        <p:spPr>
          <a:xfrm>
            <a:off x="680321" y="4714194"/>
            <a:ext cx="8129353" cy="1311176"/>
          </a:xfrm>
        </p:spPr>
        <p:txBody>
          <a:bodyPr anchor="b">
            <a:normAutofit/>
          </a:bodyPr>
          <a:lstStyle/>
          <a:p>
            <a:pPr algn="r"/>
            <a:r>
              <a:rPr lang="en-US" sz="4800"/>
              <a:t>Organizational Strategy</a:t>
            </a:r>
          </a:p>
        </p:txBody>
      </p:sp>
      <p:sp>
        <p:nvSpPr>
          <p:cNvPr id="16" name="Rectangle 15">
            <a:extLst>
              <a:ext uri="{FF2B5EF4-FFF2-40B4-BE49-F238E27FC236}">
                <a16:creationId xmlns:a16="http://schemas.microsoft.com/office/drawing/2014/main" id="{C7CAB115-86ED-407E-B0B1-94A133EDD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E9F23E2C-07B6-4798-B147-6FC480F6C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D9AD062-264F-4D54-90CE-145B924CF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18940"/>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C7D8F90-84C8-46ED-AECB-01C4D6295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0A86B2F-EACC-47C8-97BB-780CCCC24E56}"/>
              </a:ext>
            </a:extLst>
          </p:cNvPr>
          <p:cNvGraphicFramePr>
            <a:graphicFrameLocks noGrp="1"/>
          </p:cNvGraphicFramePr>
          <p:nvPr>
            <p:ph idx="1"/>
            <p:extLst>
              <p:ext uri="{D42A27DB-BD31-4B8C-83A1-F6EECF244321}">
                <p14:modId xmlns:p14="http://schemas.microsoft.com/office/powerpoint/2010/main" val="985758297"/>
              </p:ext>
            </p:extLst>
          </p:nvPr>
        </p:nvGraphicFramePr>
        <p:xfrm>
          <a:off x="620713" y="644525"/>
          <a:ext cx="10931525" cy="360521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882972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ADBB4-BFE0-4E71-81B5-D0D8FBE92319}"/>
              </a:ext>
            </a:extLst>
          </p:cNvPr>
          <p:cNvSpPr>
            <a:spLocks noGrp="1"/>
          </p:cNvSpPr>
          <p:nvPr>
            <p:ph type="title"/>
          </p:nvPr>
        </p:nvSpPr>
        <p:spPr>
          <a:xfrm>
            <a:off x="680321" y="753228"/>
            <a:ext cx="9613861" cy="1080938"/>
          </a:xfrm>
        </p:spPr>
        <p:txBody>
          <a:bodyPr>
            <a:normAutofit/>
          </a:bodyPr>
          <a:lstStyle/>
          <a:p>
            <a:r>
              <a:rPr lang="en-US" dirty="0"/>
              <a:t>Policy Norms and Expectations</a:t>
            </a:r>
          </a:p>
        </p:txBody>
      </p:sp>
      <p:graphicFrame>
        <p:nvGraphicFramePr>
          <p:cNvPr id="5" name="Content Placeholder 2">
            <a:extLst>
              <a:ext uri="{FF2B5EF4-FFF2-40B4-BE49-F238E27FC236}">
                <a16:creationId xmlns:a16="http://schemas.microsoft.com/office/drawing/2014/main" id="{3417A9EB-0E15-4EE8-87BB-97581A55CE8F}"/>
              </a:ext>
            </a:extLst>
          </p:cNvPr>
          <p:cNvGraphicFramePr>
            <a:graphicFrameLocks noGrp="1"/>
          </p:cNvGraphicFramePr>
          <p:nvPr>
            <p:ph idx="1"/>
            <p:extLst>
              <p:ext uri="{D42A27DB-BD31-4B8C-83A1-F6EECF244321}">
                <p14:modId xmlns:p14="http://schemas.microsoft.com/office/powerpoint/2010/main" val="3454752444"/>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3015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3E9E8-14BC-4347-901B-791C6B06EC69}"/>
              </a:ext>
            </a:extLst>
          </p:cNvPr>
          <p:cNvSpPr>
            <a:spLocks noGrp="1"/>
          </p:cNvSpPr>
          <p:nvPr>
            <p:ph type="title"/>
          </p:nvPr>
        </p:nvSpPr>
        <p:spPr>
          <a:xfrm>
            <a:off x="680321" y="753228"/>
            <a:ext cx="9613861" cy="1080938"/>
          </a:xfrm>
        </p:spPr>
        <p:txBody>
          <a:bodyPr>
            <a:normAutofit/>
          </a:bodyPr>
          <a:lstStyle/>
          <a:p>
            <a:r>
              <a:rPr lang="en-US"/>
              <a:t>Policy Lifecycle Management</a:t>
            </a:r>
            <a:endParaRPr lang="en-US" dirty="0"/>
          </a:p>
        </p:txBody>
      </p:sp>
      <p:graphicFrame>
        <p:nvGraphicFramePr>
          <p:cNvPr id="30" name="Content Placeholder 2">
            <a:extLst>
              <a:ext uri="{FF2B5EF4-FFF2-40B4-BE49-F238E27FC236}">
                <a16:creationId xmlns:a16="http://schemas.microsoft.com/office/drawing/2014/main" id="{171BB18F-C872-458B-8424-69EE6651A24A}"/>
              </a:ext>
            </a:extLst>
          </p:cNvPr>
          <p:cNvGraphicFramePr>
            <a:graphicFrameLocks noGrp="1"/>
          </p:cNvGraphicFramePr>
          <p:nvPr>
            <p:ph idx="1"/>
            <p:extLst>
              <p:ext uri="{D42A27DB-BD31-4B8C-83A1-F6EECF244321}">
                <p14:modId xmlns:p14="http://schemas.microsoft.com/office/powerpoint/2010/main" val="3187841666"/>
              </p:ext>
            </p:extLst>
          </p:nvPr>
        </p:nvGraphicFramePr>
        <p:xfrm>
          <a:off x="681037" y="2336800"/>
          <a:ext cx="10990032" cy="4113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902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FA4D46-3A36-47B8-9AEE-5EB0B6C5B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3C8160-AABE-4F12-997A-C2D69F5B82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66FB55FF-BA3E-4F25-8362-D6E7B4E51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AA09FE9-6660-4124-8692-DA849342983B}"/>
              </a:ext>
            </a:extLst>
          </p:cNvPr>
          <p:cNvSpPr>
            <a:spLocks noGrp="1"/>
          </p:cNvSpPr>
          <p:nvPr>
            <p:ph type="title"/>
          </p:nvPr>
        </p:nvSpPr>
        <p:spPr>
          <a:xfrm>
            <a:off x="680321" y="4714194"/>
            <a:ext cx="8129353" cy="1311176"/>
          </a:xfrm>
        </p:spPr>
        <p:txBody>
          <a:bodyPr anchor="b">
            <a:normAutofit/>
          </a:bodyPr>
          <a:lstStyle/>
          <a:p>
            <a:pPr algn="r"/>
            <a:r>
              <a:rPr lang="en-US" sz="4800"/>
              <a:t>Policy Roadmap</a:t>
            </a:r>
          </a:p>
        </p:txBody>
      </p:sp>
      <p:sp>
        <p:nvSpPr>
          <p:cNvPr id="15" name="Rectangle 14">
            <a:extLst>
              <a:ext uri="{FF2B5EF4-FFF2-40B4-BE49-F238E27FC236}">
                <a16:creationId xmlns:a16="http://schemas.microsoft.com/office/drawing/2014/main" id="{C7CAB115-86ED-407E-B0B1-94A133EDD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E9F23E2C-07B6-4798-B147-6FC480F6C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D9AD062-264F-4D54-90CE-145B924CF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18940"/>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C7D8F90-84C8-46ED-AECB-01C4D6295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31E556FC-18E7-453B-A952-30AA6193554A}"/>
              </a:ext>
            </a:extLst>
          </p:cNvPr>
          <p:cNvGraphicFramePr>
            <a:graphicFrameLocks noGrp="1"/>
          </p:cNvGraphicFramePr>
          <p:nvPr>
            <p:ph idx="1"/>
            <p:extLst>
              <p:ext uri="{D42A27DB-BD31-4B8C-83A1-F6EECF244321}">
                <p14:modId xmlns:p14="http://schemas.microsoft.com/office/powerpoint/2010/main" val="3443674225"/>
              </p:ext>
            </p:extLst>
          </p:nvPr>
        </p:nvGraphicFramePr>
        <p:xfrm>
          <a:off x="282633" y="274320"/>
          <a:ext cx="11629505" cy="4144576"/>
        </p:xfrm>
        <a:graphic>
          <a:graphicData uri="http://schemas.openxmlformats.org/drawingml/2006/table">
            <a:tbl>
              <a:tblPr firstRow="1" firstCol="1" bandRow="1">
                <a:tableStyleId>{793D81CF-94F2-401A-BA57-92F5A7B2D0C5}</a:tableStyleId>
              </a:tblPr>
              <a:tblGrid>
                <a:gridCol w="4054700">
                  <a:extLst>
                    <a:ext uri="{9D8B030D-6E8A-4147-A177-3AD203B41FA5}">
                      <a16:colId xmlns:a16="http://schemas.microsoft.com/office/drawing/2014/main" val="3583345412"/>
                    </a:ext>
                  </a:extLst>
                </a:gridCol>
                <a:gridCol w="1924543">
                  <a:extLst>
                    <a:ext uri="{9D8B030D-6E8A-4147-A177-3AD203B41FA5}">
                      <a16:colId xmlns:a16="http://schemas.microsoft.com/office/drawing/2014/main" val="186951375"/>
                    </a:ext>
                  </a:extLst>
                </a:gridCol>
                <a:gridCol w="5650262">
                  <a:extLst>
                    <a:ext uri="{9D8B030D-6E8A-4147-A177-3AD203B41FA5}">
                      <a16:colId xmlns:a16="http://schemas.microsoft.com/office/drawing/2014/main" val="1486006026"/>
                    </a:ext>
                  </a:extLst>
                </a:gridCol>
              </a:tblGrid>
              <a:tr h="598126">
                <a:tc>
                  <a:txBody>
                    <a:bodyPr/>
                    <a:lstStyle/>
                    <a:p>
                      <a:pPr marL="0" marR="0">
                        <a:lnSpc>
                          <a:spcPct val="200000"/>
                        </a:lnSpc>
                        <a:spcBef>
                          <a:spcPts val="0"/>
                        </a:spcBef>
                        <a:spcAft>
                          <a:spcPts val="0"/>
                        </a:spcAft>
                      </a:pPr>
                      <a:r>
                        <a:rPr lang="en-US" dirty="0"/>
                        <a:t>Milestone</a:t>
                      </a:r>
                    </a:p>
                  </a:txBody>
                  <a:tcPr marL="54990" marR="44302" marT="15711" marB="117835" anchor="b"/>
                </a:tc>
                <a:tc>
                  <a:txBody>
                    <a:bodyPr/>
                    <a:lstStyle/>
                    <a:p>
                      <a:pPr marL="0" marR="0">
                        <a:lnSpc>
                          <a:spcPct val="200000"/>
                        </a:lnSpc>
                        <a:spcBef>
                          <a:spcPts val="0"/>
                        </a:spcBef>
                        <a:spcAft>
                          <a:spcPts val="0"/>
                        </a:spcAft>
                      </a:pPr>
                      <a:r>
                        <a:rPr lang="en-US"/>
                        <a:t>Duration</a:t>
                      </a:r>
                    </a:p>
                  </a:txBody>
                  <a:tcPr marL="54990" marR="44302" marT="15711" marB="117835" anchor="b"/>
                </a:tc>
                <a:tc>
                  <a:txBody>
                    <a:bodyPr/>
                    <a:lstStyle/>
                    <a:p>
                      <a:pPr marL="0" marR="0">
                        <a:lnSpc>
                          <a:spcPct val="200000"/>
                        </a:lnSpc>
                        <a:spcBef>
                          <a:spcPts val="0"/>
                        </a:spcBef>
                        <a:spcAft>
                          <a:spcPts val="0"/>
                        </a:spcAft>
                      </a:pPr>
                      <a:r>
                        <a:rPr lang="en-US" dirty="0"/>
                        <a:t>Core Deliverable / Objective</a:t>
                      </a:r>
                    </a:p>
                  </a:txBody>
                  <a:tcPr marL="54990" marR="44302" marT="15711" marB="117835" anchor="b"/>
                </a:tc>
                <a:extLst>
                  <a:ext uri="{0D108BD9-81ED-4DB2-BD59-A6C34878D82A}">
                    <a16:rowId xmlns:a16="http://schemas.microsoft.com/office/drawing/2014/main" val="3376752643"/>
                  </a:ext>
                </a:extLst>
              </a:tr>
              <a:tr h="634540">
                <a:tc>
                  <a:txBody>
                    <a:bodyPr/>
                    <a:lstStyle/>
                    <a:p>
                      <a:pPr marL="0" marR="0">
                        <a:lnSpc>
                          <a:spcPct val="200000"/>
                        </a:lnSpc>
                        <a:spcBef>
                          <a:spcPts val="0"/>
                        </a:spcBef>
                        <a:spcAft>
                          <a:spcPts val="0"/>
                        </a:spcAft>
                      </a:pPr>
                      <a:r>
                        <a:rPr lang="en-US" sz="1800" b="1" cap="none" spc="0" dirty="0">
                          <a:solidFill>
                            <a:schemeClr val="bg1"/>
                          </a:solidFill>
                          <a:effectLst/>
                        </a:rPr>
                        <a:t>Identify the technical Communities</a:t>
                      </a:r>
                      <a:endParaRPr lang="en-US" sz="18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a:solidFill>
                            <a:schemeClr val="bg1"/>
                          </a:solidFill>
                          <a:effectLst/>
                        </a:rPr>
                        <a:t>30 days</a:t>
                      </a:r>
                      <a:endParaRPr lang="en-US" sz="18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Document who, what, why, and when</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extLst>
                  <a:ext uri="{0D108BD9-81ED-4DB2-BD59-A6C34878D82A}">
                    <a16:rowId xmlns:a16="http://schemas.microsoft.com/office/drawing/2014/main" val="2852537613"/>
                  </a:ext>
                </a:extLst>
              </a:tr>
              <a:tr h="857525">
                <a:tc>
                  <a:txBody>
                    <a:bodyPr/>
                    <a:lstStyle/>
                    <a:p>
                      <a:pPr marL="0" marR="0">
                        <a:lnSpc>
                          <a:spcPct val="200000"/>
                        </a:lnSpc>
                        <a:spcBef>
                          <a:spcPts val="0"/>
                        </a:spcBef>
                        <a:spcAft>
                          <a:spcPts val="0"/>
                        </a:spcAft>
                      </a:pPr>
                      <a:r>
                        <a:rPr lang="en-US" sz="1800" b="1" cap="none" spc="0" dirty="0">
                          <a:solidFill>
                            <a:schemeClr val="bg1"/>
                          </a:solidFill>
                          <a:effectLst/>
                        </a:rPr>
                        <a:t>Staff the Communities</a:t>
                      </a:r>
                      <a:endParaRPr lang="en-US" sz="18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90 days</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Define eligibility expectations &amp; onboard staff</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extLst>
                  <a:ext uri="{0D108BD9-81ED-4DB2-BD59-A6C34878D82A}">
                    <a16:rowId xmlns:a16="http://schemas.microsoft.com/office/drawing/2014/main" val="105519094"/>
                  </a:ext>
                </a:extLst>
              </a:tr>
              <a:tr h="575281">
                <a:tc>
                  <a:txBody>
                    <a:bodyPr/>
                    <a:lstStyle/>
                    <a:p>
                      <a:pPr marL="0" marR="0">
                        <a:lnSpc>
                          <a:spcPct val="200000"/>
                        </a:lnSpc>
                        <a:spcBef>
                          <a:spcPts val="0"/>
                        </a:spcBef>
                        <a:spcAft>
                          <a:spcPts val="0"/>
                        </a:spcAft>
                      </a:pPr>
                      <a:r>
                        <a:rPr lang="en-US" sz="1800" b="1" cap="none" spc="0" dirty="0">
                          <a:solidFill>
                            <a:schemeClr val="bg1"/>
                          </a:solidFill>
                          <a:effectLst/>
                        </a:rPr>
                        <a:t>Assess Community State (Storming)</a:t>
                      </a:r>
                      <a:endParaRPr lang="en-US" sz="18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a:solidFill>
                            <a:schemeClr val="bg1"/>
                          </a:solidFill>
                          <a:effectLst/>
                        </a:rPr>
                        <a:t>90 days</a:t>
                      </a:r>
                      <a:endParaRPr lang="en-US" sz="18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Inventory the current state and prioritize policies</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extLst>
                  <a:ext uri="{0D108BD9-81ED-4DB2-BD59-A6C34878D82A}">
                    <a16:rowId xmlns:a16="http://schemas.microsoft.com/office/drawing/2014/main" val="1126420806"/>
                  </a:ext>
                </a:extLst>
              </a:tr>
              <a:tr h="575281">
                <a:tc>
                  <a:txBody>
                    <a:bodyPr/>
                    <a:lstStyle/>
                    <a:p>
                      <a:pPr marL="0" marR="0">
                        <a:lnSpc>
                          <a:spcPct val="200000"/>
                        </a:lnSpc>
                        <a:spcBef>
                          <a:spcPts val="0"/>
                        </a:spcBef>
                        <a:spcAft>
                          <a:spcPts val="0"/>
                        </a:spcAft>
                      </a:pPr>
                      <a:r>
                        <a:rPr lang="en-US" sz="1800" b="1" cap="none" spc="0" dirty="0">
                          <a:solidFill>
                            <a:schemeClr val="bg1"/>
                          </a:solidFill>
                          <a:effectLst/>
                        </a:rPr>
                        <a:t>Implement Changes (Forming)</a:t>
                      </a:r>
                      <a:endParaRPr lang="en-US" sz="18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a:solidFill>
                            <a:schemeClr val="bg1"/>
                          </a:solidFill>
                          <a:effectLst/>
                        </a:rPr>
                        <a:t>365 days</a:t>
                      </a:r>
                      <a:endParaRPr lang="en-US" sz="18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Review the backlog and deliver most value</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extLst>
                  <a:ext uri="{0D108BD9-81ED-4DB2-BD59-A6C34878D82A}">
                    <a16:rowId xmlns:a16="http://schemas.microsoft.com/office/drawing/2014/main" val="61648085"/>
                  </a:ext>
                </a:extLst>
              </a:tr>
              <a:tr h="857525">
                <a:tc>
                  <a:txBody>
                    <a:bodyPr/>
                    <a:lstStyle/>
                    <a:p>
                      <a:pPr marL="0" marR="0">
                        <a:lnSpc>
                          <a:spcPct val="200000"/>
                        </a:lnSpc>
                        <a:spcBef>
                          <a:spcPts val="0"/>
                        </a:spcBef>
                        <a:spcAft>
                          <a:spcPts val="0"/>
                        </a:spcAft>
                      </a:pPr>
                      <a:r>
                        <a:rPr lang="en-US" sz="1800" b="1" cap="none" spc="0" dirty="0">
                          <a:solidFill>
                            <a:schemeClr val="bg1"/>
                          </a:solidFill>
                          <a:effectLst/>
                        </a:rPr>
                        <a:t>Enter Maintenance Mode (Norming)</a:t>
                      </a:r>
                      <a:endParaRPr lang="en-US" sz="18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Periodic area assessments for task force</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extLst>
                  <a:ext uri="{0D108BD9-81ED-4DB2-BD59-A6C34878D82A}">
                    <a16:rowId xmlns:a16="http://schemas.microsoft.com/office/drawing/2014/main" val="3302701002"/>
                  </a:ext>
                </a:extLst>
              </a:tr>
            </a:tbl>
          </a:graphicData>
        </a:graphic>
      </p:graphicFrame>
    </p:spTree>
    <p:extLst>
      <p:ext uri="{BB962C8B-B14F-4D97-AF65-F5344CB8AC3E}">
        <p14:creationId xmlns:p14="http://schemas.microsoft.com/office/powerpoint/2010/main" val="114709760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160</TotalTime>
  <Words>3431</Words>
  <Application>Microsoft Office PowerPoint</Application>
  <PresentationFormat>Widescreen</PresentationFormat>
  <Paragraphs>230</Paragraphs>
  <Slides>15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Courier New</vt:lpstr>
      <vt:lpstr>Symbol</vt:lpstr>
      <vt:lpstr>Times New Roman</vt:lpstr>
      <vt:lpstr>Trebuchet MS</vt:lpstr>
      <vt:lpstr>Wingdings</vt:lpstr>
      <vt:lpstr>Berlin</vt:lpstr>
      <vt:lpstr>IT Governance Strategy</vt:lpstr>
      <vt:lpstr>Agenda</vt:lpstr>
      <vt:lpstr>Mission Statement</vt:lpstr>
      <vt:lpstr>Problem Statement</vt:lpstr>
      <vt:lpstr>Effective Policy Management</vt:lpstr>
      <vt:lpstr>Organizational Strategy</vt:lpstr>
      <vt:lpstr>Policy Norms and Expectations</vt:lpstr>
      <vt:lpstr>Policy Lifecycle Management</vt:lpstr>
      <vt:lpstr>Policy Roadmap</vt:lpstr>
      <vt:lpstr>Call to Action!</vt:lpstr>
      <vt:lpstr>Any Questions</vt:lpstr>
      <vt:lpstr>References</vt:lpstr>
      <vt:lpstr>PowerPoint Presentation</vt:lpstr>
      <vt:lpstr>Call to action!</vt:lpstr>
      <vt:lpstr>Call to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Governance &amp; Strategy for NCU-F</dc:title>
  <dc:creator>Nate Bachmeier</dc:creator>
  <cp:keywords>tim8190;ncuf;policy management</cp:keywords>
  <cp:lastModifiedBy>Nate Bachmeier</cp:lastModifiedBy>
  <cp:revision>7</cp:revision>
  <dcterms:created xsi:type="dcterms:W3CDTF">2021-10-24T17:13:59Z</dcterms:created>
  <dcterms:modified xsi:type="dcterms:W3CDTF">2021-10-24T20:08:52Z</dcterms:modified>
</cp:coreProperties>
</file>