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71185" autoAdjust="0"/>
  </p:normalViewPr>
  <p:slideViewPr>
    <p:cSldViewPr snapToGrid="0">
      <p:cViewPr varScale="1">
        <p:scale>
          <a:sx n="54" d="100"/>
          <a:sy n="54" d="100"/>
        </p:scale>
        <p:origin x="82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sv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svg"/><Relationship Id="rId1" Type="http://schemas.openxmlformats.org/officeDocument/2006/relationships/image" Target="../media/image52.png"/><Relationship Id="rId6" Type="http://schemas.openxmlformats.org/officeDocument/2006/relationships/image" Target="../media/image57.svg"/><Relationship Id="rId5" Type="http://schemas.openxmlformats.org/officeDocument/2006/relationships/image" Target="../media/image56.png"/><Relationship Id="rId4" Type="http://schemas.openxmlformats.org/officeDocument/2006/relationships/image" Target="../media/image55.sv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svg"/><Relationship Id="rId1" Type="http://schemas.openxmlformats.org/officeDocument/2006/relationships/image" Target="../media/image60.png"/><Relationship Id="rId6" Type="http://schemas.openxmlformats.org/officeDocument/2006/relationships/image" Target="../media/image65.svg"/><Relationship Id="rId5" Type="http://schemas.openxmlformats.org/officeDocument/2006/relationships/image" Target="../media/image64.png"/><Relationship Id="rId4" Type="http://schemas.openxmlformats.org/officeDocument/2006/relationships/image" Target="../media/image63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4" Type="http://schemas.openxmlformats.org/officeDocument/2006/relationships/image" Target="../media/image45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47.sv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sv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svg"/><Relationship Id="rId1" Type="http://schemas.openxmlformats.org/officeDocument/2006/relationships/image" Target="../media/image52.png"/><Relationship Id="rId6" Type="http://schemas.openxmlformats.org/officeDocument/2006/relationships/image" Target="../media/image57.svg"/><Relationship Id="rId5" Type="http://schemas.openxmlformats.org/officeDocument/2006/relationships/image" Target="../media/image56.png"/><Relationship Id="rId4" Type="http://schemas.openxmlformats.org/officeDocument/2006/relationships/image" Target="../media/image55.sv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svg"/><Relationship Id="rId1" Type="http://schemas.openxmlformats.org/officeDocument/2006/relationships/image" Target="../media/image60.png"/><Relationship Id="rId6" Type="http://schemas.openxmlformats.org/officeDocument/2006/relationships/image" Target="../media/image65.svg"/><Relationship Id="rId5" Type="http://schemas.openxmlformats.org/officeDocument/2006/relationships/image" Target="../media/image64.png"/><Relationship Id="rId4" Type="http://schemas.openxmlformats.org/officeDocument/2006/relationships/image" Target="../media/image63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4" Type="http://schemas.openxmlformats.org/officeDocument/2006/relationships/image" Target="../media/image45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4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A11812-A478-4D49-9462-1F97BB65523B}" type="doc">
      <dgm:prSet loTypeId="urn:microsoft.com/office/officeart/2005/8/layout/list1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F6BE14D-871E-44D1-B08E-AA30A95D3842}">
      <dgm:prSet/>
      <dgm:spPr/>
      <dgm:t>
        <a:bodyPr/>
        <a:lstStyle/>
        <a:p>
          <a:r>
            <a:rPr lang="en-US"/>
            <a:t>How should we approach security?</a:t>
          </a:r>
        </a:p>
      </dgm:t>
    </dgm:pt>
    <dgm:pt modelId="{69A45CAB-6B5B-420D-8BCD-CF50453B7571}" type="parTrans" cxnId="{0F7A938B-5147-4A88-9D6C-E8D384FDA9A0}">
      <dgm:prSet/>
      <dgm:spPr/>
      <dgm:t>
        <a:bodyPr/>
        <a:lstStyle/>
        <a:p>
          <a:endParaRPr lang="en-US"/>
        </a:p>
      </dgm:t>
    </dgm:pt>
    <dgm:pt modelId="{1CDB9829-1508-4F47-9ECF-A3C473276FC1}" type="sibTrans" cxnId="{0F7A938B-5147-4A88-9D6C-E8D384FDA9A0}">
      <dgm:prSet/>
      <dgm:spPr/>
      <dgm:t>
        <a:bodyPr/>
        <a:lstStyle/>
        <a:p>
          <a:endParaRPr lang="en-US"/>
        </a:p>
      </dgm:t>
    </dgm:pt>
    <dgm:pt modelId="{A89A4360-593A-45F1-9623-983BB642502E}">
      <dgm:prSet/>
      <dgm:spPr/>
      <dgm:t>
        <a:bodyPr/>
        <a:lstStyle/>
        <a:p>
          <a:r>
            <a:rPr lang="en-US" dirty="0"/>
            <a:t>It’s not the an afterthought</a:t>
          </a:r>
        </a:p>
      </dgm:t>
    </dgm:pt>
    <dgm:pt modelId="{3B2005F1-6EDE-4668-BC97-3D8CA03D6FDC}" type="parTrans" cxnId="{0437E149-34A0-423B-9A13-679E0A256AE9}">
      <dgm:prSet/>
      <dgm:spPr/>
      <dgm:t>
        <a:bodyPr/>
        <a:lstStyle/>
        <a:p>
          <a:endParaRPr lang="en-US"/>
        </a:p>
      </dgm:t>
    </dgm:pt>
    <dgm:pt modelId="{21F8E503-19F0-41E9-BA53-5E3EF30BEC53}" type="sibTrans" cxnId="{0437E149-34A0-423B-9A13-679E0A256AE9}">
      <dgm:prSet/>
      <dgm:spPr/>
      <dgm:t>
        <a:bodyPr/>
        <a:lstStyle/>
        <a:p>
          <a:endParaRPr lang="en-US"/>
        </a:p>
      </dgm:t>
    </dgm:pt>
    <dgm:pt modelId="{1FA411DF-4ADE-4465-80DD-74274F6C3084}">
      <dgm:prSet/>
      <dgm:spPr/>
      <dgm:t>
        <a:bodyPr/>
        <a:lstStyle/>
        <a:p>
          <a:r>
            <a:rPr lang="en-US" dirty="0"/>
            <a:t>It’s not because “they” are specifically targeting “us”</a:t>
          </a:r>
        </a:p>
      </dgm:t>
    </dgm:pt>
    <dgm:pt modelId="{CB00D657-F479-4845-B0C9-A7243CFD85F1}" type="parTrans" cxnId="{5484769D-AC92-437C-BA81-3F5F3612D70A}">
      <dgm:prSet/>
      <dgm:spPr/>
      <dgm:t>
        <a:bodyPr/>
        <a:lstStyle/>
        <a:p>
          <a:endParaRPr lang="en-US"/>
        </a:p>
      </dgm:t>
    </dgm:pt>
    <dgm:pt modelId="{9754DC41-67FE-4852-B5DD-22F067017632}" type="sibTrans" cxnId="{5484769D-AC92-437C-BA81-3F5F3612D70A}">
      <dgm:prSet/>
      <dgm:spPr/>
      <dgm:t>
        <a:bodyPr/>
        <a:lstStyle/>
        <a:p>
          <a:endParaRPr lang="en-US"/>
        </a:p>
      </dgm:t>
    </dgm:pt>
    <dgm:pt modelId="{F0C51B76-71CF-495E-9E52-5C6970D01842}">
      <dgm:prSet/>
      <dgm:spPr/>
      <dgm:t>
        <a:bodyPr/>
        <a:lstStyle/>
        <a:p>
          <a:r>
            <a:rPr lang="en-US" dirty="0"/>
            <a:t>It’s not because crypto APIs and firewalls are fantastic</a:t>
          </a:r>
          <a:br>
            <a:rPr lang="en-US" dirty="0"/>
          </a:br>
          <a:endParaRPr lang="en-US" dirty="0"/>
        </a:p>
      </dgm:t>
    </dgm:pt>
    <dgm:pt modelId="{B18A5DB3-6483-4E45-80B2-9B4152E4C70C}" type="parTrans" cxnId="{87E4A4CF-AD36-4686-8676-5D5637C998C2}">
      <dgm:prSet/>
      <dgm:spPr/>
      <dgm:t>
        <a:bodyPr/>
        <a:lstStyle/>
        <a:p>
          <a:endParaRPr lang="en-US"/>
        </a:p>
      </dgm:t>
    </dgm:pt>
    <dgm:pt modelId="{8AD27D3F-FF93-41F6-B6CA-E41D0D9D2309}" type="sibTrans" cxnId="{87E4A4CF-AD36-4686-8676-5D5637C998C2}">
      <dgm:prSet/>
      <dgm:spPr/>
      <dgm:t>
        <a:bodyPr/>
        <a:lstStyle/>
        <a:p>
          <a:endParaRPr lang="en-US"/>
        </a:p>
      </dgm:t>
    </dgm:pt>
    <dgm:pt modelId="{DD9F7BF7-ADF6-463E-80A6-0E66744792D2}">
      <dgm:prSet/>
      <dgm:spPr/>
      <dgm:t>
        <a:bodyPr/>
        <a:lstStyle/>
        <a:p>
          <a:r>
            <a:rPr lang="en-US"/>
            <a:t>Then what is it about? Why do I care?</a:t>
          </a:r>
        </a:p>
      </dgm:t>
    </dgm:pt>
    <dgm:pt modelId="{1D5C1DD7-294B-4574-810A-8001F0F73F82}" type="parTrans" cxnId="{53F45CBE-5B3B-4AF2-950D-98D2DFE1C9C9}">
      <dgm:prSet/>
      <dgm:spPr/>
      <dgm:t>
        <a:bodyPr/>
        <a:lstStyle/>
        <a:p>
          <a:endParaRPr lang="en-US"/>
        </a:p>
      </dgm:t>
    </dgm:pt>
    <dgm:pt modelId="{A18F623E-4348-40DA-A2D1-C1E01FEE898E}" type="sibTrans" cxnId="{53F45CBE-5B3B-4AF2-950D-98D2DFE1C9C9}">
      <dgm:prSet/>
      <dgm:spPr/>
      <dgm:t>
        <a:bodyPr/>
        <a:lstStyle/>
        <a:p>
          <a:endParaRPr lang="en-US"/>
        </a:p>
      </dgm:t>
    </dgm:pt>
    <dgm:pt modelId="{10163523-36EA-4DBB-ACC2-E71753AAB4D9}">
      <dgm:prSet/>
      <dgm:spPr/>
      <dgm:t>
        <a:bodyPr/>
        <a:lstStyle/>
        <a:p>
          <a:r>
            <a:rPr lang="en-US" dirty="0"/>
            <a:t>It’s not about “stopping hackers” … its about stopping Fat Finger Bob!</a:t>
          </a:r>
        </a:p>
      </dgm:t>
    </dgm:pt>
    <dgm:pt modelId="{EF7C5403-AF56-4EA3-8AD3-D8A9E4527BFB}" type="parTrans" cxnId="{04DE0066-62F8-4483-A9B6-FFEA45A0286A}">
      <dgm:prSet/>
      <dgm:spPr/>
      <dgm:t>
        <a:bodyPr/>
        <a:lstStyle/>
        <a:p>
          <a:endParaRPr lang="en-US"/>
        </a:p>
      </dgm:t>
    </dgm:pt>
    <dgm:pt modelId="{D3B6E1CC-1B63-42DD-BF2D-7399C825471E}" type="sibTrans" cxnId="{04DE0066-62F8-4483-A9B6-FFEA45A0286A}">
      <dgm:prSet/>
      <dgm:spPr/>
      <dgm:t>
        <a:bodyPr/>
        <a:lstStyle/>
        <a:p>
          <a:endParaRPr lang="en-US"/>
        </a:p>
      </dgm:t>
    </dgm:pt>
    <dgm:pt modelId="{86AD6FBD-918F-457D-AFD5-CACA204639A3}">
      <dgm:prSet/>
      <dgm:spPr/>
      <dgm:t>
        <a:bodyPr/>
        <a:lstStyle/>
        <a:p>
          <a:r>
            <a:rPr lang="en-US" dirty="0"/>
            <a:t>It’s ensuring the reliability of our services</a:t>
          </a:r>
        </a:p>
      </dgm:t>
    </dgm:pt>
    <dgm:pt modelId="{243E9FBC-CC86-4082-B037-BF47D455C63D}" type="parTrans" cxnId="{2D90EC2D-7391-41B2-8BE1-DAE0E089FBB9}">
      <dgm:prSet/>
      <dgm:spPr/>
    </dgm:pt>
    <dgm:pt modelId="{B67BE2FF-EAC7-45D0-8F5D-45662C19E348}" type="sibTrans" cxnId="{2D90EC2D-7391-41B2-8BE1-DAE0E089FBB9}">
      <dgm:prSet/>
      <dgm:spPr/>
    </dgm:pt>
    <dgm:pt modelId="{0DAE21C3-9F91-4B4F-9FF9-23D8EA2999F4}" type="pres">
      <dgm:prSet presAssocID="{50A11812-A478-4D49-9462-1F97BB65523B}" presName="linear" presStyleCnt="0">
        <dgm:presLayoutVars>
          <dgm:dir/>
          <dgm:animLvl val="lvl"/>
          <dgm:resizeHandles val="exact"/>
        </dgm:presLayoutVars>
      </dgm:prSet>
      <dgm:spPr/>
    </dgm:pt>
    <dgm:pt modelId="{A822A464-888C-4AF0-A109-0222BCD640A5}" type="pres">
      <dgm:prSet presAssocID="{8F6BE14D-871E-44D1-B08E-AA30A95D3842}" presName="parentLin" presStyleCnt="0"/>
      <dgm:spPr/>
    </dgm:pt>
    <dgm:pt modelId="{CD90CF33-FE36-4479-83BF-685D4D5E67CD}" type="pres">
      <dgm:prSet presAssocID="{8F6BE14D-871E-44D1-B08E-AA30A95D3842}" presName="parentLeftMargin" presStyleLbl="node1" presStyleIdx="0" presStyleCnt="2"/>
      <dgm:spPr/>
    </dgm:pt>
    <dgm:pt modelId="{5C1CDD43-0039-482F-A8A6-F1078253D6AD}" type="pres">
      <dgm:prSet presAssocID="{8F6BE14D-871E-44D1-B08E-AA30A95D384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5126109-900C-4C57-992A-C98F5D18D55C}" type="pres">
      <dgm:prSet presAssocID="{8F6BE14D-871E-44D1-B08E-AA30A95D3842}" presName="negativeSpace" presStyleCnt="0"/>
      <dgm:spPr/>
    </dgm:pt>
    <dgm:pt modelId="{117406DF-30DA-4F1B-8936-8CAC8605F4E6}" type="pres">
      <dgm:prSet presAssocID="{8F6BE14D-871E-44D1-B08E-AA30A95D3842}" presName="childText" presStyleLbl="conFgAcc1" presStyleIdx="0" presStyleCnt="2">
        <dgm:presLayoutVars>
          <dgm:bulletEnabled val="1"/>
        </dgm:presLayoutVars>
      </dgm:prSet>
      <dgm:spPr/>
    </dgm:pt>
    <dgm:pt modelId="{0CA33D77-0A59-4312-A0C3-79D318E35283}" type="pres">
      <dgm:prSet presAssocID="{1CDB9829-1508-4F47-9ECF-A3C473276FC1}" presName="spaceBetweenRectangles" presStyleCnt="0"/>
      <dgm:spPr/>
    </dgm:pt>
    <dgm:pt modelId="{0640CA17-35CD-4B5E-B7AA-6DEA92FC1584}" type="pres">
      <dgm:prSet presAssocID="{DD9F7BF7-ADF6-463E-80A6-0E66744792D2}" presName="parentLin" presStyleCnt="0"/>
      <dgm:spPr/>
    </dgm:pt>
    <dgm:pt modelId="{D842D188-CE46-4076-AF0B-841C780AAF19}" type="pres">
      <dgm:prSet presAssocID="{DD9F7BF7-ADF6-463E-80A6-0E66744792D2}" presName="parentLeftMargin" presStyleLbl="node1" presStyleIdx="0" presStyleCnt="2"/>
      <dgm:spPr/>
    </dgm:pt>
    <dgm:pt modelId="{8E076C0F-49AE-4413-A50D-634534D5431E}" type="pres">
      <dgm:prSet presAssocID="{DD9F7BF7-ADF6-463E-80A6-0E66744792D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61D77A5-9783-4CD7-B085-DE02A2188863}" type="pres">
      <dgm:prSet presAssocID="{DD9F7BF7-ADF6-463E-80A6-0E66744792D2}" presName="negativeSpace" presStyleCnt="0"/>
      <dgm:spPr/>
    </dgm:pt>
    <dgm:pt modelId="{9649874C-F752-4A72-9622-FD4A7CF0BDBE}" type="pres">
      <dgm:prSet presAssocID="{DD9F7BF7-ADF6-463E-80A6-0E66744792D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13C74E0A-BDA2-44A4-B0FA-8D79FD3EBFC9}" type="presOf" srcId="{A89A4360-593A-45F1-9623-983BB642502E}" destId="{117406DF-30DA-4F1B-8936-8CAC8605F4E6}" srcOrd="0" destOrd="0" presId="urn:microsoft.com/office/officeart/2005/8/layout/list1"/>
    <dgm:cxn modelId="{33022414-7B6E-489D-A03E-6A3BA00D60B7}" type="presOf" srcId="{10163523-36EA-4DBB-ACC2-E71753AAB4D9}" destId="{9649874C-F752-4A72-9622-FD4A7CF0BDBE}" srcOrd="0" destOrd="0" presId="urn:microsoft.com/office/officeart/2005/8/layout/list1"/>
    <dgm:cxn modelId="{C2232B21-5499-45BF-9F02-92F539FBEBFF}" type="presOf" srcId="{1FA411DF-4ADE-4465-80DD-74274F6C3084}" destId="{117406DF-30DA-4F1B-8936-8CAC8605F4E6}" srcOrd="0" destOrd="1" presId="urn:microsoft.com/office/officeart/2005/8/layout/list1"/>
    <dgm:cxn modelId="{2D90EC2D-7391-41B2-8BE1-DAE0E089FBB9}" srcId="{DD9F7BF7-ADF6-463E-80A6-0E66744792D2}" destId="{86AD6FBD-918F-457D-AFD5-CACA204639A3}" srcOrd="1" destOrd="0" parTransId="{243E9FBC-CC86-4082-B037-BF47D455C63D}" sibTransId="{B67BE2FF-EAC7-45D0-8F5D-45662C19E348}"/>
    <dgm:cxn modelId="{04DE0066-62F8-4483-A9B6-FFEA45A0286A}" srcId="{DD9F7BF7-ADF6-463E-80A6-0E66744792D2}" destId="{10163523-36EA-4DBB-ACC2-E71753AAB4D9}" srcOrd="0" destOrd="0" parTransId="{EF7C5403-AF56-4EA3-8AD3-D8A9E4527BFB}" sibTransId="{D3B6E1CC-1B63-42DD-BF2D-7399C825471E}"/>
    <dgm:cxn modelId="{BAE03D46-62E6-4F33-8FF6-EAA0B3015424}" type="presOf" srcId="{8F6BE14D-871E-44D1-B08E-AA30A95D3842}" destId="{5C1CDD43-0039-482F-A8A6-F1078253D6AD}" srcOrd="1" destOrd="0" presId="urn:microsoft.com/office/officeart/2005/8/layout/list1"/>
    <dgm:cxn modelId="{0437E149-34A0-423B-9A13-679E0A256AE9}" srcId="{8F6BE14D-871E-44D1-B08E-AA30A95D3842}" destId="{A89A4360-593A-45F1-9623-983BB642502E}" srcOrd="0" destOrd="0" parTransId="{3B2005F1-6EDE-4668-BC97-3D8CA03D6FDC}" sibTransId="{21F8E503-19F0-41E9-BA53-5E3EF30BEC53}"/>
    <dgm:cxn modelId="{2C537673-D5D3-4E08-A42C-037FF49A39EB}" type="presOf" srcId="{DD9F7BF7-ADF6-463E-80A6-0E66744792D2}" destId="{8E076C0F-49AE-4413-A50D-634534D5431E}" srcOrd="1" destOrd="0" presId="urn:microsoft.com/office/officeart/2005/8/layout/list1"/>
    <dgm:cxn modelId="{0F7A938B-5147-4A88-9D6C-E8D384FDA9A0}" srcId="{50A11812-A478-4D49-9462-1F97BB65523B}" destId="{8F6BE14D-871E-44D1-B08E-AA30A95D3842}" srcOrd="0" destOrd="0" parTransId="{69A45CAB-6B5B-420D-8BCD-CF50453B7571}" sibTransId="{1CDB9829-1508-4F47-9ECF-A3C473276FC1}"/>
    <dgm:cxn modelId="{2EE8A594-94A1-403E-AA0E-B29A8B08E868}" type="presOf" srcId="{50A11812-A478-4D49-9462-1F97BB65523B}" destId="{0DAE21C3-9F91-4B4F-9FF9-23D8EA2999F4}" srcOrd="0" destOrd="0" presId="urn:microsoft.com/office/officeart/2005/8/layout/list1"/>
    <dgm:cxn modelId="{F7803095-20D0-46B6-A1EC-3EF3DC20DC7F}" type="presOf" srcId="{86AD6FBD-918F-457D-AFD5-CACA204639A3}" destId="{9649874C-F752-4A72-9622-FD4A7CF0BDBE}" srcOrd="0" destOrd="1" presId="urn:microsoft.com/office/officeart/2005/8/layout/list1"/>
    <dgm:cxn modelId="{5484769D-AC92-437C-BA81-3F5F3612D70A}" srcId="{8F6BE14D-871E-44D1-B08E-AA30A95D3842}" destId="{1FA411DF-4ADE-4465-80DD-74274F6C3084}" srcOrd="1" destOrd="0" parTransId="{CB00D657-F479-4845-B0C9-A7243CFD85F1}" sibTransId="{9754DC41-67FE-4852-B5DD-22F067017632}"/>
    <dgm:cxn modelId="{53F45CBE-5B3B-4AF2-950D-98D2DFE1C9C9}" srcId="{50A11812-A478-4D49-9462-1F97BB65523B}" destId="{DD9F7BF7-ADF6-463E-80A6-0E66744792D2}" srcOrd="1" destOrd="0" parTransId="{1D5C1DD7-294B-4574-810A-8001F0F73F82}" sibTransId="{A18F623E-4348-40DA-A2D1-C1E01FEE898E}"/>
    <dgm:cxn modelId="{DC71EDC7-71B9-4222-A190-76DFDF205299}" type="presOf" srcId="{F0C51B76-71CF-495E-9E52-5C6970D01842}" destId="{117406DF-30DA-4F1B-8936-8CAC8605F4E6}" srcOrd="0" destOrd="2" presId="urn:microsoft.com/office/officeart/2005/8/layout/list1"/>
    <dgm:cxn modelId="{87E4A4CF-AD36-4686-8676-5D5637C998C2}" srcId="{8F6BE14D-871E-44D1-B08E-AA30A95D3842}" destId="{F0C51B76-71CF-495E-9E52-5C6970D01842}" srcOrd="2" destOrd="0" parTransId="{B18A5DB3-6483-4E45-80B2-9B4152E4C70C}" sibTransId="{8AD27D3F-FF93-41F6-B6CA-E41D0D9D2309}"/>
    <dgm:cxn modelId="{1C4A43D6-BF21-437F-B10E-EA2845CA9367}" type="presOf" srcId="{8F6BE14D-871E-44D1-B08E-AA30A95D3842}" destId="{CD90CF33-FE36-4479-83BF-685D4D5E67CD}" srcOrd="0" destOrd="0" presId="urn:microsoft.com/office/officeart/2005/8/layout/list1"/>
    <dgm:cxn modelId="{4F6115F9-01D4-46B7-AACB-ADBC43D919D2}" type="presOf" srcId="{DD9F7BF7-ADF6-463E-80A6-0E66744792D2}" destId="{D842D188-CE46-4076-AF0B-841C780AAF19}" srcOrd="0" destOrd="0" presId="urn:microsoft.com/office/officeart/2005/8/layout/list1"/>
    <dgm:cxn modelId="{C73C3905-596A-4B90-893B-E95B527400A2}" type="presParOf" srcId="{0DAE21C3-9F91-4B4F-9FF9-23D8EA2999F4}" destId="{A822A464-888C-4AF0-A109-0222BCD640A5}" srcOrd="0" destOrd="0" presId="urn:microsoft.com/office/officeart/2005/8/layout/list1"/>
    <dgm:cxn modelId="{27E028BF-FAA8-49C0-A9B6-2681E289B5DD}" type="presParOf" srcId="{A822A464-888C-4AF0-A109-0222BCD640A5}" destId="{CD90CF33-FE36-4479-83BF-685D4D5E67CD}" srcOrd="0" destOrd="0" presId="urn:microsoft.com/office/officeart/2005/8/layout/list1"/>
    <dgm:cxn modelId="{1F5DFD23-3983-4D46-9AF7-6F60568F2123}" type="presParOf" srcId="{A822A464-888C-4AF0-A109-0222BCD640A5}" destId="{5C1CDD43-0039-482F-A8A6-F1078253D6AD}" srcOrd="1" destOrd="0" presId="urn:microsoft.com/office/officeart/2005/8/layout/list1"/>
    <dgm:cxn modelId="{0400CD72-A525-492B-94F8-B1FF6BA23C55}" type="presParOf" srcId="{0DAE21C3-9F91-4B4F-9FF9-23D8EA2999F4}" destId="{85126109-900C-4C57-992A-C98F5D18D55C}" srcOrd="1" destOrd="0" presId="urn:microsoft.com/office/officeart/2005/8/layout/list1"/>
    <dgm:cxn modelId="{AA27DBBA-0B01-4A44-8BCF-EA1976DC0154}" type="presParOf" srcId="{0DAE21C3-9F91-4B4F-9FF9-23D8EA2999F4}" destId="{117406DF-30DA-4F1B-8936-8CAC8605F4E6}" srcOrd="2" destOrd="0" presId="urn:microsoft.com/office/officeart/2005/8/layout/list1"/>
    <dgm:cxn modelId="{D20924FF-9778-4AA5-9763-6D3DE58DDE9B}" type="presParOf" srcId="{0DAE21C3-9F91-4B4F-9FF9-23D8EA2999F4}" destId="{0CA33D77-0A59-4312-A0C3-79D318E35283}" srcOrd="3" destOrd="0" presId="urn:microsoft.com/office/officeart/2005/8/layout/list1"/>
    <dgm:cxn modelId="{ECB30D29-2901-44BF-8E74-8BDBF3BA941B}" type="presParOf" srcId="{0DAE21C3-9F91-4B4F-9FF9-23D8EA2999F4}" destId="{0640CA17-35CD-4B5E-B7AA-6DEA92FC1584}" srcOrd="4" destOrd="0" presId="urn:microsoft.com/office/officeart/2005/8/layout/list1"/>
    <dgm:cxn modelId="{BA3C9573-1EE0-4EB9-9619-C71BDE38F646}" type="presParOf" srcId="{0640CA17-35CD-4B5E-B7AA-6DEA92FC1584}" destId="{D842D188-CE46-4076-AF0B-841C780AAF19}" srcOrd="0" destOrd="0" presId="urn:microsoft.com/office/officeart/2005/8/layout/list1"/>
    <dgm:cxn modelId="{198EB40E-67EA-47C0-8A15-A4372FB7B9E7}" type="presParOf" srcId="{0640CA17-35CD-4B5E-B7AA-6DEA92FC1584}" destId="{8E076C0F-49AE-4413-A50D-634534D5431E}" srcOrd="1" destOrd="0" presId="urn:microsoft.com/office/officeart/2005/8/layout/list1"/>
    <dgm:cxn modelId="{B3641A7E-D0A3-4B1F-A6DA-FAE6AA4383F8}" type="presParOf" srcId="{0DAE21C3-9F91-4B4F-9FF9-23D8EA2999F4}" destId="{B61D77A5-9783-4CD7-B085-DE02A2188863}" srcOrd="5" destOrd="0" presId="urn:microsoft.com/office/officeart/2005/8/layout/list1"/>
    <dgm:cxn modelId="{710A758C-47F1-426D-A07E-D98737D66887}" type="presParOf" srcId="{0DAE21C3-9F91-4B4F-9FF9-23D8EA2999F4}" destId="{9649874C-F752-4A72-9622-FD4A7CF0BDB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BB377AD-A68A-4C31-8D4F-546B6033C2D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4C1EA49-D338-4C61-9FBD-6823EB2BF00C}">
      <dgm:prSet/>
      <dgm:spPr/>
      <dgm:t>
        <a:bodyPr/>
        <a:lstStyle/>
        <a:p>
          <a:pPr>
            <a:defRPr cap="all"/>
          </a:pPr>
          <a:r>
            <a:rPr lang="en-US"/>
            <a:t>The Starbucks attack</a:t>
          </a:r>
        </a:p>
      </dgm:t>
    </dgm:pt>
    <dgm:pt modelId="{D8CC4692-4B19-48AA-91C6-34F562A64F46}" type="parTrans" cxnId="{1D431A1D-93CE-4964-8CB1-AB27C6452773}">
      <dgm:prSet/>
      <dgm:spPr/>
      <dgm:t>
        <a:bodyPr/>
        <a:lstStyle/>
        <a:p>
          <a:endParaRPr lang="en-US"/>
        </a:p>
      </dgm:t>
    </dgm:pt>
    <dgm:pt modelId="{9A11EEC8-A051-4D06-8052-C3DABA6B2DC2}" type="sibTrans" cxnId="{1D431A1D-93CE-4964-8CB1-AB27C6452773}">
      <dgm:prSet/>
      <dgm:spPr/>
      <dgm:t>
        <a:bodyPr/>
        <a:lstStyle/>
        <a:p>
          <a:endParaRPr lang="en-US"/>
        </a:p>
      </dgm:t>
    </dgm:pt>
    <dgm:pt modelId="{2EB917A9-F250-440A-B55F-FF42FCD59319}">
      <dgm:prSet/>
      <dgm:spPr/>
      <dgm:t>
        <a:bodyPr/>
        <a:lstStyle/>
        <a:p>
          <a:pPr>
            <a:defRPr cap="all"/>
          </a:pPr>
          <a:r>
            <a:rPr lang="en-US"/>
            <a:t>DNS attacks</a:t>
          </a:r>
        </a:p>
      </dgm:t>
    </dgm:pt>
    <dgm:pt modelId="{3A761735-160B-451A-A05B-3EEA8D63B9C5}" type="parTrans" cxnId="{9A00C2D4-8D93-43EE-B35D-C3C71FD92194}">
      <dgm:prSet/>
      <dgm:spPr/>
      <dgm:t>
        <a:bodyPr/>
        <a:lstStyle/>
        <a:p>
          <a:endParaRPr lang="en-US"/>
        </a:p>
      </dgm:t>
    </dgm:pt>
    <dgm:pt modelId="{AE96745A-DD8B-487A-9F96-5E3923A927DD}" type="sibTrans" cxnId="{9A00C2D4-8D93-43EE-B35D-C3C71FD92194}">
      <dgm:prSet/>
      <dgm:spPr/>
      <dgm:t>
        <a:bodyPr/>
        <a:lstStyle/>
        <a:p>
          <a:endParaRPr lang="en-US"/>
        </a:p>
      </dgm:t>
    </dgm:pt>
    <dgm:pt modelId="{B6D26ECB-59CF-426D-AA44-E9536D0E9269}">
      <dgm:prSet/>
      <dgm:spPr/>
      <dgm:t>
        <a:bodyPr/>
        <a:lstStyle/>
        <a:p>
          <a:pPr>
            <a:defRPr cap="all"/>
          </a:pPr>
          <a:r>
            <a:rPr lang="en-US"/>
            <a:t>Discussing work issues outside of work</a:t>
          </a:r>
        </a:p>
      </dgm:t>
    </dgm:pt>
    <dgm:pt modelId="{AC3D1038-4907-4F4C-BA1D-6AB19C920B8B}" type="parTrans" cxnId="{1E713968-3D57-42CA-8A64-56090E664292}">
      <dgm:prSet/>
      <dgm:spPr/>
      <dgm:t>
        <a:bodyPr/>
        <a:lstStyle/>
        <a:p>
          <a:endParaRPr lang="en-US"/>
        </a:p>
      </dgm:t>
    </dgm:pt>
    <dgm:pt modelId="{58E0640F-8FF7-45C0-9ADD-2203E2D20F69}" type="sibTrans" cxnId="{1E713968-3D57-42CA-8A64-56090E664292}">
      <dgm:prSet/>
      <dgm:spPr/>
      <dgm:t>
        <a:bodyPr/>
        <a:lstStyle/>
        <a:p>
          <a:endParaRPr lang="en-US"/>
        </a:p>
      </dgm:t>
    </dgm:pt>
    <dgm:pt modelId="{2136ECB8-FEBF-42C9-8EE3-6FA8E6093AC1}">
      <dgm:prSet/>
      <dgm:spPr/>
      <dgm:t>
        <a:bodyPr/>
        <a:lstStyle/>
        <a:p>
          <a:pPr>
            <a:defRPr cap="all"/>
          </a:pPr>
          <a:r>
            <a:rPr lang="en-US"/>
            <a:t>Unencrypted devices</a:t>
          </a:r>
        </a:p>
      </dgm:t>
    </dgm:pt>
    <dgm:pt modelId="{2CA1FCE9-56DA-4A44-BC93-8C83996A2BA3}" type="parTrans" cxnId="{78FE71D2-FB1A-4B78-B2B4-5A79E8C99F51}">
      <dgm:prSet/>
      <dgm:spPr/>
      <dgm:t>
        <a:bodyPr/>
        <a:lstStyle/>
        <a:p>
          <a:endParaRPr lang="en-US"/>
        </a:p>
      </dgm:t>
    </dgm:pt>
    <dgm:pt modelId="{FB74AC12-B0DF-4C01-BA92-85C02869529D}" type="sibTrans" cxnId="{78FE71D2-FB1A-4B78-B2B4-5A79E8C99F51}">
      <dgm:prSet/>
      <dgm:spPr/>
      <dgm:t>
        <a:bodyPr/>
        <a:lstStyle/>
        <a:p>
          <a:endParaRPr lang="en-US"/>
        </a:p>
      </dgm:t>
    </dgm:pt>
    <dgm:pt modelId="{B3FB7DD1-094F-47E5-B511-D64072C40014}" type="pres">
      <dgm:prSet presAssocID="{6BB377AD-A68A-4C31-8D4F-546B6033C2D2}" presName="root" presStyleCnt="0">
        <dgm:presLayoutVars>
          <dgm:dir/>
          <dgm:resizeHandles val="exact"/>
        </dgm:presLayoutVars>
      </dgm:prSet>
      <dgm:spPr/>
    </dgm:pt>
    <dgm:pt modelId="{4584F6D4-FB8E-438A-A92B-9AF65E510731}" type="pres">
      <dgm:prSet presAssocID="{B4C1EA49-D338-4C61-9FBD-6823EB2BF00C}" presName="compNode" presStyleCnt="0"/>
      <dgm:spPr/>
    </dgm:pt>
    <dgm:pt modelId="{A982D2FA-DA37-4C47-8EB8-16534918DE5C}" type="pres">
      <dgm:prSet presAssocID="{B4C1EA49-D338-4C61-9FBD-6823EB2BF00C}" presName="iconBgRect" presStyleLbl="bgShp" presStyleIdx="0" presStyleCnt="4"/>
      <dgm:spPr/>
    </dgm:pt>
    <dgm:pt modelId="{8BF1D4DF-BCAD-464A-BBC0-93171543B681}" type="pres">
      <dgm:prSet presAssocID="{B4C1EA49-D338-4C61-9FBD-6823EB2BF00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ffee"/>
        </a:ext>
      </dgm:extLst>
    </dgm:pt>
    <dgm:pt modelId="{4495E73E-813F-47A7-85AE-F3A62BA4F3D9}" type="pres">
      <dgm:prSet presAssocID="{B4C1EA49-D338-4C61-9FBD-6823EB2BF00C}" presName="spaceRect" presStyleCnt="0"/>
      <dgm:spPr/>
    </dgm:pt>
    <dgm:pt modelId="{9EE2A174-87D2-4AC0-9D85-02C05AB51674}" type="pres">
      <dgm:prSet presAssocID="{B4C1EA49-D338-4C61-9FBD-6823EB2BF00C}" presName="textRect" presStyleLbl="revTx" presStyleIdx="0" presStyleCnt="4">
        <dgm:presLayoutVars>
          <dgm:chMax val="1"/>
          <dgm:chPref val="1"/>
        </dgm:presLayoutVars>
      </dgm:prSet>
      <dgm:spPr/>
    </dgm:pt>
    <dgm:pt modelId="{EF69EF11-A021-4BB2-A8F7-27D76A5C4F46}" type="pres">
      <dgm:prSet presAssocID="{9A11EEC8-A051-4D06-8052-C3DABA6B2DC2}" presName="sibTrans" presStyleCnt="0"/>
      <dgm:spPr/>
    </dgm:pt>
    <dgm:pt modelId="{40344194-55E8-4008-AEBB-FA5A9B7D80F5}" type="pres">
      <dgm:prSet presAssocID="{2EB917A9-F250-440A-B55F-FF42FCD59319}" presName="compNode" presStyleCnt="0"/>
      <dgm:spPr/>
    </dgm:pt>
    <dgm:pt modelId="{101F49D2-B4D7-40CE-8397-569D168A1A22}" type="pres">
      <dgm:prSet presAssocID="{2EB917A9-F250-440A-B55F-FF42FCD59319}" presName="iconBgRect" presStyleLbl="bgShp" presStyleIdx="1" presStyleCnt="4"/>
      <dgm:spPr/>
    </dgm:pt>
    <dgm:pt modelId="{44E10B81-02D0-4F72-9825-F4E831D88DFD}" type="pres">
      <dgm:prSet presAssocID="{2EB917A9-F250-440A-B55F-FF42FCD5931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98357843-B071-4218-8189-516C828CB589}" type="pres">
      <dgm:prSet presAssocID="{2EB917A9-F250-440A-B55F-FF42FCD59319}" presName="spaceRect" presStyleCnt="0"/>
      <dgm:spPr/>
    </dgm:pt>
    <dgm:pt modelId="{B6A653FB-1D26-4DD0-953D-16219638CB1A}" type="pres">
      <dgm:prSet presAssocID="{2EB917A9-F250-440A-B55F-FF42FCD59319}" presName="textRect" presStyleLbl="revTx" presStyleIdx="1" presStyleCnt="4">
        <dgm:presLayoutVars>
          <dgm:chMax val="1"/>
          <dgm:chPref val="1"/>
        </dgm:presLayoutVars>
      </dgm:prSet>
      <dgm:spPr/>
    </dgm:pt>
    <dgm:pt modelId="{EE5D8D52-7817-482E-9EDB-188EAE22F84C}" type="pres">
      <dgm:prSet presAssocID="{AE96745A-DD8B-487A-9F96-5E3923A927DD}" presName="sibTrans" presStyleCnt="0"/>
      <dgm:spPr/>
    </dgm:pt>
    <dgm:pt modelId="{F80C859D-07B4-430F-8BFC-C1F1E7085C60}" type="pres">
      <dgm:prSet presAssocID="{B6D26ECB-59CF-426D-AA44-E9536D0E9269}" presName="compNode" presStyleCnt="0"/>
      <dgm:spPr/>
    </dgm:pt>
    <dgm:pt modelId="{72C11C93-B832-4F55-A995-778BBA27D079}" type="pres">
      <dgm:prSet presAssocID="{B6D26ECB-59CF-426D-AA44-E9536D0E9269}" presName="iconBgRect" presStyleLbl="bgShp" presStyleIdx="2" presStyleCnt="4"/>
      <dgm:spPr/>
    </dgm:pt>
    <dgm:pt modelId="{0A547A58-B32A-4640-BF0E-25CCB16026F9}" type="pres">
      <dgm:prSet presAssocID="{B6D26ECB-59CF-426D-AA44-E9536D0E926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8ADBF785-8E73-4954-836A-1780A066456D}" type="pres">
      <dgm:prSet presAssocID="{B6D26ECB-59CF-426D-AA44-E9536D0E9269}" presName="spaceRect" presStyleCnt="0"/>
      <dgm:spPr/>
    </dgm:pt>
    <dgm:pt modelId="{0244C6A3-0902-48F5-A928-5EAFECE95FC6}" type="pres">
      <dgm:prSet presAssocID="{B6D26ECB-59CF-426D-AA44-E9536D0E9269}" presName="textRect" presStyleLbl="revTx" presStyleIdx="2" presStyleCnt="4">
        <dgm:presLayoutVars>
          <dgm:chMax val="1"/>
          <dgm:chPref val="1"/>
        </dgm:presLayoutVars>
      </dgm:prSet>
      <dgm:spPr/>
    </dgm:pt>
    <dgm:pt modelId="{BDC88A38-2377-4BD9-BD9F-FF177B8FB620}" type="pres">
      <dgm:prSet presAssocID="{58E0640F-8FF7-45C0-9ADD-2203E2D20F69}" presName="sibTrans" presStyleCnt="0"/>
      <dgm:spPr/>
    </dgm:pt>
    <dgm:pt modelId="{C9416A38-36F6-4FC5-8308-1E85762544D2}" type="pres">
      <dgm:prSet presAssocID="{2136ECB8-FEBF-42C9-8EE3-6FA8E6093AC1}" presName="compNode" presStyleCnt="0"/>
      <dgm:spPr/>
    </dgm:pt>
    <dgm:pt modelId="{FD62A346-B631-469D-A6C0-66211E3FF84B}" type="pres">
      <dgm:prSet presAssocID="{2136ECB8-FEBF-42C9-8EE3-6FA8E6093AC1}" presName="iconBgRect" presStyleLbl="bgShp" presStyleIdx="3" presStyleCnt="4"/>
      <dgm:spPr/>
    </dgm:pt>
    <dgm:pt modelId="{B716D21C-8E01-41B0-A078-78A8B66457E6}" type="pres">
      <dgm:prSet presAssocID="{2136ECB8-FEBF-42C9-8EE3-6FA8E6093AC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ream"/>
        </a:ext>
      </dgm:extLst>
    </dgm:pt>
    <dgm:pt modelId="{35BA8B09-5255-410A-A70A-FAA42806A627}" type="pres">
      <dgm:prSet presAssocID="{2136ECB8-FEBF-42C9-8EE3-6FA8E6093AC1}" presName="spaceRect" presStyleCnt="0"/>
      <dgm:spPr/>
    </dgm:pt>
    <dgm:pt modelId="{F7590989-F401-4623-B20E-94B3EE49C589}" type="pres">
      <dgm:prSet presAssocID="{2136ECB8-FEBF-42C9-8EE3-6FA8E6093AC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D431A1D-93CE-4964-8CB1-AB27C6452773}" srcId="{6BB377AD-A68A-4C31-8D4F-546B6033C2D2}" destId="{B4C1EA49-D338-4C61-9FBD-6823EB2BF00C}" srcOrd="0" destOrd="0" parTransId="{D8CC4692-4B19-48AA-91C6-34F562A64F46}" sibTransId="{9A11EEC8-A051-4D06-8052-C3DABA6B2DC2}"/>
    <dgm:cxn modelId="{BCB7312C-8B2E-4EA6-90E6-6C3D88EB3EC1}" type="presOf" srcId="{2EB917A9-F250-440A-B55F-FF42FCD59319}" destId="{B6A653FB-1D26-4DD0-953D-16219638CB1A}" srcOrd="0" destOrd="0" presId="urn:microsoft.com/office/officeart/2018/5/layout/IconCircleLabelList"/>
    <dgm:cxn modelId="{841A6440-203B-41E0-8EA7-28ACABCDEA69}" type="presOf" srcId="{2136ECB8-FEBF-42C9-8EE3-6FA8E6093AC1}" destId="{F7590989-F401-4623-B20E-94B3EE49C589}" srcOrd="0" destOrd="0" presId="urn:microsoft.com/office/officeart/2018/5/layout/IconCircleLabelList"/>
    <dgm:cxn modelId="{1E713968-3D57-42CA-8A64-56090E664292}" srcId="{6BB377AD-A68A-4C31-8D4F-546B6033C2D2}" destId="{B6D26ECB-59CF-426D-AA44-E9536D0E9269}" srcOrd="2" destOrd="0" parTransId="{AC3D1038-4907-4F4C-BA1D-6AB19C920B8B}" sibTransId="{58E0640F-8FF7-45C0-9ADD-2203E2D20F69}"/>
    <dgm:cxn modelId="{5194EBC1-6D6E-4E0D-AFD9-34BFABFF2D97}" type="presOf" srcId="{B4C1EA49-D338-4C61-9FBD-6823EB2BF00C}" destId="{9EE2A174-87D2-4AC0-9D85-02C05AB51674}" srcOrd="0" destOrd="0" presId="urn:microsoft.com/office/officeart/2018/5/layout/IconCircleLabelList"/>
    <dgm:cxn modelId="{D00F67D1-2AE1-4ED3-8003-724BCD61E2C1}" type="presOf" srcId="{B6D26ECB-59CF-426D-AA44-E9536D0E9269}" destId="{0244C6A3-0902-48F5-A928-5EAFECE95FC6}" srcOrd="0" destOrd="0" presId="urn:microsoft.com/office/officeart/2018/5/layout/IconCircleLabelList"/>
    <dgm:cxn modelId="{78FE71D2-FB1A-4B78-B2B4-5A79E8C99F51}" srcId="{6BB377AD-A68A-4C31-8D4F-546B6033C2D2}" destId="{2136ECB8-FEBF-42C9-8EE3-6FA8E6093AC1}" srcOrd="3" destOrd="0" parTransId="{2CA1FCE9-56DA-4A44-BC93-8C83996A2BA3}" sibTransId="{FB74AC12-B0DF-4C01-BA92-85C02869529D}"/>
    <dgm:cxn modelId="{9A00C2D4-8D93-43EE-B35D-C3C71FD92194}" srcId="{6BB377AD-A68A-4C31-8D4F-546B6033C2D2}" destId="{2EB917A9-F250-440A-B55F-FF42FCD59319}" srcOrd="1" destOrd="0" parTransId="{3A761735-160B-451A-A05B-3EEA8D63B9C5}" sibTransId="{AE96745A-DD8B-487A-9F96-5E3923A927DD}"/>
    <dgm:cxn modelId="{E48319D9-D554-40BC-9418-F4035758A3D4}" type="presOf" srcId="{6BB377AD-A68A-4C31-8D4F-546B6033C2D2}" destId="{B3FB7DD1-094F-47E5-B511-D64072C40014}" srcOrd="0" destOrd="0" presId="urn:microsoft.com/office/officeart/2018/5/layout/IconCircleLabelList"/>
    <dgm:cxn modelId="{B25AB520-E631-409A-ADA6-3771FCA4A6B9}" type="presParOf" srcId="{B3FB7DD1-094F-47E5-B511-D64072C40014}" destId="{4584F6D4-FB8E-438A-A92B-9AF65E510731}" srcOrd="0" destOrd="0" presId="urn:microsoft.com/office/officeart/2018/5/layout/IconCircleLabelList"/>
    <dgm:cxn modelId="{3EC7E146-F2E0-4604-A159-F97714B56504}" type="presParOf" srcId="{4584F6D4-FB8E-438A-A92B-9AF65E510731}" destId="{A982D2FA-DA37-4C47-8EB8-16534918DE5C}" srcOrd="0" destOrd="0" presId="urn:microsoft.com/office/officeart/2018/5/layout/IconCircleLabelList"/>
    <dgm:cxn modelId="{BF56F742-7859-4853-BFEA-AD161DC10B58}" type="presParOf" srcId="{4584F6D4-FB8E-438A-A92B-9AF65E510731}" destId="{8BF1D4DF-BCAD-464A-BBC0-93171543B681}" srcOrd="1" destOrd="0" presId="urn:microsoft.com/office/officeart/2018/5/layout/IconCircleLabelList"/>
    <dgm:cxn modelId="{D12BD105-856A-4BFC-9984-FDFFDD257806}" type="presParOf" srcId="{4584F6D4-FB8E-438A-A92B-9AF65E510731}" destId="{4495E73E-813F-47A7-85AE-F3A62BA4F3D9}" srcOrd="2" destOrd="0" presId="urn:microsoft.com/office/officeart/2018/5/layout/IconCircleLabelList"/>
    <dgm:cxn modelId="{0CB66BC1-41CC-4EEA-87F0-9534D969B21F}" type="presParOf" srcId="{4584F6D4-FB8E-438A-A92B-9AF65E510731}" destId="{9EE2A174-87D2-4AC0-9D85-02C05AB51674}" srcOrd="3" destOrd="0" presId="urn:microsoft.com/office/officeart/2018/5/layout/IconCircleLabelList"/>
    <dgm:cxn modelId="{04BE6C88-7EEE-4994-8D26-FD50E846039A}" type="presParOf" srcId="{B3FB7DD1-094F-47E5-B511-D64072C40014}" destId="{EF69EF11-A021-4BB2-A8F7-27D76A5C4F46}" srcOrd="1" destOrd="0" presId="urn:microsoft.com/office/officeart/2018/5/layout/IconCircleLabelList"/>
    <dgm:cxn modelId="{EDBB82B6-EA13-4883-A1FA-73CFE422FEAC}" type="presParOf" srcId="{B3FB7DD1-094F-47E5-B511-D64072C40014}" destId="{40344194-55E8-4008-AEBB-FA5A9B7D80F5}" srcOrd="2" destOrd="0" presId="urn:microsoft.com/office/officeart/2018/5/layout/IconCircleLabelList"/>
    <dgm:cxn modelId="{EDFE3C08-B916-4EF1-BDC0-93CEE6B5631E}" type="presParOf" srcId="{40344194-55E8-4008-AEBB-FA5A9B7D80F5}" destId="{101F49D2-B4D7-40CE-8397-569D168A1A22}" srcOrd="0" destOrd="0" presId="urn:microsoft.com/office/officeart/2018/5/layout/IconCircleLabelList"/>
    <dgm:cxn modelId="{B4638AC9-18FB-4DB4-B613-DE728540AA7C}" type="presParOf" srcId="{40344194-55E8-4008-AEBB-FA5A9B7D80F5}" destId="{44E10B81-02D0-4F72-9825-F4E831D88DFD}" srcOrd="1" destOrd="0" presId="urn:microsoft.com/office/officeart/2018/5/layout/IconCircleLabelList"/>
    <dgm:cxn modelId="{991665BB-DE64-4582-AE12-1F4C8F81C946}" type="presParOf" srcId="{40344194-55E8-4008-AEBB-FA5A9B7D80F5}" destId="{98357843-B071-4218-8189-516C828CB589}" srcOrd="2" destOrd="0" presId="urn:microsoft.com/office/officeart/2018/5/layout/IconCircleLabelList"/>
    <dgm:cxn modelId="{44D11CEE-A855-4093-ADDA-2E7E7E8B3F98}" type="presParOf" srcId="{40344194-55E8-4008-AEBB-FA5A9B7D80F5}" destId="{B6A653FB-1D26-4DD0-953D-16219638CB1A}" srcOrd="3" destOrd="0" presId="urn:microsoft.com/office/officeart/2018/5/layout/IconCircleLabelList"/>
    <dgm:cxn modelId="{C31CE7F5-3352-4777-9EE6-AD1F628D786C}" type="presParOf" srcId="{B3FB7DD1-094F-47E5-B511-D64072C40014}" destId="{EE5D8D52-7817-482E-9EDB-188EAE22F84C}" srcOrd="3" destOrd="0" presId="urn:microsoft.com/office/officeart/2018/5/layout/IconCircleLabelList"/>
    <dgm:cxn modelId="{5E153E71-1778-4C5B-9C95-A63FEECD5724}" type="presParOf" srcId="{B3FB7DD1-094F-47E5-B511-D64072C40014}" destId="{F80C859D-07B4-430F-8BFC-C1F1E7085C60}" srcOrd="4" destOrd="0" presId="urn:microsoft.com/office/officeart/2018/5/layout/IconCircleLabelList"/>
    <dgm:cxn modelId="{6937ABF7-AE33-4718-9E57-4B0043E536DB}" type="presParOf" srcId="{F80C859D-07B4-430F-8BFC-C1F1E7085C60}" destId="{72C11C93-B832-4F55-A995-778BBA27D079}" srcOrd="0" destOrd="0" presId="urn:microsoft.com/office/officeart/2018/5/layout/IconCircleLabelList"/>
    <dgm:cxn modelId="{A7915AF0-4A03-45BF-B995-426AEEE0DBAE}" type="presParOf" srcId="{F80C859D-07B4-430F-8BFC-C1F1E7085C60}" destId="{0A547A58-B32A-4640-BF0E-25CCB16026F9}" srcOrd="1" destOrd="0" presId="urn:microsoft.com/office/officeart/2018/5/layout/IconCircleLabelList"/>
    <dgm:cxn modelId="{BA637EAB-A937-4160-BE70-605F4BA18105}" type="presParOf" srcId="{F80C859D-07B4-430F-8BFC-C1F1E7085C60}" destId="{8ADBF785-8E73-4954-836A-1780A066456D}" srcOrd="2" destOrd="0" presId="urn:microsoft.com/office/officeart/2018/5/layout/IconCircleLabelList"/>
    <dgm:cxn modelId="{6E901A67-2D6F-448A-B67A-66C37E02BD47}" type="presParOf" srcId="{F80C859D-07B4-430F-8BFC-C1F1E7085C60}" destId="{0244C6A3-0902-48F5-A928-5EAFECE95FC6}" srcOrd="3" destOrd="0" presId="urn:microsoft.com/office/officeart/2018/5/layout/IconCircleLabelList"/>
    <dgm:cxn modelId="{057EDF31-4F01-41B2-A518-A195CAA075E5}" type="presParOf" srcId="{B3FB7DD1-094F-47E5-B511-D64072C40014}" destId="{BDC88A38-2377-4BD9-BD9F-FF177B8FB620}" srcOrd="5" destOrd="0" presId="urn:microsoft.com/office/officeart/2018/5/layout/IconCircleLabelList"/>
    <dgm:cxn modelId="{7B62253B-94BE-40E4-87E5-39EDCE0F972E}" type="presParOf" srcId="{B3FB7DD1-094F-47E5-B511-D64072C40014}" destId="{C9416A38-36F6-4FC5-8308-1E85762544D2}" srcOrd="6" destOrd="0" presId="urn:microsoft.com/office/officeart/2018/5/layout/IconCircleLabelList"/>
    <dgm:cxn modelId="{78B7E238-770C-4E88-A590-3786576AF2DE}" type="presParOf" srcId="{C9416A38-36F6-4FC5-8308-1E85762544D2}" destId="{FD62A346-B631-469D-A6C0-66211E3FF84B}" srcOrd="0" destOrd="0" presId="urn:microsoft.com/office/officeart/2018/5/layout/IconCircleLabelList"/>
    <dgm:cxn modelId="{7C87EABB-A51E-478B-9606-9B821D10153C}" type="presParOf" srcId="{C9416A38-36F6-4FC5-8308-1E85762544D2}" destId="{B716D21C-8E01-41B0-A078-78A8B66457E6}" srcOrd="1" destOrd="0" presId="urn:microsoft.com/office/officeart/2018/5/layout/IconCircleLabelList"/>
    <dgm:cxn modelId="{0526DB9E-D05D-413F-A7AA-50F3F9ED7499}" type="presParOf" srcId="{C9416A38-36F6-4FC5-8308-1E85762544D2}" destId="{35BA8B09-5255-410A-A70A-FAA42806A627}" srcOrd="2" destOrd="0" presId="urn:microsoft.com/office/officeart/2018/5/layout/IconCircleLabelList"/>
    <dgm:cxn modelId="{9225F24D-E5B5-4C63-91A2-94B456D94D11}" type="presParOf" srcId="{C9416A38-36F6-4FC5-8308-1E85762544D2}" destId="{F7590989-F401-4623-B20E-94B3EE49C58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73F430A-177A-41E8-9A6B-85CDA214AA39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0393134E-2DDC-428A-9C01-E3EDD6E449A6}">
      <dgm:prSet/>
      <dgm:spPr/>
      <dgm:t>
        <a:bodyPr/>
        <a:lstStyle/>
        <a:p>
          <a:pPr>
            <a:defRPr cap="all"/>
          </a:pPr>
          <a:r>
            <a:rPr lang="en-US"/>
            <a:t>GDRP</a:t>
          </a:r>
        </a:p>
      </dgm:t>
    </dgm:pt>
    <dgm:pt modelId="{4788FD75-257E-4E83-ADD3-581E3D7A3CED}" type="parTrans" cxnId="{5B9E4715-2BB3-4AEC-BB16-F5E85AE8C45D}">
      <dgm:prSet/>
      <dgm:spPr/>
      <dgm:t>
        <a:bodyPr/>
        <a:lstStyle/>
        <a:p>
          <a:endParaRPr lang="en-US"/>
        </a:p>
      </dgm:t>
    </dgm:pt>
    <dgm:pt modelId="{360D10ED-3D2C-42E3-985C-AA13DCE10DC2}" type="sibTrans" cxnId="{5B9E4715-2BB3-4AEC-BB16-F5E85AE8C45D}">
      <dgm:prSet/>
      <dgm:spPr/>
      <dgm:t>
        <a:bodyPr/>
        <a:lstStyle/>
        <a:p>
          <a:endParaRPr lang="en-US"/>
        </a:p>
      </dgm:t>
    </dgm:pt>
    <dgm:pt modelId="{55B1F240-6E4D-4DD4-962C-790EE4DAFFF5}">
      <dgm:prSet/>
      <dgm:spPr/>
      <dgm:t>
        <a:bodyPr/>
        <a:lstStyle/>
        <a:p>
          <a:pPr>
            <a:defRPr cap="all"/>
          </a:pPr>
          <a:r>
            <a:rPr lang="en-US"/>
            <a:t>Chinese Cybersecurity Law</a:t>
          </a:r>
        </a:p>
      </dgm:t>
    </dgm:pt>
    <dgm:pt modelId="{17714538-54C5-4823-94BB-624DC2F33788}" type="parTrans" cxnId="{BA144827-FA37-4071-83BC-6AA7C458B1C4}">
      <dgm:prSet/>
      <dgm:spPr/>
      <dgm:t>
        <a:bodyPr/>
        <a:lstStyle/>
        <a:p>
          <a:endParaRPr lang="en-US"/>
        </a:p>
      </dgm:t>
    </dgm:pt>
    <dgm:pt modelId="{BCA6EFC0-E03E-4BFA-936F-128AB506E679}" type="sibTrans" cxnId="{BA144827-FA37-4071-83BC-6AA7C458B1C4}">
      <dgm:prSet/>
      <dgm:spPr/>
      <dgm:t>
        <a:bodyPr/>
        <a:lstStyle/>
        <a:p>
          <a:endParaRPr lang="en-US"/>
        </a:p>
      </dgm:t>
    </dgm:pt>
    <dgm:pt modelId="{BFB0F308-61E7-4D35-A872-B2C0A9FA197E}">
      <dgm:prSet/>
      <dgm:spPr/>
      <dgm:t>
        <a:bodyPr/>
        <a:lstStyle/>
        <a:p>
          <a:pPr>
            <a:defRPr cap="all"/>
          </a:pPr>
          <a:r>
            <a:rPr lang="en-US"/>
            <a:t>Notions of sovereignty</a:t>
          </a:r>
        </a:p>
      </dgm:t>
    </dgm:pt>
    <dgm:pt modelId="{3BBA2D13-DE4D-4A5D-9978-F108B76EA31A}" type="parTrans" cxnId="{A163F89E-F522-4507-81E0-D3B9CB767677}">
      <dgm:prSet/>
      <dgm:spPr/>
      <dgm:t>
        <a:bodyPr/>
        <a:lstStyle/>
        <a:p>
          <a:endParaRPr lang="en-US"/>
        </a:p>
      </dgm:t>
    </dgm:pt>
    <dgm:pt modelId="{40D7B53F-D830-4CF4-A591-9FB19DEC1C8C}" type="sibTrans" cxnId="{A163F89E-F522-4507-81E0-D3B9CB767677}">
      <dgm:prSet/>
      <dgm:spPr/>
      <dgm:t>
        <a:bodyPr/>
        <a:lstStyle/>
        <a:p>
          <a:endParaRPr lang="en-US"/>
        </a:p>
      </dgm:t>
    </dgm:pt>
    <dgm:pt modelId="{3865BDA0-1FD2-4FA9-92F0-37FC1F48DD73}" type="pres">
      <dgm:prSet presAssocID="{573F430A-177A-41E8-9A6B-85CDA214AA39}" presName="root" presStyleCnt="0">
        <dgm:presLayoutVars>
          <dgm:dir/>
          <dgm:resizeHandles val="exact"/>
        </dgm:presLayoutVars>
      </dgm:prSet>
      <dgm:spPr/>
    </dgm:pt>
    <dgm:pt modelId="{64298116-B567-43BF-A9BC-979EA4647F38}" type="pres">
      <dgm:prSet presAssocID="{0393134E-2DDC-428A-9C01-E3EDD6E449A6}" presName="compNode" presStyleCnt="0"/>
      <dgm:spPr/>
    </dgm:pt>
    <dgm:pt modelId="{1C6A2390-5313-4DB9-9E5A-6DBB7FD5C3CD}" type="pres">
      <dgm:prSet presAssocID="{0393134E-2DDC-428A-9C01-E3EDD6E449A6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7F3050B2-86E6-4E98-AC2A-2EB7C20DF9D1}" type="pres">
      <dgm:prSet presAssocID="{0393134E-2DDC-428A-9C01-E3EDD6E449A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706688F4-CB2F-4A5E-8133-28398F05998F}" type="pres">
      <dgm:prSet presAssocID="{0393134E-2DDC-428A-9C01-E3EDD6E449A6}" presName="spaceRect" presStyleCnt="0"/>
      <dgm:spPr/>
    </dgm:pt>
    <dgm:pt modelId="{C128DE82-E5F2-4EF4-90CD-56DAA2166E7F}" type="pres">
      <dgm:prSet presAssocID="{0393134E-2DDC-428A-9C01-E3EDD6E449A6}" presName="textRect" presStyleLbl="revTx" presStyleIdx="0" presStyleCnt="3">
        <dgm:presLayoutVars>
          <dgm:chMax val="1"/>
          <dgm:chPref val="1"/>
        </dgm:presLayoutVars>
      </dgm:prSet>
      <dgm:spPr/>
    </dgm:pt>
    <dgm:pt modelId="{DA7835A9-2A64-45BA-B614-C18922AF3388}" type="pres">
      <dgm:prSet presAssocID="{360D10ED-3D2C-42E3-985C-AA13DCE10DC2}" presName="sibTrans" presStyleCnt="0"/>
      <dgm:spPr/>
    </dgm:pt>
    <dgm:pt modelId="{E3E1914D-06FC-4E3A-A4E5-6FD1F5D8421E}" type="pres">
      <dgm:prSet presAssocID="{55B1F240-6E4D-4DD4-962C-790EE4DAFFF5}" presName="compNode" presStyleCnt="0"/>
      <dgm:spPr/>
    </dgm:pt>
    <dgm:pt modelId="{2F52195F-A802-444B-A47F-2739B743C6C4}" type="pres">
      <dgm:prSet presAssocID="{55B1F240-6E4D-4DD4-962C-790EE4DAFFF5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9A084680-69B8-466F-A6B7-D0B98D40991A}" type="pres">
      <dgm:prSet presAssocID="{55B1F240-6E4D-4DD4-962C-790EE4DAFFF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456E69E5-E3B7-4B81-8B90-0ECEB44F7FA2}" type="pres">
      <dgm:prSet presAssocID="{55B1F240-6E4D-4DD4-962C-790EE4DAFFF5}" presName="spaceRect" presStyleCnt="0"/>
      <dgm:spPr/>
    </dgm:pt>
    <dgm:pt modelId="{06D5117F-49FF-4A6C-9B86-4F126F53F164}" type="pres">
      <dgm:prSet presAssocID="{55B1F240-6E4D-4DD4-962C-790EE4DAFFF5}" presName="textRect" presStyleLbl="revTx" presStyleIdx="1" presStyleCnt="3">
        <dgm:presLayoutVars>
          <dgm:chMax val="1"/>
          <dgm:chPref val="1"/>
        </dgm:presLayoutVars>
      </dgm:prSet>
      <dgm:spPr/>
    </dgm:pt>
    <dgm:pt modelId="{78241FA9-BE83-49AA-ADBE-8D60B03B4217}" type="pres">
      <dgm:prSet presAssocID="{BCA6EFC0-E03E-4BFA-936F-128AB506E679}" presName="sibTrans" presStyleCnt="0"/>
      <dgm:spPr/>
    </dgm:pt>
    <dgm:pt modelId="{92609D6C-6972-46A9-80AC-A69E087A1A27}" type="pres">
      <dgm:prSet presAssocID="{BFB0F308-61E7-4D35-A872-B2C0A9FA197E}" presName="compNode" presStyleCnt="0"/>
      <dgm:spPr/>
    </dgm:pt>
    <dgm:pt modelId="{50A56CD5-F3B5-4D55-86F6-623D1AF8D9E1}" type="pres">
      <dgm:prSet presAssocID="{BFB0F308-61E7-4D35-A872-B2C0A9FA197E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9D12E8DF-2F51-4AF1-BA59-832085319C77}" type="pres">
      <dgm:prSet presAssocID="{BFB0F308-61E7-4D35-A872-B2C0A9FA197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E3C2FA29-C90E-4EAC-9822-DA13D28574AE}" type="pres">
      <dgm:prSet presAssocID="{BFB0F308-61E7-4D35-A872-B2C0A9FA197E}" presName="spaceRect" presStyleCnt="0"/>
      <dgm:spPr/>
    </dgm:pt>
    <dgm:pt modelId="{AEFB85D3-DE08-4E0E-83AB-C54AE13A7988}" type="pres">
      <dgm:prSet presAssocID="{BFB0F308-61E7-4D35-A872-B2C0A9FA197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B9E4715-2BB3-4AEC-BB16-F5E85AE8C45D}" srcId="{573F430A-177A-41E8-9A6B-85CDA214AA39}" destId="{0393134E-2DDC-428A-9C01-E3EDD6E449A6}" srcOrd="0" destOrd="0" parTransId="{4788FD75-257E-4E83-ADD3-581E3D7A3CED}" sibTransId="{360D10ED-3D2C-42E3-985C-AA13DCE10DC2}"/>
    <dgm:cxn modelId="{BA144827-FA37-4071-83BC-6AA7C458B1C4}" srcId="{573F430A-177A-41E8-9A6B-85CDA214AA39}" destId="{55B1F240-6E4D-4DD4-962C-790EE4DAFFF5}" srcOrd="1" destOrd="0" parTransId="{17714538-54C5-4823-94BB-624DC2F33788}" sibTransId="{BCA6EFC0-E03E-4BFA-936F-128AB506E679}"/>
    <dgm:cxn modelId="{909E7256-6DEF-42BA-B108-C7246AA0D051}" type="presOf" srcId="{573F430A-177A-41E8-9A6B-85CDA214AA39}" destId="{3865BDA0-1FD2-4FA9-92F0-37FC1F48DD73}" srcOrd="0" destOrd="0" presId="urn:microsoft.com/office/officeart/2018/5/layout/IconLeafLabelList"/>
    <dgm:cxn modelId="{08105B84-6738-490F-BFD7-B2106D2CF50D}" type="presOf" srcId="{BFB0F308-61E7-4D35-A872-B2C0A9FA197E}" destId="{AEFB85D3-DE08-4E0E-83AB-C54AE13A7988}" srcOrd="0" destOrd="0" presId="urn:microsoft.com/office/officeart/2018/5/layout/IconLeafLabelList"/>
    <dgm:cxn modelId="{A163F89E-F522-4507-81E0-D3B9CB767677}" srcId="{573F430A-177A-41E8-9A6B-85CDA214AA39}" destId="{BFB0F308-61E7-4D35-A872-B2C0A9FA197E}" srcOrd="2" destOrd="0" parTransId="{3BBA2D13-DE4D-4A5D-9978-F108B76EA31A}" sibTransId="{40D7B53F-D830-4CF4-A591-9FB19DEC1C8C}"/>
    <dgm:cxn modelId="{D8E07AA6-A4C9-4F4D-8B63-25043A7BE2DE}" type="presOf" srcId="{55B1F240-6E4D-4DD4-962C-790EE4DAFFF5}" destId="{06D5117F-49FF-4A6C-9B86-4F126F53F164}" srcOrd="0" destOrd="0" presId="urn:microsoft.com/office/officeart/2018/5/layout/IconLeafLabelList"/>
    <dgm:cxn modelId="{009D36C8-86A4-41EF-967D-C3C3DA2B30D7}" type="presOf" srcId="{0393134E-2DDC-428A-9C01-E3EDD6E449A6}" destId="{C128DE82-E5F2-4EF4-90CD-56DAA2166E7F}" srcOrd="0" destOrd="0" presId="urn:microsoft.com/office/officeart/2018/5/layout/IconLeafLabelList"/>
    <dgm:cxn modelId="{12DD0F0A-2327-4BA6-BFF7-B78220635EF1}" type="presParOf" srcId="{3865BDA0-1FD2-4FA9-92F0-37FC1F48DD73}" destId="{64298116-B567-43BF-A9BC-979EA4647F38}" srcOrd="0" destOrd="0" presId="urn:microsoft.com/office/officeart/2018/5/layout/IconLeafLabelList"/>
    <dgm:cxn modelId="{D527D3E2-B992-46B9-A88C-24C4C3ADB708}" type="presParOf" srcId="{64298116-B567-43BF-A9BC-979EA4647F38}" destId="{1C6A2390-5313-4DB9-9E5A-6DBB7FD5C3CD}" srcOrd="0" destOrd="0" presId="urn:microsoft.com/office/officeart/2018/5/layout/IconLeafLabelList"/>
    <dgm:cxn modelId="{3259A10D-05F0-4EC8-A000-8C92834268F5}" type="presParOf" srcId="{64298116-B567-43BF-A9BC-979EA4647F38}" destId="{7F3050B2-86E6-4E98-AC2A-2EB7C20DF9D1}" srcOrd="1" destOrd="0" presId="urn:microsoft.com/office/officeart/2018/5/layout/IconLeafLabelList"/>
    <dgm:cxn modelId="{48F104D4-8079-4880-AFA0-AB635DE071B4}" type="presParOf" srcId="{64298116-B567-43BF-A9BC-979EA4647F38}" destId="{706688F4-CB2F-4A5E-8133-28398F05998F}" srcOrd="2" destOrd="0" presId="urn:microsoft.com/office/officeart/2018/5/layout/IconLeafLabelList"/>
    <dgm:cxn modelId="{7F3520AF-3F29-4DFC-AF9A-24E1937B3B0C}" type="presParOf" srcId="{64298116-B567-43BF-A9BC-979EA4647F38}" destId="{C128DE82-E5F2-4EF4-90CD-56DAA2166E7F}" srcOrd="3" destOrd="0" presId="urn:microsoft.com/office/officeart/2018/5/layout/IconLeafLabelList"/>
    <dgm:cxn modelId="{3ED2CADC-23BC-4C62-BF13-E73CF48D22DD}" type="presParOf" srcId="{3865BDA0-1FD2-4FA9-92F0-37FC1F48DD73}" destId="{DA7835A9-2A64-45BA-B614-C18922AF3388}" srcOrd="1" destOrd="0" presId="urn:microsoft.com/office/officeart/2018/5/layout/IconLeafLabelList"/>
    <dgm:cxn modelId="{5F2055C3-CF06-41AE-B769-EAA9D839E3E7}" type="presParOf" srcId="{3865BDA0-1FD2-4FA9-92F0-37FC1F48DD73}" destId="{E3E1914D-06FC-4E3A-A4E5-6FD1F5D8421E}" srcOrd="2" destOrd="0" presId="urn:microsoft.com/office/officeart/2018/5/layout/IconLeafLabelList"/>
    <dgm:cxn modelId="{D967CFAC-3907-43BD-B82E-5BDD3D829BEE}" type="presParOf" srcId="{E3E1914D-06FC-4E3A-A4E5-6FD1F5D8421E}" destId="{2F52195F-A802-444B-A47F-2739B743C6C4}" srcOrd="0" destOrd="0" presId="urn:microsoft.com/office/officeart/2018/5/layout/IconLeafLabelList"/>
    <dgm:cxn modelId="{CEEDEDF4-997A-4BE7-8E88-2633BF2DE290}" type="presParOf" srcId="{E3E1914D-06FC-4E3A-A4E5-6FD1F5D8421E}" destId="{9A084680-69B8-466F-A6B7-D0B98D40991A}" srcOrd="1" destOrd="0" presId="urn:microsoft.com/office/officeart/2018/5/layout/IconLeafLabelList"/>
    <dgm:cxn modelId="{1ED3B021-B7E3-4E6E-B9E5-FF92EC69037B}" type="presParOf" srcId="{E3E1914D-06FC-4E3A-A4E5-6FD1F5D8421E}" destId="{456E69E5-E3B7-4B81-8B90-0ECEB44F7FA2}" srcOrd="2" destOrd="0" presId="urn:microsoft.com/office/officeart/2018/5/layout/IconLeafLabelList"/>
    <dgm:cxn modelId="{374651BF-FD55-4025-842C-9AFBC4B77E16}" type="presParOf" srcId="{E3E1914D-06FC-4E3A-A4E5-6FD1F5D8421E}" destId="{06D5117F-49FF-4A6C-9B86-4F126F53F164}" srcOrd="3" destOrd="0" presId="urn:microsoft.com/office/officeart/2018/5/layout/IconLeafLabelList"/>
    <dgm:cxn modelId="{B18D2A79-FAD6-4BBD-AEE6-48443ACAB66B}" type="presParOf" srcId="{3865BDA0-1FD2-4FA9-92F0-37FC1F48DD73}" destId="{78241FA9-BE83-49AA-ADBE-8D60B03B4217}" srcOrd="3" destOrd="0" presId="urn:microsoft.com/office/officeart/2018/5/layout/IconLeafLabelList"/>
    <dgm:cxn modelId="{AC03B728-D545-4FDE-8511-ED7A15037F10}" type="presParOf" srcId="{3865BDA0-1FD2-4FA9-92F0-37FC1F48DD73}" destId="{92609D6C-6972-46A9-80AC-A69E087A1A27}" srcOrd="4" destOrd="0" presId="urn:microsoft.com/office/officeart/2018/5/layout/IconLeafLabelList"/>
    <dgm:cxn modelId="{817560DF-9A40-47F0-B267-D6ADAAE17377}" type="presParOf" srcId="{92609D6C-6972-46A9-80AC-A69E087A1A27}" destId="{50A56CD5-F3B5-4D55-86F6-623D1AF8D9E1}" srcOrd="0" destOrd="0" presId="urn:microsoft.com/office/officeart/2018/5/layout/IconLeafLabelList"/>
    <dgm:cxn modelId="{27AE5EC5-C013-4C46-A638-E8F7FA4F9BC9}" type="presParOf" srcId="{92609D6C-6972-46A9-80AC-A69E087A1A27}" destId="{9D12E8DF-2F51-4AF1-BA59-832085319C77}" srcOrd="1" destOrd="0" presId="urn:microsoft.com/office/officeart/2018/5/layout/IconLeafLabelList"/>
    <dgm:cxn modelId="{66D3CAA9-33F0-4C24-9F21-2BB4C907C460}" type="presParOf" srcId="{92609D6C-6972-46A9-80AC-A69E087A1A27}" destId="{E3C2FA29-C90E-4EAC-9822-DA13D28574AE}" srcOrd="2" destOrd="0" presId="urn:microsoft.com/office/officeart/2018/5/layout/IconLeafLabelList"/>
    <dgm:cxn modelId="{C64EF49A-4FBF-449B-A985-998788535F84}" type="presParOf" srcId="{92609D6C-6972-46A9-80AC-A69E087A1A27}" destId="{AEFB85D3-DE08-4E0E-83AB-C54AE13A798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BE1F3E-377A-4568-8D83-703CFE17163B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E8DB988-E8E2-40C1-A9B3-AEF0076C6AA7}">
      <dgm:prSet/>
      <dgm:spPr/>
      <dgm:t>
        <a:bodyPr/>
        <a:lstStyle/>
        <a:p>
          <a:r>
            <a:rPr lang="en-US"/>
            <a:t>A collection of processes that ensure availability, reliability, performance characteristics, and business continuity – even in the presence of erroneous behaviors.</a:t>
          </a:r>
        </a:p>
      </dgm:t>
    </dgm:pt>
    <dgm:pt modelId="{4D61A601-0CB4-44D9-A48F-714E5A77A821}" type="parTrans" cxnId="{B0041112-CA24-48BB-BC76-397DF999836B}">
      <dgm:prSet/>
      <dgm:spPr/>
      <dgm:t>
        <a:bodyPr/>
        <a:lstStyle/>
        <a:p>
          <a:endParaRPr lang="en-US"/>
        </a:p>
      </dgm:t>
    </dgm:pt>
    <dgm:pt modelId="{85E2E2B6-1C96-47B9-A3F2-EC9CC32D20A9}" type="sibTrans" cxnId="{B0041112-CA24-48BB-BC76-397DF999836B}">
      <dgm:prSet/>
      <dgm:spPr/>
      <dgm:t>
        <a:bodyPr/>
        <a:lstStyle/>
        <a:p>
          <a:endParaRPr lang="en-US"/>
        </a:p>
      </dgm:t>
    </dgm:pt>
    <dgm:pt modelId="{8105E1D5-2502-4446-8473-593B8B7B6D54}">
      <dgm:prSet/>
      <dgm:spPr/>
      <dgm:t>
        <a:bodyPr/>
        <a:lstStyle/>
        <a:p>
          <a:r>
            <a:rPr lang="en-US"/>
            <a:t>It’s about preventing both </a:t>
          </a:r>
          <a:r>
            <a:rPr lang="en-US" i="1"/>
            <a:t>negligence</a:t>
          </a:r>
          <a:r>
            <a:rPr lang="en-US"/>
            <a:t> and maliciousness</a:t>
          </a:r>
        </a:p>
      </dgm:t>
    </dgm:pt>
    <dgm:pt modelId="{8BFA5631-EF6F-40F9-977D-E9AADC79FBDC}" type="parTrans" cxnId="{10366F8B-DAF5-4F8D-80F8-91A857775F6B}">
      <dgm:prSet/>
      <dgm:spPr/>
      <dgm:t>
        <a:bodyPr/>
        <a:lstStyle/>
        <a:p>
          <a:endParaRPr lang="en-US"/>
        </a:p>
      </dgm:t>
    </dgm:pt>
    <dgm:pt modelId="{9BEFE359-9C70-473B-A133-F5F739CDE95A}" type="sibTrans" cxnId="{10366F8B-DAF5-4F8D-80F8-91A857775F6B}">
      <dgm:prSet/>
      <dgm:spPr/>
      <dgm:t>
        <a:bodyPr/>
        <a:lstStyle/>
        <a:p>
          <a:endParaRPr lang="en-US"/>
        </a:p>
      </dgm:t>
    </dgm:pt>
    <dgm:pt modelId="{AAA34052-38DC-4A00-B03A-CC8734CE1C69}" type="pres">
      <dgm:prSet presAssocID="{51BE1F3E-377A-4568-8D83-703CFE17163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BC5831D-2E6C-4A4D-B2ED-C1BA66E6168B}" type="pres">
      <dgm:prSet presAssocID="{CE8DB988-E8E2-40C1-A9B3-AEF0076C6AA7}" presName="hierRoot1" presStyleCnt="0"/>
      <dgm:spPr/>
    </dgm:pt>
    <dgm:pt modelId="{38D4143B-9453-4E86-B46F-75427346994A}" type="pres">
      <dgm:prSet presAssocID="{CE8DB988-E8E2-40C1-A9B3-AEF0076C6AA7}" presName="composite" presStyleCnt="0"/>
      <dgm:spPr/>
    </dgm:pt>
    <dgm:pt modelId="{E38AEE5B-D6E4-47C6-B266-9B087D8BF659}" type="pres">
      <dgm:prSet presAssocID="{CE8DB988-E8E2-40C1-A9B3-AEF0076C6AA7}" presName="background" presStyleLbl="node0" presStyleIdx="0" presStyleCnt="2"/>
      <dgm:spPr/>
    </dgm:pt>
    <dgm:pt modelId="{CB54F734-E2A0-40B9-A981-3EA564D54DA6}" type="pres">
      <dgm:prSet presAssocID="{CE8DB988-E8E2-40C1-A9B3-AEF0076C6AA7}" presName="text" presStyleLbl="fgAcc0" presStyleIdx="0" presStyleCnt="2">
        <dgm:presLayoutVars>
          <dgm:chPref val="3"/>
        </dgm:presLayoutVars>
      </dgm:prSet>
      <dgm:spPr/>
    </dgm:pt>
    <dgm:pt modelId="{6C23CCAA-3E8D-4FA7-ACF9-A0B3708B121F}" type="pres">
      <dgm:prSet presAssocID="{CE8DB988-E8E2-40C1-A9B3-AEF0076C6AA7}" presName="hierChild2" presStyleCnt="0"/>
      <dgm:spPr/>
    </dgm:pt>
    <dgm:pt modelId="{67C3C16F-F5AB-44F4-AB7E-6B5CADDD8FBF}" type="pres">
      <dgm:prSet presAssocID="{8105E1D5-2502-4446-8473-593B8B7B6D54}" presName="hierRoot1" presStyleCnt="0"/>
      <dgm:spPr/>
    </dgm:pt>
    <dgm:pt modelId="{D74B7D79-BBE2-4C6F-8117-D499E7EB5F20}" type="pres">
      <dgm:prSet presAssocID="{8105E1D5-2502-4446-8473-593B8B7B6D54}" presName="composite" presStyleCnt="0"/>
      <dgm:spPr/>
    </dgm:pt>
    <dgm:pt modelId="{AF6C21D5-C2CC-4F0F-8960-85FCEA06501C}" type="pres">
      <dgm:prSet presAssocID="{8105E1D5-2502-4446-8473-593B8B7B6D54}" presName="background" presStyleLbl="node0" presStyleIdx="1" presStyleCnt="2"/>
      <dgm:spPr/>
    </dgm:pt>
    <dgm:pt modelId="{09668C4F-7DDC-4AC4-9597-02E79EDDB973}" type="pres">
      <dgm:prSet presAssocID="{8105E1D5-2502-4446-8473-593B8B7B6D54}" presName="text" presStyleLbl="fgAcc0" presStyleIdx="1" presStyleCnt="2">
        <dgm:presLayoutVars>
          <dgm:chPref val="3"/>
        </dgm:presLayoutVars>
      </dgm:prSet>
      <dgm:spPr/>
    </dgm:pt>
    <dgm:pt modelId="{FB50369D-7BE5-47E5-B12D-846CC5A2D1F9}" type="pres">
      <dgm:prSet presAssocID="{8105E1D5-2502-4446-8473-593B8B7B6D54}" presName="hierChild2" presStyleCnt="0"/>
      <dgm:spPr/>
    </dgm:pt>
  </dgm:ptLst>
  <dgm:cxnLst>
    <dgm:cxn modelId="{B0041112-CA24-48BB-BC76-397DF999836B}" srcId="{51BE1F3E-377A-4568-8D83-703CFE17163B}" destId="{CE8DB988-E8E2-40C1-A9B3-AEF0076C6AA7}" srcOrd="0" destOrd="0" parTransId="{4D61A601-0CB4-44D9-A48F-714E5A77A821}" sibTransId="{85E2E2B6-1C96-47B9-A3F2-EC9CC32D20A9}"/>
    <dgm:cxn modelId="{DC482031-2718-46B4-8325-702D63A0D509}" type="presOf" srcId="{51BE1F3E-377A-4568-8D83-703CFE17163B}" destId="{AAA34052-38DC-4A00-B03A-CC8734CE1C69}" srcOrd="0" destOrd="0" presId="urn:microsoft.com/office/officeart/2005/8/layout/hierarchy1"/>
    <dgm:cxn modelId="{64A56981-AC0F-44EA-A303-3358221A6AC4}" type="presOf" srcId="{CE8DB988-E8E2-40C1-A9B3-AEF0076C6AA7}" destId="{CB54F734-E2A0-40B9-A981-3EA564D54DA6}" srcOrd="0" destOrd="0" presId="urn:microsoft.com/office/officeart/2005/8/layout/hierarchy1"/>
    <dgm:cxn modelId="{10366F8B-DAF5-4F8D-80F8-91A857775F6B}" srcId="{51BE1F3E-377A-4568-8D83-703CFE17163B}" destId="{8105E1D5-2502-4446-8473-593B8B7B6D54}" srcOrd="1" destOrd="0" parTransId="{8BFA5631-EF6F-40F9-977D-E9AADC79FBDC}" sibTransId="{9BEFE359-9C70-473B-A133-F5F739CDE95A}"/>
    <dgm:cxn modelId="{6BDC63BF-0338-4D86-97C2-03A1334D7645}" type="presOf" srcId="{8105E1D5-2502-4446-8473-593B8B7B6D54}" destId="{09668C4F-7DDC-4AC4-9597-02E79EDDB973}" srcOrd="0" destOrd="0" presId="urn:microsoft.com/office/officeart/2005/8/layout/hierarchy1"/>
    <dgm:cxn modelId="{2FDFFB2F-773B-4B3A-81AC-BAF0762A5934}" type="presParOf" srcId="{AAA34052-38DC-4A00-B03A-CC8734CE1C69}" destId="{2BC5831D-2E6C-4A4D-B2ED-C1BA66E6168B}" srcOrd="0" destOrd="0" presId="urn:microsoft.com/office/officeart/2005/8/layout/hierarchy1"/>
    <dgm:cxn modelId="{EE7C59E5-3B68-4BCF-8367-A09CD70B50E3}" type="presParOf" srcId="{2BC5831D-2E6C-4A4D-B2ED-C1BA66E6168B}" destId="{38D4143B-9453-4E86-B46F-75427346994A}" srcOrd="0" destOrd="0" presId="urn:microsoft.com/office/officeart/2005/8/layout/hierarchy1"/>
    <dgm:cxn modelId="{EE57B10C-862A-4D3F-9A56-235FD78A7C7B}" type="presParOf" srcId="{38D4143B-9453-4E86-B46F-75427346994A}" destId="{E38AEE5B-D6E4-47C6-B266-9B087D8BF659}" srcOrd="0" destOrd="0" presId="urn:microsoft.com/office/officeart/2005/8/layout/hierarchy1"/>
    <dgm:cxn modelId="{48FDE92A-0E71-43C3-B5F4-95A58F97BFEE}" type="presParOf" srcId="{38D4143B-9453-4E86-B46F-75427346994A}" destId="{CB54F734-E2A0-40B9-A981-3EA564D54DA6}" srcOrd="1" destOrd="0" presId="urn:microsoft.com/office/officeart/2005/8/layout/hierarchy1"/>
    <dgm:cxn modelId="{AB6F7868-CA55-4A14-A8A6-61B620F52723}" type="presParOf" srcId="{2BC5831D-2E6C-4A4D-B2ED-C1BA66E6168B}" destId="{6C23CCAA-3E8D-4FA7-ACF9-A0B3708B121F}" srcOrd="1" destOrd="0" presId="urn:microsoft.com/office/officeart/2005/8/layout/hierarchy1"/>
    <dgm:cxn modelId="{8B184A7D-4C2C-4138-929F-2DBCD990C67C}" type="presParOf" srcId="{AAA34052-38DC-4A00-B03A-CC8734CE1C69}" destId="{67C3C16F-F5AB-44F4-AB7E-6B5CADDD8FBF}" srcOrd="1" destOrd="0" presId="urn:microsoft.com/office/officeart/2005/8/layout/hierarchy1"/>
    <dgm:cxn modelId="{3B1BC392-6E67-4E53-9158-1071A8A34553}" type="presParOf" srcId="{67C3C16F-F5AB-44F4-AB7E-6B5CADDD8FBF}" destId="{D74B7D79-BBE2-4C6F-8117-D499E7EB5F20}" srcOrd="0" destOrd="0" presId="urn:microsoft.com/office/officeart/2005/8/layout/hierarchy1"/>
    <dgm:cxn modelId="{1100F325-2E94-4E19-915F-B73FECC9B7EA}" type="presParOf" srcId="{D74B7D79-BBE2-4C6F-8117-D499E7EB5F20}" destId="{AF6C21D5-C2CC-4F0F-8960-85FCEA06501C}" srcOrd="0" destOrd="0" presId="urn:microsoft.com/office/officeart/2005/8/layout/hierarchy1"/>
    <dgm:cxn modelId="{48C513CC-9345-4859-B617-ADF03CEA2A06}" type="presParOf" srcId="{D74B7D79-BBE2-4C6F-8117-D499E7EB5F20}" destId="{09668C4F-7DDC-4AC4-9597-02E79EDDB973}" srcOrd="1" destOrd="0" presId="urn:microsoft.com/office/officeart/2005/8/layout/hierarchy1"/>
    <dgm:cxn modelId="{A222DBD5-3AC3-4746-9BE3-893E4C360F7F}" type="presParOf" srcId="{67C3C16F-F5AB-44F4-AB7E-6B5CADDD8FBF}" destId="{FB50369D-7BE5-47E5-B12D-846CC5A2D1F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8BD3E36-CAF0-463B-8B03-369448333AB5}" type="doc">
      <dgm:prSet loTypeId="urn:microsoft.com/office/officeart/2016/7/layout/VerticalSolidActionLis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E161F77-83E3-43BB-B899-B9BCED470188}">
      <dgm:prSet/>
      <dgm:spPr/>
      <dgm:t>
        <a:bodyPr/>
        <a:lstStyle/>
        <a:p>
          <a:r>
            <a:rPr lang="en-US"/>
            <a:t>Focus on</a:t>
          </a:r>
        </a:p>
      </dgm:t>
    </dgm:pt>
    <dgm:pt modelId="{E448DD99-AC1E-4D42-BC4C-C34E1D8D98EC}" type="parTrans" cxnId="{CAB47F44-045C-4698-B5F4-9A7AF0B8ACF0}">
      <dgm:prSet/>
      <dgm:spPr/>
      <dgm:t>
        <a:bodyPr/>
        <a:lstStyle/>
        <a:p>
          <a:endParaRPr lang="en-US"/>
        </a:p>
      </dgm:t>
    </dgm:pt>
    <dgm:pt modelId="{1B4E291F-EE26-4343-81A5-404043CCFB87}" type="sibTrans" cxnId="{CAB47F44-045C-4698-B5F4-9A7AF0B8ACF0}">
      <dgm:prSet/>
      <dgm:spPr/>
      <dgm:t>
        <a:bodyPr/>
        <a:lstStyle/>
        <a:p>
          <a:endParaRPr lang="en-US"/>
        </a:p>
      </dgm:t>
    </dgm:pt>
    <dgm:pt modelId="{63644B36-9DDA-49DB-9380-19FEF69BB7C9}">
      <dgm:prSet/>
      <dgm:spPr/>
      <dgm:t>
        <a:bodyPr/>
        <a:lstStyle/>
        <a:p>
          <a:r>
            <a:rPr lang="en-US"/>
            <a:t>Focus on individual attackers</a:t>
          </a:r>
        </a:p>
      </dgm:t>
    </dgm:pt>
    <dgm:pt modelId="{5C17D720-0D78-4E30-85CC-4A985BC7D568}" type="parTrans" cxnId="{43F10EAB-AFA5-48B7-8509-F974E1725C53}">
      <dgm:prSet/>
      <dgm:spPr/>
      <dgm:t>
        <a:bodyPr/>
        <a:lstStyle/>
        <a:p>
          <a:endParaRPr lang="en-US"/>
        </a:p>
      </dgm:t>
    </dgm:pt>
    <dgm:pt modelId="{843CD51D-9E97-4444-8DEF-F8EB09555D60}" type="sibTrans" cxnId="{43F10EAB-AFA5-48B7-8509-F974E1725C53}">
      <dgm:prSet/>
      <dgm:spPr/>
      <dgm:t>
        <a:bodyPr/>
        <a:lstStyle/>
        <a:p>
          <a:endParaRPr lang="en-US"/>
        </a:p>
      </dgm:t>
    </dgm:pt>
    <dgm:pt modelId="{C4E2E8E2-CFBB-4E45-B1A2-29B48D545234}">
      <dgm:prSet/>
      <dgm:spPr/>
      <dgm:t>
        <a:bodyPr/>
        <a:lstStyle/>
        <a:p>
          <a:r>
            <a:rPr lang="en-US"/>
            <a:t>Focus on</a:t>
          </a:r>
        </a:p>
      </dgm:t>
    </dgm:pt>
    <dgm:pt modelId="{BF3A1847-B46A-453E-8930-893CF94AE043}" type="parTrans" cxnId="{E47D8F0E-250D-4AA4-9E2E-416EDF2FB12F}">
      <dgm:prSet/>
      <dgm:spPr/>
      <dgm:t>
        <a:bodyPr/>
        <a:lstStyle/>
        <a:p>
          <a:endParaRPr lang="en-US"/>
        </a:p>
      </dgm:t>
    </dgm:pt>
    <dgm:pt modelId="{F731BD0D-80CD-471C-B54F-6253977722AE}" type="sibTrans" cxnId="{E47D8F0E-250D-4AA4-9E2E-416EDF2FB12F}">
      <dgm:prSet/>
      <dgm:spPr/>
      <dgm:t>
        <a:bodyPr/>
        <a:lstStyle/>
        <a:p>
          <a:endParaRPr lang="en-US"/>
        </a:p>
      </dgm:t>
    </dgm:pt>
    <dgm:pt modelId="{27F727FA-4A3F-43B6-900E-F32277B53AD8}">
      <dgm:prSet/>
      <dgm:spPr/>
      <dgm:t>
        <a:bodyPr/>
        <a:lstStyle/>
        <a:p>
          <a:r>
            <a:rPr lang="en-US"/>
            <a:t>Focus on technology</a:t>
          </a:r>
        </a:p>
      </dgm:t>
    </dgm:pt>
    <dgm:pt modelId="{479ABF72-457E-4C0C-9B62-A0933BF212C8}" type="parTrans" cxnId="{AB992F47-B24C-48C9-B74B-ED2C0E2D4397}">
      <dgm:prSet/>
      <dgm:spPr/>
      <dgm:t>
        <a:bodyPr/>
        <a:lstStyle/>
        <a:p>
          <a:endParaRPr lang="en-US"/>
        </a:p>
      </dgm:t>
    </dgm:pt>
    <dgm:pt modelId="{5EED0EFB-3EB7-4324-91DF-CE8F915DB592}" type="sibTrans" cxnId="{AB992F47-B24C-48C9-B74B-ED2C0E2D4397}">
      <dgm:prSet/>
      <dgm:spPr/>
      <dgm:t>
        <a:bodyPr/>
        <a:lstStyle/>
        <a:p>
          <a:endParaRPr lang="en-US"/>
        </a:p>
      </dgm:t>
    </dgm:pt>
    <dgm:pt modelId="{03D8928D-C641-4B46-BA92-D0F207D9D946}">
      <dgm:prSet/>
      <dgm:spPr/>
      <dgm:t>
        <a:bodyPr/>
        <a:lstStyle/>
        <a:p>
          <a:r>
            <a:rPr lang="en-US"/>
            <a:t>Focus on</a:t>
          </a:r>
        </a:p>
      </dgm:t>
    </dgm:pt>
    <dgm:pt modelId="{7C6CBA08-A6B6-4157-B081-8F2551966CB1}" type="parTrans" cxnId="{33D7DAD3-7B1E-4A86-ABB4-54679E471464}">
      <dgm:prSet/>
      <dgm:spPr/>
      <dgm:t>
        <a:bodyPr/>
        <a:lstStyle/>
        <a:p>
          <a:endParaRPr lang="en-US"/>
        </a:p>
      </dgm:t>
    </dgm:pt>
    <dgm:pt modelId="{EF92F795-B541-4AE8-8668-6BF709EE3F92}" type="sibTrans" cxnId="{33D7DAD3-7B1E-4A86-ABB4-54679E471464}">
      <dgm:prSet/>
      <dgm:spPr/>
      <dgm:t>
        <a:bodyPr/>
        <a:lstStyle/>
        <a:p>
          <a:endParaRPr lang="en-US"/>
        </a:p>
      </dgm:t>
    </dgm:pt>
    <dgm:pt modelId="{5CA932B5-5AD8-4D33-930A-35EEDAA71A07}">
      <dgm:prSet/>
      <dgm:spPr/>
      <dgm:t>
        <a:bodyPr/>
        <a:lstStyle/>
        <a:p>
          <a:r>
            <a:rPr lang="en-US"/>
            <a:t>Focus on national states</a:t>
          </a:r>
        </a:p>
      </dgm:t>
    </dgm:pt>
    <dgm:pt modelId="{4E3630AB-CDC8-4EAF-848F-EEB82C7FADBC}" type="parTrans" cxnId="{B631327A-9364-485E-A504-4CB36D719CFF}">
      <dgm:prSet/>
      <dgm:spPr/>
      <dgm:t>
        <a:bodyPr/>
        <a:lstStyle/>
        <a:p>
          <a:endParaRPr lang="en-US"/>
        </a:p>
      </dgm:t>
    </dgm:pt>
    <dgm:pt modelId="{0C528594-4C48-4BDA-AD49-CAFC25C5242D}" type="sibTrans" cxnId="{B631327A-9364-485E-A504-4CB36D719CFF}">
      <dgm:prSet/>
      <dgm:spPr/>
      <dgm:t>
        <a:bodyPr/>
        <a:lstStyle/>
        <a:p>
          <a:endParaRPr lang="en-US"/>
        </a:p>
      </dgm:t>
    </dgm:pt>
    <dgm:pt modelId="{0D36A423-1AD5-4A7F-9393-4AF01AAD12A3}">
      <dgm:prSet/>
      <dgm:spPr/>
      <dgm:t>
        <a:bodyPr/>
        <a:lstStyle/>
        <a:p>
          <a:r>
            <a:rPr lang="en-US"/>
            <a:t>Focus on</a:t>
          </a:r>
        </a:p>
      </dgm:t>
    </dgm:pt>
    <dgm:pt modelId="{86C8587D-ED7A-4CAB-9D2E-B75F7B2BB866}" type="parTrans" cxnId="{688D3DE4-C8A0-4D71-BDAF-ABAAB38049DD}">
      <dgm:prSet/>
      <dgm:spPr/>
      <dgm:t>
        <a:bodyPr/>
        <a:lstStyle/>
        <a:p>
          <a:endParaRPr lang="en-US"/>
        </a:p>
      </dgm:t>
    </dgm:pt>
    <dgm:pt modelId="{04770C21-4570-4717-91A4-B08567AD99F9}" type="sibTrans" cxnId="{688D3DE4-C8A0-4D71-BDAF-ABAAB38049DD}">
      <dgm:prSet/>
      <dgm:spPr/>
      <dgm:t>
        <a:bodyPr/>
        <a:lstStyle/>
        <a:p>
          <a:endParaRPr lang="en-US"/>
        </a:p>
      </dgm:t>
    </dgm:pt>
    <dgm:pt modelId="{AFA1C4EF-8069-48C9-AC1A-F7D2E8EA2445}">
      <dgm:prSet/>
      <dgm:spPr/>
      <dgm:t>
        <a:bodyPr/>
        <a:lstStyle/>
        <a:p>
          <a:r>
            <a:rPr lang="en-US"/>
            <a:t>Focus on assume breach</a:t>
          </a:r>
        </a:p>
      </dgm:t>
    </dgm:pt>
    <dgm:pt modelId="{47F1E253-C84A-482B-A31B-79C4F08AF8C3}" type="parTrans" cxnId="{1C3D31F5-1045-41CC-ABF1-E0CFEC64F60A}">
      <dgm:prSet/>
      <dgm:spPr/>
      <dgm:t>
        <a:bodyPr/>
        <a:lstStyle/>
        <a:p>
          <a:endParaRPr lang="en-US"/>
        </a:p>
      </dgm:t>
    </dgm:pt>
    <dgm:pt modelId="{F84C5446-38FF-4021-A737-E54E4D56F96D}" type="sibTrans" cxnId="{1C3D31F5-1045-41CC-ABF1-E0CFEC64F60A}">
      <dgm:prSet/>
      <dgm:spPr/>
      <dgm:t>
        <a:bodyPr/>
        <a:lstStyle/>
        <a:p>
          <a:endParaRPr lang="en-US"/>
        </a:p>
      </dgm:t>
    </dgm:pt>
    <dgm:pt modelId="{8D878DC9-BEE4-430F-9E0A-85D71F10754B}">
      <dgm:prSet/>
      <dgm:spPr/>
      <dgm:t>
        <a:bodyPr/>
        <a:lstStyle/>
        <a:p>
          <a:r>
            <a:rPr lang="en-US"/>
            <a:t>Focus on</a:t>
          </a:r>
        </a:p>
      </dgm:t>
    </dgm:pt>
    <dgm:pt modelId="{EB3BFA86-BA26-4343-8781-5A1A2CF49A08}" type="parTrans" cxnId="{2ED5F595-B52B-444F-9C10-C8587C84B0A4}">
      <dgm:prSet/>
      <dgm:spPr/>
      <dgm:t>
        <a:bodyPr/>
        <a:lstStyle/>
        <a:p>
          <a:endParaRPr lang="en-US"/>
        </a:p>
      </dgm:t>
    </dgm:pt>
    <dgm:pt modelId="{C827410C-3B37-4930-AFF8-448C6A1799B5}" type="sibTrans" cxnId="{2ED5F595-B52B-444F-9C10-C8587C84B0A4}">
      <dgm:prSet/>
      <dgm:spPr/>
      <dgm:t>
        <a:bodyPr/>
        <a:lstStyle/>
        <a:p>
          <a:endParaRPr lang="en-US"/>
        </a:p>
      </dgm:t>
    </dgm:pt>
    <dgm:pt modelId="{D070A21B-8163-4FC3-A064-74F997081C73}">
      <dgm:prSet/>
      <dgm:spPr/>
      <dgm:t>
        <a:bodyPr/>
        <a:lstStyle/>
        <a:p>
          <a:r>
            <a:rPr lang="en-US"/>
            <a:t>Focus on people</a:t>
          </a:r>
        </a:p>
      </dgm:t>
    </dgm:pt>
    <dgm:pt modelId="{51A1F064-A851-4155-82A1-5111F4F7D1A8}" type="parTrans" cxnId="{38AA20C3-4589-4753-AC31-D59AEEC6C0C1}">
      <dgm:prSet/>
      <dgm:spPr/>
      <dgm:t>
        <a:bodyPr/>
        <a:lstStyle/>
        <a:p>
          <a:endParaRPr lang="en-US"/>
        </a:p>
      </dgm:t>
    </dgm:pt>
    <dgm:pt modelId="{8580E946-ABBE-4838-AEB6-44AD0771B251}" type="sibTrans" cxnId="{38AA20C3-4589-4753-AC31-D59AEEC6C0C1}">
      <dgm:prSet/>
      <dgm:spPr/>
      <dgm:t>
        <a:bodyPr/>
        <a:lstStyle/>
        <a:p>
          <a:endParaRPr lang="en-US"/>
        </a:p>
      </dgm:t>
    </dgm:pt>
    <dgm:pt modelId="{8F6DB53F-AF75-44A2-A2B0-DBE5574C631B}" type="pres">
      <dgm:prSet presAssocID="{08BD3E36-CAF0-463B-8B03-369448333AB5}" presName="Name0" presStyleCnt="0">
        <dgm:presLayoutVars>
          <dgm:dir/>
          <dgm:animLvl val="lvl"/>
          <dgm:resizeHandles val="exact"/>
        </dgm:presLayoutVars>
      </dgm:prSet>
      <dgm:spPr/>
    </dgm:pt>
    <dgm:pt modelId="{B9409A50-C880-4239-942B-CF3814360776}" type="pres">
      <dgm:prSet presAssocID="{6E161F77-83E3-43BB-B899-B9BCED470188}" presName="linNode" presStyleCnt="0"/>
      <dgm:spPr/>
    </dgm:pt>
    <dgm:pt modelId="{2382306C-EDEA-4D13-9EE0-36C28BFB0532}" type="pres">
      <dgm:prSet presAssocID="{6E161F77-83E3-43BB-B899-B9BCED470188}" presName="parentText" presStyleLbl="alignNode1" presStyleIdx="0" presStyleCnt="5">
        <dgm:presLayoutVars>
          <dgm:chMax val="1"/>
          <dgm:bulletEnabled/>
        </dgm:presLayoutVars>
      </dgm:prSet>
      <dgm:spPr/>
    </dgm:pt>
    <dgm:pt modelId="{8AA8C42E-91CD-48FF-B44A-429649638D83}" type="pres">
      <dgm:prSet presAssocID="{6E161F77-83E3-43BB-B899-B9BCED470188}" presName="descendantText" presStyleLbl="alignAccFollowNode1" presStyleIdx="0" presStyleCnt="5">
        <dgm:presLayoutVars>
          <dgm:bulletEnabled/>
        </dgm:presLayoutVars>
      </dgm:prSet>
      <dgm:spPr/>
    </dgm:pt>
    <dgm:pt modelId="{46B52895-4FAF-41AA-9A17-2407702FAB7F}" type="pres">
      <dgm:prSet presAssocID="{1B4E291F-EE26-4343-81A5-404043CCFB87}" presName="sp" presStyleCnt="0"/>
      <dgm:spPr/>
    </dgm:pt>
    <dgm:pt modelId="{0D0FBB29-0C16-4883-A229-E4679DB68008}" type="pres">
      <dgm:prSet presAssocID="{C4E2E8E2-CFBB-4E45-B1A2-29B48D545234}" presName="linNode" presStyleCnt="0"/>
      <dgm:spPr/>
    </dgm:pt>
    <dgm:pt modelId="{94FE777C-08A6-4FD9-9B41-47A54E8D12D0}" type="pres">
      <dgm:prSet presAssocID="{C4E2E8E2-CFBB-4E45-B1A2-29B48D545234}" presName="parentText" presStyleLbl="alignNode1" presStyleIdx="1" presStyleCnt="5">
        <dgm:presLayoutVars>
          <dgm:chMax val="1"/>
          <dgm:bulletEnabled/>
        </dgm:presLayoutVars>
      </dgm:prSet>
      <dgm:spPr/>
    </dgm:pt>
    <dgm:pt modelId="{DD7C0DF0-685A-43BE-A58C-F9565CFB7B69}" type="pres">
      <dgm:prSet presAssocID="{C4E2E8E2-CFBB-4E45-B1A2-29B48D545234}" presName="descendantText" presStyleLbl="alignAccFollowNode1" presStyleIdx="1" presStyleCnt="5">
        <dgm:presLayoutVars>
          <dgm:bulletEnabled/>
        </dgm:presLayoutVars>
      </dgm:prSet>
      <dgm:spPr/>
    </dgm:pt>
    <dgm:pt modelId="{F161B7C8-7EB0-459A-8A24-9A4C75106F48}" type="pres">
      <dgm:prSet presAssocID="{F731BD0D-80CD-471C-B54F-6253977722AE}" presName="sp" presStyleCnt="0"/>
      <dgm:spPr/>
    </dgm:pt>
    <dgm:pt modelId="{CCABE7FB-0F79-4E30-BA63-B8159F261673}" type="pres">
      <dgm:prSet presAssocID="{03D8928D-C641-4B46-BA92-D0F207D9D946}" presName="linNode" presStyleCnt="0"/>
      <dgm:spPr/>
    </dgm:pt>
    <dgm:pt modelId="{7AFCC70C-0C87-456C-96F6-8DAF6C127EBD}" type="pres">
      <dgm:prSet presAssocID="{03D8928D-C641-4B46-BA92-D0F207D9D946}" presName="parentText" presStyleLbl="alignNode1" presStyleIdx="2" presStyleCnt="5">
        <dgm:presLayoutVars>
          <dgm:chMax val="1"/>
          <dgm:bulletEnabled/>
        </dgm:presLayoutVars>
      </dgm:prSet>
      <dgm:spPr/>
    </dgm:pt>
    <dgm:pt modelId="{68ED4F96-456B-4375-8C2E-BDD332FFA26D}" type="pres">
      <dgm:prSet presAssocID="{03D8928D-C641-4B46-BA92-D0F207D9D946}" presName="descendantText" presStyleLbl="alignAccFollowNode1" presStyleIdx="2" presStyleCnt="5">
        <dgm:presLayoutVars>
          <dgm:bulletEnabled/>
        </dgm:presLayoutVars>
      </dgm:prSet>
      <dgm:spPr/>
    </dgm:pt>
    <dgm:pt modelId="{FE2AC346-7026-4AA8-B356-F6C1DABAAE70}" type="pres">
      <dgm:prSet presAssocID="{EF92F795-B541-4AE8-8668-6BF709EE3F92}" presName="sp" presStyleCnt="0"/>
      <dgm:spPr/>
    </dgm:pt>
    <dgm:pt modelId="{4EFFF80F-5CF6-4404-9011-131AD5B6777F}" type="pres">
      <dgm:prSet presAssocID="{0D36A423-1AD5-4A7F-9393-4AF01AAD12A3}" presName="linNode" presStyleCnt="0"/>
      <dgm:spPr/>
    </dgm:pt>
    <dgm:pt modelId="{8B332B99-1C20-43A1-9E11-3F29C54F1E02}" type="pres">
      <dgm:prSet presAssocID="{0D36A423-1AD5-4A7F-9393-4AF01AAD12A3}" presName="parentText" presStyleLbl="alignNode1" presStyleIdx="3" presStyleCnt="5">
        <dgm:presLayoutVars>
          <dgm:chMax val="1"/>
          <dgm:bulletEnabled/>
        </dgm:presLayoutVars>
      </dgm:prSet>
      <dgm:spPr/>
    </dgm:pt>
    <dgm:pt modelId="{BC5BF38C-C756-4574-BC5E-D48A2566053B}" type="pres">
      <dgm:prSet presAssocID="{0D36A423-1AD5-4A7F-9393-4AF01AAD12A3}" presName="descendantText" presStyleLbl="alignAccFollowNode1" presStyleIdx="3" presStyleCnt="5">
        <dgm:presLayoutVars>
          <dgm:bulletEnabled/>
        </dgm:presLayoutVars>
      </dgm:prSet>
      <dgm:spPr/>
    </dgm:pt>
    <dgm:pt modelId="{657C5001-EE17-4D54-880F-5459B313E97C}" type="pres">
      <dgm:prSet presAssocID="{04770C21-4570-4717-91A4-B08567AD99F9}" presName="sp" presStyleCnt="0"/>
      <dgm:spPr/>
    </dgm:pt>
    <dgm:pt modelId="{5791B639-1A25-4E62-92F8-A8417D6646EA}" type="pres">
      <dgm:prSet presAssocID="{8D878DC9-BEE4-430F-9E0A-85D71F10754B}" presName="linNode" presStyleCnt="0"/>
      <dgm:spPr/>
    </dgm:pt>
    <dgm:pt modelId="{649524EF-2F6B-4833-BB14-D90917F3750C}" type="pres">
      <dgm:prSet presAssocID="{8D878DC9-BEE4-430F-9E0A-85D71F10754B}" presName="parentText" presStyleLbl="alignNode1" presStyleIdx="4" presStyleCnt="5">
        <dgm:presLayoutVars>
          <dgm:chMax val="1"/>
          <dgm:bulletEnabled/>
        </dgm:presLayoutVars>
      </dgm:prSet>
      <dgm:spPr/>
    </dgm:pt>
    <dgm:pt modelId="{C4DB9223-B7F9-4C60-AEBF-5F9FAE780806}" type="pres">
      <dgm:prSet presAssocID="{8D878DC9-BEE4-430F-9E0A-85D71F10754B}" presName="descendantText" presStyleLbl="alignAccFollowNode1" presStyleIdx="4" presStyleCnt="5">
        <dgm:presLayoutVars>
          <dgm:bulletEnabled/>
        </dgm:presLayoutVars>
      </dgm:prSet>
      <dgm:spPr/>
    </dgm:pt>
  </dgm:ptLst>
  <dgm:cxnLst>
    <dgm:cxn modelId="{E47D8F0E-250D-4AA4-9E2E-416EDF2FB12F}" srcId="{08BD3E36-CAF0-463B-8B03-369448333AB5}" destId="{C4E2E8E2-CFBB-4E45-B1A2-29B48D545234}" srcOrd="1" destOrd="0" parTransId="{BF3A1847-B46A-453E-8930-893CF94AE043}" sibTransId="{F731BD0D-80CD-471C-B54F-6253977722AE}"/>
    <dgm:cxn modelId="{A95F2413-FAEF-4F6B-858E-55194A65B62C}" type="presOf" srcId="{6E161F77-83E3-43BB-B899-B9BCED470188}" destId="{2382306C-EDEA-4D13-9EE0-36C28BFB0532}" srcOrd="0" destOrd="0" presId="urn:microsoft.com/office/officeart/2016/7/layout/VerticalSolidActionList"/>
    <dgm:cxn modelId="{DF83891B-CEE2-4139-8F2D-D942E250F8D6}" type="presOf" srcId="{27F727FA-4A3F-43B6-900E-F32277B53AD8}" destId="{DD7C0DF0-685A-43BE-A58C-F9565CFB7B69}" srcOrd="0" destOrd="0" presId="urn:microsoft.com/office/officeart/2016/7/layout/VerticalSolidActionList"/>
    <dgm:cxn modelId="{60A15136-210F-47AB-844A-379514F7CA77}" type="presOf" srcId="{63644B36-9DDA-49DB-9380-19FEF69BB7C9}" destId="{8AA8C42E-91CD-48FF-B44A-429649638D83}" srcOrd="0" destOrd="0" presId="urn:microsoft.com/office/officeart/2016/7/layout/VerticalSolidActionList"/>
    <dgm:cxn modelId="{CAB47F44-045C-4698-B5F4-9A7AF0B8ACF0}" srcId="{08BD3E36-CAF0-463B-8B03-369448333AB5}" destId="{6E161F77-83E3-43BB-B899-B9BCED470188}" srcOrd="0" destOrd="0" parTransId="{E448DD99-AC1E-4D42-BC4C-C34E1D8D98EC}" sibTransId="{1B4E291F-EE26-4343-81A5-404043CCFB87}"/>
    <dgm:cxn modelId="{AB992F47-B24C-48C9-B74B-ED2C0E2D4397}" srcId="{C4E2E8E2-CFBB-4E45-B1A2-29B48D545234}" destId="{27F727FA-4A3F-43B6-900E-F32277B53AD8}" srcOrd="0" destOrd="0" parTransId="{479ABF72-457E-4C0C-9B62-A0933BF212C8}" sibTransId="{5EED0EFB-3EB7-4324-91DF-CE8F915DB592}"/>
    <dgm:cxn modelId="{19DC034D-1D83-4655-8084-DAA70A36FD2D}" type="presOf" srcId="{AFA1C4EF-8069-48C9-AC1A-F7D2E8EA2445}" destId="{BC5BF38C-C756-4574-BC5E-D48A2566053B}" srcOrd="0" destOrd="0" presId="urn:microsoft.com/office/officeart/2016/7/layout/VerticalSolidActionList"/>
    <dgm:cxn modelId="{1BD01456-CCB5-441E-AA40-A85CE3265018}" type="presOf" srcId="{D070A21B-8163-4FC3-A064-74F997081C73}" destId="{C4DB9223-B7F9-4C60-AEBF-5F9FAE780806}" srcOrd="0" destOrd="0" presId="urn:microsoft.com/office/officeart/2016/7/layout/VerticalSolidActionList"/>
    <dgm:cxn modelId="{B631327A-9364-485E-A504-4CB36D719CFF}" srcId="{03D8928D-C641-4B46-BA92-D0F207D9D946}" destId="{5CA932B5-5AD8-4D33-930A-35EEDAA71A07}" srcOrd="0" destOrd="0" parTransId="{4E3630AB-CDC8-4EAF-848F-EEB82C7FADBC}" sibTransId="{0C528594-4C48-4BDA-AD49-CAFC25C5242D}"/>
    <dgm:cxn modelId="{2ED5F595-B52B-444F-9C10-C8587C84B0A4}" srcId="{08BD3E36-CAF0-463B-8B03-369448333AB5}" destId="{8D878DC9-BEE4-430F-9E0A-85D71F10754B}" srcOrd="4" destOrd="0" parTransId="{EB3BFA86-BA26-4343-8781-5A1A2CF49A08}" sibTransId="{C827410C-3B37-4930-AFF8-448C6A1799B5}"/>
    <dgm:cxn modelId="{6531039C-6565-40B9-AC36-C37483E87D6E}" type="presOf" srcId="{03D8928D-C641-4B46-BA92-D0F207D9D946}" destId="{7AFCC70C-0C87-456C-96F6-8DAF6C127EBD}" srcOrd="0" destOrd="0" presId="urn:microsoft.com/office/officeart/2016/7/layout/VerticalSolidActionList"/>
    <dgm:cxn modelId="{7E3F16A1-B4B6-4103-8971-FE5C931DFACF}" type="presOf" srcId="{5CA932B5-5AD8-4D33-930A-35EEDAA71A07}" destId="{68ED4F96-456B-4375-8C2E-BDD332FFA26D}" srcOrd="0" destOrd="0" presId="urn:microsoft.com/office/officeart/2016/7/layout/VerticalSolidActionList"/>
    <dgm:cxn modelId="{43F10EAB-AFA5-48B7-8509-F974E1725C53}" srcId="{6E161F77-83E3-43BB-B899-B9BCED470188}" destId="{63644B36-9DDA-49DB-9380-19FEF69BB7C9}" srcOrd="0" destOrd="0" parTransId="{5C17D720-0D78-4E30-85CC-4A985BC7D568}" sibTransId="{843CD51D-9E97-4444-8DEF-F8EB09555D60}"/>
    <dgm:cxn modelId="{12E307B4-60C0-4BAE-82DE-0EA0E3EF1657}" type="presOf" srcId="{08BD3E36-CAF0-463B-8B03-369448333AB5}" destId="{8F6DB53F-AF75-44A2-A2B0-DBE5574C631B}" srcOrd="0" destOrd="0" presId="urn:microsoft.com/office/officeart/2016/7/layout/VerticalSolidActionList"/>
    <dgm:cxn modelId="{7BAA36B5-9317-43EE-98C5-B2D984CD7D28}" type="presOf" srcId="{C4E2E8E2-CFBB-4E45-B1A2-29B48D545234}" destId="{94FE777C-08A6-4FD9-9B41-47A54E8D12D0}" srcOrd="0" destOrd="0" presId="urn:microsoft.com/office/officeart/2016/7/layout/VerticalSolidActionList"/>
    <dgm:cxn modelId="{747305BC-2363-4202-A9A7-874F3A385318}" type="presOf" srcId="{0D36A423-1AD5-4A7F-9393-4AF01AAD12A3}" destId="{8B332B99-1C20-43A1-9E11-3F29C54F1E02}" srcOrd="0" destOrd="0" presId="urn:microsoft.com/office/officeart/2016/7/layout/VerticalSolidActionList"/>
    <dgm:cxn modelId="{38AA20C3-4589-4753-AC31-D59AEEC6C0C1}" srcId="{8D878DC9-BEE4-430F-9E0A-85D71F10754B}" destId="{D070A21B-8163-4FC3-A064-74F997081C73}" srcOrd="0" destOrd="0" parTransId="{51A1F064-A851-4155-82A1-5111F4F7D1A8}" sibTransId="{8580E946-ABBE-4838-AEB6-44AD0771B251}"/>
    <dgm:cxn modelId="{E55F78D3-B868-47D9-89F7-7AAB05741CE1}" type="presOf" srcId="{8D878DC9-BEE4-430F-9E0A-85D71F10754B}" destId="{649524EF-2F6B-4833-BB14-D90917F3750C}" srcOrd="0" destOrd="0" presId="urn:microsoft.com/office/officeart/2016/7/layout/VerticalSolidActionList"/>
    <dgm:cxn modelId="{33D7DAD3-7B1E-4A86-ABB4-54679E471464}" srcId="{08BD3E36-CAF0-463B-8B03-369448333AB5}" destId="{03D8928D-C641-4B46-BA92-D0F207D9D946}" srcOrd="2" destOrd="0" parTransId="{7C6CBA08-A6B6-4157-B081-8F2551966CB1}" sibTransId="{EF92F795-B541-4AE8-8668-6BF709EE3F92}"/>
    <dgm:cxn modelId="{688D3DE4-C8A0-4D71-BDAF-ABAAB38049DD}" srcId="{08BD3E36-CAF0-463B-8B03-369448333AB5}" destId="{0D36A423-1AD5-4A7F-9393-4AF01AAD12A3}" srcOrd="3" destOrd="0" parTransId="{86C8587D-ED7A-4CAB-9D2E-B75F7B2BB866}" sibTransId="{04770C21-4570-4717-91A4-B08567AD99F9}"/>
    <dgm:cxn modelId="{1C3D31F5-1045-41CC-ABF1-E0CFEC64F60A}" srcId="{0D36A423-1AD5-4A7F-9393-4AF01AAD12A3}" destId="{AFA1C4EF-8069-48C9-AC1A-F7D2E8EA2445}" srcOrd="0" destOrd="0" parTransId="{47F1E253-C84A-482B-A31B-79C4F08AF8C3}" sibTransId="{F84C5446-38FF-4021-A737-E54E4D56F96D}"/>
    <dgm:cxn modelId="{48E057F7-2C3D-493F-B9B9-E26670172B05}" type="presParOf" srcId="{8F6DB53F-AF75-44A2-A2B0-DBE5574C631B}" destId="{B9409A50-C880-4239-942B-CF3814360776}" srcOrd="0" destOrd="0" presId="urn:microsoft.com/office/officeart/2016/7/layout/VerticalSolidActionList"/>
    <dgm:cxn modelId="{11E82E7F-C8A6-4927-B4FF-E6DDBD28F249}" type="presParOf" srcId="{B9409A50-C880-4239-942B-CF3814360776}" destId="{2382306C-EDEA-4D13-9EE0-36C28BFB0532}" srcOrd="0" destOrd="0" presId="urn:microsoft.com/office/officeart/2016/7/layout/VerticalSolidActionList"/>
    <dgm:cxn modelId="{4C9A4C32-B718-4275-8092-46D9E120E90D}" type="presParOf" srcId="{B9409A50-C880-4239-942B-CF3814360776}" destId="{8AA8C42E-91CD-48FF-B44A-429649638D83}" srcOrd="1" destOrd="0" presId="urn:microsoft.com/office/officeart/2016/7/layout/VerticalSolidActionList"/>
    <dgm:cxn modelId="{DE79D6C2-8AD7-489D-9EEC-4C2DBAF5A7F2}" type="presParOf" srcId="{8F6DB53F-AF75-44A2-A2B0-DBE5574C631B}" destId="{46B52895-4FAF-41AA-9A17-2407702FAB7F}" srcOrd="1" destOrd="0" presId="urn:microsoft.com/office/officeart/2016/7/layout/VerticalSolidActionList"/>
    <dgm:cxn modelId="{66B79212-ED31-4875-BBCD-AC45D0D972F7}" type="presParOf" srcId="{8F6DB53F-AF75-44A2-A2B0-DBE5574C631B}" destId="{0D0FBB29-0C16-4883-A229-E4679DB68008}" srcOrd="2" destOrd="0" presId="urn:microsoft.com/office/officeart/2016/7/layout/VerticalSolidActionList"/>
    <dgm:cxn modelId="{8AAFB26E-81A8-400B-AEC7-5EFF8B91803E}" type="presParOf" srcId="{0D0FBB29-0C16-4883-A229-E4679DB68008}" destId="{94FE777C-08A6-4FD9-9B41-47A54E8D12D0}" srcOrd="0" destOrd="0" presId="urn:microsoft.com/office/officeart/2016/7/layout/VerticalSolidActionList"/>
    <dgm:cxn modelId="{13456BA1-78C2-4139-A34B-F98D5B5E707E}" type="presParOf" srcId="{0D0FBB29-0C16-4883-A229-E4679DB68008}" destId="{DD7C0DF0-685A-43BE-A58C-F9565CFB7B69}" srcOrd="1" destOrd="0" presId="urn:microsoft.com/office/officeart/2016/7/layout/VerticalSolidActionList"/>
    <dgm:cxn modelId="{D1ACEC21-82A3-4CDF-B509-033DCEA62A14}" type="presParOf" srcId="{8F6DB53F-AF75-44A2-A2B0-DBE5574C631B}" destId="{F161B7C8-7EB0-459A-8A24-9A4C75106F48}" srcOrd="3" destOrd="0" presId="urn:microsoft.com/office/officeart/2016/7/layout/VerticalSolidActionList"/>
    <dgm:cxn modelId="{5DAB1A1F-BA6B-48A2-BE93-DC967F7254DD}" type="presParOf" srcId="{8F6DB53F-AF75-44A2-A2B0-DBE5574C631B}" destId="{CCABE7FB-0F79-4E30-BA63-B8159F261673}" srcOrd="4" destOrd="0" presId="urn:microsoft.com/office/officeart/2016/7/layout/VerticalSolidActionList"/>
    <dgm:cxn modelId="{EBA3D0D0-5A32-44DD-BC67-87DDFEE1CC43}" type="presParOf" srcId="{CCABE7FB-0F79-4E30-BA63-B8159F261673}" destId="{7AFCC70C-0C87-456C-96F6-8DAF6C127EBD}" srcOrd="0" destOrd="0" presId="urn:microsoft.com/office/officeart/2016/7/layout/VerticalSolidActionList"/>
    <dgm:cxn modelId="{88EC2A38-037F-4438-8AA8-CCBA2015413F}" type="presParOf" srcId="{CCABE7FB-0F79-4E30-BA63-B8159F261673}" destId="{68ED4F96-456B-4375-8C2E-BDD332FFA26D}" srcOrd="1" destOrd="0" presId="urn:microsoft.com/office/officeart/2016/7/layout/VerticalSolidActionList"/>
    <dgm:cxn modelId="{FD1E519F-4E43-4088-9FE7-B906DDFCEFA8}" type="presParOf" srcId="{8F6DB53F-AF75-44A2-A2B0-DBE5574C631B}" destId="{FE2AC346-7026-4AA8-B356-F6C1DABAAE70}" srcOrd="5" destOrd="0" presId="urn:microsoft.com/office/officeart/2016/7/layout/VerticalSolidActionList"/>
    <dgm:cxn modelId="{0BB86E51-8A35-444A-BFCC-56A9269035D8}" type="presParOf" srcId="{8F6DB53F-AF75-44A2-A2B0-DBE5574C631B}" destId="{4EFFF80F-5CF6-4404-9011-131AD5B6777F}" srcOrd="6" destOrd="0" presId="urn:microsoft.com/office/officeart/2016/7/layout/VerticalSolidActionList"/>
    <dgm:cxn modelId="{E59926CC-566B-4594-9BB2-C34A1BB2FC7E}" type="presParOf" srcId="{4EFFF80F-5CF6-4404-9011-131AD5B6777F}" destId="{8B332B99-1C20-43A1-9E11-3F29C54F1E02}" srcOrd="0" destOrd="0" presId="urn:microsoft.com/office/officeart/2016/7/layout/VerticalSolidActionList"/>
    <dgm:cxn modelId="{FFA76B06-A476-4FDE-A04C-014F007F4723}" type="presParOf" srcId="{4EFFF80F-5CF6-4404-9011-131AD5B6777F}" destId="{BC5BF38C-C756-4574-BC5E-D48A2566053B}" srcOrd="1" destOrd="0" presId="urn:microsoft.com/office/officeart/2016/7/layout/VerticalSolidActionList"/>
    <dgm:cxn modelId="{61C3A883-2DAB-4F89-B685-D4B03BF601ED}" type="presParOf" srcId="{8F6DB53F-AF75-44A2-A2B0-DBE5574C631B}" destId="{657C5001-EE17-4D54-880F-5459B313E97C}" srcOrd="7" destOrd="0" presId="urn:microsoft.com/office/officeart/2016/7/layout/VerticalSolidActionList"/>
    <dgm:cxn modelId="{ECF627CF-91E1-40AB-A0BC-415FF9A86E9D}" type="presParOf" srcId="{8F6DB53F-AF75-44A2-A2B0-DBE5574C631B}" destId="{5791B639-1A25-4E62-92F8-A8417D6646EA}" srcOrd="8" destOrd="0" presId="urn:microsoft.com/office/officeart/2016/7/layout/VerticalSolidActionList"/>
    <dgm:cxn modelId="{9D2901D2-B708-46F5-8D3D-CC476BBBE1CE}" type="presParOf" srcId="{5791B639-1A25-4E62-92F8-A8417D6646EA}" destId="{649524EF-2F6B-4833-BB14-D90917F3750C}" srcOrd="0" destOrd="0" presId="urn:microsoft.com/office/officeart/2016/7/layout/VerticalSolidActionList"/>
    <dgm:cxn modelId="{4A1587B9-AFFD-44CF-8122-3440DEF1A2B5}" type="presParOf" srcId="{5791B639-1A25-4E62-92F8-A8417D6646EA}" destId="{C4DB9223-B7F9-4C60-AEBF-5F9FAE780806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14F6CCA-85E0-4358-9A4C-10B24334B2F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962B845-6FC6-4ACF-9412-A226E8700225}">
      <dgm:prSet/>
      <dgm:spPr/>
      <dgm:t>
        <a:bodyPr/>
        <a:lstStyle/>
        <a:p>
          <a:r>
            <a:rPr lang="en-US"/>
            <a:t>Network borders are abstract</a:t>
          </a:r>
        </a:p>
      </dgm:t>
    </dgm:pt>
    <dgm:pt modelId="{20DDD8E8-F901-4164-95FB-81F610C81296}" type="parTrans" cxnId="{232A4E2C-77B8-49BA-97BD-39DD3D62B59F}">
      <dgm:prSet/>
      <dgm:spPr/>
      <dgm:t>
        <a:bodyPr/>
        <a:lstStyle/>
        <a:p>
          <a:endParaRPr lang="en-US"/>
        </a:p>
      </dgm:t>
    </dgm:pt>
    <dgm:pt modelId="{2E264AA8-E1A1-4914-B968-05719FC7570E}" type="sibTrans" cxnId="{232A4E2C-77B8-49BA-97BD-39DD3D62B59F}">
      <dgm:prSet/>
      <dgm:spPr/>
      <dgm:t>
        <a:bodyPr/>
        <a:lstStyle/>
        <a:p>
          <a:endParaRPr lang="en-US"/>
        </a:p>
      </dgm:t>
    </dgm:pt>
    <dgm:pt modelId="{81E703BE-011F-468F-BE0C-6A3B3EF82F17}">
      <dgm:prSet/>
      <dgm:spPr/>
      <dgm:t>
        <a:bodyPr/>
        <a:lstStyle/>
        <a:p>
          <a:r>
            <a:rPr lang="en-US"/>
            <a:t>Connections come across heterogeneous devices</a:t>
          </a:r>
        </a:p>
      </dgm:t>
    </dgm:pt>
    <dgm:pt modelId="{4FC50AD6-C367-4A1B-B015-7C7F829CA1BA}" type="parTrans" cxnId="{22BA55FF-927B-4B91-8C16-14742591C46A}">
      <dgm:prSet/>
      <dgm:spPr/>
      <dgm:t>
        <a:bodyPr/>
        <a:lstStyle/>
        <a:p>
          <a:endParaRPr lang="en-US"/>
        </a:p>
      </dgm:t>
    </dgm:pt>
    <dgm:pt modelId="{14DF65CF-97FF-4D88-A60C-A507D68A3C08}" type="sibTrans" cxnId="{22BA55FF-927B-4B91-8C16-14742591C46A}">
      <dgm:prSet/>
      <dgm:spPr/>
      <dgm:t>
        <a:bodyPr/>
        <a:lstStyle/>
        <a:p>
          <a:endParaRPr lang="en-US"/>
        </a:p>
      </dgm:t>
    </dgm:pt>
    <dgm:pt modelId="{A0E3F294-08B7-4C10-9945-CA5CAE36E7DD}">
      <dgm:prSet/>
      <dgm:spPr/>
      <dgm:t>
        <a:bodyPr/>
        <a:lstStyle/>
        <a:p>
          <a:r>
            <a:rPr lang="en-US"/>
            <a:t>Any communication/interaction could result in undesirable behavior</a:t>
          </a:r>
        </a:p>
      </dgm:t>
    </dgm:pt>
    <dgm:pt modelId="{B340AA6A-4806-4CB8-A506-88D77C892EB0}" type="parTrans" cxnId="{3E53C96F-A5DC-432F-ACA4-6F13889369BB}">
      <dgm:prSet/>
      <dgm:spPr/>
      <dgm:t>
        <a:bodyPr/>
        <a:lstStyle/>
        <a:p>
          <a:endParaRPr lang="en-US"/>
        </a:p>
      </dgm:t>
    </dgm:pt>
    <dgm:pt modelId="{4ABC52B8-DF5D-4D75-AFD0-7D9D9B7E6556}" type="sibTrans" cxnId="{3E53C96F-A5DC-432F-ACA4-6F13889369BB}">
      <dgm:prSet/>
      <dgm:spPr/>
      <dgm:t>
        <a:bodyPr/>
        <a:lstStyle/>
        <a:p>
          <a:endParaRPr lang="en-US"/>
        </a:p>
      </dgm:t>
    </dgm:pt>
    <dgm:pt modelId="{F35589A8-1708-4911-8758-C15D6E400422}" type="pres">
      <dgm:prSet presAssocID="{314F6CCA-85E0-4358-9A4C-10B24334B2FF}" presName="root" presStyleCnt="0">
        <dgm:presLayoutVars>
          <dgm:dir/>
          <dgm:resizeHandles val="exact"/>
        </dgm:presLayoutVars>
      </dgm:prSet>
      <dgm:spPr/>
    </dgm:pt>
    <dgm:pt modelId="{7DFD65EE-B1C4-46AF-B16F-59325C6F5B3E}" type="pres">
      <dgm:prSet presAssocID="{4962B845-6FC6-4ACF-9412-A226E8700225}" presName="compNode" presStyleCnt="0"/>
      <dgm:spPr/>
    </dgm:pt>
    <dgm:pt modelId="{395D414D-3A69-4B13-93F6-C68F198E1AFE}" type="pres">
      <dgm:prSet presAssocID="{4962B845-6FC6-4ACF-9412-A226E8700225}" presName="bgRect" presStyleLbl="bgShp" presStyleIdx="0" presStyleCnt="3"/>
      <dgm:spPr/>
    </dgm:pt>
    <dgm:pt modelId="{8B40FD87-DD10-4AD7-BD9A-10381F399DAB}" type="pres">
      <dgm:prSet presAssocID="{4962B845-6FC6-4ACF-9412-A226E870022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0AB461A0-2CCE-40E9-812F-1096A0800160}" type="pres">
      <dgm:prSet presAssocID="{4962B845-6FC6-4ACF-9412-A226E8700225}" presName="spaceRect" presStyleCnt="0"/>
      <dgm:spPr/>
    </dgm:pt>
    <dgm:pt modelId="{9C4839B4-11D9-4CFF-A018-413CEA652EC5}" type="pres">
      <dgm:prSet presAssocID="{4962B845-6FC6-4ACF-9412-A226E8700225}" presName="parTx" presStyleLbl="revTx" presStyleIdx="0" presStyleCnt="3">
        <dgm:presLayoutVars>
          <dgm:chMax val="0"/>
          <dgm:chPref val="0"/>
        </dgm:presLayoutVars>
      </dgm:prSet>
      <dgm:spPr/>
    </dgm:pt>
    <dgm:pt modelId="{DDFEA8D0-7348-4896-B1EF-7AD504AC287F}" type="pres">
      <dgm:prSet presAssocID="{2E264AA8-E1A1-4914-B968-05719FC7570E}" presName="sibTrans" presStyleCnt="0"/>
      <dgm:spPr/>
    </dgm:pt>
    <dgm:pt modelId="{EACDC30C-02AF-497E-A9E0-3624D9432C5D}" type="pres">
      <dgm:prSet presAssocID="{81E703BE-011F-468F-BE0C-6A3B3EF82F17}" presName="compNode" presStyleCnt="0"/>
      <dgm:spPr/>
    </dgm:pt>
    <dgm:pt modelId="{8DA8969C-3135-4D75-A5C5-00F8926E3938}" type="pres">
      <dgm:prSet presAssocID="{81E703BE-011F-468F-BE0C-6A3B3EF82F17}" presName="bgRect" presStyleLbl="bgShp" presStyleIdx="1" presStyleCnt="3"/>
      <dgm:spPr/>
    </dgm:pt>
    <dgm:pt modelId="{478A75BF-68A1-4C35-B5D6-DCC152D2E4BC}" type="pres">
      <dgm:prSet presAssocID="{81E703BE-011F-468F-BE0C-6A3B3EF82F1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5BD4B6FE-DFBE-4C9A-8DCD-4F6A20CC494F}" type="pres">
      <dgm:prSet presAssocID="{81E703BE-011F-468F-BE0C-6A3B3EF82F17}" presName="spaceRect" presStyleCnt="0"/>
      <dgm:spPr/>
    </dgm:pt>
    <dgm:pt modelId="{9C0ADFA8-0C75-4496-9C9B-0E3F93D9B121}" type="pres">
      <dgm:prSet presAssocID="{81E703BE-011F-468F-BE0C-6A3B3EF82F17}" presName="parTx" presStyleLbl="revTx" presStyleIdx="1" presStyleCnt="3">
        <dgm:presLayoutVars>
          <dgm:chMax val="0"/>
          <dgm:chPref val="0"/>
        </dgm:presLayoutVars>
      </dgm:prSet>
      <dgm:spPr/>
    </dgm:pt>
    <dgm:pt modelId="{7A049DBC-A5E2-45FE-950E-37CED0206B41}" type="pres">
      <dgm:prSet presAssocID="{14DF65CF-97FF-4D88-A60C-A507D68A3C08}" presName="sibTrans" presStyleCnt="0"/>
      <dgm:spPr/>
    </dgm:pt>
    <dgm:pt modelId="{88787540-D40F-4D42-A197-2BCC8816F5B4}" type="pres">
      <dgm:prSet presAssocID="{A0E3F294-08B7-4C10-9945-CA5CAE36E7DD}" presName="compNode" presStyleCnt="0"/>
      <dgm:spPr/>
    </dgm:pt>
    <dgm:pt modelId="{CD322E13-6EC9-443A-9380-7FC75798F0F4}" type="pres">
      <dgm:prSet presAssocID="{A0E3F294-08B7-4C10-9945-CA5CAE36E7DD}" presName="bgRect" presStyleLbl="bgShp" presStyleIdx="2" presStyleCnt="3"/>
      <dgm:spPr/>
    </dgm:pt>
    <dgm:pt modelId="{6DEA1F68-3CA3-469D-A4CE-85FC7573374E}" type="pres">
      <dgm:prSet presAssocID="{A0E3F294-08B7-4C10-9945-CA5CAE36E7D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9A6ADFA2-9BEC-4D82-AD3B-039FDA8D9800}" type="pres">
      <dgm:prSet presAssocID="{A0E3F294-08B7-4C10-9945-CA5CAE36E7DD}" presName="spaceRect" presStyleCnt="0"/>
      <dgm:spPr/>
    </dgm:pt>
    <dgm:pt modelId="{4E4CD19D-5663-4145-9A8C-B43D393C5FD3}" type="pres">
      <dgm:prSet presAssocID="{A0E3F294-08B7-4C10-9945-CA5CAE36E7D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5B5F800-BE09-476D-A450-34C05BA644C0}" type="presOf" srcId="{A0E3F294-08B7-4C10-9945-CA5CAE36E7DD}" destId="{4E4CD19D-5663-4145-9A8C-B43D393C5FD3}" srcOrd="0" destOrd="0" presId="urn:microsoft.com/office/officeart/2018/2/layout/IconVerticalSolidList"/>
    <dgm:cxn modelId="{232A4E2C-77B8-49BA-97BD-39DD3D62B59F}" srcId="{314F6CCA-85E0-4358-9A4C-10B24334B2FF}" destId="{4962B845-6FC6-4ACF-9412-A226E8700225}" srcOrd="0" destOrd="0" parTransId="{20DDD8E8-F901-4164-95FB-81F610C81296}" sibTransId="{2E264AA8-E1A1-4914-B968-05719FC7570E}"/>
    <dgm:cxn modelId="{3E53C96F-A5DC-432F-ACA4-6F13889369BB}" srcId="{314F6CCA-85E0-4358-9A4C-10B24334B2FF}" destId="{A0E3F294-08B7-4C10-9945-CA5CAE36E7DD}" srcOrd="2" destOrd="0" parTransId="{B340AA6A-4806-4CB8-A506-88D77C892EB0}" sibTransId="{4ABC52B8-DF5D-4D75-AFD0-7D9D9B7E6556}"/>
    <dgm:cxn modelId="{458A5AA5-0EC7-4956-9B71-35964643F82F}" type="presOf" srcId="{81E703BE-011F-468F-BE0C-6A3B3EF82F17}" destId="{9C0ADFA8-0C75-4496-9C9B-0E3F93D9B121}" srcOrd="0" destOrd="0" presId="urn:microsoft.com/office/officeart/2018/2/layout/IconVerticalSolidList"/>
    <dgm:cxn modelId="{B9B561D6-39EF-4A47-87E1-DE9CBDA0692C}" type="presOf" srcId="{4962B845-6FC6-4ACF-9412-A226E8700225}" destId="{9C4839B4-11D9-4CFF-A018-413CEA652EC5}" srcOrd="0" destOrd="0" presId="urn:microsoft.com/office/officeart/2018/2/layout/IconVerticalSolidList"/>
    <dgm:cxn modelId="{793F6DEF-0B01-4981-902A-108A84F0E5FB}" type="presOf" srcId="{314F6CCA-85E0-4358-9A4C-10B24334B2FF}" destId="{F35589A8-1708-4911-8758-C15D6E400422}" srcOrd="0" destOrd="0" presId="urn:microsoft.com/office/officeart/2018/2/layout/IconVerticalSolidList"/>
    <dgm:cxn modelId="{22BA55FF-927B-4B91-8C16-14742591C46A}" srcId="{314F6CCA-85E0-4358-9A4C-10B24334B2FF}" destId="{81E703BE-011F-468F-BE0C-6A3B3EF82F17}" srcOrd="1" destOrd="0" parTransId="{4FC50AD6-C367-4A1B-B015-7C7F829CA1BA}" sibTransId="{14DF65CF-97FF-4D88-A60C-A507D68A3C08}"/>
    <dgm:cxn modelId="{83530F7E-3D07-48AB-BB94-CAF9201C9C3E}" type="presParOf" srcId="{F35589A8-1708-4911-8758-C15D6E400422}" destId="{7DFD65EE-B1C4-46AF-B16F-59325C6F5B3E}" srcOrd="0" destOrd="0" presId="urn:microsoft.com/office/officeart/2018/2/layout/IconVerticalSolidList"/>
    <dgm:cxn modelId="{E6B0F0D0-2159-4D23-AC8B-4609FFE2541C}" type="presParOf" srcId="{7DFD65EE-B1C4-46AF-B16F-59325C6F5B3E}" destId="{395D414D-3A69-4B13-93F6-C68F198E1AFE}" srcOrd="0" destOrd="0" presId="urn:microsoft.com/office/officeart/2018/2/layout/IconVerticalSolidList"/>
    <dgm:cxn modelId="{948A3DFD-0BA9-4915-BFD6-A88865B31C46}" type="presParOf" srcId="{7DFD65EE-B1C4-46AF-B16F-59325C6F5B3E}" destId="{8B40FD87-DD10-4AD7-BD9A-10381F399DAB}" srcOrd="1" destOrd="0" presId="urn:microsoft.com/office/officeart/2018/2/layout/IconVerticalSolidList"/>
    <dgm:cxn modelId="{AF652238-CE01-4676-B66A-92A6371DF5EE}" type="presParOf" srcId="{7DFD65EE-B1C4-46AF-B16F-59325C6F5B3E}" destId="{0AB461A0-2CCE-40E9-812F-1096A0800160}" srcOrd="2" destOrd="0" presId="urn:microsoft.com/office/officeart/2018/2/layout/IconVerticalSolidList"/>
    <dgm:cxn modelId="{5A6500DD-5D8C-4D6D-AE04-0F5C2F0D8787}" type="presParOf" srcId="{7DFD65EE-B1C4-46AF-B16F-59325C6F5B3E}" destId="{9C4839B4-11D9-4CFF-A018-413CEA652EC5}" srcOrd="3" destOrd="0" presId="urn:microsoft.com/office/officeart/2018/2/layout/IconVerticalSolidList"/>
    <dgm:cxn modelId="{5F7686DA-5DBE-4AEB-B72F-5A65E6CD9705}" type="presParOf" srcId="{F35589A8-1708-4911-8758-C15D6E400422}" destId="{DDFEA8D0-7348-4896-B1EF-7AD504AC287F}" srcOrd="1" destOrd="0" presId="urn:microsoft.com/office/officeart/2018/2/layout/IconVerticalSolidList"/>
    <dgm:cxn modelId="{DB966431-85F4-4233-AD05-5F63B51DB59D}" type="presParOf" srcId="{F35589A8-1708-4911-8758-C15D6E400422}" destId="{EACDC30C-02AF-497E-A9E0-3624D9432C5D}" srcOrd="2" destOrd="0" presId="urn:microsoft.com/office/officeart/2018/2/layout/IconVerticalSolidList"/>
    <dgm:cxn modelId="{7BA3BFD9-626D-4416-B1AF-5E607E63018E}" type="presParOf" srcId="{EACDC30C-02AF-497E-A9E0-3624D9432C5D}" destId="{8DA8969C-3135-4D75-A5C5-00F8926E3938}" srcOrd="0" destOrd="0" presId="urn:microsoft.com/office/officeart/2018/2/layout/IconVerticalSolidList"/>
    <dgm:cxn modelId="{1AE225E3-A476-4BED-A16E-DF36B7382F81}" type="presParOf" srcId="{EACDC30C-02AF-497E-A9E0-3624D9432C5D}" destId="{478A75BF-68A1-4C35-B5D6-DCC152D2E4BC}" srcOrd="1" destOrd="0" presId="urn:microsoft.com/office/officeart/2018/2/layout/IconVerticalSolidList"/>
    <dgm:cxn modelId="{FCFEC1B7-3EEE-41E9-B841-033295A44329}" type="presParOf" srcId="{EACDC30C-02AF-497E-A9E0-3624D9432C5D}" destId="{5BD4B6FE-DFBE-4C9A-8DCD-4F6A20CC494F}" srcOrd="2" destOrd="0" presId="urn:microsoft.com/office/officeart/2018/2/layout/IconVerticalSolidList"/>
    <dgm:cxn modelId="{68C63E66-1BE4-4C6A-AAC9-C5C47A8888BF}" type="presParOf" srcId="{EACDC30C-02AF-497E-A9E0-3624D9432C5D}" destId="{9C0ADFA8-0C75-4496-9C9B-0E3F93D9B121}" srcOrd="3" destOrd="0" presId="urn:microsoft.com/office/officeart/2018/2/layout/IconVerticalSolidList"/>
    <dgm:cxn modelId="{48743519-9523-436E-96AB-F43CC9B9205A}" type="presParOf" srcId="{F35589A8-1708-4911-8758-C15D6E400422}" destId="{7A049DBC-A5E2-45FE-950E-37CED0206B41}" srcOrd="3" destOrd="0" presId="urn:microsoft.com/office/officeart/2018/2/layout/IconVerticalSolidList"/>
    <dgm:cxn modelId="{20C72E2A-E9A1-4767-967D-3956917F1E5B}" type="presParOf" srcId="{F35589A8-1708-4911-8758-C15D6E400422}" destId="{88787540-D40F-4D42-A197-2BCC8816F5B4}" srcOrd="4" destOrd="0" presId="urn:microsoft.com/office/officeart/2018/2/layout/IconVerticalSolidList"/>
    <dgm:cxn modelId="{58FDF05A-E3C2-4DD3-878E-D078817EA13C}" type="presParOf" srcId="{88787540-D40F-4D42-A197-2BCC8816F5B4}" destId="{CD322E13-6EC9-443A-9380-7FC75798F0F4}" srcOrd="0" destOrd="0" presId="urn:microsoft.com/office/officeart/2018/2/layout/IconVerticalSolidList"/>
    <dgm:cxn modelId="{64D875ED-3354-4A44-817C-7129137728A5}" type="presParOf" srcId="{88787540-D40F-4D42-A197-2BCC8816F5B4}" destId="{6DEA1F68-3CA3-469D-A4CE-85FC7573374E}" srcOrd="1" destOrd="0" presId="urn:microsoft.com/office/officeart/2018/2/layout/IconVerticalSolidList"/>
    <dgm:cxn modelId="{F252AA32-A28A-4173-AC0F-61167AA4FE8B}" type="presParOf" srcId="{88787540-D40F-4D42-A197-2BCC8816F5B4}" destId="{9A6ADFA2-9BEC-4D82-AD3B-039FDA8D9800}" srcOrd="2" destOrd="0" presId="urn:microsoft.com/office/officeart/2018/2/layout/IconVerticalSolidList"/>
    <dgm:cxn modelId="{0C6A13E4-816C-4C89-B264-D7E9B4358432}" type="presParOf" srcId="{88787540-D40F-4D42-A197-2BCC8816F5B4}" destId="{4E4CD19D-5663-4145-9A8C-B43D393C5FD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488A864-E6A5-4643-97A5-CE9564D589A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2F328EB-D922-4CA9-ABE8-681A60587CE9}">
      <dgm:prSet/>
      <dgm:spPr/>
      <dgm:t>
        <a:bodyPr/>
        <a:lstStyle/>
        <a:p>
          <a:r>
            <a:rPr lang="en-US"/>
            <a:t>Spoofing</a:t>
          </a:r>
        </a:p>
      </dgm:t>
    </dgm:pt>
    <dgm:pt modelId="{13FD0F03-8CA0-4B3D-AFF0-2F41FA434520}" type="parTrans" cxnId="{BAC4359A-2C22-48F8-8551-05506F50E427}">
      <dgm:prSet/>
      <dgm:spPr/>
      <dgm:t>
        <a:bodyPr/>
        <a:lstStyle/>
        <a:p>
          <a:endParaRPr lang="en-US"/>
        </a:p>
      </dgm:t>
    </dgm:pt>
    <dgm:pt modelId="{A0FA7BEA-1CC1-40C7-B027-4479F8ADCD8E}" type="sibTrans" cxnId="{BAC4359A-2C22-48F8-8551-05506F50E427}">
      <dgm:prSet/>
      <dgm:spPr/>
      <dgm:t>
        <a:bodyPr/>
        <a:lstStyle/>
        <a:p>
          <a:endParaRPr lang="en-US"/>
        </a:p>
      </dgm:t>
    </dgm:pt>
    <dgm:pt modelId="{10D0F40C-519C-4AC4-B61E-633A7C0E95B7}">
      <dgm:prSet/>
      <dgm:spPr/>
      <dgm:t>
        <a:bodyPr/>
        <a:lstStyle/>
        <a:p>
          <a:r>
            <a:rPr lang="en-US"/>
            <a:t>Tampering</a:t>
          </a:r>
        </a:p>
      </dgm:t>
    </dgm:pt>
    <dgm:pt modelId="{69B1CCA9-856C-406B-BCE4-F1A76C909D6A}" type="parTrans" cxnId="{29B9BD4E-47B5-4337-92DE-5908A8890EFA}">
      <dgm:prSet/>
      <dgm:spPr/>
      <dgm:t>
        <a:bodyPr/>
        <a:lstStyle/>
        <a:p>
          <a:endParaRPr lang="en-US"/>
        </a:p>
      </dgm:t>
    </dgm:pt>
    <dgm:pt modelId="{087900E9-9515-4037-B420-0550BE8DC254}" type="sibTrans" cxnId="{29B9BD4E-47B5-4337-92DE-5908A8890EFA}">
      <dgm:prSet/>
      <dgm:spPr/>
      <dgm:t>
        <a:bodyPr/>
        <a:lstStyle/>
        <a:p>
          <a:endParaRPr lang="en-US"/>
        </a:p>
      </dgm:t>
    </dgm:pt>
    <dgm:pt modelId="{85B08CDF-2E8A-461A-860F-E1921B339BAA}">
      <dgm:prSet/>
      <dgm:spPr/>
      <dgm:t>
        <a:bodyPr/>
        <a:lstStyle/>
        <a:p>
          <a:r>
            <a:rPr lang="en-US"/>
            <a:t>Repudiation</a:t>
          </a:r>
        </a:p>
      </dgm:t>
    </dgm:pt>
    <dgm:pt modelId="{0FB37E92-C53C-46EA-8F38-1618EAC2AEC8}" type="parTrans" cxnId="{C4519B3B-0026-4CEB-B71D-24A60528ECAD}">
      <dgm:prSet/>
      <dgm:spPr/>
      <dgm:t>
        <a:bodyPr/>
        <a:lstStyle/>
        <a:p>
          <a:endParaRPr lang="en-US"/>
        </a:p>
      </dgm:t>
    </dgm:pt>
    <dgm:pt modelId="{2E39D153-6ADD-4E17-9443-045A78A83E63}" type="sibTrans" cxnId="{C4519B3B-0026-4CEB-B71D-24A60528ECAD}">
      <dgm:prSet/>
      <dgm:spPr/>
      <dgm:t>
        <a:bodyPr/>
        <a:lstStyle/>
        <a:p>
          <a:endParaRPr lang="en-US"/>
        </a:p>
      </dgm:t>
    </dgm:pt>
    <dgm:pt modelId="{604D3974-F987-4AC9-8E59-D077D3C90599}">
      <dgm:prSet/>
      <dgm:spPr/>
      <dgm:t>
        <a:bodyPr/>
        <a:lstStyle/>
        <a:p>
          <a:r>
            <a:rPr lang="en-US"/>
            <a:t>Information Disclosure</a:t>
          </a:r>
        </a:p>
      </dgm:t>
    </dgm:pt>
    <dgm:pt modelId="{54517565-F11E-433B-A70B-498EAA5EFD13}" type="parTrans" cxnId="{CD8DA853-261D-423D-9019-C26761F50860}">
      <dgm:prSet/>
      <dgm:spPr/>
      <dgm:t>
        <a:bodyPr/>
        <a:lstStyle/>
        <a:p>
          <a:endParaRPr lang="en-US"/>
        </a:p>
      </dgm:t>
    </dgm:pt>
    <dgm:pt modelId="{9A5F3104-380C-4DFE-A402-04172814BF7A}" type="sibTrans" cxnId="{CD8DA853-261D-423D-9019-C26761F50860}">
      <dgm:prSet/>
      <dgm:spPr/>
      <dgm:t>
        <a:bodyPr/>
        <a:lstStyle/>
        <a:p>
          <a:endParaRPr lang="en-US"/>
        </a:p>
      </dgm:t>
    </dgm:pt>
    <dgm:pt modelId="{B182CDB9-6DD8-477C-8128-1CAEC8AC5185}">
      <dgm:prSet/>
      <dgm:spPr/>
      <dgm:t>
        <a:bodyPr/>
        <a:lstStyle/>
        <a:p>
          <a:r>
            <a:rPr lang="en-US"/>
            <a:t>Denial of Service</a:t>
          </a:r>
        </a:p>
      </dgm:t>
    </dgm:pt>
    <dgm:pt modelId="{687B31A6-B179-423B-BF0C-C9C5C6CFADFA}" type="parTrans" cxnId="{41257879-0E77-406D-BBB0-D11A368A95EF}">
      <dgm:prSet/>
      <dgm:spPr/>
      <dgm:t>
        <a:bodyPr/>
        <a:lstStyle/>
        <a:p>
          <a:endParaRPr lang="en-US"/>
        </a:p>
      </dgm:t>
    </dgm:pt>
    <dgm:pt modelId="{94697BB5-2C1F-4205-A97A-A425EA5FD280}" type="sibTrans" cxnId="{41257879-0E77-406D-BBB0-D11A368A95EF}">
      <dgm:prSet/>
      <dgm:spPr/>
      <dgm:t>
        <a:bodyPr/>
        <a:lstStyle/>
        <a:p>
          <a:endParaRPr lang="en-US"/>
        </a:p>
      </dgm:t>
    </dgm:pt>
    <dgm:pt modelId="{4E8DE82B-57DC-4BE4-9B48-9F94072E93DC}">
      <dgm:prSet/>
      <dgm:spPr/>
      <dgm:t>
        <a:bodyPr/>
        <a:lstStyle/>
        <a:p>
          <a:r>
            <a:rPr lang="en-US"/>
            <a:t>Elevation of Privileges</a:t>
          </a:r>
        </a:p>
      </dgm:t>
    </dgm:pt>
    <dgm:pt modelId="{239DBFB3-E76D-4571-9D7F-CA436003DA06}" type="parTrans" cxnId="{2E19B534-AE27-429A-BDA3-E22777E0BE6C}">
      <dgm:prSet/>
      <dgm:spPr/>
      <dgm:t>
        <a:bodyPr/>
        <a:lstStyle/>
        <a:p>
          <a:endParaRPr lang="en-US"/>
        </a:p>
      </dgm:t>
    </dgm:pt>
    <dgm:pt modelId="{563FA805-7A7D-4FF4-B7A6-10631D032A10}" type="sibTrans" cxnId="{2E19B534-AE27-429A-BDA3-E22777E0BE6C}">
      <dgm:prSet/>
      <dgm:spPr/>
      <dgm:t>
        <a:bodyPr/>
        <a:lstStyle/>
        <a:p>
          <a:endParaRPr lang="en-US"/>
        </a:p>
      </dgm:t>
    </dgm:pt>
    <dgm:pt modelId="{31837FC4-86F5-43AD-8560-4D1E92BE4013}" type="pres">
      <dgm:prSet presAssocID="{7488A864-E6A5-4643-97A5-CE9564D589A5}" presName="root" presStyleCnt="0">
        <dgm:presLayoutVars>
          <dgm:dir/>
          <dgm:resizeHandles val="exact"/>
        </dgm:presLayoutVars>
      </dgm:prSet>
      <dgm:spPr/>
    </dgm:pt>
    <dgm:pt modelId="{84DF8D73-C3B9-4A23-985F-50C102BDB482}" type="pres">
      <dgm:prSet presAssocID="{02F328EB-D922-4CA9-ABE8-681A60587CE9}" presName="compNode" presStyleCnt="0"/>
      <dgm:spPr/>
    </dgm:pt>
    <dgm:pt modelId="{DD339100-32DF-40FE-9DEB-F350A9DF52EA}" type="pres">
      <dgm:prSet presAssocID="{02F328EB-D922-4CA9-ABE8-681A60587CE9}" presName="bgRect" presStyleLbl="bgShp" presStyleIdx="0" presStyleCnt="6"/>
      <dgm:spPr/>
    </dgm:pt>
    <dgm:pt modelId="{53EF1773-7BAD-4C02-B6EB-369DCA9E723D}" type="pres">
      <dgm:prSet presAssocID="{02F328EB-D922-4CA9-ABE8-681A60587CE9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fer"/>
        </a:ext>
      </dgm:extLst>
    </dgm:pt>
    <dgm:pt modelId="{B274053B-99AD-4F43-A1CF-D5A66979B881}" type="pres">
      <dgm:prSet presAssocID="{02F328EB-D922-4CA9-ABE8-681A60587CE9}" presName="spaceRect" presStyleCnt="0"/>
      <dgm:spPr/>
    </dgm:pt>
    <dgm:pt modelId="{0662CE3C-4CCC-41D2-BD72-15A949442F8B}" type="pres">
      <dgm:prSet presAssocID="{02F328EB-D922-4CA9-ABE8-681A60587CE9}" presName="parTx" presStyleLbl="revTx" presStyleIdx="0" presStyleCnt="6">
        <dgm:presLayoutVars>
          <dgm:chMax val="0"/>
          <dgm:chPref val="0"/>
        </dgm:presLayoutVars>
      </dgm:prSet>
      <dgm:spPr/>
    </dgm:pt>
    <dgm:pt modelId="{268F36E1-F2F9-4243-AA27-05692EB52A30}" type="pres">
      <dgm:prSet presAssocID="{A0FA7BEA-1CC1-40C7-B027-4479F8ADCD8E}" presName="sibTrans" presStyleCnt="0"/>
      <dgm:spPr/>
    </dgm:pt>
    <dgm:pt modelId="{002508C7-41DC-4772-92AD-E3A4484B5111}" type="pres">
      <dgm:prSet presAssocID="{10D0F40C-519C-4AC4-B61E-633A7C0E95B7}" presName="compNode" presStyleCnt="0"/>
      <dgm:spPr/>
    </dgm:pt>
    <dgm:pt modelId="{06F44015-8D9F-46FF-B8A7-3E7E3EED06FE}" type="pres">
      <dgm:prSet presAssocID="{10D0F40C-519C-4AC4-B61E-633A7C0E95B7}" presName="bgRect" presStyleLbl="bgShp" presStyleIdx="1" presStyleCnt="6"/>
      <dgm:spPr/>
    </dgm:pt>
    <dgm:pt modelId="{BE8F2714-A6B8-4379-A75A-9181C2DD8A96}" type="pres">
      <dgm:prSet presAssocID="{10D0F40C-519C-4AC4-B61E-633A7C0E95B7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ber"/>
        </a:ext>
      </dgm:extLst>
    </dgm:pt>
    <dgm:pt modelId="{C0E71B46-652B-4933-9290-AA6B8114BAAC}" type="pres">
      <dgm:prSet presAssocID="{10D0F40C-519C-4AC4-B61E-633A7C0E95B7}" presName="spaceRect" presStyleCnt="0"/>
      <dgm:spPr/>
    </dgm:pt>
    <dgm:pt modelId="{9A33F4C5-E7D0-4928-845A-08774B2C2D5D}" type="pres">
      <dgm:prSet presAssocID="{10D0F40C-519C-4AC4-B61E-633A7C0E95B7}" presName="parTx" presStyleLbl="revTx" presStyleIdx="1" presStyleCnt="6">
        <dgm:presLayoutVars>
          <dgm:chMax val="0"/>
          <dgm:chPref val="0"/>
        </dgm:presLayoutVars>
      </dgm:prSet>
      <dgm:spPr/>
    </dgm:pt>
    <dgm:pt modelId="{CBE4FDD3-3AF8-4542-8F46-AD3119089B6A}" type="pres">
      <dgm:prSet presAssocID="{087900E9-9515-4037-B420-0550BE8DC254}" presName="sibTrans" presStyleCnt="0"/>
      <dgm:spPr/>
    </dgm:pt>
    <dgm:pt modelId="{7DC2D19B-258A-4192-BB47-8937DD4604C2}" type="pres">
      <dgm:prSet presAssocID="{85B08CDF-2E8A-461A-860F-E1921B339BAA}" presName="compNode" presStyleCnt="0"/>
      <dgm:spPr/>
    </dgm:pt>
    <dgm:pt modelId="{EBD403B3-306C-4109-B5CD-F6FD2C7B161A}" type="pres">
      <dgm:prSet presAssocID="{85B08CDF-2E8A-461A-860F-E1921B339BAA}" presName="bgRect" presStyleLbl="bgShp" presStyleIdx="2" presStyleCnt="6"/>
      <dgm:spPr/>
    </dgm:pt>
    <dgm:pt modelId="{A735070F-7BB2-4A16-BF33-576B4A7EDC2A}" type="pres">
      <dgm:prSet presAssocID="{85B08CDF-2E8A-461A-860F-E1921B339BAA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4F953D8-6457-443B-B8CC-5A3F7B0FD88F}" type="pres">
      <dgm:prSet presAssocID="{85B08CDF-2E8A-461A-860F-E1921B339BAA}" presName="spaceRect" presStyleCnt="0"/>
      <dgm:spPr/>
    </dgm:pt>
    <dgm:pt modelId="{36AD588D-FAF4-41A8-92CA-FAEA4052C42B}" type="pres">
      <dgm:prSet presAssocID="{85B08CDF-2E8A-461A-860F-E1921B339BAA}" presName="parTx" presStyleLbl="revTx" presStyleIdx="2" presStyleCnt="6">
        <dgm:presLayoutVars>
          <dgm:chMax val="0"/>
          <dgm:chPref val="0"/>
        </dgm:presLayoutVars>
      </dgm:prSet>
      <dgm:spPr/>
    </dgm:pt>
    <dgm:pt modelId="{02C89A63-22B0-4CB2-879B-90A8E1FA31BA}" type="pres">
      <dgm:prSet presAssocID="{2E39D153-6ADD-4E17-9443-045A78A83E63}" presName="sibTrans" presStyleCnt="0"/>
      <dgm:spPr/>
    </dgm:pt>
    <dgm:pt modelId="{9D7C0DF3-8805-4F2C-AC3E-45896716C5F5}" type="pres">
      <dgm:prSet presAssocID="{604D3974-F987-4AC9-8E59-D077D3C90599}" presName="compNode" presStyleCnt="0"/>
      <dgm:spPr/>
    </dgm:pt>
    <dgm:pt modelId="{AAC06DF4-DBFB-44C8-A728-CB8DC808E7C8}" type="pres">
      <dgm:prSet presAssocID="{604D3974-F987-4AC9-8E59-D077D3C90599}" presName="bgRect" presStyleLbl="bgShp" presStyleIdx="3" presStyleCnt="6"/>
      <dgm:spPr/>
    </dgm:pt>
    <dgm:pt modelId="{42BD84AC-0031-4197-B55D-8B159390A76A}" type="pres">
      <dgm:prSet presAssocID="{604D3974-F987-4AC9-8E59-D077D3C90599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ormation"/>
        </a:ext>
      </dgm:extLst>
    </dgm:pt>
    <dgm:pt modelId="{62C623D9-13D9-48AB-9D2E-AE9D92AB5067}" type="pres">
      <dgm:prSet presAssocID="{604D3974-F987-4AC9-8E59-D077D3C90599}" presName="spaceRect" presStyleCnt="0"/>
      <dgm:spPr/>
    </dgm:pt>
    <dgm:pt modelId="{737C8141-A5AF-4167-BE94-D839A98DBF48}" type="pres">
      <dgm:prSet presAssocID="{604D3974-F987-4AC9-8E59-D077D3C90599}" presName="parTx" presStyleLbl="revTx" presStyleIdx="3" presStyleCnt="6">
        <dgm:presLayoutVars>
          <dgm:chMax val="0"/>
          <dgm:chPref val="0"/>
        </dgm:presLayoutVars>
      </dgm:prSet>
      <dgm:spPr/>
    </dgm:pt>
    <dgm:pt modelId="{7B32333D-3943-4B4B-A0D5-4439E6DC8938}" type="pres">
      <dgm:prSet presAssocID="{9A5F3104-380C-4DFE-A402-04172814BF7A}" presName="sibTrans" presStyleCnt="0"/>
      <dgm:spPr/>
    </dgm:pt>
    <dgm:pt modelId="{2C9B960F-655F-4EFA-B5F1-13215AF19B95}" type="pres">
      <dgm:prSet presAssocID="{B182CDB9-6DD8-477C-8128-1CAEC8AC5185}" presName="compNode" presStyleCnt="0"/>
      <dgm:spPr/>
    </dgm:pt>
    <dgm:pt modelId="{248C4EA8-EE51-4C37-AABB-2718BB10536E}" type="pres">
      <dgm:prSet presAssocID="{B182CDB9-6DD8-477C-8128-1CAEC8AC5185}" presName="bgRect" presStyleLbl="bgShp" presStyleIdx="4" presStyleCnt="6"/>
      <dgm:spPr/>
    </dgm:pt>
    <dgm:pt modelId="{C7629A71-59D1-4AC7-B416-560CE28B6F6C}" type="pres">
      <dgm:prSet presAssocID="{B182CDB9-6DD8-477C-8128-1CAEC8AC5185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ngry Face with No Fill"/>
        </a:ext>
      </dgm:extLst>
    </dgm:pt>
    <dgm:pt modelId="{7E90F515-C715-456B-B227-85EA30645A45}" type="pres">
      <dgm:prSet presAssocID="{B182CDB9-6DD8-477C-8128-1CAEC8AC5185}" presName="spaceRect" presStyleCnt="0"/>
      <dgm:spPr/>
    </dgm:pt>
    <dgm:pt modelId="{E3F3489C-BB04-4B64-A033-ECB7512D0139}" type="pres">
      <dgm:prSet presAssocID="{B182CDB9-6DD8-477C-8128-1CAEC8AC5185}" presName="parTx" presStyleLbl="revTx" presStyleIdx="4" presStyleCnt="6">
        <dgm:presLayoutVars>
          <dgm:chMax val="0"/>
          <dgm:chPref val="0"/>
        </dgm:presLayoutVars>
      </dgm:prSet>
      <dgm:spPr/>
    </dgm:pt>
    <dgm:pt modelId="{241ECD50-8065-4165-A954-6A3F0C55E9BB}" type="pres">
      <dgm:prSet presAssocID="{94697BB5-2C1F-4205-A97A-A425EA5FD280}" presName="sibTrans" presStyleCnt="0"/>
      <dgm:spPr/>
    </dgm:pt>
    <dgm:pt modelId="{1027BBAB-A1CF-4F0F-88A6-6D8EC8DF471D}" type="pres">
      <dgm:prSet presAssocID="{4E8DE82B-57DC-4BE4-9B48-9F94072E93DC}" presName="compNode" presStyleCnt="0"/>
      <dgm:spPr/>
    </dgm:pt>
    <dgm:pt modelId="{8D07736E-A076-4FCB-9116-1F1F813D9883}" type="pres">
      <dgm:prSet presAssocID="{4E8DE82B-57DC-4BE4-9B48-9F94072E93DC}" presName="bgRect" presStyleLbl="bgShp" presStyleIdx="5" presStyleCnt="6"/>
      <dgm:spPr/>
    </dgm:pt>
    <dgm:pt modelId="{B675A8BB-49C8-4F17-958F-2D288D01B06D}" type="pres">
      <dgm:prSet presAssocID="{4E8DE82B-57DC-4BE4-9B48-9F94072E93DC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eekTemple"/>
        </a:ext>
      </dgm:extLst>
    </dgm:pt>
    <dgm:pt modelId="{F4005ED5-2439-4920-957E-97BCF2A4E14D}" type="pres">
      <dgm:prSet presAssocID="{4E8DE82B-57DC-4BE4-9B48-9F94072E93DC}" presName="spaceRect" presStyleCnt="0"/>
      <dgm:spPr/>
    </dgm:pt>
    <dgm:pt modelId="{96D1192A-7B1D-4FA4-BB09-A5431363B33D}" type="pres">
      <dgm:prSet presAssocID="{4E8DE82B-57DC-4BE4-9B48-9F94072E93DC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21443C07-A0E1-4A87-8CEC-9C01203DEA66}" type="presOf" srcId="{85B08CDF-2E8A-461A-860F-E1921B339BAA}" destId="{36AD588D-FAF4-41A8-92CA-FAEA4052C42B}" srcOrd="0" destOrd="0" presId="urn:microsoft.com/office/officeart/2018/2/layout/IconVerticalSolidList"/>
    <dgm:cxn modelId="{2E19B534-AE27-429A-BDA3-E22777E0BE6C}" srcId="{7488A864-E6A5-4643-97A5-CE9564D589A5}" destId="{4E8DE82B-57DC-4BE4-9B48-9F94072E93DC}" srcOrd="5" destOrd="0" parTransId="{239DBFB3-E76D-4571-9D7F-CA436003DA06}" sibTransId="{563FA805-7A7D-4FF4-B7A6-10631D032A10}"/>
    <dgm:cxn modelId="{C4519B3B-0026-4CEB-B71D-24A60528ECAD}" srcId="{7488A864-E6A5-4643-97A5-CE9564D589A5}" destId="{85B08CDF-2E8A-461A-860F-E1921B339BAA}" srcOrd="2" destOrd="0" parTransId="{0FB37E92-C53C-46EA-8F38-1618EAC2AEC8}" sibTransId="{2E39D153-6ADD-4E17-9443-045A78A83E63}"/>
    <dgm:cxn modelId="{0DFD403C-94EC-42BA-BD57-7D0FE3885387}" type="presOf" srcId="{7488A864-E6A5-4643-97A5-CE9564D589A5}" destId="{31837FC4-86F5-43AD-8560-4D1E92BE4013}" srcOrd="0" destOrd="0" presId="urn:microsoft.com/office/officeart/2018/2/layout/IconVerticalSolidList"/>
    <dgm:cxn modelId="{90BF715D-B9A9-450A-8BE3-50B0060A257D}" type="presOf" srcId="{4E8DE82B-57DC-4BE4-9B48-9F94072E93DC}" destId="{96D1192A-7B1D-4FA4-BB09-A5431363B33D}" srcOrd="0" destOrd="0" presId="urn:microsoft.com/office/officeart/2018/2/layout/IconVerticalSolidList"/>
    <dgm:cxn modelId="{E4489A5D-2494-44F7-80E6-E18D1D8555C5}" type="presOf" srcId="{604D3974-F987-4AC9-8E59-D077D3C90599}" destId="{737C8141-A5AF-4167-BE94-D839A98DBF48}" srcOrd="0" destOrd="0" presId="urn:microsoft.com/office/officeart/2018/2/layout/IconVerticalSolidList"/>
    <dgm:cxn modelId="{29B9BD4E-47B5-4337-92DE-5908A8890EFA}" srcId="{7488A864-E6A5-4643-97A5-CE9564D589A5}" destId="{10D0F40C-519C-4AC4-B61E-633A7C0E95B7}" srcOrd="1" destOrd="0" parTransId="{69B1CCA9-856C-406B-BCE4-F1A76C909D6A}" sibTransId="{087900E9-9515-4037-B420-0550BE8DC254}"/>
    <dgm:cxn modelId="{CD8DA853-261D-423D-9019-C26761F50860}" srcId="{7488A864-E6A5-4643-97A5-CE9564D589A5}" destId="{604D3974-F987-4AC9-8E59-D077D3C90599}" srcOrd="3" destOrd="0" parTransId="{54517565-F11E-433B-A70B-498EAA5EFD13}" sibTransId="{9A5F3104-380C-4DFE-A402-04172814BF7A}"/>
    <dgm:cxn modelId="{41257879-0E77-406D-BBB0-D11A368A95EF}" srcId="{7488A864-E6A5-4643-97A5-CE9564D589A5}" destId="{B182CDB9-6DD8-477C-8128-1CAEC8AC5185}" srcOrd="4" destOrd="0" parTransId="{687B31A6-B179-423B-BF0C-C9C5C6CFADFA}" sibTransId="{94697BB5-2C1F-4205-A97A-A425EA5FD280}"/>
    <dgm:cxn modelId="{23A26C80-B513-4579-88EE-2B6DB00A329A}" type="presOf" srcId="{B182CDB9-6DD8-477C-8128-1CAEC8AC5185}" destId="{E3F3489C-BB04-4B64-A033-ECB7512D0139}" srcOrd="0" destOrd="0" presId="urn:microsoft.com/office/officeart/2018/2/layout/IconVerticalSolidList"/>
    <dgm:cxn modelId="{BAC4359A-2C22-48F8-8551-05506F50E427}" srcId="{7488A864-E6A5-4643-97A5-CE9564D589A5}" destId="{02F328EB-D922-4CA9-ABE8-681A60587CE9}" srcOrd="0" destOrd="0" parTransId="{13FD0F03-8CA0-4B3D-AFF0-2F41FA434520}" sibTransId="{A0FA7BEA-1CC1-40C7-B027-4479F8ADCD8E}"/>
    <dgm:cxn modelId="{121E7BB8-1DA5-44DF-8441-94166A452CF4}" type="presOf" srcId="{02F328EB-D922-4CA9-ABE8-681A60587CE9}" destId="{0662CE3C-4CCC-41D2-BD72-15A949442F8B}" srcOrd="0" destOrd="0" presId="urn:microsoft.com/office/officeart/2018/2/layout/IconVerticalSolidList"/>
    <dgm:cxn modelId="{4FF0A2F5-3C84-4E32-907B-99531ABA9CE4}" type="presOf" srcId="{10D0F40C-519C-4AC4-B61E-633A7C0E95B7}" destId="{9A33F4C5-E7D0-4928-845A-08774B2C2D5D}" srcOrd="0" destOrd="0" presId="urn:microsoft.com/office/officeart/2018/2/layout/IconVerticalSolidList"/>
    <dgm:cxn modelId="{B119B193-6CE4-41D5-8B56-DB8487C09EF7}" type="presParOf" srcId="{31837FC4-86F5-43AD-8560-4D1E92BE4013}" destId="{84DF8D73-C3B9-4A23-985F-50C102BDB482}" srcOrd="0" destOrd="0" presId="urn:microsoft.com/office/officeart/2018/2/layout/IconVerticalSolidList"/>
    <dgm:cxn modelId="{2CBDEA9F-BA87-4F92-82D5-27062615DAED}" type="presParOf" srcId="{84DF8D73-C3B9-4A23-985F-50C102BDB482}" destId="{DD339100-32DF-40FE-9DEB-F350A9DF52EA}" srcOrd="0" destOrd="0" presId="urn:microsoft.com/office/officeart/2018/2/layout/IconVerticalSolidList"/>
    <dgm:cxn modelId="{59E6935A-6D51-4ED6-8AE2-3A3CA676129D}" type="presParOf" srcId="{84DF8D73-C3B9-4A23-985F-50C102BDB482}" destId="{53EF1773-7BAD-4C02-B6EB-369DCA9E723D}" srcOrd="1" destOrd="0" presId="urn:microsoft.com/office/officeart/2018/2/layout/IconVerticalSolidList"/>
    <dgm:cxn modelId="{C6231565-0100-488B-A711-69999FFF1F6E}" type="presParOf" srcId="{84DF8D73-C3B9-4A23-985F-50C102BDB482}" destId="{B274053B-99AD-4F43-A1CF-D5A66979B881}" srcOrd="2" destOrd="0" presId="urn:microsoft.com/office/officeart/2018/2/layout/IconVerticalSolidList"/>
    <dgm:cxn modelId="{A541A4D3-61BE-41B8-BA44-7B8CACBB6272}" type="presParOf" srcId="{84DF8D73-C3B9-4A23-985F-50C102BDB482}" destId="{0662CE3C-4CCC-41D2-BD72-15A949442F8B}" srcOrd="3" destOrd="0" presId="urn:microsoft.com/office/officeart/2018/2/layout/IconVerticalSolidList"/>
    <dgm:cxn modelId="{9CBDAA85-DF9D-4932-A551-9303137D6A57}" type="presParOf" srcId="{31837FC4-86F5-43AD-8560-4D1E92BE4013}" destId="{268F36E1-F2F9-4243-AA27-05692EB52A30}" srcOrd="1" destOrd="0" presId="urn:microsoft.com/office/officeart/2018/2/layout/IconVerticalSolidList"/>
    <dgm:cxn modelId="{1A3C5990-7445-4299-B7F7-1F6B84F3CE3E}" type="presParOf" srcId="{31837FC4-86F5-43AD-8560-4D1E92BE4013}" destId="{002508C7-41DC-4772-92AD-E3A4484B5111}" srcOrd="2" destOrd="0" presId="urn:microsoft.com/office/officeart/2018/2/layout/IconVerticalSolidList"/>
    <dgm:cxn modelId="{7B92C4E8-4636-459E-95E1-A297B2DB998D}" type="presParOf" srcId="{002508C7-41DC-4772-92AD-E3A4484B5111}" destId="{06F44015-8D9F-46FF-B8A7-3E7E3EED06FE}" srcOrd="0" destOrd="0" presId="urn:microsoft.com/office/officeart/2018/2/layout/IconVerticalSolidList"/>
    <dgm:cxn modelId="{BB96E744-B9EF-4C33-9E30-78B3593E5582}" type="presParOf" srcId="{002508C7-41DC-4772-92AD-E3A4484B5111}" destId="{BE8F2714-A6B8-4379-A75A-9181C2DD8A96}" srcOrd="1" destOrd="0" presId="urn:microsoft.com/office/officeart/2018/2/layout/IconVerticalSolidList"/>
    <dgm:cxn modelId="{ACB22160-ECA5-4F51-A3CA-41F3F70C0ED7}" type="presParOf" srcId="{002508C7-41DC-4772-92AD-E3A4484B5111}" destId="{C0E71B46-652B-4933-9290-AA6B8114BAAC}" srcOrd="2" destOrd="0" presId="urn:microsoft.com/office/officeart/2018/2/layout/IconVerticalSolidList"/>
    <dgm:cxn modelId="{D4627773-79A6-449E-A0DF-06A623AE8AE9}" type="presParOf" srcId="{002508C7-41DC-4772-92AD-E3A4484B5111}" destId="{9A33F4C5-E7D0-4928-845A-08774B2C2D5D}" srcOrd="3" destOrd="0" presId="urn:microsoft.com/office/officeart/2018/2/layout/IconVerticalSolidList"/>
    <dgm:cxn modelId="{A0987FB2-9FA9-4AB3-8D6A-61421319B2CF}" type="presParOf" srcId="{31837FC4-86F5-43AD-8560-4D1E92BE4013}" destId="{CBE4FDD3-3AF8-4542-8F46-AD3119089B6A}" srcOrd="3" destOrd="0" presId="urn:microsoft.com/office/officeart/2018/2/layout/IconVerticalSolidList"/>
    <dgm:cxn modelId="{BEED5377-A136-43BB-B6C1-633C081AFE37}" type="presParOf" srcId="{31837FC4-86F5-43AD-8560-4D1E92BE4013}" destId="{7DC2D19B-258A-4192-BB47-8937DD4604C2}" srcOrd="4" destOrd="0" presId="urn:microsoft.com/office/officeart/2018/2/layout/IconVerticalSolidList"/>
    <dgm:cxn modelId="{1B057883-BD32-4E42-82EE-449561022B00}" type="presParOf" srcId="{7DC2D19B-258A-4192-BB47-8937DD4604C2}" destId="{EBD403B3-306C-4109-B5CD-F6FD2C7B161A}" srcOrd="0" destOrd="0" presId="urn:microsoft.com/office/officeart/2018/2/layout/IconVerticalSolidList"/>
    <dgm:cxn modelId="{F2736354-8F8A-41C6-83ED-9742B9EFD87D}" type="presParOf" srcId="{7DC2D19B-258A-4192-BB47-8937DD4604C2}" destId="{A735070F-7BB2-4A16-BF33-576B4A7EDC2A}" srcOrd="1" destOrd="0" presId="urn:microsoft.com/office/officeart/2018/2/layout/IconVerticalSolidList"/>
    <dgm:cxn modelId="{5C6F67A8-73CA-41C8-8DAE-C70C4E05F2D2}" type="presParOf" srcId="{7DC2D19B-258A-4192-BB47-8937DD4604C2}" destId="{C4F953D8-6457-443B-B8CC-5A3F7B0FD88F}" srcOrd="2" destOrd="0" presId="urn:microsoft.com/office/officeart/2018/2/layout/IconVerticalSolidList"/>
    <dgm:cxn modelId="{A767D09F-91C8-4DFD-AD13-D0CD18AE7A82}" type="presParOf" srcId="{7DC2D19B-258A-4192-BB47-8937DD4604C2}" destId="{36AD588D-FAF4-41A8-92CA-FAEA4052C42B}" srcOrd="3" destOrd="0" presId="urn:microsoft.com/office/officeart/2018/2/layout/IconVerticalSolidList"/>
    <dgm:cxn modelId="{532A0AE8-04D9-4547-9487-9724B10B731A}" type="presParOf" srcId="{31837FC4-86F5-43AD-8560-4D1E92BE4013}" destId="{02C89A63-22B0-4CB2-879B-90A8E1FA31BA}" srcOrd="5" destOrd="0" presId="urn:microsoft.com/office/officeart/2018/2/layout/IconVerticalSolidList"/>
    <dgm:cxn modelId="{19154407-04F6-49FE-B249-E3638B684BAF}" type="presParOf" srcId="{31837FC4-86F5-43AD-8560-4D1E92BE4013}" destId="{9D7C0DF3-8805-4F2C-AC3E-45896716C5F5}" srcOrd="6" destOrd="0" presId="urn:microsoft.com/office/officeart/2018/2/layout/IconVerticalSolidList"/>
    <dgm:cxn modelId="{F88BBE9F-3739-4E0B-B7E4-A133B94A2767}" type="presParOf" srcId="{9D7C0DF3-8805-4F2C-AC3E-45896716C5F5}" destId="{AAC06DF4-DBFB-44C8-A728-CB8DC808E7C8}" srcOrd="0" destOrd="0" presId="urn:microsoft.com/office/officeart/2018/2/layout/IconVerticalSolidList"/>
    <dgm:cxn modelId="{11A3F371-9547-4149-B334-60835BCB7F91}" type="presParOf" srcId="{9D7C0DF3-8805-4F2C-AC3E-45896716C5F5}" destId="{42BD84AC-0031-4197-B55D-8B159390A76A}" srcOrd="1" destOrd="0" presId="urn:microsoft.com/office/officeart/2018/2/layout/IconVerticalSolidList"/>
    <dgm:cxn modelId="{04F773B1-FC6C-41FA-854F-F48C3216C4E5}" type="presParOf" srcId="{9D7C0DF3-8805-4F2C-AC3E-45896716C5F5}" destId="{62C623D9-13D9-48AB-9D2E-AE9D92AB5067}" srcOrd="2" destOrd="0" presId="urn:microsoft.com/office/officeart/2018/2/layout/IconVerticalSolidList"/>
    <dgm:cxn modelId="{E14978F0-D48D-4108-B1EC-9C13609F7AFE}" type="presParOf" srcId="{9D7C0DF3-8805-4F2C-AC3E-45896716C5F5}" destId="{737C8141-A5AF-4167-BE94-D839A98DBF48}" srcOrd="3" destOrd="0" presId="urn:microsoft.com/office/officeart/2018/2/layout/IconVerticalSolidList"/>
    <dgm:cxn modelId="{0DA907C7-624F-40C7-B36F-F6374C3200F6}" type="presParOf" srcId="{31837FC4-86F5-43AD-8560-4D1E92BE4013}" destId="{7B32333D-3943-4B4B-A0D5-4439E6DC8938}" srcOrd="7" destOrd="0" presId="urn:microsoft.com/office/officeart/2018/2/layout/IconVerticalSolidList"/>
    <dgm:cxn modelId="{71C01760-4FC1-4626-A476-55DB20624DD6}" type="presParOf" srcId="{31837FC4-86F5-43AD-8560-4D1E92BE4013}" destId="{2C9B960F-655F-4EFA-B5F1-13215AF19B95}" srcOrd="8" destOrd="0" presId="urn:microsoft.com/office/officeart/2018/2/layout/IconVerticalSolidList"/>
    <dgm:cxn modelId="{B9D9EE8C-524F-4E7F-BDEB-0D970AC3DE12}" type="presParOf" srcId="{2C9B960F-655F-4EFA-B5F1-13215AF19B95}" destId="{248C4EA8-EE51-4C37-AABB-2718BB10536E}" srcOrd="0" destOrd="0" presId="urn:microsoft.com/office/officeart/2018/2/layout/IconVerticalSolidList"/>
    <dgm:cxn modelId="{2369E21E-0C84-4472-A10A-0E2BCAE766F4}" type="presParOf" srcId="{2C9B960F-655F-4EFA-B5F1-13215AF19B95}" destId="{C7629A71-59D1-4AC7-B416-560CE28B6F6C}" srcOrd="1" destOrd="0" presId="urn:microsoft.com/office/officeart/2018/2/layout/IconVerticalSolidList"/>
    <dgm:cxn modelId="{B5E1746E-9E0E-4232-A672-67C9CB56D9D7}" type="presParOf" srcId="{2C9B960F-655F-4EFA-B5F1-13215AF19B95}" destId="{7E90F515-C715-456B-B227-85EA30645A45}" srcOrd="2" destOrd="0" presId="urn:microsoft.com/office/officeart/2018/2/layout/IconVerticalSolidList"/>
    <dgm:cxn modelId="{0221AC5F-010A-4217-9A00-3DA97FC977BE}" type="presParOf" srcId="{2C9B960F-655F-4EFA-B5F1-13215AF19B95}" destId="{E3F3489C-BB04-4B64-A033-ECB7512D0139}" srcOrd="3" destOrd="0" presId="urn:microsoft.com/office/officeart/2018/2/layout/IconVerticalSolidList"/>
    <dgm:cxn modelId="{0D78565B-1001-426B-A154-030DE2F2F95C}" type="presParOf" srcId="{31837FC4-86F5-43AD-8560-4D1E92BE4013}" destId="{241ECD50-8065-4165-A954-6A3F0C55E9BB}" srcOrd="9" destOrd="0" presId="urn:microsoft.com/office/officeart/2018/2/layout/IconVerticalSolidList"/>
    <dgm:cxn modelId="{17B6CC00-0B89-40A3-8C67-10CB64E880F4}" type="presParOf" srcId="{31837FC4-86F5-43AD-8560-4D1E92BE4013}" destId="{1027BBAB-A1CF-4F0F-88A6-6D8EC8DF471D}" srcOrd="10" destOrd="0" presId="urn:microsoft.com/office/officeart/2018/2/layout/IconVerticalSolidList"/>
    <dgm:cxn modelId="{E16D90D6-2462-4E4B-912D-CCC556B031F2}" type="presParOf" srcId="{1027BBAB-A1CF-4F0F-88A6-6D8EC8DF471D}" destId="{8D07736E-A076-4FCB-9116-1F1F813D9883}" srcOrd="0" destOrd="0" presId="urn:microsoft.com/office/officeart/2018/2/layout/IconVerticalSolidList"/>
    <dgm:cxn modelId="{92848E45-C7D1-42B9-9ACE-BF6C3FB518BD}" type="presParOf" srcId="{1027BBAB-A1CF-4F0F-88A6-6D8EC8DF471D}" destId="{B675A8BB-49C8-4F17-958F-2D288D01B06D}" srcOrd="1" destOrd="0" presId="urn:microsoft.com/office/officeart/2018/2/layout/IconVerticalSolidList"/>
    <dgm:cxn modelId="{0E326128-2510-4A11-99E4-9113DAEACC1A}" type="presParOf" srcId="{1027BBAB-A1CF-4F0F-88A6-6D8EC8DF471D}" destId="{F4005ED5-2439-4920-957E-97BCF2A4E14D}" srcOrd="2" destOrd="0" presId="urn:microsoft.com/office/officeart/2018/2/layout/IconVerticalSolidList"/>
    <dgm:cxn modelId="{1D501016-9BAC-4B10-9C2D-B3E6AE9A3D23}" type="presParOf" srcId="{1027BBAB-A1CF-4F0F-88A6-6D8EC8DF471D}" destId="{96D1192A-7B1D-4FA4-BB09-A5431363B33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4B3A242-65A3-4124-B324-4211C6D0791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3CB3678-5A3B-4167-B407-786D109AFD4A}">
      <dgm:prSet/>
      <dgm:spPr/>
      <dgm:t>
        <a:bodyPr/>
        <a:lstStyle/>
        <a:p>
          <a:r>
            <a:rPr lang="en-US"/>
            <a:t>Security is about risk management protections</a:t>
          </a:r>
        </a:p>
      </dgm:t>
    </dgm:pt>
    <dgm:pt modelId="{24AE9672-8784-4F96-9086-D9510639536C}" type="parTrans" cxnId="{DDCE3F5B-4CF1-4170-9D19-07848977FB89}">
      <dgm:prSet/>
      <dgm:spPr/>
      <dgm:t>
        <a:bodyPr/>
        <a:lstStyle/>
        <a:p>
          <a:endParaRPr lang="en-US"/>
        </a:p>
      </dgm:t>
    </dgm:pt>
    <dgm:pt modelId="{E508A96A-EBCB-4E15-B4D4-FC02131A0BE6}" type="sibTrans" cxnId="{DDCE3F5B-4CF1-4170-9D19-07848977FB89}">
      <dgm:prSet/>
      <dgm:spPr/>
      <dgm:t>
        <a:bodyPr/>
        <a:lstStyle/>
        <a:p>
          <a:endParaRPr lang="en-US"/>
        </a:p>
      </dgm:t>
    </dgm:pt>
    <dgm:pt modelId="{A41297BB-C8DA-42AE-B925-F32458E60034}">
      <dgm:prSet/>
      <dgm:spPr/>
      <dgm:t>
        <a:bodyPr/>
        <a:lstStyle/>
        <a:p>
          <a:r>
            <a:rPr lang="en-US"/>
            <a:t>Be skeptical</a:t>
          </a:r>
        </a:p>
      </dgm:t>
    </dgm:pt>
    <dgm:pt modelId="{1AC6A8B6-67DC-4FF9-B0D3-8E81B35FEA9A}" type="parTrans" cxnId="{2337BF2E-6DCD-47A8-A3AA-E452153D12EB}">
      <dgm:prSet/>
      <dgm:spPr/>
      <dgm:t>
        <a:bodyPr/>
        <a:lstStyle/>
        <a:p>
          <a:endParaRPr lang="en-US"/>
        </a:p>
      </dgm:t>
    </dgm:pt>
    <dgm:pt modelId="{4173B5F5-B660-4EDA-8FB0-52A409544013}" type="sibTrans" cxnId="{2337BF2E-6DCD-47A8-A3AA-E452153D12EB}">
      <dgm:prSet/>
      <dgm:spPr/>
      <dgm:t>
        <a:bodyPr/>
        <a:lstStyle/>
        <a:p>
          <a:endParaRPr lang="en-US"/>
        </a:p>
      </dgm:t>
    </dgm:pt>
    <dgm:pt modelId="{BD6205F1-5817-41E4-B992-D4827FE7DC52}">
      <dgm:prSet/>
      <dgm:spPr/>
      <dgm:t>
        <a:bodyPr/>
        <a:lstStyle/>
        <a:p>
          <a:r>
            <a:rPr lang="en-US"/>
            <a:t>Authenticate, authorize, and audit actions</a:t>
          </a:r>
        </a:p>
      </dgm:t>
    </dgm:pt>
    <dgm:pt modelId="{07795CD8-5652-4FFA-86CC-C534CEE53E8B}" type="parTrans" cxnId="{494C2660-CD46-45D7-A34E-A26C384E75B1}">
      <dgm:prSet/>
      <dgm:spPr/>
      <dgm:t>
        <a:bodyPr/>
        <a:lstStyle/>
        <a:p>
          <a:endParaRPr lang="en-US"/>
        </a:p>
      </dgm:t>
    </dgm:pt>
    <dgm:pt modelId="{19198E03-4AD7-4E1E-8DC8-CE2E83A15D4F}" type="sibTrans" cxnId="{494C2660-CD46-45D7-A34E-A26C384E75B1}">
      <dgm:prSet/>
      <dgm:spPr/>
      <dgm:t>
        <a:bodyPr/>
        <a:lstStyle/>
        <a:p>
          <a:endParaRPr lang="en-US"/>
        </a:p>
      </dgm:t>
    </dgm:pt>
    <dgm:pt modelId="{18156665-3E27-48FF-8B95-69DE1260ED84}">
      <dgm:prSet/>
      <dgm:spPr/>
      <dgm:t>
        <a:bodyPr/>
        <a:lstStyle/>
        <a:p>
          <a:r>
            <a:rPr lang="en-US"/>
            <a:t>Preventing negligence, how will this fail?</a:t>
          </a:r>
        </a:p>
      </dgm:t>
    </dgm:pt>
    <dgm:pt modelId="{D47B0592-26F4-4CB2-8428-F11CBB7DB61F}" type="parTrans" cxnId="{23D0D3AD-874B-41C0-86C5-666A06C8BBEC}">
      <dgm:prSet/>
      <dgm:spPr/>
      <dgm:t>
        <a:bodyPr/>
        <a:lstStyle/>
        <a:p>
          <a:endParaRPr lang="en-US"/>
        </a:p>
      </dgm:t>
    </dgm:pt>
    <dgm:pt modelId="{E344E7DF-074D-4225-AE05-F6254DB6507F}" type="sibTrans" cxnId="{23D0D3AD-874B-41C0-86C5-666A06C8BBEC}">
      <dgm:prSet/>
      <dgm:spPr/>
      <dgm:t>
        <a:bodyPr/>
        <a:lstStyle/>
        <a:p>
          <a:endParaRPr lang="en-US"/>
        </a:p>
      </dgm:t>
    </dgm:pt>
    <dgm:pt modelId="{77D91B66-7E5D-42A7-868A-FE3501955C89}">
      <dgm:prSet/>
      <dgm:spPr/>
      <dgm:t>
        <a:bodyPr/>
        <a:lstStyle/>
        <a:p>
          <a:r>
            <a:rPr lang="en-US"/>
            <a:t>Think about quotas, fail-over, backup/recovery</a:t>
          </a:r>
        </a:p>
      </dgm:t>
    </dgm:pt>
    <dgm:pt modelId="{49EC1186-C6F3-4742-8025-E647044ACC49}" type="parTrans" cxnId="{4575C548-A0C4-4916-981F-4D4EFE4FA734}">
      <dgm:prSet/>
      <dgm:spPr/>
      <dgm:t>
        <a:bodyPr/>
        <a:lstStyle/>
        <a:p>
          <a:endParaRPr lang="en-US"/>
        </a:p>
      </dgm:t>
    </dgm:pt>
    <dgm:pt modelId="{28BCCAD4-C4A6-4907-9A53-524A2886E42E}" type="sibTrans" cxnId="{4575C548-A0C4-4916-981F-4D4EFE4FA734}">
      <dgm:prSet/>
      <dgm:spPr/>
      <dgm:t>
        <a:bodyPr/>
        <a:lstStyle/>
        <a:p>
          <a:endParaRPr lang="en-US"/>
        </a:p>
      </dgm:t>
    </dgm:pt>
    <dgm:pt modelId="{70B6035A-0592-426A-A437-361FA2B7FB2B}">
      <dgm:prSet/>
      <dgm:spPr/>
      <dgm:t>
        <a:bodyPr/>
        <a:lstStyle/>
        <a:p>
          <a:r>
            <a:rPr lang="en-US"/>
            <a:t>Preventing maliciousness</a:t>
          </a:r>
        </a:p>
      </dgm:t>
    </dgm:pt>
    <dgm:pt modelId="{225242ED-8F89-4A06-8218-2794EBE7FD4D}" type="parTrans" cxnId="{6C588723-BB14-4F9E-8839-C6F3BCF6B8F8}">
      <dgm:prSet/>
      <dgm:spPr/>
      <dgm:t>
        <a:bodyPr/>
        <a:lstStyle/>
        <a:p>
          <a:endParaRPr lang="en-US"/>
        </a:p>
      </dgm:t>
    </dgm:pt>
    <dgm:pt modelId="{4B7EE033-5850-48AB-A6AA-702F2EAFFDD4}" type="sibTrans" cxnId="{6C588723-BB14-4F9E-8839-C6F3BCF6B8F8}">
      <dgm:prSet/>
      <dgm:spPr/>
      <dgm:t>
        <a:bodyPr/>
        <a:lstStyle/>
        <a:p>
          <a:endParaRPr lang="en-US"/>
        </a:p>
      </dgm:t>
    </dgm:pt>
    <dgm:pt modelId="{5468E2E6-96B7-4CDB-A18C-701DD27CFD45}">
      <dgm:prSet/>
      <dgm:spPr/>
      <dgm:t>
        <a:bodyPr/>
        <a:lstStyle/>
        <a:p>
          <a:r>
            <a:rPr lang="en-US"/>
            <a:t>Think about where data and commands become collide</a:t>
          </a:r>
        </a:p>
      </dgm:t>
    </dgm:pt>
    <dgm:pt modelId="{588CA4FD-4262-4DDD-9FF6-B8DC4677528C}" type="parTrans" cxnId="{EDC92F65-BD8A-493D-82B7-33031666CD0D}">
      <dgm:prSet/>
      <dgm:spPr/>
      <dgm:t>
        <a:bodyPr/>
        <a:lstStyle/>
        <a:p>
          <a:endParaRPr lang="en-US"/>
        </a:p>
      </dgm:t>
    </dgm:pt>
    <dgm:pt modelId="{F3C8DE86-56D2-4D2B-BC5D-5A50B1D4FCB6}" type="sibTrans" cxnId="{EDC92F65-BD8A-493D-82B7-33031666CD0D}">
      <dgm:prSet/>
      <dgm:spPr/>
      <dgm:t>
        <a:bodyPr/>
        <a:lstStyle/>
        <a:p>
          <a:endParaRPr lang="en-US"/>
        </a:p>
      </dgm:t>
    </dgm:pt>
    <dgm:pt modelId="{D1A706C0-A35E-4FE0-8064-40CF10F12812}" type="pres">
      <dgm:prSet presAssocID="{34B3A242-65A3-4124-B324-4211C6D07914}" presName="root" presStyleCnt="0">
        <dgm:presLayoutVars>
          <dgm:dir/>
          <dgm:resizeHandles val="exact"/>
        </dgm:presLayoutVars>
      </dgm:prSet>
      <dgm:spPr/>
    </dgm:pt>
    <dgm:pt modelId="{90C45ECB-639B-438B-BFD3-DC670FA9D903}" type="pres">
      <dgm:prSet presAssocID="{43CB3678-5A3B-4167-B407-786D109AFD4A}" presName="compNode" presStyleCnt="0"/>
      <dgm:spPr/>
    </dgm:pt>
    <dgm:pt modelId="{8B7CE7FE-272E-4DDC-9027-3A387D0BC5B1}" type="pres">
      <dgm:prSet presAssocID="{43CB3678-5A3B-4167-B407-786D109AFD4A}" presName="bgRect" presStyleLbl="bgShp" presStyleIdx="0" presStyleCnt="5"/>
      <dgm:spPr/>
    </dgm:pt>
    <dgm:pt modelId="{66AB5CB6-96D4-420D-B40E-2250EBF6539E}" type="pres">
      <dgm:prSet presAssocID="{43CB3678-5A3B-4167-B407-786D109AFD4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9B199C86-8EC0-4677-A64B-E73E75A30227}" type="pres">
      <dgm:prSet presAssocID="{43CB3678-5A3B-4167-B407-786D109AFD4A}" presName="spaceRect" presStyleCnt="0"/>
      <dgm:spPr/>
    </dgm:pt>
    <dgm:pt modelId="{31F0A8E0-3AF2-46EF-ACF3-06B361B9323E}" type="pres">
      <dgm:prSet presAssocID="{43CB3678-5A3B-4167-B407-786D109AFD4A}" presName="parTx" presStyleLbl="revTx" presStyleIdx="0" presStyleCnt="7">
        <dgm:presLayoutVars>
          <dgm:chMax val="0"/>
          <dgm:chPref val="0"/>
        </dgm:presLayoutVars>
      </dgm:prSet>
      <dgm:spPr/>
    </dgm:pt>
    <dgm:pt modelId="{74A1F887-8991-458E-9ABA-9A22F0C700B1}" type="pres">
      <dgm:prSet presAssocID="{E508A96A-EBCB-4E15-B4D4-FC02131A0BE6}" presName="sibTrans" presStyleCnt="0"/>
      <dgm:spPr/>
    </dgm:pt>
    <dgm:pt modelId="{234E561C-3BF7-4DBA-A5CD-A8719AAEA21A}" type="pres">
      <dgm:prSet presAssocID="{A41297BB-C8DA-42AE-B925-F32458E60034}" presName="compNode" presStyleCnt="0"/>
      <dgm:spPr/>
    </dgm:pt>
    <dgm:pt modelId="{F7B5F6F1-D55C-4B9D-947B-D885A24FCA95}" type="pres">
      <dgm:prSet presAssocID="{A41297BB-C8DA-42AE-B925-F32458E60034}" presName="bgRect" presStyleLbl="bgShp" presStyleIdx="1" presStyleCnt="5"/>
      <dgm:spPr/>
    </dgm:pt>
    <dgm:pt modelId="{EFB41C01-D633-4559-86EC-DEE575D44B94}" type="pres">
      <dgm:prSet presAssocID="{A41297BB-C8DA-42AE-B925-F32458E6003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5BF71373-3A05-4AA6-8D9B-E1F7C9F51FFE}" type="pres">
      <dgm:prSet presAssocID="{A41297BB-C8DA-42AE-B925-F32458E60034}" presName="spaceRect" presStyleCnt="0"/>
      <dgm:spPr/>
    </dgm:pt>
    <dgm:pt modelId="{0CF6204D-FDA5-416C-AAC0-8D4F31E60F41}" type="pres">
      <dgm:prSet presAssocID="{A41297BB-C8DA-42AE-B925-F32458E60034}" presName="parTx" presStyleLbl="revTx" presStyleIdx="1" presStyleCnt="7">
        <dgm:presLayoutVars>
          <dgm:chMax val="0"/>
          <dgm:chPref val="0"/>
        </dgm:presLayoutVars>
      </dgm:prSet>
      <dgm:spPr/>
    </dgm:pt>
    <dgm:pt modelId="{634A9BDA-EB16-4682-9E09-5BA6CD1925BF}" type="pres">
      <dgm:prSet presAssocID="{4173B5F5-B660-4EDA-8FB0-52A409544013}" presName="sibTrans" presStyleCnt="0"/>
      <dgm:spPr/>
    </dgm:pt>
    <dgm:pt modelId="{55805F6E-D9FF-4882-9E51-F802DC2EC58B}" type="pres">
      <dgm:prSet presAssocID="{BD6205F1-5817-41E4-B992-D4827FE7DC52}" presName="compNode" presStyleCnt="0"/>
      <dgm:spPr/>
    </dgm:pt>
    <dgm:pt modelId="{7FE5E7E8-8970-4CBB-A242-E8E57EE01401}" type="pres">
      <dgm:prSet presAssocID="{BD6205F1-5817-41E4-B992-D4827FE7DC52}" presName="bgRect" presStyleLbl="bgShp" presStyleIdx="2" presStyleCnt="5"/>
      <dgm:spPr/>
    </dgm:pt>
    <dgm:pt modelId="{C1F987B2-12B0-44D8-BCBD-02D7C69487FF}" type="pres">
      <dgm:prSet presAssocID="{BD6205F1-5817-41E4-B992-D4827FE7DC5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ject"/>
        </a:ext>
      </dgm:extLst>
    </dgm:pt>
    <dgm:pt modelId="{E023DF60-E37B-4A24-9071-333CBA2BDB9F}" type="pres">
      <dgm:prSet presAssocID="{BD6205F1-5817-41E4-B992-D4827FE7DC52}" presName="spaceRect" presStyleCnt="0"/>
      <dgm:spPr/>
    </dgm:pt>
    <dgm:pt modelId="{A8F912BB-03B5-4318-B6FA-5845EDA0115E}" type="pres">
      <dgm:prSet presAssocID="{BD6205F1-5817-41E4-B992-D4827FE7DC52}" presName="parTx" presStyleLbl="revTx" presStyleIdx="2" presStyleCnt="7">
        <dgm:presLayoutVars>
          <dgm:chMax val="0"/>
          <dgm:chPref val="0"/>
        </dgm:presLayoutVars>
      </dgm:prSet>
      <dgm:spPr/>
    </dgm:pt>
    <dgm:pt modelId="{9497012F-07E2-4AF0-80F4-07DD3F1ADCF4}" type="pres">
      <dgm:prSet presAssocID="{19198E03-4AD7-4E1E-8DC8-CE2E83A15D4F}" presName="sibTrans" presStyleCnt="0"/>
      <dgm:spPr/>
    </dgm:pt>
    <dgm:pt modelId="{59FED057-0E50-4F77-A661-365303D5C7DF}" type="pres">
      <dgm:prSet presAssocID="{18156665-3E27-48FF-8B95-69DE1260ED84}" presName="compNode" presStyleCnt="0"/>
      <dgm:spPr/>
    </dgm:pt>
    <dgm:pt modelId="{C4FD0481-A3BA-4236-A359-180E59F4AC47}" type="pres">
      <dgm:prSet presAssocID="{18156665-3E27-48FF-8B95-69DE1260ED84}" presName="bgRect" presStyleLbl="bgShp" presStyleIdx="3" presStyleCnt="5"/>
      <dgm:spPr/>
    </dgm:pt>
    <dgm:pt modelId="{2AE72DD6-F854-477A-88C3-E47AB7FE43EC}" type="pres">
      <dgm:prSet presAssocID="{18156665-3E27-48FF-8B95-69DE1260ED8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204C135A-0CC0-4AD2-8690-516F1CAC4C5D}" type="pres">
      <dgm:prSet presAssocID="{18156665-3E27-48FF-8B95-69DE1260ED84}" presName="spaceRect" presStyleCnt="0"/>
      <dgm:spPr/>
    </dgm:pt>
    <dgm:pt modelId="{D718C4EC-CEF9-4557-BF85-F162AE632BB6}" type="pres">
      <dgm:prSet presAssocID="{18156665-3E27-48FF-8B95-69DE1260ED84}" presName="parTx" presStyleLbl="revTx" presStyleIdx="3" presStyleCnt="7">
        <dgm:presLayoutVars>
          <dgm:chMax val="0"/>
          <dgm:chPref val="0"/>
        </dgm:presLayoutVars>
      </dgm:prSet>
      <dgm:spPr/>
    </dgm:pt>
    <dgm:pt modelId="{7335145B-DC83-4CDB-A9AE-D7A0A2F1EE1D}" type="pres">
      <dgm:prSet presAssocID="{18156665-3E27-48FF-8B95-69DE1260ED84}" presName="desTx" presStyleLbl="revTx" presStyleIdx="4" presStyleCnt="7">
        <dgm:presLayoutVars/>
      </dgm:prSet>
      <dgm:spPr/>
    </dgm:pt>
    <dgm:pt modelId="{0AA6E6E2-29C5-43BB-B505-3064C282D8CF}" type="pres">
      <dgm:prSet presAssocID="{E344E7DF-074D-4225-AE05-F6254DB6507F}" presName="sibTrans" presStyleCnt="0"/>
      <dgm:spPr/>
    </dgm:pt>
    <dgm:pt modelId="{5163B71C-921A-41FC-9868-2E696FD148E3}" type="pres">
      <dgm:prSet presAssocID="{70B6035A-0592-426A-A437-361FA2B7FB2B}" presName="compNode" presStyleCnt="0"/>
      <dgm:spPr/>
    </dgm:pt>
    <dgm:pt modelId="{5439BFB2-8E5C-4EF2-AC83-5BC5A658B2A5}" type="pres">
      <dgm:prSet presAssocID="{70B6035A-0592-426A-A437-361FA2B7FB2B}" presName="bgRect" presStyleLbl="bgShp" presStyleIdx="4" presStyleCnt="5"/>
      <dgm:spPr/>
    </dgm:pt>
    <dgm:pt modelId="{44B880E6-0B14-4AE0-A054-F7EE60498A3C}" type="pres">
      <dgm:prSet presAssocID="{70B6035A-0592-426A-A437-361FA2B7FB2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B7554A4-241F-4AE3-8496-46E3FA6020D3}" type="pres">
      <dgm:prSet presAssocID="{70B6035A-0592-426A-A437-361FA2B7FB2B}" presName="spaceRect" presStyleCnt="0"/>
      <dgm:spPr/>
    </dgm:pt>
    <dgm:pt modelId="{D18F4D9A-3E1C-437B-8383-9BD91FA6A3DD}" type="pres">
      <dgm:prSet presAssocID="{70B6035A-0592-426A-A437-361FA2B7FB2B}" presName="parTx" presStyleLbl="revTx" presStyleIdx="5" presStyleCnt="7">
        <dgm:presLayoutVars>
          <dgm:chMax val="0"/>
          <dgm:chPref val="0"/>
        </dgm:presLayoutVars>
      </dgm:prSet>
      <dgm:spPr/>
    </dgm:pt>
    <dgm:pt modelId="{322CE298-12E2-46A7-B8EF-107AF5B58DAB}" type="pres">
      <dgm:prSet presAssocID="{70B6035A-0592-426A-A437-361FA2B7FB2B}" presName="desTx" presStyleLbl="revTx" presStyleIdx="6" presStyleCnt="7">
        <dgm:presLayoutVars/>
      </dgm:prSet>
      <dgm:spPr/>
    </dgm:pt>
  </dgm:ptLst>
  <dgm:cxnLst>
    <dgm:cxn modelId="{6C588723-BB14-4F9E-8839-C6F3BCF6B8F8}" srcId="{34B3A242-65A3-4124-B324-4211C6D07914}" destId="{70B6035A-0592-426A-A437-361FA2B7FB2B}" srcOrd="4" destOrd="0" parTransId="{225242ED-8F89-4A06-8218-2794EBE7FD4D}" sibTransId="{4B7EE033-5850-48AB-A6AA-702F2EAFFDD4}"/>
    <dgm:cxn modelId="{2337BF2E-6DCD-47A8-A3AA-E452153D12EB}" srcId="{34B3A242-65A3-4124-B324-4211C6D07914}" destId="{A41297BB-C8DA-42AE-B925-F32458E60034}" srcOrd="1" destOrd="0" parTransId="{1AC6A8B6-67DC-4FF9-B0D3-8E81B35FEA9A}" sibTransId="{4173B5F5-B660-4EDA-8FB0-52A409544013}"/>
    <dgm:cxn modelId="{DDCE3F5B-4CF1-4170-9D19-07848977FB89}" srcId="{34B3A242-65A3-4124-B324-4211C6D07914}" destId="{43CB3678-5A3B-4167-B407-786D109AFD4A}" srcOrd="0" destOrd="0" parTransId="{24AE9672-8784-4F96-9086-D9510639536C}" sibTransId="{E508A96A-EBCB-4E15-B4D4-FC02131A0BE6}"/>
    <dgm:cxn modelId="{42BAEC5E-D941-40C2-B88A-389AFA754425}" type="presOf" srcId="{5468E2E6-96B7-4CDB-A18C-701DD27CFD45}" destId="{322CE298-12E2-46A7-B8EF-107AF5B58DAB}" srcOrd="0" destOrd="0" presId="urn:microsoft.com/office/officeart/2018/2/layout/IconVerticalSolidList"/>
    <dgm:cxn modelId="{494C2660-CD46-45D7-A34E-A26C384E75B1}" srcId="{34B3A242-65A3-4124-B324-4211C6D07914}" destId="{BD6205F1-5817-41E4-B992-D4827FE7DC52}" srcOrd="2" destOrd="0" parTransId="{07795CD8-5652-4FFA-86CC-C534CEE53E8B}" sibTransId="{19198E03-4AD7-4E1E-8DC8-CE2E83A15D4F}"/>
    <dgm:cxn modelId="{23317563-5F54-4041-897D-9D18543ADA2A}" type="presOf" srcId="{77D91B66-7E5D-42A7-868A-FE3501955C89}" destId="{7335145B-DC83-4CDB-A9AE-D7A0A2F1EE1D}" srcOrd="0" destOrd="0" presId="urn:microsoft.com/office/officeart/2018/2/layout/IconVerticalSolidList"/>
    <dgm:cxn modelId="{EDC92F65-BD8A-493D-82B7-33031666CD0D}" srcId="{70B6035A-0592-426A-A437-361FA2B7FB2B}" destId="{5468E2E6-96B7-4CDB-A18C-701DD27CFD45}" srcOrd="0" destOrd="0" parTransId="{588CA4FD-4262-4DDD-9FF6-B8DC4677528C}" sibTransId="{F3C8DE86-56D2-4D2B-BC5D-5A50B1D4FCB6}"/>
    <dgm:cxn modelId="{4575C548-A0C4-4916-981F-4D4EFE4FA734}" srcId="{18156665-3E27-48FF-8B95-69DE1260ED84}" destId="{77D91B66-7E5D-42A7-868A-FE3501955C89}" srcOrd="0" destOrd="0" parTransId="{49EC1186-C6F3-4742-8025-E647044ACC49}" sibTransId="{28BCCAD4-C4A6-4907-9A53-524A2886E42E}"/>
    <dgm:cxn modelId="{704A856D-0390-4027-8165-5FFBFFD6CE43}" type="presOf" srcId="{43CB3678-5A3B-4167-B407-786D109AFD4A}" destId="{31F0A8E0-3AF2-46EF-ACF3-06B361B9323E}" srcOrd="0" destOrd="0" presId="urn:microsoft.com/office/officeart/2018/2/layout/IconVerticalSolidList"/>
    <dgm:cxn modelId="{5370A34F-2E55-4F58-8820-DDF229096FA2}" type="presOf" srcId="{34B3A242-65A3-4124-B324-4211C6D07914}" destId="{D1A706C0-A35E-4FE0-8064-40CF10F12812}" srcOrd="0" destOrd="0" presId="urn:microsoft.com/office/officeart/2018/2/layout/IconVerticalSolidList"/>
    <dgm:cxn modelId="{D07AAF86-7B24-463D-8A95-1F4571969E28}" type="presOf" srcId="{70B6035A-0592-426A-A437-361FA2B7FB2B}" destId="{D18F4D9A-3E1C-437B-8383-9BD91FA6A3DD}" srcOrd="0" destOrd="0" presId="urn:microsoft.com/office/officeart/2018/2/layout/IconVerticalSolidList"/>
    <dgm:cxn modelId="{23D0D3AD-874B-41C0-86C5-666A06C8BBEC}" srcId="{34B3A242-65A3-4124-B324-4211C6D07914}" destId="{18156665-3E27-48FF-8B95-69DE1260ED84}" srcOrd="3" destOrd="0" parTransId="{D47B0592-26F4-4CB2-8428-F11CBB7DB61F}" sibTransId="{E344E7DF-074D-4225-AE05-F6254DB6507F}"/>
    <dgm:cxn modelId="{D0BB89B7-BA56-4688-8DF7-E1F3079DD441}" type="presOf" srcId="{A41297BB-C8DA-42AE-B925-F32458E60034}" destId="{0CF6204D-FDA5-416C-AAC0-8D4F31E60F41}" srcOrd="0" destOrd="0" presId="urn:microsoft.com/office/officeart/2018/2/layout/IconVerticalSolidList"/>
    <dgm:cxn modelId="{0DC4F4DB-574D-4719-A2A5-34A56CD71CC6}" type="presOf" srcId="{18156665-3E27-48FF-8B95-69DE1260ED84}" destId="{D718C4EC-CEF9-4557-BF85-F162AE632BB6}" srcOrd="0" destOrd="0" presId="urn:microsoft.com/office/officeart/2018/2/layout/IconVerticalSolidList"/>
    <dgm:cxn modelId="{561BD1F2-92D6-4781-884F-433649A1B46F}" type="presOf" srcId="{BD6205F1-5817-41E4-B992-D4827FE7DC52}" destId="{A8F912BB-03B5-4318-B6FA-5845EDA0115E}" srcOrd="0" destOrd="0" presId="urn:microsoft.com/office/officeart/2018/2/layout/IconVerticalSolidList"/>
    <dgm:cxn modelId="{C251806B-A4B6-4EA7-AFC7-B355407D89AD}" type="presParOf" srcId="{D1A706C0-A35E-4FE0-8064-40CF10F12812}" destId="{90C45ECB-639B-438B-BFD3-DC670FA9D903}" srcOrd="0" destOrd="0" presId="urn:microsoft.com/office/officeart/2018/2/layout/IconVerticalSolidList"/>
    <dgm:cxn modelId="{F3380E44-55F0-45A7-A2BC-B10F0B2D88C6}" type="presParOf" srcId="{90C45ECB-639B-438B-BFD3-DC670FA9D903}" destId="{8B7CE7FE-272E-4DDC-9027-3A387D0BC5B1}" srcOrd="0" destOrd="0" presId="urn:microsoft.com/office/officeart/2018/2/layout/IconVerticalSolidList"/>
    <dgm:cxn modelId="{1576162C-5BCB-4746-9867-48A55A39ABA0}" type="presParOf" srcId="{90C45ECB-639B-438B-BFD3-DC670FA9D903}" destId="{66AB5CB6-96D4-420D-B40E-2250EBF6539E}" srcOrd="1" destOrd="0" presId="urn:microsoft.com/office/officeart/2018/2/layout/IconVerticalSolidList"/>
    <dgm:cxn modelId="{05375C93-31FA-4444-B22F-462E834D6AD7}" type="presParOf" srcId="{90C45ECB-639B-438B-BFD3-DC670FA9D903}" destId="{9B199C86-8EC0-4677-A64B-E73E75A30227}" srcOrd="2" destOrd="0" presId="urn:microsoft.com/office/officeart/2018/2/layout/IconVerticalSolidList"/>
    <dgm:cxn modelId="{9939D292-402F-47CE-8457-DBB6D7817167}" type="presParOf" srcId="{90C45ECB-639B-438B-BFD3-DC670FA9D903}" destId="{31F0A8E0-3AF2-46EF-ACF3-06B361B9323E}" srcOrd="3" destOrd="0" presId="urn:microsoft.com/office/officeart/2018/2/layout/IconVerticalSolidList"/>
    <dgm:cxn modelId="{6942A586-0462-4885-9E65-264480175D76}" type="presParOf" srcId="{D1A706C0-A35E-4FE0-8064-40CF10F12812}" destId="{74A1F887-8991-458E-9ABA-9A22F0C700B1}" srcOrd="1" destOrd="0" presId="urn:microsoft.com/office/officeart/2018/2/layout/IconVerticalSolidList"/>
    <dgm:cxn modelId="{D8231DE2-59B3-4DC4-8630-2774D4B0F17B}" type="presParOf" srcId="{D1A706C0-A35E-4FE0-8064-40CF10F12812}" destId="{234E561C-3BF7-4DBA-A5CD-A8719AAEA21A}" srcOrd="2" destOrd="0" presId="urn:microsoft.com/office/officeart/2018/2/layout/IconVerticalSolidList"/>
    <dgm:cxn modelId="{B3E37603-E37E-4C4D-B240-9C1F03766984}" type="presParOf" srcId="{234E561C-3BF7-4DBA-A5CD-A8719AAEA21A}" destId="{F7B5F6F1-D55C-4B9D-947B-D885A24FCA95}" srcOrd="0" destOrd="0" presId="urn:microsoft.com/office/officeart/2018/2/layout/IconVerticalSolidList"/>
    <dgm:cxn modelId="{65924A2E-5984-4DDA-8558-B218A7A6B14C}" type="presParOf" srcId="{234E561C-3BF7-4DBA-A5CD-A8719AAEA21A}" destId="{EFB41C01-D633-4559-86EC-DEE575D44B94}" srcOrd="1" destOrd="0" presId="urn:microsoft.com/office/officeart/2018/2/layout/IconVerticalSolidList"/>
    <dgm:cxn modelId="{47A63D44-9A51-44B9-B033-4F91CB05A2C5}" type="presParOf" srcId="{234E561C-3BF7-4DBA-A5CD-A8719AAEA21A}" destId="{5BF71373-3A05-4AA6-8D9B-E1F7C9F51FFE}" srcOrd="2" destOrd="0" presId="urn:microsoft.com/office/officeart/2018/2/layout/IconVerticalSolidList"/>
    <dgm:cxn modelId="{71699C19-5B64-40B4-BC63-E53E60D0A0D7}" type="presParOf" srcId="{234E561C-3BF7-4DBA-A5CD-A8719AAEA21A}" destId="{0CF6204D-FDA5-416C-AAC0-8D4F31E60F41}" srcOrd="3" destOrd="0" presId="urn:microsoft.com/office/officeart/2018/2/layout/IconVerticalSolidList"/>
    <dgm:cxn modelId="{D6013071-D069-463D-86C5-0238D410EC2E}" type="presParOf" srcId="{D1A706C0-A35E-4FE0-8064-40CF10F12812}" destId="{634A9BDA-EB16-4682-9E09-5BA6CD1925BF}" srcOrd="3" destOrd="0" presId="urn:microsoft.com/office/officeart/2018/2/layout/IconVerticalSolidList"/>
    <dgm:cxn modelId="{263B830F-EB17-43DB-B4AA-273E2559810B}" type="presParOf" srcId="{D1A706C0-A35E-4FE0-8064-40CF10F12812}" destId="{55805F6E-D9FF-4882-9E51-F802DC2EC58B}" srcOrd="4" destOrd="0" presId="urn:microsoft.com/office/officeart/2018/2/layout/IconVerticalSolidList"/>
    <dgm:cxn modelId="{EAF4BAFB-3591-4A6D-B7FB-98DE6D9F7D95}" type="presParOf" srcId="{55805F6E-D9FF-4882-9E51-F802DC2EC58B}" destId="{7FE5E7E8-8970-4CBB-A242-E8E57EE01401}" srcOrd="0" destOrd="0" presId="urn:microsoft.com/office/officeart/2018/2/layout/IconVerticalSolidList"/>
    <dgm:cxn modelId="{0574C3FE-6181-4B27-A932-E8BDD0D75D61}" type="presParOf" srcId="{55805F6E-D9FF-4882-9E51-F802DC2EC58B}" destId="{C1F987B2-12B0-44D8-BCBD-02D7C69487FF}" srcOrd="1" destOrd="0" presId="urn:microsoft.com/office/officeart/2018/2/layout/IconVerticalSolidList"/>
    <dgm:cxn modelId="{8173F77A-88E8-4445-A464-E2FA25532FE7}" type="presParOf" srcId="{55805F6E-D9FF-4882-9E51-F802DC2EC58B}" destId="{E023DF60-E37B-4A24-9071-333CBA2BDB9F}" srcOrd="2" destOrd="0" presId="urn:microsoft.com/office/officeart/2018/2/layout/IconVerticalSolidList"/>
    <dgm:cxn modelId="{3D7CEAC2-74CA-4E60-AFC2-8AC38D86C8AC}" type="presParOf" srcId="{55805F6E-D9FF-4882-9E51-F802DC2EC58B}" destId="{A8F912BB-03B5-4318-B6FA-5845EDA0115E}" srcOrd="3" destOrd="0" presId="urn:microsoft.com/office/officeart/2018/2/layout/IconVerticalSolidList"/>
    <dgm:cxn modelId="{5155F167-3538-471C-94EB-2623AE48CED7}" type="presParOf" srcId="{D1A706C0-A35E-4FE0-8064-40CF10F12812}" destId="{9497012F-07E2-4AF0-80F4-07DD3F1ADCF4}" srcOrd="5" destOrd="0" presId="urn:microsoft.com/office/officeart/2018/2/layout/IconVerticalSolidList"/>
    <dgm:cxn modelId="{53AF17D1-E855-4DE7-8A84-A92808AEE652}" type="presParOf" srcId="{D1A706C0-A35E-4FE0-8064-40CF10F12812}" destId="{59FED057-0E50-4F77-A661-365303D5C7DF}" srcOrd="6" destOrd="0" presId="urn:microsoft.com/office/officeart/2018/2/layout/IconVerticalSolidList"/>
    <dgm:cxn modelId="{E985A993-5D4E-4C4B-9947-946B9380E715}" type="presParOf" srcId="{59FED057-0E50-4F77-A661-365303D5C7DF}" destId="{C4FD0481-A3BA-4236-A359-180E59F4AC47}" srcOrd="0" destOrd="0" presId="urn:microsoft.com/office/officeart/2018/2/layout/IconVerticalSolidList"/>
    <dgm:cxn modelId="{939C3E36-A5AB-4276-8D95-0A4DDA61931C}" type="presParOf" srcId="{59FED057-0E50-4F77-A661-365303D5C7DF}" destId="{2AE72DD6-F854-477A-88C3-E47AB7FE43EC}" srcOrd="1" destOrd="0" presId="urn:microsoft.com/office/officeart/2018/2/layout/IconVerticalSolidList"/>
    <dgm:cxn modelId="{973EE9F3-5529-41E5-B71F-C538CBD18FFF}" type="presParOf" srcId="{59FED057-0E50-4F77-A661-365303D5C7DF}" destId="{204C135A-0CC0-4AD2-8690-516F1CAC4C5D}" srcOrd="2" destOrd="0" presId="urn:microsoft.com/office/officeart/2018/2/layout/IconVerticalSolidList"/>
    <dgm:cxn modelId="{A691FAAE-33F8-411E-806A-76E317139CA0}" type="presParOf" srcId="{59FED057-0E50-4F77-A661-365303D5C7DF}" destId="{D718C4EC-CEF9-4557-BF85-F162AE632BB6}" srcOrd="3" destOrd="0" presId="urn:microsoft.com/office/officeart/2018/2/layout/IconVerticalSolidList"/>
    <dgm:cxn modelId="{50536BD8-3A4D-4D0C-923B-E8D452A067DA}" type="presParOf" srcId="{59FED057-0E50-4F77-A661-365303D5C7DF}" destId="{7335145B-DC83-4CDB-A9AE-D7A0A2F1EE1D}" srcOrd="4" destOrd="0" presId="urn:microsoft.com/office/officeart/2018/2/layout/IconVerticalSolidList"/>
    <dgm:cxn modelId="{4C8137C8-25D3-4467-BD19-006170F55E74}" type="presParOf" srcId="{D1A706C0-A35E-4FE0-8064-40CF10F12812}" destId="{0AA6E6E2-29C5-43BB-B505-3064C282D8CF}" srcOrd="7" destOrd="0" presId="urn:microsoft.com/office/officeart/2018/2/layout/IconVerticalSolidList"/>
    <dgm:cxn modelId="{69504A56-71B5-47DD-A293-070037D21AE5}" type="presParOf" srcId="{D1A706C0-A35E-4FE0-8064-40CF10F12812}" destId="{5163B71C-921A-41FC-9868-2E696FD148E3}" srcOrd="8" destOrd="0" presId="urn:microsoft.com/office/officeart/2018/2/layout/IconVerticalSolidList"/>
    <dgm:cxn modelId="{D553A68F-4670-4A5F-8774-46D03952F24E}" type="presParOf" srcId="{5163B71C-921A-41FC-9868-2E696FD148E3}" destId="{5439BFB2-8E5C-4EF2-AC83-5BC5A658B2A5}" srcOrd="0" destOrd="0" presId="urn:microsoft.com/office/officeart/2018/2/layout/IconVerticalSolidList"/>
    <dgm:cxn modelId="{C8AED852-208A-488B-8DDB-AB7CF2739123}" type="presParOf" srcId="{5163B71C-921A-41FC-9868-2E696FD148E3}" destId="{44B880E6-0B14-4AE0-A054-F7EE60498A3C}" srcOrd="1" destOrd="0" presId="urn:microsoft.com/office/officeart/2018/2/layout/IconVerticalSolidList"/>
    <dgm:cxn modelId="{AB05FF3E-31EA-41A0-8EB5-9657C96E24D4}" type="presParOf" srcId="{5163B71C-921A-41FC-9868-2E696FD148E3}" destId="{FB7554A4-241F-4AE3-8496-46E3FA6020D3}" srcOrd="2" destOrd="0" presId="urn:microsoft.com/office/officeart/2018/2/layout/IconVerticalSolidList"/>
    <dgm:cxn modelId="{0EC5D5E2-91A8-459C-84C1-7D5A225FD163}" type="presParOf" srcId="{5163B71C-921A-41FC-9868-2E696FD148E3}" destId="{D18F4D9A-3E1C-437B-8383-9BD91FA6A3DD}" srcOrd="3" destOrd="0" presId="urn:microsoft.com/office/officeart/2018/2/layout/IconVerticalSolidList"/>
    <dgm:cxn modelId="{95115FEA-086F-40A0-8D5C-634B11B0CF5A}" type="presParOf" srcId="{5163B71C-921A-41FC-9868-2E696FD148E3}" destId="{322CE298-12E2-46A7-B8EF-107AF5B58DAB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0471E6D-3681-44D7-8080-B2CB3676BB7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9034DEB-B1F6-4C93-A69C-425B59B7E48C}">
      <dgm:prSet/>
      <dgm:spPr/>
      <dgm:t>
        <a:bodyPr/>
        <a:lstStyle/>
        <a:p>
          <a:r>
            <a:rPr lang="en-US"/>
            <a:t>Software patches</a:t>
          </a:r>
        </a:p>
      </dgm:t>
    </dgm:pt>
    <dgm:pt modelId="{B960449C-FD98-4513-9C2C-0A7CE93D2E87}" type="parTrans" cxnId="{91A54B94-E852-4B72-8965-0496681E273F}">
      <dgm:prSet/>
      <dgm:spPr/>
      <dgm:t>
        <a:bodyPr/>
        <a:lstStyle/>
        <a:p>
          <a:endParaRPr lang="en-US"/>
        </a:p>
      </dgm:t>
    </dgm:pt>
    <dgm:pt modelId="{D5C4817C-16F4-48B6-AFF0-66C660165635}" type="sibTrans" cxnId="{91A54B94-E852-4B72-8965-0496681E273F}">
      <dgm:prSet/>
      <dgm:spPr/>
      <dgm:t>
        <a:bodyPr/>
        <a:lstStyle/>
        <a:p>
          <a:endParaRPr lang="en-US"/>
        </a:p>
      </dgm:t>
    </dgm:pt>
    <dgm:pt modelId="{72673137-28B2-4CFB-AE3B-28F8093888DF}">
      <dgm:prSet/>
      <dgm:spPr/>
      <dgm:t>
        <a:bodyPr/>
        <a:lstStyle/>
        <a:p>
          <a:r>
            <a:rPr lang="en-US"/>
            <a:t>Desired Configuration Policies</a:t>
          </a:r>
        </a:p>
      </dgm:t>
    </dgm:pt>
    <dgm:pt modelId="{30DDB146-DF69-4357-89ED-A7AF7AA7A538}" type="parTrans" cxnId="{DD1C50D1-E14F-4AE8-BBFD-BFB07888DFC0}">
      <dgm:prSet/>
      <dgm:spPr/>
      <dgm:t>
        <a:bodyPr/>
        <a:lstStyle/>
        <a:p>
          <a:endParaRPr lang="en-US"/>
        </a:p>
      </dgm:t>
    </dgm:pt>
    <dgm:pt modelId="{0EDF7C9A-63C3-43EF-A7E9-5A9A85A8F4B4}" type="sibTrans" cxnId="{DD1C50D1-E14F-4AE8-BBFD-BFB07888DFC0}">
      <dgm:prSet/>
      <dgm:spPr/>
      <dgm:t>
        <a:bodyPr/>
        <a:lstStyle/>
        <a:p>
          <a:endParaRPr lang="en-US"/>
        </a:p>
      </dgm:t>
    </dgm:pt>
    <dgm:pt modelId="{6E8D9EF3-CA78-4E65-AD84-90D5A1E57501}">
      <dgm:prSet/>
      <dgm:spPr/>
      <dgm:t>
        <a:bodyPr/>
        <a:lstStyle/>
        <a:p>
          <a:r>
            <a:rPr lang="en-US"/>
            <a:t>Malware</a:t>
          </a:r>
        </a:p>
      </dgm:t>
    </dgm:pt>
    <dgm:pt modelId="{D8B0F0AF-8155-4E95-A7D4-B3D0D92B2F50}" type="parTrans" cxnId="{4B51F682-7C07-410E-A261-B6362F166B89}">
      <dgm:prSet/>
      <dgm:spPr/>
      <dgm:t>
        <a:bodyPr/>
        <a:lstStyle/>
        <a:p>
          <a:endParaRPr lang="en-US"/>
        </a:p>
      </dgm:t>
    </dgm:pt>
    <dgm:pt modelId="{F6D129B6-09F1-4159-8C23-A7CD38DB6598}" type="sibTrans" cxnId="{4B51F682-7C07-410E-A261-B6362F166B89}">
      <dgm:prSet/>
      <dgm:spPr/>
      <dgm:t>
        <a:bodyPr/>
        <a:lstStyle/>
        <a:p>
          <a:endParaRPr lang="en-US"/>
        </a:p>
      </dgm:t>
    </dgm:pt>
    <dgm:pt modelId="{D6F91E19-0D07-4DFF-9A0A-C9D873F532D1}" type="pres">
      <dgm:prSet presAssocID="{80471E6D-3681-44D7-8080-B2CB3676BB70}" presName="root" presStyleCnt="0">
        <dgm:presLayoutVars>
          <dgm:dir/>
          <dgm:resizeHandles val="exact"/>
        </dgm:presLayoutVars>
      </dgm:prSet>
      <dgm:spPr/>
    </dgm:pt>
    <dgm:pt modelId="{B8C72689-95D3-4B78-BBE9-E407542009FD}" type="pres">
      <dgm:prSet presAssocID="{99034DEB-B1F6-4C93-A69C-425B59B7E48C}" presName="compNode" presStyleCnt="0"/>
      <dgm:spPr/>
    </dgm:pt>
    <dgm:pt modelId="{23F8F44B-1676-42F4-A81B-B1771AAEE5DE}" type="pres">
      <dgm:prSet presAssocID="{99034DEB-B1F6-4C93-A69C-425B59B7E48C}" presName="bgRect" presStyleLbl="bgShp" presStyleIdx="0" presStyleCnt="3"/>
      <dgm:spPr/>
    </dgm:pt>
    <dgm:pt modelId="{32EA224C-6EFE-4DC9-B171-BA5F2B9B157C}" type="pres">
      <dgm:prSet presAssocID="{99034DEB-B1F6-4C93-A69C-425B59B7E48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77E25300-A9F1-4468-935E-4B0E3F9B8B18}" type="pres">
      <dgm:prSet presAssocID="{99034DEB-B1F6-4C93-A69C-425B59B7E48C}" presName="spaceRect" presStyleCnt="0"/>
      <dgm:spPr/>
    </dgm:pt>
    <dgm:pt modelId="{1A8BDE45-6672-42DD-8C99-C8EB37F8285C}" type="pres">
      <dgm:prSet presAssocID="{99034DEB-B1F6-4C93-A69C-425B59B7E48C}" presName="parTx" presStyleLbl="revTx" presStyleIdx="0" presStyleCnt="3">
        <dgm:presLayoutVars>
          <dgm:chMax val="0"/>
          <dgm:chPref val="0"/>
        </dgm:presLayoutVars>
      </dgm:prSet>
      <dgm:spPr/>
    </dgm:pt>
    <dgm:pt modelId="{EC86E131-C95D-4CB7-A261-35685B1E3156}" type="pres">
      <dgm:prSet presAssocID="{D5C4817C-16F4-48B6-AFF0-66C660165635}" presName="sibTrans" presStyleCnt="0"/>
      <dgm:spPr/>
    </dgm:pt>
    <dgm:pt modelId="{40913361-586E-4168-8A7C-2FFCF29DED96}" type="pres">
      <dgm:prSet presAssocID="{72673137-28B2-4CFB-AE3B-28F8093888DF}" presName="compNode" presStyleCnt="0"/>
      <dgm:spPr/>
    </dgm:pt>
    <dgm:pt modelId="{4A40844F-68E1-4A7A-B738-7B5FFEB4CE67}" type="pres">
      <dgm:prSet presAssocID="{72673137-28B2-4CFB-AE3B-28F8093888DF}" presName="bgRect" presStyleLbl="bgShp" presStyleIdx="1" presStyleCnt="3"/>
      <dgm:spPr/>
    </dgm:pt>
    <dgm:pt modelId="{C23D3DAF-BE7E-419C-9016-26AA03D0ECE6}" type="pres">
      <dgm:prSet presAssocID="{72673137-28B2-4CFB-AE3B-28F8093888D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A80CE2AD-70A0-4C4C-919D-FFDE2269636E}" type="pres">
      <dgm:prSet presAssocID="{72673137-28B2-4CFB-AE3B-28F8093888DF}" presName="spaceRect" presStyleCnt="0"/>
      <dgm:spPr/>
    </dgm:pt>
    <dgm:pt modelId="{1EC22143-2F16-413F-8663-B6B09481095D}" type="pres">
      <dgm:prSet presAssocID="{72673137-28B2-4CFB-AE3B-28F8093888DF}" presName="parTx" presStyleLbl="revTx" presStyleIdx="1" presStyleCnt="3">
        <dgm:presLayoutVars>
          <dgm:chMax val="0"/>
          <dgm:chPref val="0"/>
        </dgm:presLayoutVars>
      </dgm:prSet>
      <dgm:spPr/>
    </dgm:pt>
    <dgm:pt modelId="{42902B67-9743-4991-B522-2C5BF550A1ED}" type="pres">
      <dgm:prSet presAssocID="{0EDF7C9A-63C3-43EF-A7E9-5A9A85A8F4B4}" presName="sibTrans" presStyleCnt="0"/>
      <dgm:spPr/>
    </dgm:pt>
    <dgm:pt modelId="{CDBA1F69-262D-429B-A248-FAD0E3C4B95A}" type="pres">
      <dgm:prSet presAssocID="{6E8D9EF3-CA78-4E65-AD84-90D5A1E57501}" presName="compNode" presStyleCnt="0"/>
      <dgm:spPr/>
    </dgm:pt>
    <dgm:pt modelId="{9EFFDD1C-581D-4645-B695-6723C3E896F1}" type="pres">
      <dgm:prSet presAssocID="{6E8D9EF3-CA78-4E65-AD84-90D5A1E57501}" presName="bgRect" presStyleLbl="bgShp" presStyleIdx="2" presStyleCnt="3"/>
      <dgm:spPr/>
    </dgm:pt>
    <dgm:pt modelId="{B28A8E14-7E51-40A6-8466-A3BC9013754F}" type="pres">
      <dgm:prSet presAssocID="{6E8D9EF3-CA78-4E65-AD84-90D5A1E5750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"/>
        </a:ext>
      </dgm:extLst>
    </dgm:pt>
    <dgm:pt modelId="{207E34A3-DC62-4E6A-AE7E-FBF1E3E3881E}" type="pres">
      <dgm:prSet presAssocID="{6E8D9EF3-CA78-4E65-AD84-90D5A1E57501}" presName="spaceRect" presStyleCnt="0"/>
      <dgm:spPr/>
    </dgm:pt>
    <dgm:pt modelId="{88CF7537-6583-4742-9CF9-ACB78C309A6F}" type="pres">
      <dgm:prSet presAssocID="{6E8D9EF3-CA78-4E65-AD84-90D5A1E5750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C7DF83C-483E-4F2F-A4EA-C47631B4817C}" type="presOf" srcId="{80471E6D-3681-44D7-8080-B2CB3676BB70}" destId="{D6F91E19-0D07-4DFF-9A0A-C9D873F532D1}" srcOrd="0" destOrd="0" presId="urn:microsoft.com/office/officeart/2018/2/layout/IconVerticalSolidList"/>
    <dgm:cxn modelId="{086E1C62-DBF9-4F80-B9B2-974117FE7314}" type="presOf" srcId="{99034DEB-B1F6-4C93-A69C-425B59B7E48C}" destId="{1A8BDE45-6672-42DD-8C99-C8EB37F8285C}" srcOrd="0" destOrd="0" presId="urn:microsoft.com/office/officeart/2018/2/layout/IconVerticalSolidList"/>
    <dgm:cxn modelId="{4B51F682-7C07-410E-A261-B6362F166B89}" srcId="{80471E6D-3681-44D7-8080-B2CB3676BB70}" destId="{6E8D9EF3-CA78-4E65-AD84-90D5A1E57501}" srcOrd="2" destOrd="0" parTransId="{D8B0F0AF-8155-4E95-A7D4-B3D0D92B2F50}" sibTransId="{F6D129B6-09F1-4159-8C23-A7CD38DB6598}"/>
    <dgm:cxn modelId="{91A54B94-E852-4B72-8965-0496681E273F}" srcId="{80471E6D-3681-44D7-8080-B2CB3676BB70}" destId="{99034DEB-B1F6-4C93-A69C-425B59B7E48C}" srcOrd="0" destOrd="0" parTransId="{B960449C-FD98-4513-9C2C-0A7CE93D2E87}" sibTransId="{D5C4817C-16F4-48B6-AFF0-66C660165635}"/>
    <dgm:cxn modelId="{68B058C0-824D-4C0B-BBA2-661E688310FC}" type="presOf" srcId="{6E8D9EF3-CA78-4E65-AD84-90D5A1E57501}" destId="{88CF7537-6583-4742-9CF9-ACB78C309A6F}" srcOrd="0" destOrd="0" presId="urn:microsoft.com/office/officeart/2018/2/layout/IconVerticalSolidList"/>
    <dgm:cxn modelId="{DD1C50D1-E14F-4AE8-BBFD-BFB07888DFC0}" srcId="{80471E6D-3681-44D7-8080-B2CB3676BB70}" destId="{72673137-28B2-4CFB-AE3B-28F8093888DF}" srcOrd="1" destOrd="0" parTransId="{30DDB146-DF69-4357-89ED-A7AF7AA7A538}" sibTransId="{0EDF7C9A-63C3-43EF-A7E9-5A9A85A8F4B4}"/>
    <dgm:cxn modelId="{4BCA91FA-5451-4A00-9507-6E47C3F12B81}" type="presOf" srcId="{72673137-28B2-4CFB-AE3B-28F8093888DF}" destId="{1EC22143-2F16-413F-8663-B6B09481095D}" srcOrd="0" destOrd="0" presId="urn:microsoft.com/office/officeart/2018/2/layout/IconVerticalSolidList"/>
    <dgm:cxn modelId="{7AEE9C14-DEBD-4B2A-BD98-2111CD8DAF6A}" type="presParOf" srcId="{D6F91E19-0D07-4DFF-9A0A-C9D873F532D1}" destId="{B8C72689-95D3-4B78-BBE9-E407542009FD}" srcOrd="0" destOrd="0" presId="urn:microsoft.com/office/officeart/2018/2/layout/IconVerticalSolidList"/>
    <dgm:cxn modelId="{799CF461-0AF5-4998-84E7-486412514382}" type="presParOf" srcId="{B8C72689-95D3-4B78-BBE9-E407542009FD}" destId="{23F8F44B-1676-42F4-A81B-B1771AAEE5DE}" srcOrd="0" destOrd="0" presId="urn:microsoft.com/office/officeart/2018/2/layout/IconVerticalSolidList"/>
    <dgm:cxn modelId="{B9AFE9E0-A668-4C37-A6BA-102594A44D37}" type="presParOf" srcId="{B8C72689-95D3-4B78-BBE9-E407542009FD}" destId="{32EA224C-6EFE-4DC9-B171-BA5F2B9B157C}" srcOrd="1" destOrd="0" presId="urn:microsoft.com/office/officeart/2018/2/layout/IconVerticalSolidList"/>
    <dgm:cxn modelId="{BB586372-78DF-4313-9D5A-6BA77A4B1A95}" type="presParOf" srcId="{B8C72689-95D3-4B78-BBE9-E407542009FD}" destId="{77E25300-A9F1-4468-935E-4B0E3F9B8B18}" srcOrd="2" destOrd="0" presId="urn:microsoft.com/office/officeart/2018/2/layout/IconVerticalSolidList"/>
    <dgm:cxn modelId="{C5997C1B-8590-40ED-A9FD-19025193FFCE}" type="presParOf" srcId="{B8C72689-95D3-4B78-BBE9-E407542009FD}" destId="{1A8BDE45-6672-42DD-8C99-C8EB37F8285C}" srcOrd="3" destOrd="0" presId="urn:microsoft.com/office/officeart/2018/2/layout/IconVerticalSolidList"/>
    <dgm:cxn modelId="{F71F6065-474D-405D-BE2F-A35DA91F1FA7}" type="presParOf" srcId="{D6F91E19-0D07-4DFF-9A0A-C9D873F532D1}" destId="{EC86E131-C95D-4CB7-A261-35685B1E3156}" srcOrd="1" destOrd="0" presId="urn:microsoft.com/office/officeart/2018/2/layout/IconVerticalSolidList"/>
    <dgm:cxn modelId="{DA816000-1025-4B24-A981-0142FE809DB9}" type="presParOf" srcId="{D6F91E19-0D07-4DFF-9A0A-C9D873F532D1}" destId="{40913361-586E-4168-8A7C-2FFCF29DED96}" srcOrd="2" destOrd="0" presId="urn:microsoft.com/office/officeart/2018/2/layout/IconVerticalSolidList"/>
    <dgm:cxn modelId="{560022FE-0962-4AEB-ACE0-8BB0B0BB5308}" type="presParOf" srcId="{40913361-586E-4168-8A7C-2FFCF29DED96}" destId="{4A40844F-68E1-4A7A-B738-7B5FFEB4CE67}" srcOrd="0" destOrd="0" presId="urn:microsoft.com/office/officeart/2018/2/layout/IconVerticalSolidList"/>
    <dgm:cxn modelId="{B13328AB-E57A-4DB4-8CF0-857CB784B57F}" type="presParOf" srcId="{40913361-586E-4168-8A7C-2FFCF29DED96}" destId="{C23D3DAF-BE7E-419C-9016-26AA03D0ECE6}" srcOrd="1" destOrd="0" presId="urn:microsoft.com/office/officeart/2018/2/layout/IconVerticalSolidList"/>
    <dgm:cxn modelId="{E2763771-960F-4035-8AC1-F569373ADBBA}" type="presParOf" srcId="{40913361-586E-4168-8A7C-2FFCF29DED96}" destId="{A80CE2AD-70A0-4C4C-919D-FFDE2269636E}" srcOrd="2" destOrd="0" presId="urn:microsoft.com/office/officeart/2018/2/layout/IconVerticalSolidList"/>
    <dgm:cxn modelId="{49D432B4-5F36-488E-AE31-C292DE258F0E}" type="presParOf" srcId="{40913361-586E-4168-8A7C-2FFCF29DED96}" destId="{1EC22143-2F16-413F-8663-B6B09481095D}" srcOrd="3" destOrd="0" presId="urn:microsoft.com/office/officeart/2018/2/layout/IconVerticalSolidList"/>
    <dgm:cxn modelId="{FB1DCD3B-F82B-41BA-B90A-A7F492C3FA02}" type="presParOf" srcId="{D6F91E19-0D07-4DFF-9A0A-C9D873F532D1}" destId="{42902B67-9743-4991-B522-2C5BF550A1ED}" srcOrd="3" destOrd="0" presId="urn:microsoft.com/office/officeart/2018/2/layout/IconVerticalSolidList"/>
    <dgm:cxn modelId="{281AAE36-768C-45CA-B832-523AFC8DB410}" type="presParOf" srcId="{D6F91E19-0D07-4DFF-9A0A-C9D873F532D1}" destId="{CDBA1F69-262D-429B-A248-FAD0E3C4B95A}" srcOrd="4" destOrd="0" presId="urn:microsoft.com/office/officeart/2018/2/layout/IconVerticalSolidList"/>
    <dgm:cxn modelId="{C5352AE0-AE22-4BF0-87C2-E9B85DBA47D3}" type="presParOf" srcId="{CDBA1F69-262D-429B-A248-FAD0E3C4B95A}" destId="{9EFFDD1C-581D-4645-B695-6723C3E896F1}" srcOrd="0" destOrd="0" presId="urn:microsoft.com/office/officeart/2018/2/layout/IconVerticalSolidList"/>
    <dgm:cxn modelId="{B99249BA-8B56-4547-BE3F-D499793B629E}" type="presParOf" srcId="{CDBA1F69-262D-429B-A248-FAD0E3C4B95A}" destId="{B28A8E14-7E51-40A6-8466-A3BC9013754F}" srcOrd="1" destOrd="0" presId="urn:microsoft.com/office/officeart/2018/2/layout/IconVerticalSolidList"/>
    <dgm:cxn modelId="{6BA35B7B-99D5-40FF-B751-65940E50F799}" type="presParOf" srcId="{CDBA1F69-262D-429B-A248-FAD0E3C4B95A}" destId="{207E34A3-DC62-4E6A-AE7E-FBF1E3E3881E}" srcOrd="2" destOrd="0" presId="urn:microsoft.com/office/officeart/2018/2/layout/IconVerticalSolidList"/>
    <dgm:cxn modelId="{DBC652C9-C13F-4CE5-9C68-20B264BA3530}" type="presParOf" srcId="{CDBA1F69-262D-429B-A248-FAD0E3C4B95A}" destId="{88CF7537-6583-4742-9CF9-ACB78C309A6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A518FC5-22FB-4D91-8E2A-CC43A6038D6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C931268-D017-4897-9057-F432516F7B3E}">
      <dgm:prSet/>
      <dgm:spPr/>
      <dgm:t>
        <a:bodyPr/>
        <a:lstStyle/>
        <a:p>
          <a:pPr>
            <a:defRPr cap="all"/>
          </a:pPr>
          <a:r>
            <a:rPr lang="en-US"/>
            <a:t>Why do they work</a:t>
          </a:r>
        </a:p>
      </dgm:t>
    </dgm:pt>
    <dgm:pt modelId="{C464CB59-AAAE-4A69-80DD-078FD6FA1A40}" type="parTrans" cxnId="{39EF2E99-233A-4BBC-AC2C-C997B96F40AA}">
      <dgm:prSet/>
      <dgm:spPr/>
      <dgm:t>
        <a:bodyPr/>
        <a:lstStyle/>
        <a:p>
          <a:endParaRPr lang="en-US"/>
        </a:p>
      </dgm:t>
    </dgm:pt>
    <dgm:pt modelId="{EBD4532F-05B5-46F0-A7DF-DFB0AC919424}" type="sibTrans" cxnId="{39EF2E99-233A-4BBC-AC2C-C997B96F40AA}">
      <dgm:prSet/>
      <dgm:spPr/>
      <dgm:t>
        <a:bodyPr/>
        <a:lstStyle/>
        <a:p>
          <a:endParaRPr lang="en-US"/>
        </a:p>
      </dgm:t>
    </dgm:pt>
    <dgm:pt modelId="{2F8AF2E5-A791-477C-9068-496783033EC5}">
      <dgm:prSet/>
      <dgm:spPr/>
      <dgm:t>
        <a:bodyPr/>
        <a:lstStyle/>
        <a:p>
          <a:pPr>
            <a:defRPr cap="all"/>
          </a:pPr>
          <a:r>
            <a:rPr lang="en-US"/>
            <a:t>Why do these protections fail?</a:t>
          </a:r>
        </a:p>
      </dgm:t>
    </dgm:pt>
    <dgm:pt modelId="{F6938DE9-1CF1-484C-8B07-DD8A37BAD0FA}" type="parTrans" cxnId="{233C4AB8-64A8-4F7F-96D5-D6456ECA719E}">
      <dgm:prSet/>
      <dgm:spPr/>
      <dgm:t>
        <a:bodyPr/>
        <a:lstStyle/>
        <a:p>
          <a:endParaRPr lang="en-US"/>
        </a:p>
      </dgm:t>
    </dgm:pt>
    <dgm:pt modelId="{1913032A-47D2-40FA-AED0-AC3340590451}" type="sibTrans" cxnId="{233C4AB8-64A8-4F7F-96D5-D6456ECA719E}">
      <dgm:prSet/>
      <dgm:spPr/>
      <dgm:t>
        <a:bodyPr/>
        <a:lstStyle/>
        <a:p>
          <a:endParaRPr lang="en-US"/>
        </a:p>
      </dgm:t>
    </dgm:pt>
    <dgm:pt modelId="{43887A7E-CFE5-417C-87B4-993667387BF3}" type="pres">
      <dgm:prSet presAssocID="{9A518FC5-22FB-4D91-8E2A-CC43A6038D63}" presName="root" presStyleCnt="0">
        <dgm:presLayoutVars>
          <dgm:dir/>
          <dgm:resizeHandles val="exact"/>
        </dgm:presLayoutVars>
      </dgm:prSet>
      <dgm:spPr/>
    </dgm:pt>
    <dgm:pt modelId="{CA3297BE-5327-4BEB-8018-FC98C9DE0B12}" type="pres">
      <dgm:prSet presAssocID="{BC931268-D017-4897-9057-F432516F7B3E}" presName="compNode" presStyleCnt="0"/>
      <dgm:spPr/>
    </dgm:pt>
    <dgm:pt modelId="{8268AD2E-CA23-41BD-86B8-1824576AF738}" type="pres">
      <dgm:prSet presAssocID="{BC931268-D017-4897-9057-F432516F7B3E}" presName="iconBgRect" presStyleLbl="bgShp" presStyleIdx="0" presStyleCnt="2"/>
      <dgm:spPr/>
    </dgm:pt>
    <dgm:pt modelId="{00B7F863-6D1F-41AC-B1ED-AFA12ECD42DD}" type="pres">
      <dgm:prSet presAssocID="{BC931268-D017-4897-9057-F432516F7B3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struction Worker"/>
        </a:ext>
      </dgm:extLst>
    </dgm:pt>
    <dgm:pt modelId="{F23EA9C7-9170-4DCB-8008-0714030B4FF6}" type="pres">
      <dgm:prSet presAssocID="{BC931268-D017-4897-9057-F432516F7B3E}" presName="spaceRect" presStyleCnt="0"/>
      <dgm:spPr/>
    </dgm:pt>
    <dgm:pt modelId="{55B06DEB-2A9C-4BA1-9200-1271AAEF6A79}" type="pres">
      <dgm:prSet presAssocID="{BC931268-D017-4897-9057-F432516F7B3E}" presName="textRect" presStyleLbl="revTx" presStyleIdx="0" presStyleCnt="2">
        <dgm:presLayoutVars>
          <dgm:chMax val="1"/>
          <dgm:chPref val="1"/>
        </dgm:presLayoutVars>
      </dgm:prSet>
      <dgm:spPr/>
    </dgm:pt>
    <dgm:pt modelId="{DA7FE620-743F-401C-B218-955107B51364}" type="pres">
      <dgm:prSet presAssocID="{EBD4532F-05B5-46F0-A7DF-DFB0AC919424}" presName="sibTrans" presStyleCnt="0"/>
      <dgm:spPr/>
    </dgm:pt>
    <dgm:pt modelId="{68A04058-E66D-43C0-B745-32D916111C0B}" type="pres">
      <dgm:prSet presAssocID="{2F8AF2E5-A791-477C-9068-496783033EC5}" presName="compNode" presStyleCnt="0"/>
      <dgm:spPr/>
    </dgm:pt>
    <dgm:pt modelId="{B8D3F376-1236-4717-A217-F17327536C70}" type="pres">
      <dgm:prSet presAssocID="{2F8AF2E5-A791-477C-9068-496783033EC5}" presName="iconBgRect" presStyleLbl="bgShp" presStyleIdx="1" presStyleCnt="2"/>
      <dgm:spPr/>
    </dgm:pt>
    <dgm:pt modelId="{FE269CEE-E015-48D7-9688-16A18F8141B6}" type="pres">
      <dgm:prSet presAssocID="{2F8AF2E5-A791-477C-9068-496783033EC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09ED509C-640F-4B1B-90F1-6E2AA3C4D7D1}" type="pres">
      <dgm:prSet presAssocID="{2F8AF2E5-A791-477C-9068-496783033EC5}" presName="spaceRect" presStyleCnt="0"/>
      <dgm:spPr/>
    </dgm:pt>
    <dgm:pt modelId="{F5BA8F2F-8541-4018-AC26-85B0DE75222F}" type="pres">
      <dgm:prSet presAssocID="{2F8AF2E5-A791-477C-9068-496783033EC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91FDF0E-6364-4DBF-8396-FF696E1D4972}" type="presOf" srcId="{9A518FC5-22FB-4D91-8E2A-CC43A6038D63}" destId="{43887A7E-CFE5-417C-87B4-993667387BF3}" srcOrd="0" destOrd="0" presId="urn:microsoft.com/office/officeart/2018/5/layout/IconCircleLabelList"/>
    <dgm:cxn modelId="{7BC75228-3F7A-4D94-8F50-F99AFF30A9CB}" type="presOf" srcId="{BC931268-D017-4897-9057-F432516F7B3E}" destId="{55B06DEB-2A9C-4BA1-9200-1271AAEF6A79}" srcOrd="0" destOrd="0" presId="urn:microsoft.com/office/officeart/2018/5/layout/IconCircleLabelList"/>
    <dgm:cxn modelId="{F2F9CF4D-0CE6-4CB8-97C7-CCEC3B9F417A}" type="presOf" srcId="{2F8AF2E5-A791-477C-9068-496783033EC5}" destId="{F5BA8F2F-8541-4018-AC26-85B0DE75222F}" srcOrd="0" destOrd="0" presId="urn:microsoft.com/office/officeart/2018/5/layout/IconCircleLabelList"/>
    <dgm:cxn modelId="{39EF2E99-233A-4BBC-AC2C-C997B96F40AA}" srcId="{9A518FC5-22FB-4D91-8E2A-CC43A6038D63}" destId="{BC931268-D017-4897-9057-F432516F7B3E}" srcOrd="0" destOrd="0" parTransId="{C464CB59-AAAE-4A69-80DD-078FD6FA1A40}" sibTransId="{EBD4532F-05B5-46F0-A7DF-DFB0AC919424}"/>
    <dgm:cxn modelId="{233C4AB8-64A8-4F7F-96D5-D6456ECA719E}" srcId="{9A518FC5-22FB-4D91-8E2A-CC43A6038D63}" destId="{2F8AF2E5-A791-477C-9068-496783033EC5}" srcOrd="1" destOrd="0" parTransId="{F6938DE9-1CF1-484C-8B07-DD8A37BAD0FA}" sibTransId="{1913032A-47D2-40FA-AED0-AC3340590451}"/>
    <dgm:cxn modelId="{B222EF6A-2EEA-4B33-B83D-819B880840CC}" type="presParOf" srcId="{43887A7E-CFE5-417C-87B4-993667387BF3}" destId="{CA3297BE-5327-4BEB-8018-FC98C9DE0B12}" srcOrd="0" destOrd="0" presId="urn:microsoft.com/office/officeart/2018/5/layout/IconCircleLabelList"/>
    <dgm:cxn modelId="{BE9E0778-F34F-42AB-8983-71D26C59CACC}" type="presParOf" srcId="{CA3297BE-5327-4BEB-8018-FC98C9DE0B12}" destId="{8268AD2E-CA23-41BD-86B8-1824576AF738}" srcOrd="0" destOrd="0" presId="urn:microsoft.com/office/officeart/2018/5/layout/IconCircleLabelList"/>
    <dgm:cxn modelId="{E1777D27-23F4-4252-B70B-F54D0243228B}" type="presParOf" srcId="{CA3297BE-5327-4BEB-8018-FC98C9DE0B12}" destId="{00B7F863-6D1F-41AC-B1ED-AFA12ECD42DD}" srcOrd="1" destOrd="0" presId="urn:microsoft.com/office/officeart/2018/5/layout/IconCircleLabelList"/>
    <dgm:cxn modelId="{F83E9DDA-4900-442A-B576-530958AE7670}" type="presParOf" srcId="{CA3297BE-5327-4BEB-8018-FC98C9DE0B12}" destId="{F23EA9C7-9170-4DCB-8008-0714030B4FF6}" srcOrd="2" destOrd="0" presId="urn:microsoft.com/office/officeart/2018/5/layout/IconCircleLabelList"/>
    <dgm:cxn modelId="{7FAE2FF3-FD47-4E5C-A885-46AA8FA47B2D}" type="presParOf" srcId="{CA3297BE-5327-4BEB-8018-FC98C9DE0B12}" destId="{55B06DEB-2A9C-4BA1-9200-1271AAEF6A79}" srcOrd="3" destOrd="0" presId="urn:microsoft.com/office/officeart/2018/5/layout/IconCircleLabelList"/>
    <dgm:cxn modelId="{A9462095-556E-4E57-AB93-7CEF3EBAFB2F}" type="presParOf" srcId="{43887A7E-CFE5-417C-87B4-993667387BF3}" destId="{DA7FE620-743F-401C-B218-955107B51364}" srcOrd="1" destOrd="0" presId="urn:microsoft.com/office/officeart/2018/5/layout/IconCircleLabelList"/>
    <dgm:cxn modelId="{A15019E7-E6E7-48D7-AEE6-92886BFAA18B}" type="presParOf" srcId="{43887A7E-CFE5-417C-87B4-993667387BF3}" destId="{68A04058-E66D-43C0-B745-32D916111C0B}" srcOrd="2" destOrd="0" presId="urn:microsoft.com/office/officeart/2018/5/layout/IconCircleLabelList"/>
    <dgm:cxn modelId="{7E2031AC-4137-4BAB-8799-FE9512E58334}" type="presParOf" srcId="{68A04058-E66D-43C0-B745-32D916111C0B}" destId="{B8D3F376-1236-4717-A217-F17327536C70}" srcOrd="0" destOrd="0" presId="urn:microsoft.com/office/officeart/2018/5/layout/IconCircleLabelList"/>
    <dgm:cxn modelId="{DEA6B7A5-42E8-4F54-8E35-0A97AC8A9F1F}" type="presParOf" srcId="{68A04058-E66D-43C0-B745-32D916111C0B}" destId="{FE269CEE-E015-48D7-9688-16A18F8141B6}" srcOrd="1" destOrd="0" presId="urn:microsoft.com/office/officeart/2018/5/layout/IconCircleLabelList"/>
    <dgm:cxn modelId="{021C8F27-2923-4E10-8EAE-F23F7CBA3A30}" type="presParOf" srcId="{68A04058-E66D-43C0-B745-32D916111C0B}" destId="{09ED509C-640F-4B1B-90F1-6E2AA3C4D7D1}" srcOrd="2" destOrd="0" presId="urn:microsoft.com/office/officeart/2018/5/layout/IconCircleLabelList"/>
    <dgm:cxn modelId="{3563102A-09A8-4228-BD12-F89232E077F6}" type="presParOf" srcId="{68A04058-E66D-43C0-B745-32D916111C0B}" destId="{F5BA8F2F-8541-4018-AC26-85B0DE75222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ED6D00A-EBF9-4E1C-88EC-1A9850D077A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BC2BD88-94D5-44DA-8936-C789D6C9CC97}">
      <dgm:prSet/>
      <dgm:spPr/>
      <dgm:t>
        <a:bodyPr/>
        <a:lstStyle/>
        <a:p>
          <a:r>
            <a:rPr lang="en-US"/>
            <a:t>Social networks</a:t>
          </a:r>
        </a:p>
      </dgm:t>
    </dgm:pt>
    <dgm:pt modelId="{21E8482C-756C-4948-A849-8E0563E24ABB}" type="parTrans" cxnId="{65A38C35-14C5-4DB4-AAE0-45F7D6D71AB8}">
      <dgm:prSet/>
      <dgm:spPr/>
      <dgm:t>
        <a:bodyPr/>
        <a:lstStyle/>
        <a:p>
          <a:endParaRPr lang="en-US"/>
        </a:p>
      </dgm:t>
    </dgm:pt>
    <dgm:pt modelId="{221A0983-152F-4E86-B4D9-FDD59296A9F3}" type="sibTrans" cxnId="{65A38C35-14C5-4DB4-AAE0-45F7D6D71AB8}">
      <dgm:prSet/>
      <dgm:spPr/>
      <dgm:t>
        <a:bodyPr/>
        <a:lstStyle/>
        <a:p>
          <a:endParaRPr lang="en-US"/>
        </a:p>
      </dgm:t>
    </dgm:pt>
    <dgm:pt modelId="{DD5596BC-E345-4A79-8906-A7657CD28413}">
      <dgm:prSet/>
      <dgm:spPr/>
      <dgm:t>
        <a:bodyPr/>
        <a:lstStyle/>
        <a:p>
          <a:r>
            <a:rPr lang="en-US"/>
            <a:t>Publications</a:t>
          </a:r>
        </a:p>
      </dgm:t>
    </dgm:pt>
    <dgm:pt modelId="{513FB707-E1E6-4CC9-B31B-2C3979D560DA}" type="parTrans" cxnId="{B00702E7-2F4B-4D4C-B6E0-7F4D9DB07594}">
      <dgm:prSet/>
      <dgm:spPr/>
      <dgm:t>
        <a:bodyPr/>
        <a:lstStyle/>
        <a:p>
          <a:endParaRPr lang="en-US"/>
        </a:p>
      </dgm:t>
    </dgm:pt>
    <dgm:pt modelId="{0D9A5092-4764-4D9D-B89E-79C4AE1B23AC}" type="sibTrans" cxnId="{B00702E7-2F4B-4D4C-B6E0-7F4D9DB07594}">
      <dgm:prSet/>
      <dgm:spPr/>
      <dgm:t>
        <a:bodyPr/>
        <a:lstStyle/>
        <a:p>
          <a:endParaRPr lang="en-US"/>
        </a:p>
      </dgm:t>
    </dgm:pt>
    <dgm:pt modelId="{D7160DCB-1BD6-4A21-A59C-D963C042084F}">
      <dgm:prSet/>
      <dgm:spPr/>
      <dgm:t>
        <a:bodyPr/>
        <a:lstStyle/>
        <a:p>
          <a:r>
            <a:rPr lang="en-US"/>
            <a:t>Public information</a:t>
          </a:r>
        </a:p>
      </dgm:t>
    </dgm:pt>
    <dgm:pt modelId="{35707328-B838-4BCE-9AF5-B4428CF644EC}" type="parTrans" cxnId="{01C5283B-5E79-4305-B111-7C4A102B7764}">
      <dgm:prSet/>
      <dgm:spPr/>
      <dgm:t>
        <a:bodyPr/>
        <a:lstStyle/>
        <a:p>
          <a:endParaRPr lang="en-US"/>
        </a:p>
      </dgm:t>
    </dgm:pt>
    <dgm:pt modelId="{BCF1ACE0-EE4A-4728-9531-00FEA78E51CB}" type="sibTrans" cxnId="{01C5283B-5E79-4305-B111-7C4A102B7764}">
      <dgm:prSet/>
      <dgm:spPr/>
      <dgm:t>
        <a:bodyPr/>
        <a:lstStyle/>
        <a:p>
          <a:endParaRPr lang="en-US"/>
        </a:p>
      </dgm:t>
    </dgm:pt>
    <dgm:pt modelId="{72272578-3CB8-4158-92A4-729A7591BA0C}">
      <dgm:prSet/>
      <dgm:spPr/>
      <dgm:t>
        <a:bodyPr/>
        <a:lstStyle/>
        <a:p>
          <a:r>
            <a:rPr lang="en-US"/>
            <a:t>… resulting in advanced spear phishing</a:t>
          </a:r>
        </a:p>
      </dgm:t>
    </dgm:pt>
    <dgm:pt modelId="{1593F2C0-F762-47C3-816E-8FF751B3DB1F}" type="parTrans" cxnId="{5098DFF8-051F-4246-A46C-7BE20DCFACCC}">
      <dgm:prSet/>
      <dgm:spPr/>
      <dgm:t>
        <a:bodyPr/>
        <a:lstStyle/>
        <a:p>
          <a:endParaRPr lang="en-US"/>
        </a:p>
      </dgm:t>
    </dgm:pt>
    <dgm:pt modelId="{01C83C87-DA73-4D7B-A3D3-C748D485C24A}" type="sibTrans" cxnId="{5098DFF8-051F-4246-A46C-7BE20DCFACCC}">
      <dgm:prSet/>
      <dgm:spPr/>
      <dgm:t>
        <a:bodyPr/>
        <a:lstStyle/>
        <a:p>
          <a:endParaRPr lang="en-US"/>
        </a:p>
      </dgm:t>
    </dgm:pt>
    <dgm:pt modelId="{C66015E0-5B46-4DD7-BB2B-A570F944A279}" type="pres">
      <dgm:prSet presAssocID="{1ED6D00A-EBF9-4E1C-88EC-1A9850D077AE}" presName="root" presStyleCnt="0">
        <dgm:presLayoutVars>
          <dgm:dir/>
          <dgm:resizeHandles val="exact"/>
        </dgm:presLayoutVars>
      </dgm:prSet>
      <dgm:spPr/>
    </dgm:pt>
    <dgm:pt modelId="{8D1BC71C-BC66-4610-9EB7-F30A5D25864E}" type="pres">
      <dgm:prSet presAssocID="{CBC2BD88-94D5-44DA-8936-C789D6C9CC97}" presName="compNode" presStyleCnt="0"/>
      <dgm:spPr/>
    </dgm:pt>
    <dgm:pt modelId="{2D5446CC-CB43-434E-A268-8FADBF297D36}" type="pres">
      <dgm:prSet presAssocID="{CBC2BD88-94D5-44DA-8936-C789D6C9CC9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72C40E59-12C7-46F7-B7CE-2900EA0C39B6}" type="pres">
      <dgm:prSet presAssocID="{CBC2BD88-94D5-44DA-8936-C789D6C9CC97}" presName="spaceRect" presStyleCnt="0"/>
      <dgm:spPr/>
    </dgm:pt>
    <dgm:pt modelId="{5A9A312C-3D6C-4C93-BB7C-61E74863A295}" type="pres">
      <dgm:prSet presAssocID="{CBC2BD88-94D5-44DA-8936-C789D6C9CC97}" presName="textRect" presStyleLbl="revTx" presStyleIdx="0" presStyleCnt="4">
        <dgm:presLayoutVars>
          <dgm:chMax val="1"/>
          <dgm:chPref val="1"/>
        </dgm:presLayoutVars>
      </dgm:prSet>
      <dgm:spPr/>
    </dgm:pt>
    <dgm:pt modelId="{7D15E4C5-083D-4164-A6DA-30F7807617FF}" type="pres">
      <dgm:prSet presAssocID="{221A0983-152F-4E86-B4D9-FDD59296A9F3}" presName="sibTrans" presStyleCnt="0"/>
      <dgm:spPr/>
    </dgm:pt>
    <dgm:pt modelId="{B2C5AD96-2712-4A89-A5EE-901D2AA5EA48}" type="pres">
      <dgm:prSet presAssocID="{DD5596BC-E345-4A79-8906-A7657CD28413}" presName="compNode" presStyleCnt="0"/>
      <dgm:spPr/>
    </dgm:pt>
    <dgm:pt modelId="{82A1462C-46BE-4509-8D12-C44A59F14585}" type="pres">
      <dgm:prSet presAssocID="{DD5596BC-E345-4A79-8906-A7657CD2841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1537456E-4FAC-4149-B89D-34D639F8B2EC}" type="pres">
      <dgm:prSet presAssocID="{DD5596BC-E345-4A79-8906-A7657CD28413}" presName="spaceRect" presStyleCnt="0"/>
      <dgm:spPr/>
    </dgm:pt>
    <dgm:pt modelId="{025BC4E9-C387-4011-99BA-90CBC4164FDA}" type="pres">
      <dgm:prSet presAssocID="{DD5596BC-E345-4A79-8906-A7657CD28413}" presName="textRect" presStyleLbl="revTx" presStyleIdx="1" presStyleCnt="4">
        <dgm:presLayoutVars>
          <dgm:chMax val="1"/>
          <dgm:chPref val="1"/>
        </dgm:presLayoutVars>
      </dgm:prSet>
      <dgm:spPr/>
    </dgm:pt>
    <dgm:pt modelId="{3273397A-374D-4A51-BE4B-F1F28432B82E}" type="pres">
      <dgm:prSet presAssocID="{0D9A5092-4764-4D9D-B89E-79C4AE1B23AC}" presName="sibTrans" presStyleCnt="0"/>
      <dgm:spPr/>
    </dgm:pt>
    <dgm:pt modelId="{1958E5E6-8168-435C-9EF8-8C742C656785}" type="pres">
      <dgm:prSet presAssocID="{D7160DCB-1BD6-4A21-A59C-D963C042084F}" presName="compNode" presStyleCnt="0"/>
      <dgm:spPr/>
    </dgm:pt>
    <dgm:pt modelId="{A1F76D1B-D999-414F-B1AE-175E15D93F51}" type="pres">
      <dgm:prSet presAssocID="{D7160DCB-1BD6-4A21-A59C-D963C042084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98DDCF23-F24D-4C93-908E-49D50E1893D9}" type="pres">
      <dgm:prSet presAssocID="{D7160DCB-1BD6-4A21-A59C-D963C042084F}" presName="spaceRect" presStyleCnt="0"/>
      <dgm:spPr/>
    </dgm:pt>
    <dgm:pt modelId="{807D1380-D97E-48C3-8E01-B7FC3277B7E4}" type="pres">
      <dgm:prSet presAssocID="{D7160DCB-1BD6-4A21-A59C-D963C042084F}" presName="textRect" presStyleLbl="revTx" presStyleIdx="2" presStyleCnt="4">
        <dgm:presLayoutVars>
          <dgm:chMax val="1"/>
          <dgm:chPref val="1"/>
        </dgm:presLayoutVars>
      </dgm:prSet>
      <dgm:spPr/>
    </dgm:pt>
    <dgm:pt modelId="{88CBD19A-326B-4360-A1D0-4991B2188E4F}" type="pres">
      <dgm:prSet presAssocID="{BCF1ACE0-EE4A-4728-9531-00FEA78E51CB}" presName="sibTrans" presStyleCnt="0"/>
      <dgm:spPr/>
    </dgm:pt>
    <dgm:pt modelId="{C83DDDC0-A115-4C7B-88F9-A5E3556CCFF4}" type="pres">
      <dgm:prSet presAssocID="{72272578-3CB8-4158-92A4-729A7591BA0C}" presName="compNode" presStyleCnt="0"/>
      <dgm:spPr/>
    </dgm:pt>
    <dgm:pt modelId="{2D4BA384-66CD-4EDC-8010-D21F4507ABD9}" type="pres">
      <dgm:prSet presAssocID="{72272578-3CB8-4158-92A4-729A7591BA0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ger Print"/>
        </a:ext>
      </dgm:extLst>
    </dgm:pt>
    <dgm:pt modelId="{C21C7379-6547-4302-BDC9-9D839E97AAB7}" type="pres">
      <dgm:prSet presAssocID="{72272578-3CB8-4158-92A4-729A7591BA0C}" presName="spaceRect" presStyleCnt="0"/>
      <dgm:spPr/>
    </dgm:pt>
    <dgm:pt modelId="{222A5FCF-B243-4E6A-8136-48768BD15946}" type="pres">
      <dgm:prSet presAssocID="{72272578-3CB8-4158-92A4-729A7591BA0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D8C1623-FB67-4AD3-8502-9670C043080D}" type="presOf" srcId="{CBC2BD88-94D5-44DA-8936-C789D6C9CC97}" destId="{5A9A312C-3D6C-4C93-BB7C-61E74863A295}" srcOrd="0" destOrd="0" presId="urn:microsoft.com/office/officeart/2018/2/layout/IconLabelList"/>
    <dgm:cxn modelId="{65A38C35-14C5-4DB4-AAE0-45F7D6D71AB8}" srcId="{1ED6D00A-EBF9-4E1C-88EC-1A9850D077AE}" destId="{CBC2BD88-94D5-44DA-8936-C789D6C9CC97}" srcOrd="0" destOrd="0" parTransId="{21E8482C-756C-4948-A849-8E0563E24ABB}" sibTransId="{221A0983-152F-4E86-B4D9-FDD59296A9F3}"/>
    <dgm:cxn modelId="{01C5283B-5E79-4305-B111-7C4A102B7764}" srcId="{1ED6D00A-EBF9-4E1C-88EC-1A9850D077AE}" destId="{D7160DCB-1BD6-4A21-A59C-D963C042084F}" srcOrd="2" destOrd="0" parTransId="{35707328-B838-4BCE-9AF5-B4428CF644EC}" sibTransId="{BCF1ACE0-EE4A-4728-9531-00FEA78E51CB}"/>
    <dgm:cxn modelId="{181AF775-B1D4-40A0-9655-64655D44470A}" type="presOf" srcId="{DD5596BC-E345-4A79-8906-A7657CD28413}" destId="{025BC4E9-C387-4011-99BA-90CBC4164FDA}" srcOrd="0" destOrd="0" presId="urn:microsoft.com/office/officeart/2018/2/layout/IconLabelList"/>
    <dgm:cxn modelId="{77EAC68C-6533-4623-885E-27553661145F}" type="presOf" srcId="{72272578-3CB8-4158-92A4-729A7591BA0C}" destId="{222A5FCF-B243-4E6A-8136-48768BD15946}" srcOrd="0" destOrd="0" presId="urn:microsoft.com/office/officeart/2018/2/layout/IconLabelList"/>
    <dgm:cxn modelId="{F7938DB5-7D43-494A-A5EE-ADE0189DA0A4}" type="presOf" srcId="{D7160DCB-1BD6-4A21-A59C-D963C042084F}" destId="{807D1380-D97E-48C3-8E01-B7FC3277B7E4}" srcOrd="0" destOrd="0" presId="urn:microsoft.com/office/officeart/2018/2/layout/IconLabelList"/>
    <dgm:cxn modelId="{8819F9E5-7CA6-4B15-B07C-AFA3411ACD64}" type="presOf" srcId="{1ED6D00A-EBF9-4E1C-88EC-1A9850D077AE}" destId="{C66015E0-5B46-4DD7-BB2B-A570F944A279}" srcOrd="0" destOrd="0" presId="urn:microsoft.com/office/officeart/2018/2/layout/IconLabelList"/>
    <dgm:cxn modelId="{B00702E7-2F4B-4D4C-B6E0-7F4D9DB07594}" srcId="{1ED6D00A-EBF9-4E1C-88EC-1A9850D077AE}" destId="{DD5596BC-E345-4A79-8906-A7657CD28413}" srcOrd="1" destOrd="0" parTransId="{513FB707-E1E6-4CC9-B31B-2C3979D560DA}" sibTransId="{0D9A5092-4764-4D9D-B89E-79C4AE1B23AC}"/>
    <dgm:cxn modelId="{5098DFF8-051F-4246-A46C-7BE20DCFACCC}" srcId="{1ED6D00A-EBF9-4E1C-88EC-1A9850D077AE}" destId="{72272578-3CB8-4158-92A4-729A7591BA0C}" srcOrd="3" destOrd="0" parTransId="{1593F2C0-F762-47C3-816E-8FF751B3DB1F}" sibTransId="{01C83C87-DA73-4D7B-A3D3-C748D485C24A}"/>
    <dgm:cxn modelId="{CCBB5741-50FD-488A-93BE-35133AD836BA}" type="presParOf" srcId="{C66015E0-5B46-4DD7-BB2B-A570F944A279}" destId="{8D1BC71C-BC66-4610-9EB7-F30A5D25864E}" srcOrd="0" destOrd="0" presId="urn:microsoft.com/office/officeart/2018/2/layout/IconLabelList"/>
    <dgm:cxn modelId="{837B0A23-FE4F-4E94-857B-DFF1AF32406B}" type="presParOf" srcId="{8D1BC71C-BC66-4610-9EB7-F30A5D25864E}" destId="{2D5446CC-CB43-434E-A268-8FADBF297D36}" srcOrd="0" destOrd="0" presId="urn:microsoft.com/office/officeart/2018/2/layout/IconLabelList"/>
    <dgm:cxn modelId="{E1CB38DC-8BAA-4CF3-901C-72DD4D7B8808}" type="presParOf" srcId="{8D1BC71C-BC66-4610-9EB7-F30A5D25864E}" destId="{72C40E59-12C7-46F7-B7CE-2900EA0C39B6}" srcOrd="1" destOrd="0" presId="urn:microsoft.com/office/officeart/2018/2/layout/IconLabelList"/>
    <dgm:cxn modelId="{74A9F5DF-DD9C-46E6-9DE8-291F8C1C8E95}" type="presParOf" srcId="{8D1BC71C-BC66-4610-9EB7-F30A5D25864E}" destId="{5A9A312C-3D6C-4C93-BB7C-61E74863A295}" srcOrd="2" destOrd="0" presId="urn:microsoft.com/office/officeart/2018/2/layout/IconLabelList"/>
    <dgm:cxn modelId="{7F10BFB2-C9F9-4678-8068-7DCAA4AC831B}" type="presParOf" srcId="{C66015E0-5B46-4DD7-BB2B-A570F944A279}" destId="{7D15E4C5-083D-4164-A6DA-30F7807617FF}" srcOrd="1" destOrd="0" presId="urn:microsoft.com/office/officeart/2018/2/layout/IconLabelList"/>
    <dgm:cxn modelId="{01EE4A63-B00B-4826-A36C-3B80657A4923}" type="presParOf" srcId="{C66015E0-5B46-4DD7-BB2B-A570F944A279}" destId="{B2C5AD96-2712-4A89-A5EE-901D2AA5EA48}" srcOrd="2" destOrd="0" presId="urn:microsoft.com/office/officeart/2018/2/layout/IconLabelList"/>
    <dgm:cxn modelId="{C37E0ABF-4CAE-453F-B8A2-429B7A61960A}" type="presParOf" srcId="{B2C5AD96-2712-4A89-A5EE-901D2AA5EA48}" destId="{82A1462C-46BE-4509-8D12-C44A59F14585}" srcOrd="0" destOrd="0" presId="urn:microsoft.com/office/officeart/2018/2/layout/IconLabelList"/>
    <dgm:cxn modelId="{54E5F3A8-5D14-4122-9CA9-D79002466A12}" type="presParOf" srcId="{B2C5AD96-2712-4A89-A5EE-901D2AA5EA48}" destId="{1537456E-4FAC-4149-B89D-34D639F8B2EC}" srcOrd="1" destOrd="0" presId="urn:microsoft.com/office/officeart/2018/2/layout/IconLabelList"/>
    <dgm:cxn modelId="{FBBB1499-32FF-47AA-8E1B-DB0F06A7572A}" type="presParOf" srcId="{B2C5AD96-2712-4A89-A5EE-901D2AA5EA48}" destId="{025BC4E9-C387-4011-99BA-90CBC4164FDA}" srcOrd="2" destOrd="0" presId="urn:microsoft.com/office/officeart/2018/2/layout/IconLabelList"/>
    <dgm:cxn modelId="{033A5082-0D3C-4F8D-920F-5E88C15053E0}" type="presParOf" srcId="{C66015E0-5B46-4DD7-BB2B-A570F944A279}" destId="{3273397A-374D-4A51-BE4B-F1F28432B82E}" srcOrd="3" destOrd="0" presId="urn:microsoft.com/office/officeart/2018/2/layout/IconLabelList"/>
    <dgm:cxn modelId="{77E8EF08-4FB5-4B3F-9857-2353A348AB68}" type="presParOf" srcId="{C66015E0-5B46-4DD7-BB2B-A570F944A279}" destId="{1958E5E6-8168-435C-9EF8-8C742C656785}" srcOrd="4" destOrd="0" presId="urn:microsoft.com/office/officeart/2018/2/layout/IconLabelList"/>
    <dgm:cxn modelId="{74D0BD5C-8E38-4BC6-8EEE-7C69ABB5FADE}" type="presParOf" srcId="{1958E5E6-8168-435C-9EF8-8C742C656785}" destId="{A1F76D1B-D999-414F-B1AE-175E15D93F51}" srcOrd="0" destOrd="0" presId="urn:microsoft.com/office/officeart/2018/2/layout/IconLabelList"/>
    <dgm:cxn modelId="{94B4E432-D3B4-42CC-BDD9-A1F4172225BA}" type="presParOf" srcId="{1958E5E6-8168-435C-9EF8-8C742C656785}" destId="{98DDCF23-F24D-4C93-908E-49D50E1893D9}" srcOrd="1" destOrd="0" presId="urn:microsoft.com/office/officeart/2018/2/layout/IconLabelList"/>
    <dgm:cxn modelId="{88B64034-B5F8-4119-B6E6-90E33419693D}" type="presParOf" srcId="{1958E5E6-8168-435C-9EF8-8C742C656785}" destId="{807D1380-D97E-48C3-8E01-B7FC3277B7E4}" srcOrd="2" destOrd="0" presId="urn:microsoft.com/office/officeart/2018/2/layout/IconLabelList"/>
    <dgm:cxn modelId="{72AF9B16-1857-4DCF-93E8-318009A36DE5}" type="presParOf" srcId="{C66015E0-5B46-4DD7-BB2B-A570F944A279}" destId="{88CBD19A-326B-4360-A1D0-4991B2188E4F}" srcOrd="5" destOrd="0" presId="urn:microsoft.com/office/officeart/2018/2/layout/IconLabelList"/>
    <dgm:cxn modelId="{E418E29D-A4C6-4604-844C-B2C739AB2D9D}" type="presParOf" srcId="{C66015E0-5B46-4DD7-BB2B-A570F944A279}" destId="{C83DDDC0-A115-4C7B-88F9-A5E3556CCFF4}" srcOrd="6" destOrd="0" presId="urn:microsoft.com/office/officeart/2018/2/layout/IconLabelList"/>
    <dgm:cxn modelId="{8571FEB2-C686-42ED-AAA2-0CAA69916AA3}" type="presParOf" srcId="{C83DDDC0-A115-4C7B-88F9-A5E3556CCFF4}" destId="{2D4BA384-66CD-4EDC-8010-D21F4507ABD9}" srcOrd="0" destOrd="0" presId="urn:microsoft.com/office/officeart/2018/2/layout/IconLabelList"/>
    <dgm:cxn modelId="{B4BDD475-6C1D-4D40-B645-C8DD7A9A0C7E}" type="presParOf" srcId="{C83DDDC0-A115-4C7B-88F9-A5E3556CCFF4}" destId="{C21C7379-6547-4302-BDC9-9D839E97AAB7}" srcOrd="1" destOrd="0" presId="urn:microsoft.com/office/officeart/2018/2/layout/IconLabelList"/>
    <dgm:cxn modelId="{937F69C7-27AE-41E0-BD85-5B65FECA7951}" type="presParOf" srcId="{C83DDDC0-A115-4C7B-88F9-A5E3556CCFF4}" destId="{222A5FCF-B243-4E6A-8136-48768BD1594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7406DF-30DA-4F1B-8936-8CAC8605F4E6}">
      <dsp:nvSpPr>
        <dsp:cNvPr id="0" name=""/>
        <dsp:cNvSpPr/>
      </dsp:nvSpPr>
      <dsp:spPr>
        <a:xfrm>
          <a:off x="0" y="288760"/>
          <a:ext cx="6266011" cy="2513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312" tIns="395732" rIns="486312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It’s not the an afterthought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It’s not because “they” are specifically targeting “us”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It’s not because crypto APIs and firewalls are fantastic</a:t>
          </a:r>
          <a:br>
            <a:rPr lang="en-US" sz="1900" kern="1200" dirty="0"/>
          </a:br>
          <a:endParaRPr lang="en-US" sz="1900" kern="1200" dirty="0"/>
        </a:p>
      </dsp:txBody>
      <dsp:txXfrm>
        <a:off x="0" y="288760"/>
        <a:ext cx="6266011" cy="2513700"/>
      </dsp:txXfrm>
    </dsp:sp>
    <dsp:sp modelId="{5C1CDD43-0039-482F-A8A6-F1078253D6AD}">
      <dsp:nvSpPr>
        <dsp:cNvPr id="0" name=""/>
        <dsp:cNvSpPr/>
      </dsp:nvSpPr>
      <dsp:spPr>
        <a:xfrm>
          <a:off x="313300" y="8320"/>
          <a:ext cx="4386207" cy="56088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788" tIns="0" rIns="165788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How should we approach security?</a:t>
          </a:r>
        </a:p>
      </dsp:txBody>
      <dsp:txXfrm>
        <a:off x="340680" y="35700"/>
        <a:ext cx="4331447" cy="506120"/>
      </dsp:txXfrm>
    </dsp:sp>
    <dsp:sp modelId="{9649874C-F752-4A72-9622-FD4A7CF0BDBE}">
      <dsp:nvSpPr>
        <dsp:cNvPr id="0" name=""/>
        <dsp:cNvSpPr/>
      </dsp:nvSpPr>
      <dsp:spPr>
        <a:xfrm>
          <a:off x="0" y="3185501"/>
          <a:ext cx="6266011" cy="17057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1533460"/>
              <a:satOff val="6551"/>
              <a:lumOff val="-98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312" tIns="395732" rIns="486312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It’s not about “stopping hackers” … its about stopping Fat Finger Bob!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It’s ensuring the reliability of our services</a:t>
          </a:r>
        </a:p>
      </dsp:txBody>
      <dsp:txXfrm>
        <a:off x="0" y="3185501"/>
        <a:ext cx="6266011" cy="1705725"/>
      </dsp:txXfrm>
    </dsp:sp>
    <dsp:sp modelId="{8E076C0F-49AE-4413-A50D-634534D5431E}">
      <dsp:nvSpPr>
        <dsp:cNvPr id="0" name=""/>
        <dsp:cNvSpPr/>
      </dsp:nvSpPr>
      <dsp:spPr>
        <a:xfrm>
          <a:off x="313300" y="2905061"/>
          <a:ext cx="4386207" cy="560880"/>
        </a:xfrm>
        <a:prstGeom prst="roundRect">
          <a:avLst/>
        </a:prstGeom>
        <a:gradFill rotWithShape="0">
          <a:gsLst>
            <a:gs pos="0">
              <a:schemeClr val="accent5">
                <a:hueOff val="1533460"/>
                <a:satOff val="6551"/>
                <a:lumOff val="-981"/>
                <a:alphaOff val="0"/>
                <a:tint val="96000"/>
                <a:lumMod val="104000"/>
              </a:schemeClr>
            </a:gs>
            <a:gs pos="100000">
              <a:schemeClr val="accent5">
                <a:hueOff val="1533460"/>
                <a:satOff val="6551"/>
                <a:lumOff val="-981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788" tIns="0" rIns="165788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Then what is it about? Why do I care?</a:t>
          </a:r>
        </a:p>
      </dsp:txBody>
      <dsp:txXfrm>
        <a:off x="340680" y="2932441"/>
        <a:ext cx="4331447" cy="50612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82D2FA-DA37-4C47-8EB8-16534918DE5C}">
      <dsp:nvSpPr>
        <dsp:cNvPr id="0" name=""/>
        <dsp:cNvSpPr/>
      </dsp:nvSpPr>
      <dsp:spPr>
        <a:xfrm>
          <a:off x="902689" y="384787"/>
          <a:ext cx="1261054" cy="126105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F1D4DF-BCAD-464A-BBC0-93171543B681}">
      <dsp:nvSpPr>
        <dsp:cNvPr id="0" name=""/>
        <dsp:cNvSpPr/>
      </dsp:nvSpPr>
      <dsp:spPr>
        <a:xfrm>
          <a:off x="1171439" y="653536"/>
          <a:ext cx="723555" cy="7235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E2A174-87D2-4AC0-9D85-02C05AB51674}">
      <dsp:nvSpPr>
        <dsp:cNvPr id="0" name=""/>
        <dsp:cNvSpPr/>
      </dsp:nvSpPr>
      <dsp:spPr>
        <a:xfrm>
          <a:off x="499565" y="2038628"/>
          <a:ext cx="206730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The Starbucks attack</a:t>
          </a:r>
        </a:p>
      </dsp:txBody>
      <dsp:txXfrm>
        <a:off x="499565" y="2038628"/>
        <a:ext cx="2067302" cy="720000"/>
      </dsp:txXfrm>
    </dsp:sp>
    <dsp:sp modelId="{101F49D2-B4D7-40CE-8397-569D168A1A22}">
      <dsp:nvSpPr>
        <dsp:cNvPr id="0" name=""/>
        <dsp:cNvSpPr/>
      </dsp:nvSpPr>
      <dsp:spPr>
        <a:xfrm>
          <a:off x="3331770" y="384787"/>
          <a:ext cx="1261054" cy="126105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E10B81-02D0-4F72-9825-F4E831D88DFD}">
      <dsp:nvSpPr>
        <dsp:cNvPr id="0" name=""/>
        <dsp:cNvSpPr/>
      </dsp:nvSpPr>
      <dsp:spPr>
        <a:xfrm>
          <a:off x="3600519" y="653536"/>
          <a:ext cx="723555" cy="7235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A653FB-1D26-4DD0-953D-16219638CB1A}">
      <dsp:nvSpPr>
        <dsp:cNvPr id="0" name=""/>
        <dsp:cNvSpPr/>
      </dsp:nvSpPr>
      <dsp:spPr>
        <a:xfrm>
          <a:off x="2928646" y="2038628"/>
          <a:ext cx="206730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DNS attacks</a:t>
          </a:r>
        </a:p>
      </dsp:txBody>
      <dsp:txXfrm>
        <a:off x="2928646" y="2038628"/>
        <a:ext cx="2067302" cy="720000"/>
      </dsp:txXfrm>
    </dsp:sp>
    <dsp:sp modelId="{72C11C93-B832-4F55-A995-778BBA27D079}">
      <dsp:nvSpPr>
        <dsp:cNvPr id="0" name=""/>
        <dsp:cNvSpPr/>
      </dsp:nvSpPr>
      <dsp:spPr>
        <a:xfrm>
          <a:off x="5760850" y="384787"/>
          <a:ext cx="1261054" cy="126105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547A58-B32A-4640-BF0E-25CCB16026F9}">
      <dsp:nvSpPr>
        <dsp:cNvPr id="0" name=""/>
        <dsp:cNvSpPr/>
      </dsp:nvSpPr>
      <dsp:spPr>
        <a:xfrm>
          <a:off x="6029599" y="653536"/>
          <a:ext cx="723555" cy="7235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44C6A3-0902-48F5-A928-5EAFECE95FC6}">
      <dsp:nvSpPr>
        <dsp:cNvPr id="0" name=""/>
        <dsp:cNvSpPr/>
      </dsp:nvSpPr>
      <dsp:spPr>
        <a:xfrm>
          <a:off x="5357726" y="2038628"/>
          <a:ext cx="206730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Discussing work issues outside of work</a:t>
          </a:r>
        </a:p>
      </dsp:txBody>
      <dsp:txXfrm>
        <a:off x="5357726" y="2038628"/>
        <a:ext cx="2067302" cy="720000"/>
      </dsp:txXfrm>
    </dsp:sp>
    <dsp:sp modelId="{FD62A346-B631-469D-A6C0-66211E3FF84B}">
      <dsp:nvSpPr>
        <dsp:cNvPr id="0" name=""/>
        <dsp:cNvSpPr/>
      </dsp:nvSpPr>
      <dsp:spPr>
        <a:xfrm>
          <a:off x="8189930" y="384787"/>
          <a:ext cx="1261054" cy="126105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16D21C-8E01-41B0-A078-78A8B66457E6}">
      <dsp:nvSpPr>
        <dsp:cNvPr id="0" name=""/>
        <dsp:cNvSpPr/>
      </dsp:nvSpPr>
      <dsp:spPr>
        <a:xfrm>
          <a:off x="8458679" y="653536"/>
          <a:ext cx="723555" cy="7235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590989-F401-4623-B20E-94B3EE49C589}">
      <dsp:nvSpPr>
        <dsp:cNvPr id="0" name=""/>
        <dsp:cNvSpPr/>
      </dsp:nvSpPr>
      <dsp:spPr>
        <a:xfrm>
          <a:off x="7786806" y="2038628"/>
          <a:ext cx="206730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Unencrypted devices</a:t>
          </a:r>
        </a:p>
      </dsp:txBody>
      <dsp:txXfrm>
        <a:off x="7786806" y="2038628"/>
        <a:ext cx="2067302" cy="7200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6A2390-5313-4DB9-9E5A-6DBB7FD5C3CD}">
      <dsp:nvSpPr>
        <dsp:cNvPr id="0" name=""/>
        <dsp:cNvSpPr/>
      </dsp:nvSpPr>
      <dsp:spPr>
        <a:xfrm>
          <a:off x="764587" y="19207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3050B2-86E6-4E98-AC2A-2EB7C20DF9D1}">
      <dsp:nvSpPr>
        <dsp:cNvPr id="0" name=""/>
        <dsp:cNvSpPr/>
      </dsp:nvSpPr>
      <dsp:spPr>
        <a:xfrm>
          <a:off x="1152149" y="406770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28DE82-E5F2-4EF4-90CD-56DAA2166E7F}">
      <dsp:nvSpPr>
        <dsp:cNvPr id="0" name=""/>
        <dsp:cNvSpPr/>
      </dsp:nvSpPr>
      <dsp:spPr>
        <a:xfrm>
          <a:off x="183243" y="2404208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GDRP</a:t>
          </a:r>
        </a:p>
      </dsp:txBody>
      <dsp:txXfrm>
        <a:off x="183243" y="2404208"/>
        <a:ext cx="2981250" cy="720000"/>
      </dsp:txXfrm>
    </dsp:sp>
    <dsp:sp modelId="{2F52195F-A802-444B-A47F-2739B743C6C4}">
      <dsp:nvSpPr>
        <dsp:cNvPr id="0" name=""/>
        <dsp:cNvSpPr/>
      </dsp:nvSpPr>
      <dsp:spPr>
        <a:xfrm>
          <a:off x="4267556" y="19207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084680-69B8-466F-A6B7-D0B98D40991A}">
      <dsp:nvSpPr>
        <dsp:cNvPr id="0" name=""/>
        <dsp:cNvSpPr/>
      </dsp:nvSpPr>
      <dsp:spPr>
        <a:xfrm>
          <a:off x="4655118" y="406770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D5117F-49FF-4A6C-9B86-4F126F53F164}">
      <dsp:nvSpPr>
        <dsp:cNvPr id="0" name=""/>
        <dsp:cNvSpPr/>
      </dsp:nvSpPr>
      <dsp:spPr>
        <a:xfrm>
          <a:off x="3686212" y="2404208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Chinese Cybersecurity Law</a:t>
          </a:r>
        </a:p>
      </dsp:txBody>
      <dsp:txXfrm>
        <a:off x="3686212" y="2404208"/>
        <a:ext cx="2981250" cy="720000"/>
      </dsp:txXfrm>
    </dsp:sp>
    <dsp:sp modelId="{50A56CD5-F3B5-4D55-86F6-623D1AF8D9E1}">
      <dsp:nvSpPr>
        <dsp:cNvPr id="0" name=""/>
        <dsp:cNvSpPr/>
      </dsp:nvSpPr>
      <dsp:spPr>
        <a:xfrm>
          <a:off x="7770525" y="19207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12E8DF-2F51-4AF1-BA59-832085319C77}">
      <dsp:nvSpPr>
        <dsp:cNvPr id="0" name=""/>
        <dsp:cNvSpPr/>
      </dsp:nvSpPr>
      <dsp:spPr>
        <a:xfrm>
          <a:off x="8158087" y="406770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FB85D3-DE08-4E0E-83AB-C54AE13A7988}">
      <dsp:nvSpPr>
        <dsp:cNvPr id="0" name=""/>
        <dsp:cNvSpPr/>
      </dsp:nvSpPr>
      <dsp:spPr>
        <a:xfrm>
          <a:off x="7189181" y="2404208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Notions of sovereignty</a:t>
          </a:r>
        </a:p>
      </dsp:txBody>
      <dsp:txXfrm>
        <a:off x="7189181" y="2404208"/>
        <a:ext cx="2981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8AEE5B-D6E4-47C6-B266-9B087D8BF659}">
      <dsp:nvSpPr>
        <dsp:cNvPr id="0" name=""/>
        <dsp:cNvSpPr/>
      </dsp:nvSpPr>
      <dsp:spPr>
        <a:xfrm>
          <a:off x="229519" y="1523"/>
          <a:ext cx="4240557" cy="26927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B54F734-E2A0-40B9-A981-3EA564D54DA6}">
      <dsp:nvSpPr>
        <dsp:cNvPr id="0" name=""/>
        <dsp:cNvSpPr/>
      </dsp:nvSpPr>
      <dsp:spPr>
        <a:xfrm>
          <a:off x="700693" y="449138"/>
          <a:ext cx="4240557" cy="26927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 collection of processes that ensure availability, reliability, performance characteristics, and business continuity – even in the presence of erroneous behaviors.</a:t>
          </a:r>
        </a:p>
      </dsp:txBody>
      <dsp:txXfrm>
        <a:off x="779561" y="528006"/>
        <a:ext cx="4082821" cy="2535018"/>
      </dsp:txXfrm>
    </dsp:sp>
    <dsp:sp modelId="{AF6C21D5-C2CC-4F0F-8960-85FCEA06501C}">
      <dsp:nvSpPr>
        <dsp:cNvPr id="0" name=""/>
        <dsp:cNvSpPr/>
      </dsp:nvSpPr>
      <dsp:spPr>
        <a:xfrm>
          <a:off x="5412424" y="1523"/>
          <a:ext cx="4240557" cy="26927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668C4F-7DDC-4AC4-9597-02E79EDDB973}">
      <dsp:nvSpPr>
        <dsp:cNvPr id="0" name=""/>
        <dsp:cNvSpPr/>
      </dsp:nvSpPr>
      <dsp:spPr>
        <a:xfrm>
          <a:off x="5883597" y="449138"/>
          <a:ext cx="4240557" cy="26927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It’s about preventing both </a:t>
          </a:r>
          <a:r>
            <a:rPr lang="en-US" sz="2300" i="1" kern="1200"/>
            <a:t>negligence</a:t>
          </a:r>
          <a:r>
            <a:rPr lang="en-US" sz="2300" kern="1200"/>
            <a:t> and maliciousness</a:t>
          </a:r>
        </a:p>
      </dsp:txBody>
      <dsp:txXfrm>
        <a:off x="5962465" y="528006"/>
        <a:ext cx="4082821" cy="25350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A8C42E-91CD-48FF-B44A-429649638D83}">
      <dsp:nvSpPr>
        <dsp:cNvPr id="0" name=""/>
        <dsp:cNvSpPr/>
      </dsp:nvSpPr>
      <dsp:spPr>
        <a:xfrm>
          <a:off x="2070735" y="1366"/>
          <a:ext cx="8282940" cy="59936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712" tIns="152239" rIns="160712" bIns="15223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Focus on individual attackers</a:t>
          </a:r>
        </a:p>
      </dsp:txBody>
      <dsp:txXfrm>
        <a:off x="2070735" y="1366"/>
        <a:ext cx="8282940" cy="599367"/>
      </dsp:txXfrm>
    </dsp:sp>
    <dsp:sp modelId="{2382306C-EDEA-4D13-9EE0-36C28BFB0532}">
      <dsp:nvSpPr>
        <dsp:cNvPr id="0" name=""/>
        <dsp:cNvSpPr/>
      </dsp:nvSpPr>
      <dsp:spPr>
        <a:xfrm>
          <a:off x="0" y="1366"/>
          <a:ext cx="2070735" cy="59936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9576" tIns="59204" rIns="109576" bIns="59204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Focus on</a:t>
          </a:r>
        </a:p>
      </dsp:txBody>
      <dsp:txXfrm>
        <a:off x="0" y="1366"/>
        <a:ext cx="2070735" cy="599367"/>
      </dsp:txXfrm>
    </dsp:sp>
    <dsp:sp modelId="{DD7C0DF0-685A-43BE-A58C-F9565CFB7B69}">
      <dsp:nvSpPr>
        <dsp:cNvPr id="0" name=""/>
        <dsp:cNvSpPr/>
      </dsp:nvSpPr>
      <dsp:spPr>
        <a:xfrm>
          <a:off x="2070735" y="636695"/>
          <a:ext cx="8282940" cy="59936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712" tIns="152239" rIns="160712" bIns="15223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Focus on technology</a:t>
          </a:r>
        </a:p>
      </dsp:txBody>
      <dsp:txXfrm>
        <a:off x="2070735" y="636695"/>
        <a:ext cx="8282940" cy="599367"/>
      </dsp:txXfrm>
    </dsp:sp>
    <dsp:sp modelId="{94FE777C-08A6-4FD9-9B41-47A54E8D12D0}">
      <dsp:nvSpPr>
        <dsp:cNvPr id="0" name=""/>
        <dsp:cNvSpPr/>
      </dsp:nvSpPr>
      <dsp:spPr>
        <a:xfrm>
          <a:off x="0" y="636695"/>
          <a:ext cx="2070735" cy="59936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9576" tIns="59204" rIns="109576" bIns="59204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Focus on</a:t>
          </a:r>
        </a:p>
      </dsp:txBody>
      <dsp:txXfrm>
        <a:off x="0" y="636695"/>
        <a:ext cx="2070735" cy="599367"/>
      </dsp:txXfrm>
    </dsp:sp>
    <dsp:sp modelId="{68ED4F96-456B-4375-8C2E-BDD332FFA26D}">
      <dsp:nvSpPr>
        <dsp:cNvPr id="0" name=""/>
        <dsp:cNvSpPr/>
      </dsp:nvSpPr>
      <dsp:spPr>
        <a:xfrm>
          <a:off x="2070735" y="1272024"/>
          <a:ext cx="8282940" cy="599367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712" tIns="152239" rIns="160712" bIns="15223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Focus on national states</a:t>
          </a:r>
        </a:p>
      </dsp:txBody>
      <dsp:txXfrm>
        <a:off x="2070735" y="1272024"/>
        <a:ext cx="8282940" cy="599367"/>
      </dsp:txXfrm>
    </dsp:sp>
    <dsp:sp modelId="{7AFCC70C-0C87-456C-96F6-8DAF6C127EBD}">
      <dsp:nvSpPr>
        <dsp:cNvPr id="0" name=""/>
        <dsp:cNvSpPr/>
      </dsp:nvSpPr>
      <dsp:spPr>
        <a:xfrm>
          <a:off x="0" y="1272024"/>
          <a:ext cx="2070735" cy="59936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9576" tIns="59204" rIns="109576" bIns="59204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Focus on</a:t>
          </a:r>
        </a:p>
      </dsp:txBody>
      <dsp:txXfrm>
        <a:off x="0" y="1272024"/>
        <a:ext cx="2070735" cy="599367"/>
      </dsp:txXfrm>
    </dsp:sp>
    <dsp:sp modelId="{BC5BF38C-C756-4574-BC5E-D48A2566053B}">
      <dsp:nvSpPr>
        <dsp:cNvPr id="0" name=""/>
        <dsp:cNvSpPr/>
      </dsp:nvSpPr>
      <dsp:spPr>
        <a:xfrm>
          <a:off x="2070735" y="1907353"/>
          <a:ext cx="8282940" cy="599367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712" tIns="152239" rIns="160712" bIns="15223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Focus on assume breach</a:t>
          </a:r>
        </a:p>
      </dsp:txBody>
      <dsp:txXfrm>
        <a:off x="2070735" y="1907353"/>
        <a:ext cx="8282940" cy="599367"/>
      </dsp:txXfrm>
    </dsp:sp>
    <dsp:sp modelId="{8B332B99-1C20-43A1-9E11-3F29C54F1E02}">
      <dsp:nvSpPr>
        <dsp:cNvPr id="0" name=""/>
        <dsp:cNvSpPr/>
      </dsp:nvSpPr>
      <dsp:spPr>
        <a:xfrm>
          <a:off x="0" y="1907353"/>
          <a:ext cx="2070735" cy="59936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9576" tIns="59204" rIns="109576" bIns="59204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Focus on</a:t>
          </a:r>
        </a:p>
      </dsp:txBody>
      <dsp:txXfrm>
        <a:off x="0" y="1907353"/>
        <a:ext cx="2070735" cy="599367"/>
      </dsp:txXfrm>
    </dsp:sp>
    <dsp:sp modelId="{C4DB9223-B7F9-4C60-AEBF-5F9FAE780806}">
      <dsp:nvSpPr>
        <dsp:cNvPr id="0" name=""/>
        <dsp:cNvSpPr/>
      </dsp:nvSpPr>
      <dsp:spPr>
        <a:xfrm>
          <a:off x="2070735" y="2542682"/>
          <a:ext cx="8282940" cy="599367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712" tIns="152239" rIns="160712" bIns="15223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Focus on people</a:t>
          </a:r>
        </a:p>
      </dsp:txBody>
      <dsp:txXfrm>
        <a:off x="2070735" y="2542682"/>
        <a:ext cx="8282940" cy="599367"/>
      </dsp:txXfrm>
    </dsp:sp>
    <dsp:sp modelId="{649524EF-2F6B-4833-BB14-D90917F3750C}">
      <dsp:nvSpPr>
        <dsp:cNvPr id="0" name=""/>
        <dsp:cNvSpPr/>
      </dsp:nvSpPr>
      <dsp:spPr>
        <a:xfrm>
          <a:off x="0" y="2542682"/>
          <a:ext cx="2070735" cy="599367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9576" tIns="59204" rIns="109576" bIns="59204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Focus on</a:t>
          </a:r>
        </a:p>
      </dsp:txBody>
      <dsp:txXfrm>
        <a:off x="0" y="2542682"/>
        <a:ext cx="2070735" cy="59936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5D414D-3A69-4B13-93F6-C68F198E1AFE}">
      <dsp:nvSpPr>
        <dsp:cNvPr id="0" name=""/>
        <dsp:cNvSpPr/>
      </dsp:nvSpPr>
      <dsp:spPr>
        <a:xfrm>
          <a:off x="0" y="598"/>
          <a:ext cx="6266011" cy="1399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40FD87-DD10-4AD7-BD9A-10381F399DAB}">
      <dsp:nvSpPr>
        <dsp:cNvPr id="0" name=""/>
        <dsp:cNvSpPr/>
      </dsp:nvSpPr>
      <dsp:spPr>
        <a:xfrm>
          <a:off x="423357" y="315492"/>
          <a:ext cx="769740" cy="7697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4839B4-11D9-4CFF-A018-413CEA652EC5}">
      <dsp:nvSpPr>
        <dsp:cNvPr id="0" name=""/>
        <dsp:cNvSpPr/>
      </dsp:nvSpPr>
      <dsp:spPr>
        <a:xfrm>
          <a:off x="1616455" y="598"/>
          <a:ext cx="4649555" cy="1399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117" tIns="148117" rIns="148117" bIns="148117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Network borders are abstract</a:t>
          </a:r>
        </a:p>
      </dsp:txBody>
      <dsp:txXfrm>
        <a:off x="1616455" y="598"/>
        <a:ext cx="4649555" cy="1399528"/>
      </dsp:txXfrm>
    </dsp:sp>
    <dsp:sp modelId="{8DA8969C-3135-4D75-A5C5-00F8926E3938}">
      <dsp:nvSpPr>
        <dsp:cNvPr id="0" name=""/>
        <dsp:cNvSpPr/>
      </dsp:nvSpPr>
      <dsp:spPr>
        <a:xfrm>
          <a:off x="0" y="1750009"/>
          <a:ext cx="6266011" cy="1399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8A75BF-68A1-4C35-B5D6-DCC152D2E4BC}">
      <dsp:nvSpPr>
        <dsp:cNvPr id="0" name=""/>
        <dsp:cNvSpPr/>
      </dsp:nvSpPr>
      <dsp:spPr>
        <a:xfrm>
          <a:off x="423357" y="2064903"/>
          <a:ext cx="769740" cy="7697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0ADFA8-0C75-4496-9C9B-0E3F93D9B121}">
      <dsp:nvSpPr>
        <dsp:cNvPr id="0" name=""/>
        <dsp:cNvSpPr/>
      </dsp:nvSpPr>
      <dsp:spPr>
        <a:xfrm>
          <a:off x="1616455" y="1750009"/>
          <a:ext cx="4649555" cy="1399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117" tIns="148117" rIns="148117" bIns="148117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Connections come across heterogeneous devices</a:t>
          </a:r>
        </a:p>
      </dsp:txBody>
      <dsp:txXfrm>
        <a:off x="1616455" y="1750009"/>
        <a:ext cx="4649555" cy="1399528"/>
      </dsp:txXfrm>
    </dsp:sp>
    <dsp:sp modelId="{CD322E13-6EC9-443A-9380-7FC75798F0F4}">
      <dsp:nvSpPr>
        <dsp:cNvPr id="0" name=""/>
        <dsp:cNvSpPr/>
      </dsp:nvSpPr>
      <dsp:spPr>
        <a:xfrm>
          <a:off x="0" y="3499420"/>
          <a:ext cx="6266011" cy="1399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EA1F68-3CA3-469D-A4CE-85FC7573374E}">
      <dsp:nvSpPr>
        <dsp:cNvPr id="0" name=""/>
        <dsp:cNvSpPr/>
      </dsp:nvSpPr>
      <dsp:spPr>
        <a:xfrm>
          <a:off x="423357" y="3814314"/>
          <a:ext cx="769740" cy="7697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4CD19D-5663-4145-9A8C-B43D393C5FD3}">
      <dsp:nvSpPr>
        <dsp:cNvPr id="0" name=""/>
        <dsp:cNvSpPr/>
      </dsp:nvSpPr>
      <dsp:spPr>
        <a:xfrm>
          <a:off x="1616455" y="3499420"/>
          <a:ext cx="4649555" cy="1399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117" tIns="148117" rIns="148117" bIns="148117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Any communication/interaction could result in undesirable behavior</a:t>
          </a:r>
        </a:p>
      </dsp:txBody>
      <dsp:txXfrm>
        <a:off x="1616455" y="3499420"/>
        <a:ext cx="4649555" cy="139952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339100-32DF-40FE-9DEB-F350A9DF52EA}">
      <dsp:nvSpPr>
        <dsp:cNvPr id="0" name=""/>
        <dsp:cNvSpPr/>
      </dsp:nvSpPr>
      <dsp:spPr>
        <a:xfrm>
          <a:off x="0" y="1584"/>
          <a:ext cx="6266011" cy="6753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EF1773-7BAD-4C02-B6EB-369DCA9E723D}">
      <dsp:nvSpPr>
        <dsp:cNvPr id="0" name=""/>
        <dsp:cNvSpPr/>
      </dsp:nvSpPr>
      <dsp:spPr>
        <a:xfrm>
          <a:off x="204297" y="153541"/>
          <a:ext cx="371449" cy="3714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62CE3C-4CCC-41D2-BD72-15A949442F8B}">
      <dsp:nvSpPr>
        <dsp:cNvPr id="0" name=""/>
        <dsp:cNvSpPr/>
      </dsp:nvSpPr>
      <dsp:spPr>
        <a:xfrm>
          <a:off x="780043" y="1584"/>
          <a:ext cx="5485967" cy="675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476" tIns="71476" rIns="71476" bIns="7147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Spoofing</a:t>
          </a:r>
        </a:p>
      </dsp:txBody>
      <dsp:txXfrm>
        <a:off x="780043" y="1584"/>
        <a:ext cx="5485967" cy="675362"/>
      </dsp:txXfrm>
    </dsp:sp>
    <dsp:sp modelId="{06F44015-8D9F-46FF-B8A7-3E7E3EED06FE}">
      <dsp:nvSpPr>
        <dsp:cNvPr id="0" name=""/>
        <dsp:cNvSpPr/>
      </dsp:nvSpPr>
      <dsp:spPr>
        <a:xfrm>
          <a:off x="0" y="845787"/>
          <a:ext cx="6266011" cy="6753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8F2714-A6B8-4379-A75A-9181C2DD8A96}">
      <dsp:nvSpPr>
        <dsp:cNvPr id="0" name=""/>
        <dsp:cNvSpPr/>
      </dsp:nvSpPr>
      <dsp:spPr>
        <a:xfrm>
          <a:off x="204297" y="997744"/>
          <a:ext cx="371449" cy="3714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33F4C5-E7D0-4928-845A-08774B2C2D5D}">
      <dsp:nvSpPr>
        <dsp:cNvPr id="0" name=""/>
        <dsp:cNvSpPr/>
      </dsp:nvSpPr>
      <dsp:spPr>
        <a:xfrm>
          <a:off x="780043" y="845787"/>
          <a:ext cx="5485967" cy="675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476" tIns="71476" rIns="71476" bIns="7147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Tampering</a:t>
          </a:r>
        </a:p>
      </dsp:txBody>
      <dsp:txXfrm>
        <a:off x="780043" y="845787"/>
        <a:ext cx="5485967" cy="675362"/>
      </dsp:txXfrm>
    </dsp:sp>
    <dsp:sp modelId="{EBD403B3-306C-4109-B5CD-F6FD2C7B161A}">
      <dsp:nvSpPr>
        <dsp:cNvPr id="0" name=""/>
        <dsp:cNvSpPr/>
      </dsp:nvSpPr>
      <dsp:spPr>
        <a:xfrm>
          <a:off x="0" y="1689990"/>
          <a:ext cx="6266011" cy="6753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35070F-7BB2-4A16-BF33-576B4A7EDC2A}">
      <dsp:nvSpPr>
        <dsp:cNvPr id="0" name=""/>
        <dsp:cNvSpPr/>
      </dsp:nvSpPr>
      <dsp:spPr>
        <a:xfrm>
          <a:off x="204297" y="1841947"/>
          <a:ext cx="371449" cy="3714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AD588D-FAF4-41A8-92CA-FAEA4052C42B}">
      <dsp:nvSpPr>
        <dsp:cNvPr id="0" name=""/>
        <dsp:cNvSpPr/>
      </dsp:nvSpPr>
      <dsp:spPr>
        <a:xfrm>
          <a:off x="780043" y="1689990"/>
          <a:ext cx="5485967" cy="675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476" tIns="71476" rIns="71476" bIns="7147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Repudiation</a:t>
          </a:r>
        </a:p>
      </dsp:txBody>
      <dsp:txXfrm>
        <a:off x="780043" y="1689990"/>
        <a:ext cx="5485967" cy="675362"/>
      </dsp:txXfrm>
    </dsp:sp>
    <dsp:sp modelId="{AAC06DF4-DBFB-44C8-A728-CB8DC808E7C8}">
      <dsp:nvSpPr>
        <dsp:cNvPr id="0" name=""/>
        <dsp:cNvSpPr/>
      </dsp:nvSpPr>
      <dsp:spPr>
        <a:xfrm>
          <a:off x="0" y="2534193"/>
          <a:ext cx="6266011" cy="6753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BD84AC-0031-4197-B55D-8B159390A76A}">
      <dsp:nvSpPr>
        <dsp:cNvPr id="0" name=""/>
        <dsp:cNvSpPr/>
      </dsp:nvSpPr>
      <dsp:spPr>
        <a:xfrm>
          <a:off x="204297" y="2686150"/>
          <a:ext cx="371449" cy="3714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7C8141-A5AF-4167-BE94-D839A98DBF48}">
      <dsp:nvSpPr>
        <dsp:cNvPr id="0" name=""/>
        <dsp:cNvSpPr/>
      </dsp:nvSpPr>
      <dsp:spPr>
        <a:xfrm>
          <a:off x="780043" y="2534193"/>
          <a:ext cx="5485967" cy="675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476" tIns="71476" rIns="71476" bIns="7147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Information Disclosure</a:t>
          </a:r>
        </a:p>
      </dsp:txBody>
      <dsp:txXfrm>
        <a:off x="780043" y="2534193"/>
        <a:ext cx="5485967" cy="675362"/>
      </dsp:txXfrm>
    </dsp:sp>
    <dsp:sp modelId="{248C4EA8-EE51-4C37-AABB-2718BB10536E}">
      <dsp:nvSpPr>
        <dsp:cNvPr id="0" name=""/>
        <dsp:cNvSpPr/>
      </dsp:nvSpPr>
      <dsp:spPr>
        <a:xfrm>
          <a:off x="0" y="3378396"/>
          <a:ext cx="6266011" cy="6753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629A71-59D1-4AC7-B416-560CE28B6F6C}">
      <dsp:nvSpPr>
        <dsp:cNvPr id="0" name=""/>
        <dsp:cNvSpPr/>
      </dsp:nvSpPr>
      <dsp:spPr>
        <a:xfrm>
          <a:off x="204297" y="3530353"/>
          <a:ext cx="371449" cy="3714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F3489C-BB04-4B64-A033-ECB7512D0139}">
      <dsp:nvSpPr>
        <dsp:cNvPr id="0" name=""/>
        <dsp:cNvSpPr/>
      </dsp:nvSpPr>
      <dsp:spPr>
        <a:xfrm>
          <a:off x="780043" y="3378396"/>
          <a:ext cx="5485967" cy="675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476" tIns="71476" rIns="71476" bIns="7147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Denial of Service</a:t>
          </a:r>
        </a:p>
      </dsp:txBody>
      <dsp:txXfrm>
        <a:off x="780043" y="3378396"/>
        <a:ext cx="5485967" cy="675362"/>
      </dsp:txXfrm>
    </dsp:sp>
    <dsp:sp modelId="{8D07736E-A076-4FCB-9116-1F1F813D9883}">
      <dsp:nvSpPr>
        <dsp:cNvPr id="0" name=""/>
        <dsp:cNvSpPr/>
      </dsp:nvSpPr>
      <dsp:spPr>
        <a:xfrm>
          <a:off x="0" y="4222599"/>
          <a:ext cx="6266011" cy="6753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75A8BB-49C8-4F17-958F-2D288D01B06D}">
      <dsp:nvSpPr>
        <dsp:cNvPr id="0" name=""/>
        <dsp:cNvSpPr/>
      </dsp:nvSpPr>
      <dsp:spPr>
        <a:xfrm>
          <a:off x="204297" y="4374556"/>
          <a:ext cx="371449" cy="37144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D1192A-7B1D-4FA4-BB09-A5431363B33D}">
      <dsp:nvSpPr>
        <dsp:cNvPr id="0" name=""/>
        <dsp:cNvSpPr/>
      </dsp:nvSpPr>
      <dsp:spPr>
        <a:xfrm>
          <a:off x="780043" y="4222599"/>
          <a:ext cx="5485967" cy="675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476" tIns="71476" rIns="71476" bIns="7147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Elevation of Privileges</a:t>
          </a:r>
        </a:p>
      </dsp:txBody>
      <dsp:txXfrm>
        <a:off x="780043" y="4222599"/>
        <a:ext cx="5485967" cy="67536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7CE7FE-272E-4DDC-9027-3A387D0BC5B1}">
      <dsp:nvSpPr>
        <dsp:cNvPr id="0" name=""/>
        <dsp:cNvSpPr/>
      </dsp:nvSpPr>
      <dsp:spPr>
        <a:xfrm>
          <a:off x="0" y="3827"/>
          <a:ext cx="6266011" cy="81531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AB5CB6-96D4-420D-B40E-2250EBF6539E}">
      <dsp:nvSpPr>
        <dsp:cNvPr id="0" name=""/>
        <dsp:cNvSpPr/>
      </dsp:nvSpPr>
      <dsp:spPr>
        <a:xfrm>
          <a:off x="246632" y="187273"/>
          <a:ext cx="448423" cy="4484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F0A8E0-3AF2-46EF-ACF3-06B361B9323E}">
      <dsp:nvSpPr>
        <dsp:cNvPr id="0" name=""/>
        <dsp:cNvSpPr/>
      </dsp:nvSpPr>
      <dsp:spPr>
        <a:xfrm>
          <a:off x="941689" y="3827"/>
          <a:ext cx="5324321" cy="8153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288" tIns="86288" rIns="86288" bIns="8628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Security is about risk management protections</a:t>
          </a:r>
        </a:p>
      </dsp:txBody>
      <dsp:txXfrm>
        <a:off x="941689" y="3827"/>
        <a:ext cx="5324321" cy="815315"/>
      </dsp:txXfrm>
    </dsp:sp>
    <dsp:sp modelId="{F7B5F6F1-D55C-4B9D-947B-D885A24FCA95}">
      <dsp:nvSpPr>
        <dsp:cNvPr id="0" name=""/>
        <dsp:cNvSpPr/>
      </dsp:nvSpPr>
      <dsp:spPr>
        <a:xfrm>
          <a:off x="0" y="1022971"/>
          <a:ext cx="6266011" cy="81531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B41C01-D633-4559-86EC-DEE575D44B94}">
      <dsp:nvSpPr>
        <dsp:cNvPr id="0" name=""/>
        <dsp:cNvSpPr/>
      </dsp:nvSpPr>
      <dsp:spPr>
        <a:xfrm>
          <a:off x="246632" y="1206417"/>
          <a:ext cx="448423" cy="4484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F6204D-FDA5-416C-AAC0-8D4F31E60F41}">
      <dsp:nvSpPr>
        <dsp:cNvPr id="0" name=""/>
        <dsp:cNvSpPr/>
      </dsp:nvSpPr>
      <dsp:spPr>
        <a:xfrm>
          <a:off x="941689" y="1022971"/>
          <a:ext cx="5324321" cy="8153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288" tIns="86288" rIns="86288" bIns="8628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Be skeptical</a:t>
          </a:r>
        </a:p>
      </dsp:txBody>
      <dsp:txXfrm>
        <a:off x="941689" y="1022971"/>
        <a:ext cx="5324321" cy="815315"/>
      </dsp:txXfrm>
    </dsp:sp>
    <dsp:sp modelId="{7FE5E7E8-8970-4CBB-A242-E8E57EE01401}">
      <dsp:nvSpPr>
        <dsp:cNvPr id="0" name=""/>
        <dsp:cNvSpPr/>
      </dsp:nvSpPr>
      <dsp:spPr>
        <a:xfrm>
          <a:off x="0" y="2042115"/>
          <a:ext cx="6266011" cy="81531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F987B2-12B0-44D8-BCBD-02D7C69487FF}">
      <dsp:nvSpPr>
        <dsp:cNvPr id="0" name=""/>
        <dsp:cNvSpPr/>
      </dsp:nvSpPr>
      <dsp:spPr>
        <a:xfrm>
          <a:off x="246632" y="2225561"/>
          <a:ext cx="448423" cy="4484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F912BB-03B5-4318-B6FA-5845EDA0115E}">
      <dsp:nvSpPr>
        <dsp:cNvPr id="0" name=""/>
        <dsp:cNvSpPr/>
      </dsp:nvSpPr>
      <dsp:spPr>
        <a:xfrm>
          <a:off x="941689" y="2042115"/>
          <a:ext cx="5324321" cy="8153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288" tIns="86288" rIns="86288" bIns="8628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Authenticate, authorize, and audit actions</a:t>
          </a:r>
        </a:p>
      </dsp:txBody>
      <dsp:txXfrm>
        <a:off x="941689" y="2042115"/>
        <a:ext cx="5324321" cy="815315"/>
      </dsp:txXfrm>
    </dsp:sp>
    <dsp:sp modelId="{C4FD0481-A3BA-4236-A359-180E59F4AC47}">
      <dsp:nvSpPr>
        <dsp:cNvPr id="0" name=""/>
        <dsp:cNvSpPr/>
      </dsp:nvSpPr>
      <dsp:spPr>
        <a:xfrm>
          <a:off x="0" y="3061259"/>
          <a:ext cx="6266011" cy="81531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E72DD6-F854-477A-88C3-E47AB7FE43EC}">
      <dsp:nvSpPr>
        <dsp:cNvPr id="0" name=""/>
        <dsp:cNvSpPr/>
      </dsp:nvSpPr>
      <dsp:spPr>
        <a:xfrm>
          <a:off x="246632" y="3244705"/>
          <a:ext cx="448423" cy="4484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18C4EC-CEF9-4557-BF85-F162AE632BB6}">
      <dsp:nvSpPr>
        <dsp:cNvPr id="0" name=""/>
        <dsp:cNvSpPr/>
      </dsp:nvSpPr>
      <dsp:spPr>
        <a:xfrm>
          <a:off x="941689" y="3061259"/>
          <a:ext cx="2819704" cy="8153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288" tIns="86288" rIns="86288" bIns="8628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Preventing negligence, how will this fail?</a:t>
          </a:r>
        </a:p>
      </dsp:txBody>
      <dsp:txXfrm>
        <a:off x="941689" y="3061259"/>
        <a:ext cx="2819704" cy="815315"/>
      </dsp:txXfrm>
    </dsp:sp>
    <dsp:sp modelId="{7335145B-DC83-4CDB-A9AE-D7A0A2F1EE1D}">
      <dsp:nvSpPr>
        <dsp:cNvPr id="0" name=""/>
        <dsp:cNvSpPr/>
      </dsp:nvSpPr>
      <dsp:spPr>
        <a:xfrm>
          <a:off x="3761394" y="3061259"/>
          <a:ext cx="2504616" cy="8153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288" tIns="86288" rIns="86288" bIns="86288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Think about quotas, fail-over, backup/recovery</a:t>
          </a:r>
        </a:p>
      </dsp:txBody>
      <dsp:txXfrm>
        <a:off x="3761394" y="3061259"/>
        <a:ext cx="2504616" cy="815315"/>
      </dsp:txXfrm>
    </dsp:sp>
    <dsp:sp modelId="{5439BFB2-8E5C-4EF2-AC83-5BC5A658B2A5}">
      <dsp:nvSpPr>
        <dsp:cNvPr id="0" name=""/>
        <dsp:cNvSpPr/>
      </dsp:nvSpPr>
      <dsp:spPr>
        <a:xfrm>
          <a:off x="0" y="4080403"/>
          <a:ext cx="6266011" cy="81531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B880E6-0B14-4AE0-A054-F7EE60498A3C}">
      <dsp:nvSpPr>
        <dsp:cNvPr id="0" name=""/>
        <dsp:cNvSpPr/>
      </dsp:nvSpPr>
      <dsp:spPr>
        <a:xfrm>
          <a:off x="246632" y="4263849"/>
          <a:ext cx="448423" cy="44842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8F4D9A-3E1C-437B-8383-9BD91FA6A3DD}">
      <dsp:nvSpPr>
        <dsp:cNvPr id="0" name=""/>
        <dsp:cNvSpPr/>
      </dsp:nvSpPr>
      <dsp:spPr>
        <a:xfrm>
          <a:off x="941689" y="4080403"/>
          <a:ext cx="2819704" cy="8153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288" tIns="86288" rIns="86288" bIns="8628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Preventing maliciousness</a:t>
          </a:r>
        </a:p>
      </dsp:txBody>
      <dsp:txXfrm>
        <a:off x="941689" y="4080403"/>
        <a:ext cx="2819704" cy="815315"/>
      </dsp:txXfrm>
    </dsp:sp>
    <dsp:sp modelId="{322CE298-12E2-46A7-B8EF-107AF5B58DAB}">
      <dsp:nvSpPr>
        <dsp:cNvPr id="0" name=""/>
        <dsp:cNvSpPr/>
      </dsp:nvSpPr>
      <dsp:spPr>
        <a:xfrm>
          <a:off x="3761394" y="4080403"/>
          <a:ext cx="2504616" cy="8153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288" tIns="86288" rIns="86288" bIns="86288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Think about where data and commands become collide</a:t>
          </a:r>
        </a:p>
      </dsp:txBody>
      <dsp:txXfrm>
        <a:off x="3761394" y="4080403"/>
        <a:ext cx="2504616" cy="81531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F8F44B-1676-42F4-A81B-B1771AAEE5DE}">
      <dsp:nvSpPr>
        <dsp:cNvPr id="0" name=""/>
        <dsp:cNvSpPr/>
      </dsp:nvSpPr>
      <dsp:spPr>
        <a:xfrm>
          <a:off x="0" y="598"/>
          <a:ext cx="6266011" cy="1399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EA224C-6EFE-4DC9-B171-BA5F2B9B157C}">
      <dsp:nvSpPr>
        <dsp:cNvPr id="0" name=""/>
        <dsp:cNvSpPr/>
      </dsp:nvSpPr>
      <dsp:spPr>
        <a:xfrm>
          <a:off x="423357" y="315492"/>
          <a:ext cx="769740" cy="7697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8BDE45-6672-42DD-8C99-C8EB37F8285C}">
      <dsp:nvSpPr>
        <dsp:cNvPr id="0" name=""/>
        <dsp:cNvSpPr/>
      </dsp:nvSpPr>
      <dsp:spPr>
        <a:xfrm>
          <a:off x="1616455" y="598"/>
          <a:ext cx="4649555" cy="1399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117" tIns="148117" rIns="148117" bIns="14811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Software patches</a:t>
          </a:r>
        </a:p>
      </dsp:txBody>
      <dsp:txXfrm>
        <a:off x="1616455" y="598"/>
        <a:ext cx="4649555" cy="1399528"/>
      </dsp:txXfrm>
    </dsp:sp>
    <dsp:sp modelId="{4A40844F-68E1-4A7A-B738-7B5FFEB4CE67}">
      <dsp:nvSpPr>
        <dsp:cNvPr id="0" name=""/>
        <dsp:cNvSpPr/>
      </dsp:nvSpPr>
      <dsp:spPr>
        <a:xfrm>
          <a:off x="0" y="1750009"/>
          <a:ext cx="6266011" cy="1399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3D3DAF-BE7E-419C-9016-26AA03D0ECE6}">
      <dsp:nvSpPr>
        <dsp:cNvPr id="0" name=""/>
        <dsp:cNvSpPr/>
      </dsp:nvSpPr>
      <dsp:spPr>
        <a:xfrm>
          <a:off x="423357" y="2064903"/>
          <a:ext cx="769740" cy="7697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C22143-2F16-413F-8663-B6B09481095D}">
      <dsp:nvSpPr>
        <dsp:cNvPr id="0" name=""/>
        <dsp:cNvSpPr/>
      </dsp:nvSpPr>
      <dsp:spPr>
        <a:xfrm>
          <a:off x="1616455" y="1750009"/>
          <a:ext cx="4649555" cy="1399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117" tIns="148117" rIns="148117" bIns="14811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Desired Configuration Policies</a:t>
          </a:r>
        </a:p>
      </dsp:txBody>
      <dsp:txXfrm>
        <a:off x="1616455" y="1750009"/>
        <a:ext cx="4649555" cy="1399528"/>
      </dsp:txXfrm>
    </dsp:sp>
    <dsp:sp modelId="{9EFFDD1C-581D-4645-B695-6723C3E896F1}">
      <dsp:nvSpPr>
        <dsp:cNvPr id="0" name=""/>
        <dsp:cNvSpPr/>
      </dsp:nvSpPr>
      <dsp:spPr>
        <a:xfrm>
          <a:off x="0" y="3499420"/>
          <a:ext cx="6266011" cy="1399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8A8E14-7E51-40A6-8466-A3BC9013754F}">
      <dsp:nvSpPr>
        <dsp:cNvPr id="0" name=""/>
        <dsp:cNvSpPr/>
      </dsp:nvSpPr>
      <dsp:spPr>
        <a:xfrm>
          <a:off x="423357" y="3814314"/>
          <a:ext cx="769740" cy="7697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CF7537-6583-4742-9CF9-ACB78C309A6F}">
      <dsp:nvSpPr>
        <dsp:cNvPr id="0" name=""/>
        <dsp:cNvSpPr/>
      </dsp:nvSpPr>
      <dsp:spPr>
        <a:xfrm>
          <a:off x="1616455" y="3499420"/>
          <a:ext cx="4649555" cy="1399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117" tIns="148117" rIns="148117" bIns="14811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Malware</a:t>
          </a:r>
        </a:p>
      </dsp:txBody>
      <dsp:txXfrm>
        <a:off x="1616455" y="3499420"/>
        <a:ext cx="4649555" cy="139952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68AD2E-CA23-41BD-86B8-1824576AF738}">
      <dsp:nvSpPr>
        <dsp:cNvPr id="0" name=""/>
        <dsp:cNvSpPr/>
      </dsp:nvSpPr>
      <dsp:spPr>
        <a:xfrm>
          <a:off x="2516071" y="19207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B7F863-6D1F-41AC-B1ED-AFA12ECD42DD}">
      <dsp:nvSpPr>
        <dsp:cNvPr id="0" name=""/>
        <dsp:cNvSpPr/>
      </dsp:nvSpPr>
      <dsp:spPr>
        <a:xfrm>
          <a:off x="2903634" y="406770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B06DEB-2A9C-4BA1-9200-1271AAEF6A79}">
      <dsp:nvSpPr>
        <dsp:cNvPr id="0" name=""/>
        <dsp:cNvSpPr/>
      </dsp:nvSpPr>
      <dsp:spPr>
        <a:xfrm>
          <a:off x="1934728" y="2404208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Why do they work</a:t>
          </a:r>
        </a:p>
      </dsp:txBody>
      <dsp:txXfrm>
        <a:off x="1934728" y="2404208"/>
        <a:ext cx="2981250" cy="720000"/>
      </dsp:txXfrm>
    </dsp:sp>
    <dsp:sp modelId="{B8D3F376-1236-4717-A217-F17327536C70}">
      <dsp:nvSpPr>
        <dsp:cNvPr id="0" name=""/>
        <dsp:cNvSpPr/>
      </dsp:nvSpPr>
      <dsp:spPr>
        <a:xfrm>
          <a:off x="6019040" y="19207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269CEE-E015-48D7-9688-16A18F8141B6}">
      <dsp:nvSpPr>
        <dsp:cNvPr id="0" name=""/>
        <dsp:cNvSpPr/>
      </dsp:nvSpPr>
      <dsp:spPr>
        <a:xfrm>
          <a:off x="6406603" y="406770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BA8F2F-8541-4018-AC26-85B0DE75222F}">
      <dsp:nvSpPr>
        <dsp:cNvPr id="0" name=""/>
        <dsp:cNvSpPr/>
      </dsp:nvSpPr>
      <dsp:spPr>
        <a:xfrm>
          <a:off x="5437696" y="2404208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Why do these protections fail?</a:t>
          </a:r>
        </a:p>
      </dsp:txBody>
      <dsp:txXfrm>
        <a:off x="5437696" y="2404208"/>
        <a:ext cx="2981250" cy="72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5446CC-CB43-434E-A268-8FADBF297D36}">
      <dsp:nvSpPr>
        <dsp:cNvPr id="0" name=""/>
        <dsp:cNvSpPr/>
      </dsp:nvSpPr>
      <dsp:spPr>
        <a:xfrm>
          <a:off x="1068074" y="600875"/>
          <a:ext cx="930286" cy="9302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9A312C-3D6C-4C93-BB7C-61E74863A295}">
      <dsp:nvSpPr>
        <dsp:cNvPr id="0" name=""/>
        <dsp:cNvSpPr/>
      </dsp:nvSpPr>
      <dsp:spPr>
        <a:xfrm>
          <a:off x="499565" y="1822540"/>
          <a:ext cx="206730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Social networks</a:t>
          </a:r>
        </a:p>
      </dsp:txBody>
      <dsp:txXfrm>
        <a:off x="499565" y="1822540"/>
        <a:ext cx="2067302" cy="720000"/>
      </dsp:txXfrm>
    </dsp:sp>
    <dsp:sp modelId="{82A1462C-46BE-4509-8D12-C44A59F14585}">
      <dsp:nvSpPr>
        <dsp:cNvPr id="0" name=""/>
        <dsp:cNvSpPr/>
      </dsp:nvSpPr>
      <dsp:spPr>
        <a:xfrm>
          <a:off x="3497154" y="600875"/>
          <a:ext cx="930286" cy="9302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5BC4E9-C387-4011-99BA-90CBC4164FDA}">
      <dsp:nvSpPr>
        <dsp:cNvPr id="0" name=""/>
        <dsp:cNvSpPr/>
      </dsp:nvSpPr>
      <dsp:spPr>
        <a:xfrm>
          <a:off x="2928646" y="1822540"/>
          <a:ext cx="206730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Publications</a:t>
          </a:r>
        </a:p>
      </dsp:txBody>
      <dsp:txXfrm>
        <a:off x="2928646" y="1822540"/>
        <a:ext cx="2067302" cy="720000"/>
      </dsp:txXfrm>
    </dsp:sp>
    <dsp:sp modelId="{A1F76D1B-D999-414F-B1AE-175E15D93F51}">
      <dsp:nvSpPr>
        <dsp:cNvPr id="0" name=""/>
        <dsp:cNvSpPr/>
      </dsp:nvSpPr>
      <dsp:spPr>
        <a:xfrm>
          <a:off x="5926234" y="600875"/>
          <a:ext cx="930286" cy="9302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7D1380-D97E-48C3-8E01-B7FC3277B7E4}">
      <dsp:nvSpPr>
        <dsp:cNvPr id="0" name=""/>
        <dsp:cNvSpPr/>
      </dsp:nvSpPr>
      <dsp:spPr>
        <a:xfrm>
          <a:off x="5357726" y="1822540"/>
          <a:ext cx="206730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Public information</a:t>
          </a:r>
        </a:p>
      </dsp:txBody>
      <dsp:txXfrm>
        <a:off x="5357726" y="1822540"/>
        <a:ext cx="2067302" cy="720000"/>
      </dsp:txXfrm>
    </dsp:sp>
    <dsp:sp modelId="{2D4BA384-66CD-4EDC-8010-D21F4507ABD9}">
      <dsp:nvSpPr>
        <dsp:cNvPr id="0" name=""/>
        <dsp:cNvSpPr/>
      </dsp:nvSpPr>
      <dsp:spPr>
        <a:xfrm>
          <a:off x="8355314" y="600875"/>
          <a:ext cx="930286" cy="93028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2A5FCF-B243-4E6A-8136-48768BD15946}">
      <dsp:nvSpPr>
        <dsp:cNvPr id="0" name=""/>
        <dsp:cNvSpPr/>
      </dsp:nvSpPr>
      <dsp:spPr>
        <a:xfrm>
          <a:off x="7786806" y="1822540"/>
          <a:ext cx="206730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… resulting in advanced spear phishing</a:t>
          </a:r>
        </a:p>
      </dsp:txBody>
      <dsp:txXfrm>
        <a:off x="7786806" y="1822540"/>
        <a:ext cx="206730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D4450-3347-4905-854C-CBA81B4E97C7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A129D8-DD59-42DC-A2A2-B5C5A49C3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57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A129D8-DD59-42DC-A2A2-B5C5A49C3CE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3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A129D8-DD59-42DC-A2A2-B5C5A49C3CE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44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359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4/11/2020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919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4/11/2020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205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4/11/2020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41287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4/11/2020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835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4/11/2020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601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4/11/2020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7624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613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245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459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917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93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222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400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321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150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014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9979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42" r:id="rId12"/>
    <p:sldLayoutId id="2147483737" r:id="rId13"/>
    <p:sldLayoutId id="2147483738" r:id="rId14"/>
    <p:sldLayoutId id="2147483739" r:id="rId15"/>
    <p:sldLayoutId id="2147483740" r:id="rId16"/>
    <p:sldLayoutId id="2147483741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3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6.jpe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pn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2CA733A-8D25-4E63-8273-CC14052E0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94F61B-FF70-4459-BD65-9413D68392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10" r="-1" b="16630"/>
          <a:stretch/>
        </p:blipFill>
        <p:spPr>
          <a:xfrm>
            <a:off x="-1" y="-2"/>
            <a:ext cx="12198915" cy="685799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B28264E-43F8-4339-BE92-AA6B94D40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4220681"/>
            <a:ext cx="12188952" cy="2637319"/>
          </a:xfrm>
          <a:prstGeom prst="rect">
            <a:avLst/>
          </a:prstGeom>
          <a:gradFill>
            <a:gsLst>
              <a:gs pos="42000">
                <a:schemeClr val="bg1">
                  <a:alpha val="23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7BC998-C077-4740-B45B-1A38A9DD2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4406537"/>
            <a:ext cx="9440034" cy="1088336"/>
          </a:xfrm>
        </p:spPr>
        <p:txBody>
          <a:bodyPr>
            <a:normAutofit/>
          </a:bodyPr>
          <a:lstStyle/>
          <a:p>
            <a:r>
              <a:rPr lang="en-US" sz="4800" dirty="0"/>
              <a:t>Peo</a:t>
            </a:r>
            <a:r>
              <a:rPr lang="en-US" sz="4000" dirty="0"/>
              <a:t>ple and 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15A045-9C9F-4984-A716-93E3F8BBA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5494872"/>
            <a:ext cx="9440034" cy="621614"/>
          </a:xfrm>
        </p:spPr>
        <p:txBody>
          <a:bodyPr>
            <a:normAutofit fontScale="47500" lnSpcReduction="20000"/>
          </a:bodyPr>
          <a:lstStyle/>
          <a:p>
            <a:endParaRPr lang="en-US" dirty="0">
              <a:solidFill>
                <a:srgbClr val="C69699"/>
              </a:solidFill>
            </a:endParaRPr>
          </a:p>
          <a:p>
            <a:pPr algn="l"/>
            <a:r>
              <a:rPr lang="en-US" dirty="0">
                <a:solidFill>
                  <a:srgbClr val="C69699"/>
                </a:solidFill>
              </a:rPr>
              <a:t>TIM-8301: Principals of Security</a:t>
            </a:r>
            <a:br>
              <a:rPr lang="en-US" dirty="0">
                <a:solidFill>
                  <a:srgbClr val="C69699"/>
                </a:solidFill>
              </a:rPr>
            </a:br>
            <a:r>
              <a:rPr lang="en-US" dirty="0">
                <a:solidFill>
                  <a:srgbClr val="C69699"/>
                </a:solidFill>
              </a:rPr>
              <a:t>Nate Bachmeier</a:t>
            </a:r>
          </a:p>
        </p:txBody>
      </p:sp>
    </p:spTree>
    <p:extLst>
      <p:ext uri="{BB962C8B-B14F-4D97-AF65-F5344CB8AC3E}">
        <p14:creationId xmlns:p14="http://schemas.microsoft.com/office/powerpoint/2010/main" val="3461442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6AC88-7899-4BD5-BEF4-62C3DB2C8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Creating a security aware culture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AABC82-C2D1-4340-A6DF-6E73DF06F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8C8B4CA-B72E-4371-9553-27D6A4829F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7373680"/>
              </p:ext>
            </p:extLst>
          </p:nvPr>
        </p:nvGraphicFramePr>
        <p:xfrm>
          <a:off x="5282521" y="709683"/>
          <a:ext cx="6266011" cy="489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77813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A7C792-817F-4C81-B71E-C27508D48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3" y="1023257"/>
            <a:ext cx="3732902" cy="4570457"/>
          </a:xfrm>
          <a:effectLst/>
        </p:spPr>
        <p:txBody>
          <a:bodyPr>
            <a:normAutofit/>
          </a:bodyPr>
          <a:lstStyle/>
          <a:p>
            <a:pPr algn="l"/>
            <a:r>
              <a:rPr lang="en-US">
                <a:effectLst/>
              </a:rPr>
              <a:t>Credential and Identity management</a:t>
            </a:r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6837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C81E7-3998-4138-9FBF-C77F4FBE0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2560" y="1023257"/>
            <a:ext cx="6025645" cy="4570457"/>
          </a:xfrm>
          <a:effectLst/>
        </p:spPr>
        <p:txBody>
          <a:bodyPr anchor="ctr">
            <a:normAutofit/>
          </a:bodyPr>
          <a:lstStyle/>
          <a:p>
            <a:r>
              <a:rPr lang="en-US">
                <a:effectLst/>
              </a:rPr>
              <a:t>Influence of password policies</a:t>
            </a:r>
          </a:p>
          <a:p>
            <a:r>
              <a:rPr lang="en-US">
                <a:effectLst/>
              </a:rPr>
              <a:t>Influence of SSO/OAuth</a:t>
            </a:r>
          </a:p>
          <a:p>
            <a:r>
              <a:rPr lang="en-US">
                <a:effectLst/>
              </a:rPr>
              <a:t>Influence of MFA</a:t>
            </a:r>
          </a:p>
          <a:p>
            <a:pPr lvl="1"/>
            <a:r>
              <a:rPr lang="en-US">
                <a:effectLst/>
              </a:rPr>
              <a:t>Something you know</a:t>
            </a:r>
          </a:p>
          <a:p>
            <a:pPr lvl="1"/>
            <a:r>
              <a:rPr lang="en-US">
                <a:effectLst/>
              </a:rPr>
              <a:t>Something you have</a:t>
            </a:r>
          </a:p>
          <a:p>
            <a:pPr lvl="1"/>
            <a:r>
              <a:rPr lang="en-US">
                <a:effectLst/>
              </a:rPr>
              <a:t>Something you are</a:t>
            </a:r>
          </a:p>
          <a:p>
            <a:pPr lvl="1"/>
            <a:r>
              <a:rPr lang="en-US">
                <a:effectLst/>
              </a:rPr>
              <a:t>Somewhere you are</a:t>
            </a:r>
          </a:p>
          <a:p>
            <a:pPr lvl="1"/>
            <a:r>
              <a:rPr lang="en-US">
                <a:effectLst/>
              </a:rPr>
              <a:t>Something you do (gestures)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2948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702B083-54F7-41CA-9C6D-B87D35683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2EFF8A-6D4F-451E-895C-960032D7B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609599"/>
            <a:ext cx="2799465" cy="5273675"/>
          </a:xfrm>
        </p:spPr>
        <p:txBody>
          <a:bodyPr>
            <a:normAutofit/>
          </a:bodyPr>
          <a:lstStyle/>
          <a:p>
            <a:pPr algn="l"/>
            <a:r>
              <a:rPr lang="en-US" sz="3300">
                <a:effectLst/>
              </a:rPr>
              <a:t>Device Management</a:t>
            </a:r>
            <a:endParaRPr lang="en-US" sz="3300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92AA17E1-8D32-49FA-8C33-D57631B4E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83806" y="-2"/>
            <a:ext cx="8108194" cy="6858002"/>
          </a:xfrm>
          <a:custGeom>
            <a:avLst/>
            <a:gdLst>
              <a:gd name="connsiteX0" fmla="*/ 4629960 w 8108194"/>
              <a:gd name="connsiteY0" fmla="*/ 0 h 6858002"/>
              <a:gd name="connsiteX1" fmla="*/ 0 w 8108194"/>
              <a:gd name="connsiteY1" fmla="*/ 0 h 6858002"/>
              <a:gd name="connsiteX2" fmla="*/ 0 w 8108194"/>
              <a:gd name="connsiteY2" fmla="*/ 6858002 h 6858002"/>
              <a:gd name="connsiteX3" fmla="*/ 1406984 w 8108194"/>
              <a:gd name="connsiteY3" fmla="*/ 6858002 h 6858002"/>
              <a:gd name="connsiteX4" fmla="*/ 4629960 w 8108194"/>
              <a:gd name="connsiteY4" fmla="*/ 6858002 h 6858002"/>
              <a:gd name="connsiteX5" fmla="*/ 7761129 w 8108194"/>
              <a:gd name="connsiteY5" fmla="*/ 6858002 h 6858002"/>
              <a:gd name="connsiteX6" fmla="*/ 7795626 w 8108194"/>
              <a:gd name="connsiteY6" fmla="*/ 6702327 h 6858002"/>
              <a:gd name="connsiteX7" fmla="*/ 7828504 w 8108194"/>
              <a:gd name="connsiteY7" fmla="*/ 6547336 h 6858002"/>
              <a:gd name="connsiteX8" fmla="*/ 7860686 w 8108194"/>
              <a:gd name="connsiteY8" fmla="*/ 6391660 h 6858002"/>
              <a:gd name="connsiteX9" fmla="*/ 7888239 w 8108194"/>
              <a:gd name="connsiteY9" fmla="*/ 6235297 h 6858002"/>
              <a:gd name="connsiteX10" fmla="*/ 7916023 w 8108194"/>
              <a:gd name="connsiteY10" fmla="*/ 6079621 h 6858002"/>
              <a:gd name="connsiteX11" fmla="*/ 7941955 w 8108194"/>
              <a:gd name="connsiteY11" fmla="*/ 5923258 h 6858002"/>
              <a:gd name="connsiteX12" fmla="*/ 7964181 w 8108194"/>
              <a:gd name="connsiteY12" fmla="*/ 5768953 h 6858002"/>
              <a:gd name="connsiteX13" fmla="*/ 7985250 w 8108194"/>
              <a:gd name="connsiteY13" fmla="*/ 5612591 h 6858002"/>
              <a:gd name="connsiteX14" fmla="*/ 8004468 w 8108194"/>
              <a:gd name="connsiteY14" fmla="*/ 5456914 h 6858002"/>
              <a:gd name="connsiteX15" fmla="*/ 8021137 w 8108194"/>
              <a:gd name="connsiteY15" fmla="*/ 5303981 h 6858002"/>
              <a:gd name="connsiteX16" fmla="*/ 8037808 w 8108194"/>
              <a:gd name="connsiteY16" fmla="*/ 5148990 h 6858002"/>
              <a:gd name="connsiteX17" fmla="*/ 8051700 w 8108194"/>
              <a:gd name="connsiteY17" fmla="*/ 4996057 h 6858002"/>
              <a:gd name="connsiteX18" fmla="*/ 8062581 w 8108194"/>
              <a:gd name="connsiteY18" fmla="*/ 4843123 h 6858002"/>
              <a:gd name="connsiteX19" fmla="*/ 8073927 w 8108194"/>
              <a:gd name="connsiteY19" fmla="*/ 4690876 h 6858002"/>
              <a:gd name="connsiteX20" fmla="*/ 8083419 w 8108194"/>
              <a:gd name="connsiteY20" fmla="*/ 4540000 h 6858002"/>
              <a:gd name="connsiteX21" fmla="*/ 8090134 w 8108194"/>
              <a:gd name="connsiteY21" fmla="*/ 4390495 h 6858002"/>
              <a:gd name="connsiteX22" fmla="*/ 8095922 w 8108194"/>
              <a:gd name="connsiteY22" fmla="*/ 4240991 h 6858002"/>
              <a:gd name="connsiteX23" fmla="*/ 8101479 w 8108194"/>
              <a:gd name="connsiteY23" fmla="*/ 4092858 h 6858002"/>
              <a:gd name="connsiteX24" fmla="*/ 8104026 w 8108194"/>
              <a:gd name="connsiteY24" fmla="*/ 3946783 h 6858002"/>
              <a:gd name="connsiteX25" fmla="*/ 8106804 w 8108194"/>
              <a:gd name="connsiteY25" fmla="*/ 3800707 h 6858002"/>
              <a:gd name="connsiteX26" fmla="*/ 8108194 w 8108194"/>
              <a:gd name="connsiteY26" fmla="*/ 3656689 h 6858002"/>
              <a:gd name="connsiteX27" fmla="*/ 8106804 w 8108194"/>
              <a:gd name="connsiteY27" fmla="*/ 3514043 h 6858002"/>
              <a:gd name="connsiteX28" fmla="*/ 8106804 w 8108194"/>
              <a:gd name="connsiteY28" fmla="*/ 3372768 h 6858002"/>
              <a:gd name="connsiteX29" fmla="*/ 8104026 w 8108194"/>
              <a:gd name="connsiteY29" fmla="*/ 3232865 h 6858002"/>
              <a:gd name="connsiteX30" fmla="*/ 8099859 w 8108194"/>
              <a:gd name="connsiteY30" fmla="*/ 3095705 h 6858002"/>
              <a:gd name="connsiteX31" fmla="*/ 8095922 w 8108194"/>
              <a:gd name="connsiteY31" fmla="*/ 2959917 h 6858002"/>
              <a:gd name="connsiteX32" fmla="*/ 8091523 w 8108194"/>
              <a:gd name="connsiteY32" fmla="*/ 2826871 h 6858002"/>
              <a:gd name="connsiteX33" fmla="*/ 8084809 w 8108194"/>
              <a:gd name="connsiteY33" fmla="*/ 2694512 h 6858002"/>
              <a:gd name="connsiteX34" fmla="*/ 8077631 w 8108194"/>
              <a:gd name="connsiteY34" fmla="*/ 2564211 h 6858002"/>
              <a:gd name="connsiteX35" fmla="*/ 8071149 w 8108194"/>
              <a:gd name="connsiteY35" fmla="*/ 2436652 h 6858002"/>
              <a:gd name="connsiteX36" fmla="*/ 8052857 w 8108194"/>
              <a:gd name="connsiteY36" fmla="*/ 2187706 h 6858002"/>
              <a:gd name="connsiteX37" fmla="*/ 8033409 w 8108194"/>
              <a:gd name="connsiteY37" fmla="*/ 1949048 h 6858002"/>
              <a:gd name="connsiteX38" fmla="*/ 8013034 w 8108194"/>
              <a:gd name="connsiteY38" fmla="*/ 1719991 h 6858002"/>
              <a:gd name="connsiteX39" fmla="*/ 7990575 w 8108194"/>
              <a:gd name="connsiteY39" fmla="*/ 1503278 h 6858002"/>
              <a:gd name="connsiteX40" fmla="*/ 7967191 w 8108194"/>
              <a:gd name="connsiteY40" fmla="*/ 1296166 h 6858002"/>
              <a:gd name="connsiteX41" fmla="*/ 7941955 w 8108194"/>
              <a:gd name="connsiteY41" fmla="*/ 1104142 h 6858002"/>
              <a:gd name="connsiteX42" fmla="*/ 7917180 w 8108194"/>
              <a:gd name="connsiteY42" fmla="*/ 923777 h 6858002"/>
              <a:gd name="connsiteX43" fmla="*/ 7892407 w 8108194"/>
              <a:gd name="connsiteY43" fmla="*/ 757813 h 6858002"/>
              <a:gd name="connsiteX44" fmla="*/ 7869022 w 8108194"/>
              <a:gd name="connsiteY44" fmla="*/ 605566 h 6858002"/>
              <a:gd name="connsiteX45" fmla="*/ 7846795 w 8108194"/>
              <a:gd name="connsiteY45" fmla="*/ 470463 h 6858002"/>
              <a:gd name="connsiteX46" fmla="*/ 7825725 w 8108194"/>
              <a:gd name="connsiteY46" fmla="*/ 348391 h 6858002"/>
              <a:gd name="connsiteX47" fmla="*/ 7808129 w 8108194"/>
              <a:gd name="connsiteY47" fmla="*/ 245521 h 6858002"/>
              <a:gd name="connsiteX48" fmla="*/ 7791459 w 8108194"/>
              <a:gd name="connsiteY48" fmla="*/ 159110 h 6858002"/>
              <a:gd name="connsiteX49" fmla="*/ 7767610 w 8108194"/>
              <a:gd name="connsiteY49" fmla="*/ 40466 h 6858002"/>
              <a:gd name="connsiteX50" fmla="*/ 7759507 w 8108194"/>
              <a:gd name="connsiteY50" fmla="*/ 4 h 6858002"/>
              <a:gd name="connsiteX51" fmla="*/ 7768809 w 8108194"/>
              <a:gd name="connsiteY51" fmla="*/ 4 h 6858002"/>
              <a:gd name="connsiteX52" fmla="*/ 7768809 w 8108194"/>
              <a:gd name="connsiteY52" fmla="*/ 3 h 6858002"/>
              <a:gd name="connsiteX53" fmla="*/ 4629960 w 8108194"/>
              <a:gd name="connsiteY53" fmla="*/ 3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8108194" h="6858002">
                <a:moveTo>
                  <a:pt x="4629960" y="0"/>
                </a:moveTo>
                <a:lnTo>
                  <a:pt x="0" y="0"/>
                </a:lnTo>
                <a:lnTo>
                  <a:pt x="0" y="6858002"/>
                </a:lnTo>
                <a:lnTo>
                  <a:pt x="1406984" y="6858002"/>
                </a:lnTo>
                <a:lnTo>
                  <a:pt x="4629960" y="6858002"/>
                </a:lnTo>
                <a:lnTo>
                  <a:pt x="7761129" y="6858002"/>
                </a:lnTo>
                <a:lnTo>
                  <a:pt x="7795626" y="6702327"/>
                </a:lnTo>
                <a:lnTo>
                  <a:pt x="7828504" y="6547336"/>
                </a:lnTo>
                <a:lnTo>
                  <a:pt x="7860686" y="6391660"/>
                </a:lnTo>
                <a:lnTo>
                  <a:pt x="7888239" y="6235297"/>
                </a:lnTo>
                <a:lnTo>
                  <a:pt x="7916023" y="6079621"/>
                </a:lnTo>
                <a:lnTo>
                  <a:pt x="7941955" y="5923258"/>
                </a:lnTo>
                <a:lnTo>
                  <a:pt x="7964181" y="5768953"/>
                </a:lnTo>
                <a:lnTo>
                  <a:pt x="7985250" y="5612591"/>
                </a:lnTo>
                <a:lnTo>
                  <a:pt x="8004468" y="5456914"/>
                </a:lnTo>
                <a:lnTo>
                  <a:pt x="8021137" y="5303981"/>
                </a:lnTo>
                <a:lnTo>
                  <a:pt x="8037808" y="5148990"/>
                </a:lnTo>
                <a:lnTo>
                  <a:pt x="8051700" y="4996057"/>
                </a:lnTo>
                <a:lnTo>
                  <a:pt x="8062581" y="4843123"/>
                </a:lnTo>
                <a:lnTo>
                  <a:pt x="8073927" y="4690876"/>
                </a:lnTo>
                <a:lnTo>
                  <a:pt x="8083419" y="4540000"/>
                </a:lnTo>
                <a:lnTo>
                  <a:pt x="8090134" y="4390495"/>
                </a:lnTo>
                <a:lnTo>
                  <a:pt x="8095922" y="4240991"/>
                </a:lnTo>
                <a:lnTo>
                  <a:pt x="8101479" y="4092858"/>
                </a:lnTo>
                <a:lnTo>
                  <a:pt x="8104026" y="3946783"/>
                </a:lnTo>
                <a:lnTo>
                  <a:pt x="8106804" y="3800707"/>
                </a:lnTo>
                <a:lnTo>
                  <a:pt x="8108194" y="3656689"/>
                </a:lnTo>
                <a:lnTo>
                  <a:pt x="8106804" y="3514043"/>
                </a:lnTo>
                <a:lnTo>
                  <a:pt x="8106804" y="3372768"/>
                </a:lnTo>
                <a:lnTo>
                  <a:pt x="8104026" y="3232865"/>
                </a:lnTo>
                <a:lnTo>
                  <a:pt x="8099859" y="3095705"/>
                </a:lnTo>
                <a:lnTo>
                  <a:pt x="8095922" y="2959917"/>
                </a:lnTo>
                <a:lnTo>
                  <a:pt x="8091523" y="2826871"/>
                </a:lnTo>
                <a:lnTo>
                  <a:pt x="8084809" y="2694512"/>
                </a:lnTo>
                <a:lnTo>
                  <a:pt x="8077631" y="2564211"/>
                </a:lnTo>
                <a:lnTo>
                  <a:pt x="8071149" y="2436652"/>
                </a:lnTo>
                <a:lnTo>
                  <a:pt x="8052857" y="2187706"/>
                </a:lnTo>
                <a:lnTo>
                  <a:pt x="8033409" y="1949048"/>
                </a:lnTo>
                <a:lnTo>
                  <a:pt x="8013034" y="1719991"/>
                </a:lnTo>
                <a:lnTo>
                  <a:pt x="7990575" y="1503278"/>
                </a:lnTo>
                <a:lnTo>
                  <a:pt x="7967191" y="1296166"/>
                </a:lnTo>
                <a:lnTo>
                  <a:pt x="7941955" y="1104142"/>
                </a:lnTo>
                <a:lnTo>
                  <a:pt x="7917180" y="923777"/>
                </a:lnTo>
                <a:lnTo>
                  <a:pt x="7892407" y="757813"/>
                </a:lnTo>
                <a:lnTo>
                  <a:pt x="7869022" y="605566"/>
                </a:lnTo>
                <a:lnTo>
                  <a:pt x="7846795" y="470463"/>
                </a:lnTo>
                <a:lnTo>
                  <a:pt x="7825725" y="348391"/>
                </a:lnTo>
                <a:lnTo>
                  <a:pt x="7808129" y="245521"/>
                </a:lnTo>
                <a:lnTo>
                  <a:pt x="7791459" y="159110"/>
                </a:lnTo>
                <a:lnTo>
                  <a:pt x="7767610" y="40466"/>
                </a:lnTo>
                <a:lnTo>
                  <a:pt x="7759507" y="4"/>
                </a:lnTo>
                <a:lnTo>
                  <a:pt x="7768809" y="4"/>
                </a:lnTo>
                <a:lnTo>
                  <a:pt x="7768809" y="3"/>
                </a:lnTo>
                <a:lnTo>
                  <a:pt x="4629960" y="3"/>
                </a:lnTo>
                <a:close/>
              </a:path>
            </a:pathLst>
          </a:custGeom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87A9A48-7210-4922-B37F-F8313CA6A4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6024661"/>
              </p:ext>
            </p:extLst>
          </p:nvPr>
        </p:nvGraphicFramePr>
        <p:xfrm>
          <a:off x="5282521" y="709683"/>
          <a:ext cx="6266011" cy="489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09477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BAB7C38-AF9A-43A2-9B1C-F1DEBC80B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676" cy="21087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9CE47E-72C9-4E62-8C50-0895687A9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effectLst/>
              </a:rPr>
              <a:t>Phishing sites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8D526D7-C782-4F65-A21F-A6B40D869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5325" y="2049331"/>
            <a:ext cx="12192001" cy="4808669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FB3D940-DF5E-4E8F-92C1-AFEB720F6B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1120912"/>
              </p:ext>
            </p:extLst>
          </p:nvPr>
        </p:nvGraphicFramePr>
        <p:xfrm>
          <a:off x="914400" y="2647784"/>
          <a:ext cx="10353675" cy="3143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085012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BAB7C38-AF9A-43A2-9B1C-F1DEBC80B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676" cy="21087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B527CC-EB8D-408E-85C1-659CA3A93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effectLst/>
              </a:rPr>
              <a:t>Doxing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8D526D7-C782-4F65-A21F-A6B40D869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5325" y="2049331"/>
            <a:ext cx="12192001" cy="4808669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F716AE5-4E39-4ACB-96B2-C2A5829051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3474673"/>
              </p:ext>
            </p:extLst>
          </p:nvPr>
        </p:nvGraphicFramePr>
        <p:xfrm>
          <a:off x="914400" y="2647784"/>
          <a:ext cx="10353675" cy="3143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929545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5BAB7C38-AF9A-43A2-9B1C-F1DEBC80B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676" cy="21087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F1784B-C0FC-4C95-B7DF-847A20756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effectLst/>
              </a:rPr>
              <a:t>Untrusted networking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15" name="Picture 11">
            <a:extLst>
              <a:ext uri="{FF2B5EF4-FFF2-40B4-BE49-F238E27FC236}">
                <a16:creationId xmlns:a16="http://schemas.microsoft.com/office/drawing/2014/main" id="{A8D526D7-C782-4F65-A21F-A6B40D869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5325" y="2049331"/>
            <a:ext cx="12192001" cy="4808669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C77FF2ED-304A-446F-9334-246A2BB439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367863"/>
              </p:ext>
            </p:extLst>
          </p:nvPr>
        </p:nvGraphicFramePr>
        <p:xfrm>
          <a:off x="914400" y="2647784"/>
          <a:ext cx="10353675" cy="3143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34620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BAB7C38-AF9A-43A2-9B1C-F1DEBC80B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676" cy="21087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116867-F1F3-4591-BEF5-B2CDFA078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effectLst/>
              </a:rPr>
              <a:t>Challenges with internationalization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8D526D7-C782-4F65-A21F-A6B40D869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5325" y="2049331"/>
            <a:ext cx="12192001" cy="4808669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04CBB6-404B-441B-9663-FD1FFE3FD6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8536266"/>
              </p:ext>
            </p:extLst>
          </p:nvPr>
        </p:nvGraphicFramePr>
        <p:xfrm>
          <a:off x="914400" y="2647784"/>
          <a:ext cx="10353675" cy="3143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933058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5DCAB-D2E7-405F-B34C-5F9C0057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A1A22-D61D-4277-8E5D-D4A7DA4B0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52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53A18-5B8E-446F-8A44-52262A48C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07179-6CD5-45E5-A669-0247D2872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35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0D23C-2512-417E-8E8C-1AC2B82E1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en-US" dirty="0"/>
              <a:t>Framing a Security Message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AABC82-C2D1-4340-A6DF-6E73DF06F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13E3CE8-A488-44EC-BD0D-95C6DC5E1D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724658"/>
              </p:ext>
            </p:extLst>
          </p:nvPr>
        </p:nvGraphicFramePr>
        <p:xfrm>
          <a:off x="5282521" y="709683"/>
          <a:ext cx="6266011" cy="489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297269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5BAB7C38-AF9A-43A2-9B1C-F1DEBC80B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676" cy="21087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08C948-4BCF-4207-B581-CC6E87C87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effectLst/>
              </a:rPr>
              <a:t>What is the goal of Security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8D526D7-C782-4F65-A21F-A6B40D869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5325" y="2049331"/>
            <a:ext cx="12192001" cy="4808669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2A6048F-92BF-451B-8D5D-74A0249ED1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9627556"/>
              </p:ext>
            </p:extLst>
          </p:nvPr>
        </p:nvGraphicFramePr>
        <p:xfrm>
          <a:off x="914400" y="2647784"/>
          <a:ext cx="10353675" cy="3143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839207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BAB7C38-AF9A-43A2-9B1C-F1DEBC80B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676" cy="21087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45063C-9EFA-4066-8A05-DB9B79AD8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effectLst/>
              </a:rPr>
              <a:t>How has the perception evolved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8D526D7-C782-4F65-A21F-A6B40D869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5325" y="2049331"/>
            <a:ext cx="12192001" cy="4808669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034C51-9A35-4CBE-B8AF-36A71885E1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7167079"/>
              </p:ext>
            </p:extLst>
          </p:nvPr>
        </p:nvGraphicFramePr>
        <p:xfrm>
          <a:off x="914400" y="2647784"/>
          <a:ext cx="10353675" cy="3143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943022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0EBF5-8F24-443D-84F4-09EF0CB30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Why are people now the focal point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91BC4-5410-4202-8519-46EE5EBDC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>
                <a:effectLst/>
              </a:rPr>
              <a:t>50% attacks are technology malicious</a:t>
            </a:r>
          </a:p>
          <a:p>
            <a:r>
              <a:rPr lang="en-US" sz="2200" dirty="0">
                <a:effectLst/>
              </a:rPr>
              <a:t>25% attacks are malicious against humans</a:t>
            </a:r>
          </a:p>
          <a:p>
            <a:r>
              <a:rPr lang="en-US" sz="2200" dirty="0">
                <a:effectLst/>
              </a:rPr>
              <a:t>25% attacks are human errors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444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49B69-D0FF-4BFB-BB22-C1D88A0B0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Where do we need to protect humans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AABC82-C2D1-4340-A6DF-6E73DF06F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2F8A53B-1221-4D73-B80E-3B33DF43C6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8672445"/>
              </p:ext>
            </p:extLst>
          </p:nvPr>
        </p:nvGraphicFramePr>
        <p:xfrm>
          <a:off x="5282521" y="709683"/>
          <a:ext cx="6266011" cy="489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3159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3E04C-7361-4C07-B0D6-33DCAF81A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en-US" sz="3600">
                <a:effectLst/>
              </a:rPr>
              <a:t>Understanding STRIDE categorizations</a:t>
            </a:r>
            <a:endParaRPr lang="en-US" sz="36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AABC82-C2D1-4340-A6DF-6E73DF06F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1AA4D73-6D6C-4256-8210-693773B743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1889363"/>
              </p:ext>
            </p:extLst>
          </p:nvPr>
        </p:nvGraphicFramePr>
        <p:xfrm>
          <a:off x="5282521" y="709683"/>
          <a:ext cx="6266011" cy="489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6885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B7EDB-892F-4AC2-8361-8EE90DA60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How do these apply to humans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B9A34-5431-44DF-9647-CB6007411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Getting a free cup of coffee</a:t>
            </a:r>
          </a:p>
          <a:p>
            <a:pPr lvl="1"/>
            <a:r>
              <a:rPr lang="en-US" dirty="0"/>
              <a:t>Enumerate examples 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230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C131B-A4E5-45AF-A378-22B83C4CC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Using Threat Modeling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95211-2AEA-4A9E-90CA-5B9543675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Assets, endpoints, trust boundaries, protocols, and threats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9758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LightSeedRightStep">
      <a:dk1>
        <a:srgbClr val="000000"/>
      </a:dk1>
      <a:lt1>
        <a:srgbClr val="FFFFFF"/>
      </a:lt1>
      <a:dk2>
        <a:srgbClr val="3D3C22"/>
      </a:dk2>
      <a:lt2>
        <a:srgbClr val="E2E8E8"/>
      </a:lt2>
      <a:accent1>
        <a:srgbClr val="C69699"/>
      </a:accent1>
      <a:accent2>
        <a:srgbClr val="BA947F"/>
      </a:accent2>
      <a:accent3>
        <a:srgbClr val="ACA382"/>
      </a:accent3>
      <a:accent4>
        <a:srgbClr val="9EA973"/>
      </a:accent4>
      <a:accent5>
        <a:srgbClr val="92AB82"/>
      </a:accent5>
      <a:accent6>
        <a:srgbClr val="78B07A"/>
      </a:accent6>
      <a:hlink>
        <a:srgbClr val="568E8B"/>
      </a:hlink>
      <a:folHlink>
        <a:srgbClr val="848484"/>
      </a:folHlink>
    </a:clrScheme>
    <a:fontScheme name="Slate">
      <a:majorFont>
        <a:latin typeface="Georgia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Dubai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388</Words>
  <Application>Microsoft Office PowerPoint</Application>
  <PresentationFormat>Widescreen</PresentationFormat>
  <Paragraphs>87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Dubai</vt:lpstr>
      <vt:lpstr>Georgia Pro</vt:lpstr>
      <vt:lpstr>Wingdings 2</vt:lpstr>
      <vt:lpstr>SlateVTI</vt:lpstr>
      <vt:lpstr>People and Security</vt:lpstr>
      <vt:lpstr>Framing a Security Message</vt:lpstr>
      <vt:lpstr>What is the goal of Security</vt:lpstr>
      <vt:lpstr>How has the perception evolved</vt:lpstr>
      <vt:lpstr>Why are people now the focal point</vt:lpstr>
      <vt:lpstr>Where do we need to protect humans</vt:lpstr>
      <vt:lpstr>Understanding STRIDE categorizations</vt:lpstr>
      <vt:lpstr>How do these apply to humans</vt:lpstr>
      <vt:lpstr>Using Threat Modeling</vt:lpstr>
      <vt:lpstr>Creating a security aware culture</vt:lpstr>
      <vt:lpstr>Credential and Identity management</vt:lpstr>
      <vt:lpstr>Device Management</vt:lpstr>
      <vt:lpstr>Phishing sites</vt:lpstr>
      <vt:lpstr>Doxing</vt:lpstr>
      <vt:lpstr>Untrusted networking</vt:lpstr>
      <vt:lpstr>Challenges with internationalization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People and Security</dc:title>
  <dc:creator>Nate Bachmeier</dc:creator>
  <cp:lastModifiedBy>Nate Bachmeier</cp:lastModifiedBy>
  <cp:revision>1</cp:revision>
  <dcterms:created xsi:type="dcterms:W3CDTF">2020-04-12T14:45:56Z</dcterms:created>
  <dcterms:modified xsi:type="dcterms:W3CDTF">2020-04-12T14:47:02Z</dcterms:modified>
</cp:coreProperties>
</file>