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1185" autoAdjust="0"/>
  </p:normalViewPr>
  <p:slideViewPr>
    <p:cSldViewPr snapToGrid="0">
      <p:cViewPr>
        <p:scale>
          <a:sx n="75" d="100"/>
          <a:sy n="75" d="100"/>
        </p:scale>
        <p:origin x="1218" y="198"/>
      </p:cViewPr>
      <p:guideLst/>
    </p:cSldViewPr>
  </p:slideViewPr>
  <p:notesTextViewPr>
    <p:cViewPr>
      <p:scale>
        <a:sx n="150" d="100"/>
        <a:sy n="150" d="100"/>
      </p:scale>
      <p:origin x="0" y="-5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11812-A478-4D49-9462-1F97BB65523B}"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F6BE14D-871E-44D1-B08E-AA30A95D3842}">
      <dgm:prSet/>
      <dgm:spPr/>
      <dgm:t>
        <a:bodyPr/>
        <a:lstStyle/>
        <a:p>
          <a:r>
            <a:rPr lang="en-US"/>
            <a:t>How should we approach security?</a:t>
          </a:r>
        </a:p>
      </dgm:t>
    </dgm:pt>
    <dgm:pt modelId="{69A45CAB-6B5B-420D-8BCD-CF50453B7571}" type="parTrans" cxnId="{0F7A938B-5147-4A88-9D6C-E8D384FDA9A0}">
      <dgm:prSet/>
      <dgm:spPr/>
      <dgm:t>
        <a:bodyPr/>
        <a:lstStyle/>
        <a:p>
          <a:endParaRPr lang="en-US"/>
        </a:p>
      </dgm:t>
    </dgm:pt>
    <dgm:pt modelId="{1CDB9829-1508-4F47-9ECF-A3C473276FC1}" type="sibTrans" cxnId="{0F7A938B-5147-4A88-9D6C-E8D384FDA9A0}">
      <dgm:prSet/>
      <dgm:spPr/>
      <dgm:t>
        <a:bodyPr/>
        <a:lstStyle/>
        <a:p>
          <a:endParaRPr lang="en-US"/>
        </a:p>
      </dgm:t>
    </dgm:pt>
    <dgm:pt modelId="{A89A4360-593A-45F1-9623-983BB642502E}">
      <dgm:prSet/>
      <dgm:spPr/>
      <dgm:t>
        <a:bodyPr/>
        <a:lstStyle/>
        <a:p>
          <a:r>
            <a:rPr lang="en-US" dirty="0"/>
            <a:t>It’s not an afterthought</a:t>
          </a:r>
        </a:p>
      </dgm:t>
    </dgm:pt>
    <dgm:pt modelId="{3B2005F1-6EDE-4668-BC97-3D8CA03D6FDC}" type="parTrans" cxnId="{0437E149-34A0-423B-9A13-679E0A256AE9}">
      <dgm:prSet/>
      <dgm:spPr/>
      <dgm:t>
        <a:bodyPr/>
        <a:lstStyle/>
        <a:p>
          <a:endParaRPr lang="en-US"/>
        </a:p>
      </dgm:t>
    </dgm:pt>
    <dgm:pt modelId="{21F8E503-19F0-41E9-BA53-5E3EF30BEC53}" type="sibTrans" cxnId="{0437E149-34A0-423B-9A13-679E0A256AE9}">
      <dgm:prSet/>
      <dgm:spPr/>
      <dgm:t>
        <a:bodyPr/>
        <a:lstStyle/>
        <a:p>
          <a:endParaRPr lang="en-US"/>
        </a:p>
      </dgm:t>
    </dgm:pt>
    <dgm:pt modelId="{1FA411DF-4ADE-4465-80DD-74274F6C3084}">
      <dgm:prSet/>
      <dgm:spPr/>
      <dgm:t>
        <a:bodyPr/>
        <a:lstStyle/>
        <a:p>
          <a:r>
            <a:rPr lang="en-US" dirty="0"/>
            <a:t>It’s not because “they” are specifically targeting “us”</a:t>
          </a:r>
        </a:p>
      </dgm:t>
    </dgm:pt>
    <dgm:pt modelId="{CB00D657-F479-4845-B0C9-A7243CFD85F1}" type="parTrans" cxnId="{5484769D-AC92-437C-BA81-3F5F3612D70A}">
      <dgm:prSet/>
      <dgm:spPr/>
      <dgm:t>
        <a:bodyPr/>
        <a:lstStyle/>
        <a:p>
          <a:endParaRPr lang="en-US"/>
        </a:p>
      </dgm:t>
    </dgm:pt>
    <dgm:pt modelId="{9754DC41-67FE-4852-B5DD-22F067017632}" type="sibTrans" cxnId="{5484769D-AC92-437C-BA81-3F5F3612D70A}">
      <dgm:prSet/>
      <dgm:spPr/>
      <dgm:t>
        <a:bodyPr/>
        <a:lstStyle/>
        <a:p>
          <a:endParaRPr lang="en-US"/>
        </a:p>
      </dgm:t>
    </dgm:pt>
    <dgm:pt modelId="{F0C51B76-71CF-495E-9E52-5C6970D01842}">
      <dgm:prSet/>
      <dgm:spPr/>
      <dgm:t>
        <a:bodyPr/>
        <a:lstStyle/>
        <a:p>
          <a:r>
            <a:rPr lang="en-US" dirty="0"/>
            <a:t>It’s not because crypto APIs and firewalls are fantastic</a:t>
          </a:r>
          <a:br>
            <a:rPr lang="en-US" dirty="0"/>
          </a:br>
          <a:endParaRPr lang="en-US" dirty="0"/>
        </a:p>
      </dgm:t>
    </dgm:pt>
    <dgm:pt modelId="{B18A5DB3-6483-4E45-80B2-9B4152E4C70C}" type="parTrans" cxnId="{87E4A4CF-AD36-4686-8676-5D5637C998C2}">
      <dgm:prSet/>
      <dgm:spPr/>
      <dgm:t>
        <a:bodyPr/>
        <a:lstStyle/>
        <a:p>
          <a:endParaRPr lang="en-US"/>
        </a:p>
      </dgm:t>
    </dgm:pt>
    <dgm:pt modelId="{8AD27D3F-FF93-41F6-B6CA-E41D0D9D2309}" type="sibTrans" cxnId="{87E4A4CF-AD36-4686-8676-5D5637C998C2}">
      <dgm:prSet/>
      <dgm:spPr/>
      <dgm:t>
        <a:bodyPr/>
        <a:lstStyle/>
        <a:p>
          <a:endParaRPr lang="en-US"/>
        </a:p>
      </dgm:t>
    </dgm:pt>
    <dgm:pt modelId="{DD9F7BF7-ADF6-463E-80A6-0E66744792D2}">
      <dgm:prSet/>
      <dgm:spPr/>
      <dgm:t>
        <a:bodyPr/>
        <a:lstStyle/>
        <a:p>
          <a:r>
            <a:rPr lang="en-US"/>
            <a:t>Then what is it about? Why do I care?</a:t>
          </a:r>
        </a:p>
      </dgm:t>
    </dgm:pt>
    <dgm:pt modelId="{1D5C1DD7-294B-4574-810A-8001F0F73F82}" type="parTrans" cxnId="{53F45CBE-5B3B-4AF2-950D-98D2DFE1C9C9}">
      <dgm:prSet/>
      <dgm:spPr/>
      <dgm:t>
        <a:bodyPr/>
        <a:lstStyle/>
        <a:p>
          <a:endParaRPr lang="en-US"/>
        </a:p>
      </dgm:t>
    </dgm:pt>
    <dgm:pt modelId="{A18F623E-4348-40DA-A2D1-C1E01FEE898E}" type="sibTrans" cxnId="{53F45CBE-5B3B-4AF2-950D-98D2DFE1C9C9}">
      <dgm:prSet/>
      <dgm:spPr/>
      <dgm:t>
        <a:bodyPr/>
        <a:lstStyle/>
        <a:p>
          <a:endParaRPr lang="en-US"/>
        </a:p>
      </dgm:t>
    </dgm:pt>
    <dgm:pt modelId="{10163523-36EA-4DBB-ACC2-E71753AAB4D9}">
      <dgm:prSet/>
      <dgm:spPr/>
      <dgm:t>
        <a:bodyPr/>
        <a:lstStyle/>
        <a:p>
          <a:r>
            <a:rPr lang="en-US" dirty="0"/>
            <a:t>It’s not about “stopping hackers” … its about stopping Fat Finger Bob!</a:t>
          </a:r>
        </a:p>
      </dgm:t>
    </dgm:pt>
    <dgm:pt modelId="{EF7C5403-AF56-4EA3-8AD3-D8A9E4527BFB}" type="parTrans" cxnId="{04DE0066-62F8-4483-A9B6-FFEA45A0286A}">
      <dgm:prSet/>
      <dgm:spPr/>
      <dgm:t>
        <a:bodyPr/>
        <a:lstStyle/>
        <a:p>
          <a:endParaRPr lang="en-US"/>
        </a:p>
      </dgm:t>
    </dgm:pt>
    <dgm:pt modelId="{D3B6E1CC-1B63-42DD-BF2D-7399C825471E}" type="sibTrans" cxnId="{04DE0066-62F8-4483-A9B6-FFEA45A0286A}">
      <dgm:prSet/>
      <dgm:spPr/>
      <dgm:t>
        <a:bodyPr/>
        <a:lstStyle/>
        <a:p>
          <a:endParaRPr lang="en-US"/>
        </a:p>
      </dgm:t>
    </dgm:pt>
    <dgm:pt modelId="{86AD6FBD-918F-457D-AFD5-CACA204639A3}">
      <dgm:prSet/>
      <dgm:spPr/>
      <dgm:t>
        <a:bodyPr/>
        <a:lstStyle/>
        <a:p>
          <a:r>
            <a:rPr lang="en-US" dirty="0"/>
            <a:t>It’s ensuring the reliability of our services</a:t>
          </a:r>
        </a:p>
      </dgm:t>
    </dgm:pt>
    <dgm:pt modelId="{243E9FBC-CC86-4082-B037-BF47D455C63D}" type="parTrans" cxnId="{2D90EC2D-7391-41B2-8BE1-DAE0E089FBB9}">
      <dgm:prSet/>
      <dgm:spPr/>
    </dgm:pt>
    <dgm:pt modelId="{B67BE2FF-EAC7-45D0-8F5D-45662C19E348}" type="sibTrans" cxnId="{2D90EC2D-7391-41B2-8BE1-DAE0E089FBB9}">
      <dgm:prSet/>
      <dgm:spPr/>
    </dgm:pt>
    <dgm:pt modelId="{0DAE21C3-9F91-4B4F-9FF9-23D8EA2999F4}" type="pres">
      <dgm:prSet presAssocID="{50A11812-A478-4D49-9462-1F97BB65523B}" presName="linear" presStyleCnt="0">
        <dgm:presLayoutVars>
          <dgm:dir/>
          <dgm:animLvl val="lvl"/>
          <dgm:resizeHandles val="exact"/>
        </dgm:presLayoutVars>
      </dgm:prSet>
      <dgm:spPr/>
    </dgm:pt>
    <dgm:pt modelId="{A822A464-888C-4AF0-A109-0222BCD640A5}" type="pres">
      <dgm:prSet presAssocID="{8F6BE14D-871E-44D1-B08E-AA30A95D3842}" presName="parentLin" presStyleCnt="0"/>
      <dgm:spPr/>
    </dgm:pt>
    <dgm:pt modelId="{CD90CF33-FE36-4479-83BF-685D4D5E67CD}" type="pres">
      <dgm:prSet presAssocID="{8F6BE14D-871E-44D1-B08E-AA30A95D3842}" presName="parentLeftMargin" presStyleLbl="node1" presStyleIdx="0" presStyleCnt="2"/>
      <dgm:spPr/>
    </dgm:pt>
    <dgm:pt modelId="{5C1CDD43-0039-482F-A8A6-F1078253D6AD}" type="pres">
      <dgm:prSet presAssocID="{8F6BE14D-871E-44D1-B08E-AA30A95D3842}" presName="parentText" presStyleLbl="node1" presStyleIdx="0" presStyleCnt="2">
        <dgm:presLayoutVars>
          <dgm:chMax val="0"/>
          <dgm:bulletEnabled val="1"/>
        </dgm:presLayoutVars>
      </dgm:prSet>
      <dgm:spPr/>
    </dgm:pt>
    <dgm:pt modelId="{85126109-900C-4C57-992A-C98F5D18D55C}" type="pres">
      <dgm:prSet presAssocID="{8F6BE14D-871E-44D1-B08E-AA30A95D3842}" presName="negativeSpace" presStyleCnt="0"/>
      <dgm:spPr/>
    </dgm:pt>
    <dgm:pt modelId="{117406DF-30DA-4F1B-8936-8CAC8605F4E6}" type="pres">
      <dgm:prSet presAssocID="{8F6BE14D-871E-44D1-B08E-AA30A95D3842}" presName="childText" presStyleLbl="conFgAcc1" presStyleIdx="0" presStyleCnt="2">
        <dgm:presLayoutVars>
          <dgm:bulletEnabled val="1"/>
        </dgm:presLayoutVars>
      </dgm:prSet>
      <dgm:spPr/>
    </dgm:pt>
    <dgm:pt modelId="{0CA33D77-0A59-4312-A0C3-79D318E35283}" type="pres">
      <dgm:prSet presAssocID="{1CDB9829-1508-4F47-9ECF-A3C473276FC1}" presName="spaceBetweenRectangles" presStyleCnt="0"/>
      <dgm:spPr/>
    </dgm:pt>
    <dgm:pt modelId="{0640CA17-35CD-4B5E-B7AA-6DEA92FC1584}" type="pres">
      <dgm:prSet presAssocID="{DD9F7BF7-ADF6-463E-80A6-0E66744792D2}" presName="parentLin" presStyleCnt="0"/>
      <dgm:spPr/>
    </dgm:pt>
    <dgm:pt modelId="{D842D188-CE46-4076-AF0B-841C780AAF19}" type="pres">
      <dgm:prSet presAssocID="{DD9F7BF7-ADF6-463E-80A6-0E66744792D2}" presName="parentLeftMargin" presStyleLbl="node1" presStyleIdx="0" presStyleCnt="2"/>
      <dgm:spPr/>
    </dgm:pt>
    <dgm:pt modelId="{8E076C0F-49AE-4413-A50D-634534D5431E}" type="pres">
      <dgm:prSet presAssocID="{DD9F7BF7-ADF6-463E-80A6-0E66744792D2}" presName="parentText" presStyleLbl="node1" presStyleIdx="1" presStyleCnt="2">
        <dgm:presLayoutVars>
          <dgm:chMax val="0"/>
          <dgm:bulletEnabled val="1"/>
        </dgm:presLayoutVars>
      </dgm:prSet>
      <dgm:spPr/>
    </dgm:pt>
    <dgm:pt modelId="{B61D77A5-9783-4CD7-B085-DE02A2188863}" type="pres">
      <dgm:prSet presAssocID="{DD9F7BF7-ADF6-463E-80A6-0E66744792D2}" presName="negativeSpace" presStyleCnt="0"/>
      <dgm:spPr/>
    </dgm:pt>
    <dgm:pt modelId="{9649874C-F752-4A72-9622-FD4A7CF0BDBE}" type="pres">
      <dgm:prSet presAssocID="{DD9F7BF7-ADF6-463E-80A6-0E66744792D2}" presName="childText" presStyleLbl="conFgAcc1" presStyleIdx="1" presStyleCnt="2">
        <dgm:presLayoutVars>
          <dgm:bulletEnabled val="1"/>
        </dgm:presLayoutVars>
      </dgm:prSet>
      <dgm:spPr/>
    </dgm:pt>
  </dgm:ptLst>
  <dgm:cxnLst>
    <dgm:cxn modelId="{13C74E0A-BDA2-44A4-B0FA-8D79FD3EBFC9}" type="presOf" srcId="{A89A4360-593A-45F1-9623-983BB642502E}" destId="{117406DF-30DA-4F1B-8936-8CAC8605F4E6}" srcOrd="0" destOrd="0" presId="urn:microsoft.com/office/officeart/2005/8/layout/list1"/>
    <dgm:cxn modelId="{33022414-7B6E-489D-A03E-6A3BA00D60B7}" type="presOf" srcId="{10163523-36EA-4DBB-ACC2-E71753AAB4D9}" destId="{9649874C-F752-4A72-9622-FD4A7CF0BDBE}" srcOrd="0" destOrd="0" presId="urn:microsoft.com/office/officeart/2005/8/layout/list1"/>
    <dgm:cxn modelId="{C2232B21-5499-45BF-9F02-92F539FBEBFF}" type="presOf" srcId="{1FA411DF-4ADE-4465-80DD-74274F6C3084}" destId="{117406DF-30DA-4F1B-8936-8CAC8605F4E6}" srcOrd="0" destOrd="1" presId="urn:microsoft.com/office/officeart/2005/8/layout/list1"/>
    <dgm:cxn modelId="{2D90EC2D-7391-41B2-8BE1-DAE0E089FBB9}" srcId="{DD9F7BF7-ADF6-463E-80A6-0E66744792D2}" destId="{86AD6FBD-918F-457D-AFD5-CACA204639A3}" srcOrd="1" destOrd="0" parTransId="{243E9FBC-CC86-4082-B037-BF47D455C63D}" sibTransId="{B67BE2FF-EAC7-45D0-8F5D-45662C19E348}"/>
    <dgm:cxn modelId="{04DE0066-62F8-4483-A9B6-FFEA45A0286A}" srcId="{DD9F7BF7-ADF6-463E-80A6-0E66744792D2}" destId="{10163523-36EA-4DBB-ACC2-E71753AAB4D9}" srcOrd="0" destOrd="0" parTransId="{EF7C5403-AF56-4EA3-8AD3-D8A9E4527BFB}" sibTransId="{D3B6E1CC-1B63-42DD-BF2D-7399C825471E}"/>
    <dgm:cxn modelId="{BAE03D46-62E6-4F33-8FF6-EAA0B3015424}" type="presOf" srcId="{8F6BE14D-871E-44D1-B08E-AA30A95D3842}" destId="{5C1CDD43-0039-482F-A8A6-F1078253D6AD}" srcOrd="1" destOrd="0" presId="urn:microsoft.com/office/officeart/2005/8/layout/list1"/>
    <dgm:cxn modelId="{0437E149-34A0-423B-9A13-679E0A256AE9}" srcId="{8F6BE14D-871E-44D1-B08E-AA30A95D3842}" destId="{A89A4360-593A-45F1-9623-983BB642502E}" srcOrd="0" destOrd="0" parTransId="{3B2005F1-6EDE-4668-BC97-3D8CA03D6FDC}" sibTransId="{21F8E503-19F0-41E9-BA53-5E3EF30BEC53}"/>
    <dgm:cxn modelId="{2C537673-D5D3-4E08-A42C-037FF49A39EB}" type="presOf" srcId="{DD9F7BF7-ADF6-463E-80A6-0E66744792D2}" destId="{8E076C0F-49AE-4413-A50D-634534D5431E}" srcOrd="1" destOrd="0" presId="urn:microsoft.com/office/officeart/2005/8/layout/list1"/>
    <dgm:cxn modelId="{0F7A938B-5147-4A88-9D6C-E8D384FDA9A0}" srcId="{50A11812-A478-4D49-9462-1F97BB65523B}" destId="{8F6BE14D-871E-44D1-B08E-AA30A95D3842}" srcOrd="0" destOrd="0" parTransId="{69A45CAB-6B5B-420D-8BCD-CF50453B7571}" sibTransId="{1CDB9829-1508-4F47-9ECF-A3C473276FC1}"/>
    <dgm:cxn modelId="{2EE8A594-94A1-403E-AA0E-B29A8B08E868}" type="presOf" srcId="{50A11812-A478-4D49-9462-1F97BB65523B}" destId="{0DAE21C3-9F91-4B4F-9FF9-23D8EA2999F4}" srcOrd="0" destOrd="0" presId="urn:microsoft.com/office/officeart/2005/8/layout/list1"/>
    <dgm:cxn modelId="{F7803095-20D0-46B6-A1EC-3EF3DC20DC7F}" type="presOf" srcId="{86AD6FBD-918F-457D-AFD5-CACA204639A3}" destId="{9649874C-F752-4A72-9622-FD4A7CF0BDBE}" srcOrd="0" destOrd="1" presId="urn:microsoft.com/office/officeart/2005/8/layout/list1"/>
    <dgm:cxn modelId="{5484769D-AC92-437C-BA81-3F5F3612D70A}" srcId="{8F6BE14D-871E-44D1-B08E-AA30A95D3842}" destId="{1FA411DF-4ADE-4465-80DD-74274F6C3084}" srcOrd="1" destOrd="0" parTransId="{CB00D657-F479-4845-B0C9-A7243CFD85F1}" sibTransId="{9754DC41-67FE-4852-B5DD-22F067017632}"/>
    <dgm:cxn modelId="{53F45CBE-5B3B-4AF2-950D-98D2DFE1C9C9}" srcId="{50A11812-A478-4D49-9462-1F97BB65523B}" destId="{DD9F7BF7-ADF6-463E-80A6-0E66744792D2}" srcOrd="1" destOrd="0" parTransId="{1D5C1DD7-294B-4574-810A-8001F0F73F82}" sibTransId="{A18F623E-4348-40DA-A2D1-C1E01FEE898E}"/>
    <dgm:cxn modelId="{DC71EDC7-71B9-4222-A190-76DFDF205299}" type="presOf" srcId="{F0C51B76-71CF-495E-9E52-5C6970D01842}" destId="{117406DF-30DA-4F1B-8936-8CAC8605F4E6}" srcOrd="0" destOrd="2" presId="urn:microsoft.com/office/officeart/2005/8/layout/list1"/>
    <dgm:cxn modelId="{87E4A4CF-AD36-4686-8676-5D5637C998C2}" srcId="{8F6BE14D-871E-44D1-B08E-AA30A95D3842}" destId="{F0C51B76-71CF-495E-9E52-5C6970D01842}" srcOrd="2" destOrd="0" parTransId="{B18A5DB3-6483-4E45-80B2-9B4152E4C70C}" sibTransId="{8AD27D3F-FF93-41F6-B6CA-E41D0D9D2309}"/>
    <dgm:cxn modelId="{1C4A43D6-BF21-437F-B10E-EA2845CA9367}" type="presOf" srcId="{8F6BE14D-871E-44D1-B08E-AA30A95D3842}" destId="{CD90CF33-FE36-4479-83BF-685D4D5E67CD}" srcOrd="0" destOrd="0" presId="urn:microsoft.com/office/officeart/2005/8/layout/list1"/>
    <dgm:cxn modelId="{4F6115F9-01D4-46B7-AACB-ADBC43D919D2}" type="presOf" srcId="{DD9F7BF7-ADF6-463E-80A6-0E66744792D2}" destId="{D842D188-CE46-4076-AF0B-841C780AAF19}" srcOrd="0" destOrd="0" presId="urn:microsoft.com/office/officeart/2005/8/layout/list1"/>
    <dgm:cxn modelId="{C73C3905-596A-4B90-893B-E95B527400A2}" type="presParOf" srcId="{0DAE21C3-9F91-4B4F-9FF9-23D8EA2999F4}" destId="{A822A464-888C-4AF0-A109-0222BCD640A5}" srcOrd="0" destOrd="0" presId="urn:microsoft.com/office/officeart/2005/8/layout/list1"/>
    <dgm:cxn modelId="{27E028BF-FAA8-49C0-A9B6-2681E289B5DD}" type="presParOf" srcId="{A822A464-888C-4AF0-A109-0222BCD640A5}" destId="{CD90CF33-FE36-4479-83BF-685D4D5E67CD}" srcOrd="0" destOrd="0" presId="urn:microsoft.com/office/officeart/2005/8/layout/list1"/>
    <dgm:cxn modelId="{1F5DFD23-3983-4D46-9AF7-6F60568F2123}" type="presParOf" srcId="{A822A464-888C-4AF0-A109-0222BCD640A5}" destId="{5C1CDD43-0039-482F-A8A6-F1078253D6AD}" srcOrd="1" destOrd="0" presId="urn:microsoft.com/office/officeart/2005/8/layout/list1"/>
    <dgm:cxn modelId="{0400CD72-A525-492B-94F8-B1FF6BA23C55}" type="presParOf" srcId="{0DAE21C3-9F91-4B4F-9FF9-23D8EA2999F4}" destId="{85126109-900C-4C57-992A-C98F5D18D55C}" srcOrd="1" destOrd="0" presId="urn:microsoft.com/office/officeart/2005/8/layout/list1"/>
    <dgm:cxn modelId="{AA27DBBA-0B01-4A44-8BCF-EA1976DC0154}" type="presParOf" srcId="{0DAE21C3-9F91-4B4F-9FF9-23D8EA2999F4}" destId="{117406DF-30DA-4F1B-8936-8CAC8605F4E6}" srcOrd="2" destOrd="0" presId="urn:microsoft.com/office/officeart/2005/8/layout/list1"/>
    <dgm:cxn modelId="{D20924FF-9778-4AA5-9763-6D3DE58DDE9B}" type="presParOf" srcId="{0DAE21C3-9F91-4B4F-9FF9-23D8EA2999F4}" destId="{0CA33D77-0A59-4312-A0C3-79D318E35283}" srcOrd="3" destOrd="0" presId="urn:microsoft.com/office/officeart/2005/8/layout/list1"/>
    <dgm:cxn modelId="{ECB30D29-2901-44BF-8E74-8BDBF3BA941B}" type="presParOf" srcId="{0DAE21C3-9F91-4B4F-9FF9-23D8EA2999F4}" destId="{0640CA17-35CD-4B5E-B7AA-6DEA92FC1584}" srcOrd="4" destOrd="0" presId="urn:microsoft.com/office/officeart/2005/8/layout/list1"/>
    <dgm:cxn modelId="{BA3C9573-1EE0-4EB9-9619-C71BDE38F646}" type="presParOf" srcId="{0640CA17-35CD-4B5E-B7AA-6DEA92FC1584}" destId="{D842D188-CE46-4076-AF0B-841C780AAF19}" srcOrd="0" destOrd="0" presId="urn:microsoft.com/office/officeart/2005/8/layout/list1"/>
    <dgm:cxn modelId="{198EB40E-67EA-47C0-8A15-A4372FB7B9E7}" type="presParOf" srcId="{0640CA17-35CD-4B5E-B7AA-6DEA92FC1584}" destId="{8E076C0F-49AE-4413-A50D-634534D5431E}" srcOrd="1" destOrd="0" presId="urn:microsoft.com/office/officeart/2005/8/layout/list1"/>
    <dgm:cxn modelId="{B3641A7E-D0A3-4B1F-A6DA-FAE6AA4383F8}" type="presParOf" srcId="{0DAE21C3-9F91-4B4F-9FF9-23D8EA2999F4}" destId="{B61D77A5-9783-4CD7-B085-DE02A2188863}" srcOrd="5" destOrd="0" presId="urn:microsoft.com/office/officeart/2005/8/layout/list1"/>
    <dgm:cxn modelId="{710A758C-47F1-426D-A07E-D98737D66887}" type="presParOf" srcId="{0DAE21C3-9F91-4B4F-9FF9-23D8EA2999F4}" destId="{9649874C-F752-4A72-9622-FD4A7CF0BDB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D6D00A-EBF9-4E1C-88EC-1A9850D077A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2BD88-94D5-44DA-8936-C789D6C9CC97}">
      <dgm:prSet/>
      <dgm:spPr/>
      <dgm:t>
        <a:bodyPr/>
        <a:lstStyle/>
        <a:p>
          <a:pPr>
            <a:lnSpc>
              <a:spcPct val="100000"/>
            </a:lnSpc>
          </a:pPr>
          <a:r>
            <a:rPr lang="en-US"/>
            <a:t>Social networks</a:t>
          </a:r>
        </a:p>
      </dgm:t>
    </dgm:pt>
    <dgm:pt modelId="{21E8482C-756C-4948-A849-8E0563E24ABB}" type="parTrans" cxnId="{65A38C35-14C5-4DB4-AAE0-45F7D6D71AB8}">
      <dgm:prSet/>
      <dgm:spPr/>
      <dgm:t>
        <a:bodyPr/>
        <a:lstStyle/>
        <a:p>
          <a:endParaRPr lang="en-US"/>
        </a:p>
      </dgm:t>
    </dgm:pt>
    <dgm:pt modelId="{221A0983-152F-4E86-B4D9-FDD59296A9F3}" type="sibTrans" cxnId="{65A38C35-14C5-4DB4-AAE0-45F7D6D71AB8}">
      <dgm:prSet/>
      <dgm:spPr/>
      <dgm:t>
        <a:bodyPr/>
        <a:lstStyle/>
        <a:p>
          <a:endParaRPr lang="en-US"/>
        </a:p>
      </dgm:t>
    </dgm:pt>
    <dgm:pt modelId="{D7160DCB-1BD6-4A21-A59C-D963C042084F}">
      <dgm:prSet/>
      <dgm:spPr/>
      <dgm:t>
        <a:bodyPr/>
        <a:lstStyle/>
        <a:p>
          <a:pPr>
            <a:lnSpc>
              <a:spcPct val="100000"/>
            </a:lnSpc>
          </a:pPr>
          <a:r>
            <a:rPr lang="en-US"/>
            <a:t>Public information</a:t>
          </a:r>
        </a:p>
      </dgm:t>
    </dgm:pt>
    <dgm:pt modelId="{35707328-B838-4BCE-9AF5-B4428CF644EC}" type="parTrans" cxnId="{01C5283B-5E79-4305-B111-7C4A102B7764}">
      <dgm:prSet/>
      <dgm:spPr/>
      <dgm:t>
        <a:bodyPr/>
        <a:lstStyle/>
        <a:p>
          <a:endParaRPr lang="en-US"/>
        </a:p>
      </dgm:t>
    </dgm:pt>
    <dgm:pt modelId="{BCF1ACE0-EE4A-4728-9531-00FEA78E51CB}" type="sibTrans" cxnId="{01C5283B-5E79-4305-B111-7C4A102B7764}">
      <dgm:prSet/>
      <dgm:spPr/>
      <dgm:t>
        <a:bodyPr/>
        <a:lstStyle/>
        <a:p>
          <a:endParaRPr lang="en-US"/>
        </a:p>
      </dgm:t>
    </dgm:pt>
    <dgm:pt modelId="{72272578-3CB8-4158-92A4-729A7591BA0C}">
      <dgm:prSet/>
      <dgm:spPr/>
      <dgm:t>
        <a:bodyPr/>
        <a:lstStyle/>
        <a:p>
          <a:pPr>
            <a:lnSpc>
              <a:spcPct val="100000"/>
            </a:lnSpc>
          </a:pPr>
          <a:r>
            <a:rPr lang="en-US" dirty="0"/>
            <a:t>Personalized Targeted Advertisements</a:t>
          </a:r>
        </a:p>
      </dgm:t>
    </dgm:pt>
    <dgm:pt modelId="{1593F2C0-F762-47C3-816E-8FF751B3DB1F}" type="parTrans" cxnId="{5098DFF8-051F-4246-A46C-7BE20DCFACCC}">
      <dgm:prSet/>
      <dgm:spPr/>
      <dgm:t>
        <a:bodyPr/>
        <a:lstStyle/>
        <a:p>
          <a:endParaRPr lang="en-US"/>
        </a:p>
      </dgm:t>
    </dgm:pt>
    <dgm:pt modelId="{01C83C87-DA73-4D7B-A3D3-C748D485C24A}" type="sibTrans" cxnId="{5098DFF8-051F-4246-A46C-7BE20DCFACCC}">
      <dgm:prSet/>
      <dgm:spPr/>
      <dgm:t>
        <a:bodyPr/>
        <a:lstStyle/>
        <a:p>
          <a:endParaRPr lang="en-US"/>
        </a:p>
      </dgm:t>
    </dgm:pt>
    <dgm:pt modelId="{C66015E0-5B46-4DD7-BB2B-A570F944A279}" type="pres">
      <dgm:prSet presAssocID="{1ED6D00A-EBF9-4E1C-88EC-1A9850D077AE}" presName="root" presStyleCnt="0">
        <dgm:presLayoutVars>
          <dgm:dir/>
          <dgm:resizeHandles val="exact"/>
        </dgm:presLayoutVars>
      </dgm:prSet>
      <dgm:spPr/>
    </dgm:pt>
    <dgm:pt modelId="{8D1BC71C-BC66-4610-9EB7-F30A5D25864E}" type="pres">
      <dgm:prSet presAssocID="{CBC2BD88-94D5-44DA-8936-C789D6C9CC97}" presName="compNode" presStyleCnt="0"/>
      <dgm:spPr/>
    </dgm:pt>
    <dgm:pt modelId="{2D5446CC-CB43-434E-A268-8FADBF297D36}" type="pres">
      <dgm:prSet presAssocID="{CBC2BD88-94D5-44DA-8936-C789D6C9CC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72C40E59-12C7-46F7-B7CE-2900EA0C39B6}" type="pres">
      <dgm:prSet presAssocID="{CBC2BD88-94D5-44DA-8936-C789D6C9CC97}" presName="spaceRect" presStyleCnt="0"/>
      <dgm:spPr/>
    </dgm:pt>
    <dgm:pt modelId="{5A9A312C-3D6C-4C93-BB7C-61E74863A295}" type="pres">
      <dgm:prSet presAssocID="{CBC2BD88-94D5-44DA-8936-C789D6C9CC97}" presName="textRect" presStyleLbl="revTx" presStyleIdx="0" presStyleCnt="3">
        <dgm:presLayoutVars>
          <dgm:chMax val="1"/>
          <dgm:chPref val="1"/>
        </dgm:presLayoutVars>
      </dgm:prSet>
      <dgm:spPr/>
    </dgm:pt>
    <dgm:pt modelId="{7D15E4C5-083D-4164-A6DA-30F7807617FF}" type="pres">
      <dgm:prSet presAssocID="{221A0983-152F-4E86-B4D9-FDD59296A9F3}" presName="sibTrans" presStyleCnt="0"/>
      <dgm:spPr/>
    </dgm:pt>
    <dgm:pt modelId="{1958E5E6-8168-435C-9EF8-8C742C656785}" type="pres">
      <dgm:prSet presAssocID="{D7160DCB-1BD6-4A21-A59C-D963C042084F}" presName="compNode" presStyleCnt="0"/>
      <dgm:spPr/>
    </dgm:pt>
    <dgm:pt modelId="{A1F76D1B-D999-414F-B1AE-175E15D93F51}" type="pres">
      <dgm:prSet presAssocID="{D7160DCB-1BD6-4A21-A59C-D963C04208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98DDCF23-F24D-4C93-908E-49D50E1893D9}" type="pres">
      <dgm:prSet presAssocID="{D7160DCB-1BD6-4A21-A59C-D963C042084F}" presName="spaceRect" presStyleCnt="0"/>
      <dgm:spPr/>
    </dgm:pt>
    <dgm:pt modelId="{807D1380-D97E-48C3-8E01-B7FC3277B7E4}" type="pres">
      <dgm:prSet presAssocID="{D7160DCB-1BD6-4A21-A59C-D963C042084F}" presName="textRect" presStyleLbl="revTx" presStyleIdx="1" presStyleCnt="3">
        <dgm:presLayoutVars>
          <dgm:chMax val="1"/>
          <dgm:chPref val="1"/>
        </dgm:presLayoutVars>
      </dgm:prSet>
      <dgm:spPr/>
    </dgm:pt>
    <dgm:pt modelId="{88CBD19A-326B-4360-A1D0-4991B2188E4F}" type="pres">
      <dgm:prSet presAssocID="{BCF1ACE0-EE4A-4728-9531-00FEA78E51CB}" presName="sibTrans" presStyleCnt="0"/>
      <dgm:spPr/>
    </dgm:pt>
    <dgm:pt modelId="{C83DDDC0-A115-4C7B-88F9-A5E3556CCFF4}" type="pres">
      <dgm:prSet presAssocID="{72272578-3CB8-4158-92A4-729A7591BA0C}" presName="compNode" presStyleCnt="0"/>
      <dgm:spPr/>
    </dgm:pt>
    <dgm:pt modelId="{2D4BA384-66CD-4EDC-8010-D21F4507ABD9}" type="pres">
      <dgm:prSet presAssocID="{72272578-3CB8-4158-92A4-729A7591BA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C21C7379-6547-4302-BDC9-9D839E97AAB7}" type="pres">
      <dgm:prSet presAssocID="{72272578-3CB8-4158-92A4-729A7591BA0C}" presName="spaceRect" presStyleCnt="0"/>
      <dgm:spPr/>
    </dgm:pt>
    <dgm:pt modelId="{222A5FCF-B243-4E6A-8136-48768BD15946}" type="pres">
      <dgm:prSet presAssocID="{72272578-3CB8-4158-92A4-729A7591BA0C}" presName="textRect" presStyleLbl="revTx" presStyleIdx="2" presStyleCnt="3">
        <dgm:presLayoutVars>
          <dgm:chMax val="1"/>
          <dgm:chPref val="1"/>
        </dgm:presLayoutVars>
      </dgm:prSet>
      <dgm:spPr/>
    </dgm:pt>
  </dgm:ptLst>
  <dgm:cxnLst>
    <dgm:cxn modelId="{DD8C1623-FB67-4AD3-8502-9670C043080D}" type="presOf" srcId="{CBC2BD88-94D5-44DA-8936-C789D6C9CC97}" destId="{5A9A312C-3D6C-4C93-BB7C-61E74863A295}" srcOrd="0" destOrd="0" presId="urn:microsoft.com/office/officeart/2018/2/layout/IconLabelList"/>
    <dgm:cxn modelId="{65A38C35-14C5-4DB4-AAE0-45F7D6D71AB8}" srcId="{1ED6D00A-EBF9-4E1C-88EC-1A9850D077AE}" destId="{CBC2BD88-94D5-44DA-8936-C789D6C9CC97}" srcOrd="0" destOrd="0" parTransId="{21E8482C-756C-4948-A849-8E0563E24ABB}" sibTransId="{221A0983-152F-4E86-B4D9-FDD59296A9F3}"/>
    <dgm:cxn modelId="{01C5283B-5E79-4305-B111-7C4A102B7764}" srcId="{1ED6D00A-EBF9-4E1C-88EC-1A9850D077AE}" destId="{D7160DCB-1BD6-4A21-A59C-D963C042084F}" srcOrd="1" destOrd="0" parTransId="{35707328-B838-4BCE-9AF5-B4428CF644EC}" sibTransId="{BCF1ACE0-EE4A-4728-9531-00FEA78E51CB}"/>
    <dgm:cxn modelId="{77EAC68C-6533-4623-885E-27553661145F}" type="presOf" srcId="{72272578-3CB8-4158-92A4-729A7591BA0C}" destId="{222A5FCF-B243-4E6A-8136-48768BD15946}" srcOrd="0" destOrd="0" presId="urn:microsoft.com/office/officeart/2018/2/layout/IconLabelList"/>
    <dgm:cxn modelId="{F7938DB5-7D43-494A-A5EE-ADE0189DA0A4}" type="presOf" srcId="{D7160DCB-1BD6-4A21-A59C-D963C042084F}" destId="{807D1380-D97E-48C3-8E01-B7FC3277B7E4}" srcOrd="0" destOrd="0" presId="urn:microsoft.com/office/officeart/2018/2/layout/IconLabelList"/>
    <dgm:cxn modelId="{8819F9E5-7CA6-4B15-B07C-AFA3411ACD64}" type="presOf" srcId="{1ED6D00A-EBF9-4E1C-88EC-1A9850D077AE}" destId="{C66015E0-5B46-4DD7-BB2B-A570F944A279}" srcOrd="0" destOrd="0" presId="urn:microsoft.com/office/officeart/2018/2/layout/IconLabelList"/>
    <dgm:cxn modelId="{5098DFF8-051F-4246-A46C-7BE20DCFACCC}" srcId="{1ED6D00A-EBF9-4E1C-88EC-1A9850D077AE}" destId="{72272578-3CB8-4158-92A4-729A7591BA0C}" srcOrd="2" destOrd="0" parTransId="{1593F2C0-F762-47C3-816E-8FF751B3DB1F}" sibTransId="{01C83C87-DA73-4D7B-A3D3-C748D485C24A}"/>
    <dgm:cxn modelId="{CCBB5741-50FD-488A-93BE-35133AD836BA}" type="presParOf" srcId="{C66015E0-5B46-4DD7-BB2B-A570F944A279}" destId="{8D1BC71C-BC66-4610-9EB7-F30A5D25864E}" srcOrd="0" destOrd="0" presId="urn:microsoft.com/office/officeart/2018/2/layout/IconLabelList"/>
    <dgm:cxn modelId="{837B0A23-FE4F-4E94-857B-DFF1AF32406B}" type="presParOf" srcId="{8D1BC71C-BC66-4610-9EB7-F30A5D25864E}" destId="{2D5446CC-CB43-434E-A268-8FADBF297D36}" srcOrd="0" destOrd="0" presId="urn:microsoft.com/office/officeart/2018/2/layout/IconLabelList"/>
    <dgm:cxn modelId="{E1CB38DC-8BAA-4CF3-901C-72DD4D7B8808}" type="presParOf" srcId="{8D1BC71C-BC66-4610-9EB7-F30A5D25864E}" destId="{72C40E59-12C7-46F7-B7CE-2900EA0C39B6}" srcOrd="1" destOrd="0" presId="urn:microsoft.com/office/officeart/2018/2/layout/IconLabelList"/>
    <dgm:cxn modelId="{74A9F5DF-DD9C-46E6-9DE8-291F8C1C8E95}" type="presParOf" srcId="{8D1BC71C-BC66-4610-9EB7-F30A5D25864E}" destId="{5A9A312C-3D6C-4C93-BB7C-61E74863A295}" srcOrd="2" destOrd="0" presId="urn:microsoft.com/office/officeart/2018/2/layout/IconLabelList"/>
    <dgm:cxn modelId="{7F10BFB2-C9F9-4678-8068-7DCAA4AC831B}" type="presParOf" srcId="{C66015E0-5B46-4DD7-BB2B-A570F944A279}" destId="{7D15E4C5-083D-4164-A6DA-30F7807617FF}" srcOrd="1" destOrd="0" presId="urn:microsoft.com/office/officeart/2018/2/layout/IconLabelList"/>
    <dgm:cxn modelId="{77E8EF08-4FB5-4B3F-9857-2353A348AB68}" type="presParOf" srcId="{C66015E0-5B46-4DD7-BB2B-A570F944A279}" destId="{1958E5E6-8168-435C-9EF8-8C742C656785}" srcOrd="2" destOrd="0" presId="urn:microsoft.com/office/officeart/2018/2/layout/IconLabelList"/>
    <dgm:cxn modelId="{74D0BD5C-8E38-4BC6-8EEE-7C69ABB5FADE}" type="presParOf" srcId="{1958E5E6-8168-435C-9EF8-8C742C656785}" destId="{A1F76D1B-D999-414F-B1AE-175E15D93F51}" srcOrd="0" destOrd="0" presId="urn:microsoft.com/office/officeart/2018/2/layout/IconLabelList"/>
    <dgm:cxn modelId="{94B4E432-D3B4-42CC-BDD9-A1F4172225BA}" type="presParOf" srcId="{1958E5E6-8168-435C-9EF8-8C742C656785}" destId="{98DDCF23-F24D-4C93-908E-49D50E1893D9}" srcOrd="1" destOrd="0" presId="urn:microsoft.com/office/officeart/2018/2/layout/IconLabelList"/>
    <dgm:cxn modelId="{88B64034-B5F8-4119-B6E6-90E33419693D}" type="presParOf" srcId="{1958E5E6-8168-435C-9EF8-8C742C656785}" destId="{807D1380-D97E-48C3-8E01-B7FC3277B7E4}" srcOrd="2" destOrd="0" presId="urn:microsoft.com/office/officeart/2018/2/layout/IconLabelList"/>
    <dgm:cxn modelId="{72AF9B16-1857-4DCF-93E8-318009A36DE5}" type="presParOf" srcId="{C66015E0-5B46-4DD7-BB2B-A570F944A279}" destId="{88CBD19A-326B-4360-A1D0-4991B2188E4F}" srcOrd="3" destOrd="0" presId="urn:microsoft.com/office/officeart/2018/2/layout/IconLabelList"/>
    <dgm:cxn modelId="{E418E29D-A4C6-4604-844C-B2C739AB2D9D}" type="presParOf" srcId="{C66015E0-5B46-4DD7-BB2B-A570F944A279}" destId="{C83DDDC0-A115-4C7B-88F9-A5E3556CCFF4}" srcOrd="4" destOrd="0" presId="urn:microsoft.com/office/officeart/2018/2/layout/IconLabelList"/>
    <dgm:cxn modelId="{8571FEB2-C686-42ED-AAA2-0CAA69916AA3}" type="presParOf" srcId="{C83DDDC0-A115-4C7B-88F9-A5E3556CCFF4}" destId="{2D4BA384-66CD-4EDC-8010-D21F4507ABD9}" srcOrd="0" destOrd="0" presId="urn:microsoft.com/office/officeart/2018/2/layout/IconLabelList"/>
    <dgm:cxn modelId="{B4BDD475-6C1D-4D40-B645-C8DD7A9A0C7E}" type="presParOf" srcId="{C83DDDC0-A115-4C7B-88F9-A5E3556CCFF4}" destId="{C21C7379-6547-4302-BDC9-9D839E97AAB7}" srcOrd="1" destOrd="0" presId="urn:microsoft.com/office/officeart/2018/2/layout/IconLabelList"/>
    <dgm:cxn modelId="{937F69C7-27AE-41E0-BD85-5B65FECA7951}" type="presParOf" srcId="{C83DDDC0-A115-4C7B-88F9-A5E3556CCFF4}" destId="{222A5FCF-B243-4E6A-8136-48768BD1594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B377AD-A68A-4C31-8D4F-546B6033C2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1EA49-D338-4C61-9FBD-6823EB2BF00C}">
      <dgm:prSet/>
      <dgm:spPr/>
      <dgm:t>
        <a:bodyPr/>
        <a:lstStyle/>
        <a:p>
          <a:pPr>
            <a:lnSpc>
              <a:spcPct val="100000"/>
            </a:lnSpc>
          </a:pPr>
          <a:r>
            <a:rPr lang="en-US"/>
            <a:t>The Starbucks attack</a:t>
          </a:r>
        </a:p>
      </dgm:t>
    </dgm:pt>
    <dgm:pt modelId="{D8CC4692-4B19-48AA-91C6-34F562A64F46}" type="parTrans" cxnId="{1D431A1D-93CE-4964-8CB1-AB27C6452773}">
      <dgm:prSet/>
      <dgm:spPr/>
      <dgm:t>
        <a:bodyPr/>
        <a:lstStyle/>
        <a:p>
          <a:endParaRPr lang="en-US"/>
        </a:p>
      </dgm:t>
    </dgm:pt>
    <dgm:pt modelId="{9A11EEC8-A051-4D06-8052-C3DABA6B2DC2}" type="sibTrans" cxnId="{1D431A1D-93CE-4964-8CB1-AB27C6452773}">
      <dgm:prSet/>
      <dgm:spPr/>
      <dgm:t>
        <a:bodyPr/>
        <a:lstStyle/>
        <a:p>
          <a:pPr>
            <a:lnSpc>
              <a:spcPct val="100000"/>
            </a:lnSpc>
          </a:pPr>
          <a:endParaRPr lang="en-US"/>
        </a:p>
      </dgm:t>
    </dgm:pt>
    <dgm:pt modelId="{2EB917A9-F250-440A-B55F-FF42FCD59319}">
      <dgm:prSet/>
      <dgm:spPr/>
      <dgm:t>
        <a:bodyPr/>
        <a:lstStyle/>
        <a:p>
          <a:pPr>
            <a:lnSpc>
              <a:spcPct val="100000"/>
            </a:lnSpc>
          </a:pPr>
          <a:r>
            <a:rPr lang="en-US"/>
            <a:t>DNS attacks</a:t>
          </a:r>
        </a:p>
      </dgm:t>
    </dgm:pt>
    <dgm:pt modelId="{3A761735-160B-451A-A05B-3EEA8D63B9C5}" type="parTrans" cxnId="{9A00C2D4-8D93-43EE-B35D-C3C71FD92194}">
      <dgm:prSet/>
      <dgm:spPr/>
      <dgm:t>
        <a:bodyPr/>
        <a:lstStyle/>
        <a:p>
          <a:endParaRPr lang="en-US"/>
        </a:p>
      </dgm:t>
    </dgm:pt>
    <dgm:pt modelId="{AE96745A-DD8B-487A-9F96-5E3923A927DD}" type="sibTrans" cxnId="{9A00C2D4-8D93-43EE-B35D-C3C71FD92194}">
      <dgm:prSet/>
      <dgm:spPr/>
      <dgm:t>
        <a:bodyPr/>
        <a:lstStyle/>
        <a:p>
          <a:pPr>
            <a:lnSpc>
              <a:spcPct val="100000"/>
            </a:lnSpc>
          </a:pPr>
          <a:endParaRPr lang="en-US"/>
        </a:p>
      </dgm:t>
    </dgm:pt>
    <dgm:pt modelId="{B6D26ECB-59CF-426D-AA44-E9536D0E9269}">
      <dgm:prSet/>
      <dgm:spPr/>
      <dgm:t>
        <a:bodyPr/>
        <a:lstStyle/>
        <a:p>
          <a:pPr>
            <a:lnSpc>
              <a:spcPct val="100000"/>
            </a:lnSpc>
          </a:pPr>
          <a:r>
            <a:rPr lang="en-US" dirty="0"/>
            <a:t>Discussing work issues outside of work</a:t>
          </a:r>
        </a:p>
      </dgm:t>
    </dgm:pt>
    <dgm:pt modelId="{AC3D1038-4907-4F4C-BA1D-6AB19C920B8B}" type="parTrans" cxnId="{1E713968-3D57-42CA-8A64-56090E664292}">
      <dgm:prSet/>
      <dgm:spPr/>
      <dgm:t>
        <a:bodyPr/>
        <a:lstStyle/>
        <a:p>
          <a:endParaRPr lang="en-US"/>
        </a:p>
      </dgm:t>
    </dgm:pt>
    <dgm:pt modelId="{58E0640F-8FF7-45C0-9ADD-2203E2D20F69}" type="sibTrans" cxnId="{1E713968-3D57-42CA-8A64-56090E664292}">
      <dgm:prSet/>
      <dgm:spPr/>
      <dgm:t>
        <a:bodyPr/>
        <a:lstStyle/>
        <a:p>
          <a:pPr>
            <a:lnSpc>
              <a:spcPct val="100000"/>
            </a:lnSpc>
          </a:pPr>
          <a:endParaRPr lang="en-US"/>
        </a:p>
      </dgm:t>
    </dgm:pt>
    <dgm:pt modelId="{2136ECB8-FEBF-42C9-8EE3-6FA8E6093AC1}">
      <dgm:prSet/>
      <dgm:spPr/>
      <dgm:t>
        <a:bodyPr/>
        <a:lstStyle/>
        <a:p>
          <a:pPr>
            <a:lnSpc>
              <a:spcPct val="100000"/>
            </a:lnSpc>
          </a:pPr>
          <a:r>
            <a:rPr lang="en-US" dirty="0"/>
            <a:t>Unencrypted devices</a:t>
          </a:r>
        </a:p>
      </dgm:t>
    </dgm:pt>
    <dgm:pt modelId="{FB74AC12-B0DF-4C01-BA92-85C02869529D}" type="sibTrans" cxnId="{78FE71D2-FB1A-4B78-B2B4-5A79E8C99F51}">
      <dgm:prSet/>
      <dgm:spPr/>
      <dgm:t>
        <a:bodyPr/>
        <a:lstStyle/>
        <a:p>
          <a:endParaRPr lang="en-US"/>
        </a:p>
      </dgm:t>
    </dgm:pt>
    <dgm:pt modelId="{2CA1FCE9-56DA-4A44-BC93-8C83996A2BA3}" type="parTrans" cxnId="{78FE71D2-FB1A-4B78-B2B4-5A79E8C99F51}">
      <dgm:prSet/>
      <dgm:spPr/>
      <dgm:t>
        <a:bodyPr/>
        <a:lstStyle/>
        <a:p>
          <a:endParaRPr lang="en-US"/>
        </a:p>
      </dgm:t>
    </dgm:pt>
    <dgm:pt modelId="{ADFE9D9C-8261-4029-A55F-5FF07A244E09}" type="pres">
      <dgm:prSet presAssocID="{6BB377AD-A68A-4C31-8D4F-546B6033C2D2}" presName="root" presStyleCnt="0">
        <dgm:presLayoutVars>
          <dgm:dir/>
          <dgm:resizeHandles val="exact"/>
        </dgm:presLayoutVars>
      </dgm:prSet>
      <dgm:spPr/>
    </dgm:pt>
    <dgm:pt modelId="{0268F109-36A5-45EE-BAFF-EFD83BD4A21E}" type="pres">
      <dgm:prSet presAssocID="{B4C1EA49-D338-4C61-9FBD-6823EB2BF00C}" presName="compNode" presStyleCnt="0"/>
      <dgm:spPr/>
    </dgm:pt>
    <dgm:pt modelId="{A80F255B-DD47-4FDF-A745-53E9EC4042F5}" type="pres">
      <dgm:prSet presAssocID="{B4C1EA49-D338-4C61-9FBD-6823EB2BF0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A35B458F-793A-4F79-8604-051DCA9A3C6B}" type="pres">
      <dgm:prSet presAssocID="{B4C1EA49-D338-4C61-9FBD-6823EB2BF00C}" presName="spaceRect" presStyleCnt="0"/>
      <dgm:spPr/>
    </dgm:pt>
    <dgm:pt modelId="{0D293134-0CB7-4183-AB9A-AD7A491980AE}" type="pres">
      <dgm:prSet presAssocID="{B4C1EA49-D338-4C61-9FBD-6823EB2BF00C}" presName="textRect" presStyleLbl="revTx" presStyleIdx="0" presStyleCnt="4">
        <dgm:presLayoutVars>
          <dgm:chMax val="1"/>
          <dgm:chPref val="1"/>
        </dgm:presLayoutVars>
      </dgm:prSet>
      <dgm:spPr/>
    </dgm:pt>
    <dgm:pt modelId="{C99B77B1-36F7-4B7E-AD1C-2183885CF615}" type="pres">
      <dgm:prSet presAssocID="{9A11EEC8-A051-4D06-8052-C3DABA6B2DC2}" presName="sibTrans" presStyleCnt="0"/>
      <dgm:spPr/>
    </dgm:pt>
    <dgm:pt modelId="{C3E7D3CA-780B-4499-B612-4A1C31D0C3AD}" type="pres">
      <dgm:prSet presAssocID="{2EB917A9-F250-440A-B55F-FF42FCD59319}" presName="compNode" presStyleCnt="0"/>
      <dgm:spPr/>
    </dgm:pt>
    <dgm:pt modelId="{1C906185-C2E2-457D-96F0-D70EE01BAE73}" type="pres">
      <dgm:prSet presAssocID="{2EB917A9-F250-440A-B55F-FF42FCD593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DCA98A4B-8100-4287-A1A6-F890825025AD}" type="pres">
      <dgm:prSet presAssocID="{2EB917A9-F250-440A-B55F-FF42FCD59319}" presName="spaceRect" presStyleCnt="0"/>
      <dgm:spPr/>
    </dgm:pt>
    <dgm:pt modelId="{4778B5B2-8073-444E-AE23-D40AB5E8256A}" type="pres">
      <dgm:prSet presAssocID="{2EB917A9-F250-440A-B55F-FF42FCD59319}" presName="textRect" presStyleLbl="revTx" presStyleIdx="1" presStyleCnt="4">
        <dgm:presLayoutVars>
          <dgm:chMax val="1"/>
          <dgm:chPref val="1"/>
        </dgm:presLayoutVars>
      </dgm:prSet>
      <dgm:spPr/>
    </dgm:pt>
    <dgm:pt modelId="{C1F2A2AF-F98B-4989-AEF4-02D11A471C93}" type="pres">
      <dgm:prSet presAssocID="{AE96745A-DD8B-487A-9F96-5E3923A927DD}" presName="sibTrans" presStyleCnt="0"/>
      <dgm:spPr/>
    </dgm:pt>
    <dgm:pt modelId="{4AB63814-8299-4C29-A186-72E075FDD5DC}" type="pres">
      <dgm:prSet presAssocID="{B6D26ECB-59CF-426D-AA44-E9536D0E9269}" presName="compNode" presStyleCnt="0"/>
      <dgm:spPr/>
    </dgm:pt>
    <dgm:pt modelId="{23EC1132-2623-45C3-BA2E-67F1613592E3}" type="pres">
      <dgm:prSet presAssocID="{B6D26ECB-59CF-426D-AA44-E9536D0E92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E869FB33-B92E-42EA-B187-271E82B37DA0}" type="pres">
      <dgm:prSet presAssocID="{B6D26ECB-59CF-426D-AA44-E9536D0E9269}" presName="spaceRect" presStyleCnt="0"/>
      <dgm:spPr/>
    </dgm:pt>
    <dgm:pt modelId="{C45E879F-B61E-4B87-B9D8-C6775E42F2BF}" type="pres">
      <dgm:prSet presAssocID="{B6D26ECB-59CF-426D-AA44-E9536D0E9269}" presName="textRect" presStyleLbl="revTx" presStyleIdx="2" presStyleCnt="4">
        <dgm:presLayoutVars>
          <dgm:chMax val="1"/>
          <dgm:chPref val="1"/>
        </dgm:presLayoutVars>
      </dgm:prSet>
      <dgm:spPr/>
    </dgm:pt>
    <dgm:pt modelId="{B31B2AB2-D52F-44EA-94B8-7FBBEBB9FFF0}" type="pres">
      <dgm:prSet presAssocID="{58E0640F-8FF7-45C0-9ADD-2203E2D20F69}" presName="sibTrans" presStyleCnt="0"/>
      <dgm:spPr/>
    </dgm:pt>
    <dgm:pt modelId="{F2F55DE7-4EDA-498C-AE92-555F780E8D25}" type="pres">
      <dgm:prSet presAssocID="{2136ECB8-FEBF-42C9-8EE3-6FA8E6093AC1}" presName="compNode" presStyleCnt="0"/>
      <dgm:spPr/>
    </dgm:pt>
    <dgm:pt modelId="{46D68909-A685-4712-BED2-E6EEF4A1D8BB}" type="pres">
      <dgm:prSet presAssocID="{2136ECB8-FEBF-42C9-8EE3-6FA8E6093A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DDBB5D93-BB35-4314-BACF-775CEF2339E5}" type="pres">
      <dgm:prSet presAssocID="{2136ECB8-FEBF-42C9-8EE3-6FA8E6093AC1}" presName="spaceRect" presStyleCnt="0"/>
      <dgm:spPr/>
    </dgm:pt>
    <dgm:pt modelId="{8E16956B-29DE-4B07-89DB-8DFF4B8CD6EF}" type="pres">
      <dgm:prSet presAssocID="{2136ECB8-FEBF-42C9-8EE3-6FA8E6093AC1}" presName="textRect" presStyleLbl="revTx" presStyleIdx="3" presStyleCnt="4">
        <dgm:presLayoutVars>
          <dgm:chMax val="1"/>
          <dgm:chPref val="1"/>
        </dgm:presLayoutVars>
      </dgm:prSet>
      <dgm:spPr/>
    </dgm:pt>
  </dgm:ptLst>
  <dgm:cxnLst>
    <dgm:cxn modelId="{1D431A1D-93CE-4964-8CB1-AB27C6452773}" srcId="{6BB377AD-A68A-4C31-8D4F-546B6033C2D2}" destId="{B4C1EA49-D338-4C61-9FBD-6823EB2BF00C}" srcOrd="0" destOrd="0" parTransId="{D8CC4692-4B19-48AA-91C6-34F562A64F46}" sibTransId="{9A11EEC8-A051-4D06-8052-C3DABA6B2DC2}"/>
    <dgm:cxn modelId="{D6E10D24-B1E3-4AF3-AF43-B78219525BEF}" type="presOf" srcId="{B6D26ECB-59CF-426D-AA44-E9536D0E9269}" destId="{C45E879F-B61E-4B87-B9D8-C6775E42F2BF}" srcOrd="0" destOrd="0" presId="urn:microsoft.com/office/officeart/2018/2/layout/IconLabelList"/>
    <dgm:cxn modelId="{78107328-6F1D-4E78-9348-BC4758440DF5}" type="presOf" srcId="{6BB377AD-A68A-4C31-8D4F-546B6033C2D2}" destId="{ADFE9D9C-8261-4029-A55F-5FF07A244E09}" srcOrd="0" destOrd="0" presId="urn:microsoft.com/office/officeart/2018/2/layout/IconLabelList"/>
    <dgm:cxn modelId="{96EFC22D-E469-4976-BE84-468418540608}" type="presOf" srcId="{2136ECB8-FEBF-42C9-8EE3-6FA8E6093AC1}" destId="{8E16956B-29DE-4B07-89DB-8DFF4B8CD6EF}" srcOrd="0" destOrd="0" presId="urn:microsoft.com/office/officeart/2018/2/layout/IconLabelList"/>
    <dgm:cxn modelId="{1E713968-3D57-42CA-8A64-56090E664292}" srcId="{6BB377AD-A68A-4C31-8D4F-546B6033C2D2}" destId="{B6D26ECB-59CF-426D-AA44-E9536D0E9269}" srcOrd="2" destOrd="0" parTransId="{AC3D1038-4907-4F4C-BA1D-6AB19C920B8B}" sibTransId="{58E0640F-8FF7-45C0-9ADD-2203E2D20F69}"/>
    <dgm:cxn modelId="{CDBC5293-218A-4C6B-A07C-96E748542D36}" type="presOf" srcId="{B4C1EA49-D338-4C61-9FBD-6823EB2BF00C}" destId="{0D293134-0CB7-4183-AB9A-AD7A491980AE}" srcOrd="0" destOrd="0" presId="urn:microsoft.com/office/officeart/2018/2/layout/IconLabelList"/>
    <dgm:cxn modelId="{EFE3059F-E147-466C-BF61-26D0959FBF5B}" type="presOf" srcId="{2EB917A9-F250-440A-B55F-FF42FCD59319}" destId="{4778B5B2-8073-444E-AE23-D40AB5E8256A}" srcOrd="0" destOrd="0" presId="urn:microsoft.com/office/officeart/2018/2/layout/IconLabelList"/>
    <dgm:cxn modelId="{78FE71D2-FB1A-4B78-B2B4-5A79E8C99F51}" srcId="{6BB377AD-A68A-4C31-8D4F-546B6033C2D2}" destId="{2136ECB8-FEBF-42C9-8EE3-6FA8E6093AC1}" srcOrd="3" destOrd="0" parTransId="{2CA1FCE9-56DA-4A44-BC93-8C83996A2BA3}" sibTransId="{FB74AC12-B0DF-4C01-BA92-85C02869529D}"/>
    <dgm:cxn modelId="{9A00C2D4-8D93-43EE-B35D-C3C71FD92194}" srcId="{6BB377AD-A68A-4C31-8D4F-546B6033C2D2}" destId="{2EB917A9-F250-440A-B55F-FF42FCD59319}" srcOrd="1" destOrd="0" parTransId="{3A761735-160B-451A-A05B-3EEA8D63B9C5}" sibTransId="{AE96745A-DD8B-487A-9F96-5E3923A927DD}"/>
    <dgm:cxn modelId="{93D5DE7D-E9F1-40D0-9F26-86A6B5150EF1}" type="presParOf" srcId="{ADFE9D9C-8261-4029-A55F-5FF07A244E09}" destId="{0268F109-36A5-45EE-BAFF-EFD83BD4A21E}" srcOrd="0" destOrd="0" presId="urn:microsoft.com/office/officeart/2018/2/layout/IconLabelList"/>
    <dgm:cxn modelId="{CD7090F0-F5DB-4D97-840F-FFFA30F5825F}" type="presParOf" srcId="{0268F109-36A5-45EE-BAFF-EFD83BD4A21E}" destId="{A80F255B-DD47-4FDF-A745-53E9EC4042F5}" srcOrd="0" destOrd="0" presId="urn:microsoft.com/office/officeart/2018/2/layout/IconLabelList"/>
    <dgm:cxn modelId="{27F31BEF-0CDA-469B-BA1E-4C77B87F09F8}" type="presParOf" srcId="{0268F109-36A5-45EE-BAFF-EFD83BD4A21E}" destId="{A35B458F-793A-4F79-8604-051DCA9A3C6B}" srcOrd="1" destOrd="0" presId="urn:microsoft.com/office/officeart/2018/2/layout/IconLabelList"/>
    <dgm:cxn modelId="{CD2703EA-7957-4825-BA55-7EC5DF384DC2}" type="presParOf" srcId="{0268F109-36A5-45EE-BAFF-EFD83BD4A21E}" destId="{0D293134-0CB7-4183-AB9A-AD7A491980AE}" srcOrd="2" destOrd="0" presId="urn:microsoft.com/office/officeart/2018/2/layout/IconLabelList"/>
    <dgm:cxn modelId="{C73937A2-BA24-4C3E-B789-62C842E02302}" type="presParOf" srcId="{ADFE9D9C-8261-4029-A55F-5FF07A244E09}" destId="{C99B77B1-36F7-4B7E-AD1C-2183885CF615}" srcOrd="1" destOrd="0" presId="urn:microsoft.com/office/officeart/2018/2/layout/IconLabelList"/>
    <dgm:cxn modelId="{00E60C00-374F-49FF-BD8E-E8D7BCC90314}" type="presParOf" srcId="{ADFE9D9C-8261-4029-A55F-5FF07A244E09}" destId="{C3E7D3CA-780B-4499-B612-4A1C31D0C3AD}" srcOrd="2" destOrd="0" presId="urn:microsoft.com/office/officeart/2018/2/layout/IconLabelList"/>
    <dgm:cxn modelId="{1E691770-61EB-488B-ADF7-D966A47A3069}" type="presParOf" srcId="{C3E7D3CA-780B-4499-B612-4A1C31D0C3AD}" destId="{1C906185-C2E2-457D-96F0-D70EE01BAE73}" srcOrd="0" destOrd="0" presId="urn:microsoft.com/office/officeart/2018/2/layout/IconLabelList"/>
    <dgm:cxn modelId="{B917EED8-2B31-4609-8087-45577DC35420}" type="presParOf" srcId="{C3E7D3CA-780B-4499-B612-4A1C31D0C3AD}" destId="{DCA98A4B-8100-4287-A1A6-F890825025AD}" srcOrd="1" destOrd="0" presId="urn:microsoft.com/office/officeart/2018/2/layout/IconLabelList"/>
    <dgm:cxn modelId="{2CBCF8A0-8791-4F37-ADF7-F246198CACA8}" type="presParOf" srcId="{C3E7D3CA-780B-4499-B612-4A1C31D0C3AD}" destId="{4778B5B2-8073-444E-AE23-D40AB5E8256A}" srcOrd="2" destOrd="0" presId="urn:microsoft.com/office/officeart/2018/2/layout/IconLabelList"/>
    <dgm:cxn modelId="{B3E3FA88-FBA9-46A2-975F-67F40C810A6D}" type="presParOf" srcId="{ADFE9D9C-8261-4029-A55F-5FF07A244E09}" destId="{C1F2A2AF-F98B-4989-AEF4-02D11A471C93}" srcOrd="3" destOrd="0" presId="urn:microsoft.com/office/officeart/2018/2/layout/IconLabelList"/>
    <dgm:cxn modelId="{DE89DC8A-0A6E-4A7A-A7CE-6225180A4F64}" type="presParOf" srcId="{ADFE9D9C-8261-4029-A55F-5FF07A244E09}" destId="{4AB63814-8299-4C29-A186-72E075FDD5DC}" srcOrd="4" destOrd="0" presId="urn:microsoft.com/office/officeart/2018/2/layout/IconLabelList"/>
    <dgm:cxn modelId="{FBBD9834-11E4-48D9-87FE-4664647B2D6E}" type="presParOf" srcId="{4AB63814-8299-4C29-A186-72E075FDD5DC}" destId="{23EC1132-2623-45C3-BA2E-67F1613592E3}" srcOrd="0" destOrd="0" presId="urn:microsoft.com/office/officeart/2018/2/layout/IconLabelList"/>
    <dgm:cxn modelId="{06ECC800-9AED-4E58-A93F-F2F840140DBE}" type="presParOf" srcId="{4AB63814-8299-4C29-A186-72E075FDD5DC}" destId="{E869FB33-B92E-42EA-B187-271E82B37DA0}" srcOrd="1" destOrd="0" presId="urn:microsoft.com/office/officeart/2018/2/layout/IconLabelList"/>
    <dgm:cxn modelId="{C71011AA-FF62-4C94-B523-280D407C56E9}" type="presParOf" srcId="{4AB63814-8299-4C29-A186-72E075FDD5DC}" destId="{C45E879F-B61E-4B87-B9D8-C6775E42F2BF}" srcOrd="2" destOrd="0" presId="urn:microsoft.com/office/officeart/2018/2/layout/IconLabelList"/>
    <dgm:cxn modelId="{9A8FB32F-48C6-461F-8291-9A8AA1A2E246}" type="presParOf" srcId="{ADFE9D9C-8261-4029-A55F-5FF07A244E09}" destId="{B31B2AB2-D52F-44EA-94B8-7FBBEBB9FFF0}" srcOrd="5" destOrd="0" presId="urn:microsoft.com/office/officeart/2018/2/layout/IconLabelList"/>
    <dgm:cxn modelId="{347FB439-EEAD-4F92-BCA1-B00DC8FFE1D5}" type="presParOf" srcId="{ADFE9D9C-8261-4029-A55F-5FF07A244E09}" destId="{F2F55DE7-4EDA-498C-AE92-555F780E8D25}" srcOrd="6" destOrd="0" presId="urn:microsoft.com/office/officeart/2018/2/layout/IconLabelList"/>
    <dgm:cxn modelId="{3518D4C0-5CA1-4309-8740-3CD2CC78C127}" type="presParOf" srcId="{F2F55DE7-4EDA-498C-AE92-555F780E8D25}" destId="{46D68909-A685-4712-BED2-E6EEF4A1D8BB}" srcOrd="0" destOrd="0" presId="urn:microsoft.com/office/officeart/2018/2/layout/IconLabelList"/>
    <dgm:cxn modelId="{2E20B4A0-2B6E-481F-8CFB-AB102CBCC8E7}" type="presParOf" srcId="{F2F55DE7-4EDA-498C-AE92-555F780E8D25}" destId="{DDBB5D93-BB35-4314-BACF-775CEF2339E5}" srcOrd="1" destOrd="0" presId="urn:microsoft.com/office/officeart/2018/2/layout/IconLabelList"/>
    <dgm:cxn modelId="{85EE2121-4E2A-4B6D-89A4-E22B632725B6}" type="presParOf" srcId="{F2F55DE7-4EDA-498C-AE92-555F780E8D25}" destId="{8E16956B-29DE-4B07-89DB-8DFF4B8CD6E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F430A-177A-41E8-9A6B-85CDA214AA39}"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393134E-2DDC-428A-9C01-E3EDD6E449A6}">
      <dgm:prSet/>
      <dgm:spPr/>
      <dgm:t>
        <a:bodyPr/>
        <a:lstStyle/>
        <a:p>
          <a:pPr>
            <a:defRPr cap="all"/>
          </a:pPr>
          <a:r>
            <a:rPr lang="en-US"/>
            <a:t>GDRP</a:t>
          </a:r>
        </a:p>
      </dgm:t>
    </dgm:pt>
    <dgm:pt modelId="{4788FD75-257E-4E83-ADD3-581E3D7A3CED}" type="parTrans" cxnId="{5B9E4715-2BB3-4AEC-BB16-F5E85AE8C45D}">
      <dgm:prSet/>
      <dgm:spPr/>
      <dgm:t>
        <a:bodyPr/>
        <a:lstStyle/>
        <a:p>
          <a:endParaRPr lang="en-US"/>
        </a:p>
      </dgm:t>
    </dgm:pt>
    <dgm:pt modelId="{360D10ED-3D2C-42E3-985C-AA13DCE10DC2}" type="sibTrans" cxnId="{5B9E4715-2BB3-4AEC-BB16-F5E85AE8C45D}">
      <dgm:prSet/>
      <dgm:spPr/>
      <dgm:t>
        <a:bodyPr/>
        <a:lstStyle/>
        <a:p>
          <a:endParaRPr lang="en-US"/>
        </a:p>
      </dgm:t>
    </dgm:pt>
    <dgm:pt modelId="{55B1F240-6E4D-4DD4-962C-790EE4DAFFF5}">
      <dgm:prSet/>
      <dgm:spPr/>
      <dgm:t>
        <a:bodyPr/>
        <a:lstStyle/>
        <a:p>
          <a:pPr>
            <a:defRPr cap="all"/>
          </a:pPr>
          <a:r>
            <a:rPr lang="en-US"/>
            <a:t>Chinese Cybersecurity Law</a:t>
          </a:r>
        </a:p>
      </dgm:t>
    </dgm:pt>
    <dgm:pt modelId="{17714538-54C5-4823-94BB-624DC2F33788}" type="parTrans" cxnId="{BA144827-FA37-4071-83BC-6AA7C458B1C4}">
      <dgm:prSet/>
      <dgm:spPr/>
      <dgm:t>
        <a:bodyPr/>
        <a:lstStyle/>
        <a:p>
          <a:endParaRPr lang="en-US"/>
        </a:p>
      </dgm:t>
    </dgm:pt>
    <dgm:pt modelId="{BCA6EFC0-E03E-4BFA-936F-128AB506E679}" type="sibTrans" cxnId="{BA144827-FA37-4071-83BC-6AA7C458B1C4}">
      <dgm:prSet/>
      <dgm:spPr/>
      <dgm:t>
        <a:bodyPr/>
        <a:lstStyle/>
        <a:p>
          <a:endParaRPr lang="en-US"/>
        </a:p>
      </dgm:t>
    </dgm:pt>
    <dgm:pt modelId="{BFB0F308-61E7-4D35-A872-B2C0A9FA197E}">
      <dgm:prSet/>
      <dgm:spPr/>
      <dgm:t>
        <a:bodyPr/>
        <a:lstStyle/>
        <a:p>
          <a:pPr>
            <a:defRPr cap="all"/>
          </a:pPr>
          <a:r>
            <a:rPr lang="en-US"/>
            <a:t>Notions of sovereignty</a:t>
          </a:r>
        </a:p>
      </dgm:t>
    </dgm:pt>
    <dgm:pt modelId="{3BBA2D13-DE4D-4A5D-9978-F108B76EA31A}" type="parTrans" cxnId="{A163F89E-F522-4507-81E0-D3B9CB767677}">
      <dgm:prSet/>
      <dgm:spPr/>
      <dgm:t>
        <a:bodyPr/>
        <a:lstStyle/>
        <a:p>
          <a:endParaRPr lang="en-US"/>
        </a:p>
      </dgm:t>
    </dgm:pt>
    <dgm:pt modelId="{40D7B53F-D830-4CF4-A591-9FB19DEC1C8C}" type="sibTrans" cxnId="{A163F89E-F522-4507-81E0-D3B9CB767677}">
      <dgm:prSet/>
      <dgm:spPr/>
      <dgm:t>
        <a:bodyPr/>
        <a:lstStyle/>
        <a:p>
          <a:endParaRPr lang="en-US"/>
        </a:p>
      </dgm:t>
    </dgm:pt>
    <dgm:pt modelId="{3865BDA0-1FD2-4FA9-92F0-37FC1F48DD73}" type="pres">
      <dgm:prSet presAssocID="{573F430A-177A-41E8-9A6B-85CDA214AA39}" presName="root" presStyleCnt="0">
        <dgm:presLayoutVars>
          <dgm:dir/>
          <dgm:resizeHandles val="exact"/>
        </dgm:presLayoutVars>
      </dgm:prSet>
      <dgm:spPr/>
    </dgm:pt>
    <dgm:pt modelId="{64298116-B567-43BF-A9BC-979EA4647F38}" type="pres">
      <dgm:prSet presAssocID="{0393134E-2DDC-428A-9C01-E3EDD6E449A6}" presName="compNode" presStyleCnt="0"/>
      <dgm:spPr/>
    </dgm:pt>
    <dgm:pt modelId="{1C6A2390-5313-4DB9-9E5A-6DBB7FD5C3CD}" type="pres">
      <dgm:prSet presAssocID="{0393134E-2DDC-428A-9C01-E3EDD6E449A6}" presName="iconBgRect" presStyleLbl="bgShp" presStyleIdx="0" presStyleCnt="3"/>
      <dgm:spPr>
        <a:prstGeom prst="round2DiagRect">
          <a:avLst>
            <a:gd name="adj1" fmla="val 29727"/>
            <a:gd name="adj2" fmla="val 0"/>
          </a:avLst>
        </a:prstGeom>
      </dgm:spPr>
    </dgm:pt>
    <dgm:pt modelId="{7F3050B2-86E6-4E98-AC2A-2EB7C20DF9D1}" type="pres">
      <dgm:prSet presAssocID="{0393134E-2DDC-428A-9C01-E3EDD6E449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06688F4-CB2F-4A5E-8133-28398F05998F}" type="pres">
      <dgm:prSet presAssocID="{0393134E-2DDC-428A-9C01-E3EDD6E449A6}" presName="spaceRect" presStyleCnt="0"/>
      <dgm:spPr/>
    </dgm:pt>
    <dgm:pt modelId="{C128DE82-E5F2-4EF4-90CD-56DAA2166E7F}" type="pres">
      <dgm:prSet presAssocID="{0393134E-2DDC-428A-9C01-E3EDD6E449A6}" presName="textRect" presStyleLbl="revTx" presStyleIdx="0" presStyleCnt="3">
        <dgm:presLayoutVars>
          <dgm:chMax val="1"/>
          <dgm:chPref val="1"/>
        </dgm:presLayoutVars>
      </dgm:prSet>
      <dgm:spPr/>
    </dgm:pt>
    <dgm:pt modelId="{DA7835A9-2A64-45BA-B614-C18922AF3388}" type="pres">
      <dgm:prSet presAssocID="{360D10ED-3D2C-42E3-985C-AA13DCE10DC2}" presName="sibTrans" presStyleCnt="0"/>
      <dgm:spPr/>
    </dgm:pt>
    <dgm:pt modelId="{E3E1914D-06FC-4E3A-A4E5-6FD1F5D8421E}" type="pres">
      <dgm:prSet presAssocID="{55B1F240-6E4D-4DD4-962C-790EE4DAFFF5}" presName="compNode" presStyleCnt="0"/>
      <dgm:spPr/>
    </dgm:pt>
    <dgm:pt modelId="{2F52195F-A802-444B-A47F-2739B743C6C4}" type="pres">
      <dgm:prSet presAssocID="{55B1F240-6E4D-4DD4-962C-790EE4DAFFF5}" presName="iconBgRect" presStyleLbl="bgShp" presStyleIdx="1" presStyleCnt="3"/>
      <dgm:spPr>
        <a:prstGeom prst="round2DiagRect">
          <a:avLst>
            <a:gd name="adj1" fmla="val 29727"/>
            <a:gd name="adj2" fmla="val 0"/>
          </a:avLst>
        </a:prstGeom>
      </dgm:spPr>
    </dgm:pt>
    <dgm:pt modelId="{9A084680-69B8-466F-A6B7-D0B98D40991A}" type="pres">
      <dgm:prSet presAssocID="{55B1F240-6E4D-4DD4-962C-790EE4DAFF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456E69E5-E3B7-4B81-8B90-0ECEB44F7FA2}" type="pres">
      <dgm:prSet presAssocID="{55B1F240-6E4D-4DD4-962C-790EE4DAFFF5}" presName="spaceRect" presStyleCnt="0"/>
      <dgm:spPr/>
    </dgm:pt>
    <dgm:pt modelId="{06D5117F-49FF-4A6C-9B86-4F126F53F164}" type="pres">
      <dgm:prSet presAssocID="{55B1F240-6E4D-4DD4-962C-790EE4DAFFF5}" presName="textRect" presStyleLbl="revTx" presStyleIdx="1" presStyleCnt="3">
        <dgm:presLayoutVars>
          <dgm:chMax val="1"/>
          <dgm:chPref val="1"/>
        </dgm:presLayoutVars>
      </dgm:prSet>
      <dgm:spPr/>
    </dgm:pt>
    <dgm:pt modelId="{78241FA9-BE83-49AA-ADBE-8D60B03B4217}" type="pres">
      <dgm:prSet presAssocID="{BCA6EFC0-E03E-4BFA-936F-128AB506E679}" presName="sibTrans" presStyleCnt="0"/>
      <dgm:spPr/>
    </dgm:pt>
    <dgm:pt modelId="{92609D6C-6972-46A9-80AC-A69E087A1A27}" type="pres">
      <dgm:prSet presAssocID="{BFB0F308-61E7-4D35-A872-B2C0A9FA197E}" presName="compNode" presStyleCnt="0"/>
      <dgm:spPr/>
    </dgm:pt>
    <dgm:pt modelId="{50A56CD5-F3B5-4D55-86F6-623D1AF8D9E1}" type="pres">
      <dgm:prSet presAssocID="{BFB0F308-61E7-4D35-A872-B2C0A9FA197E}" presName="iconBgRect" presStyleLbl="bgShp" presStyleIdx="2" presStyleCnt="3"/>
      <dgm:spPr>
        <a:prstGeom prst="round2DiagRect">
          <a:avLst>
            <a:gd name="adj1" fmla="val 29727"/>
            <a:gd name="adj2" fmla="val 0"/>
          </a:avLst>
        </a:prstGeom>
      </dgm:spPr>
    </dgm:pt>
    <dgm:pt modelId="{9D12E8DF-2F51-4AF1-BA59-832085319C77}" type="pres">
      <dgm:prSet presAssocID="{BFB0F308-61E7-4D35-A872-B2C0A9FA19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E3C2FA29-C90E-4EAC-9822-DA13D28574AE}" type="pres">
      <dgm:prSet presAssocID="{BFB0F308-61E7-4D35-A872-B2C0A9FA197E}" presName="spaceRect" presStyleCnt="0"/>
      <dgm:spPr/>
    </dgm:pt>
    <dgm:pt modelId="{AEFB85D3-DE08-4E0E-83AB-C54AE13A7988}" type="pres">
      <dgm:prSet presAssocID="{BFB0F308-61E7-4D35-A872-B2C0A9FA197E}" presName="textRect" presStyleLbl="revTx" presStyleIdx="2" presStyleCnt="3">
        <dgm:presLayoutVars>
          <dgm:chMax val="1"/>
          <dgm:chPref val="1"/>
        </dgm:presLayoutVars>
      </dgm:prSet>
      <dgm:spPr/>
    </dgm:pt>
  </dgm:ptLst>
  <dgm:cxnLst>
    <dgm:cxn modelId="{5B9E4715-2BB3-4AEC-BB16-F5E85AE8C45D}" srcId="{573F430A-177A-41E8-9A6B-85CDA214AA39}" destId="{0393134E-2DDC-428A-9C01-E3EDD6E449A6}" srcOrd="0" destOrd="0" parTransId="{4788FD75-257E-4E83-ADD3-581E3D7A3CED}" sibTransId="{360D10ED-3D2C-42E3-985C-AA13DCE10DC2}"/>
    <dgm:cxn modelId="{BA144827-FA37-4071-83BC-6AA7C458B1C4}" srcId="{573F430A-177A-41E8-9A6B-85CDA214AA39}" destId="{55B1F240-6E4D-4DD4-962C-790EE4DAFFF5}" srcOrd="1" destOrd="0" parTransId="{17714538-54C5-4823-94BB-624DC2F33788}" sibTransId="{BCA6EFC0-E03E-4BFA-936F-128AB506E679}"/>
    <dgm:cxn modelId="{909E7256-6DEF-42BA-B108-C7246AA0D051}" type="presOf" srcId="{573F430A-177A-41E8-9A6B-85CDA214AA39}" destId="{3865BDA0-1FD2-4FA9-92F0-37FC1F48DD73}" srcOrd="0" destOrd="0" presId="urn:microsoft.com/office/officeart/2018/5/layout/IconLeafLabelList"/>
    <dgm:cxn modelId="{08105B84-6738-490F-BFD7-B2106D2CF50D}" type="presOf" srcId="{BFB0F308-61E7-4D35-A872-B2C0A9FA197E}" destId="{AEFB85D3-DE08-4E0E-83AB-C54AE13A7988}" srcOrd="0" destOrd="0" presId="urn:microsoft.com/office/officeart/2018/5/layout/IconLeafLabelList"/>
    <dgm:cxn modelId="{A163F89E-F522-4507-81E0-D3B9CB767677}" srcId="{573F430A-177A-41E8-9A6B-85CDA214AA39}" destId="{BFB0F308-61E7-4D35-A872-B2C0A9FA197E}" srcOrd="2" destOrd="0" parTransId="{3BBA2D13-DE4D-4A5D-9978-F108B76EA31A}" sibTransId="{40D7B53F-D830-4CF4-A591-9FB19DEC1C8C}"/>
    <dgm:cxn modelId="{D8E07AA6-A4C9-4F4D-8B63-25043A7BE2DE}" type="presOf" srcId="{55B1F240-6E4D-4DD4-962C-790EE4DAFFF5}" destId="{06D5117F-49FF-4A6C-9B86-4F126F53F164}" srcOrd="0" destOrd="0" presId="urn:microsoft.com/office/officeart/2018/5/layout/IconLeafLabelList"/>
    <dgm:cxn modelId="{009D36C8-86A4-41EF-967D-C3C3DA2B30D7}" type="presOf" srcId="{0393134E-2DDC-428A-9C01-E3EDD6E449A6}" destId="{C128DE82-E5F2-4EF4-90CD-56DAA2166E7F}" srcOrd="0" destOrd="0" presId="urn:microsoft.com/office/officeart/2018/5/layout/IconLeafLabelList"/>
    <dgm:cxn modelId="{12DD0F0A-2327-4BA6-BFF7-B78220635EF1}" type="presParOf" srcId="{3865BDA0-1FD2-4FA9-92F0-37FC1F48DD73}" destId="{64298116-B567-43BF-A9BC-979EA4647F38}" srcOrd="0" destOrd="0" presId="urn:microsoft.com/office/officeart/2018/5/layout/IconLeafLabelList"/>
    <dgm:cxn modelId="{D527D3E2-B992-46B9-A88C-24C4C3ADB708}" type="presParOf" srcId="{64298116-B567-43BF-A9BC-979EA4647F38}" destId="{1C6A2390-5313-4DB9-9E5A-6DBB7FD5C3CD}" srcOrd="0" destOrd="0" presId="urn:microsoft.com/office/officeart/2018/5/layout/IconLeafLabelList"/>
    <dgm:cxn modelId="{3259A10D-05F0-4EC8-A000-8C92834268F5}" type="presParOf" srcId="{64298116-B567-43BF-A9BC-979EA4647F38}" destId="{7F3050B2-86E6-4E98-AC2A-2EB7C20DF9D1}" srcOrd="1" destOrd="0" presId="urn:microsoft.com/office/officeart/2018/5/layout/IconLeafLabelList"/>
    <dgm:cxn modelId="{48F104D4-8079-4880-AFA0-AB635DE071B4}" type="presParOf" srcId="{64298116-B567-43BF-A9BC-979EA4647F38}" destId="{706688F4-CB2F-4A5E-8133-28398F05998F}" srcOrd="2" destOrd="0" presId="urn:microsoft.com/office/officeart/2018/5/layout/IconLeafLabelList"/>
    <dgm:cxn modelId="{7F3520AF-3F29-4DFC-AF9A-24E1937B3B0C}" type="presParOf" srcId="{64298116-B567-43BF-A9BC-979EA4647F38}" destId="{C128DE82-E5F2-4EF4-90CD-56DAA2166E7F}" srcOrd="3" destOrd="0" presId="urn:microsoft.com/office/officeart/2018/5/layout/IconLeafLabelList"/>
    <dgm:cxn modelId="{3ED2CADC-23BC-4C62-BF13-E73CF48D22DD}" type="presParOf" srcId="{3865BDA0-1FD2-4FA9-92F0-37FC1F48DD73}" destId="{DA7835A9-2A64-45BA-B614-C18922AF3388}" srcOrd="1" destOrd="0" presId="urn:microsoft.com/office/officeart/2018/5/layout/IconLeafLabelList"/>
    <dgm:cxn modelId="{5F2055C3-CF06-41AE-B769-EAA9D839E3E7}" type="presParOf" srcId="{3865BDA0-1FD2-4FA9-92F0-37FC1F48DD73}" destId="{E3E1914D-06FC-4E3A-A4E5-6FD1F5D8421E}" srcOrd="2" destOrd="0" presId="urn:microsoft.com/office/officeart/2018/5/layout/IconLeafLabelList"/>
    <dgm:cxn modelId="{D967CFAC-3907-43BD-B82E-5BDD3D829BEE}" type="presParOf" srcId="{E3E1914D-06FC-4E3A-A4E5-6FD1F5D8421E}" destId="{2F52195F-A802-444B-A47F-2739B743C6C4}" srcOrd="0" destOrd="0" presId="urn:microsoft.com/office/officeart/2018/5/layout/IconLeafLabelList"/>
    <dgm:cxn modelId="{CEEDEDF4-997A-4BE7-8E88-2633BF2DE290}" type="presParOf" srcId="{E3E1914D-06FC-4E3A-A4E5-6FD1F5D8421E}" destId="{9A084680-69B8-466F-A6B7-D0B98D40991A}" srcOrd="1" destOrd="0" presId="urn:microsoft.com/office/officeart/2018/5/layout/IconLeafLabelList"/>
    <dgm:cxn modelId="{1ED3B021-B7E3-4E6E-B9E5-FF92EC69037B}" type="presParOf" srcId="{E3E1914D-06FC-4E3A-A4E5-6FD1F5D8421E}" destId="{456E69E5-E3B7-4B81-8B90-0ECEB44F7FA2}" srcOrd="2" destOrd="0" presId="urn:microsoft.com/office/officeart/2018/5/layout/IconLeafLabelList"/>
    <dgm:cxn modelId="{374651BF-FD55-4025-842C-9AFBC4B77E16}" type="presParOf" srcId="{E3E1914D-06FC-4E3A-A4E5-6FD1F5D8421E}" destId="{06D5117F-49FF-4A6C-9B86-4F126F53F164}" srcOrd="3" destOrd="0" presId="urn:microsoft.com/office/officeart/2018/5/layout/IconLeafLabelList"/>
    <dgm:cxn modelId="{B18D2A79-FAD6-4BBD-AEE6-48443ACAB66B}" type="presParOf" srcId="{3865BDA0-1FD2-4FA9-92F0-37FC1F48DD73}" destId="{78241FA9-BE83-49AA-ADBE-8D60B03B4217}" srcOrd="3" destOrd="0" presId="urn:microsoft.com/office/officeart/2018/5/layout/IconLeafLabelList"/>
    <dgm:cxn modelId="{AC03B728-D545-4FDE-8511-ED7A15037F10}" type="presParOf" srcId="{3865BDA0-1FD2-4FA9-92F0-37FC1F48DD73}" destId="{92609D6C-6972-46A9-80AC-A69E087A1A27}" srcOrd="4" destOrd="0" presId="urn:microsoft.com/office/officeart/2018/5/layout/IconLeafLabelList"/>
    <dgm:cxn modelId="{817560DF-9A40-47F0-B267-D6ADAAE17377}" type="presParOf" srcId="{92609D6C-6972-46A9-80AC-A69E087A1A27}" destId="{50A56CD5-F3B5-4D55-86F6-623D1AF8D9E1}" srcOrd="0" destOrd="0" presId="urn:microsoft.com/office/officeart/2018/5/layout/IconLeafLabelList"/>
    <dgm:cxn modelId="{27AE5EC5-C013-4C46-A638-E8F7FA4F9BC9}" type="presParOf" srcId="{92609D6C-6972-46A9-80AC-A69E087A1A27}" destId="{9D12E8DF-2F51-4AF1-BA59-832085319C77}" srcOrd="1" destOrd="0" presId="urn:microsoft.com/office/officeart/2018/5/layout/IconLeafLabelList"/>
    <dgm:cxn modelId="{66D3CAA9-33F0-4C24-9F21-2BB4C907C460}" type="presParOf" srcId="{92609D6C-6972-46A9-80AC-A69E087A1A27}" destId="{E3C2FA29-C90E-4EAC-9822-DA13D28574AE}" srcOrd="2" destOrd="0" presId="urn:microsoft.com/office/officeart/2018/5/layout/IconLeafLabelList"/>
    <dgm:cxn modelId="{C64EF49A-4FBF-449B-A985-998788535F84}" type="presParOf" srcId="{92609D6C-6972-46A9-80AC-A69E087A1A27}" destId="{AEFB85D3-DE08-4E0E-83AB-C54AE13A798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E1F3E-377A-4568-8D83-703CFE17163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E8DB988-E8E2-40C1-A9B3-AEF0076C6AA7}">
      <dgm:prSet/>
      <dgm:spPr/>
      <dgm:t>
        <a:bodyPr/>
        <a:lstStyle/>
        <a:p>
          <a:r>
            <a:rPr lang="en-US"/>
            <a:t>A collection of processes that ensure availability, reliability, performance characteristics, and business continuity – even in the presence of erroneous behaviors.</a:t>
          </a:r>
        </a:p>
      </dgm:t>
    </dgm:pt>
    <dgm:pt modelId="{4D61A601-0CB4-44D9-A48F-714E5A77A821}" type="parTrans" cxnId="{B0041112-CA24-48BB-BC76-397DF999836B}">
      <dgm:prSet/>
      <dgm:spPr/>
      <dgm:t>
        <a:bodyPr/>
        <a:lstStyle/>
        <a:p>
          <a:endParaRPr lang="en-US"/>
        </a:p>
      </dgm:t>
    </dgm:pt>
    <dgm:pt modelId="{85E2E2B6-1C96-47B9-A3F2-EC9CC32D20A9}" type="sibTrans" cxnId="{B0041112-CA24-48BB-BC76-397DF999836B}">
      <dgm:prSet/>
      <dgm:spPr/>
      <dgm:t>
        <a:bodyPr/>
        <a:lstStyle/>
        <a:p>
          <a:endParaRPr lang="en-US"/>
        </a:p>
      </dgm:t>
    </dgm:pt>
    <dgm:pt modelId="{8105E1D5-2502-4446-8473-593B8B7B6D54}">
      <dgm:prSet/>
      <dgm:spPr/>
      <dgm:t>
        <a:bodyPr/>
        <a:lstStyle/>
        <a:p>
          <a:r>
            <a:rPr lang="en-US"/>
            <a:t>It’s about preventing both </a:t>
          </a:r>
          <a:r>
            <a:rPr lang="en-US" i="1"/>
            <a:t>negligence</a:t>
          </a:r>
          <a:r>
            <a:rPr lang="en-US"/>
            <a:t> and maliciousness</a:t>
          </a:r>
        </a:p>
      </dgm:t>
    </dgm:pt>
    <dgm:pt modelId="{8BFA5631-EF6F-40F9-977D-E9AADC79FBDC}" type="parTrans" cxnId="{10366F8B-DAF5-4F8D-80F8-91A857775F6B}">
      <dgm:prSet/>
      <dgm:spPr/>
      <dgm:t>
        <a:bodyPr/>
        <a:lstStyle/>
        <a:p>
          <a:endParaRPr lang="en-US"/>
        </a:p>
      </dgm:t>
    </dgm:pt>
    <dgm:pt modelId="{9BEFE359-9C70-473B-A133-F5F739CDE95A}" type="sibTrans" cxnId="{10366F8B-DAF5-4F8D-80F8-91A857775F6B}">
      <dgm:prSet/>
      <dgm:spPr/>
      <dgm:t>
        <a:bodyPr/>
        <a:lstStyle/>
        <a:p>
          <a:endParaRPr lang="en-US"/>
        </a:p>
      </dgm:t>
    </dgm:pt>
    <dgm:pt modelId="{AAA34052-38DC-4A00-B03A-CC8734CE1C69}" type="pres">
      <dgm:prSet presAssocID="{51BE1F3E-377A-4568-8D83-703CFE17163B}" presName="hierChild1" presStyleCnt="0">
        <dgm:presLayoutVars>
          <dgm:chPref val="1"/>
          <dgm:dir/>
          <dgm:animOne val="branch"/>
          <dgm:animLvl val="lvl"/>
          <dgm:resizeHandles/>
        </dgm:presLayoutVars>
      </dgm:prSet>
      <dgm:spPr/>
    </dgm:pt>
    <dgm:pt modelId="{2BC5831D-2E6C-4A4D-B2ED-C1BA66E6168B}" type="pres">
      <dgm:prSet presAssocID="{CE8DB988-E8E2-40C1-A9B3-AEF0076C6AA7}" presName="hierRoot1" presStyleCnt="0"/>
      <dgm:spPr/>
    </dgm:pt>
    <dgm:pt modelId="{38D4143B-9453-4E86-B46F-75427346994A}" type="pres">
      <dgm:prSet presAssocID="{CE8DB988-E8E2-40C1-A9B3-AEF0076C6AA7}" presName="composite" presStyleCnt="0"/>
      <dgm:spPr/>
    </dgm:pt>
    <dgm:pt modelId="{E38AEE5B-D6E4-47C6-B266-9B087D8BF659}" type="pres">
      <dgm:prSet presAssocID="{CE8DB988-E8E2-40C1-A9B3-AEF0076C6AA7}" presName="background" presStyleLbl="node0" presStyleIdx="0" presStyleCnt="2"/>
      <dgm:spPr/>
    </dgm:pt>
    <dgm:pt modelId="{CB54F734-E2A0-40B9-A981-3EA564D54DA6}" type="pres">
      <dgm:prSet presAssocID="{CE8DB988-E8E2-40C1-A9B3-AEF0076C6AA7}" presName="text" presStyleLbl="fgAcc0" presStyleIdx="0" presStyleCnt="2">
        <dgm:presLayoutVars>
          <dgm:chPref val="3"/>
        </dgm:presLayoutVars>
      </dgm:prSet>
      <dgm:spPr/>
    </dgm:pt>
    <dgm:pt modelId="{6C23CCAA-3E8D-4FA7-ACF9-A0B3708B121F}" type="pres">
      <dgm:prSet presAssocID="{CE8DB988-E8E2-40C1-A9B3-AEF0076C6AA7}" presName="hierChild2" presStyleCnt="0"/>
      <dgm:spPr/>
    </dgm:pt>
    <dgm:pt modelId="{67C3C16F-F5AB-44F4-AB7E-6B5CADDD8FBF}" type="pres">
      <dgm:prSet presAssocID="{8105E1D5-2502-4446-8473-593B8B7B6D54}" presName="hierRoot1" presStyleCnt="0"/>
      <dgm:spPr/>
    </dgm:pt>
    <dgm:pt modelId="{D74B7D79-BBE2-4C6F-8117-D499E7EB5F20}" type="pres">
      <dgm:prSet presAssocID="{8105E1D5-2502-4446-8473-593B8B7B6D54}" presName="composite" presStyleCnt="0"/>
      <dgm:spPr/>
    </dgm:pt>
    <dgm:pt modelId="{AF6C21D5-C2CC-4F0F-8960-85FCEA06501C}" type="pres">
      <dgm:prSet presAssocID="{8105E1D5-2502-4446-8473-593B8B7B6D54}" presName="background" presStyleLbl="node0" presStyleIdx="1" presStyleCnt="2"/>
      <dgm:spPr/>
    </dgm:pt>
    <dgm:pt modelId="{09668C4F-7DDC-4AC4-9597-02E79EDDB973}" type="pres">
      <dgm:prSet presAssocID="{8105E1D5-2502-4446-8473-593B8B7B6D54}" presName="text" presStyleLbl="fgAcc0" presStyleIdx="1" presStyleCnt="2">
        <dgm:presLayoutVars>
          <dgm:chPref val="3"/>
        </dgm:presLayoutVars>
      </dgm:prSet>
      <dgm:spPr/>
    </dgm:pt>
    <dgm:pt modelId="{FB50369D-7BE5-47E5-B12D-846CC5A2D1F9}" type="pres">
      <dgm:prSet presAssocID="{8105E1D5-2502-4446-8473-593B8B7B6D54}" presName="hierChild2" presStyleCnt="0"/>
      <dgm:spPr/>
    </dgm:pt>
  </dgm:ptLst>
  <dgm:cxnLst>
    <dgm:cxn modelId="{B0041112-CA24-48BB-BC76-397DF999836B}" srcId="{51BE1F3E-377A-4568-8D83-703CFE17163B}" destId="{CE8DB988-E8E2-40C1-A9B3-AEF0076C6AA7}" srcOrd="0" destOrd="0" parTransId="{4D61A601-0CB4-44D9-A48F-714E5A77A821}" sibTransId="{85E2E2B6-1C96-47B9-A3F2-EC9CC32D20A9}"/>
    <dgm:cxn modelId="{DC482031-2718-46B4-8325-702D63A0D509}" type="presOf" srcId="{51BE1F3E-377A-4568-8D83-703CFE17163B}" destId="{AAA34052-38DC-4A00-B03A-CC8734CE1C69}" srcOrd="0" destOrd="0" presId="urn:microsoft.com/office/officeart/2005/8/layout/hierarchy1"/>
    <dgm:cxn modelId="{64A56981-AC0F-44EA-A303-3358221A6AC4}" type="presOf" srcId="{CE8DB988-E8E2-40C1-A9B3-AEF0076C6AA7}" destId="{CB54F734-E2A0-40B9-A981-3EA564D54DA6}" srcOrd="0" destOrd="0" presId="urn:microsoft.com/office/officeart/2005/8/layout/hierarchy1"/>
    <dgm:cxn modelId="{10366F8B-DAF5-4F8D-80F8-91A857775F6B}" srcId="{51BE1F3E-377A-4568-8D83-703CFE17163B}" destId="{8105E1D5-2502-4446-8473-593B8B7B6D54}" srcOrd="1" destOrd="0" parTransId="{8BFA5631-EF6F-40F9-977D-E9AADC79FBDC}" sibTransId="{9BEFE359-9C70-473B-A133-F5F739CDE95A}"/>
    <dgm:cxn modelId="{6BDC63BF-0338-4D86-97C2-03A1334D7645}" type="presOf" srcId="{8105E1D5-2502-4446-8473-593B8B7B6D54}" destId="{09668C4F-7DDC-4AC4-9597-02E79EDDB973}" srcOrd="0" destOrd="0" presId="urn:microsoft.com/office/officeart/2005/8/layout/hierarchy1"/>
    <dgm:cxn modelId="{2FDFFB2F-773B-4B3A-81AC-BAF0762A5934}" type="presParOf" srcId="{AAA34052-38DC-4A00-B03A-CC8734CE1C69}" destId="{2BC5831D-2E6C-4A4D-B2ED-C1BA66E6168B}" srcOrd="0" destOrd="0" presId="urn:microsoft.com/office/officeart/2005/8/layout/hierarchy1"/>
    <dgm:cxn modelId="{EE7C59E5-3B68-4BCF-8367-A09CD70B50E3}" type="presParOf" srcId="{2BC5831D-2E6C-4A4D-B2ED-C1BA66E6168B}" destId="{38D4143B-9453-4E86-B46F-75427346994A}" srcOrd="0" destOrd="0" presId="urn:microsoft.com/office/officeart/2005/8/layout/hierarchy1"/>
    <dgm:cxn modelId="{EE57B10C-862A-4D3F-9A56-235FD78A7C7B}" type="presParOf" srcId="{38D4143B-9453-4E86-B46F-75427346994A}" destId="{E38AEE5B-D6E4-47C6-B266-9B087D8BF659}" srcOrd="0" destOrd="0" presId="urn:microsoft.com/office/officeart/2005/8/layout/hierarchy1"/>
    <dgm:cxn modelId="{48FDE92A-0E71-43C3-B5F4-95A58F97BFEE}" type="presParOf" srcId="{38D4143B-9453-4E86-B46F-75427346994A}" destId="{CB54F734-E2A0-40B9-A981-3EA564D54DA6}" srcOrd="1" destOrd="0" presId="urn:microsoft.com/office/officeart/2005/8/layout/hierarchy1"/>
    <dgm:cxn modelId="{AB6F7868-CA55-4A14-A8A6-61B620F52723}" type="presParOf" srcId="{2BC5831D-2E6C-4A4D-B2ED-C1BA66E6168B}" destId="{6C23CCAA-3E8D-4FA7-ACF9-A0B3708B121F}" srcOrd="1" destOrd="0" presId="urn:microsoft.com/office/officeart/2005/8/layout/hierarchy1"/>
    <dgm:cxn modelId="{8B184A7D-4C2C-4138-929F-2DBCD990C67C}" type="presParOf" srcId="{AAA34052-38DC-4A00-B03A-CC8734CE1C69}" destId="{67C3C16F-F5AB-44F4-AB7E-6B5CADDD8FBF}" srcOrd="1" destOrd="0" presId="urn:microsoft.com/office/officeart/2005/8/layout/hierarchy1"/>
    <dgm:cxn modelId="{3B1BC392-6E67-4E53-9158-1071A8A34553}" type="presParOf" srcId="{67C3C16F-F5AB-44F4-AB7E-6B5CADDD8FBF}" destId="{D74B7D79-BBE2-4C6F-8117-D499E7EB5F20}" srcOrd="0" destOrd="0" presId="urn:microsoft.com/office/officeart/2005/8/layout/hierarchy1"/>
    <dgm:cxn modelId="{1100F325-2E94-4E19-915F-B73FECC9B7EA}" type="presParOf" srcId="{D74B7D79-BBE2-4C6F-8117-D499E7EB5F20}" destId="{AF6C21D5-C2CC-4F0F-8960-85FCEA06501C}" srcOrd="0" destOrd="0" presId="urn:microsoft.com/office/officeart/2005/8/layout/hierarchy1"/>
    <dgm:cxn modelId="{48C513CC-9345-4859-B617-ADF03CEA2A06}" type="presParOf" srcId="{D74B7D79-BBE2-4C6F-8117-D499E7EB5F20}" destId="{09668C4F-7DDC-4AC4-9597-02E79EDDB973}" srcOrd="1" destOrd="0" presId="urn:microsoft.com/office/officeart/2005/8/layout/hierarchy1"/>
    <dgm:cxn modelId="{A222DBD5-3AC3-4746-9BE3-893E4C360F7F}" type="presParOf" srcId="{67C3C16F-F5AB-44F4-AB7E-6B5CADDD8FBF}" destId="{FB50369D-7BE5-47E5-B12D-846CC5A2D1F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BD3E36-CAF0-463B-8B03-369448333AB5}"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644B36-9DDA-49DB-9380-19FEF69BB7C9}">
      <dgm:prSet/>
      <dgm:spPr/>
      <dgm:t>
        <a:bodyPr/>
        <a:lstStyle/>
        <a:p>
          <a:pPr>
            <a:lnSpc>
              <a:spcPct val="100000"/>
            </a:lnSpc>
          </a:pPr>
          <a:r>
            <a:rPr lang="en-US" dirty="0"/>
            <a:t>Focus on individual attackers</a:t>
          </a:r>
        </a:p>
      </dgm:t>
    </dgm:pt>
    <dgm:pt modelId="{5C17D720-0D78-4E30-85CC-4A985BC7D568}" type="parTrans" cxnId="{43F10EAB-AFA5-48B7-8509-F974E1725C53}">
      <dgm:prSet/>
      <dgm:spPr/>
      <dgm:t>
        <a:bodyPr/>
        <a:lstStyle/>
        <a:p>
          <a:endParaRPr lang="en-US"/>
        </a:p>
      </dgm:t>
    </dgm:pt>
    <dgm:pt modelId="{843CD51D-9E97-4444-8DEF-F8EB09555D60}" type="sibTrans" cxnId="{43F10EAB-AFA5-48B7-8509-F974E1725C53}">
      <dgm:prSet/>
      <dgm:spPr/>
      <dgm:t>
        <a:bodyPr/>
        <a:lstStyle/>
        <a:p>
          <a:pPr>
            <a:lnSpc>
              <a:spcPct val="100000"/>
            </a:lnSpc>
          </a:pPr>
          <a:endParaRPr lang="en-US"/>
        </a:p>
      </dgm:t>
    </dgm:pt>
    <dgm:pt modelId="{27F727FA-4A3F-43B6-900E-F32277B53AD8}">
      <dgm:prSet/>
      <dgm:spPr/>
      <dgm:t>
        <a:bodyPr/>
        <a:lstStyle/>
        <a:p>
          <a:pPr>
            <a:lnSpc>
              <a:spcPct val="100000"/>
            </a:lnSpc>
          </a:pPr>
          <a:r>
            <a:rPr lang="en-US" dirty="0"/>
            <a:t>Focus on technology</a:t>
          </a:r>
        </a:p>
      </dgm:t>
    </dgm:pt>
    <dgm:pt modelId="{479ABF72-457E-4C0C-9B62-A0933BF212C8}" type="parTrans" cxnId="{AB992F47-B24C-48C9-B74B-ED2C0E2D4397}">
      <dgm:prSet/>
      <dgm:spPr/>
      <dgm:t>
        <a:bodyPr/>
        <a:lstStyle/>
        <a:p>
          <a:endParaRPr lang="en-US"/>
        </a:p>
      </dgm:t>
    </dgm:pt>
    <dgm:pt modelId="{5EED0EFB-3EB7-4324-91DF-CE8F915DB592}" type="sibTrans" cxnId="{AB992F47-B24C-48C9-B74B-ED2C0E2D4397}">
      <dgm:prSet/>
      <dgm:spPr/>
      <dgm:t>
        <a:bodyPr/>
        <a:lstStyle/>
        <a:p>
          <a:pPr>
            <a:lnSpc>
              <a:spcPct val="100000"/>
            </a:lnSpc>
          </a:pPr>
          <a:endParaRPr lang="en-US"/>
        </a:p>
      </dgm:t>
    </dgm:pt>
    <dgm:pt modelId="{AFA1C4EF-8069-48C9-AC1A-F7D2E8EA2445}">
      <dgm:prSet/>
      <dgm:spPr/>
      <dgm:t>
        <a:bodyPr/>
        <a:lstStyle/>
        <a:p>
          <a:pPr>
            <a:lnSpc>
              <a:spcPct val="100000"/>
            </a:lnSpc>
          </a:pPr>
          <a:r>
            <a:rPr lang="en-US" dirty="0"/>
            <a:t>Focus on assume breach</a:t>
          </a:r>
        </a:p>
      </dgm:t>
    </dgm:pt>
    <dgm:pt modelId="{47F1E253-C84A-482B-A31B-79C4F08AF8C3}" type="parTrans" cxnId="{1C3D31F5-1045-41CC-ABF1-E0CFEC64F60A}">
      <dgm:prSet/>
      <dgm:spPr/>
      <dgm:t>
        <a:bodyPr/>
        <a:lstStyle/>
        <a:p>
          <a:endParaRPr lang="en-US"/>
        </a:p>
      </dgm:t>
    </dgm:pt>
    <dgm:pt modelId="{F84C5446-38FF-4021-A737-E54E4D56F96D}" type="sibTrans" cxnId="{1C3D31F5-1045-41CC-ABF1-E0CFEC64F60A}">
      <dgm:prSet/>
      <dgm:spPr/>
      <dgm:t>
        <a:bodyPr/>
        <a:lstStyle/>
        <a:p>
          <a:pPr>
            <a:lnSpc>
              <a:spcPct val="100000"/>
            </a:lnSpc>
          </a:pPr>
          <a:endParaRPr lang="en-US"/>
        </a:p>
      </dgm:t>
    </dgm:pt>
    <dgm:pt modelId="{D070A21B-8163-4FC3-A064-74F997081C73}">
      <dgm:prSet/>
      <dgm:spPr/>
      <dgm:t>
        <a:bodyPr/>
        <a:lstStyle/>
        <a:p>
          <a:pPr>
            <a:lnSpc>
              <a:spcPct val="100000"/>
            </a:lnSpc>
          </a:pPr>
          <a:r>
            <a:rPr lang="en-US" dirty="0"/>
            <a:t>Focus on people</a:t>
          </a:r>
        </a:p>
      </dgm:t>
    </dgm:pt>
    <dgm:pt modelId="{51A1F064-A851-4155-82A1-5111F4F7D1A8}" type="parTrans" cxnId="{38AA20C3-4589-4753-AC31-D59AEEC6C0C1}">
      <dgm:prSet/>
      <dgm:spPr/>
      <dgm:t>
        <a:bodyPr/>
        <a:lstStyle/>
        <a:p>
          <a:endParaRPr lang="en-US"/>
        </a:p>
      </dgm:t>
    </dgm:pt>
    <dgm:pt modelId="{8580E946-ABBE-4838-AEB6-44AD0771B251}" type="sibTrans" cxnId="{38AA20C3-4589-4753-AC31-D59AEEC6C0C1}">
      <dgm:prSet/>
      <dgm:spPr/>
      <dgm:t>
        <a:bodyPr/>
        <a:lstStyle/>
        <a:p>
          <a:endParaRPr lang="en-US"/>
        </a:p>
      </dgm:t>
    </dgm:pt>
    <dgm:pt modelId="{0F072A4B-E95F-4E7C-99F7-0557AF50F13A}" type="pres">
      <dgm:prSet presAssocID="{08BD3E36-CAF0-463B-8B03-369448333AB5}" presName="root" presStyleCnt="0">
        <dgm:presLayoutVars>
          <dgm:dir/>
          <dgm:resizeHandles val="exact"/>
        </dgm:presLayoutVars>
      </dgm:prSet>
      <dgm:spPr/>
    </dgm:pt>
    <dgm:pt modelId="{1D85547F-F7AF-493B-8183-FC0CBD60DFC7}" type="pres">
      <dgm:prSet presAssocID="{08BD3E36-CAF0-463B-8B03-369448333AB5}" presName="container" presStyleCnt="0">
        <dgm:presLayoutVars>
          <dgm:dir/>
          <dgm:resizeHandles val="exact"/>
        </dgm:presLayoutVars>
      </dgm:prSet>
      <dgm:spPr/>
    </dgm:pt>
    <dgm:pt modelId="{9866D905-B7EA-455F-AAA9-7B986BCEADB5}" type="pres">
      <dgm:prSet presAssocID="{63644B36-9DDA-49DB-9380-19FEF69BB7C9}" presName="compNode" presStyleCnt="0"/>
      <dgm:spPr/>
    </dgm:pt>
    <dgm:pt modelId="{9A96B2BA-556A-441D-937D-A4E5888F61EC}" type="pres">
      <dgm:prSet presAssocID="{63644B36-9DDA-49DB-9380-19FEF69BB7C9}" presName="iconBgRect" presStyleLbl="bgShp" presStyleIdx="0" presStyleCnt="4"/>
      <dgm:spPr/>
    </dgm:pt>
    <dgm:pt modelId="{61BC561F-96F7-4B13-AF7A-A0B77EAABF63}" type="pres">
      <dgm:prSet presAssocID="{63644B36-9DDA-49DB-9380-19FEF69BB7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FB1491F-D710-4F7C-A9B7-50B69B55DDA1}" type="pres">
      <dgm:prSet presAssocID="{63644B36-9DDA-49DB-9380-19FEF69BB7C9}" presName="spaceRect" presStyleCnt="0"/>
      <dgm:spPr/>
    </dgm:pt>
    <dgm:pt modelId="{138591EA-90EB-4D5D-870D-5D5604C5C496}" type="pres">
      <dgm:prSet presAssocID="{63644B36-9DDA-49DB-9380-19FEF69BB7C9}" presName="textRect" presStyleLbl="revTx" presStyleIdx="0" presStyleCnt="4">
        <dgm:presLayoutVars>
          <dgm:chMax val="1"/>
          <dgm:chPref val="1"/>
        </dgm:presLayoutVars>
      </dgm:prSet>
      <dgm:spPr/>
    </dgm:pt>
    <dgm:pt modelId="{614CDA47-346E-45AF-804F-FFB80B762A19}" type="pres">
      <dgm:prSet presAssocID="{843CD51D-9E97-4444-8DEF-F8EB09555D60}" presName="sibTrans" presStyleLbl="sibTrans2D1" presStyleIdx="0" presStyleCnt="0"/>
      <dgm:spPr/>
    </dgm:pt>
    <dgm:pt modelId="{6F91908A-214F-41C9-9BA5-47CD489A818F}" type="pres">
      <dgm:prSet presAssocID="{27F727FA-4A3F-43B6-900E-F32277B53AD8}" presName="compNode" presStyleCnt="0"/>
      <dgm:spPr/>
    </dgm:pt>
    <dgm:pt modelId="{65594111-86CC-42CC-B772-5856E3066AE9}" type="pres">
      <dgm:prSet presAssocID="{27F727FA-4A3F-43B6-900E-F32277B53AD8}" presName="iconBgRect" presStyleLbl="bgShp" presStyleIdx="1" presStyleCnt="4"/>
      <dgm:spPr/>
    </dgm:pt>
    <dgm:pt modelId="{E81E851C-EB1F-4453-822B-DCFDF17EB282}" type="pres">
      <dgm:prSet presAssocID="{27F727FA-4A3F-43B6-900E-F32277B53A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AECCF2C-595F-47F1-90CB-A94E6F0E5651}" type="pres">
      <dgm:prSet presAssocID="{27F727FA-4A3F-43B6-900E-F32277B53AD8}" presName="spaceRect" presStyleCnt="0"/>
      <dgm:spPr/>
    </dgm:pt>
    <dgm:pt modelId="{B3899709-79D5-4BCB-814A-8316487C0713}" type="pres">
      <dgm:prSet presAssocID="{27F727FA-4A3F-43B6-900E-F32277B53AD8}" presName="textRect" presStyleLbl="revTx" presStyleIdx="1" presStyleCnt="4">
        <dgm:presLayoutVars>
          <dgm:chMax val="1"/>
          <dgm:chPref val="1"/>
        </dgm:presLayoutVars>
      </dgm:prSet>
      <dgm:spPr/>
    </dgm:pt>
    <dgm:pt modelId="{4072065F-16F3-4CEA-A992-5E1DDD570DCB}" type="pres">
      <dgm:prSet presAssocID="{5EED0EFB-3EB7-4324-91DF-CE8F915DB592}" presName="sibTrans" presStyleLbl="sibTrans2D1" presStyleIdx="0" presStyleCnt="0"/>
      <dgm:spPr/>
    </dgm:pt>
    <dgm:pt modelId="{67E03811-D935-430A-9F70-76F39F7D0A70}" type="pres">
      <dgm:prSet presAssocID="{AFA1C4EF-8069-48C9-AC1A-F7D2E8EA2445}" presName="compNode" presStyleCnt="0"/>
      <dgm:spPr/>
    </dgm:pt>
    <dgm:pt modelId="{F9451FAE-0479-4510-BE65-7B60445F6226}" type="pres">
      <dgm:prSet presAssocID="{AFA1C4EF-8069-48C9-AC1A-F7D2E8EA2445}" presName="iconBgRect" presStyleLbl="bgShp" presStyleIdx="2" presStyleCnt="4"/>
      <dgm:spPr/>
    </dgm:pt>
    <dgm:pt modelId="{B12DC3DA-0159-40BC-ABF5-885B7828D906}" type="pres">
      <dgm:prSet presAssocID="{AFA1C4EF-8069-48C9-AC1A-F7D2E8EA2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0A33670-49CB-4913-AD3C-6672E5AFD2EE}" type="pres">
      <dgm:prSet presAssocID="{AFA1C4EF-8069-48C9-AC1A-F7D2E8EA2445}" presName="spaceRect" presStyleCnt="0"/>
      <dgm:spPr/>
    </dgm:pt>
    <dgm:pt modelId="{3714737E-3F81-4796-A307-994FF96B63CD}" type="pres">
      <dgm:prSet presAssocID="{AFA1C4EF-8069-48C9-AC1A-F7D2E8EA2445}" presName="textRect" presStyleLbl="revTx" presStyleIdx="2" presStyleCnt="4">
        <dgm:presLayoutVars>
          <dgm:chMax val="1"/>
          <dgm:chPref val="1"/>
        </dgm:presLayoutVars>
      </dgm:prSet>
      <dgm:spPr/>
    </dgm:pt>
    <dgm:pt modelId="{A725A117-90A6-402E-A053-C99DE0EC78D3}" type="pres">
      <dgm:prSet presAssocID="{F84C5446-38FF-4021-A737-E54E4D56F96D}" presName="sibTrans" presStyleLbl="sibTrans2D1" presStyleIdx="0" presStyleCnt="0"/>
      <dgm:spPr/>
    </dgm:pt>
    <dgm:pt modelId="{3C23E79D-ED4B-4550-AC28-C3BC7231EC7B}" type="pres">
      <dgm:prSet presAssocID="{D070A21B-8163-4FC3-A064-74F997081C73}" presName="compNode" presStyleCnt="0"/>
      <dgm:spPr/>
    </dgm:pt>
    <dgm:pt modelId="{6373A01D-3B16-4C6E-A9A8-351668EA1353}" type="pres">
      <dgm:prSet presAssocID="{D070A21B-8163-4FC3-A064-74F997081C73}" presName="iconBgRect" presStyleLbl="bgShp" presStyleIdx="3" presStyleCnt="4"/>
      <dgm:spPr/>
    </dgm:pt>
    <dgm:pt modelId="{FEBAB2A6-E22E-4C6C-B1E4-7C6A2F502717}" type="pres">
      <dgm:prSet presAssocID="{D070A21B-8163-4FC3-A064-74F997081C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F282002A-FB72-4DFA-95F0-14F5305A1E08}" type="pres">
      <dgm:prSet presAssocID="{D070A21B-8163-4FC3-A064-74F997081C73}" presName="spaceRect" presStyleCnt="0"/>
      <dgm:spPr/>
    </dgm:pt>
    <dgm:pt modelId="{68B695A7-77E2-414E-B940-A1A97FBDF1AD}" type="pres">
      <dgm:prSet presAssocID="{D070A21B-8163-4FC3-A064-74F997081C73}" presName="textRect" presStyleLbl="revTx" presStyleIdx="3" presStyleCnt="4">
        <dgm:presLayoutVars>
          <dgm:chMax val="1"/>
          <dgm:chPref val="1"/>
        </dgm:presLayoutVars>
      </dgm:prSet>
      <dgm:spPr/>
    </dgm:pt>
  </dgm:ptLst>
  <dgm:cxnLst>
    <dgm:cxn modelId="{45323227-ADDE-4011-80AD-EF84F3A79025}" type="presOf" srcId="{843CD51D-9E97-4444-8DEF-F8EB09555D60}" destId="{614CDA47-346E-45AF-804F-FFB80B762A19}" srcOrd="0" destOrd="0" presId="urn:microsoft.com/office/officeart/2018/2/layout/IconCircleList"/>
    <dgm:cxn modelId="{29299227-EB76-4543-9E57-325BC1BFB8E6}" type="presOf" srcId="{63644B36-9DDA-49DB-9380-19FEF69BB7C9}" destId="{138591EA-90EB-4D5D-870D-5D5604C5C496}" srcOrd="0" destOrd="0" presId="urn:microsoft.com/office/officeart/2018/2/layout/IconCircleList"/>
    <dgm:cxn modelId="{ECAEFA61-DD22-44C4-A544-C186CA9F3CB2}" type="presOf" srcId="{AFA1C4EF-8069-48C9-AC1A-F7D2E8EA2445}" destId="{3714737E-3F81-4796-A307-994FF96B63CD}" srcOrd="0" destOrd="0" presId="urn:microsoft.com/office/officeart/2018/2/layout/IconCircleList"/>
    <dgm:cxn modelId="{C014DB44-5951-4029-A40F-2CAA3D2B372F}" type="presOf" srcId="{D070A21B-8163-4FC3-A064-74F997081C73}" destId="{68B695A7-77E2-414E-B940-A1A97FBDF1AD}" srcOrd="0" destOrd="0" presId="urn:microsoft.com/office/officeart/2018/2/layout/IconCircleList"/>
    <dgm:cxn modelId="{AB992F47-B24C-48C9-B74B-ED2C0E2D4397}" srcId="{08BD3E36-CAF0-463B-8B03-369448333AB5}" destId="{27F727FA-4A3F-43B6-900E-F32277B53AD8}" srcOrd="1" destOrd="0" parTransId="{479ABF72-457E-4C0C-9B62-A0933BF212C8}" sibTransId="{5EED0EFB-3EB7-4324-91DF-CE8F915DB592}"/>
    <dgm:cxn modelId="{B2D4BC7A-449A-497D-9532-FEC4DB9AA049}" type="presOf" srcId="{5EED0EFB-3EB7-4324-91DF-CE8F915DB592}" destId="{4072065F-16F3-4CEA-A992-5E1DDD570DCB}" srcOrd="0" destOrd="0" presId="urn:microsoft.com/office/officeart/2018/2/layout/IconCircleList"/>
    <dgm:cxn modelId="{4CD01889-D96E-4A72-9A2F-6794612AB73D}" type="presOf" srcId="{27F727FA-4A3F-43B6-900E-F32277B53AD8}" destId="{B3899709-79D5-4BCB-814A-8316487C0713}" srcOrd="0" destOrd="0" presId="urn:microsoft.com/office/officeart/2018/2/layout/IconCircleList"/>
    <dgm:cxn modelId="{7CBD418B-E869-400F-B38D-26A6479A0741}" type="presOf" srcId="{08BD3E36-CAF0-463B-8B03-369448333AB5}" destId="{0F072A4B-E95F-4E7C-99F7-0557AF50F13A}" srcOrd="0" destOrd="0" presId="urn:microsoft.com/office/officeart/2018/2/layout/IconCircleList"/>
    <dgm:cxn modelId="{43F10EAB-AFA5-48B7-8509-F974E1725C53}" srcId="{08BD3E36-CAF0-463B-8B03-369448333AB5}" destId="{63644B36-9DDA-49DB-9380-19FEF69BB7C9}" srcOrd="0" destOrd="0" parTransId="{5C17D720-0D78-4E30-85CC-4A985BC7D568}" sibTransId="{843CD51D-9E97-4444-8DEF-F8EB09555D60}"/>
    <dgm:cxn modelId="{063D1ABA-7803-4552-B11F-108AD4E76988}" type="presOf" srcId="{F84C5446-38FF-4021-A737-E54E4D56F96D}" destId="{A725A117-90A6-402E-A053-C99DE0EC78D3}" srcOrd="0" destOrd="0" presId="urn:microsoft.com/office/officeart/2018/2/layout/IconCircleList"/>
    <dgm:cxn modelId="{38AA20C3-4589-4753-AC31-D59AEEC6C0C1}" srcId="{08BD3E36-CAF0-463B-8B03-369448333AB5}" destId="{D070A21B-8163-4FC3-A064-74F997081C73}" srcOrd="3" destOrd="0" parTransId="{51A1F064-A851-4155-82A1-5111F4F7D1A8}" sibTransId="{8580E946-ABBE-4838-AEB6-44AD0771B251}"/>
    <dgm:cxn modelId="{1C3D31F5-1045-41CC-ABF1-E0CFEC64F60A}" srcId="{08BD3E36-CAF0-463B-8B03-369448333AB5}" destId="{AFA1C4EF-8069-48C9-AC1A-F7D2E8EA2445}" srcOrd="2" destOrd="0" parTransId="{47F1E253-C84A-482B-A31B-79C4F08AF8C3}" sibTransId="{F84C5446-38FF-4021-A737-E54E4D56F96D}"/>
    <dgm:cxn modelId="{9694E0B3-8815-4FEF-BC29-BE61777BD27D}" type="presParOf" srcId="{0F072A4B-E95F-4E7C-99F7-0557AF50F13A}" destId="{1D85547F-F7AF-493B-8183-FC0CBD60DFC7}" srcOrd="0" destOrd="0" presId="urn:microsoft.com/office/officeart/2018/2/layout/IconCircleList"/>
    <dgm:cxn modelId="{BBDC31B0-0825-47EF-B808-BE7C516CF6AF}" type="presParOf" srcId="{1D85547F-F7AF-493B-8183-FC0CBD60DFC7}" destId="{9866D905-B7EA-455F-AAA9-7B986BCEADB5}" srcOrd="0" destOrd="0" presId="urn:microsoft.com/office/officeart/2018/2/layout/IconCircleList"/>
    <dgm:cxn modelId="{43EE5BFB-599A-4AAF-B435-B8011A05A3A4}" type="presParOf" srcId="{9866D905-B7EA-455F-AAA9-7B986BCEADB5}" destId="{9A96B2BA-556A-441D-937D-A4E5888F61EC}" srcOrd="0" destOrd="0" presId="urn:microsoft.com/office/officeart/2018/2/layout/IconCircleList"/>
    <dgm:cxn modelId="{45C3C7A2-BAE7-4BB2-ABE0-7F1B32912182}" type="presParOf" srcId="{9866D905-B7EA-455F-AAA9-7B986BCEADB5}" destId="{61BC561F-96F7-4B13-AF7A-A0B77EAABF63}" srcOrd="1" destOrd="0" presId="urn:microsoft.com/office/officeart/2018/2/layout/IconCircleList"/>
    <dgm:cxn modelId="{A848A1AA-3E46-4965-8A9B-FD9BD8637823}" type="presParOf" srcId="{9866D905-B7EA-455F-AAA9-7B986BCEADB5}" destId="{EFB1491F-D710-4F7C-A9B7-50B69B55DDA1}" srcOrd="2" destOrd="0" presId="urn:microsoft.com/office/officeart/2018/2/layout/IconCircleList"/>
    <dgm:cxn modelId="{8EA5DAC8-20CC-48AC-AEDF-3DEE4C99E0F5}" type="presParOf" srcId="{9866D905-B7EA-455F-AAA9-7B986BCEADB5}" destId="{138591EA-90EB-4D5D-870D-5D5604C5C496}" srcOrd="3" destOrd="0" presId="urn:microsoft.com/office/officeart/2018/2/layout/IconCircleList"/>
    <dgm:cxn modelId="{0872E891-A905-4DAA-83F4-30956B93C9A4}" type="presParOf" srcId="{1D85547F-F7AF-493B-8183-FC0CBD60DFC7}" destId="{614CDA47-346E-45AF-804F-FFB80B762A19}" srcOrd="1" destOrd="0" presId="urn:microsoft.com/office/officeart/2018/2/layout/IconCircleList"/>
    <dgm:cxn modelId="{DF7E9E82-838D-4518-9F93-426C43D46865}" type="presParOf" srcId="{1D85547F-F7AF-493B-8183-FC0CBD60DFC7}" destId="{6F91908A-214F-41C9-9BA5-47CD489A818F}" srcOrd="2" destOrd="0" presId="urn:microsoft.com/office/officeart/2018/2/layout/IconCircleList"/>
    <dgm:cxn modelId="{5D0D9774-ED2D-4B22-8149-4A605300D068}" type="presParOf" srcId="{6F91908A-214F-41C9-9BA5-47CD489A818F}" destId="{65594111-86CC-42CC-B772-5856E3066AE9}" srcOrd="0" destOrd="0" presId="urn:microsoft.com/office/officeart/2018/2/layout/IconCircleList"/>
    <dgm:cxn modelId="{FBAE3DFF-9991-430D-886D-D8040F4C0A1E}" type="presParOf" srcId="{6F91908A-214F-41C9-9BA5-47CD489A818F}" destId="{E81E851C-EB1F-4453-822B-DCFDF17EB282}" srcOrd="1" destOrd="0" presId="urn:microsoft.com/office/officeart/2018/2/layout/IconCircleList"/>
    <dgm:cxn modelId="{8B9152D4-1E01-4E57-80FC-C08E02351B73}" type="presParOf" srcId="{6F91908A-214F-41C9-9BA5-47CD489A818F}" destId="{4AECCF2C-595F-47F1-90CB-A94E6F0E5651}" srcOrd="2" destOrd="0" presId="urn:microsoft.com/office/officeart/2018/2/layout/IconCircleList"/>
    <dgm:cxn modelId="{C8A28C78-218D-418C-9188-A4D6C983FCBD}" type="presParOf" srcId="{6F91908A-214F-41C9-9BA5-47CD489A818F}" destId="{B3899709-79D5-4BCB-814A-8316487C0713}" srcOrd="3" destOrd="0" presId="urn:microsoft.com/office/officeart/2018/2/layout/IconCircleList"/>
    <dgm:cxn modelId="{E1FF77BC-F2C9-469B-B874-D98C9EACAAF4}" type="presParOf" srcId="{1D85547F-F7AF-493B-8183-FC0CBD60DFC7}" destId="{4072065F-16F3-4CEA-A992-5E1DDD570DCB}" srcOrd="3" destOrd="0" presId="urn:microsoft.com/office/officeart/2018/2/layout/IconCircleList"/>
    <dgm:cxn modelId="{0DCFF634-2FB8-4592-87F6-28048D913D6D}" type="presParOf" srcId="{1D85547F-F7AF-493B-8183-FC0CBD60DFC7}" destId="{67E03811-D935-430A-9F70-76F39F7D0A70}" srcOrd="4" destOrd="0" presId="urn:microsoft.com/office/officeart/2018/2/layout/IconCircleList"/>
    <dgm:cxn modelId="{DCB4D9AA-18D1-43C3-862A-149BFE0B71A9}" type="presParOf" srcId="{67E03811-D935-430A-9F70-76F39F7D0A70}" destId="{F9451FAE-0479-4510-BE65-7B60445F6226}" srcOrd="0" destOrd="0" presId="urn:microsoft.com/office/officeart/2018/2/layout/IconCircleList"/>
    <dgm:cxn modelId="{088F60FA-BDB0-44DA-AE78-4EAD0C402A68}" type="presParOf" srcId="{67E03811-D935-430A-9F70-76F39F7D0A70}" destId="{B12DC3DA-0159-40BC-ABF5-885B7828D906}" srcOrd="1" destOrd="0" presId="urn:microsoft.com/office/officeart/2018/2/layout/IconCircleList"/>
    <dgm:cxn modelId="{380195E6-96D7-4794-8B1A-BF4790AEEAA6}" type="presParOf" srcId="{67E03811-D935-430A-9F70-76F39F7D0A70}" destId="{B0A33670-49CB-4913-AD3C-6672E5AFD2EE}" srcOrd="2" destOrd="0" presId="urn:microsoft.com/office/officeart/2018/2/layout/IconCircleList"/>
    <dgm:cxn modelId="{5428645C-087F-400F-8927-47B996453D44}" type="presParOf" srcId="{67E03811-D935-430A-9F70-76F39F7D0A70}" destId="{3714737E-3F81-4796-A307-994FF96B63CD}" srcOrd="3" destOrd="0" presId="urn:microsoft.com/office/officeart/2018/2/layout/IconCircleList"/>
    <dgm:cxn modelId="{EADB8EE2-083E-4752-BD2C-BBD04E138866}" type="presParOf" srcId="{1D85547F-F7AF-493B-8183-FC0CBD60DFC7}" destId="{A725A117-90A6-402E-A053-C99DE0EC78D3}" srcOrd="5" destOrd="0" presId="urn:microsoft.com/office/officeart/2018/2/layout/IconCircleList"/>
    <dgm:cxn modelId="{FF4320B2-980D-48DC-8224-0F36A82FD7D9}" type="presParOf" srcId="{1D85547F-F7AF-493B-8183-FC0CBD60DFC7}" destId="{3C23E79D-ED4B-4550-AC28-C3BC7231EC7B}" srcOrd="6" destOrd="0" presId="urn:microsoft.com/office/officeart/2018/2/layout/IconCircleList"/>
    <dgm:cxn modelId="{57E5129B-6854-43E3-938B-5C0C329D3437}" type="presParOf" srcId="{3C23E79D-ED4B-4550-AC28-C3BC7231EC7B}" destId="{6373A01D-3B16-4C6E-A9A8-351668EA1353}" srcOrd="0" destOrd="0" presId="urn:microsoft.com/office/officeart/2018/2/layout/IconCircleList"/>
    <dgm:cxn modelId="{35CBC5C6-DB9D-46C4-A37F-CEC25B9277C4}" type="presParOf" srcId="{3C23E79D-ED4B-4550-AC28-C3BC7231EC7B}" destId="{FEBAB2A6-E22E-4C6C-B1E4-7C6A2F502717}" srcOrd="1" destOrd="0" presId="urn:microsoft.com/office/officeart/2018/2/layout/IconCircleList"/>
    <dgm:cxn modelId="{15C5299C-A43A-4513-AEB5-9F57642FA776}" type="presParOf" srcId="{3C23E79D-ED4B-4550-AC28-C3BC7231EC7B}" destId="{F282002A-FB72-4DFA-95F0-14F5305A1E08}" srcOrd="2" destOrd="0" presId="urn:microsoft.com/office/officeart/2018/2/layout/IconCircleList"/>
    <dgm:cxn modelId="{03E38392-F4E6-410D-9DD0-BF59A560FC0E}" type="presParOf" srcId="{3C23E79D-ED4B-4550-AC28-C3BC7231EC7B}" destId="{68B695A7-77E2-414E-B940-A1A97FBDF1A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4F6CCA-85E0-4358-9A4C-10B24334B2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62B845-6FC6-4ACF-9412-A226E8700225}">
      <dgm:prSet/>
      <dgm:spPr/>
      <dgm:t>
        <a:bodyPr/>
        <a:lstStyle/>
        <a:p>
          <a:r>
            <a:rPr lang="en-US"/>
            <a:t>Network borders are abstract</a:t>
          </a:r>
        </a:p>
      </dgm:t>
    </dgm:pt>
    <dgm:pt modelId="{20DDD8E8-F901-4164-95FB-81F610C81296}" type="parTrans" cxnId="{232A4E2C-77B8-49BA-97BD-39DD3D62B59F}">
      <dgm:prSet/>
      <dgm:spPr/>
      <dgm:t>
        <a:bodyPr/>
        <a:lstStyle/>
        <a:p>
          <a:endParaRPr lang="en-US"/>
        </a:p>
      </dgm:t>
    </dgm:pt>
    <dgm:pt modelId="{2E264AA8-E1A1-4914-B968-05719FC7570E}" type="sibTrans" cxnId="{232A4E2C-77B8-49BA-97BD-39DD3D62B59F}">
      <dgm:prSet/>
      <dgm:spPr/>
      <dgm:t>
        <a:bodyPr/>
        <a:lstStyle/>
        <a:p>
          <a:endParaRPr lang="en-US"/>
        </a:p>
      </dgm:t>
    </dgm:pt>
    <dgm:pt modelId="{81E703BE-011F-468F-BE0C-6A3B3EF82F17}">
      <dgm:prSet/>
      <dgm:spPr/>
      <dgm:t>
        <a:bodyPr/>
        <a:lstStyle/>
        <a:p>
          <a:r>
            <a:rPr lang="en-US"/>
            <a:t>Connections come across heterogeneous devices</a:t>
          </a:r>
        </a:p>
      </dgm:t>
    </dgm:pt>
    <dgm:pt modelId="{4FC50AD6-C367-4A1B-B015-7C7F829CA1BA}" type="parTrans" cxnId="{22BA55FF-927B-4B91-8C16-14742591C46A}">
      <dgm:prSet/>
      <dgm:spPr/>
      <dgm:t>
        <a:bodyPr/>
        <a:lstStyle/>
        <a:p>
          <a:endParaRPr lang="en-US"/>
        </a:p>
      </dgm:t>
    </dgm:pt>
    <dgm:pt modelId="{14DF65CF-97FF-4D88-A60C-A507D68A3C08}" type="sibTrans" cxnId="{22BA55FF-927B-4B91-8C16-14742591C46A}">
      <dgm:prSet/>
      <dgm:spPr/>
      <dgm:t>
        <a:bodyPr/>
        <a:lstStyle/>
        <a:p>
          <a:endParaRPr lang="en-US"/>
        </a:p>
      </dgm:t>
    </dgm:pt>
    <dgm:pt modelId="{A0E3F294-08B7-4C10-9945-CA5CAE36E7DD}">
      <dgm:prSet/>
      <dgm:spPr/>
      <dgm:t>
        <a:bodyPr/>
        <a:lstStyle/>
        <a:p>
          <a:r>
            <a:rPr lang="en-US"/>
            <a:t>Any communication/interaction could result in undesirable behavior</a:t>
          </a:r>
        </a:p>
      </dgm:t>
    </dgm:pt>
    <dgm:pt modelId="{B340AA6A-4806-4CB8-A506-88D77C892EB0}" type="parTrans" cxnId="{3E53C96F-A5DC-432F-ACA4-6F13889369BB}">
      <dgm:prSet/>
      <dgm:spPr/>
      <dgm:t>
        <a:bodyPr/>
        <a:lstStyle/>
        <a:p>
          <a:endParaRPr lang="en-US"/>
        </a:p>
      </dgm:t>
    </dgm:pt>
    <dgm:pt modelId="{4ABC52B8-DF5D-4D75-AFD0-7D9D9B7E6556}" type="sibTrans" cxnId="{3E53C96F-A5DC-432F-ACA4-6F13889369BB}">
      <dgm:prSet/>
      <dgm:spPr/>
      <dgm:t>
        <a:bodyPr/>
        <a:lstStyle/>
        <a:p>
          <a:endParaRPr lang="en-US"/>
        </a:p>
      </dgm:t>
    </dgm:pt>
    <dgm:pt modelId="{F35589A8-1708-4911-8758-C15D6E400422}" type="pres">
      <dgm:prSet presAssocID="{314F6CCA-85E0-4358-9A4C-10B24334B2FF}" presName="root" presStyleCnt="0">
        <dgm:presLayoutVars>
          <dgm:dir/>
          <dgm:resizeHandles val="exact"/>
        </dgm:presLayoutVars>
      </dgm:prSet>
      <dgm:spPr/>
    </dgm:pt>
    <dgm:pt modelId="{7DFD65EE-B1C4-46AF-B16F-59325C6F5B3E}" type="pres">
      <dgm:prSet presAssocID="{4962B845-6FC6-4ACF-9412-A226E8700225}" presName="compNode" presStyleCnt="0"/>
      <dgm:spPr/>
    </dgm:pt>
    <dgm:pt modelId="{395D414D-3A69-4B13-93F6-C68F198E1AFE}" type="pres">
      <dgm:prSet presAssocID="{4962B845-6FC6-4ACF-9412-A226E8700225}" presName="bgRect" presStyleLbl="bgShp" presStyleIdx="0" presStyleCnt="3"/>
      <dgm:spPr/>
    </dgm:pt>
    <dgm:pt modelId="{8B40FD87-DD10-4AD7-BD9A-10381F399DAB}" type="pres">
      <dgm:prSet presAssocID="{4962B845-6FC6-4ACF-9412-A226E87002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0AB461A0-2CCE-40E9-812F-1096A0800160}" type="pres">
      <dgm:prSet presAssocID="{4962B845-6FC6-4ACF-9412-A226E8700225}" presName="spaceRect" presStyleCnt="0"/>
      <dgm:spPr/>
    </dgm:pt>
    <dgm:pt modelId="{9C4839B4-11D9-4CFF-A018-413CEA652EC5}" type="pres">
      <dgm:prSet presAssocID="{4962B845-6FC6-4ACF-9412-A226E8700225}" presName="parTx" presStyleLbl="revTx" presStyleIdx="0" presStyleCnt="3">
        <dgm:presLayoutVars>
          <dgm:chMax val="0"/>
          <dgm:chPref val="0"/>
        </dgm:presLayoutVars>
      </dgm:prSet>
      <dgm:spPr/>
    </dgm:pt>
    <dgm:pt modelId="{DDFEA8D0-7348-4896-B1EF-7AD504AC287F}" type="pres">
      <dgm:prSet presAssocID="{2E264AA8-E1A1-4914-B968-05719FC7570E}" presName="sibTrans" presStyleCnt="0"/>
      <dgm:spPr/>
    </dgm:pt>
    <dgm:pt modelId="{EACDC30C-02AF-497E-A9E0-3624D9432C5D}" type="pres">
      <dgm:prSet presAssocID="{81E703BE-011F-468F-BE0C-6A3B3EF82F17}" presName="compNode" presStyleCnt="0"/>
      <dgm:spPr/>
    </dgm:pt>
    <dgm:pt modelId="{8DA8969C-3135-4D75-A5C5-00F8926E3938}" type="pres">
      <dgm:prSet presAssocID="{81E703BE-011F-468F-BE0C-6A3B3EF82F17}" presName="bgRect" presStyleLbl="bgShp" presStyleIdx="1" presStyleCnt="3"/>
      <dgm:spPr/>
    </dgm:pt>
    <dgm:pt modelId="{478A75BF-68A1-4C35-B5D6-DCC152D2E4BC}" type="pres">
      <dgm:prSet presAssocID="{81E703BE-011F-468F-BE0C-6A3B3EF82F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BD4B6FE-DFBE-4C9A-8DCD-4F6A20CC494F}" type="pres">
      <dgm:prSet presAssocID="{81E703BE-011F-468F-BE0C-6A3B3EF82F17}" presName="spaceRect" presStyleCnt="0"/>
      <dgm:spPr/>
    </dgm:pt>
    <dgm:pt modelId="{9C0ADFA8-0C75-4496-9C9B-0E3F93D9B121}" type="pres">
      <dgm:prSet presAssocID="{81E703BE-011F-468F-BE0C-6A3B3EF82F17}" presName="parTx" presStyleLbl="revTx" presStyleIdx="1" presStyleCnt="3">
        <dgm:presLayoutVars>
          <dgm:chMax val="0"/>
          <dgm:chPref val="0"/>
        </dgm:presLayoutVars>
      </dgm:prSet>
      <dgm:spPr/>
    </dgm:pt>
    <dgm:pt modelId="{7A049DBC-A5E2-45FE-950E-37CED0206B41}" type="pres">
      <dgm:prSet presAssocID="{14DF65CF-97FF-4D88-A60C-A507D68A3C08}" presName="sibTrans" presStyleCnt="0"/>
      <dgm:spPr/>
    </dgm:pt>
    <dgm:pt modelId="{88787540-D40F-4D42-A197-2BCC8816F5B4}" type="pres">
      <dgm:prSet presAssocID="{A0E3F294-08B7-4C10-9945-CA5CAE36E7DD}" presName="compNode" presStyleCnt="0"/>
      <dgm:spPr/>
    </dgm:pt>
    <dgm:pt modelId="{CD322E13-6EC9-443A-9380-7FC75798F0F4}" type="pres">
      <dgm:prSet presAssocID="{A0E3F294-08B7-4C10-9945-CA5CAE36E7DD}" presName="bgRect" presStyleLbl="bgShp" presStyleIdx="2" presStyleCnt="3"/>
      <dgm:spPr/>
    </dgm:pt>
    <dgm:pt modelId="{6DEA1F68-3CA3-469D-A4CE-85FC7573374E}" type="pres">
      <dgm:prSet presAssocID="{A0E3F294-08B7-4C10-9945-CA5CAE36E7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9A6ADFA2-9BEC-4D82-AD3B-039FDA8D9800}" type="pres">
      <dgm:prSet presAssocID="{A0E3F294-08B7-4C10-9945-CA5CAE36E7DD}" presName="spaceRect" presStyleCnt="0"/>
      <dgm:spPr/>
    </dgm:pt>
    <dgm:pt modelId="{4E4CD19D-5663-4145-9A8C-B43D393C5FD3}" type="pres">
      <dgm:prSet presAssocID="{A0E3F294-08B7-4C10-9945-CA5CAE36E7DD}" presName="parTx" presStyleLbl="revTx" presStyleIdx="2" presStyleCnt="3">
        <dgm:presLayoutVars>
          <dgm:chMax val="0"/>
          <dgm:chPref val="0"/>
        </dgm:presLayoutVars>
      </dgm:prSet>
      <dgm:spPr/>
    </dgm:pt>
  </dgm:ptLst>
  <dgm:cxnLst>
    <dgm:cxn modelId="{F5B5F800-BE09-476D-A450-34C05BA644C0}" type="presOf" srcId="{A0E3F294-08B7-4C10-9945-CA5CAE36E7DD}" destId="{4E4CD19D-5663-4145-9A8C-B43D393C5FD3}" srcOrd="0" destOrd="0" presId="urn:microsoft.com/office/officeart/2018/2/layout/IconVerticalSolidList"/>
    <dgm:cxn modelId="{232A4E2C-77B8-49BA-97BD-39DD3D62B59F}" srcId="{314F6CCA-85E0-4358-9A4C-10B24334B2FF}" destId="{4962B845-6FC6-4ACF-9412-A226E8700225}" srcOrd="0" destOrd="0" parTransId="{20DDD8E8-F901-4164-95FB-81F610C81296}" sibTransId="{2E264AA8-E1A1-4914-B968-05719FC7570E}"/>
    <dgm:cxn modelId="{3E53C96F-A5DC-432F-ACA4-6F13889369BB}" srcId="{314F6CCA-85E0-4358-9A4C-10B24334B2FF}" destId="{A0E3F294-08B7-4C10-9945-CA5CAE36E7DD}" srcOrd="2" destOrd="0" parTransId="{B340AA6A-4806-4CB8-A506-88D77C892EB0}" sibTransId="{4ABC52B8-DF5D-4D75-AFD0-7D9D9B7E6556}"/>
    <dgm:cxn modelId="{458A5AA5-0EC7-4956-9B71-35964643F82F}" type="presOf" srcId="{81E703BE-011F-468F-BE0C-6A3B3EF82F17}" destId="{9C0ADFA8-0C75-4496-9C9B-0E3F93D9B121}" srcOrd="0" destOrd="0" presId="urn:microsoft.com/office/officeart/2018/2/layout/IconVerticalSolidList"/>
    <dgm:cxn modelId="{B9B561D6-39EF-4A47-87E1-DE9CBDA0692C}" type="presOf" srcId="{4962B845-6FC6-4ACF-9412-A226E8700225}" destId="{9C4839B4-11D9-4CFF-A018-413CEA652EC5}" srcOrd="0" destOrd="0" presId="urn:microsoft.com/office/officeart/2018/2/layout/IconVerticalSolidList"/>
    <dgm:cxn modelId="{793F6DEF-0B01-4981-902A-108A84F0E5FB}" type="presOf" srcId="{314F6CCA-85E0-4358-9A4C-10B24334B2FF}" destId="{F35589A8-1708-4911-8758-C15D6E400422}" srcOrd="0" destOrd="0" presId="urn:microsoft.com/office/officeart/2018/2/layout/IconVerticalSolidList"/>
    <dgm:cxn modelId="{22BA55FF-927B-4B91-8C16-14742591C46A}" srcId="{314F6CCA-85E0-4358-9A4C-10B24334B2FF}" destId="{81E703BE-011F-468F-BE0C-6A3B3EF82F17}" srcOrd="1" destOrd="0" parTransId="{4FC50AD6-C367-4A1B-B015-7C7F829CA1BA}" sibTransId="{14DF65CF-97FF-4D88-A60C-A507D68A3C08}"/>
    <dgm:cxn modelId="{83530F7E-3D07-48AB-BB94-CAF9201C9C3E}" type="presParOf" srcId="{F35589A8-1708-4911-8758-C15D6E400422}" destId="{7DFD65EE-B1C4-46AF-B16F-59325C6F5B3E}" srcOrd="0" destOrd="0" presId="urn:microsoft.com/office/officeart/2018/2/layout/IconVerticalSolidList"/>
    <dgm:cxn modelId="{E6B0F0D0-2159-4D23-AC8B-4609FFE2541C}" type="presParOf" srcId="{7DFD65EE-B1C4-46AF-B16F-59325C6F5B3E}" destId="{395D414D-3A69-4B13-93F6-C68F198E1AFE}" srcOrd="0" destOrd="0" presId="urn:microsoft.com/office/officeart/2018/2/layout/IconVerticalSolidList"/>
    <dgm:cxn modelId="{948A3DFD-0BA9-4915-BFD6-A88865B31C46}" type="presParOf" srcId="{7DFD65EE-B1C4-46AF-B16F-59325C6F5B3E}" destId="{8B40FD87-DD10-4AD7-BD9A-10381F399DAB}" srcOrd="1" destOrd="0" presId="urn:microsoft.com/office/officeart/2018/2/layout/IconVerticalSolidList"/>
    <dgm:cxn modelId="{AF652238-CE01-4676-B66A-92A6371DF5EE}" type="presParOf" srcId="{7DFD65EE-B1C4-46AF-B16F-59325C6F5B3E}" destId="{0AB461A0-2CCE-40E9-812F-1096A0800160}" srcOrd="2" destOrd="0" presId="urn:microsoft.com/office/officeart/2018/2/layout/IconVerticalSolidList"/>
    <dgm:cxn modelId="{5A6500DD-5D8C-4D6D-AE04-0F5C2F0D8787}" type="presParOf" srcId="{7DFD65EE-B1C4-46AF-B16F-59325C6F5B3E}" destId="{9C4839B4-11D9-4CFF-A018-413CEA652EC5}" srcOrd="3" destOrd="0" presId="urn:microsoft.com/office/officeart/2018/2/layout/IconVerticalSolidList"/>
    <dgm:cxn modelId="{5F7686DA-5DBE-4AEB-B72F-5A65E6CD9705}" type="presParOf" srcId="{F35589A8-1708-4911-8758-C15D6E400422}" destId="{DDFEA8D0-7348-4896-B1EF-7AD504AC287F}" srcOrd="1" destOrd="0" presId="urn:microsoft.com/office/officeart/2018/2/layout/IconVerticalSolidList"/>
    <dgm:cxn modelId="{DB966431-85F4-4233-AD05-5F63B51DB59D}" type="presParOf" srcId="{F35589A8-1708-4911-8758-C15D6E400422}" destId="{EACDC30C-02AF-497E-A9E0-3624D9432C5D}" srcOrd="2" destOrd="0" presId="urn:microsoft.com/office/officeart/2018/2/layout/IconVerticalSolidList"/>
    <dgm:cxn modelId="{7BA3BFD9-626D-4416-B1AF-5E607E63018E}" type="presParOf" srcId="{EACDC30C-02AF-497E-A9E0-3624D9432C5D}" destId="{8DA8969C-3135-4D75-A5C5-00F8926E3938}" srcOrd="0" destOrd="0" presId="urn:microsoft.com/office/officeart/2018/2/layout/IconVerticalSolidList"/>
    <dgm:cxn modelId="{1AE225E3-A476-4BED-A16E-DF36B7382F81}" type="presParOf" srcId="{EACDC30C-02AF-497E-A9E0-3624D9432C5D}" destId="{478A75BF-68A1-4C35-B5D6-DCC152D2E4BC}" srcOrd="1" destOrd="0" presId="urn:microsoft.com/office/officeart/2018/2/layout/IconVerticalSolidList"/>
    <dgm:cxn modelId="{FCFEC1B7-3EEE-41E9-B841-033295A44329}" type="presParOf" srcId="{EACDC30C-02AF-497E-A9E0-3624D9432C5D}" destId="{5BD4B6FE-DFBE-4C9A-8DCD-4F6A20CC494F}" srcOrd="2" destOrd="0" presId="urn:microsoft.com/office/officeart/2018/2/layout/IconVerticalSolidList"/>
    <dgm:cxn modelId="{68C63E66-1BE4-4C6A-AAC9-C5C47A8888BF}" type="presParOf" srcId="{EACDC30C-02AF-497E-A9E0-3624D9432C5D}" destId="{9C0ADFA8-0C75-4496-9C9B-0E3F93D9B121}" srcOrd="3" destOrd="0" presId="urn:microsoft.com/office/officeart/2018/2/layout/IconVerticalSolidList"/>
    <dgm:cxn modelId="{48743519-9523-436E-96AB-F43CC9B9205A}" type="presParOf" srcId="{F35589A8-1708-4911-8758-C15D6E400422}" destId="{7A049DBC-A5E2-45FE-950E-37CED0206B41}" srcOrd="3" destOrd="0" presId="urn:microsoft.com/office/officeart/2018/2/layout/IconVerticalSolidList"/>
    <dgm:cxn modelId="{20C72E2A-E9A1-4767-967D-3956917F1E5B}" type="presParOf" srcId="{F35589A8-1708-4911-8758-C15D6E400422}" destId="{88787540-D40F-4D42-A197-2BCC8816F5B4}" srcOrd="4" destOrd="0" presId="urn:microsoft.com/office/officeart/2018/2/layout/IconVerticalSolidList"/>
    <dgm:cxn modelId="{58FDF05A-E3C2-4DD3-878E-D078817EA13C}" type="presParOf" srcId="{88787540-D40F-4D42-A197-2BCC8816F5B4}" destId="{CD322E13-6EC9-443A-9380-7FC75798F0F4}" srcOrd="0" destOrd="0" presId="urn:microsoft.com/office/officeart/2018/2/layout/IconVerticalSolidList"/>
    <dgm:cxn modelId="{64D875ED-3354-4A44-817C-7129137728A5}" type="presParOf" srcId="{88787540-D40F-4D42-A197-2BCC8816F5B4}" destId="{6DEA1F68-3CA3-469D-A4CE-85FC7573374E}" srcOrd="1" destOrd="0" presId="urn:microsoft.com/office/officeart/2018/2/layout/IconVerticalSolidList"/>
    <dgm:cxn modelId="{F252AA32-A28A-4173-AC0F-61167AA4FE8B}" type="presParOf" srcId="{88787540-D40F-4D42-A197-2BCC8816F5B4}" destId="{9A6ADFA2-9BEC-4D82-AD3B-039FDA8D9800}" srcOrd="2" destOrd="0" presId="urn:microsoft.com/office/officeart/2018/2/layout/IconVerticalSolidList"/>
    <dgm:cxn modelId="{0C6A13E4-816C-4C89-B264-D7E9B4358432}" type="presParOf" srcId="{88787540-D40F-4D42-A197-2BCC8816F5B4}" destId="{4E4CD19D-5663-4145-9A8C-B43D393C5FD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88A864-E6A5-4643-97A5-CE9564D589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F328EB-D922-4CA9-ABE8-681A60587CE9}">
      <dgm:prSet/>
      <dgm:spPr/>
      <dgm:t>
        <a:bodyPr/>
        <a:lstStyle/>
        <a:p>
          <a:r>
            <a:rPr lang="en-US"/>
            <a:t>Spoofing</a:t>
          </a:r>
        </a:p>
      </dgm:t>
    </dgm:pt>
    <dgm:pt modelId="{13FD0F03-8CA0-4B3D-AFF0-2F41FA434520}" type="parTrans" cxnId="{BAC4359A-2C22-48F8-8551-05506F50E427}">
      <dgm:prSet/>
      <dgm:spPr/>
      <dgm:t>
        <a:bodyPr/>
        <a:lstStyle/>
        <a:p>
          <a:endParaRPr lang="en-US"/>
        </a:p>
      </dgm:t>
    </dgm:pt>
    <dgm:pt modelId="{A0FA7BEA-1CC1-40C7-B027-4479F8ADCD8E}" type="sibTrans" cxnId="{BAC4359A-2C22-48F8-8551-05506F50E427}">
      <dgm:prSet/>
      <dgm:spPr/>
      <dgm:t>
        <a:bodyPr/>
        <a:lstStyle/>
        <a:p>
          <a:endParaRPr lang="en-US"/>
        </a:p>
      </dgm:t>
    </dgm:pt>
    <dgm:pt modelId="{10D0F40C-519C-4AC4-B61E-633A7C0E95B7}">
      <dgm:prSet/>
      <dgm:spPr/>
      <dgm:t>
        <a:bodyPr/>
        <a:lstStyle/>
        <a:p>
          <a:r>
            <a:rPr lang="en-US"/>
            <a:t>Tampering</a:t>
          </a:r>
        </a:p>
      </dgm:t>
    </dgm:pt>
    <dgm:pt modelId="{69B1CCA9-856C-406B-BCE4-F1A76C909D6A}" type="parTrans" cxnId="{29B9BD4E-47B5-4337-92DE-5908A8890EFA}">
      <dgm:prSet/>
      <dgm:spPr/>
      <dgm:t>
        <a:bodyPr/>
        <a:lstStyle/>
        <a:p>
          <a:endParaRPr lang="en-US"/>
        </a:p>
      </dgm:t>
    </dgm:pt>
    <dgm:pt modelId="{087900E9-9515-4037-B420-0550BE8DC254}" type="sibTrans" cxnId="{29B9BD4E-47B5-4337-92DE-5908A8890EFA}">
      <dgm:prSet/>
      <dgm:spPr/>
      <dgm:t>
        <a:bodyPr/>
        <a:lstStyle/>
        <a:p>
          <a:endParaRPr lang="en-US"/>
        </a:p>
      </dgm:t>
    </dgm:pt>
    <dgm:pt modelId="{85B08CDF-2E8A-461A-860F-E1921B339BAA}">
      <dgm:prSet/>
      <dgm:spPr/>
      <dgm:t>
        <a:bodyPr/>
        <a:lstStyle/>
        <a:p>
          <a:r>
            <a:rPr lang="en-US"/>
            <a:t>Repudiation</a:t>
          </a:r>
        </a:p>
      </dgm:t>
    </dgm:pt>
    <dgm:pt modelId="{0FB37E92-C53C-46EA-8F38-1618EAC2AEC8}" type="parTrans" cxnId="{C4519B3B-0026-4CEB-B71D-24A60528ECAD}">
      <dgm:prSet/>
      <dgm:spPr/>
      <dgm:t>
        <a:bodyPr/>
        <a:lstStyle/>
        <a:p>
          <a:endParaRPr lang="en-US"/>
        </a:p>
      </dgm:t>
    </dgm:pt>
    <dgm:pt modelId="{2E39D153-6ADD-4E17-9443-045A78A83E63}" type="sibTrans" cxnId="{C4519B3B-0026-4CEB-B71D-24A60528ECAD}">
      <dgm:prSet/>
      <dgm:spPr/>
      <dgm:t>
        <a:bodyPr/>
        <a:lstStyle/>
        <a:p>
          <a:endParaRPr lang="en-US"/>
        </a:p>
      </dgm:t>
    </dgm:pt>
    <dgm:pt modelId="{604D3974-F987-4AC9-8E59-D077D3C90599}">
      <dgm:prSet/>
      <dgm:spPr/>
      <dgm:t>
        <a:bodyPr/>
        <a:lstStyle/>
        <a:p>
          <a:r>
            <a:rPr lang="en-US"/>
            <a:t>Information Disclosure</a:t>
          </a:r>
        </a:p>
      </dgm:t>
    </dgm:pt>
    <dgm:pt modelId="{54517565-F11E-433B-A70B-498EAA5EFD13}" type="parTrans" cxnId="{CD8DA853-261D-423D-9019-C26761F50860}">
      <dgm:prSet/>
      <dgm:spPr/>
      <dgm:t>
        <a:bodyPr/>
        <a:lstStyle/>
        <a:p>
          <a:endParaRPr lang="en-US"/>
        </a:p>
      </dgm:t>
    </dgm:pt>
    <dgm:pt modelId="{9A5F3104-380C-4DFE-A402-04172814BF7A}" type="sibTrans" cxnId="{CD8DA853-261D-423D-9019-C26761F50860}">
      <dgm:prSet/>
      <dgm:spPr/>
      <dgm:t>
        <a:bodyPr/>
        <a:lstStyle/>
        <a:p>
          <a:endParaRPr lang="en-US"/>
        </a:p>
      </dgm:t>
    </dgm:pt>
    <dgm:pt modelId="{B182CDB9-6DD8-477C-8128-1CAEC8AC5185}">
      <dgm:prSet/>
      <dgm:spPr/>
      <dgm:t>
        <a:bodyPr/>
        <a:lstStyle/>
        <a:p>
          <a:r>
            <a:rPr lang="en-US"/>
            <a:t>Denial of Service</a:t>
          </a:r>
        </a:p>
      </dgm:t>
    </dgm:pt>
    <dgm:pt modelId="{687B31A6-B179-423B-BF0C-C9C5C6CFADFA}" type="parTrans" cxnId="{41257879-0E77-406D-BBB0-D11A368A95EF}">
      <dgm:prSet/>
      <dgm:spPr/>
      <dgm:t>
        <a:bodyPr/>
        <a:lstStyle/>
        <a:p>
          <a:endParaRPr lang="en-US"/>
        </a:p>
      </dgm:t>
    </dgm:pt>
    <dgm:pt modelId="{94697BB5-2C1F-4205-A97A-A425EA5FD280}" type="sibTrans" cxnId="{41257879-0E77-406D-BBB0-D11A368A95EF}">
      <dgm:prSet/>
      <dgm:spPr/>
      <dgm:t>
        <a:bodyPr/>
        <a:lstStyle/>
        <a:p>
          <a:endParaRPr lang="en-US"/>
        </a:p>
      </dgm:t>
    </dgm:pt>
    <dgm:pt modelId="{4E8DE82B-57DC-4BE4-9B48-9F94072E93DC}">
      <dgm:prSet/>
      <dgm:spPr/>
      <dgm:t>
        <a:bodyPr/>
        <a:lstStyle/>
        <a:p>
          <a:r>
            <a:rPr lang="en-US"/>
            <a:t>Elevation of Privileges</a:t>
          </a:r>
        </a:p>
      </dgm:t>
    </dgm:pt>
    <dgm:pt modelId="{239DBFB3-E76D-4571-9D7F-CA436003DA06}" type="parTrans" cxnId="{2E19B534-AE27-429A-BDA3-E22777E0BE6C}">
      <dgm:prSet/>
      <dgm:spPr/>
      <dgm:t>
        <a:bodyPr/>
        <a:lstStyle/>
        <a:p>
          <a:endParaRPr lang="en-US"/>
        </a:p>
      </dgm:t>
    </dgm:pt>
    <dgm:pt modelId="{563FA805-7A7D-4FF4-B7A6-10631D032A10}" type="sibTrans" cxnId="{2E19B534-AE27-429A-BDA3-E22777E0BE6C}">
      <dgm:prSet/>
      <dgm:spPr/>
      <dgm:t>
        <a:bodyPr/>
        <a:lstStyle/>
        <a:p>
          <a:endParaRPr lang="en-US"/>
        </a:p>
      </dgm:t>
    </dgm:pt>
    <dgm:pt modelId="{31837FC4-86F5-43AD-8560-4D1E92BE4013}" type="pres">
      <dgm:prSet presAssocID="{7488A864-E6A5-4643-97A5-CE9564D589A5}" presName="root" presStyleCnt="0">
        <dgm:presLayoutVars>
          <dgm:dir/>
          <dgm:resizeHandles val="exact"/>
        </dgm:presLayoutVars>
      </dgm:prSet>
      <dgm:spPr/>
    </dgm:pt>
    <dgm:pt modelId="{84DF8D73-C3B9-4A23-985F-50C102BDB482}" type="pres">
      <dgm:prSet presAssocID="{02F328EB-D922-4CA9-ABE8-681A60587CE9}" presName="compNode" presStyleCnt="0"/>
      <dgm:spPr/>
    </dgm:pt>
    <dgm:pt modelId="{DD339100-32DF-40FE-9DEB-F350A9DF52EA}" type="pres">
      <dgm:prSet presAssocID="{02F328EB-D922-4CA9-ABE8-681A60587CE9}" presName="bgRect" presStyleLbl="bgShp" presStyleIdx="0" presStyleCnt="6"/>
      <dgm:spPr/>
    </dgm:pt>
    <dgm:pt modelId="{53EF1773-7BAD-4C02-B6EB-369DCA9E723D}" type="pres">
      <dgm:prSet presAssocID="{02F328EB-D922-4CA9-ABE8-681A60587C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274053B-99AD-4F43-A1CF-D5A66979B881}" type="pres">
      <dgm:prSet presAssocID="{02F328EB-D922-4CA9-ABE8-681A60587CE9}" presName="spaceRect" presStyleCnt="0"/>
      <dgm:spPr/>
    </dgm:pt>
    <dgm:pt modelId="{0662CE3C-4CCC-41D2-BD72-15A949442F8B}" type="pres">
      <dgm:prSet presAssocID="{02F328EB-D922-4CA9-ABE8-681A60587CE9}" presName="parTx" presStyleLbl="revTx" presStyleIdx="0" presStyleCnt="6">
        <dgm:presLayoutVars>
          <dgm:chMax val="0"/>
          <dgm:chPref val="0"/>
        </dgm:presLayoutVars>
      </dgm:prSet>
      <dgm:spPr/>
    </dgm:pt>
    <dgm:pt modelId="{268F36E1-F2F9-4243-AA27-05692EB52A30}" type="pres">
      <dgm:prSet presAssocID="{A0FA7BEA-1CC1-40C7-B027-4479F8ADCD8E}" presName="sibTrans" presStyleCnt="0"/>
      <dgm:spPr/>
    </dgm:pt>
    <dgm:pt modelId="{002508C7-41DC-4772-92AD-E3A4484B5111}" type="pres">
      <dgm:prSet presAssocID="{10D0F40C-519C-4AC4-B61E-633A7C0E95B7}" presName="compNode" presStyleCnt="0"/>
      <dgm:spPr/>
    </dgm:pt>
    <dgm:pt modelId="{06F44015-8D9F-46FF-B8A7-3E7E3EED06FE}" type="pres">
      <dgm:prSet presAssocID="{10D0F40C-519C-4AC4-B61E-633A7C0E95B7}" presName="bgRect" presStyleLbl="bgShp" presStyleIdx="1" presStyleCnt="6"/>
      <dgm:spPr/>
    </dgm:pt>
    <dgm:pt modelId="{BE8F2714-A6B8-4379-A75A-9181C2DD8A96}" type="pres">
      <dgm:prSet presAssocID="{10D0F40C-519C-4AC4-B61E-633A7C0E95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C0E71B46-652B-4933-9290-AA6B8114BAAC}" type="pres">
      <dgm:prSet presAssocID="{10D0F40C-519C-4AC4-B61E-633A7C0E95B7}" presName="spaceRect" presStyleCnt="0"/>
      <dgm:spPr/>
    </dgm:pt>
    <dgm:pt modelId="{9A33F4C5-E7D0-4928-845A-08774B2C2D5D}" type="pres">
      <dgm:prSet presAssocID="{10D0F40C-519C-4AC4-B61E-633A7C0E95B7}" presName="parTx" presStyleLbl="revTx" presStyleIdx="1" presStyleCnt="6">
        <dgm:presLayoutVars>
          <dgm:chMax val="0"/>
          <dgm:chPref val="0"/>
        </dgm:presLayoutVars>
      </dgm:prSet>
      <dgm:spPr/>
    </dgm:pt>
    <dgm:pt modelId="{CBE4FDD3-3AF8-4542-8F46-AD3119089B6A}" type="pres">
      <dgm:prSet presAssocID="{087900E9-9515-4037-B420-0550BE8DC254}" presName="sibTrans" presStyleCnt="0"/>
      <dgm:spPr/>
    </dgm:pt>
    <dgm:pt modelId="{7DC2D19B-258A-4192-BB47-8937DD4604C2}" type="pres">
      <dgm:prSet presAssocID="{85B08CDF-2E8A-461A-860F-E1921B339BAA}" presName="compNode" presStyleCnt="0"/>
      <dgm:spPr/>
    </dgm:pt>
    <dgm:pt modelId="{EBD403B3-306C-4109-B5CD-F6FD2C7B161A}" type="pres">
      <dgm:prSet presAssocID="{85B08CDF-2E8A-461A-860F-E1921B339BAA}" presName="bgRect" presStyleLbl="bgShp" presStyleIdx="2" presStyleCnt="6"/>
      <dgm:spPr/>
    </dgm:pt>
    <dgm:pt modelId="{A735070F-7BB2-4A16-BF33-576B4A7EDC2A}" type="pres">
      <dgm:prSet presAssocID="{85B08CDF-2E8A-461A-860F-E1921B339B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4F953D8-6457-443B-B8CC-5A3F7B0FD88F}" type="pres">
      <dgm:prSet presAssocID="{85B08CDF-2E8A-461A-860F-E1921B339BAA}" presName="spaceRect" presStyleCnt="0"/>
      <dgm:spPr/>
    </dgm:pt>
    <dgm:pt modelId="{36AD588D-FAF4-41A8-92CA-FAEA4052C42B}" type="pres">
      <dgm:prSet presAssocID="{85B08CDF-2E8A-461A-860F-E1921B339BAA}" presName="parTx" presStyleLbl="revTx" presStyleIdx="2" presStyleCnt="6">
        <dgm:presLayoutVars>
          <dgm:chMax val="0"/>
          <dgm:chPref val="0"/>
        </dgm:presLayoutVars>
      </dgm:prSet>
      <dgm:spPr/>
    </dgm:pt>
    <dgm:pt modelId="{02C89A63-22B0-4CB2-879B-90A8E1FA31BA}" type="pres">
      <dgm:prSet presAssocID="{2E39D153-6ADD-4E17-9443-045A78A83E63}" presName="sibTrans" presStyleCnt="0"/>
      <dgm:spPr/>
    </dgm:pt>
    <dgm:pt modelId="{9D7C0DF3-8805-4F2C-AC3E-45896716C5F5}" type="pres">
      <dgm:prSet presAssocID="{604D3974-F987-4AC9-8E59-D077D3C90599}" presName="compNode" presStyleCnt="0"/>
      <dgm:spPr/>
    </dgm:pt>
    <dgm:pt modelId="{AAC06DF4-DBFB-44C8-A728-CB8DC808E7C8}" type="pres">
      <dgm:prSet presAssocID="{604D3974-F987-4AC9-8E59-D077D3C90599}" presName="bgRect" presStyleLbl="bgShp" presStyleIdx="3" presStyleCnt="6"/>
      <dgm:spPr/>
    </dgm:pt>
    <dgm:pt modelId="{42BD84AC-0031-4197-B55D-8B159390A76A}" type="pres">
      <dgm:prSet presAssocID="{604D3974-F987-4AC9-8E59-D077D3C9059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ormation"/>
        </a:ext>
      </dgm:extLst>
    </dgm:pt>
    <dgm:pt modelId="{62C623D9-13D9-48AB-9D2E-AE9D92AB5067}" type="pres">
      <dgm:prSet presAssocID="{604D3974-F987-4AC9-8E59-D077D3C90599}" presName="spaceRect" presStyleCnt="0"/>
      <dgm:spPr/>
    </dgm:pt>
    <dgm:pt modelId="{737C8141-A5AF-4167-BE94-D839A98DBF48}" type="pres">
      <dgm:prSet presAssocID="{604D3974-F987-4AC9-8E59-D077D3C90599}" presName="parTx" presStyleLbl="revTx" presStyleIdx="3" presStyleCnt="6">
        <dgm:presLayoutVars>
          <dgm:chMax val="0"/>
          <dgm:chPref val="0"/>
        </dgm:presLayoutVars>
      </dgm:prSet>
      <dgm:spPr/>
    </dgm:pt>
    <dgm:pt modelId="{7B32333D-3943-4B4B-A0D5-4439E6DC8938}" type="pres">
      <dgm:prSet presAssocID="{9A5F3104-380C-4DFE-A402-04172814BF7A}" presName="sibTrans" presStyleCnt="0"/>
      <dgm:spPr/>
    </dgm:pt>
    <dgm:pt modelId="{2C9B960F-655F-4EFA-B5F1-13215AF19B95}" type="pres">
      <dgm:prSet presAssocID="{B182CDB9-6DD8-477C-8128-1CAEC8AC5185}" presName="compNode" presStyleCnt="0"/>
      <dgm:spPr/>
    </dgm:pt>
    <dgm:pt modelId="{248C4EA8-EE51-4C37-AABB-2718BB10536E}" type="pres">
      <dgm:prSet presAssocID="{B182CDB9-6DD8-477C-8128-1CAEC8AC5185}" presName="bgRect" presStyleLbl="bgShp" presStyleIdx="4" presStyleCnt="6"/>
      <dgm:spPr/>
    </dgm:pt>
    <dgm:pt modelId="{C7629A71-59D1-4AC7-B416-560CE28B6F6C}" type="pres">
      <dgm:prSet presAssocID="{B182CDB9-6DD8-477C-8128-1CAEC8AC51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ngry Face with No Fill"/>
        </a:ext>
      </dgm:extLst>
    </dgm:pt>
    <dgm:pt modelId="{7E90F515-C715-456B-B227-85EA30645A45}" type="pres">
      <dgm:prSet presAssocID="{B182CDB9-6DD8-477C-8128-1CAEC8AC5185}" presName="spaceRect" presStyleCnt="0"/>
      <dgm:spPr/>
    </dgm:pt>
    <dgm:pt modelId="{E3F3489C-BB04-4B64-A033-ECB7512D0139}" type="pres">
      <dgm:prSet presAssocID="{B182CDB9-6DD8-477C-8128-1CAEC8AC5185}" presName="parTx" presStyleLbl="revTx" presStyleIdx="4" presStyleCnt="6">
        <dgm:presLayoutVars>
          <dgm:chMax val="0"/>
          <dgm:chPref val="0"/>
        </dgm:presLayoutVars>
      </dgm:prSet>
      <dgm:spPr/>
    </dgm:pt>
    <dgm:pt modelId="{241ECD50-8065-4165-A954-6A3F0C55E9BB}" type="pres">
      <dgm:prSet presAssocID="{94697BB5-2C1F-4205-A97A-A425EA5FD280}" presName="sibTrans" presStyleCnt="0"/>
      <dgm:spPr/>
    </dgm:pt>
    <dgm:pt modelId="{1027BBAB-A1CF-4F0F-88A6-6D8EC8DF471D}" type="pres">
      <dgm:prSet presAssocID="{4E8DE82B-57DC-4BE4-9B48-9F94072E93DC}" presName="compNode" presStyleCnt="0"/>
      <dgm:spPr/>
    </dgm:pt>
    <dgm:pt modelId="{8D07736E-A076-4FCB-9116-1F1F813D9883}" type="pres">
      <dgm:prSet presAssocID="{4E8DE82B-57DC-4BE4-9B48-9F94072E93DC}" presName="bgRect" presStyleLbl="bgShp" presStyleIdx="5" presStyleCnt="6"/>
      <dgm:spPr/>
    </dgm:pt>
    <dgm:pt modelId="{B675A8BB-49C8-4F17-958F-2D288D01B06D}" type="pres">
      <dgm:prSet presAssocID="{4E8DE82B-57DC-4BE4-9B48-9F94072E93D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eekTemple"/>
        </a:ext>
      </dgm:extLst>
    </dgm:pt>
    <dgm:pt modelId="{F4005ED5-2439-4920-957E-97BCF2A4E14D}" type="pres">
      <dgm:prSet presAssocID="{4E8DE82B-57DC-4BE4-9B48-9F94072E93DC}" presName="spaceRect" presStyleCnt="0"/>
      <dgm:spPr/>
    </dgm:pt>
    <dgm:pt modelId="{96D1192A-7B1D-4FA4-BB09-A5431363B33D}" type="pres">
      <dgm:prSet presAssocID="{4E8DE82B-57DC-4BE4-9B48-9F94072E93DC}" presName="parTx" presStyleLbl="revTx" presStyleIdx="5" presStyleCnt="6">
        <dgm:presLayoutVars>
          <dgm:chMax val="0"/>
          <dgm:chPref val="0"/>
        </dgm:presLayoutVars>
      </dgm:prSet>
      <dgm:spPr/>
    </dgm:pt>
  </dgm:ptLst>
  <dgm:cxnLst>
    <dgm:cxn modelId="{21443C07-A0E1-4A87-8CEC-9C01203DEA66}" type="presOf" srcId="{85B08CDF-2E8A-461A-860F-E1921B339BAA}" destId="{36AD588D-FAF4-41A8-92CA-FAEA4052C42B}" srcOrd="0" destOrd="0" presId="urn:microsoft.com/office/officeart/2018/2/layout/IconVerticalSolidList"/>
    <dgm:cxn modelId="{2E19B534-AE27-429A-BDA3-E22777E0BE6C}" srcId="{7488A864-E6A5-4643-97A5-CE9564D589A5}" destId="{4E8DE82B-57DC-4BE4-9B48-9F94072E93DC}" srcOrd="5" destOrd="0" parTransId="{239DBFB3-E76D-4571-9D7F-CA436003DA06}" sibTransId="{563FA805-7A7D-4FF4-B7A6-10631D032A10}"/>
    <dgm:cxn modelId="{C4519B3B-0026-4CEB-B71D-24A60528ECAD}" srcId="{7488A864-E6A5-4643-97A5-CE9564D589A5}" destId="{85B08CDF-2E8A-461A-860F-E1921B339BAA}" srcOrd="2" destOrd="0" parTransId="{0FB37E92-C53C-46EA-8F38-1618EAC2AEC8}" sibTransId="{2E39D153-6ADD-4E17-9443-045A78A83E63}"/>
    <dgm:cxn modelId="{0DFD403C-94EC-42BA-BD57-7D0FE3885387}" type="presOf" srcId="{7488A864-E6A5-4643-97A5-CE9564D589A5}" destId="{31837FC4-86F5-43AD-8560-4D1E92BE4013}" srcOrd="0" destOrd="0" presId="urn:microsoft.com/office/officeart/2018/2/layout/IconVerticalSolidList"/>
    <dgm:cxn modelId="{90BF715D-B9A9-450A-8BE3-50B0060A257D}" type="presOf" srcId="{4E8DE82B-57DC-4BE4-9B48-9F94072E93DC}" destId="{96D1192A-7B1D-4FA4-BB09-A5431363B33D}" srcOrd="0" destOrd="0" presId="urn:microsoft.com/office/officeart/2018/2/layout/IconVerticalSolidList"/>
    <dgm:cxn modelId="{E4489A5D-2494-44F7-80E6-E18D1D8555C5}" type="presOf" srcId="{604D3974-F987-4AC9-8E59-D077D3C90599}" destId="{737C8141-A5AF-4167-BE94-D839A98DBF48}" srcOrd="0" destOrd="0" presId="urn:microsoft.com/office/officeart/2018/2/layout/IconVerticalSolidList"/>
    <dgm:cxn modelId="{29B9BD4E-47B5-4337-92DE-5908A8890EFA}" srcId="{7488A864-E6A5-4643-97A5-CE9564D589A5}" destId="{10D0F40C-519C-4AC4-B61E-633A7C0E95B7}" srcOrd="1" destOrd="0" parTransId="{69B1CCA9-856C-406B-BCE4-F1A76C909D6A}" sibTransId="{087900E9-9515-4037-B420-0550BE8DC254}"/>
    <dgm:cxn modelId="{CD8DA853-261D-423D-9019-C26761F50860}" srcId="{7488A864-E6A5-4643-97A5-CE9564D589A5}" destId="{604D3974-F987-4AC9-8E59-D077D3C90599}" srcOrd="3" destOrd="0" parTransId="{54517565-F11E-433B-A70B-498EAA5EFD13}" sibTransId="{9A5F3104-380C-4DFE-A402-04172814BF7A}"/>
    <dgm:cxn modelId="{41257879-0E77-406D-BBB0-D11A368A95EF}" srcId="{7488A864-E6A5-4643-97A5-CE9564D589A5}" destId="{B182CDB9-6DD8-477C-8128-1CAEC8AC5185}" srcOrd="4" destOrd="0" parTransId="{687B31A6-B179-423B-BF0C-C9C5C6CFADFA}" sibTransId="{94697BB5-2C1F-4205-A97A-A425EA5FD280}"/>
    <dgm:cxn modelId="{23A26C80-B513-4579-88EE-2B6DB00A329A}" type="presOf" srcId="{B182CDB9-6DD8-477C-8128-1CAEC8AC5185}" destId="{E3F3489C-BB04-4B64-A033-ECB7512D0139}" srcOrd="0" destOrd="0" presId="urn:microsoft.com/office/officeart/2018/2/layout/IconVerticalSolidList"/>
    <dgm:cxn modelId="{BAC4359A-2C22-48F8-8551-05506F50E427}" srcId="{7488A864-E6A5-4643-97A5-CE9564D589A5}" destId="{02F328EB-D922-4CA9-ABE8-681A60587CE9}" srcOrd="0" destOrd="0" parTransId="{13FD0F03-8CA0-4B3D-AFF0-2F41FA434520}" sibTransId="{A0FA7BEA-1CC1-40C7-B027-4479F8ADCD8E}"/>
    <dgm:cxn modelId="{121E7BB8-1DA5-44DF-8441-94166A452CF4}" type="presOf" srcId="{02F328EB-D922-4CA9-ABE8-681A60587CE9}" destId="{0662CE3C-4CCC-41D2-BD72-15A949442F8B}" srcOrd="0" destOrd="0" presId="urn:microsoft.com/office/officeart/2018/2/layout/IconVerticalSolidList"/>
    <dgm:cxn modelId="{4FF0A2F5-3C84-4E32-907B-99531ABA9CE4}" type="presOf" srcId="{10D0F40C-519C-4AC4-B61E-633A7C0E95B7}" destId="{9A33F4C5-E7D0-4928-845A-08774B2C2D5D}" srcOrd="0" destOrd="0" presId="urn:microsoft.com/office/officeart/2018/2/layout/IconVerticalSolidList"/>
    <dgm:cxn modelId="{B119B193-6CE4-41D5-8B56-DB8487C09EF7}" type="presParOf" srcId="{31837FC4-86F5-43AD-8560-4D1E92BE4013}" destId="{84DF8D73-C3B9-4A23-985F-50C102BDB482}" srcOrd="0" destOrd="0" presId="urn:microsoft.com/office/officeart/2018/2/layout/IconVerticalSolidList"/>
    <dgm:cxn modelId="{2CBDEA9F-BA87-4F92-82D5-27062615DAED}" type="presParOf" srcId="{84DF8D73-C3B9-4A23-985F-50C102BDB482}" destId="{DD339100-32DF-40FE-9DEB-F350A9DF52EA}" srcOrd="0" destOrd="0" presId="urn:microsoft.com/office/officeart/2018/2/layout/IconVerticalSolidList"/>
    <dgm:cxn modelId="{59E6935A-6D51-4ED6-8AE2-3A3CA676129D}" type="presParOf" srcId="{84DF8D73-C3B9-4A23-985F-50C102BDB482}" destId="{53EF1773-7BAD-4C02-B6EB-369DCA9E723D}" srcOrd="1" destOrd="0" presId="urn:microsoft.com/office/officeart/2018/2/layout/IconVerticalSolidList"/>
    <dgm:cxn modelId="{C6231565-0100-488B-A711-69999FFF1F6E}" type="presParOf" srcId="{84DF8D73-C3B9-4A23-985F-50C102BDB482}" destId="{B274053B-99AD-4F43-A1CF-D5A66979B881}" srcOrd="2" destOrd="0" presId="urn:microsoft.com/office/officeart/2018/2/layout/IconVerticalSolidList"/>
    <dgm:cxn modelId="{A541A4D3-61BE-41B8-BA44-7B8CACBB6272}" type="presParOf" srcId="{84DF8D73-C3B9-4A23-985F-50C102BDB482}" destId="{0662CE3C-4CCC-41D2-BD72-15A949442F8B}" srcOrd="3" destOrd="0" presId="urn:microsoft.com/office/officeart/2018/2/layout/IconVerticalSolidList"/>
    <dgm:cxn modelId="{9CBDAA85-DF9D-4932-A551-9303137D6A57}" type="presParOf" srcId="{31837FC4-86F5-43AD-8560-4D1E92BE4013}" destId="{268F36E1-F2F9-4243-AA27-05692EB52A30}" srcOrd="1" destOrd="0" presId="urn:microsoft.com/office/officeart/2018/2/layout/IconVerticalSolidList"/>
    <dgm:cxn modelId="{1A3C5990-7445-4299-B7F7-1F6B84F3CE3E}" type="presParOf" srcId="{31837FC4-86F5-43AD-8560-4D1E92BE4013}" destId="{002508C7-41DC-4772-92AD-E3A4484B5111}" srcOrd="2" destOrd="0" presId="urn:microsoft.com/office/officeart/2018/2/layout/IconVerticalSolidList"/>
    <dgm:cxn modelId="{7B92C4E8-4636-459E-95E1-A297B2DB998D}" type="presParOf" srcId="{002508C7-41DC-4772-92AD-E3A4484B5111}" destId="{06F44015-8D9F-46FF-B8A7-3E7E3EED06FE}" srcOrd="0" destOrd="0" presId="urn:microsoft.com/office/officeart/2018/2/layout/IconVerticalSolidList"/>
    <dgm:cxn modelId="{BB96E744-B9EF-4C33-9E30-78B3593E5582}" type="presParOf" srcId="{002508C7-41DC-4772-92AD-E3A4484B5111}" destId="{BE8F2714-A6B8-4379-A75A-9181C2DD8A96}" srcOrd="1" destOrd="0" presId="urn:microsoft.com/office/officeart/2018/2/layout/IconVerticalSolidList"/>
    <dgm:cxn modelId="{ACB22160-ECA5-4F51-A3CA-41F3F70C0ED7}" type="presParOf" srcId="{002508C7-41DC-4772-92AD-E3A4484B5111}" destId="{C0E71B46-652B-4933-9290-AA6B8114BAAC}" srcOrd="2" destOrd="0" presId="urn:microsoft.com/office/officeart/2018/2/layout/IconVerticalSolidList"/>
    <dgm:cxn modelId="{D4627773-79A6-449E-A0DF-06A623AE8AE9}" type="presParOf" srcId="{002508C7-41DC-4772-92AD-E3A4484B5111}" destId="{9A33F4C5-E7D0-4928-845A-08774B2C2D5D}" srcOrd="3" destOrd="0" presId="urn:microsoft.com/office/officeart/2018/2/layout/IconVerticalSolidList"/>
    <dgm:cxn modelId="{A0987FB2-9FA9-4AB3-8D6A-61421319B2CF}" type="presParOf" srcId="{31837FC4-86F5-43AD-8560-4D1E92BE4013}" destId="{CBE4FDD3-3AF8-4542-8F46-AD3119089B6A}" srcOrd="3" destOrd="0" presId="urn:microsoft.com/office/officeart/2018/2/layout/IconVerticalSolidList"/>
    <dgm:cxn modelId="{BEED5377-A136-43BB-B6C1-633C081AFE37}" type="presParOf" srcId="{31837FC4-86F5-43AD-8560-4D1E92BE4013}" destId="{7DC2D19B-258A-4192-BB47-8937DD4604C2}" srcOrd="4" destOrd="0" presId="urn:microsoft.com/office/officeart/2018/2/layout/IconVerticalSolidList"/>
    <dgm:cxn modelId="{1B057883-BD32-4E42-82EE-449561022B00}" type="presParOf" srcId="{7DC2D19B-258A-4192-BB47-8937DD4604C2}" destId="{EBD403B3-306C-4109-B5CD-F6FD2C7B161A}" srcOrd="0" destOrd="0" presId="urn:microsoft.com/office/officeart/2018/2/layout/IconVerticalSolidList"/>
    <dgm:cxn modelId="{F2736354-8F8A-41C6-83ED-9742B9EFD87D}" type="presParOf" srcId="{7DC2D19B-258A-4192-BB47-8937DD4604C2}" destId="{A735070F-7BB2-4A16-BF33-576B4A7EDC2A}" srcOrd="1" destOrd="0" presId="urn:microsoft.com/office/officeart/2018/2/layout/IconVerticalSolidList"/>
    <dgm:cxn modelId="{5C6F67A8-73CA-41C8-8DAE-C70C4E05F2D2}" type="presParOf" srcId="{7DC2D19B-258A-4192-BB47-8937DD4604C2}" destId="{C4F953D8-6457-443B-B8CC-5A3F7B0FD88F}" srcOrd="2" destOrd="0" presId="urn:microsoft.com/office/officeart/2018/2/layout/IconVerticalSolidList"/>
    <dgm:cxn modelId="{A767D09F-91C8-4DFD-AD13-D0CD18AE7A82}" type="presParOf" srcId="{7DC2D19B-258A-4192-BB47-8937DD4604C2}" destId="{36AD588D-FAF4-41A8-92CA-FAEA4052C42B}" srcOrd="3" destOrd="0" presId="urn:microsoft.com/office/officeart/2018/2/layout/IconVerticalSolidList"/>
    <dgm:cxn modelId="{532A0AE8-04D9-4547-9487-9724B10B731A}" type="presParOf" srcId="{31837FC4-86F5-43AD-8560-4D1E92BE4013}" destId="{02C89A63-22B0-4CB2-879B-90A8E1FA31BA}" srcOrd="5" destOrd="0" presId="urn:microsoft.com/office/officeart/2018/2/layout/IconVerticalSolidList"/>
    <dgm:cxn modelId="{19154407-04F6-49FE-B249-E3638B684BAF}" type="presParOf" srcId="{31837FC4-86F5-43AD-8560-4D1E92BE4013}" destId="{9D7C0DF3-8805-4F2C-AC3E-45896716C5F5}" srcOrd="6" destOrd="0" presId="urn:microsoft.com/office/officeart/2018/2/layout/IconVerticalSolidList"/>
    <dgm:cxn modelId="{F88BBE9F-3739-4E0B-B7E4-A133B94A2767}" type="presParOf" srcId="{9D7C0DF3-8805-4F2C-AC3E-45896716C5F5}" destId="{AAC06DF4-DBFB-44C8-A728-CB8DC808E7C8}" srcOrd="0" destOrd="0" presId="urn:microsoft.com/office/officeart/2018/2/layout/IconVerticalSolidList"/>
    <dgm:cxn modelId="{11A3F371-9547-4149-B334-60835BCB7F91}" type="presParOf" srcId="{9D7C0DF3-8805-4F2C-AC3E-45896716C5F5}" destId="{42BD84AC-0031-4197-B55D-8B159390A76A}" srcOrd="1" destOrd="0" presId="urn:microsoft.com/office/officeart/2018/2/layout/IconVerticalSolidList"/>
    <dgm:cxn modelId="{04F773B1-FC6C-41FA-854F-F48C3216C4E5}" type="presParOf" srcId="{9D7C0DF3-8805-4F2C-AC3E-45896716C5F5}" destId="{62C623D9-13D9-48AB-9D2E-AE9D92AB5067}" srcOrd="2" destOrd="0" presId="urn:microsoft.com/office/officeart/2018/2/layout/IconVerticalSolidList"/>
    <dgm:cxn modelId="{E14978F0-D48D-4108-B1EC-9C13609F7AFE}" type="presParOf" srcId="{9D7C0DF3-8805-4F2C-AC3E-45896716C5F5}" destId="{737C8141-A5AF-4167-BE94-D839A98DBF48}" srcOrd="3" destOrd="0" presId="urn:microsoft.com/office/officeart/2018/2/layout/IconVerticalSolidList"/>
    <dgm:cxn modelId="{0DA907C7-624F-40C7-B36F-F6374C3200F6}" type="presParOf" srcId="{31837FC4-86F5-43AD-8560-4D1E92BE4013}" destId="{7B32333D-3943-4B4B-A0D5-4439E6DC8938}" srcOrd="7" destOrd="0" presId="urn:microsoft.com/office/officeart/2018/2/layout/IconVerticalSolidList"/>
    <dgm:cxn modelId="{71C01760-4FC1-4626-A476-55DB20624DD6}" type="presParOf" srcId="{31837FC4-86F5-43AD-8560-4D1E92BE4013}" destId="{2C9B960F-655F-4EFA-B5F1-13215AF19B95}" srcOrd="8" destOrd="0" presId="urn:microsoft.com/office/officeart/2018/2/layout/IconVerticalSolidList"/>
    <dgm:cxn modelId="{B9D9EE8C-524F-4E7F-BDEB-0D970AC3DE12}" type="presParOf" srcId="{2C9B960F-655F-4EFA-B5F1-13215AF19B95}" destId="{248C4EA8-EE51-4C37-AABB-2718BB10536E}" srcOrd="0" destOrd="0" presId="urn:microsoft.com/office/officeart/2018/2/layout/IconVerticalSolidList"/>
    <dgm:cxn modelId="{2369E21E-0C84-4472-A10A-0E2BCAE766F4}" type="presParOf" srcId="{2C9B960F-655F-4EFA-B5F1-13215AF19B95}" destId="{C7629A71-59D1-4AC7-B416-560CE28B6F6C}" srcOrd="1" destOrd="0" presId="urn:microsoft.com/office/officeart/2018/2/layout/IconVerticalSolidList"/>
    <dgm:cxn modelId="{B5E1746E-9E0E-4232-A672-67C9CB56D9D7}" type="presParOf" srcId="{2C9B960F-655F-4EFA-B5F1-13215AF19B95}" destId="{7E90F515-C715-456B-B227-85EA30645A45}" srcOrd="2" destOrd="0" presId="urn:microsoft.com/office/officeart/2018/2/layout/IconVerticalSolidList"/>
    <dgm:cxn modelId="{0221AC5F-010A-4217-9A00-3DA97FC977BE}" type="presParOf" srcId="{2C9B960F-655F-4EFA-B5F1-13215AF19B95}" destId="{E3F3489C-BB04-4B64-A033-ECB7512D0139}" srcOrd="3" destOrd="0" presId="urn:microsoft.com/office/officeart/2018/2/layout/IconVerticalSolidList"/>
    <dgm:cxn modelId="{0D78565B-1001-426B-A154-030DE2F2F95C}" type="presParOf" srcId="{31837FC4-86F5-43AD-8560-4D1E92BE4013}" destId="{241ECD50-8065-4165-A954-6A3F0C55E9BB}" srcOrd="9" destOrd="0" presId="urn:microsoft.com/office/officeart/2018/2/layout/IconVerticalSolidList"/>
    <dgm:cxn modelId="{17B6CC00-0B89-40A3-8C67-10CB64E880F4}" type="presParOf" srcId="{31837FC4-86F5-43AD-8560-4D1E92BE4013}" destId="{1027BBAB-A1CF-4F0F-88A6-6D8EC8DF471D}" srcOrd="10" destOrd="0" presId="urn:microsoft.com/office/officeart/2018/2/layout/IconVerticalSolidList"/>
    <dgm:cxn modelId="{E16D90D6-2462-4E4B-912D-CCC556B031F2}" type="presParOf" srcId="{1027BBAB-A1CF-4F0F-88A6-6D8EC8DF471D}" destId="{8D07736E-A076-4FCB-9116-1F1F813D9883}" srcOrd="0" destOrd="0" presId="urn:microsoft.com/office/officeart/2018/2/layout/IconVerticalSolidList"/>
    <dgm:cxn modelId="{92848E45-C7D1-42B9-9ACE-BF6C3FB518BD}" type="presParOf" srcId="{1027BBAB-A1CF-4F0F-88A6-6D8EC8DF471D}" destId="{B675A8BB-49C8-4F17-958F-2D288D01B06D}" srcOrd="1" destOrd="0" presId="urn:microsoft.com/office/officeart/2018/2/layout/IconVerticalSolidList"/>
    <dgm:cxn modelId="{0E326128-2510-4A11-99E4-9113DAEACC1A}" type="presParOf" srcId="{1027BBAB-A1CF-4F0F-88A6-6D8EC8DF471D}" destId="{F4005ED5-2439-4920-957E-97BCF2A4E14D}" srcOrd="2" destOrd="0" presId="urn:microsoft.com/office/officeart/2018/2/layout/IconVerticalSolidList"/>
    <dgm:cxn modelId="{1D501016-9BAC-4B10-9C2D-B3E6AE9A3D23}" type="presParOf" srcId="{1027BBAB-A1CF-4F0F-88A6-6D8EC8DF471D}" destId="{96D1192A-7B1D-4FA4-BB09-A5431363B33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3A242-65A3-4124-B324-4211C6D079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CB3678-5A3B-4167-B407-786D109AFD4A}">
      <dgm:prSet/>
      <dgm:spPr/>
      <dgm:t>
        <a:bodyPr/>
        <a:lstStyle/>
        <a:p>
          <a:pPr>
            <a:lnSpc>
              <a:spcPct val="100000"/>
            </a:lnSpc>
          </a:pPr>
          <a:r>
            <a:rPr lang="en-US" dirty="0"/>
            <a:t>Security is about risk management protections</a:t>
          </a:r>
        </a:p>
      </dgm:t>
    </dgm:pt>
    <dgm:pt modelId="{24AE9672-8784-4F96-9086-D9510639536C}" type="parTrans" cxnId="{DDCE3F5B-4CF1-4170-9D19-07848977FB89}">
      <dgm:prSet/>
      <dgm:spPr/>
      <dgm:t>
        <a:bodyPr/>
        <a:lstStyle/>
        <a:p>
          <a:endParaRPr lang="en-US"/>
        </a:p>
      </dgm:t>
    </dgm:pt>
    <dgm:pt modelId="{E508A96A-EBCB-4E15-B4D4-FC02131A0BE6}" type="sibTrans" cxnId="{DDCE3F5B-4CF1-4170-9D19-07848977FB89}">
      <dgm:prSet/>
      <dgm:spPr/>
      <dgm:t>
        <a:bodyPr/>
        <a:lstStyle/>
        <a:p>
          <a:endParaRPr lang="en-US"/>
        </a:p>
      </dgm:t>
    </dgm:pt>
    <dgm:pt modelId="{A41297BB-C8DA-42AE-B925-F32458E60034}">
      <dgm:prSet/>
      <dgm:spPr/>
      <dgm:t>
        <a:bodyPr/>
        <a:lstStyle/>
        <a:p>
          <a:pPr>
            <a:lnSpc>
              <a:spcPct val="100000"/>
            </a:lnSpc>
          </a:pPr>
          <a:r>
            <a:rPr lang="en-US" dirty="0"/>
            <a:t>Creating skeptical by default environment</a:t>
          </a:r>
        </a:p>
      </dgm:t>
    </dgm:pt>
    <dgm:pt modelId="{1AC6A8B6-67DC-4FF9-B0D3-8E81B35FEA9A}" type="parTrans" cxnId="{2337BF2E-6DCD-47A8-A3AA-E452153D12EB}">
      <dgm:prSet/>
      <dgm:spPr/>
      <dgm:t>
        <a:bodyPr/>
        <a:lstStyle/>
        <a:p>
          <a:endParaRPr lang="en-US"/>
        </a:p>
      </dgm:t>
    </dgm:pt>
    <dgm:pt modelId="{4173B5F5-B660-4EDA-8FB0-52A409544013}" type="sibTrans" cxnId="{2337BF2E-6DCD-47A8-A3AA-E452153D12EB}">
      <dgm:prSet/>
      <dgm:spPr/>
      <dgm:t>
        <a:bodyPr/>
        <a:lstStyle/>
        <a:p>
          <a:endParaRPr lang="en-US"/>
        </a:p>
      </dgm:t>
    </dgm:pt>
    <dgm:pt modelId="{BD6205F1-5817-41E4-B992-D4827FE7DC52}">
      <dgm:prSet/>
      <dgm:spPr/>
      <dgm:t>
        <a:bodyPr/>
        <a:lstStyle/>
        <a:p>
          <a:pPr>
            <a:lnSpc>
              <a:spcPct val="100000"/>
            </a:lnSpc>
          </a:pPr>
          <a:r>
            <a:rPr lang="en-US" dirty="0"/>
            <a:t>Authenticate, authorize, and audit actions</a:t>
          </a:r>
        </a:p>
      </dgm:t>
    </dgm:pt>
    <dgm:pt modelId="{07795CD8-5652-4FFA-86CC-C534CEE53E8B}" type="parTrans" cxnId="{494C2660-CD46-45D7-A34E-A26C384E75B1}">
      <dgm:prSet/>
      <dgm:spPr/>
      <dgm:t>
        <a:bodyPr/>
        <a:lstStyle/>
        <a:p>
          <a:endParaRPr lang="en-US"/>
        </a:p>
      </dgm:t>
    </dgm:pt>
    <dgm:pt modelId="{19198E03-4AD7-4E1E-8DC8-CE2E83A15D4F}" type="sibTrans" cxnId="{494C2660-CD46-45D7-A34E-A26C384E75B1}">
      <dgm:prSet/>
      <dgm:spPr/>
      <dgm:t>
        <a:bodyPr/>
        <a:lstStyle/>
        <a:p>
          <a:endParaRPr lang="en-US"/>
        </a:p>
      </dgm:t>
    </dgm:pt>
    <dgm:pt modelId="{18156665-3E27-48FF-8B95-69DE1260ED84}">
      <dgm:prSet/>
      <dgm:spPr/>
      <dgm:t>
        <a:bodyPr/>
        <a:lstStyle/>
        <a:p>
          <a:pPr>
            <a:lnSpc>
              <a:spcPct val="100000"/>
            </a:lnSpc>
          </a:pPr>
          <a:r>
            <a:rPr lang="en-US" dirty="0"/>
            <a:t>Preventing negligence and anticipating failure</a:t>
          </a:r>
        </a:p>
      </dgm:t>
    </dgm:pt>
    <dgm:pt modelId="{D47B0592-26F4-4CB2-8428-F11CBB7DB61F}" type="parTrans" cxnId="{23D0D3AD-874B-41C0-86C5-666A06C8BBEC}">
      <dgm:prSet/>
      <dgm:spPr/>
      <dgm:t>
        <a:bodyPr/>
        <a:lstStyle/>
        <a:p>
          <a:endParaRPr lang="en-US"/>
        </a:p>
      </dgm:t>
    </dgm:pt>
    <dgm:pt modelId="{E344E7DF-074D-4225-AE05-F6254DB6507F}" type="sibTrans" cxnId="{23D0D3AD-874B-41C0-86C5-666A06C8BBEC}">
      <dgm:prSet/>
      <dgm:spPr/>
      <dgm:t>
        <a:bodyPr/>
        <a:lstStyle/>
        <a:p>
          <a:endParaRPr lang="en-US"/>
        </a:p>
      </dgm:t>
    </dgm:pt>
    <dgm:pt modelId="{70B6035A-0592-426A-A437-361FA2B7FB2B}">
      <dgm:prSet/>
      <dgm:spPr/>
      <dgm:t>
        <a:bodyPr/>
        <a:lstStyle/>
        <a:p>
          <a:pPr>
            <a:lnSpc>
              <a:spcPct val="100000"/>
            </a:lnSpc>
          </a:pPr>
          <a:r>
            <a:rPr lang="en-US" dirty="0"/>
            <a:t>Preventing maliciousness and reducing assumptions</a:t>
          </a:r>
        </a:p>
      </dgm:t>
    </dgm:pt>
    <dgm:pt modelId="{225242ED-8F89-4A06-8218-2794EBE7FD4D}" type="parTrans" cxnId="{6C588723-BB14-4F9E-8839-C6F3BCF6B8F8}">
      <dgm:prSet/>
      <dgm:spPr/>
      <dgm:t>
        <a:bodyPr/>
        <a:lstStyle/>
        <a:p>
          <a:endParaRPr lang="en-US"/>
        </a:p>
      </dgm:t>
    </dgm:pt>
    <dgm:pt modelId="{4B7EE033-5850-48AB-A6AA-702F2EAFFDD4}" type="sibTrans" cxnId="{6C588723-BB14-4F9E-8839-C6F3BCF6B8F8}">
      <dgm:prSet/>
      <dgm:spPr/>
      <dgm:t>
        <a:bodyPr/>
        <a:lstStyle/>
        <a:p>
          <a:endParaRPr lang="en-US"/>
        </a:p>
      </dgm:t>
    </dgm:pt>
    <dgm:pt modelId="{D1A706C0-A35E-4FE0-8064-40CF10F12812}" type="pres">
      <dgm:prSet presAssocID="{34B3A242-65A3-4124-B324-4211C6D07914}" presName="root" presStyleCnt="0">
        <dgm:presLayoutVars>
          <dgm:dir/>
          <dgm:resizeHandles val="exact"/>
        </dgm:presLayoutVars>
      </dgm:prSet>
      <dgm:spPr/>
    </dgm:pt>
    <dgm:pt modelId="{90C45ECB-639B-438B-BFD3-DC670FA9D903}" type="pres">
      <dgm:prSet presAssocID="{43CB3678-5A3B-4167-B407-786D109AFD4A}" presName="compNode" presStyleCnt="0"/>
      <dgm:spPr/>
    </dgm:pt>
    <dgm:pt modelId="{8B7CE7FE-272E-4DDC-9027-3A387D0BC5B1}" type="pres">
      <dgm:prSet presAssocID="{43CB3678-5A3B-4167-B407-786D109AFD4A}" presName="bgRect" presStyleLbl="bgShp" presStyleIdx="0" presStyleCnt="5"/>
      <dgm:spPr/>
    </dgm:pt>
    <dgm:pt modelId="{66AB5CB6-96D4-420D-B40E-2250EBF6539E}" type="pres">
      <dgm:prSet presAssocID="{43CB3678-5A3B-4167-B407-786D109AFD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B199C86-8EC0-4677-A64B-E73E75A30227}" type="pres">
      <dgm:prSet presAssocID="{43CB3678-5A3B-4167-B407-786D109AFD4A}" presName="spaceRect" presStyleCnt="0"/>
      <dgm:spPr/>
    </dgm:pt>
    <dgm:pt modelId="{31F0A8E0-3AF2-46EF-ACF3-06B361B9323E}" type="pres">
      <dgm:prSet presAssocID="{43CB3678-5A3B-4167-B407-786D109AFD4A}" presName="parTx" presStyleLbl="revTx" presStyleIdx="0" presStyleCnt="5">
        <dgm:presLayoutVars>
          <dgm:chMax val="0"/>
          <dgm:chPref val="0"/>
        </dgm:presLayoutVars>
      </dgm:prSet>
      <dgm:spPr/>
    </dgm:pt>
    <dgm:pt modelId="{74A1F887-8991-458E-9ABA-9A22F0C700B1}" type="pres">
      <dgm:prSet presAssocID="{E508A96A-EBCB-4E15-B4D4-FC02131A0BE6}" presName="sibTrans" presStyleCnt="0"/>
      <dgm:spPr/>
    </dgm:pt>
    <dgm:pt modelId="{234E561C-3BF7-4DBA-A5CD-A8719AAEA21A}" type="pres">
      <dgm:prSet presAssocID="{A41297BB-C8DA-42AE-B925-F32458E60034}" presName="compNode" presStyleCnt="0"/>
      <dgm:spPr/>
    </dgm:pt>
    <dgm:pt modelId="{F7B5F6F1-D55C-4B9D-947B-D885A24FCA95}" type="pres">
      <dgm:prSet presAssocID="{A41297BB-C8DA-42AE-B925-F32458E60034}" presName="bgRect" presStyleLbl="bgShp" presStyleIdx="1" presStyleCnt="5"/>
      <dgm:spPr/>
    </dgm:pt>
    <dgm:pt modelId="{EFB41C01-D633-4559-86EC-DEE575D44B94}" type="pres">
      <dgm:prSet presAssocID="{A41297BB-C8DA-42AE-B925-F32458E6003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5BF71373-3A05-4AA6-8D9B-E1F7C9F51FFE}" type="pres">
      <dgm:prSet presAssocID="{A41297BB-C8DA-42AE-B925-F32458E60034}" presName="spaceRect" presStyleCnt="0"/>
      <dgm:spPr/>
    </dgm:pt>
    <dgm:pt modelId="{0CF6204D-FDA5-416C-AAC0-8D4F31E60F41}" type="pres">
      <dgm:prSet presAssocID="{A41297BB-C8DA-42AE-B925-F32458E60034}" presName="parTx" presStyleLbl="revTx" presStyleIdx="1" presStyleCnt="5">
        <dgm:presLayoutVars>
          <dgm:chMax val="0"/>
          <dgm:chPref val="0"/>
        </dgm:presLayoutVars>
      </dgm:prSet>
      <dgm:spPr/>
    </dgm:pt>
    <dgm:pt modelId="{634A9BDA-EB16-4682-9E09-5BA6CD1925BF}" type="pres">
      <dgm:prSet presAssocID="{4173B5F5-B660-4EDA-8FB0-52A409544013}" presName="sibTrans" presStyleCnt="0"/>
      <dgm:spPr/>
    </dgm:pt>
    <dgm:pt modelId="{55805F6E-D9FF-4882-9E51-F802DC2EC58B}" type="pres">
      <dgm:prSet presAssocID="{BD6205F1-5817-41E4-B992-D4827FE7DC52}" presName="compNode" presStyleCnt="0"/>
      <dgm:spPr/>
    </dgm:pt>
    <dgm:pt modelId="{7FE5E7E8-8970-4CBB-A242-E8E57EE01401}" type="pres">
      <dgm:prSet presAssocID="{BD6205F1-5817-41E4-B992-D4827FE7DC52}" presName="bgRect" presStyleLbl="bgShp" presStyleIdx="2" presStyleCnt="5"/>
      <dgm:spPr/>
    </dgm:pt>
    <dgm:pt modelId="{C1F987B2-12B0-44D8-BCBD-02D7C69487FF}" type="pres">
      <dgm:prSet presAssocID="{BD6205F1-5817-41E4-B992-D4827FE7DC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E023DF60-E37B-4A24-9071-333CBA2BDB9F}" type="pres">
      <dgm:prSet presAssocID="{BD6205F1-5817-41E4-B992-D4827FE7DC52}" presName="spaceRect" presStyleCnt="0"/>
      <dgm:spPr/>
    </dgm:pt>
    <dgm:pt modelId="{A8F912BB-03B5-4318-B6FA-5845EDA0115E}" type="pres">
      <dgm:prSet presAssocID="{BD6205F1-5817-41E4-B992-D4827FE7DC52}" presName="parTx" presStyleLbl="revTx" presStyleIdx="2" presStyleCnt="5">
        <dgm:presLayoutVars>
          <dgm:chMax val="0"/>
          <dgm:chPref val="0"/>
        </dgm:presLayoutVars>
      </dgm:prSet>
      <dgm:spPr/>
    </dgm:pt>
    <dgm:pt modelId="{9497012F-07E2-4AF0-80F4-07DD3F1ADCF4}" type="pres">
      <dgm:prSet presAssocID="{19198E03-4AD7-4E1E-8DC8-CE2E83A15D4F}" presName="sibTrans" presStyleCnt="0"/>
      <dgm:spPr/>
    </dgm:pt>
    <dgm:pt modelId="{59FED057-0E50-4F77-A661-365303D5C7DF}" type="pres">
      <dgm:prSet presAssocID="{18156665-3E27-48FF-8B95-69DE1260ED84}" presName="compNode" presStyleCnt="0"/>
      <dgm:spPr/>
    </dgm:pt>
    <dgm:pt modelId="{C4FD0481-A3BA-4236-A359-180E59F4AC47}" type="pres">
      <dgm:prSet presAssocID="{18156665-3E27-48FF-8B95-69DE1260ED84}" presName="bgRect" presStyleLbl="bgShp" presStyleIdx="3" presStyleCnt="5"/>
      <dgm:spPr/>
    </dgm:pt>
    <dgm:pt modelId="{2AE72DD6-F854-477A-88C3-E47AB7FE43EC}" type="pres">
      <dgm:prSet presAssocID="{18156665-3E27-48FF-8B95-69DE1260ED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04C135A-0CC0-4AD2-8690-516F1CAC4C5D}" type="pres">
      <dgm:prSet presAssocID="{18156665-3E27-48FF-8B95-69DE1260ED84}" presName="spaceRect" presStyleCnt="0"/>
      <dgm:spPr/>
    </dgm:pt>
    <dgm:pt modelId="{D718C4EC-CEF9-4557-BF85-F162AE632BB6}" type="pres">
      <dgm:prSet presAssocID="{18156665-3E27-48FF-8B95-69DE1260ED84}" presName="parTx" presStyleLbl="revTx" presStyleIdx="3" presStyleCnt="5">
        <dgm:presLayoutVars>
          <dgm:chMax val="0"/>
          <dgm:chPref val="0"/>
        </dgm:presLayoutVars>
      </dgm:prSet>
      <dgm:spPr/>
    </dgm:pt>
    <dgm:pt modelId="{0AA6E6E2-29C5-43BB-B505-3064C282D8CF}" type="pres">
      <dgm:prSet presAssocID="{E344E7DF-074D-4225-AE05-F6254DB6507F}" presName="sibTrans" presStyleCnt="0"/>
      <dgm:spPr/>
    </dgm:pt>
    <dgm:pt modelId="{5163B71C-921A-41FC-9868-2E696FD148E3}" type="pres">
      <dgm:prSet presAssocID="{70B6035A-0592-426A-A437-361FA2B7FB2B}" presName="compNode" presStyleCnt="0"/>
      <dgm:spPr/>
    </dgm:pt>
    <dgm:pt modelId="{5439BFB2-8E5C-4EF2-AC83-5BC5A658B2A5}" type="pres">
      <dgm:prSet presAssocID="{70B6035A-0592-426A-A437-361FA2B7FB2B}" presName="bgRect" presStyleLbl="bgShp" presStyleIdx="4" presStyleCnt="5"/>
      <dgm:spPr/>
    </dgm:pt>
    <dgm:pt modelId="{44B880E6-0B14-4AE0-A054-F7EE60498A3C}" type="pres">
      <dgm:prSet presAssocID="{70B6035A-0592-426A-A437-361FA2B7FB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B7554A4-241F-4AE3-8496-46E3FA6020D3}" type="pres">
      <dgm:prSet presAssocID="{70B6035A-0592-426A-A437-361FA2B7FB2B}" presName="spaceRect" presStyleCnt="0"/>
      <dgm:spPr/>
    </dgm:pt>
    <dgm:pt modelId="{D18F4D9A-3E1C-437B-8383-9BD91FA6A3DD}" type="pres">
      <dgm:prSet presAssocID="{70B6035A-0592-426A-A437-361FA2B7FB2B}" presName="parTx" presStyleLbl="revTx" presStyleIdx="4" presStyleCnt="5">
        <dgm:presLayoutVars>
          <dgm:chMax val="0"/>
          <dgm:chPref val="0"/>
        </dgm:presLayoutVars>
      </dgm:prSet>
      <dgm:spPr/>
    </dgm:pt>
  </dgm:ptLst>
  <dgm:cxnLst>
    <dgm:cxn modelId="{6C588723-BB14-4F9E-8839-C6F3BCF6B8F8}" srcId="{34B3A242-65A3-4124-B324-4211C6D07914}" destId="{70B6035A-0592-426A-A437-361FA2B7FB2B}" srcOrd="4" destOrd="0" parTransId="{225242ED-8F89-4A06-8218-2794EBE7FD4D}" sibTransId="{4B7EE033-5850-48AB-A6AA-702F2EAFFDD4}"/>
    <dgm:cxn modelId="{2337BF2E-6DCD-47A8-A3AA-E452153D12EB}" srcId="{34B3A242-65A3-4124-B324-4211C6D07914}" destId="{A41297BB-C8DA-42AE-B925-F32458E60034}" srcOrd="1" destOrd="0" parTransId="{1AC6A8B6-67DC-4FF9-B0D3-8E81B35FEA9A}" sibTransId="{4173B5F5-B660-4EDA-8FB0-52A409544013}"/>
    <dgm:cxn modelId="{DDCE3F5B-4CF1-4170-9D19-07848977FB89}" srcId="{34B3A242-65A3-4124-B324-4211C6D07914}" destId="{43CB3678-5A3B-4167-B407-786D109AFD4A}" srcOrd="0" destOrd="0" parTransId="{24AE9672-8784-4F96-9086-D9510639536C}" sibTransId="{E508A96A-EBCB-4E15-B4D4-FC02131A0BE6}"/>
    <dgm:cxn modelId="{494C2660-CD46-45D7-A34E-A26C384E75B1}" srcId="{34B3A242-65A3-4124-B324-4211C6D07914}" destId="{BD6205F1-5817-41E4-B992-D4827FE7DC52}" srcOrd="2" destOrd="0" parTransId="{07795CD8-5652-4FFA-86CC-C534CEE53E8B}" sibTransId="{19198E03-4AD7-4E1E-8DC8-CE2E83A15D4F}"/>
    <dgm:cxn modelId="{704A856D-0390-4027-8165-5FFBFFD6CE43}" type="presOf" srcId="{43CB3678-5A3B-4167-B407-786D109AFD4A}" destId="{31F0A8E0-3AF2-46EF-ACF3-06B361B9323E}" srcOrd="0" destOrd="0" presId="urn:microsoft.com/office/officeart/2018/2/layout/IconVerticalSolidList"/>
    <dgm:cxn modelId="{5370A34F-2E55-4F58-8820-DDF229096FA2}" type="presOf" srcId="{34B3A242-65A3-4124-B324-4211C6D07914}" destId="{D1A706C0-A35E-4FE0-8064-40CF10F12812}" srcOrd="0" destOrd="0" presId="urn:microsoft.com/office/officeart/2018/2/layout/IconVerticalSolidList"/>
    <dgm:cxn modelId="{D07AAF86-7B24-463D-8A95-1F4571969E28}" type="presOf" srcId="{70B6035A-0592-426A-A437-361FA2B7FB2B}" destId="{D18F4D9A-3E1C-437B-8383-9BD91FA6A3DD}" srcOrd="0" destOrd="0" presId="urn:microsoft.com/office/officeart/2018/2/layout/IconVerticalSolidList"/>
    <dgm:cxn modelId="{23D0D3AD-874B-41C0-86C5-666A06C8BBEC}" srcId="{34B3A242-65A3-4124-B324-4211C6D07914}" destId="{18156665-3E27-48FF-8B95-69DE1260ED84}" srcOrd="3" destOrd="0" parTransId="{D47B0592-26F4-4CB2-8428-F11CBB7DB61F}" sibTransId="{E344E7DF-074D-4225-AE05-F6254DB6507F}"/>
    <dgm:cxn modelId="{D0BB89B7-BA56-4688-8DF7-E1F3079DD441}" type="presOf" srcId="{A41297BB-C8DA-42AE-B925-F32458E60034}" destId="{0CF6204D-FDA5-416C-AAC0-8D4F31E60F41}" srcOrd="0" destOrd="0" presId="urn:microsoft.com/office/officeart/2018/2/layout/IconVerticalSolidList"/>
    <dgm:cxn modelId="{0DC4F4DB-574D-4719-A2A5-34A56CD71CC6}" type="presOf" srcId="{18156665-3E27-48FF-8B95-69DE1260ED84}" destId="{D718C4EC-CEF9-4557-BF85-F162AE632BB6}" srcOrd="0" destOrd="0" presId="urn:microsoft.com/office/officeart/2018/2/layout/IconVerticalSolidList"/>
    <dgm:cxn modelId="{561BD1F2-92D6-4781-884F-433649A1B46F}" type="presOf" srcId="{BD6205F1-5817-41E4-B992-D4827FE7DC52}" destId="{A8F912BB-03B5-4318-B6FA-5845EDA0115E}" srcOrd="0" destOrd="0" presId="urn:microsoft.com/office/officeart/2018/2/layout/IconVerticalSolidList"/>
    <dgm:cxn modelId="{C251806B-A4B6-4EA7-AFC7-B355407D89AD}" type="presParOf" srcId="{D1A706C0-A35E-4FE0-8064-40CF10F12812}" destId="{90C45ECB-639B-438B-BFD3-DC670FA9D903}" srcOrd="0" destOrd="0" presId="urn:microsoft.com/office/officeart/2018/2/layout/IconVerticalSolidList"/>
    <dgm:cxn modelId="{F3380E44-55F0-45A7-A2BC-B10F0B2D88C6}" type="presParOf" srcId="{90C45ECB-639B-438B-BFD3-DC670FA9D903}" destId="{8B7CE7FE-272E-4DDC-9027-3A387D0BC5B1}" srcOrd="0" destOrd="0" presId="urn:microsoft.com/office/officeart/2018/2/layout/IconVerticalSolidList"/>
    <dgm:cxn modelId="{1576162C-5BCB-4746-9867-48A55A39ABA0}" type="presParOf" srcId="{90C45ECB-639B-438B-BFD3-DC670FA9D903}" destId="{66AB5CB6-96D4-420D-B40E-2250EBF6539E}" srcOrd="1" destOrd="0" presId="urn:microsoft.com/office/officeart/2018/2/layout/IconVerticalSolidList"/>
    <dgm:cxn modelId="{05375C93-31FA-4444-B22F-462E834D6AD7}" type="presParOf" srcId="{90C45ECB-639B-438B-BFD3-DC670FA9D903}" destId="{9B199C86-8EC0-4677-A64B-E73E75A30227}" srcOrd="2" destOrd="0" presId="urn:microsoft.com/office/officeart/2018/2/layout/IconVerticalSolidList"/>
    <dgm:cxn modelId="{9939D292-402F-47CE-8457-DBB6D7817167}" type="presParOf" srcId="{90C45ECB-639B-438B-BFD3-DC670FA9D903}" destId="{31F0A8E0-3AF2-46EF-ACF3-06B361B9323E}" srcOrd="3" destOrd="0" presId="urn:microsoft.com/office/officeart/2018/2/layout/IconVerticalSolidList"/>
    <dgm:cxn modelId="{6942A586-0462-4885-9E65-264480175D76}" type="presParOf" srcId="{D1A706C0-A35E-4FE0-8064-40CF10F12812}" destId="{74A1F887-8991-458E-9ABA-9A22F0C700B1}" srcOrd="1" destOrd="0" presId="urn:microsoft.com/office/officeart/2018/2/layout/IconVerticalSolidList"/>
    <dgm:cxn modelId="{D8231DE2-59B3-4DC4-8630-2774D4B0F17B}" type="presParOf" srcId="{D1A706C0-A35E-4FE0-8064-40CF10F12812}" destId="{234E561C-3BF7-4DBA-A5CD-A8719AAEA21A}" srcOrd="2" destOrd="0" presId="urn:microsoft.com/office/officeart/2018/2/layout/IconVerticalSolidList"/>
    <dgm:cxn modelId="{B3E37603-E37E-4C4D-B240-9C1F03766984}" type="presParOf" srcId="{234E561C-3BF7-4DBA-A5CD-A8719AAEA21A}" destId="{F7B5F6F1-D55C-4B9D-947B-D885A24FCA95}" srcOrd="0" destOrd="0" presId="urn:microsoft.com/office/officeart/2018/2/layout/IconVerticalSolidList"/>
    <dgm:cxn modelId="{65924A2E-5984-4DDA-8558-B218A7A6B14C}" type="presParOf" srcId="{234E561C-3BF7-4DBA-A5CD-A8719AAEA21A}" destId="{EFB41C01-D633-4559-86EC-DEE575D44B94}" srcOrd="1" destOrd="0" presId="urn:microsoft.com/office/officeart/2018/2/layout/IconVerticalSolidList"/>
    <dgm:cxn modelId="{47A63D44-9A51-44B9-B033-4F91CB05A2C5}" type="presParOf" srcId="{234E561C-3BF7-4DBA-A5CD-A8719AAEA21A}" destId="{5BF71373-3A05-4AA6-8D9B-E1F7C9F51FFE}" srcOrd="2" destOrd="0" presId="urn:microsoft.com/office/officeart/2018/2/layout/IconVerticalSolidList"/>
    <dgm:cxn modelId="{71699C19-5B64-40B4-BC63-E53E60D0A0D7}" type="presParOf" srcId="{234E561C-3BF7-4DBA-A5CD-A8719AAEA21A}" destId="{0CF6204D-FDA5-416C-AAC0-8D4F31E60F41}" srcOrd="3" destOrd="0" presId="urn:microsoft.com/office/officeart/2018/2/layout/IconVerticalSolidList"/>
    <dgm:cxn modelId="{D6013071-D069-463D-86C5-0238D410EC2E}" type="presParOf" srcId="{D1A706C0-A35E-4FE0-8064-40CF10F12812}" destId="{634A9BDA-EB16-4682-9E09-5BA6CD1925BF}" srcOrd="3" destOrd="0" presId="urn:microsoft.com/office/officeart/2018/2/layout/IconVerticalSolidList"/>
    <dgm:cxn modelId="{263B830F-EB17-43DB-B4AA-273E2559810B}" type="presParOf" srcId="{D1A706C0-A35E-4FE0-8064-40CF10F12812}" destId="{55805F6E-D9FF-4882-9E51-F802DC2EC58B}" srcOrd="4" destOrd="0" presId="urn:microsoft.com/office/officeart/2018/2/layout/IconVerticalSolidList"/>
    <dgm:cxn modelId="{EAF4BAFB-3591-4A6D-B7FB-98DE6D9F7D95}" type="presParOf" srcId="{55805F6E-D9FF-4882-9E51-F802DC2EC58B}" destId="{7FE5E7E8-8970-4CBB-A242-E8E57EE01401}" srcOrd="0" destOrd="0" presId="urn:microsoft.com/office/officeart/2018/2/layout/IconVerticalSolidList"/>
    <dgm:cxn modelId="{0574C3FE-6181-4B27-A932-E8BDD0D75D61}" type="presParOf" srcId="{55805F6E-D9FF-4882-9E51-F802DC2EC58B}" destId="{C1F987B2-12B0-44D8-BCBD-02D7C69487FF}" srcOrd="1" destOrd="0" presId="urn:microsoft.com/office/officeart/2018/2/layout/IconVerticalSolidList"/>
    <dgm:cxn modelId="{8173F77A-88E8-4445-A464-E2FA25532FE7}" type="presParOf" srcId="{55805F6E-D9FF-4882-9E51-F802DC2EC58B}" destId="{E023DF60-E37B-4A24-9071-333CBA2BDB9F}" srcOrd="2" destOrd="0" presId="urn:microsoft.com/office/officeart/2018/2/layout/IconVerticalSolidList"/>
    <dgm:cxn modelId="{3D7CEAC2-74CA-4E60-AFC2-8AC38D86C8AC}" type="presParOf" srcId="{55805F6E-D9FF-4882-9E51-F802DC2EC58B}" destId="{A8F912BB-03B5-4318-B6FA-5845EDA0115E}" srcOrd="3" destOrd="0" presId="urn:microsoft.com/office/officeart/2018/2/layout/IconVerticalSolidList"/>
    <dgm:cxn modelId="{5155F167-3538-471C-94EB-2623AE48CED7}" type="presParOf" srcId="{D1A706C0-A35E-4FE0-8064-40CF10F12812}" destId="{9497012F-07E2-4AF0-80F4-07DD3F1ADCF4}" srcOrd="5" destOrd="0" presId="urn:microsoft.com/office/officeart/2018/2/layout/IconVerticalSolidList"/>
    <dgm:cxn modelId="{53AF17D1-E855-4DE7-8A84-A92808AEE652}" type="presParOf" srcId="{D1A706C0-A35E-4FE0-8064-40CF10F12812}" destId="{59FED057-0E50-4F77-A661-365303D5C7DF}" srcOrd="6" destOrd="0" presId="urn:microsoft.com/office/officeart/2018/2/layout/IconVerticalSolidList"/>
    <dgm:cxn modelId="{E985A993-5D4E-4C4B-9947-946B9380E715}" type="presParOf" srcId="{59FED057-0E50-4F77-A661-365303D5C7DF}" destId="{C4FD0481-A3BA-4236-A359-180E59F4AC47}" srcOrd="0" destOrd="0" presId="urn:microsoft.com/office/officeart/2018/2/layout/IconVerticalSolidList"/>
    <dgm:cxn modelId="{939C3E36-A5AB-4276-8D95-0A4DDA61931C}" type="presParOf" srcId="{59FED057-0E50-4F77-A661-365303D5C7DF}" destId="{2AE72DD6-F854-477A-88C3-E47AB7FE43EC}" srcOrd="1" destOrd="0" presId="urn:microsoft.com/office/officeart/2018/2/layout/IconVerticalSolidList"/>
    <dgm:cxn modelId="{973EE9F3-5529-41E5-B71F-C538CBD18FFF}" type="presParOf" srcId="{59FED057-0E50-4F77-A661-365303D5C7DF}" destId="{204C135A-0CC0-4AD2-8690-516F1CAC4C5D}" srcOrd="2" destOrd="0" presId="urn:microsoft.com/office/officeart/2018/2/layout/IconVerticalSolidList"/>
    <dgm:cxn modelId="{A691FAAE-33F8-411E-806A-76E317139CA0}" type="presParOf" srcId="{59FED057-0E50-4F77-A661-365303D5C7DF}" destId="{D718C4EC-CEF9-4557-BF85-F162AE632BB6}" srcOrd="3" destOrd="0" presId="urn:microsoft.com/office/officeart/2018/2/layout/IconVerticalSolidList"/>
    <dgm:cxn modelId="{4C8137C8-25D3-4467-BD19-006170F55E74}" type="presParOf" srcId="{D1A706C0-A35E-4FE0-8064-40CF10F12812}" destId="{0AA6E6E2-29C5-43BB-B505-3064C282D8CF}" srcOrd="7" destOrd="0" presId="urn:microsoft.com/office/officeart/2018/2/layout/IconVerticalSolidList"/>
    <dgm:cxn modelId="{69504A56-71B5-47DD-A293-070037D21AE5}" type="presParOf" srcId="{D1A706C0-A35E-4FE0-8064-40CF10F12812}" destId="{5163B71C-921A-41FC-9868-2E696FD148E3}" srcOrd="8" destOrd="0" presId="urn:microsoft.com/office/officeart/2018/2/layout/IconVerticalSolidList"/>
    <dgm:cxn modelId="{D553A68F-4670-4A5F-8774-46D03952F24E}" type="presParOf" srcId="{5163B71C-921A-41FC-9868-2E696FD148E3}" destId="{5439BFB2-8E5C-4EF2-AC83-5BC5A658B2A5}" srcOrd="0" destOrd="0" presId="urn:microsoft.com/office/officeart/2018/2/layout/IconVerticalSolidList"/>
    <dgm:cxn modelId="{C8AED852-208A-488B-8DDB-AB7CF2739123}" type="presParOf" srcId="{5163B71C-921A-41FC-9868-2E696FD148E3}" destId="{44B880E6-0B14-4AE0-A054-F7EE60498A3C}" srcOrd="1" destOrd="0" presId="urn:microsoft.com/office/officeart/2018/2/layout/IconVerticalSolidList"/>
    <dgm:cxn modelId="{AB05FF3E-31EA-41A0-8EB5-9657C96E24D4}" type="presParOf" srcId="{5163B71C-921A-41FC-9868-2E696FD148E3}" destId="{FB7554A4-241F-4AE3-8496-46E3FA6020D3}" srcOrd="2" destOrd="0" presId="urn:microsoft.com/office/officeart/2018/2/layout/IconVerticalSolidList"/>
    <dgm:cxn modelId="{0EC5D5E2-91A8-459C-84C1-7D5A225FD163}" type="presParOf" srcId="{5163B71C-921A-41FC-9868-2E696FD148E3}" destId="{D18F4D9A-3E1C-437B-8383-9BD91FA6A3D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EA512B-97B2-4787-81C7-A7835C6674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CC3322-C417-41D4-AB92-462F468AC059}">
      <dgm:prSet/>
      <dgm:spPr/>
      <dgm:t>
        <a:bodyPr/>
        <a:lstStyle/>
        <a:p>
          <a:pPr>
            <a:lnSpc>
              <a:spcPct val="100000"/>
            </a:lnSpc>
          </a:pPr>
          <a:r>
            <a:rPr lang="en-US"/>
            <a:t>Influence of password policies</a:t>
          </a:r>
        </a:p>
      </dgm:t>
    </dgm:pt>
    <dgm:pt modelId="{77009F5B-D37D-4907-993D-81BB83A7B6B2}" type="parTrans" cxnId="{94795CD3-55DB-43A9-B21F-FF086F8B7EC0}">
      <dgm:prSet/>
      <dgm:spPr/>
      <dgm:t>
        <a:bodyPr/>
        <a:lstStyle/>
        <a:p>
          <a:endParaRPr lang="en-US"/>
        </a:p>
      </dgm:t>
    </dgm:pt>
    <dgm:pt modelId="{07965E8B-FC1F-4514-9B06-4E81EF527C7A}" type="sibTrans" cxnId="{94795CD3-55DB-43A9-B21F-FF086F8B7EC0}">
      <dgm:prSet/>
      <dgm:spPr/>
      <dgm:t>
        <a:bodyPr/>
        <a:lstStyle/>
        <a:p>
          <a:endParaRPr lang="en-US"/>
        </a:p>
      </dgm:t>
    </dgm:pt>
    <dgm:pt modelId="{58329132-A436-4969-8E2C-2B1A98A2A416}">
      <dgm:prSet/>
      <dgm:spPr/>
      <dgm:t>
        <a:bodyPr/>
        <a:lstStyle/>
        <a:p>
          <a:pPr>
            <a:lnSpc>
              <a:spcPct val="100000"/>
            </a:lnSpc>
          </a:pPr>
          <a:r>
            <a:rPr lang="en-US"/>
            <a:t>Influence of SSO/OAuth</a:t>
          </a:r>
        </a:p>
      </dgm:t>
    </dgm:pt>
    <dgm:pt modelId="{4A312645-4937-470F-B37D-A631415A1E56}" type="parTrans" cxnId="{9E4C2691-7B6B-451D-85EC-ACD4FE77E926}">
      <dgm:prSet/>
      <dgm:spPr/>
      <dgm:t>
        <a:bodyPr/>
        <a:lstStyle/>
        <a:p>
          <a:endParaRPr lang="en-US"/>
        </a:p>
      </dgm:t>
    </dgm:pt>
    <dgm:pt modelId="{3D6BBDCE-484C-4BBB-B084-308E4F765E77}" type="sibTrans" cxnId="{9E4C2691-7B6B-451D-85EC-ACD4FE77E926}">
      <dgm:prSet/>
      <dgm:spPr/>
      <dgm:t>
        <a:bodyPr/>
        <a:lstStyle/>
        <a:p>
          <a:endParaRPr lang="en-US"/>
        </a:p>
      </dgm:t>
    </dgm:pt>
    <dgm:pt modelId="{0DD5E8DC-0668-488E-B83A-DB25F34A3F44}">
      <dgm:prSet/>
      <dgm:spPr/>
      <dgm:t>
        <a:bodyPr/>
        <a:lstStyle/>
        <a:p>
          <a:pPr>
            <a:lnSpc>
              <a:spcPct val="100000"/>
            </a:lnSpc>
          </a:pPr>
          <a:r>
            <a:rPr lang="en-US"/>
            <a:t>Influence of MFA</a:t>
          </a:r>
        </a:p>
      </dgm:t>
    </dgm:pt>
    <dgm:pt modelId="{4EB5FF5C-F0C3-4FD9-B25D-D2B3A02395B3}" type="parTrans" cxnId="{DC37C019-1B65-4586-AF09-0A9FFF4B6624}">
      <dgm:prSet/>
      <dgm:spPr/>
      <dgm:t>
        <a:bodyPr/>
        <a:lstStyle/>
        <a:p>
          <a:endParaRPr lang="en-US"/>
        </a:p>
      </dgm:t>
    </dgm:pt>
    <dgm:pt modelId="{4F397D9A-CCC4-4A4F-9EAD-CD248C4017D7}" type="sibTrans" cxnId="{DC37C019-1B65-4586-AF09-0A9FFF4B6624}">
      <dgm:prSet/>
      <dgm:spPr/>
      <dgm:t>
        <a:bodyPr/>
        <a:lstStyle/>
        <a:p>
          <a:endParaRPr lang="en-US"/>
        </a:p>
      </dgm:t>
    </dgm:pt>
    <dgm:pt modelId="{9F994187-17A2-4D2B-8444-329AE7A0E200}" type="pres">
      <dgm:prSet presAssocID="{92EA512B-97B2-4787-81C7-A7835C6674C5}" presName="root" presStyleCnt="0">
        <dgm:presLayoutVars>
          <dgm:dir/>
          <dgm:resizeHandles val="exact"/>
        </dgm:presLayoutVars>
      </dgm:prSet>
      <dgm:spPr/>
    </dgm:pt>
    <dgm:pt modelId="{23E2DF6F-2360-4E01-BCF0-77D024FCE6F2}" type="pres">
      <dgm:prSet presAssocID="{C8CC3322-C417-41D4-AB92-462F468AC059}" presName="compNode" presStyleCnt="0"/>
      <dgm:spPr/>
    </dgm:pt>
    <dgm:pt modelId="{A0B51062-2658-449B-AA58-2C072204190A}" type="pres">
      <dgm:prSet presAssocID="{C8CC3322-C417-41D4-AB92-462F468AC059}" presName="bgRect" presStyleLbl="bgShp" presStyleIdx="0" presStyleCnt="3"/>
      <dgm:spPr/>
    </dgm:pt>
    <dgm:pt modelId="{28C280CE-6EA6-4361-B4AB-1F247F98C9A7}" type="pres">
      <dgm:prSet presAssocID="{C8CC3322-C417-41D4-AB92-462F468AC0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DE304DD-E8A1-414D-98DE-74DD0677AFD2}" type="pres">
      <dgm:prSet presAssocID="{C8CC3322-C417-41D4-AB92-462F468AC059}" presName="spaceRect" presStyleCnt="0"/>
      <dgm:spPr/>
    </dgm:pt>
    <dgm:pt modelId="{88D8753F-774D-43EA-9307-52D0678F22C1}" type="pres">
      <dgm:prSet presAssocID="{C8CC3322-C417-41D4-AB92-462F468AC059}" presName="parTx" presStyleLbl="revTx" presStyleIdx="0" presStyleCnt="3">
        <dgm:presLayoutVars>
          <dgm:chMax val="0"/>
          <dgm:chPref val="0"/>
        </dgm:presLayoutVars>
      </dgm:prSet>
      <dgm:spPr/>
    </dgm:pt>
    <dgm:pt modelId="{B9C8C483-2B07-4357-B5D1-36D111830ED8}" type="pres">
      <dgm:prSet presAssocID="{07965E8B-FC1F-4514-9B06-4E81EF527C7A}" presName="sibTrans" presStyleCnt="0"/>
      <dgm:spPr/>
    </dgm:pt>
    <dgm:pt modelId="{8F6ABE52-C572-4007-87B9-35DF923CD91D}" type="pres">
      <dgm:prSet presAssocID="{58329132-A436-4969-8E2C-2B1A98A2A416}" presName="compNode" presStyleCnt="0"/>
      <dgm:spPr/>
    </dgm:pt>
    <dgm:pt modelId="{BEBC74B5-3F71-4D20-AAFE-88DF13367328}" type="pres">
      <dgm:prSet presAssocID="{58329132-A436-4969-8E2C-2B1A98A2A416}" presName="bgRect" presStyleLbl="bgShp" presStyleIdx="1" presStyleCnt="3"/>
      <dgm:spPr/>
    </dgm:pt>
    <dgm:pt modelId="{09DCD345-6236-4657-8248-F3EE8ABDAEAA}" type="pres">
      <dgm:prSet presAssocID="{58329132-A436-4969-8E2C-2B1A98A2A4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CA66EA2-BBBA-4CEB-8B35-4824D6E5E855}" type="pres">
      <dgm:prSet presAssocID="{58329132-A436-4969-8E2C-2B1A98A2A416}" presName="spaceRect" presStyleCnt="0"/>
      <dgm:spPr/>
    </dgm:pt>
    <dgm:pt modelId="{C812E80B-8FBC-40E5-9A75-D09F49F7185C}" type="pres">
      <dgm:prSet presAssocID="{58329132-A436-4969-8E2C-2B1A98A2A416}" presName="parTx" presStyleLbl="revTx" presStyleIdx="1" presStyleCnt="3">
        <dgm:presLayoutVars>
          <dgm:chMax val="0"/>
          <dgm:chPref val="0"/>
        </dgm:presLayoutVars>
      </dgm:prSet>
      <dgm:spPr/>
    </dgm:pt>
    <dgm:pt modelId="{4B47D0F1-16D3-47F9-AB76-19C9D8392CEC}" type="pres">
      <dgm:prSet presAssocID="{3D6BBDCE-484C-4BBB-B084-308E4F765E77}" presName="sibTrans" presStyleCnt="0"/>
      <dgm:spPr/>
    </dgm:pt>
    <dgm:pt modelId="{12806E7B-B3ED-468F-B842-C0AE147E7EE5}" type="pres">
      <dgm:prSet presAssocID="{0DD5E8DC-0668-488E-B83A-DB25F34A3F44}" presName="compNode" presStyleCnt="0"/>
      <dgm:spPr/>
    </dgm:pt>
    <dgm:pt modelId="{84F35A36-0714-4896-AA61-B9FF81CA08E6}" type="pres">
      <dgm:prSet presAssocID="{0DD5E8DC-0668-488E-B83A-DB25F34A3F44}" presName="bgRect" presStyleLbl="bgShp" presStyleIdx="2" presStyleCnt="3"/>
      <dgm:spPr/>
    </dgm:pt>
    <dgm:pt modelId="{91CBDCC7-DE13-44A3-94FC-789E7CCA156D}" type="pres">
      <dgm:prSet presAssocID="{0DD5E8DC-0668-488E-B83A-DB25F34A3F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C9A8EB53-05D8-4DFA-9B24-9A41B92F496C}" type="pres">
      <dgm:prSet presAssocID="{0DD5E8DC-0668-488E-B83A-DB25F34A3F44}" presName="spaceRect" presStyleCnt="0"/>
      <dgm:spPr/>
    </dgm:pt>
    <dgm:pt modelId="{0EFA1847-04AE-4946-9670-AF2302F6926E}" type="pres">
      <dgm:prSet presAssocID="{0DD5E8DC-0668-488E-B83A-DB25F34A3F44}" presName="parTx" presStyleLbl="revTx" presStyleIdx="2" presStyleCnt="3">
        <dgm:presLayoutVars>
          <dgm:chMax val="0"/>
          <dgm:chPref val="0"/>
        </dgm:presLayoutVars>
      </dgm:prSet>
      <dgm:spPr/>
    </dgm:pt>
  </dgm:ptLst>
  <dgm:cxnLst>
    <dgm:cxn modelId="{F66EAE0D-85F7-4BB3-8520-92EE6B82A661}" type="presOf" srcId="{C8CC3322-C417-41D4-AB92-462F468AC059}" destId="{88D8753F-774D-43EA-9307-52D0678F22C1}" srcOrd="0" destOrd="0" presId="urn:microsoft.com/office/officeart/2018/2/layout/IconVerticalSolidList"/>
    <dgm:cxn modelId="{DC37C019-1B65-4586-AF09-0A9FFF4B6624}" srcId="{92EA512B-97B2-4787-81C7-A7835C6674C5}" destId="{0DD5E8DC-0668-488E-B83A-DB25F34A3F44}" srcOrd="2" destOrd="0" parTransId="{4EB5FF5C-F0C3-4FD9-B25D-D2B3A02395B3}" sibTransId="{4F397D9A-CCC4-4A4F-9EAD-CD248C4017D7}"/>
    <dgm:cxn modelId="{9E4C2691-7B6B-451D-85EC-ACD4FE77E926}" srcId="{92EA512B-97B2-4787-81C7-A7835C6674C5}" destId="{58329132-A436-4969-8E2C-2B1A98A2A416}" srcOrd="1" destOrd="0" parTransId="{4A312645-4937-470F-B37D-A631415A1E56}" sibTransId="{3D6BBDCE-484C-4BBB-B084-308E4F765E77}"/>
    <dgm:cxn modelId="{3F3539BC-D0A8-4C66-B544-2A910FD59B31}" type="presOf" srcId="{92EA512B-97B2-4787-81C7-A7835C6674C5}" destId="{9F994187-17A2-4D2B-8444-329AE7A0E200}" srcOrd="0" destOrd="0" presId="urn:microsoft.com/office/officeart/2018/2/layout/IconVerticalSolidList"/>
    <dgm:cxn modelId="{94795CD3-55DB-43A9-B21F-FF086F8B7EC0}" srcId="{92EA512B-97B2-4787-81C7-A7835C6674C5}" destId="{C8CC3322-C417-41D4-AB92-462F468AC059}" srcOrd="0" destOrd="0" parTransId="{77009F5B-D37D-4907-993D-81BB83A7B6B2}" sibTransId="{07965E8B-FC1F-4514-9B06-4E81EF527C7A}"/>
    <dgm:cxn modelId="{E3D6B1E7-8F66-416D-843F-43E4780A7A9C}" type="presOf" srcId="{58329132-A436-4969-8E2C-2B1A98A2A416}" destId="{C812E80B-8FBC-40E5-9A75-D09F49F7185C}" srcOrd="0" destOrd="0" presId="urn:microsoft.com/office/officeart/2018/2/layout/IconVerticalSolidList"/>
    <dgm:cxn modelId="{DB4C2EF4-2E3D-4355-A0C3-7ADB4B61C14B}" type="presOf" srcId="{0DD5E8DC-0668-488E-B83A-DB25F34A3F44}" destId="{0EFA1847-04AE-4946-9670-AF2302F6926E}" srcOrd="0" destOrd="0" presId="urn:microsoft.com/office/officeart/2018/2/layout/IconVerticalSolidList"/>
    <dgm:cxn modelId="{AAC2A8D1-C540-481A-B306-68C9A3BC0617}" type="presParOf" srcId="{9F994187-17A2-4D2B-8444-329AE7A0E200}" destId="{23E2DF6F-2360-4E01-BCF0-77D024FCE6F2}" srcOrd="0" destOrd="0" presId="urn:microsoft.com/office/officeart/2018/2/layout/IconVerticalSolidList"/>
    <dgm:cxn modelId="{E7E984F8-0D1F-4B49-B203-678322B6BEA7}" type="presParOf" srcId="{23E2DF6F-2360-4E01-BCF0-77D024FCE6F2}" destId="{A0B51062-2658-449B-AA58-2C072204190A}" srcOrd="0" destOrd="0" presId="urn:microsoft.com/office/officeart/2018/2/layout/IconVerticalSolidList"/>
    <dgm:cxn modelId="{5683C92D-F451-4E26-82B7-D1F0598C332B}" type="presParOf" srcId="{23E2DF6F-2360-4E01-BCF0-77D024FCE6F2}" destId="{28C280CE-6EA6-4361-B4AB-1F247F98C9A7}" srcOrd="1" destOrd="0" presId="urn:microsoft.com/office/officeart/2018/2/layout/IconVerticalSolidList"/>
    <dgm:cxn modelId="{BA03F69A-0635-4FE4-BF1E-F7E037ABD566}" type="presParOf" srcId="{23E2DF6F-2360-4E01-BCF0-77D024FCE6F2}" destId="{3DE304DD-E8A1-414D-98DE-74DD0677AFD2}" srcOrd="2" destOrd="0" presId="urn:microsoft.com/office/officeart/2018/2/layout/IconVerticalSolidList"/>
    <dgm:cxn modelId="{29ADBF54-849B-4BF1-845D-34A49141EA5C}" type="presParOf" srcId="{23E2DF6F-2360-4E01-BCF0-77D024FCE6F2}" destId="{88D8753F-774D-43EA-9307-52D0678F22C1}" srcOrd="3" destOrd="0" presId="urn:microsoft.com/office/officeart/2018/2/layout/IconVerticalSolidList"/>
    <dgm:cxn modelId="{3CADF683-26B6-4A9B-B9A4-ACF3BB051127}" type="presParOf" srcId="{9F994187-17A2-4D2B-8444-329AE7A0E200}" destId="{B9C8C483-2B07-4357-B5D1-36D111830ED8}" srcOrd="1" destOrd="0" presId="urn:microsoft.com/office/officeart/2018/2/layout/IconVerticalSolidList"/>
    <dgm:cxn modelId="{70C5AACA-9F01-4D79-9391-664EDD5F342C}" type="presParOf" srcId="{9F994187-17A2-4D2B-8444-329AE7A0E200}" destId="{8F6ABE52-C572-4007-87B9-35DF923CD91D}" srcOrd="2" destOrd="0" presId="urn:microsoft.com/office/officeart/2018/2/layout/IconVerticalSolidList"/>
    <dgm:cxn modelId="{878C5B20-E833-415C-8CAA-BFEF3C50756F}" type="presParOf" srcId="{8F6ABE52-C572-4007-87B9-35DF923CD91D}" destId="{BEBC74B5-3F71-4D20-AAFE-88DF13367328}" srcOrd="0" destOrd="0" presId="urn:microsoft.com/office/officeart/2018/2/layout/IconVerticalSolidList"/>
    <dgm:cxn modelId="{5EFF6F46-8DFF-4D21-99B7-D93C42C59AB9}" type="presParOf" srcId="{8F6ABE52-C572-4007-87B9-35DF923CD91D}" destId="{09DCD345-6236-4657-8248-F3EE8ABDAEAA}" srcOrd="1" destOrd="0" presId="urn:microsoft.com/office/officeart/2018/2/layout/IconVerticalSolidList"/>
    <dgm:cxn modelId="{2073BBD9-D1A0-4EDB-80CA-41A87D07C0FD}" type="presParOf" srcId="{8F6ABE52-C572-4007-87B9-35DF923CD91D}" destId="{8CA66EA2-BBBA-4CEB-8B35-4824D6E5E855}" srcOrd="2" destOrd="0" presId="urn:microsoft.com/office/officeart/2018/2/layout/IconVerticalSolidList"/>
    <dgm:cxn modelId="{6FAAA4A2-A2F0-4F88-89EA-27CC81C1A711}" type="presParOf" srcId="{8F6ABE52-C572-4007-87B9-35DF923CD91D}" destId="{C812E80B-8FBC-40E5-9A75-D09F49F7185C}" srcOrd="3" destOrd="0" presId="urn:microsoft.com/office/officeart/2018/2/layout/IconVerticalSolidList"/>
    <dgm:cxn modelId="{3B78B83C-7BFA-4448-8899-85DB991872B8}" type="presParOf" srcId="{9F994187-17A2-4D2B-8444-329AE7A0E200}" destId="{4B47D0F1-16D3-47F9-AB76-19C9D8392CEC}" srcOrd="3" destOrd="0" presId="urn:microsoft.com/office/officeart/2018/2/layout/IconVerticalSolidList"/>
    <dgm:cxn modelId="{C140E004-D642-4DA6-8300-651346F3AD5E}" type="presParOf" srcId="{9F994187-17A2-4D2B-8444-329AE7A0E200}" destId="{12806E7B-B3ED-468F-B842-C0AE147E7EE5}" srcOrd="4" destOrd="0" presId="urn:microsoft.com/office/officeart/2018/2/layout/IconVerticalSolidList"/>
    <dgm:cxn modelId="{1AAF5EEB-E667-4738-9EC8-8F416882EE9E}" type="presParOf" srcId="{12806E7B-B3ED-468F-B842-C0AE147E7EE5}" destId="{84F35A36-0714-4896-AA61-B9FF81CA08E6}" srcOrd="0" destOrd="0" presId="urn:microsoft.com/office/officeart/2018/2/layout/IconVerticalSolidList"/>
    <dgm:cxn modelId="{844B42B1-9999-479F-B640-58446F3AC5B5}" type="presParOf" srcId="{12806E7B-B3ED-468F-B842-C0AE147E7EE5}" destId="{91CBDCC7-DE13-44A3-94FC-789E7CCA156D}" srcOrd="1" destOrd="0" presId="urn:microsoft.com/office/officeart/2018/2/layout/IconVerticalSolidList"/>
    <dgm:cxn modelId="{C107B7B9-3489-4A84-BE66-E6A1A7CD798E}" type="presParOf" srcId="{12806E7B-B3ED-468F-B842-C0AE147E7EE5}" destId="{C9A8EB53-05D8-4DFA-9B24-9A41B92F496C}" srcOrd="2" destOrd="0" presId="urn:microsoft.com/office/officeart/2018/2/layout/IconVerticalSolidList"/>
    <dgm:cxn modelId="{BAA7B31F-0F1F-4DA0-AF27-E9368C2F11BC}" type="presParOf" srcId="{12806E7B-B3ED-468F-B842-C0AE147E7EE5}" destId="{0EFA1847-04AE-4946-9670-AF2302F6926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471E6D-3681-44D7-8080-B2CB3676BB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34DEB-B1F6-4C93-A69C-425B59B7E48C}">
      <dgm:prSet/>
      <dgm:spPr/>
      <dgm:t>
        <a:bodyPr/>
        <a:lstStyle/>
        <a:p>
          <a:r>
            <a:rPr lang="en-US"/>
            <a:t>Software patches</a:t>
          </a:r>
        </a:p>
      </dgm:t>
    </dgm:pt>
    <dgm:pt modelId="{B960449C-FD98-4513-9C2C-0A7CE93D2E87}" type="parTrans" cxnId="{91A54B94-E852-4B72-8965-0496681E273F}">
      <dgm:prSet/>
      <dgm:spPr/>
      <dgm:t>
        <a:bodyPr/>
        <a:lstStyle/>
        <a:p>
          <a:endParaRPr lang="en-US"/>
        </a:p>
      </dgm:t>
    </dgm:pt>
    <dgm:pt modelId="{D5C4817C-16F4-48B6-AFF0-66C660165635}" type="sibTrans" cxnId="{91A54B94-E852-4B72-8965-0496681E273F}">
      <dgm:prSet/>
      <dgm:spPr/>
      <dgm:t>
        <a:bodyPr/>
        <a:lstStyle/>
        <a:p>
          <a:endParaRPr lang="en-US"/>
        </a:p>
      </dgm:t>
    </dgm:pt>
    <dgm:pt modelId="{72673137-28B2-4CFB-AE3B-28F8093888DF}">
      <dgm:prSet/>
      <dgm:spPr/>
      <dgm:t>
        <a:bodyPr/>
        <a:lstStyle/>
        <a:p>
          <a:r>
            <a:rPr lang="en-US"/>
            <a:t>Desired Configuration Policies</a:t>
          </a:r>
        </a:p>
      </dgm:t>
    </dgm:pt>
    <dgm:pt modelId="{30DDB146-DF69-4357-89ED-A7AF7AA7A538}" type="parTrans" cxnId="{DD1C50D1-E14F-4AE8-BBFD-BFB07888DFC0}">
      <dgm:prSet/>
      <dgm:spPr/>
      <dgm:t>
        <a:bodyPr/>
        <a:lstStyle/>
        <a:p>
          <a:endParaRPr lang="en-US"/>
        </a:p>
      </dgm:t>
    </dgm:pt>
    <dgm:pt modelId="{0EDF7C9A-63C3-43EF-A7E9-5A9A85A8F4B4}" type="sibTrans" cxnId="{DD1C50D1-E14F-4AE8-BBFD-BFB07888DFC0}">
      <dgm:prSet/>
      <dgm:spPr/>
      <dgm:t>
        <a:bodyPr/>
        <a:lstStyle/>
        <a:p>
          <a:endParaRPr lang="en-US"/>
        </a:p>
      </dgm:t>
    </dgm:pt>
    <dgm:pt modelId="{6E8D9EF3-CA78-4E65-AD84-90D5A1E57501}">
      <dgm:prSet/>
      <dgm:spPr/>
      <dgm:t>
        <a:bodyPr/>
        <a:lstStyle/>
        <a:p>
          <a:r>
            <a:rPr lang="en-US"/>
            <a:t>Malware</a:t>
          </a:r>
        </a:p>
      </dgm:t>
    </dgm:pt>
    <dgm:pt modelId="{D8B0F0AF-8155-4E95-A7D4-B3D0D92B2F50}" type="parTrans" cxnId="{4B51F682-7C07-410E-A261-B6362F166B89}">
      <dgm:prSet/>
      <dgm:spPr/>
      <dgm:t>
        <a:bodyPr/>
        <a:lstStyle/>
        <a:p>
          <a:endParaRPr lang="en-US"/>
        </a:p>
      </dgm:t>
    </dgm:pt>
    <dgm:pt modelId="{F6D129B6-09F1-4159-8C23-A7CD38DB6598}" type="sibTrans" cxnId="{4B51F682-7C07-410E-A261-B6362F166B89}">
      <dgm:prSet/>
      <dgm:spPr/>
      <dgm:t>
        <a:bodyPr/>
        <a:lstStyle/>
        <a:p>
          <a:endParaRPr lang="en-US"/>
        </a:p>
      </dgm:t>
    </dgm:pt>
    <dgm:pt modelId="{D6F91E19-0D07-4DFF-9A0A-C9D873F532D1}" type="pres">
      <dgm:prSet presAssocID="{80471E6D-3681-44D7-8080-B2CB3676BB70}" presName="root" presStyleCnt="0">
        <dgm:presLayoutVars>
          <dgm:dir/>
          <dgm:resizeHandles val="exact"/>
        </dgm:presLayoutVars>
      </dgm:prSet>
      <dgm:spPr/>
    </dgm:pt>
    <dgm:pt modelId="{B8C72689-95D3-4B78-BBE9-E407542009FD}" type="pres">
      <dgm:prSet presAssocID="{99034DEB-B1F6-4C93-A69C-425B59B7E48C}" presName="compNode" presStyleCnt="0"/>
      <dgm:spPr/>
    </dgm:pt>
    <dgm:pt modelId="{23F8F44B-1676-42F4-A81B-B1771AAEE5DE}" type="pres">
      <dgm:prSet presAssocID="{99034DEB-B1F6-4C93-A69C-425B59B7E48C}" presName="bgRect" presStyleLbl="bgShp" presStyleIdx="0" presStyleCnt="3"/>
      <dgm:spPr/>
    </dgm:pt>
    <dgm:pt modelId="{32EA224C-6EFE-4DC9-B171-BA5F2B9B157C}" type="pres">
      <dgm:prSet presAssocID="{99034DEB-B1F6-4C93-A69C-425B59B7E4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7E25300-A9F1-4468-935E-4B0E3F9B8B18}" type="pres">
      <dgm:prSet presAssocID="{99034DEB-B1F6-4C93-A69C-425B59B7E48C}" presName="spaceRect" presStyleCnt="0"/>
      <dgm:spPr/>
    </dgm:pt>
    <dgm:pt modelId="{1A8BDE45-6672-42DD-8C99-C8EB37F8285C}" type="pres">
      <dgm:prSet presAssocID="{99034DEB-B1F6-4C93-A69C-425B59B7E48C}" presName="parTx" presStyleLbl="revTx" presStyleIdx="0" presStyleCnt="3">
        <dgm:presLayoutVars>
          <dgm:chMax val="0"/>
          <dgm:chPref val="0"/>
        </dgm:presLayoutVars>
      </dgm:prSet>
      <dgm:spPr/>
    </dgm:pt>
    <dgm:pt modelId="{EC86E131-C95D-4CB7-A261-35685B1E3156}" type="pres">
      <dgm:prSet presAssocID="{D5C4817C-16F4-48B6-AFF0-66C660165635}" presName="sibTrans" presStyleCnt="0"/>
      <dgm:spPr/>
    </dgm:pt>
    <dgm:pt modelId="{40913361-586E-4168-8A7C-2FFCF29DED96}" type="pres">
      <dgm:prSet presAssocID="{72673137-28B2-4CFB-AE3B-28F8093888DF}" presName="compNode" presStyleCnt="0"/>
      <dgm:spPr/>
    </dgm:pt>
    <dgm:pt modelId="{4A40844F-68E1-4A7A-B738-7B5FFEB4CE67}" type="pres">
      <dgm:prSet presAssocID="{72673137-28B2-4CFB-AE3B-28F8093888DF}" presName="bgRect" presStyleLbl="bgShp" presStyleIdx="1" presStyleCnt="3"/>
      <dgm:spPr/>
    </dgm:pt>
    <dgm:pt modelId="{C23D3DAF-BE7E-419C-9016-26AA03D0ECE6}" type="pres">
      <dgm:prSet presAssocID="{72673137-28B2-4CFB-AE3B-28F809388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A80CE2AD-70A0-4C4C-919D-FFDE2269636E}" type="pres">
      <dgm:prSet presAssocID="{72673137-28B2-4CFB-AE3B-28F8093888DF}" presName="spaceRect" presStyleCnt="0"/>
      <dgm:spPr/>
    </dgm:pt>
    <dgm:pt modelId="{1EC22143-2F16-413F-8663-B6B09481095D}" type="pres">
      <dgm:prSet presAssocID="{72673137-28B2-4CFB-AE3B-28F8093888DF}" presName="parTx" presStyleLbl="revTx" presStyleIdx="1" presStyleCnt="3">
        <dgm:presLayoutVars>
          <dgm:chMax val="0"/>
          <dgm:chPref val="0"/>
        </dgm:presLayoutVars>
      </dgm:prSet>
      <dgm:spPr/>
    </dgm:pt>
    <dgm:pt modelId="{42902B67-9743-4991-B522-2C5BF550A1ED}" type="pres">
      <dgm:prSet presAssocID="{0EDF7C9A-63C3-43EF-A7E9-5A9A85A8F4B4}" presName="sibTrans" presStyleCnt="0"/>
      <dgm:spPr/>
    </dgm:pt>
    <dgm:pt modelId="{CDBA1F69-262D-429B-A248-FAD0E3C4B95A}" type="pres">
      <dgm:prSet presAssocID="{6E8D9EF3-CA78-4E65-AD84-90D5A1E57501}" presName="compNode" presStyleCnt="0"/>
      <dgm:spPr/>
    </dgm:pt>
    <dgm:pt modelId="{9EFFDD1C-581D-4645-B695-6723C3E896F1}" type="pres">
      <dgm:prSet presAssocID="{6E8D9EF3-CA78-4E65-AD84-90D5A1E57501}" presName="bgRect" presStyleLbl="bgShp" presStyleIdx="2" presStyleCnt="3"/>
      <dgm:spPr/>
    </dgm:pt>
    <dgm:pt modelId="{B28A8E14-7E51-40A6-8466-A3BC9013754F}" type="pres">
      <dgm:prSet presAssocID="{6E8D9EF3-CA78-4E65-AD84-90D5A1E575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207E34A3-DC62-4E6A-AE7E-FBF1E3E3881E}" type="pres">
      <dgm:prSet presAssocID="{6E8D9EF3-CA78-4E65-AD84-90D5A1E57501}" presName="spaceRect" presStyleCnt="0"/>
      <dgm:spPr/>
    </dgm:pt>
    <dgm:pt modelId="{88CF7537-6583-4742-9CF9-ACB78C309A6F}" type="pres">
      <dgm:prSet presAssocID="{6E8D9EF3-CA78-4E65-AD84-90D5A1E57501}" presName="parTx" presStyleLbl="revTx" presStyleIdx="2" presStyleCnt="3">
        <dgm:presLayoutVars>
          <dgm:chMax val="0"/>
          <dgm:chPref val="0"/>
        </dgm:presLayoutVars>
      </dgm:prSet>
      <dgm:spPr/>
    </dgm:pt>
  </dgm:ptLst>
  <dgm:cxnLst>
    <dgm:cxn modelId="{FC7DF83C-483E-4F2F-A4EA-C47631B4817C}" type="presOf" srcId="{80471E6D-3681-44D7-8080-B2CB3676BB70}" destId="{D6F91E19-0D07-4DFF-9A0A-C9D873F532D1}" srcOrd="0" destOrd="0" presId="urn:microsoft.com/office/officeart/2018/2/layout/IconVerticalSolidList"/>
    <dgm:cxn modelId="{086E1C62-DBF9-4F80-B9B2-974117FE7314}" type="presOf" srcId="{99034DEB-B1F6-4C93-A69C-425B59B7E48C}" destId="{1A8BDE45-6672-42DD-8C99-C8EB37F8285C}" srcOrd="0" destOrd="0" presId="urn:microsoft.com/office/officeart/2018/2/layout/IconVerticalSolidList"/>
    <dgm:cxn modelId="{4B51F682-7C07-410E-A261-B6362F166B89}" srcId="{80471E6D-3681-44D7-8080-B2CB3676BB70}" destId="{6E8D9EF3-CA78-4E65-AD84-90D5A1E57501}" srcOrd="2" destOrd="0" parTransId="{D8B0F0AF-8155-4E95-A7D4-B3D0D92B2F50}" sibTransId="{F6D129B6-09F1-4159-8C23-A7CD38DB6598}"/>
    <dgm:cxn modelId="{91A54B94-E852-4B72-8965-0496681E273F}" srcId="{80471E6D-3681-44D7-8080-B2CB3676BB70}" destId="{99034DEB-B1F6-4C93-A69C-425B59B7E48C}" srcOrd="0" destOrd="0" parTransId="{B960449C-FD98-4513-9C2C-0A7CE93D2E87}" sibTransId="{D5C4817C-16F4-48B6-AFF0-66C660165635}"/>
    <dgm:cxn modelId="{68B058C0-824D-4C0B-BBA2-661E688310FC}" type="presOf" srcId="{6E8D9EF3-CA78-4E65-AD84-90D5A1E57501}" destId="{88CF7537-6583-4742-9CF9-ACB78C309A6F}" srcOrd="0" destOrd="0" presId="urn:microsoft.com/office/officeart/2018/2/layout/IconVerticalSolidList"/>
    <dgm:cxn modelId="{DD1C50D1-E14F-4AE8-BBFD-BFB07888DFC0}" srcId="{80471E6D-3681-44D7-8080-B2CB3676BB70}" destId="{72673137-28B2-4CFB-AE3B-28F8093888DF}" srcOrd="1" destOrd="0" parTransId="{30DDB146-DF69-4357-89ED-A7AF7AA7A538}" sibTransId="{0EDF7C9A-63C3-43EF-A7E9-5A9A85A8F4B4}"/>
    <dgm:cxn modelId="{4BCA91FA-5451-4A00-9507-6E47C3F12B81}" type="presOf" srcId="{72673137-28B2-4CFB-AE3B-28F8093888DF}" destId="{1EC22143-2F16-413F-8663-B6B09481095D}" srcOrd="0" destOrd="0" presId="urn:microsoft.com/office/officeart/2018/2/layout/IconVerticalSolidList"/>
    <dgm:cxn modelId="{7AEE9C14-DEBD-4B2A-BD98-2111CD8DAF6A}" type="presParOf" srcId="{D6F91E19-0D07-4DFF-9A0A-C9D873F532D1}" destId="{B8C72689-95D3-4B78-BBE9-E407542009FD}" srcOrd="0" destOrd="0" presId="urn:microsoft.com/office/officeart/2018/2/layout/IconVerticalSolidList"/>
    <dgm:cxn modelId="{799CF461-0AF5-4998-84E7-486412514382}" type="presParOf" srcId="{B8C72689-95D3-4B78-BBE9-E407542009FD}" destId="{23F8F44B-1676-42F4-A81B-B1771AAEE5DE}" srcOrd="0" destOrd="0" presId="urn:microsoft.com/office/officeart/2018/2/layout/IconVerticalSolidList"/>
    <dgm:cxn modelId="{B9AFE9E0-A668-4C37-A6BA-102594A44D37}" type="presParOf" srcId="{B8C72689-95D3-4B78-BBE9-E407542009FD}" destId="{32EA224C-6EFE-4DC9-B171-BA5F2B9B157C}" srcOrd="1" destOrd="0" presId="urn:microsoft.com/office/officeart/2018/2/layout/IconVerticalSolidList"/>
    <dgm:cxn modelId="{BB586372-78DF-4313-9D5A-6BA77A4B1A95}" type="presParOf" srcId="{B8C72689-95D3-4B78-BBE9-E407542009FD}" destId="{77E25300-A9F1-4468-935E-4B0E3F9B8B18}" srcOrd="2" destOrd="0" presId="urn:microsoft.com/office/officeart/2018/2/layout/IconVerticalSolidList"/>
    <dgm:cxn modelId="{C5997C1B-8590-40ED-A9FD-19025193FFCE}" type="presParOf" srcId="{B8C72689-95D3-4B78-BBE9-E407542009FD}" destId="{1A8BDE45-6672-42DD-8C99-C8EB37F8285C}" srcOrd="3" destOrd="0" presId="urn:microsoft.com/office/officeart/2018/2/layout/IconVerticalSolidList"/>
    <dgm:cxn modelId="{F71F6065-474D-405D-BE2F-A35DA91F1FA7}" type="presParOf" srcId="{D6F91E19-0D07-4DFF-9A0A-C9D873F532D1}" destId="{EC86E131-C95D-4CB7-A261-35685B1E3156}" srcOrd="1" destOrd="0" presId="urn:microsoft.com/office/officeart/2018/2/layout/IconVerticalSolidList"/>
    <dgm:cxn modelId="{DA816000-1025-4B24-A981-0142FE809DB9}" type="presParOf" srcId="{D6F91E19-0D07-4DFF-9A0A-C9D873F532D1}" destId="{40913361-586E-4168-8A7C-2FFCF29DED96}" srcOrd="2" destOrd="0" presId="urn:microsoft.com/office/officeart/2018/2/layout/IconVerticalSolidList"/>
    <dgm:cxn modelId="{560022FE-0962-4AEB-ACE0-8BB0B0BB5308}" type="presParOf" srcId="{40913361-586E-4168-8A7C-2FFCF29DED96}" destId="{4A40844F-68E1-4A7A-B738-7B5FFEB4CE67}" srcOrd="0" destOrd="0" presId="urn:microsoft.com/office/officeart/2018/2/layout/IconVerticalSolidList"/>
    <dgm:cxn modelId="{B13328AB-E57A-4DB4-8CF0-857CB784B57F}" type="presParOf" srcId="{40913361-586E-4168-8A7C-2FFCF29DED96}" destId="{C23D3DAF-BE7E-419C-9016-26AA03D0ECE6}" srcOrd="1" destOrd="0" presId="urn:microsoft.com/office/officeart/2018/2/layout/IconVerticalSolidList"/>
    <dgm:cxn modelId="{E2763771-960F-4035-8AC1-F569373ADBBA}" type="presParOf" srcId="{40913361-586E-4168-8A7C-2FFCF29DED96}" destId="{A80CE2AD-70A0-4C4C-919D-FFDE2269636E}" srcOrd="2" destOrd="0" presId="urn:microsoft.com/office/officeart/2018/2/layout/IconVerticalSolidList"/>
    <dgm:cxn modelId="{49D432B4-5F36-488E-AE31-C292DE258F0E}" type="presParOf" srcId="{40913361-586E-4168-8A7C-2FFCF29DED96}" destId="{1EC22143-2F16-413F-8663-B6B09481095D}" srcOrd="3" destOrd="0" presId="urn:microsoft.com/office/officeart/2018/2/layout/IconVerticalSolidList"/>
    <dgm:cxn modelId="{FB1DCD3B-F82B-41BA-B90A-A7F492C3FA02}" type="presParOf" srcId="{D6F91E19-0D07-4DFF-9A0A-C9D873F532D1}" destId="{42902B67-9743-4991-B522-2C5BF550A1ED}" srcOrd="3" destOrd="0" presId="urn:microsoft.com/office/officeart/2018/2/layout/IconVerticalSolidList"/>
    <dgm:cxn modelId="{281AAE36-768C-45CA-B832-523AFC8DB410}" type="presParOf" srcId="{D6F91E19-0D07-4DFF-9A0A-C9D873F532D1}" destId="{CDBA1F69-262D-429B-A248-FAD0E3C4B95A}" srcOrd="4" destOrd="0" presId="urn:microsoft.com/office/officeart/2018/2/layout/IconVerticalSolidList"/>
    <dgm:cxn modelId="{C5352AE0-AE22-4BF0-87C2-E9B85DBA47D3}" type="presParOf" srcId="{CDBA1F69-262D-429B-A248-FAD0E3C4B95A}" destId="{9EFFDD1C-581D-4645-B695-6723C3E896F1}" srcOrd="0" destOrd="0" presId="urn:microsoft.com/office/officeart/2018/2/layout/IconVerticalSolidList"/>
    <dgm:cxn modelId="{B99249BA-8B56-4547-BE3F-D499793B629E}" type="presParOf" srcId="{CDBA1F69-262D-429B-A248-FAD0E3C4B95A}" destId="{B28A8E14-7E51-40A6-8466-A3BC9013754F}" srcOrd="1" destOrd="0" presId="urn:microsoft.com/office/officeart/2018/2/layout/IconVerticalSolidList"/>
    <dgm:cxn modelId="{6BA35B7B-99D5-40FF-B751-65940E50F799}" type="presParOf" srcId="{CDBA1F69-262D-429B-A248-FAD0E3C4B95A}" destId="{207E34A3-DC62-4E6A-AE7E-FBF1E3E3881E}" srcOrd="2" destOrd="0" presId="urn:microsoft.com/office/officeart/2018/2/layout/IconVerticalSolidList"/>
    <dgm:cxn modelId="{DBC652C9-C13F-4CE5-9C68-20B264BA3530}" type="presParOf" srcId="{CDBA1F69-262D-429B-A248-FAD0E3C4B95A}" destId="{88CF7537-6583-4742-9CF9-ACB78C309A6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406DF-30DA-4F1B-8936-8CAC8605F4E6}">
      <dsp:nvSpPr>
        <dsp:cNvPr id="0" name=""/>
        <dsp:cNvSpPr/>
      </dsp:nvSpPr>
      <dsp:spPr>
        <a:xfrm>
          <a:off x="0" y="288760"/>
          <a:ext cx="6266011" cy="25137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an afterthought</a:t>
          </a:r>
        </a:p>
        <a:p>
          <a:pPr marL="171450" lvl="1" indent="-171450" algn="l" defTabSz="844550">
            <a:lnSpc>
              <a:spcPct val="90000"/>
            </a:lnSpc>
            <a:spcBef>
              <a:spcPct val="0"/>
            </a:spcBef>
            <a:spcAft>
              <a:spcPct val="15000"/>
            </a:spcAft>
            <a:buChar char="•"/>
          </a:pPr>
          <a:r>
            <a:rPr lang="en-US" sz="1900" kern="1200" dirty="0"/>
            <a:t>It’s not because “they” are specifically targeting “us”</a:t>
          </a:r>
        </a:p>
        <a:p>
          <a:pPr marL="171450" lvl="1" indent="-171450" algn="l" defTabSz="844550">
            <a:lnSpc>
              <a:spcPct val="90000"/>
            </a:lnSpc>
            <a:spcBef>
              <a:spcPct val="0"/>
            </a:spcBef>
            <a:spcAft>
              <a:spcPct val="15000"/>
            </a:spcAft>
            <a:buChar char="•"/>
          </a:pPr>
          <a:r>
            <a:rPr lang="en-US" sz="1900" kern="1200" dirty="0"/>
            <a:t>It’s not because crypto APIs and firewalls are fantastic</a:t>
          </a:r>
          <a:br>
            <a:rPr lang="en-US" sz="1900" kern="1200" dirty="0"/>
          </a:br>
          <a:endParaRPr lang="en-US" sz="1900" kern="1200" dirty="0"/>
        </a:p>
      </dsp:txBody>
      <dsp:txXfrm>
        <a:off x="0" y="288760"/>
        <a:ext cx="6266011" cy="2513700"/>
      </dsp:txXfrm>
    </dsp:sp>
    <dsp:sp modelId="{5C1CDD43-0039-482F-A8A6-F1078253D6AD}">
      <dsp:nvSpPr>
        <dsp:cNvPr id="0" name=""/>
        <dsp:cNvSpPr/>
      </dsp:nvSpPr>
      <dsp:spPr>
        <a:xfrm>
          <a:off x="313300" y="8320"/>
          <a:ext cx="4386207" cy="56088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How should we approach security?</a:t>
          </a:r>
        </a:p>
      </dsp:txBody>
      <dsp:txXfrm>
        <a:off x="340680" y="35700"/>
        <a:ext cx="4331447" cy="506120"/>
      </dsp:txXfrm>
    </dsp:sp>
    <dsp:sp modelId="{9649874C-F752-4A72-9622-FD4A7CF0BDBE}">
      <dsp:nvSpPr>
        <dsp:cNvPr id="0" name=""/>
        <dsp:cNvSpPr/>
      </dsp:nvSpPr>
      <dsp:spPr>
        <a:xfrm>
          <a:off x="0" y="3185501"/>
          <a:ext cx="6266011" cy="1705725"/>
        </a:xfrm>
        <a:prstGeom prst="rect">
          <a:avLst/>
        </a:prstGeom>
        <a:solidFill>
          <a:schemeClr val="lt1">
            <a:alpha val="90000"/>
            <a:hueOff val="0"/>
            <a:satOff val="0"/>
            <a:lumOff val="0"/>
            <a:alphaOff val="0"/>
          </a:schemeClr>
        </a:solidFill>
        <a:ln w="9525" cap="rnd" cmpd="sng" algn="ctr">
          <a:solidFill>
            <a:schemeClr val="accent5">
              <a:hueOff val="1533460"/>
              <a:satOff val="6551"/>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about “stopping hackers” … its about stopping Fat Finger Bob!</a:t>
          </a:r>
        </a:p>
        <a:p>
          <a:pPr marL="171450" lvl="1" indent="-171450" algn="l" defTabSz="844550">
            <a:lnSpc>
              <a:spcPct val="90000"/>
            </a:lnSpc>
            <a:spcBef>
              <a:spcPct val="0"/>
            </a:spcBef>
            <a:spcAft>
              <a:spcPct val="15000"/>
            </a:spcAft>
            <a:buChar char="•"/>
          </a:pPr>
          <a:r>
            <a:rPr lang="en-US" sz="1900" kern="1200" dirty="0"/>
            <a:t>It’s ensuring the reliability of our services</a:t>
          </a:r>
        </a:p>
      </dsp:txBody>
      <dsp:txXfrm>
        <a:off x="0" y="3185501"/>
        <a:ext cx="6266011" cy="1705725"/>
      </dsp:txXfrm>
    </dsp:sp>
    <dsp:sp modelId="{8E076C0F-49AE-4413-A50D-634534D5431E}">
      <dsp:nvSpPr>
        <dsp:cNvPr id="0" name=""/>
        <dsp:cNvSpPr/>
      </dsp:nvSpPr>
      <dsp:spPr>
        <a:xfrm>
          <a:off x="313300" y="2905061"/>
          <a:ext cx="4386207" cy="560880"/>
        </a:xfrm>
        <a:prstGeom prst="roundRect">
          <a:avLst/>
        </a:prstGeom>
        <a:gradFill rotWithShape="0">
          <a:gsLst>
            <a:gs pos="0">
              <a:schemeClr val="accent5">
                <a:hueOff val="1533460"/>
                <a:satOff val="6551"/>
                <a:lumOff val="-981"/>
                <a:alphaOff val="0"/>
                <a:tint val="96000"/>
                <a:lumMod val="104000"/>
              </a:schemeClr>
            </a:gs>
            <a:gs pos="100000">
              <a:schemeClr val="accent5">
                <a:hueOff val="1533460"/>
                <a:satOff val="6551"/>
                <a:lumOff val="-98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Then what is it about? Why do I care?</a:t>
          </a:r>
        </a:p>
      </dsp:txBody>
      <dsp:txXfrm>
        <a:off x="340680" y="2932441"/>
        <a:ext cx="4331447"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446CC-CB43-434E-A268-8FADBF297D36}">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A312C-3D6C-4C93-BB7C-61E74863A295}">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Social networks</a:t>
          </a:r>
        </a:p>
      </dsp:txBody>
      <dsp:txXfrm>
        <a:off x="370911" y="2034741"/>
        <a:ext cx="2869209" cy="720000"/>
      </dsp:txXfrm>
    </dsp:sp>
    <dsp:sp modelId="{A1F76D1B-D999-414F-B1AE-175E15D93F51}">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7D1380-D97E-48C3-8E01-B7FC3277B7E4}">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Public information</a:t>
          </a:r>
        </a:p>
      </dsp:txBody>
      <dsp:txXfrm>
        <a:off x="3742232" y="2034741"/>
        <a:ext cx="2869209" cy="720000"/>
      </dsp:txXfrm>
    </dsp:sp>
    <dsp:sp modelId="{2D4BA384-66CD-4EDC-8010-D21F4507ABD9}">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5FCF-B243-4E6A-8136-48768BD15946}">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Personalized Targeted Advertisements</a:t>
          </a:r>
        </a:p>
      </dsp:txBody>
      <dsp:txXfrm>
        <a:off x="7113553" y="2034741"/>
        <a:ext cx="2869209"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255B-DD47-4FDF-A745-53E9EC4042F5}">
      <dsp:nvSpPr>
        <dsp:cNvPr id="0" name=""/>
        <dsp:cNvSpPr/>
      </dsp:nvSpPr>
      <dsp:spPr>
        <a:xfrm>
          <a:off x="1068074" y="886616"/>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293134-0CB7-4183-AB9A-AD7A491980AE}">
      <dsp:nvSpPr>
        <dsp:cNvPr id="0" name=""/>
        <dsp:cNvSpPr/>
      </dsp:nvSpPr>
      <dsp:spPr>
        <a:xfrm>
          <a:off x="499565"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Starbucks attack</a:t>
          </a:r>
        </a:p>
      </dsp:txBody>
      <dsp:txXfrm>
        <a:off x="499565" y="2108133"/>
        <a:ext cx="2067302" cy="720000"/>
      </dsp:txXfrm>
    </dsp:sp>
    <dsp:sp modelId="{1C906185-C2E2-457D-96F0-D70EE01BAE73}">
      <dsp:nvSpPr>
        <dsp:cNvPr id="0" name=""/>
        <dsp:cNvSpPr/>
      </dsp:nvSpPr>
      <dsp:spPr>
        <a:xfrm>
          <a:off x="3497154" y="886616"/>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78B5B2-8073-444E-AE23-D40AB5E8256A}">
      <dsp:nvSpPr>
        <dsp:cNvPr id="0" name=""/>
        <dsp:cNvSpPr/>
      </dsp:nvSpPr>
      <dsp:spPr>
        <a:xfrm>
          <a:off x="292864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DNS attacks</a:t>
          </a:r>
        </a:p>
      </dsp:txBody>
      <dsp:txXfrm>
        <a:off x="2928646" y="2108133"/>
        <a:ext cx="2067302" cy="720000"/>
      </dsp:txXfrm>
    </dsp:sp>
    <dsp:sp modelId="{23EC1132-2623-45C3-BA2E-67F1613592E3}">
      <dsp:nvSpPr>
        <dsp:cNvPr id="0" name=""/>
        <dsp:cNvSpPr/>
      </dsp:nvSpPr>
      <dsp:spPr>
        <a:xfrm>
          <a:off x="5926234" y="886616"/>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E879F-B61E-4B87-B9D8-C6775E42F2BF}">
      <dsp:nvSpPr>
        <dsp:cNvPr id="0" name=""/>
        <dsp:cNvSpPr/>
      </dsp:nvSpPr>
      <dsp:spPr>
        <a:xfrm>
          <a:off x="535772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Discussing work issues outside of work</a:t>
          </a:r>
        </a:p>
      </dsp:txBody>
      <dsp:txXfrm>
        <a:off x="5357726" y="2108133"/>
        <a:ext cx="2067302" cy="720000"/>
      </dsp:txXfrm>
    </dsp:sp>
    <dsp:sp modelId="{46D68909-A685-4712-BED2-E6EEF4A1D8BB}">
      <dsp:nvSpPr>
        <dsp:cNvPr id="0" name=""/>
        <dsp:cNvSpPr/>
      </dsp:nvSpPr>
      <dsp:spPr>
        <a:xfrm>
          <a:off x="8355314" y="886616"/>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6956B-29DE-4B07-89DB-8DFF4B8CD6EF}">
      <dsp:nvSpPr>
        <dsp:cNvPr id="0" name=""/>
        <dsp:cNvSpPr/>
      </dsp:nvSpPr>
      <dsp:spPr>
        <a:xfrm>
          <a:off x="778680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Unencrypted devices</a:t>
          </a:r>
        </a:p>
      </dsp:txBody>
      <dsp:txXfrm>
        <a:off x="7786806" y="2108133"/>
        <a:ext cx="2067302"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A2390-5313-4DB9-9E5A-6DBB7FD5C3CD}">
      <dsp:nvSpPr>
        <dsp:cNvPr id="0" name=""/>
        <dsp:cNvSpPr/>
      </dsp:nvSpPr>
      <dsp:spPr>
        <a:xfrm>
          <a:off x="764587"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050B2-86E6-4E98-AC2A-2EB7C20DF9D1}">
      <dsp:nvSpPr>
        <dsp:cNvPr id="0" name=""/>
        <dsp:cNvSpPr/>
      </dsp:nvSpPr>
      <dsp:spPr>
        <a:xfrm>
          <a:off x="1152149" y="40677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28DE82-E5F2-4EF4-90CD-56DAA2166E7F}">
      <dsp:nvSpPr>
        <dsp:cNvPr id="0" name=""/>
        <dsp:cNvSpPr/>
      </dsp:nvSpPr>
      <dsp:spPr>
        <a:xfrm>
          <a:off x="183243"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GDRP</a:t>
          </a:r>
        </a:p>
      </dsp:txBody>
      <dsp:txXfrm>
        <a:off x="183243" y="2404208"/>
        <a:ext cx="2981250" cy="720000"/>
      </dsp:txXfrm>
    </dsp:sp>
    <dsp:sp modelId="{2F52195F-A802-444B-A47F-2739B743C6C4}">
      <dsp:nvSpPr>
        <dsp:cNvPr id="0" name=""/>
        <dsp:cNvSpPr/>
      </dsp:nvSpPr>
      <dsp:spPr>
        <a:xfrm>
          <a:off x="4267556"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84680-69B8-466F-A6B7-D0B98D40991A}">
      <dsp:nvSpPr>
        <dsp:cNvPr id="0" name=""/>
        <dsp:cNvSpPr/>
      </dsp:nvSpPr>
      <dsp:spPr>
        <a:xfrm>
          <a:off x="4655118" y="40677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D5117F-49FF-4A6C-9B86-4F126F53F164}">
      <dsp:nvSpPr>
        <dsp:cNvPr id="0" name=""/>
        <dsp:cNvSpPr/>
      </dsp:nvSpPr>
      <dsp:spPr>
        <a:xfrm>
          <a:off x="3686212"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Chinese Cybersecurity Law</a:t>
          </a:r>
        </a:p>
      </dsp:txBody>
      <dsp:txXfrm>
        <a:off x="3686212" y="2404208"/>
        <a:ext cx="2981250" cy="720000"/>
      </dsp:txXfrm>
    </dsp:sp>
    <dsp:sp modelId="{50A56CD5-F3B5-4D55-86F6-623D1AF8D9E1}">
      <dsp:nvSpPr>
        <dsp:cNvPr id="0" name=""/>
        <dsp:cNvSpPr/>
      </dsp:nvSpPr>
      <dsp:spPr>
        <a:xfrm>
          <a:off x="7770525"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E8DF-2F51-4AF1-BA59-832085319C77}">
      <dsp:nvSpPr>
        <dsp:cNvPr id="0" name=""/>
        <dsp:cNvSpPr/>
      </dsp:nvSpPr>
      <dsp:spPr>
        <a:xfrm>
          <a:off x="8158087" y="40677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FB85D3-DE08-4E0E-83AB-C54AE13A7988}">
      <dsp:nvSpPr>
        <dsp:cNvPr id="0" name=""/>
        <dsp:cNvSpPr/>
      </dsp:nvSpPr>
      <dsp:spPr>
        <a:xfrm>
          <a:off x="7189181"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Notions of sovereignty</a:t>
          </a:r>
        </a:p>
      </dsp:txBody>
      <dsp:txXfrm>
        <a:off x="7189181" y="2404208"/>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AEE5B-D6E4-47C6-B266-9B087D8BF659}">
      <dsp:nvSpPr>
        <dsp:cNvPr id="0" name=""/>
        <dsp:cNvSpPr/>
      </dsp:nvSpPr>
      <dsp:spPr>
        <a:xfrm>
          <a:off x="229519"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54F734-E2A0-40B9-A981-3EA564D54DA6}">
      <dsp:nvSpPr>
        <dsp:cNvPr id="0" name=""/>
        <dsp:cNvSpPr/>
      </dsp:nvSpPr>
      <dsp:spPr>
        <a:xfrm>
          <a:off x="700693"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collection of processes that ensure availability, reliability, performance characteristics, and business continuity – even in the presence of erroneous behaviors.</a:t>
          </a:r>
        </a:p>
      </dsp:txBody>
      <dsp:txXfrm>
        <a:off x="779561" y="528006"/>
        <a:ext cx="4082821" cy="2535018"/>
      </dsp:txXfrm>
    </dsp:sp>
    <dsp:sp modelId="{AF6C21D5-C2CC-4F0F-8960-85FCEA06501C}">
      <dsp:nvSpPr>
        <dsp:cNvPr id="0" name=""/>
        <dsp:cNvSpPr/>
      </dsp:nvSpPr>
      <dsp:spPr>
        <a:xfrm>
          <a:off x="5412424"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9668C4F-7DDC-4AC4-9597-02E79EDDB973}">
      <dsp:nvSpPr>
        <dsp:cNvPr id="0" name=""/>
        <dsp:cNvSpPr/>
      </dsp:nvSpPr>
      <dsp:spPr>
        <a:xfrm>
          <a:off x="5883597"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It’s about preventing both </a:t>
          </a:r>
          <a:r>
            <a:rPr lang="en-US" sz="2300" i="1" kern="1200"/>
            <a:t>negligence</a:t>
          </a:r>
          <a:r>
            <a:rPr lang="en-US" sz="2300" kern="1200"/>
            <a:t> and maliciousness</a:t>
          </a:r>
        </a:p>
      </dsp:txBody>
      <dsp:txXfrm>
        <a:off x="5962465" y="528006"/>
        <a:ext cx="4082821" cy="253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6B2BA-556A-441D-937D-A4E5888F61EC}">
      <dsp:nvSpPr>
        <dsp:cNvPr id="0" name=""/>
        <dsp:cNvSpPr/>
      </dsp:nvSpPr>
      <dsp:spPr>
        <a:xfrm>
          <a:off x="455659"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C561F-96F7-4B13-AF7A-A0B77EAABF63}">
      <dsp:nvSpPr>
        <dsp:cNvPr id="0" name=""/>
        <dsp:cNvSpPr/>
      </dsp:nvSpPr>
      <dsp:spPr>
        <a:xfrm>
          <a:off x="718170" y="316976"/>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8591EA-90EB-4D5D-870D-5D5604C5C496}">
      <dsp:nvSpPr>
        <dsp:cNvPr id="0" name=""/>
        <dsp:cNvSpPr/>
      </dsp:nvSpPr>
      <dsp:spPr>
        <a:xfrm>
          <a:off x="1973579"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individual attackers</a:t>
          </a:r>
        </a:p>
      </dsp:txBody>
      <dsp:txXfrm>
        <a:off x="1973579" y="54465"/>
        <a:ext cx="2946550" cy="1250051"/>
      </dsp:txXfrm>
    </dsp:sp>
    <dsp:sp modelId="{65594111-86CC-42CC-B772-5856E3066AE9}">
      <dsp:nvSpPr>
        <dsp:cNvPr id="0" name=""/>
        <dsp:cNvSpPr/>
      </dsp:nvSpPr>
      <dsp:spPr>
        <a:xfrm>
          <a:off x="5433544"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E851C-EB1F-4453-822B-DCFDF17EB282}">
      <dsp:nvSpPr>
        <dsp:cNvPr id="0" name=""/>
        <dsp:cNvSpPr/>
      </dsp:nvSpPr>
      <dsp:spPr>
        <a:xfrm>
          <a:off x="5696055" y="316976"/>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899709-79D5-4BCB-814A-8316487C0713}">
      <dsp:nvSpPr>
        <dsp:cNvPr id="0" name=""/>
        <dsp:cNvSpPr/>
      </dsp:nvSpPr>
      <dsp:spPr>
        <a:xfrm>
          <a:off x="6951464"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technology</a:t>
          </a:r>
        </a:p>
      </dsp:txBody>
      <dsp:txXfrm>
        <a:off x="6951464" y="54465"/>
        <a:ext cx="2946550" cy="1250051"/>
      </dsp:txXfrm>
    </dsp:sp>
    <dsp:sp modelId="{F9451FAE-0479-4510-BE65-7B60445F6226}">
      <dsp:nvSpPr>
        <dsp:cNvPr id="0" name=""/>
        <dsp:cNvSpPr/>
      </dsp:nvSpPr>
      <dsp:spPr>
        <a:xfrm>
          <a:off x="455659"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DC3DA-0159-40BC-ABF5-885B7828D906}">
      <dsp:nvSpPr>
        <dsp:cNvPr id="0" name=""/>
        <dsp:cNvSpPr/>
      </dsp:nvSpPr>
      <dsp:spPr>
        <a:xfrm>
          <a:off x="718170" y="2101409"/>
          <a:ext cx="725030" cy="725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14737E-3F81-4796-A307-994FF96B63CD}">
      <dsp:nvSpPr>
        <dsp:cNvPr id="0" name=""/>
        <dsp:cNvSpPr/>
      </dsp:nvSpPr>
      <dsp:spPr>
        <a:xfrm>
          <a:off x="1973579"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assume breach</a:t>
          </a:r>
        </a:p>
      </dsp:txBody>
      <dsp:txXfrm>
        <a:off x="1973579" y="1838898"/>
        <a:ext cx="2946550" cy="1250051"/>
      </dsp:txXfrm>
    </dsp:sp>
    <dsp:sp modelId="{6373A01D-3B16-4C6E-A9A8-351668EA1353}">
      <dsp:nvSpPr>
        <dsp:cNvPr id="0" name=""/>
        <dsp:cNvSpPr/>
      </dsp:nvSpPr>
      <dsp:spPr>
        <a:xfrm>
          <a:off x="5433544"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AB2A6-E22E-4C6C-B1E4-7C6A2F502717}">
      <dsp:nvSpPr>
        <dsp:cNvPr id="0" name=""/>
        <dsp:cNvSpPr/>
      </dsp:nvSpPr>
      <dsp:spPr>
        <a:xfrm>
          <a:off x="5696055" y="2101409"/>
          <a:ext cx="725030" cy="725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B695A7-77E2-414E-B940-A1A97FBDF1AD}">
      <dsp:nvSpPr>
        <dsp:cNvPr id="0" name=""/>
        <dsp:cNvSpPr/>
      </dsp:nvSpPr>
      <dsp:spPr>
        <a:xfrm>
          <a:off x="6951464"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people</a:t>
          </a:r>
        </a:p>
      </dsp:txBody>
      <dsp:txXfrm>
        <a:off x="6951464" y="1838898"/>
        <a:ext cx="2946550" cy="125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D414D-3A69-4B13-93F6-C68F198E1AF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FD87-DD10-4AD7-BD9A-10381F399DAB}">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4839B4-11D9-4CFF-A018-413CEA652EC5}">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Network borders are abstract</a:t>
          </a:r>
        </a:p>
      </dsp:txBody>
      <dsp:txXfrm>
        <a:off x="1616455" y="598"/>
        <a:ext cx="4649555" cy="1399528"/>
      </dsp:txXfrm>
    </dsp:sp>
    <dsp:sp modelId="{8DA8969C-3135-4D75-A5C5-00F8926E3938}">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75BF-68A1-4C35-B5D6-DCC152D2E4BC}">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0ADFA8-0C75-4496-9C9B-0E3F93D9B12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Connections come across heterogeneous devices</a:t>
          </a:r>
        </a:p>
      </dsp:txBody>
      <dsp:txXfrm>
        <a:off x="1616455" y="1750009"/>
        <a:ext cx="4649555" cy="1399528"/>
      </dsp:txXfrm>
    </dsp:sp>
    <dsp:sp modelId="{CD322E13-6EC9-443A-9380-7FC75798F0F4}">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A1F68-3CA3-469D-A4CE-85FC7573374E}">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4CD19D-5663-4145-9A8C-B43D393C5FD3}">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Any communication/interaction could result in undesirable behavior</a:t>
          </a:r>
        </a:p>
      </dsp:txBody>
      <dsp:txXfrm>
        <a:off x="1616455" y="3499420"/>
        <a:ext cx="4649555" cy="13995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39100-32DF-40FE-9DEB-F350A9DF52EA}">
      <dsp:nvSpPr>
        <dsp:cNvPr id="0" name=""/>
        <dsp:cNvSpPr/>
      </dsp:nvSpPr>
      <dsp:spPr>
        <a:xfrm>
          <a:off x="0" y="1584"/>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F1773-7BAD-4C02-B6EB-369DCA9E723D}">
      <dsp:nvSpPr>
        <dsp:cNvPr id="0" name=""/>
        <dsp:cNvSpPr/>
      </dsp:nvSpPr>
      <dsp:spPr>
        <a:xfrm>
          <a:off x="204297" y="153541"/>
          <a:ext cx="371449" cy="371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CE3C-4CCC-41D2-BD72-15A949442F8B}">
      <dsp:nvSpPr>
        <dsp:cNvPr id="0" name=""/>
        <dsp:cNvSpPr/>
      </dsp:nvSpPr>
      <dsp:spPr>
        <a:xfrm>
          <a:off x="780043" y="1584"/>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Spoofing</a:t>
          </a:r>
        </a:p>
      </dsp:txBody>
      <dsp:txXfrm>
        <a:off x="780043" y="1584"/>
        <a:ext cx="5485967" cy="675362"/>
      </dsp:txXfrm>
    </dsp:sp>
    <dsp:sp modelId="{06F44015-8D9F-46FF-B8A7-3E7E3EED06FE}">
      <dsp:nvSpPr>
        <dsp:cNvPr id="0" name=""/>
        <dsp:cNvSpPr/>
      </dsp:nvSpPr>
      <dsp:spPr>
        <a:xfrm>
          <a:off x="0" y="845787"/>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F2714-A6B8-4379-A75A-9181C2DD8A96}">
      <dsp:nvSpPr>
        <dsp:cNvPr id="0" name=""/>
        <dsp:cNvSpPr/>
      </dsp:nvSpPr>
      <dsp:spPr>
        <a:xfrm>
          <a:off x="204297" y="997744"/>
          <a:ext cx="371449" cy="371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33F4C5-E7D0-4928-845A-08774B2C2D5D}">
      <dsp:nvSpPr>
        <dsp:cNvPr id="0" name=""/>
        <dsp:cNvSpPr/>
      </dsp:nvSpPr>
      <dsp:spPr>
        <a:xfrm>
          <a:off x="780043" y="845787"/>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Tampering</a:t>
          </a:r>
        </a:p>
      </dsp:txBody>
      <dsp:txXfrm>
        <a:off x="780043" y="845787"/>
        <a:ext cx="5485967" cy="675362"/>
      </dsp:txXfrm>
    </dsp:sp>
    <dsp:sp modelId="{EBD403B3-306C-4109-B5CD-F6FD2C7B161A}">
      <dsp:nvSpPr>
        <dsp:cNvPr id="0" name=""/>
        <dsp:cNvSpPr/>
      </dsp:nvSpPr>
      <dsp:spPr>
        <a:xfrm>
          <a:off x="0" y="1689990"/>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5070F-7BB2-4A16-BF33-576B4A7EDC2A}">
      <dsp:nvSpPr>
        <dsp:cNvPr id="0" name=""/>
        <dsp:cNvSpPr/>
      </dsp:nvSpPr>
      <dsp:spPr>
        <a:xfrm>
          <a:off x="204297" y="1841947"/>
          <a:ext cx="371449" cy="371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AD588D-FAF4-41A8-92CA-FAEA4052C42B}">
      <dsp:nvSpPr>
        <dsp:cNvPr id="0" name=""/>
        <dsp:cNvSpPr/>
      </dsp:nvSpPr>
      <dsp:spPr>
        <a:xfrm>
          <a:off x="780043" y="1689990"/>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Repudiation</a:t>
          </a:r>
        </a:p>
      </dsp:txBody>
      <dsp:txXfrm>
        <a:off x="780043" y="1689990"/>
        <a:ext cx="5485967" cy="675362"/>
      </dsp:txXfrm>
    </dsp:sp>
    <dsp:sp modelId="{AAC06DF4-DBFB-44C8-A728-CB8DC808E7C8}">
      <dsp:nvSpPr>
        <dsp:cNvPr id="0" name=""/>
        <dsp:cNvSpPr/>
      </dsp:nvSpPr>
      <dsp:spPr>
        <a:xfrm>
          <a:off x="0" y="2534193"/>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D84AC-0031-4197-B55D-8B159390A76A}">
      <dsp:nvSpPr>
        <dsp:cNvPr id="0" name=""/>
        <dsp:cNvSpPr/>
      </dsp:nvSpPr>
      <dsp:spPr>
        <a:xfrm>
          <a:off x="204297" y="2686150"/>
          <a:ext cx="371449" cy="371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7C8141-A5AF-4167-BE94-D839A98DBF48}">
      <dsp:nvSpPr>
        <dsp:cNvPr id="0" name=""/>
        <dsp:cNvSpPr/>
      </dsp:nvSpPr>
      <dsp:spPr>
        <a:xfrm>
          <a:off x="780043" y="2534193"/>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Information Disclosure</a:t>
          </a:r>
        </a:p>
      </dsp:txBody>
      <dsp:txXfrm>
        <a:off x="780043" y="2534193"/>
        <a:ext cx="5485967" cy="675362"/>
      </dsp:txXfrm>
    </dsp:sp>
    <dsp:sp modelId="{248C4EA8-EE51-4C37-AABB-2718BB10536E}">
      <dsp:nvSpPr>
        <dsp:cNvPr id="0" name=""/>
        <dsp:cNvSpPr/>
      </dsp:nvSpPr>
      <dsp:spPr>
        <a:xfrm>
          <a:off x="0" y="3378396"/>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29A71-59D1-4AC7-B416-560CE28B6F6C}">
      <dsp:nvSpPr>
        <dsp:cNvPr id="0" name=""/>
        <dsp:cNvSpPr/>
      </dsp:nvSpPr>
      <dsp:spPr>
        <a:xfrm>
          <a:off x="204297" y="3530353"/>
          <a:ext cx="371449" cy="371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F3489C-BB04-4B64-A033-ECB7512D0139}">
      <dsp:nvSpPr>
        <dsp:cNvPr id="0" name=""/>
        <dsp:cNvSpPr/>
      </dsp:nvSpPr>
      <dsp:spPr>
        <a:xfrm>
          <a:off x="780043" y="3378396"/>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Denial of Service</a:t>
          </a:r>
        </a:p>
      </dsp:txBody>
      <dsp:txXfrm>
        <a:off x="780043" y="3378396"/>
        <a:ext cx="5485967" cy="675362"/>
      </dsp:txXfrm>
    </dsp:sp>
    <dsp:sp modelId="{8D07736E-A076-4FCB-9116-1F1F813D9883}">
      <dsp:nvSpPr>
        <dsp:cNvPr id="0" name=""/>
        <dsp:cNvSpPr/>
      </dsp:nvSpPr>
      <dsp:spPr>
        <a:xfrm>
          <a:off x="0" y="4222599"/>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5A8BB-49C8-4F17-958F-2D288D01B06D}">
      <dsp:nvSpPr>
        <dsp:cNvPr id="0" name=""/>
        <dsp:cNvSpPr/>
      </dsp:nvSpPr>
      <dsp:spPr>
        <a:xfrm>
          <a:off x="204297" y="4374556"/>
          <a:ext cx="371449" cy="3714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D1192A-7B1D-4FA4-BB09-A5431363B33D}">
      <dsp:nvSpPr>
        <dsp:cNvPr id="0" name=""/>
        <dsp:cNvSpPr/>
      </dsp:nvSpPr>
      <dsp:spPr>
        <a:xfrm>
          <a:off x="780043" y="4222599"/>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Elevation of Privileges</a:t>
          </a:r>
        </a:p>
      </dsp:txBody>
      <dsp:txXfrm>
        <a:off x="780043" y="4222599"/>
        <a:ext cx="5485967" cy="6753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CE7FE-272E-4DDC-9027-3A387D0BC5B1}">
      <dsp:nvSpPr>
        <dsp:cNvPr id="0" name=""/>
        <dsp:cNvSpPr/>
      </dsp:nvSpPr>
      <dsp:spPr>
        <a:xfrm>
          <a:off x="0" y="3827"/>
          <a:ext cx="6266011" cy="8153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B5CB6-96D4-420D-B40E-2250EBF6539E}">
      <dsp:nvSpPr>
        <dsp:cNvPr id="0" name=""/>
        <dsp:cNvSpPr/>
      </dsp:nvSpPr>
      <dsp:spPr>
        <a:xfrm>
          <a:off x="246632" y="187273"/>
          <a:ext cx="448423" cy="448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F0A8E0-3AF2-46EF-ACF3-06B361B9323E}">
      <dsp:nvSpPr>
        <dsp:cNvPr id="0" name=""/>
        <dsp:cNvSpPr/>
      </dsp:nvSpPr>
      <dsp:spPr>
        <a:xfrm>
          <a:off x="941689" y="3827"/>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Security is about risk management protections</a:t>
          </a:r>
        </a:p>
      </dsp:txBody>
      <dsp:txXfrm>
        <a:off x="941689" y="3827"/>
        <a:ext cx="5324321" cy="815315"/>
      </dsp:txXfrm>
    </dsp:sp>
    <dsp:sp modelId="{F7B5F6F1-D55C-4B9D-947B-D885A24FCA95}">
      <dsp:nvSpPr>
        <dsp:cNvPr id="0" name=""/>
        <dsp:cNvSpPr/>
      </dsp:nvSpPr>
      <dsp:spPr>
        <a:xfrm>
          <a:off x="0" y="1022971"/>
          <a:ext cx="6266011" cy="8153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41C01-D633-4559-86EC-DEE575D44B94}">
      <dsp:nvSpPr>
        <dsp:cNvPr id="0" name=""/>
        <dsp:cNvSpPr/>
      </dsp:nvSpPr>
      <dsp:spPr>
        <a:xfrm>
          <a:off x="246632" y="1206417"/>
          <a:ext cx="448423" cy="448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F6204D-FDA5-416C-AAC0-8D4F31E60F41}">
      <dsp:nvSpPr>
        <dsp:cNvPr id="0" name=""/>
        <dsp:cNvSpPr/>
      </dsp:nvSpPr>
      <dsp:spPr>
        <a:xfrm>
          <a:off x="941689" y="1022971"/>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Creating skeptical by default environment</a:t>
          </a:r>
        </a:p>
      </dsp:txBody>
      <dsp:txXfrm>
        <a:off x="941689" y="1022971"/>
        <a:ext cx="5324321" cy="815315"/>
      </dsp:txXfrm>
    </dsp:sp>
    <dsp:sp modelId="{7FE5E7E8-8970-4CBB-A242-E8E57EE01401}">
      <dsp:nvSpPr>
        <dsp:cNvPr id="0" name=""/>
        <dsp:cNvSpPr/>
      </dsp:nvSpPr>
      <dsp:spPr>
        <a:xfrm>
          <a:off x="0" y="2042115"/>
          <a:ext cx="6266011" cy="8153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987B2-12B0-44D8-BCBD-02D7C69487FF}">
      <dsp:nvSpPr>
        <dsp:cNvPr id="0" name=""/>
        <dsp:cNvSpPr/>
      </dsp:nvSpPr>
      <dsp:spPr>
        <a:xfrm>
          <a:off x="246632" y="2225561"/>
          <a:ext cx="448423" cy="4484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F912BB-03B5-4318-B6FA-5845EDA0115E}">
      <dsp:nvSpPr>
        <dsp:cNvPr id="0" name=""/>
        <dsp:cNvSpPr/>
      </dsp:nvSpPr>
      <dsp:spPr>
        <a:xfrm>
          <a:off x="941689" y="2042115"/>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Authenticate, authorize, and audit actions</a:t>
          </a:r>
        </a:p>
      </dsp:txBody>
      <dsp:txXfrm>
        <a:off x="941689" y="2042115"/>
        <a:ext cx="5324321" cy="815315"/>
      </dsp:txXfrm>
    </dsp:sp>
    <dsp:sp modelId="{C4FD0481-A3BA-4236-A359-180E59F4AC47}">
      <dsp:nvSpPr>
        <dsp:cNvPr id="0" name=""/>
        <dsp:cNvSpPr/>
      </dsp:nvSpPr>
      <dsp:spPr>
        <a:xfrm>
          <a:off x="0" y="3061259"/>
          <a:ext cx="6266011" cy="8153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72DD6-F854-477A-88C3-E47AB7FE43EC}">
      <dsp:nvSpPr>
        <dsp:cNvPr id="0" name=""/>
        <dsp:cNvSpPr/>
      </dsp:nvSpPr>
      <dsp:spPr>
        <a:xfrm>
          <a:off x="246632" y="3244705"/>
          <a:ext cx="448423" cy="4484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8C4EC-CEF9-4557-BF85-F162AE632BB6}">
      <dsp:nvSpPr>
        <dsp:cNvPr id="0" name=""/>
        <dsp:cNvSpPr/>
      </dsp:nvSpPr>
      <dsp:spPr>
        <a:xfrm>
          <a:off x="941689" y="3061259"/>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negligence and anticipating failure</a:t>
          </a:r>
        </a:p>
      </dsp:txBody>
      <dsp:txXfrm>
        <a:off x="941689" y="3061259"/>
        <a:ext cx="5324321" cy="815315"/>
      </dsp:txXfrm>
    </dsp:sp>
    <dsp:sp modelId="{5439BFB2-8E5C-4EF2-AC83-5BC5A658B2A5}">
      <dsp:nvSpPr>
        <dsp:cNvPr id="0" name=""/>
        <dsp:cNvSpPr/>
      </dsp:nvSpPr>
      <dsp:spPr>
        <a:xfrm>
          <a:off x="0" y="4080403"/>
          <a:ext cx="6266011" cy="8153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880E6-0B14-4AE0-A054-F7EE60498A3C}">
      <dsp:nvSpPr>
        <dsp:cNvPr id="0" name=""/>
        <dsp:cNvSpPr/>
      </dsp:nvSpPr>
      <dsp:spPr>
        <a:xfrm>
          <a:off x="246632" y="4263849"/>
          <a:ext cx="448423" cy="4484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8F4D9A-3E1C-437B-8383-9BD91FA6A3DD}">
      <dsp:nvSpPr>
        <dsp:cNvPr id="0" name=""/>
        <dsp:cNvSpPr/>
      </dsp:nvSpPr>
      <dsp:spPr>
        <a:xfrm>
          <a:off x="941689" y="4080403"/>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maliciousness and reducing assumptions</a:t>
          </a:r>
        </a:p>
      </dsp:txBody>
      <dsp:txXfrm>
        <a:off x="941689" y="4080403"/>
        <a:ext cx="5324321" cy="8153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1062-2658-449B-AA58-2C072204190A}">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280CE-6EA6-4361-B4AB-1F247F98C9A7}">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8753F-774D-43EA-9307-52D0678F22C1}">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password policies</a:t>
          </a:r>
        </a:p>
      </dsp:txBody>
      <dsp:txXfrm>
        <a:off x="1616455" y="598"/>
        <a:ext cx="4649555" cy="1399528"/>
      </dsp:txXfrm>
    </dsp:sp>
    <dsp:sp modelId="{BEBC74B5-3F71-4D20-AAFE-88DF13367328}">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CD345-6236-4657-8248-F3EE8ABDAEA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12E80B-8FBC-40E5-9A75-D09F49F7185C}">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SSO/OAuth</a:t>
          </a:r>
        </a:p>
      </dsp:txBody>
      <dsp:txXfrm>
        <a:off x="1616455" y="1750009"/>
        <a:ext cx="4649555" cy="1399528"/>
      </dsp:txXfrm>
    </dsp:sp>
    <dsp:sp modelId="{84F35A36-0714-4896-AA61-B9FF81CA08E6}">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BDCC7-DE13-44A3-94FC-789E7CCA156D}">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A1847-04AE-4946-9670-AF2302F6926E}">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MFA</a:t>
          </a:r>
        </a:p>
      </dsp:txBody>
      <dsp:txXfrm>
        <a:off x="1616455" y="3499420"/>
        <a:ext cx="4649555" cy="13995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8F44B-1676-42F4-A81B-B1771AAEE5D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A224C-6EFE-4DC9-B171-BA5F2B9B157C}">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8BDE45-6672-42DD-8C99-C8EB37F8285C}">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Software patches</a:t>
          </a:r>
        </a:p>
      </dsp:txBody>
      <dsp:txXfrm>
        <a:off x="1616455" y="598"/>
        <a:ext cx="4649555" cy="1399528"/>
      </dsp:txXfrm>
    </dsp:sp>
    <dsp:sp modelId="{4A40844F-68E1-4A7A-B738-7B5FFEB4CE67}">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D3DAF-BE7E-419C-9016-26AA03D0ECE6}">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22143-2F16-413F-8663-B6B09481095D}">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Desired Configuration Policies</a:t>
          </a:r>
        </a:p>
      </dsp:txBody>
      <dsp:txXfrm>
        <a:off x="1616455" y="1750009"/>
        <a:ext cx="4649555" cy="1399528"/>
      </dsp:txXfrm>
    </dsp:sp>
    <dsp:sp modelId="{9EFFDD1C-581D-4645-B695-6723C3E896F1}">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A8E14-7E51-40A6-8466-A3BC9013754F}">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F7537-6583-4742-9CF9-ACB78C309A6F}">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Malware</a:t>
          </a:r>
        </a:p>
      </dsp:txBody>
      <dsp:txXfrm>
        <a:off x="1616455" y="3499420"/>
        <a:ext cx="4649555" cy="13995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They just work</a:t>
          </a:r>
        </a:p>
      </dsp:txBody>
      <dsp:txXfrm>
        <a:off x="370911" y="2034741"/>
        <a:ext cx="2869209" cy="720000"/>
      </dsp:txXfrm>
    </dsp:sp>
    <dsp:sp modelId="{5F23CDCE-7566-4B28-8BEC-DFB98DC757F2}">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We can’t tell the difference</a:t>
          </a:r>
        </a:p>
      </dsp:txBody>
      <dsp:txXfrm>
        <a:off x="3742232" y="2034741"/>
        <a:ext cx="2869209" cy="720000"/>
      </dsp:txXfrm>
    </dsp:sp>
    <dsp:sp modelId="{51E105AA-D3E9-4174-BB07-442990278F26}">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Awareness to the rescue</a:t>
          </a:r>
        </a:p>
      </dsp:txBody>
      <dsp:txXfrm>
        <a:off x="7113553" y="2034741"/>
        <a:ext cx="286920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D4450-3347-4905-854C-CBA81B4E97C7}"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129D8-DD59-42DC-A2A2-B5C5A49C3CE1}" type="slidenum">
              <a:rPr lang="en-US" smtClean="0"/>
              <a:t>‹#›</a:t>
            </a:fld>
            <a:endParaRPr lang="en-US"/>
          </a:p>
        </p:txBody>
      </p:sp>
    </p:spTree>
    <p:extLst>
      <p:ext uri="{BB962C8B-B14F-4D97-AF65-F5344CB8AC3E}">
        <p14:creationId xmlns:p14="http://schemas.microsoft.com/office/powerpoint/2010/main" val="392105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challenging to communicate the criticality of security to a broad organizational audience because too many experts have poorly framed the conversation in the past.  Traditional approaches describe the Internet as being full of Boogiemen, that live in basements dressed in hoodies.  They are sophisticated adversaries that will stop at nothing to exploit your website and exfiltrate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employee perspective, this sounds far fetched premise to a Michael Bay film, and do not understand why they should care. Admittedly, our data is not attractive, so why would anyone bother to attack us?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Instead, the message should center around the risks that our software and business processes implicitly and explicitly accept.  Many risks exist within technology, though a more alarming number originate from the employees.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employees have access to customer data, production services, and other sensitive assets.  When they fat-finger a database command, there is a chance of data corruption, and that will require a backup and restore operation.  How we prevent and recover from these negligent incidents, is fundamental to communicating why one should care and how it impacts them.</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2</a:t>
            </a:fld>
            <a:endParaRPr lang="en-US"/>
          </a:p>
        </p:txBody>
      </p:sp>
    </p:spTree>
    <p:extLst>
      <p:ext uri="{BB962C8B-B14F-4D97-AF65-F5344CB8AC3E}">
        <p14:creationId xmlns:p14="http://schemas.microsoft.com/office/powerpoint/2010/main" val="324653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notion of a password made sense in the dark ages of MIT mainframes, where a dozen people shared a room-sized computer.  However, as the availability of digit resources has grown, the concept has become outdated.  Not wanting to let a bad idea die, password complexity policies arose requiring symbols and numbers, along with requirements to rotate passwords on a regular cadence.  End-users replied by reusing these secure passwords across multiple sites, doing minor translations such as “o” to “0,” and writing them on post-it notes.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challenge comes from passwords are inherently difficult for humans to remember.  Instead, a security-aware culture should consider using passphrases and short sentences, as these are difficult for computers and easy for humans to remember.  Introducing Multi-Factor Authentication (MFA) protects against credential theft. When the system confirms not only something the user knows but something they have, are, do, and location. It increases security guarantees through additional dimensions of authenticity.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Single Sign-On (SSO) and Open Authentication (OAuth) both remove and create problems for the organization.  On the one hand, having a consistent identity allows the user to remember fewer passwords and increase the centralization of credentials.  However, these digital identities can accumulate baggage, as we mindlessly click through websites.  For example, a review of my personal Google account shows that three websites are authorized to access location data.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the end-user perspective, these OAuth approval messages are more noise that is getting in the way of reading this cat article.  Perhaps they should be a national review of our OAuth Day.  However, until then, training and communication about the impact of these decisions need to take place.</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11</a:t>
            </a:fld>
            <a:endParaRPr lang="en-US"/>
          </a:p>
        </p:txBody>
      </p:sp>
    </p:spTree>
    <p:extLst>
      <p:ext uri="{BB962C8B-B14F-4D97-AF65-F5344CB8AC3E}">
        <p14:creationId xmlns:p14="http://schemas.microsoft.com/office/powerpoint/2010/main" val="347298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Mobile apps can accumulate dangerous levels of access to our devices.  Like the OAuth approval messages, users do not understand what these mean, why would a flashlight app be malicious?  While many of these apps are </a:t>
            </a:r>
            <a:r>
              <a:rPr lang="en-US" sz="1200" kern="1200" dirty="0" err="1">
                <a:solidFill>
                  <a:schemeClr val="tx1"/>
                </a:solidFill>
                <a:effectLst/>
                <a:latin typeface="+mn-lt"/>
                <a:ea typeface="+mn-ea"/>
                <a:cs typeface="+mn-cs"/>
              </a:rPr>
              <a:t>binane</a:t>
            </a:r>
            <a:r>
              <a:rPr lang="en-US" sz="1200" kern="1200" dirty="0">
                <a:solidFill>
                  <a:schemeClr val="tx1"/>
                </a:solidFill>
                <a:effectLst/>
                <a:latin typeface="+mn-lt"/>
                <a:ea typeface="+mn-ea"/>
                <a:cs typeface="+mn-cs"/>
              </a:rPr>
              <a:t>, others are trojan horses that will exfiltrate our contacts and other personal information.  This scenario is particularly concerning since many professionals also keep emails and sensitive documentation on the device.  Some IT departments even allow Virtual Private Network (VPN) connections, creating a direct route from the Google Play store to the back office.  Yikes.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Network security policies need to be skeptical of these devices and quarantine what they can access, but this only addresses half the puzzle.  The rest comes back to training and awareness that </a:t>
            </a:r>
            <a:r>
              <a:rPr lang="en-US" sz="1200" i="1" kern="1200" dirty="0">
                <a:solidFill>
                  <a:schemeClr val="tx1"/>
                </a:solidFill>
                <a:effectLst/>
                <a:latin typeface="+mn-lt"/>
                <a:ea typeface="+mn-ea"/>
                <a:cs typeface="+mn-cs"/>
              </a:rPr>
              <a:t>free</a:t>
            </a:r>
            <a:r>
              <a:rPr lang="en-US" sz="1200" kern="1200" dirty="0">
                <a:solidFill>
                  <a:schemeClr val="tx1"/>
                </a:solidFill>
                <a:effectLst/>
                <a:latin typeface="+mn-lt"/>
                <a:ea typeface="+mn-ea"/>
                <a:cs typeface="+mn-cs"/>
              </a:rPr>
              <a:t> apps and </a:t>
            </a:r>
            <a:r>
              <a:rPr lang="en-US" sz="1200" i="1" kern="1200" dirty="0">
                <a:solidFill>
                  <a:schemeClr val="tx1"/>
                </a:solidFill>
                <a:effectLst/>
                <a:latin typeface="+mn-lt"/>
                <a:ea typeface="+mn-ea"/>
                <a:cs typeface="+mn-cs"/>
              </a:rPr>
              <a:t>private</a:t>
            </a:r>
            <a:r>
              <a:rPr lang="en-US" sz="1200" kern="1200" dirty="0">
                <a:solidFill>
                  <a:schemeClr val="tx1"/>
                </a:solidFill>
                <a:effectLst/>
                <a:latin typeface="+mn-lt"/>
                <a:ea typeface="+mn-ea"/>
                <a:cs typeface="+mn-cs"/>
              </a:rPr>
              <a:t> data do not mix.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Patch management plays a vital aspect in preventing malicious automation from attacking our devices.  There needs to be repeated guidance to apply patches promptly.  Despite the relative simplicity of weaponizing a patch, users do not understand the risks and see it as an inconvenience.  As in many related scenarios, when security competes with convenience, there is natural friction that requires additional attention.</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12</a:t>
            </a:fld>
            <a:endParaRPr lang="en-US"/>
          </a:p>
        </p:txBody>
      </p:sp>
    </p:spTree>
    <p:extLst>
      <p:ext uri="{BB962C8B-B14F-4D97-AF65-F5344CB8AC3E}">
        <p14:creationId xmlns:p14="http://schemas.microsoft.com/office/powerpoint/2010/main" val="287064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Users interact with spoofed resources through cold-calling or name squatting scenarios, such as forged emails or netflix.com.evil.com.  Previous security messages tell the user to look for details, like misspellings, as evidence of being fake.  However, this implicitly implies that perfect grammar infers being real.  When users connect to websites, training has also told them to look for the security icon, but this only means the traffic is encrypted.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Without a consistent and reliable method to determine that a resource is genuine, the only alternative is skepticism.  For instance, when “your bank” calls to get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and scroll past the advertisements to the real site.  While none of these methods are fool-proof, they increase the odds of ending at the right location.</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13</a:t>
            </a:fld>
            <a:endParaRPr lang="en-US"/>
          </a:p>
        </p:txBody>
      </p:sp>
    </p:spTree>
    <p:extLst>
      <p:ext uri="{BB962C8B-B14F-4D97-AF65-F5344CB8AC3E}">
        <p14:creationId xmlns:p14="http://schemas.microsoft.com/office/powerpoint/2010/main" val="331874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Facebook and social media create significant risks to privacy and identity management.  Consider the requirements to recover a password to financial institutions; date of birth, grandparents’ names, city of birth, which school did you attend.  These facts are highly discoverable through social graphs.  Even if we do not directly share these details, our friends report metadata about themselves, and that tends to be highly correlated.  Public records also report big-ticket transactions, such as property deeds and marriage certifications, that detail other aspects of our lives.  While it can be tempting to think that my information is not essential, why would anyone target 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perception is inaccurate because automation allows third-parties to aggregate the information across a broad population.  From this vantage point, they can identify clusters of high-probability targets and go after all of them.  These attacks lead to personalized advertisements that have a higher click-through rate.  </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14</a:t>
            </a:fld>
            <a:endParaRPr lang="en-US"/>
          </a:p>
        </p:txBody>
      </p:sp>
    </p:spTree>
    <p:extLst>
      <p:ext uri="{BB962C8B-B14F-4D97-AF65-F5344CB8AC3E}">
        <p14:creationId xmlns:p14="http://schemas.microsoft.com/office/powerpoint/2010/main" val="295082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modern enterprise network has abstract borders, with users connecting from untrusted sites like coffee shops.  As the gateway to the Internet, these open hotspots are free to monitor and manipulate any unencrypted traffic that flows through them.  For instance, the provider could inject malicious JavaScript into the returned webpage, or steal credentials as they are uploaded.  Malicious hotspots can attack other protocols, such as Simple Mail Transport Protocol (SMTP) and Domain Name Services (DNS), to spy on private emails and influence routing to external sites.  These changes can be subtle and difficult to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Alternatively, training needs to communicate the necessity for VPN technologies as a mechanism for creating an encrypted tunnel into a trusted service.  Untrusted networks are not limited to those that run on switches and routers, but also include public areas.  For example, if two employees are openly discussing trade secrets at the coffee shop, the next table over can hear them. Other scenarios might center around lost mobile devices in the real world.  </a:t>
            </a:r>
            <a:r>
              <a:rPr lang="en-US" sz="1200" kern="1200">
                <a:solidFill>
                  <a:schemeClr val="tx1"/>
                </a:solidFill>
                <a:effectLst/>
                <a:latin typeface="+mn-lt"/>
                <a:ea typeface="+mn-ea"/>
                <a:cs typeface="+mn-cs"/>
              </a:rPr>
              <a:t>If they are not encrypted, then any information on the device is lost into the public.</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an awareness program, users need to understand these are information disclosures vulnerabilities.  It does not matter that the data leaks from the mouth and not the ethernet; there is an equal potential for damage.</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15</a:t>
            </a:fld>
            <a:endParaRPr lang="en-US"/>
          </a:p>
        </p:txBody>
      </p:sp>
    </p:spTree>
    <p:extLst>
      <p:ext uri="{BB962C8B-B14F-4D97-AF65-F5344CB8AC3E}">
        <p14:creationId xmlns:p14="http://schemas.microsoft.com/office/powerpoint/2010/main" val="381156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17</a:t>
            </a:fld>
            <a:endParaRPr lang="en-US"/>
          </a:p>
        </p:txBody>
      </p:sp>
    </p:spTree>
    <p:extLst>
      <p:ext uri="{BB962C8B-B14F-4D97-AF65-F5344CB8AC3E}">
        <p14:creationId xmlns:p14="http://schemas.microsoft.com/office/powerpoint/2010/main" val="173404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Cybersecurity refers to a collection of mechanisms and processes that constrain risk to business processes by ensuring they are meet performance and consistency expectations, even under erroneous conditions.  These erroneous conditions arise due to both malicious or negligent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instance, when two services are communicating across a private network, numerous risks to their continuity exist, such as the switch could become faulty or lossy.  Security protections, like Transport Layer Security (TLS), can detect the hardware failure through checksums that are visible at the application layer.  A product defect might cause a surge of traffic, and without traffic-shaping technologies result in overloading the downstream services.  Another defect might incorrectly combine data with commands, such as a single quote that triggers a SQL injection and crashing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organization.</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3</a:t>
            </a:fld>
            <a:endParaRPr lang="en-US"/>
          </a:p>
        </p:txBody>
      </p:sp>
    </p:spTree>
    <p:extLst>
      <p:ext uri="{BB962C8B-B14F-4D97-AF65-F5344CB8AC3E}">
        <p14:creationId xmlns:p14="http://schemas.microsoft.com/office/powerpoint/2010/main" val="327296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attack surface of an organization has drastically evolved over the last twenty years, from a focus on attackers and technology to centering around people and processes.  Previous, the administrators could sleep comfortably, knowing that only a few people with physical access could interact with their networked topologies.  Over time the needs of these topologies grew to support complex communication systems that interact with employees, contractors, and anonymous guests.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of these anonymous guests want to attack the corporate network, though this is another evolving area.  Where former hackers would carry out manual attacks, those with botnets could use automation to increase their leverage.  However, in the modern world, the ubiquitous availability of cloud and high-speed networking removes these artificial constraints.  Now, anyone with a few dollars and an open-source vulnerability scanner can programmatically attack multiple network segments.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Substantial effort goes into protecting these platforms, but little attention has considered on the other side of the equation—all these people.  Modern enterprise networks have hundreds of users that are authorized to perform tasks.  When those users fail, it can be very challenging to detect, mitigate, or even control the blast radius.  This realization creates the need for security engineers to design programs that center around awareness and skepticism.</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4</a:t>
            </a:fld>
            <a:endParaRPr lang="en-US"/>
          </a:p>
        </p:txBody>
      </p:sp>
    </p:spTree>
    <p:extLst>
      <p:ext uri="{BB962C8B-B14F-4D97-AF65-F5344CB8AC3E}">
        <p14:creationId xmlns:p14="http://schemas.microsoft.com/office/powerpoint/2010/main" val="266813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figures suggest that creating a more security-aware culture can remove nearly half of the attack surface and strengthen business continuity.  For instance, when network engineers understand risk management, they create features that consider scalability and availability during the design versus after the solution has failed.  </a:t>
            </a:r>
          </a:p>
          <a:p>
            <a:r>
              <a:rPr lang="en-US" sz="1200" kern="1200" dirty="0">
                <a:solidFill>
                  <a:schemeClr val="tx1"/>
                </a:solidFill>
                <a:effectLst/>
                <a:latin typeface="+mn-lt"/>
                <a:ea typeface="+mn-ea"/>
                <a:cs typeface="+mn-cs"/>
              </a:rPr>
              <a:t>It is too late to discuss service redundancies and fail-over technologies after the service is offline.  Similarly, it is too late to discuss the least privileges after a support technician accidentally corrupts customer data.</a:t>
            </a:r>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5</a:t>
            </a:fld>
            <a:endParaRPr lang="en-US"/>
          </a:p>
        </p:txBody>
      </p:sp>
    </p:spTree>
    <p:extLst>
      <p:ext uri="{BB962C8B-B14F-4D97-AF65-F5344CB8AC3E}">
        <p14:creationId xmlns:p14="http://schemas.microsoft.com/office/powerpoint/2010/main" val="142835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the Internet, the attack surface was limited to criminals breaking down the front door and stealing the safe.  Now businesses are highly connected through always-on technologies that interact with the outside world.  Critical infrastructure, like DNS and LDAP, also resides outside of the corporate firewall creating a more abstract notion of where the network ends.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Networks need to consider the impact of heterogeneous devices, that are not entirely under the control of the administrators.  How many employees use VPN and communication services from their phones?  How many work laptops also surf the public Internet?  Each of these devices is only weakly protected but allowed direct access to sensitive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Though these are not the only mechanisms to interact with the employees, they also receive emails, snail mails, voice calls, and video chats.  Each of these mediums invites attack vectors where scammers can attempt to slip unauthenticated messages.  If an attacker can manipulate support staff with a 55-cent stamp and one-page letter, then why bother with a more complex assault?</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6</a:t>
            </a:fld>
            <a:endParaRPr lang="en-US"/>
          </a:p>
        </p:txBody>
      </p:sp>
    </p:spTree>
    <p:extLst>
      <p:ext uri="{BB962C8B-B14F-4D97-AF65-F5344CB8AC3E}">
        <p14:creationId xmlns:p14="http://schemas.microsoft.com/office/powerpoint/2010/main" val="63920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Demystifying security begins with a framework of categorizing different attack vectors.  STRIDE enumerates these vectors as spoofing, tampering, repudiation, information disclosure, denial of service, and elevation of privileges.  While countless examples result in these scenarios, having an awareness of their existence, causes humans to look for them.</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Risk|Cause|Example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|Spoofing| </a:t>
            </a:r>
            <a:r>
              <a:rPr lang="en-US" sz="1200" kern="1200" dirty="0">
                <a:solidFill>
                  <a:schemeClr val="tx1"/>
                </a:solidFill>
                <a:effectLst/>
                <a:latin typeface="+mn-lt"/>
                <a:ea typeface="+mn-ea"/>
                <a:cs typeface="+mn-cs"/>
              </a:rPr>
              <a:t>Failure to authenticate a resource as genuine| An email asks for bank credential|</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Tampering|</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prevent resource manipulation |Changing the amount on a check|</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Repudiation|</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audit an operation| Disputing the cashier gave me change|</a:t>
            </a:r>
          </a:p>
          <a:p>
            <a:r>
              <a:rPr lang="en-US" sz="1200" b="1" kern="1200" dirty="0">
                <a:solidFill>
                  <a:schemeClr val="tx1"/>
                </a:solidFill>
                <a:effectLst/>
                <a:latin typeface="+mn-lt"/>
                <a:ea typeface="+mn-ea"/>
                <a:cs typeface="+mn-cs"/>
              </a:rPr>
              <a:t>|Information </a:t>
            </a:r>
            <a:r>
              <a:rPr lang="en-US" sz="1200" b="1" kern="1200" dirty="0" err="1">
                <a:solidFill>
                  <a:schemeClr val="tx1"/>
                </a:solidFill>
                <a:effectLst/>
                <a:latin typeface="+mn-lt"/>
                <a:ea typeface="+mn-ea"/>
                <a:cs typeface="+mn-cs"/>
              </a:rPr>
              <a:t>Disclosure|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conceal private communication| Discussing trade secrets at a restaurant|</a:t>
            </a:r>
          </a:p>
          <a:p>
            <a:r>
              <a:rPr lang="en-US" sz="1200" b="1" kern="1200" dirty="0">
                <a:solidFill>
                  <a:schemeClr val="tx1"/>
                </a:solidFill>
                <a:effectLst/>
                <a:latin typeface="+mn-lt"/>
                <a:ea typeface="+mn-ea"/>
                <a:cs typeface="+mn-cs"/>
              </a:rPr>
              <a:t>|Denial of </a:t>
            </a:r>
            <a:r>
              <a:rPr lang="en-US" sz="1200" b="1" kern="1200" dirty="0" err="1">
                <a:solidFill>
                  <a:schemeClr val="tx1"/>
                </a:solidFill>
                <a:effectLst/>
                <a:latin typeface="+mn-lt"/>
                <a:ea typeface="+mn-ea"/>
                <a:cs typeface="+mn-cs"/>
              </a:rPr>
              <a:t>Service|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isolate multi-tenant traffic| Hundreds of callers overloading the front-desk|</a:t>
            </a:r>
          </a:p>
          <a:p>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Elevation of </a:t>
            </a:r>
            <a:r>
              <a:rPr lang="en-US" sz="1200" b="1" kern="1200" dirty="0" err="1">
                <a:solidFill>
                  <a:schemeClr val="tx1"/>
                </a:solidFill>
                <a:effectLst/>
                <a:latin typeface="+mn-lt"/>
                <a:ea typeface="+mn-ea"/>
                <a:cs typeface="+mn-cs"/>
              </a:rPr>
              <a:t>Privileges|</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enforce security policies| Alice asks her Manager to update the timeclock|</a:t>
            </a:r>
          </a:p>
          <a:p>
            <a:r>
              <a:rPr lang="en-US" sz="1200" b="1"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7</a:t>
            </a:fld>
            <a:endParaRPr lang="en-US"/>
          </a:p>
        </p:txBody>
      </p:sp>
    </p:spTree>
    <p:extLst>
      <p:ext uri="{BB962C8B-B14F-4D97-AF65-F5344CB8AC3E}">
        <p14:creationId xmlns:p14="http://schemas.microsoft.com/office/powerpoint/2010/main" val="336961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challenging to enumerate the threats against an abstract system of interactions, and this creates the need for a more methodical approach.  This process could begin with first enumerating the different entities and resources within the system.  For instance, the coffee shop has staff, managers, point of sale systems, and coffee machines.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consider the different endpoints that exist to communicate with these systems.  Customers can talk with the staff, provide loyalty reward cards, escalate to management, and use different payment technologies.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implicit and explicit trust boundaries between the customers, staff, and management that allows communication to flow in various contexts.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customers buy coffee, there is an unspoken protocol that begins at the register, waits in line, then gets the cup a few minutes later.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venue has various security systems such as locks on office doors, cameras, and personal watching the customers.</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8</a:t>
            </a:fld>
            <a:endParaRPr lang="en-US"/>
          </a:p>
        </p:txBody>
      </p:sp>
    </p:spTree>
    <p:extLst>
      <p:ext uri="{BB962C8B-B14F-4D97-AF65-F5344CB8AC3E}">
        <p14:creationId xmlns:p14="http://schemas.microsoft.com/office/powerpoint/2010/main" val="62041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listing the different resources and interactions, some of the threats against the coffee shop become clearer.  Consider the purchasing protocol and ask what enforces the sequence of events?   A customer could skip the cashier and insist their order was lost or reuse their receipt to get a second cup.  Many loyalty programs use punch cards to track the tenth cup is free and run the risk of tampering.  Perhaps the chain offers free coffee to employees, and a customer claims they are a new hire from a different branch.  Some establishments allow customers to get free refills but do not authenticate they purchase the first cup.  How about complaining to management about the service, and demanding a free cup?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Are these attacks specific to coffee shops?  No, these low-tech attacks are reliable across many human-interactions due to a lack of skepticism.  Why would the customer try to scam me? That is something that happens to other people, not me. </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9</a:t>
            </a:fld>
            <a:endParaRPr lang="en-US"/>
          </a:p>
        </p:txBody>
      </p:sp>
    </p:spTree>
    <p:extLst>
      <p:ext uri="{BB962C8B-B14F-4D97-AF65-F5344CB8AC3E}">
        <p14:creationId xmlns:p14="http://schemas.microsoft.com/office/powerpoint/2010/main" val="229007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an organization makes security a core pillar of their design methodology, it reduces risks and provides more reliable services.  Integrating this mindset requires a culture shift where the employees are skeptical and ask questions about “how they will ensure meeting specific performance and reliability metrics.”  For instance, how are parameters validated and authenticated?  What mechanism is authorizing the specific action?  How will we record the action that took place?  These questions are not limited to technical systems and apply to interpersonal interactions.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when an email comes into the accounting department and requests updates to the payment information, what confirms the message is not spoofed?  Does the secretary have the authorization to make the filing change, or does it require management approval?  How will an external auditor trace this change, legitimate or not?  Perhaps even 9 out of 10 times, the message is genuine, but consider the impact of a typographical error on their side.  Now, payments are going to the wrong place, and the business needs to work with the bank to get their money back.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err is human,” negligence is all around us, so we need to remain skeptical and confirm the accuracy of all information.</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10</a:t>
            </a:fld>
            <a:endParaRPr lang="en-US"/>
          </a:p>
        </p:txBody>
      </p:sp>
    </p:spTree>
    <p:extLst>
      <p:ext uri="{BB962C8B-B14F-4D97-AF65-F5344CB8AC3E}">
        <p14:creationId xmlns:p14="http://schemas.microsoft.com/office/powerpoint/2010/main" val="200430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235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9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20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412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83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160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76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61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324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45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091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9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22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840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832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215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01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99791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42"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jpeg"/><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jpe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4.png"/><Relationship Id="rId7" Type="http://schemas.openxmlformats.org/officeDocument/2006/relationships/diagramColors" Target="../diagrams/colors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4.png"/><Relationship Id="rId7" Type="http://schemas.openxmlformats.org/officeDocument/2006/relationships/diagramColors" Target="../diagrams/colors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6.jpeg"/><Relationship Id="rId7"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jpe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94F61B-FF70-4459-BD65-9413D6839242}"/>
              </a:ext>
            </a:extLst>
          </p:cNvPr>
          <p:cNvPicPr>
            <a:picLocks noChangeAspect="1"/>
          </p:cNvPicPr>
          <p:nvPr/>
        </p:nvPicPr>
        <p:blipFill rotWithShape="1">
          <a:blip r:embed="rId3"/>
          <a:srcRect t="3910" r="-1" b="16630"/>
          <a:stretch/>
        </p:blipFill>
        <p:spPr>
          <a:xfrm>
            <a:off x="-1" y="-2"/>
            <a:ext cx="12198915" cy="6857999"/>
          </a:xfrm>
          <a:prstGeom prst="rect">
            <a:avLst/>
          </a:prstGeom>
        </p:spPr>
      </p:pic>
      <p:sp>
        <p:nvSpPr>
          <p:cNvPr id="16" name="Rectangle 15">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BC998-C077-4740-B45B-1A38A9DD2BEA}"/>
              </a:ext>
            </a:extLst>
          </p:cNvPr>
          <p:cNvSpPr>
            <a:spLocks noGrp="1"/>
          </p:cNvSpPr>
          <p:nvPr>
            <p:ph type="ctrTitle"/>
          </p:nvPr>
        </p:nvSpPr>
        <p:spPr>
          <a:xfrm>
            <a:off x="1370693" y="4406537"/>
            <a:ext cx="9440034" cy="1088336"/>
          </a:xfrm>
        </p:spPr>
        <p:txBody>
          <a:bodyPr>
            <a:normAutofit/>
          </a:bodyPr>
          <a:lstStyle/>
          <a:p>
            <a:r>
              <a:rPr lang="en-US" sz="4800" dirty="0"/>
              <a:t>Peo</a:t>
            </a:r>
            <a:r>
              <a:rPr lang="en-US" sz="4000" dirty="0"/>
              <a:t>ple and Security</a:t>
            </a:r>
          </a:p>
        </p:txBody>
      </p:sp>
      <p:sp>
        <p:nvSpPr>
          <p:cNvPr id="3" name="Subtitle 2">
            <a:extLst>
              <a:ext uri="{FF2B5EF4-FFF2-40B4-BE49-F238E27FC236}">
                <a16:creationId xmlns:a16="http://schemas.microsoft.com/office/drawing/2014/main" id="{3915A045-9C9F-4984-A716-93E3F8BBAD0D}"/>
              </a:ext>
            </a:extLst>
          </p:cNvPr>
          <p:cNvSpPr>
            <a:spLocks noGrp="1"/>
          </p:cNvSpPr>
          <p:nvPr>
            <p:ph type="subTitle" idx="1"/>
          </p:nvPr>
        </p:nvSpPr>
        <p:spPr>
          <a:xfrm>
            <a:off x="1370693" y="5494872"/>
            <a:ext cx="9440034" cy="621614"/>
          </a:xfrm>
        </p:spPr>
        <p:txBody>
          <a:bodyPr>
            <a:normAutofit fontScale="47500" lnSpcReduction="20000"/>
          </a:bodyPr>
          <a:lstStyle/>
          <a:p>
            <a:endParaRPr lang="en-US" dirty="0">
              <a:solidFill>
                <a:srgbClr val="C69699"/>
              </a:solidFill>
            </a:endParaRPr>
          </a:p>
          <a:p>
            <a:pPr algn="l"/>
            <a:r>
              <a:rPr lang="en-US" dirty="0">
                <a:solidFill>
                  <a:srgbClr val="C69699"/>
                </a:solidFill>
              </a:rPr>
              <a:t>TIM-8301: Principals of Security</a:t>
            </a:r>
            <a:br>
              <a:rPr lang="en-US" dirty="0">
                <a:solidFill>
                  <a:srgbClr val="C69699"/>
                </a:solidFill>
              </a:rPr>
            </a:br>
            <a:r>
              <a:rPr lang="en-US" dirty="0">
                <a:solidFill>
                  <a:srgbClr val="C69699"/>
                </a:solidFill>
              </a:rPr>
              <a:t>Nate Bachmeier</a:t>
            </a:r>
          </a:p>
        </p:txBody>
      </p:sp>
    </p:spTree>
    <p:extLst>
      <p:ext uri="{BB962C8B-B14F-4D97-AF65-F5344CB8AC3E}">
        <p14:creationId xmlns:p14="http://schemas.microsoft.com/office/powerpoint/2010/main" val="346144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AC88-7899-4BD5-BEF4-62C3DB2C821A}"/>
              </a:ext>
            </a:extLst>
          </p:cNvPr>
          <p:cNvSpPr>
            <a:spLocks noGrp="1"/>
          </p:cNvSpPr>
          <p:nvPr>
            <p:ph type="title"/>
          </p:nvPr>
        </p:nvSpPr>
        <p:spPr>
          <a:xfrm>
            <a:off x="633743" y="609599"/>
            <a:ext cx="3413156" cy="5273675"/>
          </a:xfrm>
        </p:spPr>
        <p:txBody>
          <a:bodyPr>
            <a:normAutofit/>
          </a:bodyPr>
          <a:lstStyle/>
          <a:p>
            <a:r>
              <a:rPr lang="en-US" dirty="0">
                <a:effectLst/>
              </a:rPr>
              <a:t>Creating a security aware culture</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88C8B4CA-B72E-4371-9553-27D6A4829F7B}"/>
              </a:ext>
            </a:extLst>
          </p:cNvPr>
          <p:cNvGraphicFramePr>
            <a:graphicFrameLocks noGrp="1"/>
          </p:cNvGraphicFramePr>
          <p:nvPr>
            <p:ph idx="1"/>
            <p:extLst>
              <p:ext uri="{D42A27DB-BD31-4B8C-83A1-F6EECF244321}">
                <p14:modId xmlns:p14="http://schemas.microsoft.com/office/powerpoint/2010/main" val="34293727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781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7C792-817F-4C81-B71E-C27508D483EA}"/>
              </a:ext>
            </a:extLst>
          </p:cNvPr>
          <p:cNvSpPr>
            <a:spLocks noGrp="1"/>
          </p:cNvSpPr>
          <p:nvPr>
            <p:ph type="title"/>
          </p:nvPr>
        </p:nvSpPr>
        <p:spPr>
          <a:xfrm>
            <a:off x="913794" y="609599"/>
            <a:ext cx="2799465" cy="5273675"/>
          </a:xfrm>
        </p:spPr>
        <p:txBody>
          <a:bodyPr>
            <a:normAutofit/>
          </a:bodyPr>
          <a:lstStyle/>
          <a:p>
            <a:pPr algn="l"/>
            <a:r>
              <a:rPr lang="en-US" sz="3300" dirty="0">
                <a:effectLst/>
              </a:rPr>
              <a:t>Credential and Identity management</a:t>
            </a:r>
            <a:endParaRPr lang="en-US" sz="3300" dirty="0"/>
          </a:p>
        </p:txBody>
      </p:sp>
      <p:sp useBgFill="1">
        <p:nvSpPr>
          <p:cNvPr id="24" name="Freeform: Shape 2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Content Placeholder 2">
            <a:extLst>
              <a:ext uri="{FF2B5EF4-FFF2-40B4-BE49-F238E27FC236}">
                <a16:creationId xmlns:a16="http://schemas.microsoft.com/office/drawing/2014/main" id="{3B1341CF-7BE5-45DF-AA5D-8E3B0F5C21D5}"/>
              </a:ext>
            </a:extLst>
          </p:cNvPr>
          <p:cNvGraphicFramePr>
            <a:graphicFrameLocks noGrp="1"/>
          </p:cNvGraphicFramePr>
          <p:nvPr>
            <p:ph idx="1"/>
            <p:extLst>
              <p:ext uri="{D42A27DB-BD31-4B8C-83A1-F6EECF244321}">
                <p14:modId xmlns:p14="http://schemas.microsoft.com/office/powerpoint/2010/main" val="234131522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29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EFF8A-6D4F-451E-895C-960032D7B06D}"/>
              </a:ext>
            </a:extLst>
          </p:cNvPr>
          <p:cNvSpPr>
            <a:spLocks noGrp="1"/>
          </p:cNvSpPr>
          <p:nvPr>
            <p:ph type="title"/>
          </p:nvPr>
        </p:nvSpPr>
        <p:spPr>
          <a:xfrm>
            <a:off x="913794" y="609599"/>
            <a:ext cx="2799465" cy="5273675"/>
          </a:xfrm>
        </p:spPr>
        <p:txBody>
          <a:bodyPr>
            <a:normAutofit/>
          </a:bodyPr>
          <a:lstStyle/>
          <a:p>
            <a:pPr algn="l"/>
            <a:r>
              <a:rPr lang="en-US" sz="3300">
                <a:effectLst/>
              </a:rPr>
              <a:t>Device Management</a:t>
            </a:r>
            <a:endParaRPr lang="en-US" sz="3300"/>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87A9A48-7210-4922-B37F-F8313CA6A4A7}"/>
              </a:ext>
            </a:extLst>
          </p:cNvPr>
          <p:cNvGraphicFramePr>
            <a:graphicFrameLocks noGrp="1"/>
          </p:cNvGraphicFramePr>
          <p:nvPr>
            <p:ph idx="1"/>
            <p:extLst>
              <p:ext uri="{D42A27DB-BD31-4B8C-83A1-F6EECF244321}">
                <p14:modId xmlns:p14="http://schemas.microsoft.com/office/powerpoint/2010/main" val="160602466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947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CE47E-72C9-4E62-8C50-0895687A9BDC}"/>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Phishing sites</a:t>
            </a:r>
            <a:endParaRPr lang="en-US">
              <a:solidFill>
                <a:srgbClr val="FFFFFF"/>
              </a:solidFill>
            </a:endParaRPr>
          </a:p>
        </p:txBody>
      </p:sp>
      <p:pic>
        <p:nvPicPr>
          <p:cNvPr id="19" name="Picture 1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1FB3D940-DF5E-4E8F-92C1-AFEB720F6BC5}"/>
              </a:ext>
            </a:extLst>
          </p:cNvPr>
          <p:cNvGraphicFramePr>
            <a:graphicFrameLocks noGrp="1"/>
          </p:cNvGraphicFramePr>
          <p:nvPr>
            <p:ph idx="1"/>
            <p:extLst>
              <p:ext uri="{D42A27DB-BD31-4B8C-83A1-F6EECF244321}">
                <p14:modId xmlns:p14="http://schemas.microsoft.com/office/powerpoint/2010/main" val="291370099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85012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27CC-EB8D-408E-85C1-659CA3A93CFB}"/>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Doxing</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9F716AE5-4E39-4ACB-96B2-C2A582905195}"/>
              </a:ext>
            </a:extLst>
          </p:cNvPr>
          <p:cNvGraphicFramePr>
            <a:graphicFrameLocks noGrp="1"/>
          </p:cNvGraphicFramePr>
          <p:nvPr>
            <p:ph idx="1"/>
            <p:extLst>
              <p:ext uri="{D42A27DB-BD31-4B8C-83A1-F6EECF244321}">
                <p14:modId xmlns:p14="http://schemas.microsoft.com/office/powerpoint/2010/main" val="349425458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9545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784B-C0FC-4C95-B7DF-847A20756025}"/>
              </a:ext>
            </a:extLst>
          </p:cNvPr>
          <p:cNvSpPr>
            <a:spLocks noGrp="1"/>
          </p:cNvSpPr>
          <p:nvPr>
            <p:ph type="title"/>
          </p:nvPr>
        </p:nvSpPr>
        <p:spPr>
          <a:xfrm>
            <a:off x="913795" y="609600"/>
            <a:ext cx="10353762" cy="1257300"/>
          </a:xfrm>
        </p:spPr>
        <p:txBody>
          <a:bodyPr>
            <a:normAutofit/>
          </a:bodyPr>
          <a:lstStyle/>
          <a:p>
            <a:r>
              <a:rPr lang="en-US">
                <a:effectLst/>
              </a:rPr>
              <a:t>Untrusted networking</a:t>
            </a:r>
            <a:endParaRPr lang="en-US"/>
          </a:p>
        </p:txBody>
      </p:sp>
      <p:graphicFrame>
        <p:nvGraphicFramePr>
          <p:cNvPr id="16" name="Content Placeholder 2">
            <a:extLst>
              <a:ext uri="{FF2B5EF4-FFF2-40B4-BE49-F238E27FC236}">
                <a16:creationId xmlns:a16="http://schemas.microsoft.com/office/drawing/2014/main" id="{C77FF2ED-304A-446F-9334-246A2BB43950}"/>
              </a:ext>
            </a:extLst>
          </p:cNvPr>
          <p:cNvGraphicFramePr>
            <a:graphicFrameLocks noGrp="1"/>
          </p:cNvGraphicFramePr>
          <p:nvPr>
            <p:ph idx="1"/>
            <p:extLst>
              <p:ext uri="{D42A27DB-BD31-4B8C-83A1-F6EECF244321}">
                <p14:modId xmlns:p14="http://schemas.microsoft.com/office/powerpoint/2010/main" val="381287837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462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DCAB-D2E7-405F-B34C-5F9C005703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BA1A22-D61D-4277-8E5D-D4A7DA4B0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905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3A18-5B8E-446F-8A44-52262A48CF2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507179-6CD5-45E5-A669-0247D28725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143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CBBA-0683-4808-94CD-7CE3A5C33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92A01-3990-4DBB-969F-44EB507EBE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10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F2ED-D1F6-4E7E-9A60-17DDEEB38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5C1A30-AAC2-40BF-9024-4792723AA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034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23C-2512-417E-8E8C-1AC2B82E11E5}"/>
              </a:ext>
            </a:extLst>
          </p:cNvPr>
          <p:cNvSpPr>
            <a:spLocks noGrp="1"/>
          </p:cNvSpPr>
          <p:nvPr>
            <p:ph type="title"/>
          </p:nvPr>
        </p:nvSpPr>
        <p:spPr>
          <a:xfrm>
            <a:off x="633743" y="609599"/>
            <a:ext cx="3413156" cy="5273675"/>
          </a:xfrm>
        </p:spPr>
        <p:txBody>
          <a:bodyPr>
            <a:normAutofit/>
          </a:bodyPr>
          <a:lstStyle/>
          <a:p>
            <a:r>
              <a:rPr lang="en-US" dirty="0"/>
              <a:t>Framing a Security Message</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E13E3CE8-A488-44EC-BD0D-95C6DC5E1DD4}"/>
              </a:ext>
            </a:extLst>
          </p:cNvPr>
          <p:cNvGraphicFramePr>
            <a:graphicFrameLocks noGrp="1"/>
          </p:cNvGraphicFramePr>
          <p:nvPr>
            <p:ph idx="1"/>
            <p:extLst>
              <p:ext uri="{D42A27DB-BD31-4B8C-83A1-F6EECF244321}">
                <p14:modId xmlns:p14="http://schemas.microsoft.com/office/powerpoint/2010/main" val="191195724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9726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16867-F1F3-4591-BEF5-B2CDFA078D88}"/>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Challenges with internationalization</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E04CBB6-404B-441B-9663-FD1FFE3FD67C}"/>
              </a:ext>
            </a:extLst>
          </p:cNvPr>
          <p:cNvGraphicFramePr>
            <a:graphicFrameLocks noGrp="1"/>
          </p:cNvGraphicFramePr>
          <p:nvPr>
            <p:ph idx="1"/>
            <p:extLst>
              <p:ext uri="{D42A27DB-BD31-4B8C-83A1-F6EECF244321}">
                <p14:modId xmlns:p14="http://schemas.microsoft.com/office/powerpoint/2010/main" val="305853626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33058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8C948-4BCF-4207-B581-CC6E87C87ED1}"/>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What is the goal of Security</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2A6048F-92BF-451B-8D5D-74A0249ED136}"/>
              </a:ext>
            </a:extLst>
          </p:cNvPr>
          <p:cNvGraphicFramePr>
            <a:graphicFrameLocks noGrp="1"/>
          </p:cNvGraphicFramePr>
          <p:nvPr>
            <p:ph idx="1"/>
            <p:extLst>
              <p:ext uri="{D42A27DB-BD31-4B8C-83A1-F6EECF244321}">
                <p14:modId xmlns:p14="http://schemas.microsoft.com/office/powerpoint/2010/main" val="169962755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39207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063C-9EFA-4066-8A05-DB9B79AD8E99}"/>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How has the perception evolved</a:t>
            </a:r>
            <a:endParaRPr lang="en-US">
              <a:solidFill>
                <a:srgbClr val="FFFFFF"/>
              </a:solidFill>
            </a:endParaRPr>
          </a:p>
        </p:txBody>
      </p:sp>
      <p:pic>
        <p:nvPicPr>
          <p:cNvPr id="26" name="Picture 2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E6034C51-9A35-4CBE-B8AF-36A71885E138}"/>
              </a:ext>
            </a:extLst>
          </p:cNvPr>
          <p:cNvGraphicFramePr>
            <a:graphicFrameLocks noGrp="1"/>
          </p:cNvGraphicFramePr>
          <p:nvPr>
            <p:ph idx="1"/>
            <p:extLst>
              <p:ext uri="{D42A27DB-BD31-4B8C-83A1-F6EECF244321}">
                <p14:modId xmlns:p14="http://schemas.microsoft.com/office/powerpoint/2010/main" val="284083962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3022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EBF5-8F24-443D-84F4-09EF0CB3019C}"/>
              </a:ext>
            </a:extLst>
          </p:cNvPr>
          <p:cNvSpPr>
            <a:spLocks noGrp="1"/>
          </p:cNvSpPr>
          <p:nvPr>
            <p:ph type="title"/>
          </p:nvPr>
        </p:nvSpPr>
        <p:spPr>
          <a:xfrm>
            <a:off x="1075455" y="3923930"/>
            <a:ext cx="10030510" cy="1242625"/>
          </a:xfrm>
        </p:spPr>
        <p:txBody>
          <a:bodyPr vert="horz" lIns="91440" tIns="45720" rIns="91440" bIns="45720" rtlCol="0" anchor="b">
            <a:normAutofit/>
          </a:bodyPr>
          <a:lstStyle/>
          <a:p>
            <a:r>
              <a:rPr lang="en-US" sz="4600"/>
              <a:t>Why are people now the focal point</a:t>
            </a:r>
          </a:p>
        </p:txBody>
      </p:sp>
      <p:sp>
        <p:nvSpPr>
          <p:cNvPr id="18" name="Rectangle 17">
            <a:extLst>
              <a:ext uri="{FF2B5EF4-FFF2-40B4-BE49-F238E27FC236}">
                <a16:creationId xmlns:a16="http://schemas.microsoft.com/office/drawing/2014/main" id="{41A156E7-2308-44C1-AFC5-BDC68FEF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3681" y="839992"/>
            <a:ext cx="4161646"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1603A0-7AAE-4F32-9498-2B02B526ACAE}"/>
              </a:ext>
            </a:extLst>
          </p:cNvPr>
          <p:cNvPicPr>
            <a:picLocks noChangeAspect="1"/>
          </p:cNvPicPr>
          <p:nvPr/>
        </p:nvPicPr>
        <p:blipFill>
          <a:blip r:embed="rId4"/>
          <a:stretch>
            <a:fillRect/>
          </a:stretch>
        </p:blipFill>
        <p:spPr>
          <a:xfrm>
            <a:off x="2465555" y="1079036"/>
            <a:ext cx="2837898" cy="2265112"/>
          </a:xfrm>
          <a:prstGeom prst="rect">
            <a:avLst/>
          </a:prstGeom>
        </p:spPr>
      </p:pic>
      <p:sp>
        <p:nvSpPr>
          <p:cNvPr id="20" name="Rectangle 19">
            <a:extLst>
              <a:ext uri="{FF2B5EF4-FFF2-40B4-BE49-F238E27FC236}">
                <a16:creationId xmlns:a16="http://schemas.microsoft.com/office/drawing/2014/main" id="{AB3D19C7-11BA-4EB2-BF56-6C1C300DA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5144" y="826094"/>
            <a:ext cx="4160520"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BDEC8-C4CE-4E24-93A4-AEA055AE0DC5}"/>
              </a:ext>
            </a:extLst>
          </p:cNvPr>
          <p:cNvPicPr>
            <a:picLocks noChangeAspect="1"/>
          </p:cNvPicPr>
          <p:nvPr/>
        </p:nvPicPr>
        <p:blipFill>
          <a:blip r:embed="rId5"/>
          <a:stretch>
            <a:fillRect/>
          </a:stretch>
        </p:blipFill>
        <p:spPr>
          <a:xfrm>
            <a:off x="6928084" y="1063838"/>
            <a:ext cx="2834640" cy="2267712"/>
          </a:xfrm>
          <a:prstGeom prst="rect">
            <a:avLst/>
          </a:prstGeom>
        </p:spPr>
      </p:pic>
    </p:spTree>
    <p:extLst>
      <p:ext uri="{BB962C8B-B14F-4D97-AF65-F5344CB8AC3E}">
        <p14:creationId xmlns:p14="http://schemas.microsoft.com/office/powerpoint/2010/main" val="358744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9B69-D0FF-4BFB-BB22-C1D88A0B03F3}"/>
              </a:ext>
            </a:extLst>
          </p:cNvPr>
          <p:cNvSpPr>
            <a:spLocks noGrp="1"/>
          </p:cNvSpPr>
          <p:nvPr>
            <p:ph type="title"/>
          </p:nvPr>
        </p:nvSpPr>
        <p:spPr>
          <a:xfrm>
            <a:off x="633743" y="609599"/>
            <a:ext cx="3413156" cy="5273675"/>
          </a:xfrm>
        </p:spPr>
        <p:txBody>
          <a:bodyPr>
            <a:normAutofit/>
          </a:bodyPr>
          <a:lstStyle/>
          <a:p>
            <a:r>
              <a:rPr lang="en-US" dirty="0">
                <a:effectLst/>
              </a:rPr>
              <a:t>Where do we need to protect humans</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42F8A53B-1221-4D73-B80E-3B33DF43C699}"/>
              </a:ext>
            </a:extLst>
          </p:cNvPr>
          <p:cNvGraphicFramePr>
            <a:graphicFrameLocks noGrp="1"/>
          </p:cNvGraphicFramePr>
          <p:nvPr>
            <p:ph idx="1"/>
            <p:extLst>
              <p:ext uri="{D42A27DB-BD31-4B8C-83A1-F6EECF244321}">
                <p14:modId xmlns:p14="http://schemas.microsoft.com/office/powerpoint/2010/main" val="201867244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31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E04C-7361-4C07-B0D6-33DCAF81A52A}"/>
              </a:ext>
            </a:extLst>
          </p:cNvPr>
          <p:cNvSpPr>
            <a:spLocks noGrp="1"/>
          </p:cNvSpPr>
          <p:nvPr>
            <p:ph type="title"/>
          </p:nvPr>
        </p:nvSpPr>
        <p:spPr>
          <a:xfrm>
            <a:off x="633743" y="609599"/>
            <a:ext cx="3413156" cy="5273675"/>
          </a:xfrm>
        </p:spPr>
        <p:txBody>
          <a:bodyPr>
            <a:normAutofit/>
          </a:bodyPr>
          <a:lstStyle/>
          <a:p>
            <a:r>
              <a:rPr lang="en-US" sz="3600">
                <a:effectLst/>
              </a:rPr>
              <a:t>Understanding STRIDE categorizations</a:t>
            </a:r>
            <a:endParaRPr lang="en-US" sz="36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D1AA4D73-6D6C-4256-8210-693773B74306}"/>
              </a:ext>
            </a:extLst>
          </p:cNvPr>
          <p:cNvGraphicFramePr>
            <a:graphicFrameLocks noGrp="1"/>
          </p:cNvGraphicFramePr>
          <p:nvPr>
            <p:ph idx="1"/>
            <p:extLst>
              <p:ext uri="{D42A27DB-BD31-4B8C-83A1-F6EECF244321}">
                <p14:modId xmlns:p14="http://schemas.microsoft.com/office/powerpoint/2010/main" val="177188936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688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C131B-A4E5-45AF-A378-22B83C4CCD1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Using Threat Modeling</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B886609C-0B9F-4F47-9217-97AFC88A873E}"/>
              </a:ext>
            </a:extLst>
          </p:cNvPr>
          <p:cNvGraphicFramePr>
            <a:graphicFrameLocks noGrp="1"/>
          </p:cNvGraphicFramePr>
          <p:nvPr>
            <p:extLst>
              <p:ext uri="{D42A27DB-BD31-4B8C-83A1-F6EECF244321}">
                <p14:modId xmlns:p14="http://schemas.microsoft.com/office/powerpoint/2010/main" val="1191331177"/>
              </p:ext>
            </p:extLst>
          </p:nvPr>
        </p:nvGraphicFramePr>
        <p:xfrm>
          <a:off x="5473843" y="609600"/>
          <a:ext cx="5898613" cy="5638803"/>
        </p:xfrm>
        <a:graphic>
          <a:graphicData uri="http://schemas.openxmlformats.org/drawingml/2006/table">
            <a:tbl>
              <a:tblPr firstRow="1" bandRow="1">
                <a:tableStyleId>{8EC20E35-A176-4012-BC5E-935CFFF8708E}</a:tableStyleId>
              </a:tblPr>
              <a:tblGrid>
                <a:gridCol w="2514214">
                  <a:extLst>
                    <a:ext uri="{9D8B030D-6E8A-4147-A177-3AD203B41FA5}">
                      <a16:colId xmlns:a16="http://schemas.microsoft.com/office/drawing/2014/main" val="1624190451"/>
                    </a:ext>
                  </a:extLst>
                </a:gridCol>
                <a:gridCol w="3384399">
                  <a:extLst>
                    <a:ext uri="{9D8B030D-6E8A-4147-A177-3AD203B41FA5}">
                      <a16:colId xmlns:a16="http://schemas.microsoft.com/office/drawing/2014/main" val="3515404179"/>
                    </a:ext>
                  </a:extLst>
                </a:gridCol>
              </a:tblGrid>
              <a:tr h="492277">
                <a:tc>
                  <a:txBody>
                    <a:bodyPr/>
                    <a:lstStyle/>
                    <a:p>
                      <a:pPr algn="ctr"/>
                      <a:r>
                        <a:rPr lang="en-US" sz="2200"/>
                        <a:t>Aspect</a:t>
                      </a:r>
                    </a:p>
                  </a:txBody>
                  <a:tcPr marL="111881" marR="111881" marT="55940" marB="55940"/>
                </a:tc>
                <a:tc>
                  <a:txBody>
                    <a:bodyPr/>
                    <a:lstStyle/>
                    <a:p>
                      <a:pPr algn="ctr"/>
                      <a:r>
                        <a:rPr lang="en-US" sz="2200"/>
                        <a:t>Example</a:t>
                      </a:r>
                    </a:p>
                  </a:txBody>
                  <a:tcPr marL="111881" marR="111881" marT="55940" marB="55940"/>
                </a:tc>
                <a:extLst>
                  <a:ext uri="{0D108BD9-81ED-4DB2-BD59-A6C34878D82A}">
                    <a16:rowId xmlns:a16="http://schemas.microsoft.com/office/drawing/2014/main" val="2544815721"/>
                  </a:ext>
                </a:extLst>
              </a:tr>
              <a:tr h="1163562">
                <a:tc>
                  <a:txBody>
                    <a:bodyPr/>
                    <a:lstStyle/>
                    <a:p>
                      <a:pPr algn="l"/>
                      <a:r>
                        <a:rPr lang="en-US" sz="2200"/>
                        <a:t>Resources</a:t>
                      </a:r>
                    </a:p>
                  </a:txBody>
                  <a:tcPr marL="111881" marR="111881" marT="55940" marB="55940"/>
                </a:tc>
                <a:tc>
                  <a:txBody>
                    <a:bodyPr/>
                    <a:lstStyle/>
                    <a:p>
                      <a:pPr algn="l"/>
                      <a:r>
                        <a:rPr lang="en-US" sz="2200"/>
                        <a:t>Managers, staff, point of sale systems, coffee machines</a:t>
                      </a:r>
                    </a:p>
                  </a:txBody>
                  <a:tcPr marL="111881" marR="111881" marT="55940" marB="55940"/>
                </a:tc>
                <a:extLst>
                  <a:ext uri="{0D108BD9-81ED-4DB2-BD59-A6C34878D82A}">
                    <a16:rowId xmlns:a16="http://schemas.microsoft.com/office/drawing/2014/main" val="310591047"/>
                  </a:ext>
                </a:extLst>
              </a:tr>
              <a:tr h="1163562">
                <a:tc>
                  <a:txBody>
                    <a:bodyPr/>
                    <a:lstStyle/>
                    <a:p>
                      <a:pPr algn="l"/>
                      <a:r>
                        <a:rPr lang="en-US" sz="2200"/>
                        <a:t>Endpoints</a:t>
                      </a:r>
                    </a:p>
                  </a:txBody>
                  <a:tcPr marL="111881" marR="111881" marT="55940" marB="55940"/>
                </a:tc>
                <a:tc>
                  <a:txBody>
                    <a:bodyPr/>
                    <a:lstStyle/>
                    <a:p>
                      <a:pPr algn="l"/>
                      <a:r>
                        <a:rPr lang="en-US" sz="2200"/>
                        <a:t>Staff, phones, loyalty programs, payment systems</a:t>
                      </a:r>
                    </a:p>
                  </a:txBody>
                  <a:tcPr marL="111881" marR="111881" marT="55940" marB="55940"/>
                </a:tc>
                <a:extLst>
                  <a:ext uri="{0D108BD9-81ED-4DB2-BD59-A6C34878D82A}">
                    <a16:rowId xmlns:a16="http://schemas.microsoft.com/office/drawing/2014/main" val="3976825493"/>
                  </a:ext>
                </a:extLst>
              </a:tr>
              <a:tr h="827920">
                <a:tc>
                  <a:txBody>
                    <a:bodyPr/>
                    <a:lstStyle/>
                    <a:p>
                      <a:pPr algn="l"/>
                      <a:r>
                        <a:rPr lang="en-US" sz="2200"/>
                        <a:t>Trust Boundaries</a:t>
                      </a:r>
                    </a:p>
                  </a:txBody>
                  <a:tcPr marL="111881" marR="111881" marT="55940" marB="55940"/>
                </a:tc>
                <a:tc>
                  <a:txBody>
                    <a:bodyPr/>
                    <a:lstStyle/>
                    <a:p>
                      <a:pPr algn="l"/>
                      <a:r>
                        <a:rPr lang="en-US" sz="2200"/>
                        <a:t>Customers to Staff to Managers</a:t>
                      </a:r>
                    </a:p>
                  </a:txBody>
                  <a:tcPr marL="111881" marR="111881" marT="55940" marB="55940"/>
                </a:tc>
                <a:extLst>
                  <a:ext uri="{0D108BD9-81ED-4DB2-BD59-A6C34878D82A}">
                    <a16:rowId xmlns:a16="http://schemas.microsoft.com/office/drawing/2014/main" val="673283983"/>
                  </a:ext>
                </a:extLst>
              </a:tr>
              <a:tr h="1163562">
                <a:tc>
                  <a:txBody>
                    <a:bodyPr/>
                    <a:lstStyle/>
                    <a:p>
                      <a:pPr algn="l"/>
                      <a:r>
                        <a:rPr lang="en-US" sz="2200"/>
                        <a:t>Protocols</a:t>
                      </a:r>
                    </a:p>
                  </a:txBody>
                  <a:tcPr marL="111881" marR="111881" marT="55940" marB="55940"/>
                </a:tc>
                <a:tc>
                  <a:txBody>
                    <a:bodyPr/>
                    <a:lstStyle/>
                    <a:p>
                      <a:pPr marL="342900" indent="-342900" algn="l">
                        <a:buAutoNum type="arabicPeriod"/>
                      </a:pPr>
                      <a:r>
                        <a:rPr lang="en-US" sz="2200"/>
                        <a:t>Purchase coffee</a:t>
                      </a:r>
                    </a:p>
                    <a:p>
                      <a:pPr marL="342900" indent="-342900" algn="l">
                        <a:buAutoNum type="arabicPeriod"/>
                      </a:pPr>
                      <a:r>
                        <a:rPr lang="en-US" sz="2200"/>
                        <a:t>Wait in Line</a:t>
                      </a:r>
                    </a:p>
                    <a:p>
                      <a:pPr marL="342900" indent="-342900" algn="l">
                        <a:buAutoNum type="arabicPeriod"/>
                      </a:pPr>
                      <a:r>
                        <a:rPr lang="en-US" sz="2200"/>
                        <a:t>Pickup at the end</a:t>
                      </a:r>
                    </a:p>
                  </a:txBody>
                  <a:tcPr marL="111881" marR="111881" marT="55940" marB="55940"/>
                </a:tc>
                <a:extLst>
                  <a:ext uri="{0D108BD9-81ED-4DB2-BD59-A6C34878D82A}">
                    <a16:rowId xmlns:a16="http://schemas.microsoft.com/office/drawing/2014/main" val="495780605"/>
                  </a:ext>
                </a:extLst>
              </a:tr>
              <a:tr h="827920">
                <a:tc>
                  <a:txBody>
                    <a:bodyPr/>
                    <a:lstStyle/>
                    <a:p>
                      <a:pPr algn="l"/>
                      <a:r>
                        <a:rPr lang="en-US" sz="2200"/>
                        <a:t>Protections</a:t>
                      </a:r>
                    </a:p>
                  </a:txBody>
                  <a:tcPr marL="111881" marR="111881" marT="55940" marB="55940"/>
                </a:tc>
                <a:tc>
                  <a:txBody>
                    <a:bodyPr/>
                    <a:lstStyle/>
                    <a:p>
                      <a:pPr marL="0" indent="0" algn="l">
                        <a:buNone/>
                      </a:pPr>
                      <a:r>
                        <a:rPr lang="en-US" sz="2200"/>
                        <a:t>Office locks, cameras, personal</a:t>
                      </a:r>
                    </a:p>
                  </a:txBody>
                  <a:tcPr marL="111881" marR="111881" marT="55940" marB="55940"/>
                </a:tc>
                <a:extLst>
                  <a:ext uri="{0D108BD9-81ED-4DB2-BD59-A6C34878D82A}">
                    <a16:rowId xmlns:a16="http://schemas.microsoft.com/office/drawing/2014/main" val="3357903365"/>
                  </a:ext>
                </a:extLst>
              </a:tr>
            </a:tbl>
          </a:graphicData>
        </a:graphic>
      </p:graphicFrame>
    </p:spTree>
    <p:extLst>
      <p:ext uri="{BB962C8B-B14F-4D97-AF65-F5344CB8AC3E}">
        <p14:creationId xmlns:p14="http://schemas.microsoft.com/office/powerpoint/2010/main" val="9269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E5B89D7-213A-4C1E-A2C3-C6904322E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73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8B7EDB-892F-4AC2-8361-8EE90DA6093A}"/>
              </a:ext>
            </a:extLst>
          </p:cNvPr>
          <p:cNvSpPr>
            <a:spLocks noGrp="1"/>
          </p:cNvSpPr>
          <p:nvPr>
            <p:ph type="title"/>
          </p:nvPr>
        </p:nvSpPr>
        <p:spPr>
          <a:xfrm>
            <a:off x="913795" y="845388"/>
            <a:ext cx="3596420" cy="979016"/>
          </a:xfrm>
        </p:spPr>
        <p:txBody>
          <a:bodyPr anchor="b">
            <a:normAutofit/>
          </a:bodyPr>
          <a:lstStyle/>
          <a:p>
            <a:pPr algn="l"/>
            <a:r>
              <a:rPr lang="en-US" sz="2400" dirty="0">
                <a:effectLst/>
              </a:rPr>
              <a:t>Getting free coffee</a:t>
            </a:r>
            <a:endParaRPr lang="en-US" sz="2400" dirty="0"/>
          </a:p>
        </p:txBody>
      </p:sp>
      <p:sp>
        <p:nvSpPr>
          <p:cNvPr id="3" name="Content Placeholder 2">
            <a:extLst>
              <a:ext uri="{FF2B5EF4-FFF2-40B4-BE49-F238E27FC236}">
                <a16:creationId xmlns:a16="http://schemas.microsoft.com/office/drawing/2014/main" id="{DAFB9A34-5431-44DF-9647-CB6007411F1A}"/>
              </a:ext>
            </a:extLst>
          </p:cNvPr>
          <p:cNvSpPr>
            <a:spLocks noGrp="1"/>
          </p:cNvSpPr>
          <p:nvPr>
            <p:ph idx="1"/>
          </p:nvPr>
        </p:nvSpPr>
        <p:spPr>
          <a:xfrm>
            <a:off x="913795" y="1968237"/>
            <a:ext cx="3531684" cy="3679189"/>
          </a:xfrm>
        </p:spPr>
        <p:txBody>
          <a:bodyPr anchor="t">
            <a:normAutofit/>
          </a:bodyPr>
          <a:lstStyle/>
          <a:p>
            <a:r>
              <a:rPr lang="en-US" sz="1600" dirty="0"/>
              <a:t>Reuse a previous receipt</a:t>
            </a:r>
          </a:p>
          <a:p>
            <a:r>
              <a:rPr lang="en-US" sz="1600" dirty="0"/>
              <a:t>Skip the cashier</a:t>
            </a:r>
          </a:p>
          <a:p>
            <a:r>
              <a:rPr lang="en-US" sz="1600" dirty="0"/>
              <a:t>Complain to the manager</a:t>
            </a:r>
          </a:p>
          <a:p>
            <a:r>
              <a:rPr lang="en-US" sz="1600" dirty="0"/>
              <a:t>Insist that already ordered</a:t>
            </a:r>
          </a:p>
          <a:p>
            <a:r>
              <a:rPr lang="en-US" sz="1600" dirty="0"/>
              <a:t>Walk behind the counter</a:t>
            </a:r>
          </a:p>
          <a:p>
            <a:r>
              <a:rPr lang="en-US" sz="1600" dirty="0"/>
              <a:t>Pick the lock</a:t>
            </a:r>
          </a:p>
          <a:p>
            <a:r>
              <a:rPr lang="en-US" sz="1600" dirty="0"/>
              <a:t>Fake loyalty card</a:t>
            </a:r>
          </a:p>
          <a:p>
            <a:r>
              <a:rPr lang="en-US" sz="1600" dirty="0"/>
              <a:t>Say you’re from a different branch</a:t>
            </a:r>
          </a:p>
          <a:p>
            <a:r>
              <a:rPr lang="en-US" sz="1600" dirty="0"/>
              <a:t>Bring your own cup and fill it</a:t>
            </a:r>
          </a:p>
          <a:p>
            <a:endParaRPr lang="en-US" sz="1600" dirty="0"/>
          </a:p>
          <a:p>
            <a:endParaRPr lang="en-US" sz="1600" dirty="0"/>
          </a:p>
        </p:txBody>
      </p:sp>
    </p:spTree>
    <p:extLst>
      <p:ext uri="{BB962C8B-B14F-4D97-AF65-F5344CB8AC3E}">
        <p14:creationId xmlns:p14="http://schemas.microsoft.com/office/powerpoint/2010/main" val="233323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3D3C22"/>
      </a:dk2>
      <a:lt2>
        <a:srgbClr val="E2E8E8"/>
      </a:lt2>
      <a:accent1>
        <a:srgbClr val="C69699"/>
      </a:accent1>
      <a:accent2>
        <a:srgbClr val="BA947F"/>
      </a:accent2>
      <a:accent3>
        <a:srgbClr val="ACA382"/>
      </a:accent3>
      <a:accent4>
        <a:srgbClr val="9EA973"/>
      </a:accent4>
      <a:accent5>
        <a:srgbClr val="92AB82"/>
      </a:accent5>
      <a:accent6>
        <a:srgbClr val="78B07A"/>
      </a:accent6>
      <a:hlink>
        <a:srgbClr val="568E8B"/>
      </a:hlink>
      <a:folHlink>
        <a:srgbClr val="848484"/>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3272</Words>
  <Application>Microsoft Office PowerPoint</Application>
  <PresentationFormat>Widescreen</PresentationFormat>
  <Paragraphs>180</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Dubai</vt:lpstr>
      <vt:lpstr>Georgia Pro</vt:lpstr>
      <vt:lpstr>Wingdings 2</vt:lpstr>
      <vt:lpstr>SlateVTI</vt:lpstr>
      <vt:lpstr>People and Security</vt:lpstr>
      <vt:lpstr>Framing a Security Message</vt:lpstr>
      <vt:lpstr>What is the goal of Security</vt:lpstr>
      <vt:lpstr>How has the perception evolved</vt:lpstr>
      <vt:lpstr>Why are people now the focal point</vt:lpstr>
      <vt:lpstr>Where do we need to protect humans</vt:lpstr>
      <vt:lpstr>Understanding STRIDE categorizations</vt:lpstr>
      <vt:lpstr>Using Threat Modeling</vt:lpstr>
      <vt:lpstr>Getting free coffee</vt:lpstr>
      <vt:lpstr>Creating a security aware culture</vt:lpstr>
      <vt:lpstr>Credential and Identity management</vt:lpstr>
      <vt:lpstr>Device Management</vt:lpstr>
      <vt:lpstr>Phishing sites</vt:lpstr>
      <vt:lpstr>Doxing</vt:lpstr>
      <vt:lpstr>Untrusted networking</vt:lpstr>
      <vt:lpstr>Conclusion</vt:lpstr>
      <vt:lpstr>References</vt:lpstr>
      <vt:lpstr>PowerPoint Presentation</vt:lpstr>
      <vt:lpstr>PowerPoint Presentation</vt:lpstr>
      <vt:lpstr>Challenges with internationalization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and Security</dc:title>
  <dc:creator>Nate Bachmeier</dc:creator>
  <cp:lastModifiedBy>Nate Bachmeier</cp:lastModifiedBy>
  <cp:revision>1</cp:revision>
  <dcterms:created xsi:type="dcterms:W3CDTF">2020-04-12T16:44:23Z</dcterms:created>
  <dcterms:modified xsi:type="dcterms:W3CDTF">2020-04-12T16:46:50Z</dcterms:modified>
</cp:coreProperties>
</file>