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7" r:id="rId8"/>
    <p:sldId id="268" r:id="rId9"/>
    <p:sldId id="269" r:id="rId10"/>
    <p:sldId id="262" r:id="rId11"/>
    <p:sldId id="270" r:id="rId12"/>
    <p:sldId id="271" r:id="rId13"/>
    <p:sldId id="272" r:id="rId14"/>
    <p:sldId id="263" r:id="rId15"/>
    <p:sldId id="273" r:id="rId16"/>
    <p:sldId id="282" r:id="rId17"/>
    <p:sldId id="274" r:id="rId18"/>
    <p:sldId id="264" r:id="rId19"/>
    <p:sldId id="277" r:id="rId20"/>
    <p:sldId id="275" r:id="rId21"/>
    <p:sldId id="276" r:id="rId22"/>
    <p:sldId id="265" r:id="rId23"/>
    <p:sldId id="279" r:id="rId24"/>
    <p:sldId id="278" r:id="rId25"/>
    <p:sldId id="280" r:id="rId26"/>
    <p:sldId id="266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F52DDC-CD77-42A4-B179-69E196CED4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BC83A2-7EC0-47D4-A6D1-40F54DB1BB3C}">
      <dgm:prSet/>
      <dgm:spPr/>
      <dgm:t>
        <a:bodyPr/>
        <a:lstStyle/>
        <a:p>
          <a:r>
            <a:rPr lang="en-US" dirty="0"/>
            <a:t>Setting the stage</a:t>
          </a:r>
        </a:p>
      </dgm:t>
    </dgm:pt>
    <dgm:pt modelId="{E9D47BFD-92EC-4A96-B076-88697E19C90C}" type="parTrans" cxnId="{23A3FE37-978E-4B2C-AE1B-0512504E519A}">
      <dgm:prSet/>
      <dgm:spPr/>
      <dgm:t>
        <a:bodyPr/>
        <a:lstStyle/>
        <a:p>
          <a:endParaRPr lang="en-US"/>
        </a:p>
      </dgm:t>
    </dgm:pt>
    <dgm:pt modelId="{ACCF0EEE-D070-4896-9681-E14873F98355}" type="sibTrans" cxnId="{23A3FE37-978E-4B2C-AE1B-0512504E519A}">
      <dgm:prSet/>
      <dgm:spPr/>
      <dgm:t>
        <a:bodyPr/>
        <a:lstStyle/>
        <a:p>
          <a:endParaRPr lang="en-US"/>
        </a:p>
      </dgm:t>
    </dgm:pt>
    <dgm:pt modelId="{31620C56-EC8E-4C01-ABF1-247E82D30C71}">
      <dgm:prSet/>
      <dgm:spPr/>
      <dgm:t>
        <a:bodyPr/>
        <a:lstStyle/>
        <a:p>
          <a:r>
            <a:rPr lang="en-US" dirty="0"/>
            <a:t>Identify what we are protecting</a:t>
          </a:r>
        </a:p>
      </dgm:t>
    </dgm:pt>
    <dgm:pt modelId="{E63E8208-803A-409A-ACCE-C5E150944C9E}" type="parTrans" cxnId="{99ABC377-B5DB-4B85-956E-B4BDAA0DC7A0}">
      <dgm:prSet/>
      <dgm:spPr/>
      <dgm:t>
        <a:bodyPr/>
        <a:lstStyle/>
        <a:p>
          <a:endParaRPr lang="en-US"/>
        </a:p>
      </dgm:t>
    </dgm:pt>
    <dgm:pt modelId="{99C2DBF4-65CA-4AF6-8580-0B11948B5A5A}" type="sibTrans" cxnId="{99ABC377-B5DB-4B85-956E-B4BDAA0DC7A0}">
      <dgm:prSet/>
      <dgm:spPr/>
      <dgm:t>
        <a:bodyPr/>
        <a:lstStyle/>
        <a:p>
          <a:endParaRPr lang="en-US"/>
        </a:p>
      </dgm:t>
    </dgm:pt>
    <dgm:pt modelId="{79780682-4480-4294-A12E-AA77C2B8ED9A}">
      <dgm:prSet/>
      <dgm:spPr/>
      <dgm:t>
        <a:bodyPr/>
        <a:lstStyle/>
        <a:p>
          <a:r>
            <a:rPr lang="en-US" dirty="0"/>
            <a:t>Who are we protecting against</a:t>
          </a:r>
        </a:p>
      </dgm:t>
    </dgm:pt>
    <dgm:pt modelId="{3B7EDE95-C3A2-4216-8443-D905600A9D37}" type="parTrans" cxnId="{95923EC2-6709-4E2B-A277-5ADEABFC3041}">
      <dgm:prSet/>
      <dgm:spPr/>
      <dgm:t>
        <a:bodyPr/>
        <a:lstStyle/>
        <a:p>
          <a:endParaRPr lang="en-US"/>
        </a:p>
      </dgm:t>
    </dgm:pt>
    <dgm:pt modelId="{7267E46F-C999-4455-87DF-AC20F1F5C9BF}" type="sibTrans" cxnId="{95923EC2-6709-4E2B-A277-5ADEABFC3041}">
      <dgm:prSet/>
      <dgm:spPr/>
      <dgm:t>
        <a:bodyPr/>
        <a:lstStyle/>
        <a:p>
          <a:endParaRPr lang="en-US"/>
        </a:p>
      </dgm:t>
    </dgm:pt>
    <dgm:pt modelId="{59578D83-7627-418B-BEEB-4437B7B91018}">
      <dgm:prSet/>
      <dgm:spPr/>
      <dgm:t>
        <a:bodyPr/>
        <a:lstStyle/>
        <a:p>
          <a:r>
            <a:rPr lang="en-US" dirty="0"/>
            <a:t>How are they attacking us</a:t>
          </a:r>
        </a:p>
      </dgm:t>
    </dgm:pt>
    <dgm:pt modelId="{0EE26C29-7A32-4FFB-8F4F-179AE6FB4955}" type="parTrans" cxnId="{13A28F9C-D9DD-4E41-A04A-BDBFEB94577D}">
      <dgm:prSet/>
      <dgm:spPr/>
      <dgm:t>
        <a:bodyPr/>
        <a:lstStyle/>
        <a:p>
          <a:endParaRPr lang="en-US"/>
        </a:p>
      </dgm:t>
    </dgm:pt>
    <dgm:pt modelId="{A2A6B237-F2B2-4B56-BB8D-50770170F5BE}" type="sibTrans" cxnId="{13A28F9C-D9DD-4E41-A04A-BDBFEB94577D}">
      <dgm:prSet/>
      <dgm:spPr/>
      <dgm:t>
        <a:bodyPr/>
        <a:lstStyle/>
        <a:p>
          <a:endParaRPr lang="en-US"/>
        </a:p>
      </dgm:t>
    </dgm:pt>
    <dgm:pt modelId="{5D6B0E0C-5ED3-4DBA-9710-79EEFC8F46A5}">
      <dgm:prSet/>
      <dgm:spPr/>
      <dgm:t>
        <a:bodyPr/>
        <a:lstStyle/>
        <a:p>
          <a:r>
            <a:rPr lang="en-US" dirty="0"/>
            <a:t>Examine Evolution of Attack Surface</a:t>
          </a:r>
        </a:p>
      </dgm:t>
    </dgm:pt>
    <dgm:pt modelId="{276571DC-777F-4310-A3C7-0450AC24895C}" type="parTrans" cxnId="{F48A5EB2-73A6-48CE-951C-9E85DFB686AC}">
      <dgm:prSet/>
      <dgm:spPr/>
      <dgm:t>
        <a:bodyPr/>
        <a:lstStyle/>
        <a:p>
          <a:endParaRPr lang="en-US"/>
        </a:p>
      </dgm:t>
    </dgm:pt>
    <dgm:pt modelId="{31454BF0-04E6-4CBE-9F6C-2C0F6A574F5B}" type="sibTrans" cxnId="{F48A5EB2-73A6-48CE-951C-9E85DFB686AC}">
      <dgm:prSet/>
      <dgm:spPr/>
      <dgm:t>
        <a:bodyPr/>
        <a:lstStyle/>
        <a:p>
          <a:endParaRPr lang="en-US"/>
        </a:p>
      </dgm:t>
    </dgm:pt>
    <dgm:pt modelId="{69F32472-09EC-4C78-A5BC-BCE1DD75199C}">
      <dgm:prSet/>
      <dgm:spPr/>
      <dgm:t>
        <a:bodyPr/>
        <a:lstStyle/>
        <a:p>
          <a:r>
            <a:rPr lang="en-US" dirty="0"/>
            <a:t>Strategies for Prioritizing Risk Management</a:t>
          </a:r>
        </a:p>
      </dgm:t>
    </dgm:pt>
    <dgm:pt modelId="{C3266BB0-40BF-44F9-81D1-03C7631FEB6A}" type="parTrans" cxnId="{6F0DAE71-2D40-4597-A564-33702009EF94}">
      <dgm:prSet/>
      <dgm:spPr/>
      <dgm:t>
        <a:bodyPr/>
        <a:lstStyle/>
        <a:p>
          <a:endParaRPr lang="en-US"/>
        </a:p>
      </dgm:t>
    </dgm:pt>
    <dgm:pt modelId="{C07C9809-1EC8-42B0-8A9C-51ACE6BF3BEB}" type="sibTrans" cxnId="{6F0DAE71-2D40-4597-A564-33702009EF94}">
      <dgm:prSet/>
      <dgm:spPr/>
      <dgm:t>
        <a:bodyPr/>
        <a:lstStyle/>
        <a:p>
          <a:endParaRPr lang="en-US"/>
        </a:p>
      </dgm:t>
    </dgm:pt>
    <dgm:pt modelId="{8807B932-9A7E-416B-A04B-3872E191E3C9}" type="pres">
      <dgm:prSet presAssocID="{4BF52DDC-CD77-42A4-B179-69E196CED43A}" presName="root" presStyleCnt="0">
        <dgm:presLayoutVars>
          <dgm:dir/>
          <dgm:resizeHandles val="exact"/>
        </dgm:presLayoutVars>
      </dgm:prSet>
      <dgm:spPr/>
    </dgm:pt>
    <dgm:pt modelId="{633A71E9-5A3F-4C57-B4C2-3BC3E7CEE46E}" type="pres">
      <dgm:prSet presAssocID="{CCBC83A2-7EC0-47D4-A6D1-40F54DB1BB3C}" presName="compNode" presStyleCnt="0"/>
      <dgm:spPr/>
    </dgm:pt>
    <dgm:pt modelId="{3D84EC9C-2218-441F-8654-67BBA4128F60}" type="pres">
      <dgm:prSet presAssocID="{CCBC83A2-7EC0-47D4-A6D1-40F54DB1BB3C}" presName="bgRect" presStyleLbl="bgShp" presStyleIdx="0" presStyleCnt="6"/>
      <dgm:spPr/>
    </dgm:pt>
    <dgm:pt modelId="{B6AFEEFF-3E02-455C-98C5-25BD154309E7}" type="pres">
      <dgm:prSet presAssocID="{CCBC83A2-7EC0-47D4-A6D1-40F54DB1BB3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66EC17BD-FAD3-4B6D-BD7C-5A088D4FD4FF}" type="pres">
      <dgm:prSet presAssocID="{CCBC83A2-7EC0-47D4-A6D1-40F54DB1BB3C}" presName="spaceRect" presStyleCnt="0"/>
      <dgm:spPr/>
    </dgm:pt>
    <dgm:pt modelId="{F4B16732-9B8F-45E8-A505-F9926308BDAB}" type="pres">
      <dgm:prSet presAssocID="{CCBC83A2-7EC0-47D4-A6D1-40F54DB1BB3C}" presName="parTx" presStyleLbl="revTx" presStyleIdx="0" presStyleCnt="6">
        <dgm:presLayoutVars>
          <dgm:chMax val="0"/>
          <dgm:chPref val="0"/>
        </dgm:presLayoutVars>
      </dgm:prSet>
      <dgm:spPr/>
    </dgm:pt>
    <dgm:pt modelId="{76477A88-7CE9-4451-8096-CB0798E352F1}" type="pres">
      <dgm:prSet presAssocID="{ACCF0EEE-D070-4896-9681-E14873F98355}" presName="sibTrans" presStyleCnt="0"/>
      <dgm:spPr/>
    </dgm:pt>
    <dgm:pt modelId="{D81FC661-F02B-448D-B4E1-44A3E4253640}" type="pres">
      <dgm:prSet presAssocID="{31620C56-EC8E-4C01-ABF1-247E82D30C71}" presName="compNode" presStyleCnt="0"/>
      <dgm:spPr/>
    </dgm:pt>
    <dgm:pt modelId="{B8462054-37C5-443C-A6DF-E01E4ECA8ADF}" type="pres">
      <dgm:prSet presAssocID="{31620C56-EC8E-4C01-ABF1-247E82D30C71}" presName="bgRect" presStyleLbl="bgShp" presStyleIdx="1" presStyleCnt="6"/>
      <dgm:spPr/>
    </dgm:pt>
    <dgm:pt modelId="{0345C90A-77D0-4EFF-9568-E7A356901831}" type="pres">
      <dgm:prSet presAssocID="{31620C56-EC8E-4C01-ABF1-247E82D30C7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972C9F6-A474-409D-93B2-132209BC1C10}" type="pres">
      <dgm:prSet presAssocID="{31620C56-EC8E-4C01-ABF1-247E82D30C71}" presName="spaceRect" presStyleCnt="0"/>
      <dgm:spPr/>
    </dgm:pt>
    <dgm:pt modelId="{6DB4D1ED-4F83-4840-A591-A99F133DEC29}" type="pres">
      <dgm:prSet presAssocID="{31620C56-EC8E-4C01-ABF1-247E82D30C71}" presName="parTx" presStyleLbl="revTx" presStyleIdx="1" presStyleCnt="6">
        <dgm:presLayoutVars>
          <dgm:chMax val="0"/>
          <dgm:chPref val="0"/>
        </dgm:presLayoutVars>
      </dgm:prSet>
      <dgm:spPr/>
    </dgm:pt>
    <dgm:pt modelId="{DD4A7633-E2FF-4589-8DE6-9519274401AC}" type="pres">
      <dgm:prSet presAssocID="{99C2DBF4-65CA-4AF6-8580-0B11948B5A5A}" presName="sibTrans" presStyleCnt="0"/>
      <dgm:spPr/>
    </dgm:pt>
    <dgm:pt modelId="{7DA50736-C591-457E-8CD3-8A6F8DD607AB}" type="pres">
      <dgm:prSet presAssocID="{79780682-4480-4294-A12E-AA77C2B8ED9A}" presName="compNode" presStyleCnt="0"/>
      <dgm:spPr/>
    </dgm:pt>
    <dgm:pt modelId="{A5BC41C1-CE9C-44E5-B11E-03FD4EF9F591}" type="pres">
      <dgm:prSet presAssocID="{79780682-4480-4294-A12E-AA77C2B8ED9A}" presName="bgRect" presStyleLbl="bgShp" presStyleIdx="2" presStyleCnt="6"/>
      <dgm:spPr/>
    </dgm:pt>
    <dgm:pt modelId="{F0BE87C4-0FAE-41E4-B53D-897B6784FAE8}" type="pres">
      <dgm:prSet presAssocID="{79780682-4480-4294-A12E-AA77C2B8ED9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167432A4-D54E-46A7-89D7-9AC41331283A}" type="pres">
      <dgm:prSet presAssocID="{79780682-4480-4294-A12E-AA77C2B8ED9A}" presName="spaceRect" presStyleCnt="0"/>
      <dgm:spPr/>
    </dgm:pt>
    <dgm:pt modelId="{CD7B4C71-0C9A-408F-A07D-D106EE435FCF}" type="pres">
      <dgm:prSet presAssocID="{79780682-4480-4294-A12E-AA77C2B8ED9A}" presName="parTx" presStyleLbl="revTx" presStyleIdx="2" presStyleCnt="6">
        <dgm:presLayoutVars>
          <dgm:chMax val="0"/>
          <dgm:chPref val="0"/>
        </dgm:presLayoutVars>
      </dgm:prSet>
      <dgm:spPr/>
    </dgm:pt>
    <dgm:pt modelId="{D21CC02A-DDC7-40C8-AFD1-044C2CC9B03E}" type="pres">
      <dgm:prSet presAssocID="{7267E46F-C999-4455-87DF-AC20F1F5C9BF}" presName="sibTrans" presStyleCnt="0"/>
      <dgm:spPr/>
    </dgm:pt>
    <dgm:pt modelId="{50175F9C-43D1-4C1F-8B18-C00DFC113537}" type="pres">
      <dgm:prSet presAssocID="{59578D83-7627-418B-BEEB-4437B7B91018}" presName="compNode" presStyleCnt="0"/>
      <dgm:spPr/>
    </dgm:pt>
    <dgm:pt modelId="{40577CC6-D953-492E-8E18-DE8F9CC77509}" type="pres">
      <dgm:prSet presAssocID="{59578D83-7627-418B-BEEB-4437B7B91018}" presName="bgRect" presStyleLbl="bgShp" presStyleIdx="3" presStyleCnt="6"/>
      <dgm:spPr/>
    </dgm:pt>
    <dgm:pt modelId="{76D9E732-65DB-465A-BAD7-ECB44EA1C15E}" type="pres">
      <dgm:prSet presAssocID="{59578D83-7627-418B-BEEB-4437B7B9101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66BB1AFC-7F78-463F-A5DF-B135A0ABC5A1}" type="pres">
      <dgm:prSet presAssocID="{59578D83-7627-418B-BEEB-4437B7B91018}" presName="spaceRect" presStyleCnt="0"/>
      <dgm:spPr/>
    </dgm:pt>
    <dgm:pt modelId="{CDF95B8C-5A87-4738-81A5-3775B40E6398}" type="pres">
      <dgm:prSet presAssocID="{59578D83-7627-418B-BEEB-4437B7B91018}" presName="parTx" presStyleLbl="revTx" presStyleIdx="3" presStyleCnt="6">
        <dgm:presLayoutVars>
          <dgm:chMax val="0"/>
          <dgm:chPref val="0"/>
        </dgm:presLayoutVars>
      </dgm:prSet>
      <dgm:spPr/>
    </dgm:pt>
    <dgm:pt modelId="{5087F991-5EE8-4A0F-A9D8-60512EAF00A0}" type="pres">
      <dgm:prSet presAssocID="{A2A6B237-F2B2-4B56-BB8D-50770170F5BE}" presName="sibTrans" presStyleCnt="0"/>
      <dgm:spPr/>
    </dgm:pt>
    <dgm:pt modelId="{71DA5C03-B0BF-4A47-A9E9-449EC7A578EC}" type="pres">
      <dgm:prSet presAssocID="{5D6B0E0C-5ED3-4DBA-9710-79EEFC8F46A5}" presName="compNode" presStyleCnt="0"/>
      <dgm:spPr/>
    </dgm:pt>
    <dgm:pt modelId="{2A35C64E-E659-4754-A7E4-BB6E24478269}" type="pres">
      <dgm:prSet presAssocID="{5D6B0E0C-5ED3-4DBA-9710-79EEFC8F46A5}" presName="bgRect" presStyleLbl="bgShp" presStyleIdx="4" presStyleCnt="6"/>
      <dgm:spPr/>
    </dgm:pt>
    <dgm:pt modelId="{0A3F6250-0E62-468D-9EAF-152BED129F16}" type="pres">
      <dgm:prSet presAssocID="{5D6B0E0C-5ED3-4DBA-9710-79EEFC8F46A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4456D97-0902-48DF-83AB-B97A96B461EF}" type="pres">
      <dgm:prSet presAssocID="{5D6B0E0C-5ED3-4DBA-9710-79EEFC8F46A5}" presName="spaceRect" presStyleCnt="0"/>
      <dgm:spPr/>
    </dgm:pt>
    <dgm:pt modelId="{622A86A4-EACF-43C4-A3EC-4650A28B81D2}" type="pres">
      <dgm:prSet presAssocID="{5D6B0E0C-5ED3-4DBA-9710-79EEFC8F46A5}" presName="parTx" presStyleLbl="revTx" presStyleIdx="4" presStyleCnt="6">
        <dgm:presLayoutVars>
          <dgm:chMax val="0"/>
          <dgm:chPref val="0"/>
        </dgm:presLayoutVars>
      </dgm:prSet>
      <dgm:spPr/>
    </dgm:pt>
    <dgm:pt modelId="{75E3C15A-6962-47D4-91C9-CF80382C5B35}" type="pres">
      <dgm:prSet presAssocID="{31454BF0-04E6-4CBE-9F6C-2C0F6A574F5B}" presName="sibTrans" presStyleCnt="0"/>
      <dgm:spPr/>
    </dgm:pt>
    <dgm:pt modelId="{0111403A-9EEA-4210-8BE9-09CE98FFE82D}" type="pres">
      <dgm:prSet presAssocID="{69F32472-09EC-4C78-A5BC-BCE1DD75199C}" presName="compNode" presStyleCnt="0"/>
      <dgm:spPr/>
    </dgm:pt>
    <dgm:pt modelId="{24C8F751-7EAF-4F18-B6FC-ADCE10A0AE7D}" type="pres">
      <dgm:prSet presAssocID="{69F32472-09EC-4C78-A5BC-BCE1DD75199C}" presName="bgRect" presStyleLbl="bgShp" presStyleIdx="5" presStyleCnt="6"/>
      <dgm:spPr/>
    </dgm:pt>
    <dgm:pt modelId="{A8EA43E9-4973-48BD-BAC5-3E8F04A3A894}" type="pres">
      <dgm:prSet presAssocID="{69F32472-09EC-4C78-A5BC-BCE1DD75199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2B70AF1-DA09-4E80-A689-725D96ACD594}" type="pres">
      <dgm:prSet presAssocID="{69F32472-09EC-4C78-A5BC-BCE1DD75199C}" presName="spaceRect" presStyleCnt="0"/>
      <dgm:spPr/>
    </dgm:pt>
    <dgm:pt modelId="{30F05FBB-87EE-47E5-BD59-16BC6BA144FD}" type="pres">
      <dgm:prSet presAssocID="{69F32472-09EC-4C78-A5BC-BCE1DD75199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4C84827-A609-4EEF-940B-18527254BB35}" type="presOf" srcId="{31620C56-EC8E-4C01-ABF1-247E82D30C71}" destId="{6DB4D1ED-4F83-4840-A591-A99F133DEC29}" srcOrd="0" destOrd="0" presId="urn:microsoft.com/office/officeart/2018/2/layout/IconVerticalSolidList"/>
    <dgm:cxn modelId="{23A3FE37-978E-4B2C-AE1B-0512504E519A}" srcId="{4BF52DDC-CD77-42A4-B179-69E196CED43A}" destId="{CCBC83A2-7EC0-47D4-A6D1-40F54DB1BB3C}" srcOrd="0" destOrd="0" parTransId="{E9D47BFD-92EC-4A96-B076-88697E19C90C}" sibTransId="{ACCF0EEE-D070-4896-9681-E14873F98355}"/>
    <dgm:cxn modelId="{19B3D05D-09B5-43BA-88BD-B2F3BBFADEF2}" type="presOf" srcId="{69F32472-09EC-4C78-A5BC-BCE1DD75199C}" destId="{30F05FBB-87EE-47E5-BD59-16BC6BA144FD}" srcOrd="0" destOrd="0" presId="urn:microsoft.com/office/officeart/2018/2/layout/IconVerticalSolidList"/>
    <dgm:cxn modelId="{BD7EDC5D-EE01-4A63-97CD-4B2DE864BAC3}" type="presOf" srcId="{CCBC83A2-7EC0-47D4-A6D1-40F54DB1BB3C}" destId="{F4B16732-9B8F-45E8-A505-F9926308BDAB}" srcOrd="0" destOrd="0" presId="urn:microsoft.com/office/officeart/2018/2/layout/IconVerticalSolidList"/>
    <dgm:cxn modelId="{98068F6A-08D6-402D-9CCB-CAFFE0AAFB6E}" type="presOf" srcId="{59578D83-7627-418B-BEEB-4437B7B91018}" destId="{CDF95B8C-5A87-4738-81A5-3775B40E6398}" srcOrd="0" destOrd="0" presId="urn:microsoft.com/office/officeart/2018/2/layout/IconVerticalSolidList"/>
    <dgm:cxn modelId="{6F0DAE71-2D40-4597-A564-33702009EF94}" srcId="{4BF52DDC-CD77-42A4-B179-69E196CED43A}" destId="{69F32472-09EC-4C78-A5BC-BCE1DD75199C}" srcOrd="5" destOrd="0" parTransId="{C3266BB0-40BF-44F9-81D1-03C7631FEB6A}" sibTransId="{C07C9809-1EC8-42B0-8A9C-51ACE6BF3BEB}"/>
    <dgm:cxn modelId="{2DCA8857-7B53-4956-A287-A975AF232AFD}" type="presOf" srcId="{5D6B0E0C-5ED3-4DBA-9710-79EEFC8F46A5}" destId="{622A86A4-EACF-43C4-A3EC-4650A28B81D2}" srcOrd="0" destOrd="0" presId="urn:microsoft.com/office/officeart/2018/2/layout/IconVerticalSolidList"/>
    <dgm:cxn modelId="{99ABC377-B5DB-4B85-956E-B4BDAA0DC7A0}" srcId="{4BF52DDC-CD77-42A4-B179-69E196CED43A}" destId="{31620C56-EC8E-4C01-ABF1-247E82D30C71}" srcOrd="1" destOrd="0" parTransId="{E63E8208-803A-409A-ACCE-C5E150944C9E}" sibTransId="{99C2DBF4-65CA-4AF6-8580-0B11948B5A5A}"/>
    <dgm:cxn modelId="{13A28F9C-D9DD-4E41-A04A-BDBFEB94577D}" srcId="{4BF52DDC-CD77-42A4-B179-69E196CED43A}" destId="{59578D83-7627-418B-BEEB-4437B7B91018}" srcOrd="3" destOrd="0" parTransId="{0EE26C29-7A32-4FFB-8F4F-179AE6FB4955}" sibTransId="{A2A6B237-F2B2-4B56-BB8D-50770170F5BE}"/>
    <dgm:cxn modelId="{F48A5EB2-73A6-48CE-951C-9E85DFB686AC}" srcId="{4BF52DDC-CD77-42A4-B179-69E196CED43A}" destId="{5D6B0E0C-5ED3-4DBA-9710-79EEFC8F46A5}" srcOrd="4" destOrd="0" parTransId="{276571DC-777F-4310-A3C7-0450AC24895C}" sibTransId="{31454BF0-04E6-4CBE-9F6C-2C0F6A574F5B}"/>
    <dgm:cxn modelId="{8F0F8ABA-CE8C-4F76-89E4-04D8CB8BC83B}" type="presOf" srcId="{79780682-4480-4294-A12E-AA77C2B8ED9A}" destId="{CD7B4C71-0C9A-408F-A07D-D106EE435FCF}" srcOrd="0" destOrd="0" presId="urn:microsoft.com/office/officeart/2018/2/layout/IconVerticalSolidList"/>
    <dgm:cxn modelId="{95923EC2-6709-4E2B-A277-5ADEABFC3041}" srcId="{4BF52DDC-CD77-42A4-B179-69E196CED43A}" destId="{79780682-4480-4294-A12E-AA77C2B8ED9A}" srcOrd="2" destOrd="0" parTransId="{3B7EDE95-C3A2-4216-8443-D905600A9D37}" sibTransId="{7267E46F-C999-4455-87DF-AC20F1F5C9BF}"/>
    <dgm:cxn modelId="{70C9EECE-9E08-43B1-BD31-65EDA26FEF22}" type="presOf" srcId="{4BF52DDC-CD77-42A4-B179-69E196CED43A}" destId="{8807B932-9A7E-416B-A04B-3872E191E3C9}" srcOrd="0" destOrd="0" presId="urn:microsoft.com/office/officeart/2018/2/layout/IconVerticalSolidList"/>
    <dgm:cxn modelId="{2987B385-71EC-41F1-AD88-FCD313D6F28E}" type="presParOf" srcId="{8807B932-9A7E-416B-A04B-3872E191E3C9}" destId="{633A71E9-5A3F-4C57-B4C2-3BC3E7CEE46E}" srcOrd="0" destOrd="0" presId="urn:microsoft.com/office/officeart/2018/2/layout/IconVerticalSolidList"/>
    <dgm:cxn modelId="{C9DF0A0C-3DA2-41C8-AD5A-23B587319C41}" type="presParOf" srcId="{633A71E9-5A3F-4C57-B4C2-3BC3E7CEE46E}" destId="{3D84EC9C-2218-441F-8654-67BBA4128F60}" srcOrd="0" destOrd="0" presId="urn:microsoft.com/office/officeart/2018/2/layout/IconVerticalSolidList"/>
    <dgm:cxn modelId="{1D2238EA-2C7D-4071-8B2F-37B920010D36}" type="presParOf" srcId="{633A71E9-5A3F-4C57-B4C2-3BC3E7CEE46E}" destId="{B6AFEEFF-3E02-455C-98C5-25BD154309E7}" srcOrd="1" destOrd="0" presId="urn:microsoft.com/office/officeart/2018/2/layout/IconVerticalSolidList"/>
    <dgm:cxn modelId="{3B89F0A4-097E-47DA-A4DE-0415762DDCC2}" type="presParOf" srcId="{633A71E9-5A3F-4C57-B4C2-3BC3E7CEE46E}" destId="{66EC17BD-FAD3-4B6D-BD7C-5A088D4FD4FF}" srcOrd="2" destOrd="0" presId="urn:microsoft.com/office/officeart/2018/2/layout/IconVerticalSolidList"/>
    <dgm:cxn modelId="{0F3EFF49-46CD-4223-B248-3B48EF7C4381}" type="presParOf" srcId="{633A71E9-5A3F-4C57-B4C2-3BC3E7CEE46E}" destId="{F4B16732-9B8F-45E8-A505-F9926308BDAB}" srcOrd="3" destOrd="0" presId="urn:microsoft.com/office/officeart/2018/2/layout/IconVerticalSolidList"/>
    <dgm:cxn modelId="{FF4ACFCD-2B3F-48AA-AC81-0584380856E4}" type="presParOf" srcId="{8807B932-9A7E-416B-A04B-3872E191E3C9}" destId="{76477A88-7CE9-4451-8096-CB0798E352F1}" srcOrd="1" destOrd="0" presId="urn:microsoft.com/office/officeart/2018/2/layout/IconVerticalSolidList"/>
    <dgm:cxn modelId="{432F8DB4-0317-40DE-B3F8-92DC11A0B2DD}" type="presParOf" srcId="{8807B932-9A7E-416B-A04B-3872E191E3C9}" destId="{D81FC661-F02B-448D-B4E1-44A3E4253640}" srcOrd="2" destOrd="0" presId="urn:microsoft.com/office/officeart/2018/2/layout/IconVerticalSolidList"/>
    <dgm:cxn modelId="{6B14C4C0-0B9C-4BD7-A8FF-D99D72364306}" type="presParOf" srcId="{D81FC661-F02B-448D-B4E1-44A3E4253640}" destId="{B8462054-37C5-443C-A6DF-E01E4ECA8ADF}" srcOrd="0" destOrd="0" presId="urn:microsoft.com/office/officeart/2018/2/layout/IconVerticalSolidList"/>
    <dgm:cxn modelId="{FE5FF507-A5B9-4D6E-A364-89D1252E03E8}" type="presParOf" srcId="{D81FC661-F02B-448D-B4E1-44A3E4253640}" destId="{0345C90A-77D0-4EFF-9568-E7A356901831}" srcOrd="1" destOrd="0" presId="urn:microsoft.com/office/officeart/2018/2/layout/IconVerticalSolidList"/>
    <dgm:cxn modelId="{0E8D9D54-AB7A-4C4B-811B-2E70A66B2C5F}" type="presParOf" srcId="{D81FC661-F02B-448D-B4E1-44A3E4253640}" destId="{5972C9F6-A474-409D-93B2-132209BC1C10}" srcOrd="2" destOrd="0" presId="urn:microsoft.com/office/officeart/2018/2/layout/IconVerticalSolidList"/>
    <dgm:cxn modelId="{0DBE792D-C66C-4D04-8A2D-83892B30C4B6}" type="presParOf" srcId="{D81FC661-F02B-448D-B4E1-44A3E4253640}" destId="{6DB4D1ED-4F83-4840-A591-A99F133DEC29}" srcOrd="3" destOrd="0" presId="urn:microsoft.com/office/officeart/2018/2/layout/IconVerticalSolidList"/>
    <dgm:cxn modelId="{92817341-E684-4A68-9D6E-6B58BEBE714D}" type="presParOf" srcId="{8807B932-9A7E-416B-A04B-3872E191E3C9}" destId="{DD4A7633-E2FF-4589-8DE6-9519274401AC}" srcOrd="3" destOrd="0" presId="urn:microsoft.com/office/officeart/2018/2/layout/IconVerticalSolidList"/>
    <dgm:cxn modelId="{6DC3AB47-3BC7-4102-BD2B-4CEF457F1510}" type="presParOf" srcId="{8807B932-9A7E-416B-A04B-3872E191E3C9}" destId="{7DA50736-C591-457E-8CD3-8A6F8DD607AB}" srcOrd="4" destOrd="0" presId="urn:microsoft.com/office/officeart/2018/2/layout/IconVerticalSolidList"/>
    <dgm:cxn modelId="{C77A77A0-1831-4206-8D4B-4AF85273748D}" type="presParOf" srcId="{7DA50736-C591-457E-8CD3-8A6F8DD607AB}" destId="{A5BC41C1-CE9C-44E5-B11E-03FD4EF9F591}" srcOrd="0" destOrd="0" presId="urn:microsoft.com/office/officeart/2018/2/layout/IconVerticalSolidList"/>
    <dgm:cxn modelId="{D3E62E6E-9964-45B8-BB3C-A7A5478884F9}" type="presParOf" srcId="{7DA50736-C591-457E-8CD3-8A6F8DD607AB}" destId="{F0BE87C4-0FAE-41E4-B53D-897B6784FAE8}" srcOrd="1" destOrd="0" presId="urn:microsoft.com/office/officeart/2018/2/layout/IconVerticalSolidList"/>
    <dgm:cxn modelId="{695D6138-91A0-454C-BD70-37B0C27827D3}" type="presParOf" srcId="{7DA50736-C591-457E-8CD3-8A6F8DD607AB}" destId="{167432A4-D54E-46A7-89D7-9AC41331283A}" srcOrd="2" destOrd="0" presId="urn:microsoft.com/office/officeart/2018/2/layout/IconVerticalSolidList"/>
    <dgm:cxn modelId="{329719CA-4AF0-484A-9CE8-7334AB1BC6B8}" type="presParOf" srcId="{7DA50736-C591-457E-8CD3-8A6F8DD607AB}" destId="{CD7B4C71-0C9A-408F-A07D-D106EE435FCF}" srcOrd="3" destOrd="0" presId="urn:microsoft.com/office/officeart/2018/2/layout/IconVerticalSolidList"/>
    <dgm:cxn modelId="{401E55D7-8446-468C-8B69-1FA0BADD3F7E}" type="presParOf" srcId="{8807B932-9A7E-416B-A04B-3872E191E3C9}" destId="{D21CC02A-DDC7-40C8-AFD1-044C2CC9B03E}" srcOrd="5" destOrd="0" presId="urn:microsoft.com/office/officeart/2018/2/layout/IconVerticalSolidList"/>
    <dgm:cxn modelId="{2F6C86C3-2F61-49B2-B294-C8116A29B2FB}" type="presParOf" srcId="{8807B932-9A7E-416B-A04B-3872E191E3C9}" destId="{50175F9C-43D1-4C1F-8B18-C00DFC113537}" srcOrd="6" destOrd="0" presId="urn:microsoft.com/office/officeart/2018/2/layout/IconVerticalSolidList"/>
    <dgm:cxn modelId="{E7B092F9-7297-45ED-816C-FEAD409D09F8}" type="presParOf" srcId="{50175F9C-43D1-4C1F-8B18-C00DFC113537}" destId="{40577CC6-D953-492E-8E18-DE8F9CC77509}" srcOrd="0" destOrd="0" presId="urn:microsoft.com/office/officeart/2018/2/layout/IconVerticalSolidList"/>
    <dgm:cxn modelId="{EB8890CD-9742-4681-B4BB-3EF17BFB9839}" type="presParOf" srcId="{50175F9C-43D1-4C1F-8B18-C00DFC113537}" destId="{76D9E732-65DB-465A-BAD7-ECB44EA1C15E}" srcOrd="1" destOrd="0" presId="urn:microsoft.com/office/officeart/2018/2/layout/IconVerticalSolidList"/>
    <dgm:cxn modelId="{31A36996-A988-4A4C-967A-6D00568E754F}" type="presParOf" srcId="{50175F9C-43D1-4C1F-8B18-C00DFC113537}" destId="{66BB1AFC-7F78-463F-A5DF-B135A0ABC5A1}" srcOrd="2" destOrd="0" presId="urn:microsoft.com/office/officeart/2018/2/layout/IconVerticalSolidList"/>
    <dgm:cxn modelId="{B14935BE-731D-40BB-8012-3AF9CB021E22}" type="presParOf" srcId="{50175F9C-43D1-4C1F-8B18-C00DFC113537}" destId="{CDF95B8C-5A87-4738-81A5-3775B40E6398}" srcOrd="3" destOrd="0" presId="urn:microsoft.com/office/officeart/2018/2/layout/IconVerticalSolidList"/>
    <dgm:cxn modelId="{55070B8A-DA7A-4E9F-95E1-001F1668F9BD}" type="presParOf" srcId="{8807B932-9A7E-416B-A04B-3872E191E3C9}" destId="{5087F991-5EE8-4A0F-A9D8-60512EAF00A0}" srcOrd="7" destOrd="0" presId="urn:microsoft.com/office/officeart/2018/2/layout/IconVerticalSolidList"/>
    <dgm:cxn modelId="{F9861069-7717-4D3F-BE9B-921658BDBFBF}" type="presParOf" srcId="{8807B932-9A7E-416B-A04B-3872E191E3C9}" destId="{71DA5C03-B0BF-4A47-A9E9-449EC7A578EC}" srcOrd="8" destOrd="0" presId="urn:microsoft.com/office/officeart/2018/2/layout/IconVerticalSolidList"/>
    <dgm:cxn modelId="{E2816FAB-5557-4F9A-8422-587AFE3A5191}" type="presParOf" srcId="{71DA5C03-B0BF-4A47-A9E9-449EC7A578EC}" destId="{2A35C64E-E659-4754-A7E4-BB6E24478269}" srcOrd="0" destOrd="0" presId="urn:microsoft.com/office/officeart/2018/2/layout/IconVerticalSolidList"/>
    <dgm:cxn modelId="{C069ED76-5538-4EB0-9071-4CD9A35DB77F}" type="presParOf" srcId="{71DA5C03-B0BF-4A47-A9E9-449EC7A578EC}" destId="{0A3F6250-0E62-468D-9EAF-152BED129F16}" srcOrd="1" destOrd="0" presId="urn:microsoft.com/office/officeart/2018/2/layout/IconVerticalSolidList"/>
    <dgm:cxn modelId="{B7081D32-4AD2-4C72-B5B4-5539D40D8EAF}" type="presParOf" srcId="{71DA5C03-B0BF-4A47-A9E9-449EC7A578EC}" destId="{94456D97-0902-48DF-83AB-B97A96B461EF}" srcOrd="2" destOrd="0" presId="urn:microsoft.com/office/officeart/2018/2/layout/IconVerticalSolidList"/>
    <dgm:cxn modelId="{EEE7B957-E89B-470B-834D-6008310845FE}" type="presParOf" srcId="{71DA5C03-B0BF-4A47-A9E9-449EC7A578EC}" destId="{622A86A4-EACF-43C4-A3EC-4650A28B81D2}" srcOrd="3" destOrd="0" presId="urn:microsoft.com/office/officeart/2018/2/layout/IconVerticalSolidList"/>
    <dgm:cxn modelId="{144E0DE5-C240-4B3F-989C-D8526D4B172F}" type="presParOf" srcId="{8807B932-9A7E-416B-A04B-3872E191E3C9}" destId="{75E3C15A-6962-47D4-91C9-CF80382C5B35}" srcOrd="9" destOrd="0" presId="urn:microsoft.com/office/officeart/2018/2/layout/IconVerticalSolidList"/>
    <dgm:cxn modelId="{88027825-619C-4C6B-835B-FA9BC3617173}" type="presParOf" srcId="{8807B932-9A7E-416B-A04B-3872E191E3C9}" destId="{0111403A-9EEA-4210-8BE9-09CE98FFE82D}" srcOrd="10" destOrd="0" presId="urn:microsoft.com/office/officeart/2018/2/layout/IconVerticalSolidList"/>
    <dgm:cxn modelId="{CA57D8FD-5956-4F8A-B3F1-3A7CFE457A74}" type="presParOf" srcId="{0111403A-9EEA-4210-8BE9-09CE98FFE82D}" destId="{24C8F751-7EAF-4F18-B6FC-ADCE10A0AE7D}" srcOrd="0" destOrd="0" presId="urn:microsoft.com/office/officeart/2018/2/layout/IconVerticalSolidList"/>
    <dgm:cxn modelId="{25129B7E-9685-48DB-8335-104D061663B2}" type="presParOf" srcId="{0111403A-9EEA-4210-8BE9-09CE98FFE82D}" destId="{A8EA43E9-4973-48BD-BAC5-3E8F04A3A894}" srcOrd="1" destOrd="0" presId="urn:microsoft.com/office/officeart/2018/2/layout/IconVerticalSolidList"/>
    <dgm:cxn modelId="{3CAE4E7C-A01F-48E3-8E9D-18CC9528D49E}" type="presParOf" srcId="{0111403A-9EEA-4210-8BE9-09CE98FFE82D}" destId="{22B70AF1-DA09-4E80-A689-725D96ACD594}" srcOrd="2" destOrd="0" presId="urn:microsoft.com/office/officeart/2018/2/layout/IconVerticalSolidList"/>
    <dgm:cxn modelId="{F91C37B9-C901-4F5A-9679-2C9783CD5B7A}" type="presParOf" srcId="{0111403A-9EEA-4210-8BE9-09CE98FFE82D}" destId="{30F05FBB-87EE-47E5-BD59-16BC6BA144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4EC9C-2218-441F-8654-67BBA4128F60}">
      <dsp:nvSpPr>
        <dsp:cNvPr id="0" name=""/>
        <dsp:cNvSpPr/>
      </dsp:nvSpPr>
      <dsp:spPr>
        <a:xfrm>
          <a:off x="0" y="1523"/>
          <a:ext cx="7012370" cy="6491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FEEFF-3E02-455C-98C5-25BD154309E7}">
      <dsp:nvSpPr>
        <dsp:cNvPr id="0" name=""/>
        <dsp:cNvSpPr/>
      </dsp:nvSpPr>
      <dsp:spPr>
        <a:xfrm>
          <a:off x="196357" y="147574"/>
          <a:ext cx="357013" cy="357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16732-9B8F-45E8-A505-F9926308BDAB}">
      <dsp:nvSpPr>
        <dsp:cNvPr id="0" name=""/>
        <dsp:cNvSpPr/>
      </dsp:nvSpPr>
      <dsp:spPr>
        <a:xfrm>
          <a:off x="749727" y="1523"/>
          <a:ext cx="6262642" cy="64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98" tIns="68698" rIns="68698" bIns="68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Setting the stage</a:t>
          </a:r>
        </a:p>
      </dsp:txBody>
      <dsp:txXfrm>
        <a:off x="749727" y="1523"/>
        <a:ext cx="6262642" cy="649115"/>
      </dsp:txXfrm>
    </dsp:sp>
    <dsp:sp modelId="{B8462054-37C5-443C-A6DF-E01E4ECA8ADF}">
      <dsp:nvSpPr>
        <dsp:cNvPr id="0" name=""/>
        <dsp:cNvSpPr/>
      </dsp:nvSpPr>
      <dsp:spPr>
        <a:xfrm>
          <a:off x="0" y="812917"/>
          <a:ext cx="7012370" cy="6491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45C90A-77D0-4EFF-9568-E7A356901831}">
      <dsp:nvSpPr>
        <dsp:cNvPr id="0" name=""/>
        <dsp:cNvSpPr/>
      </dsp:nvSpPr>
      <dsp:spPr>
        <a:xfrm>
          <a:off x="196357" y="958968"/>
          <a:ext cx="357013" cy="357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4D1ED-4F83-4840-A591-A99F133DEC29}">
      <dsp:nvSpPr>
        <dsp:cNvPr id="0" name=""/>
        <dsp:cNvSpPr/>
      </dsp:nvSpPr>
      <dsp:spPr>
        <a:xfrm>
          <a:off x="749727" y="812917"/>
          <a:ext cx="6262642" cy="64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98" tIns="68698" rIns="68698" bIns="68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Identify what we are protecting</a:t>
          </a:r>
        </a:p>
      </dsp:txBody>
      <dsp:txXfrm>
        <a:off x="749727" y="812917"/>
        <a:ext cx="6262642" cy="649115"/>
      </dsp:txXfrm>
    </dsp:sp>
    <dsp:sp modelId="{A5BC41C1-CE9C-44E5-B11E-03FD4EF9F591}">
      <dsp:nvSpPr>
        <dsp:cNvPr id="0" name=""/>
        <dsp:cNvSpPr/>
      </dsp:nvSpPr>
      <dsp:spPr>
        <a:xfrm>
          <a:off x="0" y="1624311"/>
          <a:ext cx="7012370" cy="6491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E87C4-0FAE-41E4-B53D-897B6784FAE8}">
      <dsp:nvSpPr>
        <dsp:cNvPr id="0" name=""/>
        <dsp:cNvSpPr/>
      </dsp:nvSpPr>
      <dsp:spPr>
        <a:xfrm>
          <a:off x="196357" y="1770361"/>
          <a:ext cx="357013" cy="3570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B4C71-0C9A-408F-A07D-D106EE435FCF}">
      <dsp:nvSpPr>
        <dsp:cNvPr id="0" name=""/>
        <dsp:cNvSpPr/>
      </dsp:nvSpPr>
      <dsp:spPr>
        <a:xfrm>
          <a:off x="749727" y="1624311"/>
          <a:ext cx="6262642" cy="64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98" tIns="68698" rIns="68698" bIns="68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Who are we protecting against</a:t>
          </a:r>
        </a:p>
      </dsp:txBody>
      <dsp:txXfrm>
        <a:off x="749727" y="1624311"/>
        <a:ext cx="6262642" cy="649115"/>
      </dsp:txXfrm>
    </dsp:sp>
    <dsp:sp modelId="{40577CC6-D953-492E-8E18-DE8F9CC77509}">
      <dsp:nvSpPr>
        <dsp:cNvPr id="0" name=""/>
        <dsp:cNvSpPr/>
      </dsp:nvSpPr>
      <dsp:spPr>
        <a:xfrm>
          <a:off x="0" y="2435704"/>
          <a:ext cx="7012370" cy="6491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9E732-65DB-465A-BAD7-ECB44EA1C15E}">
      <dsp:nvSpPr>
        <dsp:cNvPr id="0" name=""/>
        <dsp:cNvSpPr/>
      </dsp:nvSpPr>
      <dsp:spPr>
        <a:xfrm>
          <a:off x="196357" y="2581755"/>
          <a:ext cx="357013" cy="3570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95B8C-5A87-4738-81A5-3775B40E6398}">
      <dsp:nvSpPr>
        <dsp:cNvPr id="0" name=""/>
        <dsp:cNvSpPr/>
      </dsp:nvSpPr>
      <dsp:spPr>
        <a:xfrm>
          <a:off x="749727" y="2435704"/>
          <a:ext cx="6262642" cy="64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98" tIns="68698" rIns="68698" bIns="68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 are they attacking us</a:t>
          </a:r>
        </a:p>
      </dsp:txBody>
      <dsp:txXfrm>
        <a:off x="749727" y="2435704"/>
        <a:ext cx="6262642" cy="649115"/>
      </dsp:txXfrm>
    </dsp:sp>
    <dsp:sp modelId="{2A35C64E-E659-4754-A7E4-BB6E24478269}">
      <dsp:nvSpPr>
        <dsp:cNvPr id="0" name=""/>
        <dsp:cNvSpPr/>
      </dsp:nvSpPr>
      <dsp:spPr>
        <a:xfrm>
          <a:off x="0" y="3247098"/>
          <a:ext cx="7012370" cy="6491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F6250-0E62-468D-9EAF-152BED129F16}">
      <dsp:nvSpPr>
        <dsp:cNvPr id="0" name=""/>
        <dsp:cNvSpPr/>
      </dsp:nvSpPr>
      <dsp:spPr>
        <a:xfrm>
          <a:off x="196357" y="3393149"/>
          <a:ext cx="357013" cy="3570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A86A4-EACF-43C4-A3EC-4650A28B81D2}">
      <dsp:nvSpPr>
        <dsp:cNvPr id="0" name=""/>
        <dsp:cNvSpPr/>
      </dsp:nvSpPr>
      <dsp:spPr>
        <a:xfrm>
          <a:off x="749727" y="3247098"/>
          <a:ext cx="6262642" cy="64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98" tIns="68698" rIns="68698" bIns="68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Examine Evolution of Attack Surface</a:t>
          </a:r>
        </a:p>
      </dsp:txBody>
      <dsp:txXfrm>
        <a:off x="749727" y="3247098"/>
        <a:ext cx="6262642" cy="649115"/>
      </dsp:txXfrm>
    </dsp:sp>
    <dsp:sp modelId="{24C8F751-7EAF-4F18-B6FC-ADCE10A0AE7D}">
      <dsp:nvSpPr>
        <dsp:cNvPr id="0" name=""/>
        <dsp:cNvSpPr/>
      </dsp:nvSpPr>
      <dsp:spPr>
        <a:xfrm>
          <a:off x="0" y="4058492"/>
          <a:ext cx="7012370" cy="6491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A43E9-4973-48BD-BAC5-3E8F04A3A894}">
      <dsp:nvSpPr>
        <dsp:cNvPr id="0" name=""/>
        <dsp:cNvSpPr/>
      </dsp:nvSpPr>
      <dsp:spPr>
        <a:xfrm>
          <a:off x="196357" y="4204543"/>
          <a:ext cx="357013" cy="35701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05FBB-87EE-47E5-BD59-16BC6BA144FD}">
      <dsp:nvSpPr>
        <dsp:cNvPr id="0" name=""/>
        <dsp:cNvSpPr/>
      </dsp:nvSpPr>
      <dsp:spPr>
        <a:xfrm>
          <a:off x="749727" y="4058492"/>
          <a:ext cx="6262642" cy="64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98" tIns="68698" rIns="68698" bIns="68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Strategies for Prioritizing Risk Management</a:t>
          </a:r>
        </a:p>
      </dsp:txBody>
      <dsp:txXfrm>
        <a:off x="749727" y="4058492"/>
        <a:ext cx="6262642" cy="649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5" b="-1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120" y="4319752"/>
            <a:ext cx="10947620" cy="115595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Integrating Cyber-Security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220" y="5475712"/>
            <a:ext cx="10887519" cy="4760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Nate Bachmeier | TIM-8301 Principals of Cybersecurity | May 24</a:t>
            </a:r>
            <a:r>
              <a:rPr lang="en-US" baseline="30000" dirty="0">
                <a:solidFill>
                  <a:srgbClr val="FFFFFF">
                    <a:alpha val="75000"/>
                  </a:srgbClr>
                </a:solidFill>
              </a:rPr>
              <a:t>th</a:t>
            </a:r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2760-7528-415A-8D18-B017F5DD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Defending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A62AF-D621-4897-B0AA-A0C00C286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B935-E58F-4686-A045-ABA958DC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565646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Whom are We Defending against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9363384-8C9B-481C-90F6-E54B3657C55C}"/>
              </a:ext>
            </a:extLst>
          </p:cNvPr>
          <p:cNvSpPr txBox="1">
            <a:spLocks/>
          </p:cNvSpPr>
          <p:nvPr/>
        </p:nvSpPr>
        <p:spPr>
          <a:xfrm>
            <a:off x="1712789" y="5700138"/>
            <a:ext cx="2624319" cy="582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FFFFFF"/>
                </a:solidFill>
              </a:rPr>
              <a:t>Section III</a:t>
            </a:r>
          </a:p>
        </p:txBody>
      </p:sp>
    </p:spTree>
    <p:extLst>
      <p:ext uri="{BB962C8B-B14F-4D97-AF65-F5344CB8AC3E}">
        <p14:creationId xmlns:p14="http://schemas.microsoft.com/office/powerpoint/2010/main" val="4159980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E9C7-306D-4BB7-ADE6-E4213A44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F6D77-ACB6-4D49-A802-BFC8DE852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CD0D-3F9B-4DC0-B91C-100DD4B1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Scammers, Spammers, AND </a:t>
            </a:r>
            <a:r>
              <a:rPr lang="en-US" dirty="0" err="1"/>
              <a:t>RObOTS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9351-5452-4D3E-8B70-40B740AFE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59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A551-3473-4710-82E6-94517776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Competitors and International 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46542-30A5-4243-A15B-6FE467837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18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B935-E58F-4686-A045-ABA958DC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565646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are They Attacking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9363384-8C9B-481C-90F6-E54B3657C55C}"/>
              </a:ext>
            </a:extLst>
          </p:cNvPr>
          <p:cNvSpPr txBox="1">
            <a:spLocks/>
          </p:cNvSpPr>
          <p:nvPr/>
        </p:nvSpPr>
        <p:spPr>
          <a:xfrm>
            <a:off x="1712789" y="5700138"/>
            <a:ext cx="2624319" cy="582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FFFFFF"/>
                </a:solidFill>
              </a:rPr>
              <a:t>Section IV</a:t>
            </a:r>
          </a:p>
        </p:txBody>
      </p:sp>
    </p:spTree>
    <p:extLst>
      <p:ext uri="{BB962C8B-B14F-4D97-AF65-F5344CB8AC3E}">
        <p14:creationId xmlns:p14="http://schemas.microsoft.com/office/powerpoint/2010/main" val="1213478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51CF-BFB8-4D46-B737-96897FD5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08575-032E-4F74-9BAD-5C12E7F52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84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A517-A57B-4371-BBAC-522EE3D0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Ransomware and Malware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A97F1-814A-44C9-98C8-A3067F13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52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8844-96EB-4CC8-BE12-9D846F91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Unpatched Defects and Zero Day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6974-D4EC-4400-86EE-5943E4916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55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B935-E58F-4686-A045-ABA958DC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565646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Evolution of Attack Surface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9363384-8C9B-481C-90F6-E54B3657C55C}"/>
              </a:ext>
            </a:extLst>
          </p:cNvPr>
          <p:cNvSpPr txBox="1">
            <a:spLocks/>
          </p:cNvSpPr>
          <p:nvPr/>
        </p:nvSpPr>
        <p:spPr>
          <a:xfrm>
            <a:off x="1712789" y="5700138"/>
            <a:ext cx="2624319" cy="582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FFFFFF"/>
                </a:solidFill>
              </a:rPr>
              <a:t>Section V</a:t>
            </a:r>
          </a:p>
        </p:txBody>
      </p:sp>
    </p:spTree>
    <p:extLst>
      <p:ext uri="{BB962C8B-B14F-4D97-AF65-F5344CB8AC3E}">
        <p14:creationId xmlns:p14="http://schemas.microsoft.com/office/powerpoint/2010/main" val="131802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FF7C3-78B6-4521-809E-0F3490C3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B54C39-5660-4A9E-AB22-EFFEF3FC7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932034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6965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6B36-F15A-48AA-B9CD-58008318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boarders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CB57-A5BF-4A18-8CEB-02D063A7A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71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851-8C37-4633-948B-368B7B4E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5A2E7-EED0-49C3-A57F-07C1842C0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12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42E6-55F2-4534-8710-4F3B4BEB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62147-505D-4EC4-A15F-4944E356E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1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B935-E58F-4686-A045-ABA958DC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565646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Prioritizing risk management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9363384-8C9B-481C-90F6-E54B3657C55C}"/>
              </a:ext>
            </a:extLst>
          </p:cNvPr>
          <p:cNvSpPr txBox="1">
            <a:spLocks/>
          </p:cNvSpPr>
          <p:nvPr/>
        </p:nvSpPr>
        <p:spPr>
          <a:xfrm>
            <a:off x="1712789" y="5700138"/>
            <a:ext cx="2624319" cy="582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FFFFFF"/>
                </a:solidFill>
              </a:rPr>
              <a:t>Section VI</a:t>
            </a:r>
          </a:p>
        </p:txBody>
      </p:sp>
    </p:spTree>
    <p:extLst>
      <p:ext uri="{BB962C8B-B14F-4D97-AF65-F5344CB8AC3E}">
        <p14:creationId xmlns:p14="http://schemas.microsoft.com/office/powerpoint/2010/main" val="2251243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5048-1030-4319-B4AA-6E0EE759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Finite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AC7D-34AD-4541-9BAB-9486BA913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9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B935-E58F-4686-A045-ABA958DC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Setting the stage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9363384-8C9B-481C-90F6-E54B3657C55C}"/>
              </a:ext>
            </a:extLst>
          </p:cNvPr>
          <p:cNvSpPr txBox="1">
            <a:spLocks/>
          </p:cNvSpPr>
          <p:nvPr/>
        </p:nvSpPr>
        <p:spPr>
          <a:xfrm>
            <a:off x="1712789" y="5700138"/>
            <a:ext cx="2624319" cy="582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FFFFFF"/>
                </a:solidFill>
              </a:rPr>
              <a:t>Section I</a:t>
            </a:r>
          </a:p>
        </p:txBody>
      </p:sp>
    </p:spTree>
    <p:extLst>
      <p:ext uri="{BB962C8B-B14F-4D97-AF65-F5344CB8AC3E}">
        <p14:creationId xmlns:p14="http://schemas.microsoft.com/office/powerpoint/2010/main" val="142992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26EF-AD9C-4264-80B6-A9C7F964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Cybersecurity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1BF76-96F3-49B5-B14C-92D8C6951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2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A355-92BC-4535-96DF-29C23570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security enable the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69FAE-15C9-4E0F-9CCE-89C5F1AA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6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21C5-26D3-4C90-AA1C-AE28FC97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 Framework to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755F-4EA6-4320-9A6F-97A35C7CC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7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B935-E58F-4686-A045-ABA958DC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565646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we defending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9363384-8C9B-481C-90F6-E54B3657C55C}"/>
              </a:ext>
            </a:extLst>
          </p:cNvPr>
          <p:cNvSpPr txBox="1">
            <a:spLocks/>
          </p:cNvSpPr>
          <p:nvPr/>
        </p:nvSpPr>
        <p:spPr>
          <a:xfrm>
            <a:off x="1712789" y="5700138"/>
            <a:ext cx="2624319" cy="582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FFFFFF"/>
                </a:solidFill>
              </a:rPr>
              <a:t>Section II</a:t>
            </a:r>
          </a:p>
        </p:txBody>
      </p:sp>
    </p:spTree>
    <p:extLst>
      <p:ext uri="{BB962C8B-B14F-4D97-AF65-F5344CB8AC3E}">
        <p14:creationId xmlns:p14="http://schemas.microsoft.com/office/powerpoint/2010/main" val="362238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EE92-67CB-4CC8-81CC-1884AE54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Defending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A26A-D09D-4AFE-97C2-66F4784C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8E91-42BC-4BF3-9377-FA37975D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60C58-ACE0-4811-BD23-A67A43F21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055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Widescreen</PresentationFormat>
  <Paragraphs>37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Franklin Gothic Book</vt:lpstr>
      <vt:lpstr>Franklin Gothic Demi</vt:lpstr>
      <vt:lpstr>Wingdings 2</vt:lpstr>
      <vt:lpstr>DividendVTI</vt:lpstr>
      <vt:lpstr>Integrating Cyber-Security</vt:lpstr>
      <vt:lpstr>Agenda</vt:lpstr>
      <vt:lpstr>Setting the stage</vt:lpstr>
      <vt:lpstr>What is Cybersecurity</vt:lpstr>
      <vt:lpstr>How does security enable the Business</vt:lpstr>
      <vt:lpstr>Applying a Framework to Security</vt:lpstr>
      <vt:lpstr>What are we defending</vt:lpstr>
      <vt:lpstr>Defending people</vt:lpstr>
      <vt:lpstr>Defining Processes</vt:lpstr>
      <vt:lpstr>Defending Products</vt:lpstr>
      <vt:lpstr>Whom are We Defending against</vt:lpstr>
      <vt:lpstr>Negligence</vt:lpstr>
      <vt:lpstr>Scammers, Spammers, AND RObOTS</vt:lpstr>
      <vt:lpstr>Competitors and International actors</vt:lpstr>
      <vt:lpstr>How are They Attacking</vt:lpstr>
      <vt:lpstr>phishing</vt:lpstr>
      <vt:lpstr>Ransomware and Malware</vt:lpstr>
      <vt:lpstr>Unpatched Defects and Zero Day attacks</vt:lpstr>
      <vt:lpstr>Evolution of Attack Surface</vt:lpstr>
      <vt:lpstr>Abstract boarders</vt:lpstr>
      <vt:lpstr>Globalization</vt:lpstr>
      <vt:lpstr>Internet of Things</vt:lpstr>
      <vt:lpstr>Prioritizing risk management</vt:lpstr>
      <vt:lpstr>Working with Finite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2020-05-23T13:46:38Z</dcterms:created>
  <dcterms:modified xsi:type="dcterms:W3CDTF">2020-05-23T14:28:04Z</dcterms:modified>
</cp:coreProperties>
</file>