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2"/>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4" r:id="rId19"/>
    <p:sldId id="275"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71185" autoAdjust="0"/>
  </p:normalViewPr>
  <p:slideViewPr>
    <p:cSldViewPr snapToGrid="0">
      <p:cViewPr>
        <p:scale>
          <a:sx n="75" d="100"/>
          <a:sy n="75" d="100"/>
        </p:scale>
        <p:origin x="1950" y="198"/>
      </p:cViewPr>
      <p:guideLst/>
    </p:cSldViewPr>
  </p:slideViewPr>
  <p:notesTextViewPr>
    <p:cViewPr>
      <p:scale>
        <a:sx n="150" d="100"/>
        <a:sy n="150" d="100"/>
      </p:scale>
      <p:origin x="0" y="-226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11812-A478-4D49-9462-1F97BB65523B}"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8F6BE14D-871E-44D1-B08E-AA30A95D3842}">
      <dgm:prSet/>
      <dgm:spPr/>
      <dgm:t>
        <a:bodyPr/>
        <a:lstStyle/>
        <a:p>
          <a:r>
            <a:rPr lang="en-US"/>
            <a:t>How should we approach security?</a:t>
          </a:r>
        </a:p>
      </dgm:t>
    </dgm:pt>
    <dgm:pt modelId="{69A45CAB-6B5B-420D-8BCD-CF50453B7571}" type="parTrans" cxnId="{0F7A938B-5147-4A88-9D6C-E8D384FDA9A0}">
      <dgm:prSet/>
      <dgm:spPr/>
      <dgm:t>
        <a:bodyPr/>
        <a:lstStyle/>
        <a:p>
          <a:endParaRPr lang="en-US"/>
        </a:p>
      </dgm:t>
    </dgm:pt>
    <dgm:pt modelId="{1CDB9829-1508-4F47-9ECF-A3C473276FC1}" type="sibTrans" cxnId="{0F7A938B-5147-4A88-9D6C-E8D384FDA9A0}">
      <dgm:prSet/>
      <dgm:spPr/>
      <dgm:t>
        <a:bodyPr/>
        <a:lstStyle/>
        <a:p>
          <a:endParaRPr lang="en-US"/>
        </a:p>
      </dgm:t>
    </dgm:pt>
    <dgm:pt modelId="{A89A4360-593A-45F1-9623-983BB642502E}">
      <dgm:prSet/>
      <dgm:spPr/>
      <dgm:t>
        <a:bodyPr/>
        <a:lstStyle/>
        <a:p>
          <a:r>
            <a:rPr lang="en-US" dirty="0"/>
            <a:t>It’s not an afterthought</a:t>
          </a:r>
        </a:p>
      </dgm:t>
    </dgm:pt>
    <dgm:pt modelId="{3B2005F1-6EDE-4668-BC97-3D8CA03D6FDC}" type="parTrans" cxnId="{0437E149-34A0-423B-9A13-679E0A256AE9}">
      <dgm:prSet/>
      <dgm:spPr/>
      <dgm:t>
        <a:bodyPr/>
        <a:lstStyle/>
        <a:p>
          <a:endParaRPr lang="en-US"/>
        </a:p>
      </dgm:t>
    </dgm:pt>
    <dgm:pt modelId="{21F8E503-19F0-41E9-BA53-5E3EF30BEC53}" type="sibTrans" cxnId="{0437E149-34A0-423B-9A13-679E0A256AE9}">
      <dgm:prSet/>
      <dgm:spPr/>
      <dgm:t>
        <a:bodyPr/>
        <a:lstStyle/>
        <a:p>
          <a:endParaRPr lang="en-US"/>
        </a:p>
      </dgm:t>
    </dgm:pt>
    <dgm:pt modelId="{1FA411DF-4ADE-4465-80DD-74274F6C3084}">
      <dgm:prSet/>
      <dgm:spPr/>
      <dgm:t>
        <a:bodyPr/>
        <a:lstStyle/>
        <a:p>
          <a:r>
            <a:rPr lang="en-US" dirty="0"/>
            <a:t>It’s not because “they” are specifically targeting “us”</a:t>
          </a:r>
        </a:p>
      </dgm:t>
    </dgm:pt>
    <dgm:pt modelId="{CB00D657-F479-4845-B0C9-A7243CFD85F1}" type="parTrans" cxnId="{5484769D-AC92-437C-BA81-3F5F3612D70A}">
      <dgm:prSet/>
      <dgm:spPr/>
      <dgm:t>
        <a:bodyPr/>
        <a:lstStyle/>
        <a:p>
          <a:endParaRPr lang="en-US"/>
        </a:p>
      </dgm:t>
    </dgm:pt>
    <dgm:pt modelId="{9754DC41-67FE-4852-B5DD-22F067017632}" type="sibTrans" cxnId="{5484769D-AC92-437C-BA81-3F5F3612D70A}">
      <dgm:prSet/>
      <dgm:spPr/>
      <dgm:t>
        <a:bodyPr/>
        <a:lstStyle/>
        <a:p>
          <a:endParaRPr lang="en-US"/>
        </a:p>
      </dgm:t>
    </dgm:pt>
    <dgm:pt modelId="{F0C51B76-71CF-495E-9E52-5C6970D01842}">
      <dgm:prSet/>
      <dgm:spPr/>
      <dgm:t>
        <a:bodyPr/>
        <a:lstStyle/>
        <a:p>
          <a:r>
            <a:rPr lang="en-US" dirty="0"/>
            <a:t>It’s not because crypto APIs and firewalls are fantastic</a:t>
          </a:r>
          <a:br>
            <a:rPr lang="en-US" dirty="0"/>
          </a:br>
          <a:endParaRPr lang="en-US" dirty="0"/>
        </a:p>
      </dgm:t>
    </dgm:pt>
    <dgm:pt modelId="{B18A5DB3-6483-4E45-80B2-9B4152E4C70C}" type="parTrans" cxnId="{87E4A4CF-AD36-4686-8676-5D5637C998C2}">
      <dgm:prSet/>
      <dgm:spPr/>
      <dgm:t>
        <a:bodyPr/>
        <a:lstStyle/>
        <a:p>
          <a:endParaRPr lang="en-US"/>
        </a:p>
      </dgm:t>
    </dgm:pt>
    <dgm:pt modelId="{8AD27D3F-FF93-41F6-B6CA-E41D0D9D2309}" type="sibTrans" cxnId="{87E4A4CF-AD36-4686-8676-5D5637C998C2}">
      <dgm:prSet/>
      <dgm:spPr/>
      <dgm:t>
        <a:bodyPr/>
        <a:lstStyle/>
        <a:p>
          <a:endParaRPr lang="en-US"/>
        </a:p>
      </dgm:t>
    </dgm:pt>
    <dgm:pt modelId="{DD9F7BF7-ADF6-463E-80A6-0E66744792D2}">
      <dgm:prSet/>
      <dgm:spPr/>
      <dgm:t>
        <a:bodyPr/>
        <a:lstStyle/>
        <a:p>
          <a:r>
            <a:rPr lang="en-US"/>
            <a:t>Then what is it about? Why do I care?</a:t>
          </a:r>
        </a:p>
      </dgm:t>
    </dgm:pt>
    <dgm:pt modelId="{1D5C1DD7-294B-4574-810A-8001F0F73F82}" type="parTrans" cxnId="{53F45CBE-5B3B-4AF2-950D-98D2DFE1C9C9}">
      <dgm:prSet/>
      <dgm:spPr/>
      <dgm:t>
        <a:bodyPr/>
        <a:lstStyle/>
        <a:p>
          <a:endParaRPr lang="en-US"/>
        </a:p>
      </dgm:t>
    </dgm:pt>
    <dgm:pt modelId="{A18F623E-4348-40DA-A2D1-C1E01FEE898E}" type="sibTrans" cxnId="{53F45CBE-5B3B-4AF2-950D-98D2DFE1C9C9}">
      <dgm:prSet/>
      <dgm:spPr/>
      <dgm:t>
        <a:bodyPr/>
        <a:lstStyle/>
        <a:p>
          <a:endParaRPr lang="en-US"/>
        </a:p>
      </dgm:t>
    </dgm:pt>
    <dgm:pt modelId="{10163523-36EA-4DBB-ACC2-E71753AAB4D9}">
      <dgm:prSet/>
      <dgm:spPr/>
      <dgm:t>
        <a:bodyPr/>
        <a:lstStyle/>
        <a:p>
          <a:r>
            <a:rPr lang="en-US" dirty="0"/>
            <a:t>It’s not about “stopping hackers” … its about stopping Fat Finger Bob!</a:t>
          </a:r>
        </a:p>
      </dgm:t>
    </dgm:pt>
    <dgm:pt modelId="{EF7C5403-AF56-4EA3-8AD3-D8A9E4527BFB}" type="parTrans" cxnId="{04DE0066-62F8-4483-A9B6-FFEA45A0286A}">
      <dgm:prSet/>
      <dgm:spPr/>
      <dgm:t>
        <a:bodyPr/>
        <a:lstStyle/>
        <a:p>
          <a:endParaRPr lang="en-US"/>
        </a:p>
      </dgm:t>
    </dgm:pt>
    <dgm:pt modelId="{D3B6E1CC-1B63-42DD-BF2D-7399C825471E}" type="sibTrans" cxnId="{04DE0066-62F8-4483-A9B6-FFEA45A0286A}">
      <dgm:prSet/>
      <dgm:spPr/>
      <dgm:t>
        <a:bodyPr/>
        <a:lstStyle/>
        <a:p>
          <a:endParaRPr lang="en-US"/>
        </a:p>
      </dgm:t>
    </dgm:pt>
    <dgm:pt modelId="{86AD6FBD-918F-457D-AFD5-CACA204639A3}">
      <dgm:prSet/>
      <dgm:spPr/>
      <dgm:t>
        <a:bodyPr/>
        <a:lstStyle/>
        <a:p>
          <a:r>
            <a:rPr lang="en-US" dirty="0"/>
            <a:t>It’s ensuring the reliability of our services</a:t>
          </a:r>
        </a:p>
      </dgm:t>
    </dgm:pt>
    <dgm:pt modelId="{243E9FBC-CC86-4082-B037-BF47D455C63D}" type="parTrans" cxnId="{2D90EC2D-7391-41B2-8BE1-DAE0E089FBB9}">
      <dgm:prSet/>
      <dgm:spPr/>
    </dgm:pt>
    <dgm:pt modelId="{B67BE2FF-EAC7-45D0-8F5D-45662C19E348}" type="sibTrans" cxnId="{2D90EC2D-7391-41B2-8BE1-DAE0E089FBB9}">
      <dgm:prSet/>
      <dgm:spPr/>
    </dgm:pt>
    <dgm:pt modelId="{0DAE21C3-9F91-4B4F-9FF9-23D8EA2999F4}" type="pres">
      <dgm:prSet presAssocID="{50A11812-A478-4D49-9462-1F97BB65523B}" presName="linear" presStyleCnt="0">
        <dgm:presLayoutVars>
          <dgm:dir/>
          <dgm:animLvl val="lvl"/>
          <dgm:resizeHandles val="exact"/>
        </dgm:presLayoutVars>
      </dgm:prSet>
      <dgm:spPr/>
    </dgm:pt>
    <dgm:pt modelId="{A822A464-888C-4AF0-A109-0222BCD640A5}" type="pres">
      <dgm:prSet presAssocID="{8F6BE14D-871E-44D1-B08E-AA30A95D3842}" presName="parentLin" presStyleCnt="0"/>
      <dgm:spPr/>
    </dgm:pt>
    <dgm:pt modelId="{CD90CF33-FE36-4479-83BF-685D4D5E67CD}" type="pres">
      <dgm:prSet presAssocID="{8F6BE14D-871E-44D1-B08E-AA30A95D3842}" presName="parentLeftMargin" presStyleLbl="node1" presStyleIdx="0" presStyleCnt="2"/>
      <dgm:spPr/>
    </dgm:pt>
    <dgm:pt modelId="{5C1CDD43-0039-482F-A8A6-F1078253D6AD}" type="pres">
      <dgm:prSet presAssocID="{8F6BE14D-871E-44D1-B08E-AA30A95D3842}" presName="parentText" presStyleLbl="node1" presStyleIdx="0" presStyleCnt="2">
        <dgm:presLayoutVars>
          <dgm:chMax val="0"/>
          <dgm:bulletEnabled val="1"/>
        </dgm:presLayoutVars>
      </dgm:prSet>
      <dgm:spPr/>
    </dgm:pt>
    <dgm:pt modelId="{85126109-900C-4C57-992A-C98F5D18D55C}" type="pres">
      <dgm:prSet presAssocID="{8F6BE14D-871E-44D1-B08E-AA30A95D3842}" presName="negativeSpace" presStyleCnt="0"/>
      <dgm:spPr/>
    </dgm:pt>
    <dgm:pt modelId="{117406DF-30DA-4F1B-8936-8CAC8605F4E6}" type="pres">
      <dgm:prSet presAssocID="{8F6BE14D-871E-44D1-B08E-AA30A95D3842}" presName="childText" presStyleLbl="conFgAcc1" presStyleIdx="0" presStyleCnt="2">
        <dgm:presLayoutVars>
          <dgm:bulletEnabled val="1"/>
        </dgm:presLayoutVars>
      </dgm:prSet>
      <dgm:spPr/>
    </dgm:pt>
    <dgm:pt modelId="{0CA33D77-0A59-4312-A0C3-79D318E35283}" type="pres">
      <dgm:prSet presAssocID="{1CDB9829-1508-4F47-9ECF-A3C473276FC1}" presName="spaceBetweenRectangles" presStyleCnt="0"/>
      <dgm:spPr/>
    </dgm:pt>
    <dgm:pt modelId="{0640CA17-35CD-4B5E-B7AA-6DEA92FC1584}" type="pres">
      <dgm:prSet presAssocID="{DD9F7BF7-ADF6-463E-80A6-0E66744792D2}" presName="parentLin" presStyleCnt="0"/>
      <dgm:spPr/>
    </dgm:pt>
    <dgm:pt modelId="{D842D188-CE46-4076-AF0B-841C780AAF19}" type="pres">
      <dgm:prSet presAssocID="{DD9F7BF7-ADF6-463E-80A6-0E66744792D2}" presName="parentLeftMargin" presStyleLbl="node1" presStyleIdx="0" presStyleCnt="2"/>
      <dgm:spPr/>
    </dgm:pt>
    <dgm:pt modelId="{8E076C0F-49AE-4413-A50D-634534D5431E}" type="pres">
      <dgm:prSet presAssocID="{DD9F7BF7-ADF6-463E-80A6-0E66744792D2}" presName="parentText" presStyleLbl="node1" presStyleIdx="1" presStyleCnt="2">
        <dgm:presLayoutVars>
          <dgm:chMax val="0"/>
          <dgm:bulletEnabled val="1"/>
        </dgm:presLayoutVars>
      </dgm:prSet>
      <dgm:spPr/>
    </dgm:pt>
    <dgm:pt modelId="{B61D77A5-9783-4CD7-B085-DE02A2188863}" type="pres">
      <dgm:prSet presAssocID="{DD9F7BF7-ADF6-463E-80A6-0E66744792D2}" presName="negativeSpace" presStyleCnt="0"/>
      <dgm:spPr/>
    </dgm:pt>
    <dgm:pt modelId="{9649874C-F752-4A72-9622-FD4A7CF0BDBE}" type="pres">
      <dgm:prSet presAssocID="{DD9F7BF7-ADF6-463E-80A6-0E66744792D2}" presName="childText" presStyleLbl="conFgAcc1" presStyleIdx="1" presStyleCnt="2">
        <dgm:presLayoutVars>
          <dgm:bulletEnabled val="1"/>
        </dgm:presLayoutVars>
      </dgm:prSet>
      <dgm:spPr/>
    </dgm:pt>
  </dgm:ptLst>
  <dgm:cxnLst>
    <dgm:cxn modelId="{13C74E0A-BDA2-44A4-B0FA-8D79FD3EBFC9}" type="presOf" srcId="{A89A4360-593A-45F1-9623-983BB642502E}" destId="{117406DF-30DA-4F1B-8936-8CAC8605F4E6}" srcOrd="0" destOrd="0" presId="urn:microsoft.com/office/officeart/2005/8/layout/list1"/>
    <dgm:cxn modelId="{33022414-7B6E-489D-A03E-6A3BA00D60B7}" type="presOf" srcId="{10163523-36EA-4DBB-ACC2-E71753AAB4D9}" destId="{9649874C-F752-4A72-9622-FD4A7CF0BDBE}" srcOrd="0" destOrd="0" presId="urn:microsoft.com/office/officeart/2005/8/layout/list1"/>
    <dgm:cxn modelId="{C2232B21-5499-45BF-9F02-92F539FBEBFF}" type="presOf" srcId="{1FA411DF-4ADE-4465-80DD-74274F6C3084}" destId="{117406DF-30DA-4F1B-8936-8CAC8605F4E6}" srcOrd="0" destOrd="1" presId="urn:microsoft.com/office/officeart/2005/8/layout/list1"/>
    <dgm:cxn modelId="{2D90EC2D-7391-41B2-8BE1-DAE0E089FBB9}" srcId="{DD9F7BF7-ADF6-463E-80A6-0E66744792D2}" destId="{86AD6FBD-918F-457D-AFD5-CACA204639A3}" srcOrd="1" destOrd="0" parTransId="{243E9FBC-CC86-4082-B037-BF47D455C63D}" sibTransId="{B67BE2FF-EAC7-45D0-8F5D-45662C19E348}"/>
    <dgm:cxn modelId="{04DE0066-62F8-4483-A9B6-FFEA45A0286A}" srcId="{DD9F7BF7-ADF6-463E-80A6-0E66744792D2}" destId="{10163523-36EA-4DBB-ACC2-E71753AAB4D9}" srcOrd="0" destOrd="0" parTransId="{EF7C5403-AF56-4EA3-8AD3-D8A9E4527BFB}" sibTransId="{D3B6E1CC-1B63-42DD-BF2D-7399C825471E}"/>
    <dgm:cxn modelId="{BAE03D46-62E6-4F33-8FF6-EAA0B3015424}" type="presOf" srcId="{8F6BE14D-871E-44D1-B08E-AA30A95D3842}" destId="{5C1CDD43-0039-482F-A8A6-F1078253D6AD}" srcOrd="1" destOrd="0" presId="urn:microsoft.com/office/officeart/2005/8/layout/list1"/>
    <dgm:cxn modelId="{0437E149-34A0-423B-9A13-679E0A256AE9}" srcId="{8F6BE14D-871E-44D1-B08E-AA30A95D3842}" destId="{A89A4360-593A-45F1-9623-983BB642502E}" srcOrd="0" destOrd="0" parTransId="{3B2005F1-6EDE-4668-BC97-3D8CA03D6FDC}" sibTransId="{21F8E503-19F0-41E9-BA53-5E3EF30BEC53}"/>
    <dgm:cxn modelId="{2C537673-D5D3-4E08-A42C-037FF49A39EB}" type="presOf" srcId="{DD9F7BF7-ADF6-463E-80A6-0E66744792D2}" destId="{8E076C0F-49AE-4413-A50D-634534D5431E}" srcOrd="1" destOrd="0" presId="urn:microsoft.com/office/officeart/2005/8/layout/list1"/>
    <dgm:cxn modelId="{0F7A938B-5147-4A88-9D6C-E8D384FDA9A0}" srcId="{50A11812-A478-4D49-9462-1F97BB65523B}" destId="{8F6BE14D-871E-44D1-B08E-AA30A95D3842}" srcOrd="0" destOrd="0" parTransId="{69A45CAB-6B5B-420D-8BCD-CF50453B7571}" sibTransId="{1CDB9829-1508-4F47-9ECF-A3C473276FC1}"/>
    <dgm:cxn modelId="{2EE8A594-94A1-403E-AA0E-B29A8B08E868}" type="presOf" srcId="{50A11812-A478-4D49-9462-1F97BB65523B}" destId="{0DAE21C3-9F91-4B4F-9FF9-23D8EA2999F4}" srcOrd="0" destOrd="0" presId="urn:microsoft.com/office/officeart/2005/8/layout/list1"/>
    <dgm:cxn modelId="{F7803095-20D0-46B6-A1EC-3EF3DC20DC7F}" type="presOf" srcId="{86AD6FBD-918F-457D-AFD5-CACA204639A3}" destId="{9649874C-F752-4A72-9622-FD4A7CF0BDBE}" srcOrd="0" destOrd="1" presId="urn:microsoft.com/office/officeart/2005/8/layout/list1"/>
    <dgm:cxn modelId="{5484769D-AC92-437C-BA81-3F5F3612D70A}" srcId="{8F6BE14D-871E-44D1-B08E-AA30A95D3842}" destId="{1FA411DF-4ADE-4465-80DD-74274F6C3084}" srcOrd="1" destOrd="0" parTransId="{CB00D657-F479-4845-B0C9-A7243CFD85F1}" sibTransId="{9754DC41-67FE-4852-B5DD-22F067017632}"/>
    <dgm:cxn modelId="{53F45CBE-5B3B-4AF2-950D-98D2DFE1C9C9}" srcId="{50A11812-A478-4D49-9462-1F97BB65523B}" destId="{DD9F7BF7-ADF6-463E-80A6-0E66744792D2}" srcOrd="1" destOrd="0" parTransId="{1D5C1DD7-294B-4574-810A-8001F0F73F82}" sibTransId="{A18F623E-4348-40DA-A2D1-C1E01FEE898E}"/>
    <dgm:cxn modelId="{DC71EDC7-71B9-4222-A190-76DFDF205299}" type="presOf" srcId="{F0C51B76-71CF-495E-9E52-5C6970D01842}" destId="{117406DF-30DA-4F1B-8936-8CAC8605F4E6}" srcOrd="0" destOrd="2" presId="urn:microsoft.com/office/officeart/2005/8/layout/list1"/>
    <dgm:cxn modelId="{87E4A4CF-AD36-4686-8676-5D5637C998C2}" srcId="{8F6BE14D-871E-44D1-B08E-AA30A95D3842}" destId="{F0C51B76-71CF-495E-9E52-5C6970D01842}" srcOrd="2" destOrd="0" parTransId="{B18A5DB3-6483-4E45-80B2-9B4152E4C70C}" sibTransId="{8AD27D3F-FF93-41F6-B6CA-E41D0D9D2309}"/>
    <dgm:cxn modelId="{1C4A43D6-BF21-437F-B10E-EA2845CA9367}" type="presOf" srcId="{8F6BE14D-871E-44D1-B08E-AA30A95D3842}" destId="{CD90CF33-FE36-4479-83BF-685D4D5E67CD}" srcOrd="0" destOrd="0" presId="urn:microsoft.com/office/officeart/2005/8/layout/list1"/>
    <dgm:cxn modelId="{4F6115F9-01D4-46B7-AACB-ADBC43D919D2}" type="presOf" srcId="{DD9F7BF7-ADF6-463E-80A6-0E66744792D2}" destId="{D842D188-CE46-4076-AF0B-841C780AAF19}" srcOrd="0" destOrd="0" presId="urn:microsoft.com/office/officeart/2005/8/layout/list1"/>
    <dgm:cxn modelId="{C73C3905-596A-4B90-893B-E95B527400A2}" type="presParOf" srcId="{0DAE21C3-9F91-4B4F-9FF9-23D8EA2999F4}" destId="{A822A464-888C-4AF0-A109-0222BCD640A5}" srcOrd="0" destOrd="0" presId="urn:microsoft.com/office/officeart/2005/8/layout/list1"/>
    <dgm:cxn modelId="{27E028BF-FAA8-49C0-A9B6-2681E289B5DD}" type="presParOf" srcId="{A822A464-888C-4AF0-A109-0222BCD640A5}" destId="{CD90CF33-FE36-4479-83BF-685D4D5E67CD}" srcOrd="0" destOrd="0" presId="urn:microsoft.com/office/officeart/2005/8/layout/list1"/>
    <dgm:cxn modelId="{1F5DFD23-3983-4D46-9AF7-6F60568F2123}" type="presParOf" srcId="{A822A464-888C-4AF0-A109-0222BCD640A5}" destId="{5C1CDD43-0039-482F-A8A6-F1078253D6AD}" srcOrd="1" destOrd="0" presId="urn:microsoft.com/office/officeart/2005/8/layout/list1"/>
    <dgm:cxn modelId="{0400CD72-A525-492B-94F8-B1FF6BA23C55}" type="presParOf" srcId="{0DAE21C3-9F91-4B4F-9FF9-23D8EA2999F4}" destId="{85126109-900C-4C57-992A-C98F5D18D55C}" srcOrd="1" destOrd="0" presId="urn:microsoft.com/office/officeart/2005/8/layout/list1"/>
    <dgm:cxn modelId="{AA27DBBA-0B01-4A44-8BCF-EA1976DC0154}" type="presParOf" srcId="{0DAE21C3-9F91-4B4F-9FF9-23D8EA2999F4}" destId="{117406DF-30DA-4F1B-8936-8CAC8605F4E6}" srcOrd="2" destOrd="0" presId="urn:microsoft.com/office/officeart/2005/8/layout/list1"/>
    <dgm:cxn modelId="{D20924FF-9778-4AA5-9763-6D3DE58DDE9B}" type="presParOf" srcId="{0DAE21C3-9F91-4B4F-9FF9-23D8EA2999F4}" destId="{0CA33D77-0A59-4312-A0C3-79D318E35283}" srcOrd="3" destOrd="0" presId="urn:microsoft.com/office/officeart/2005/8/layout/list1"/>
    <dgm:cxn modelId="{ECB30D29-2901-44BF-8E74-8BDBF3BA941B}" type="presParOf" srcId="{0DAE21C3-9F91-4B4F-9FF9-23D8EA2999F4}" destId="{0640CA17-35CD-4B5E-B7AA-6DEA92FC1584}" srcOrd="4" destOrd="0" presId="urn:microsoft.com/office/officeart/2005/8/layout/list1"/>
    <dgm:cxn modelId="{BA3C9573-1EE0-4EB9-9619-C71BDE38F646}" type="presParOf" srcId="{0640CA17-35CD-4B5E-B7AA-6DEA92FC1584}" destId="{D842D188-CE46-4076-AF0B-841C780AAF19}" srcOrd="0" destOrd="0" presId="urn:microsoft.com/office/officeart/2005/8/layout/list1"/>
    <dgm:cxn modelId="{198EB40E-67EA-47C0-8A15-A4372FB7B9E7}" type="presParOf" srcId="{0640CA17-35CD-4B5E-B7AA-6DEA92FC1584}" destId="{8E076C0F-49AE-4413-A50D-634534D5431E}" srcOrd="1" destOrd="0" presId="urn:microsoft.com/office/officeart/2005/8/layout/list1"/>
    <dgm:cxn modelId="{B3641A7E-D0A3-4B1F-A6DA-FAE6AA4383F8}" type="presParOf" srcId="{0DAE21C3-9F91-4B4F-9FF9-23D8EA2999F4}" destId="{B61D77A5-9783-4CD7-B085-DE02A2188863}" srcOrd="5" destOrd="0" presId="urn:microsoft.com/office/officeart/2005/8/layout/list1"/>
    <dgm:cxn modelId="{710A758C-47F1-426D-A07E-D98737D66887}" type="presParOf" srcId="{0DAE21C3-9F91-4B4F-9FF9-23D8EA2999F4}" destId="{9649874C-F752-4A72-9622-FD4A7CF0BDBE}"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ED6D00A-EBF9-4E1C-88EC-1A9850D077A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C2BD88-94D5-44DA-8936-C789D6C9CC97}">
      <dgm:prSet/>
      <dgm:spPr/>
      <dgm:t>
        <a:bodyPr/>
        <a:lstStyle/>
        <a:p>
          <a:pPr>
            <a:lnSpc>
              <a:spcPct val="100000"/>
            </a:lnSpc>
          </a:pPr>
          <a:r>
            <a:rPr lang="en-US"/>
            <a:t>Social networks</a:t>
          </a:r>
        </a:p>
      </dgm:t>
    </dgm:pt>
    <dgm:pt modelId="{21E8482C-756C-4948-A849-8E0563E24ABB}" type="parTrans" cxnId="{65A38C35-14C5-4DB4-AAE0-45F7D6D71AB8}">
      <dgm:prSet/>
      <dgm:spPr/>
      <dgm:t>
        <a:bodyPr/>
        <a:lstStyle/>
        <a:p>
          <a:endParaRPr lang="en-US"/>
        </a:p>
      </dgm:t>
    </dgm:pt>
    <dgm:pt modelId="{221A0983-152F-4E86-B4D9-FDD59296A9F3}" type="sibTrans" cxnId="{65A38C35-14C5-4DB4-AAE0-45F7D6D71AB8}">
      <dgm:prSet/>
      <dgm:spPr/>
      <dgm:t>
        <a:bodyPr/>
        <a:lstStyle/>
        <a:p>
          <a:endParaRPr lang="en-US"/>
        </a:p>
      </dgm:t>
    </dgm:pt>
    <dgm:pt modelId="{D7160DCB-1BD6-4A21-A59C-D963C042084F}">
      <dgm:prSet/>
      <dgm:spPr/>
      <dgm:t>
        <a:bodyPr/>
        <a:lstStyle/>
        <a:p>
          <a:pPr>
            <a:lnSpc>
              <a:spcPct val="100000"/>
            </a:lnSpc>
          </a:pPr>
          <a:r>
            <a:rPr lang="en-US"/>
            <a:t>Public information</a:t>
          </a:r>
        </a:p>
      </dgm:t>
    </dgm:pt>
    <dgm:pt modelId="{35707328-B838-4BCE-9AF5-B4428CF644EC}" type="parTrans" cxnId="{01C5283B-5E79-4305-B111-7C4A102B7764}">
      <dgm:prSet/>
      <dgm:spPr/>
      <dgm:t>
        <a:bodyPr/>
        <a:lstStyle/>
        <a:p>
          <a:endParaRPr lang="en-US"/>
        </a:p>
      </dgm:t>
    </dgm:pt>
    <dgm:pt modelId="{BCF1ACE0-EE4A-4728-9531-00FEA78E51CB}" type="sibTrans" cxnId="{01C5283B-5E79-4305-B111-7C4A102B7764}">
      <dgm:prSet/>
      <dgm:spPr/>
      <dgm:t>
        <a:bodyPr/>
        <a:lstStyle/>
        <a:p>
          <a:endParaRPr lang="en-US"/>
        </a:p>
      </dgm:t>
    </dgm:pt>
    <dgm:pt modelId="{72272578-3CB8-4158-92A4-729A7591BA0C}">
      <dgm:prSet/>
      <dgm:spPr/>
      <dgm:t>
        <a:bodyPr/>
        <a:lstStyle/>
        <a:p>
          <a:pPr>
            <a:lnSpc>
              <a:spcPct val="100000"/>
            </a:lnSpc>
          </a:pPr>
          <a:r>
            <a:rPr lang="en-US" dirty="0"/>
            <a:t>Personalized Targeted Advertisements</a:t>
          </a:r>
        </a:p>
      </dgm:t>
    </dgm:pt>
    <dgm:pt modelId="{1593F2C0-F762-47C3-816E-8FF751B3DB1F}" type="parTrans" cxnId="{5098DFF8-051F-4246-A46C-7BE20DCFACCC}">
      <dgm:prSet/>
      <dgm:spPr/>
      <dgm:t>
        <a:bodyPr/>
        <a:lstStyle/>
        <a:p>
          <a:endParaRPr lang="en-US"/>
        </a:p>
      </dgm:t>
    </dgm:pt>
    <dgm:pt modelId="{01C83C87-DA73-4D7B-A3D3-C748D485C24A}" type="sibTrans" cxnId="{5098DFF8-051F-4246-A46C-7BE20DCFACCC}">
      <dgm:prSet/>
      <dgm:spPr/>
      <dgm:t>
        <a:bodyPr/>
        <a:lstStyle/>
        <a:p>
          <a:endParaRPr lang="en-US"/>
        </a:p>
      </dgm:t>
    </dgm:pt>
    <dgm:pt modelId="{C66015E0-5B46-4DD7-BB2B-A570F944A279}" type="pres">
      <dgm:prSet presAssocID="{1ED6D00A-EBF9-4E1C-88EC-1A9850D077AE}" presName="root" presStyleCnt="0">
        <dgm:presLayoutVars>
          <dgm:dir/>
          <dgm:resizeHandles val="exact"/>
        </dgm:presLayoutVars>
      </dgm:prSet>
      <dgm:spPr/>
    </dgm:pt>
    <dgm:pt modelId="{8D1BC71C-BC66-4610-9EB7-F30A5D25864E}" type="pres">
      <dgm:prSet presAssocID="{CBC2BD88-94D5-44DA-8936-C789D6C9CC97}" presName="compNode" presStyleCnt="0"/>
      <dgm:spPr/>
    </dgm:pt>
    <dgm:pt modelId="{2D5446CC-CB43-434E-A268-8FADBF297D36}" type="pres">
      <dgm:prSet presAssocID="{CBC2BD88-94D5-44DA-8936-C789D6C9CC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72C40E59-12C7-46F7-B7CE-2900EA0C39B6}" type="pres">
      <dgm:prSet presAssocID="{CBC2BD88-94D5-44DA-8936-C789D6C9CC97}" presName="spaceRect" presStyleCnt="0"/>
      <dgm:spPr/>
    </dgm:pt>
    <dgm:pt modelId="{5A9A312C-3D6C-4C93-BB7C-61E74863A295}" type="pres">
      <dgm:prSet presAssocID="{CBC2BD88-94D5-44DA-8936-C789D6C9CC97}" presName="textRect" presStyleLbl="revTx" presStyleIdx="0" presStyleCnt="3">
        <dgm:presLayoutVars>
          <dgm:chMax val="1"/>
          <dgm:chPref val="1"/>
        </dgm:presLayoutVars>
      </dgm:prSet>
      <dgm:spPr/>
    </dgm:pt>
    <dgm:pt modelId="{7D15E4C5-083D-4164-A6DA-30F7807617FF}" type="pres">
      <dgm:prSet presAssocID="{221A0983-152F-4E86-B4D9-FDD59296A9F3}" presName="sibTrans" presStyleCnt="0"/>
      <dgm:spPr/>
    </dgm:pt>
    <dgm:pt modelId="{1958E5E6-8168-435C-9EF8-8C742C656785}" type="pres">
      <dgm:prSet presAssocID="{D7160DCB-1BD6-4A21-A59C-D963C042084F}" presName="compNode" presStyleCnt="0"/>
      <dgm:spPr/>
    </dgm:pt>
    <dgm:pt modelId="{A1F76D1B-D999-414F-B1AE-175E15D93F51}" type="pres">
      <dgm:prSet presAssocID="{D7160DCB-1BD6-4A21-A59C-D963C04208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98DDCF23-F24D-4C93-908E-49D50E1893D9}" type="pres">
      <dgm:prSet presAssocID="{D7160DCB-1BD6-4A21-A59C-D963C042084F}" presName="spaceRect" presStyleCnt="0"/>
      <dgm:spPr/>
    </dgm:pt>
    <dgm:pt modelId="{807D1380-D97E-48C3-8E01-B7FC3277B7E4}" type="pres">
      <dgm:prSet presAssocID="{D7160DCB-1BD6-4A21-A59C-D963C042084F}" presName="textRect" presStyleLbl="revTx" presStyleIdx="1" presStyleCnt="3">
        <dgm:presLayoutVars>
          <dgm:chMax val="1"/>
          <dgm:chPref val="1"/>
        </dgm:presLayoutVars>
      </dgm:prSet>
      <dgm:spPr/>
    </dgm:pt>
    <dgm:pt modelId="{88CBD19A-326B-4360-A1D0-4991B2188E4F}" type="pres">
      <dgm:prSet presAssocID="{BCF1ACE0-EE4A-4728-9531-00FEA78E51CB}" presName="sibTrans" presStyleCnt="0"/>
      <dgm:spPr/>
    </dgm:pt>
    <dgm:pt modelId="{C83DDDC0-A115-4C7B-88F9-A5E3556CCFF4}" type="pres">
      <dgm:prSet presAssocID="{72272578-3CB8-4158-92A4-729A7591BA0C}" presName="compNode" presStyleCnt="0"/>
      <dgm:spPr/>
    </dgm:pt>
    <dgm:pt modelId="{2D4BA384-66CD-4EDC-8010-D21F4507ABD9}" type="pres">
      <dgm:prSet presAssocID="{72272578-3CB8-4158-92A4-729A7591BA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 Print"/>
        </a:ext>
      </dgm:extLst>
    </dgm:pt>
    <dgm:pt modelId="{C21C7379-6547-4302-BDC9-9D839E97AAB7}" type="pres">
      <dgm:prSet presAssocID="{72272578-3CB8-4158-92A4-729A7591BA0C}" presName="spaceRect" presStyleCnt="0"/>
      <dgm:spPr/>
    </dgm:pt>
    <dgm:pt modelId="{222A5FCF-B243-4E6A-8136-48768BD15946}" type="pres">
      <dgm:prSet presAssocID="{72272578-3CB8-4158-92A4-729A7591BA0C}" presName="textRect" presStyleLbl="revTx" presStyleIdx="2" presStyleCnt="3">
        <dgm:presLayoutVars>
          <dgm:chMax val="1"/>
          <dgm:chPref val="1"/>
        </dgm:presLayoutVars>
      </dgm:prSet>
      <dgm:spPr/>
    </dgm:pt>
  </dgm:ptLst>
  <dgm:cxnLst>
    <dgm:cxn modelId="{DD8C1623-FB67-4AD3-8502-9670C043080D}" type="presOf" srcId="{CBC2BD88-94D5-44DA-8936-C789D6C9CC97}" destId="{5A9A312C-3D6C-4C93-BB7C-61E74863A295}" srcOrd="0" destOrd="0" presId="urn:microsoft.com/office/officeart/2018/2/layout/IconLabelList"/>
    <dgm:cxn modelId="{65A38C35-14C5-4DB4-AAE0-45F7D6D71AB8}" srcId="{1ED6D00A-EBF9-4E1C-88EC-1A9850D077AE}" destId="{CBC2BD88-94D5-44DA-8936-C789D6C9CC97}" srcOrd="0" destOrd="0" parTransId="{21E8482C-756C-4948-A849-8E0563E24ABB}" sibTransId="{221A0983-152F-4E86-B4D9-FDD59296A9F3}"/>
    <dgm:cxn modelId="{01C5283B-5E79-4305-B111-7C4A102B7764}" srcId="{1ED6D00A-EBF9-4E1C-88EC-1A9850D077AE}" destId="{D7160DCB-1BD6-4A21-A59C-D963C042084F}" srcOrd="1" destOrd="0" parTransId="{35707328-B838-4BCE-9AF5-B4428CF644EC}" sibTransId="{BCF1ACE0-EE4A-4728-9531-00FEA78E51CB}"/>
    <dgm:cxn modelId="{77EAC68C-6533-4623-885E-27553661145F}" type="presOf" srcId="{72272578-3CB8-4158-92A4-729A7591BA0C}" destId="{222A5FCF-B243-4E6A-8136-48768BD15946}" srcOrd="0" destOrd="0" presId="urn:microsoft.com/office/officeart/2018/2/layout/IconLabelList"/>
    <dgm:cxn modelId="{F7938DB5-7D43-494A-A5EE-ADE0189DA0A4}" type="presOf" srcId="{D7160DCB-1BD6-4A21-A59C-D963C042084F}" destId="{807D1380-D97E-48C3-8E01-B7FC3277B7E4}" srcOrd="0" destOrd="0" presId="urn:microsoft.com/office/officeart/2018/2/layout/IconLabelList"/>
    <dgm:cxn modelId="{8819F9E5-7CA6-4B15-B07C-AFA3411ACD64}" type="presOf" srcId="{1ED6D00A-EBF9-4E1C-88EC-1A9850D077AE}" destId="{C66015E0-5B46-4DD7-BB2B-A570F944A279}" srcOrd="0" destOrd="0" presId="urn:microsoft.com/office/officeart/2018/2/layout/IconLabelList"/>
    <dgm:cxn modelId="{5098DFF8-051F-4246-A46C-7BE20DCFACCC}" srcId="{1ED6D00A-EBF9-4E1C-88EC-1A9850D077AE}" destId="{72272578-3CB8-4158-92A4-729A7591BA0C}" srcOrd="2" destOrd="0" parTransId="{1593F2C0-F762-47C3-816E-8FF751B3DB1F}" sibTransId="{01C83C87-DA73-4D7B-A3D3-C748D485C24A}"/>
    <dgm:cxn modelId="{CCBB5741-50FD-488A-93BE-35133AD836BA}" type="presParOf" srcId="{C66015E0-5B46-4DD7-BB2B-A570F944A279}" destId="{8D1BC71C-BC66-4610-9EB7-F30A5D25864E}" srcOrd="0" destOrd="0" presId="urn:microsoft.com/office/officeart/2018/2/layout/IconLabelList"/>
    <dgm:cxn modelId="{837B0A23-FE4F-4E94-857B-DFF1AF32406B}" type="presParOf" srcId="{8D1BC71C-BC66-4610-9EB7-F30A5D25864E}" destId="{2D5446CC-CB43-434E-A268-8FADBF297D36}" srcOrd="0" destOrd="0" presId="urn:microsoft.com/office/officeart/2018/2/layout/IconLabelList"/>
    <dgm:cxn modelId="{E1CB38DC-8BAA-4CF3-901C-72DD4D7B8808}" type="presParOf" srcId="{8D1BC71C-BC66-4610-9EB7-F30A5D25864E}" destId="{72C40E59-12C7-46F7-B7CE-2900EA0C39B6}" srcOrd="1" destOrd="0" presId="urn:microsoft.com/office/officeart/2018/2/layout/IconLabelList"/>
    <dgm:cxn modelId="{74A9F5DF-DD9C-46E6-9DE8-291F8C1C8E95}" type="presParOf" srcId="{8D1BC71C-BC66-4610-9EB7-F30A5D25864E}" destId="{5A9A312C-3D6C-4C93-BB7C-61E74863A295}" srcOrd="2" destOrd="0" presId="urn:microsoft.com/office/officeart/2018/2/layout/IconLabelList"/>
    <dgm:cxn modelId="{7F10BFB2-C9F9-4678-8068-7DCAA4AC831B}" type="presParOf" srcId="{C66015E0-5B46-4DD7-BB2B-A570F944A279}" destId="{7D15E4C5-083D-4164-A6DA-30F7807617FF}" srcOrd="1" destOrd="0" presId="urn:microsoft.com/office/officeart/2018/2/layout/IconLabelList"/>
    <dgm:cxn modelId="{77E8EF08-4FB5-4B3F-9857-2353A348AB68}" type="presParOf" srcId="{C66015E0-5B46-4DD7-BB2B-A570F944A279}" destId="{1958E5E6-8168-435C-9EF8-8C742C656785}" srcOrd="2" destOrd="0" presId="urn:microsoft.com/office/officeart/2018/2/layout/IconLabelList"/>
    <dgm:cxn modelId="{74D0BD5C-8E38-4BC6-8EEE-7C69ABB5FADE}" type="presParOf" srcId="{1958E5E6-8168-435C-9EF8-8C742C656785}" destId="{A1F76D1B-D999-414F-B1AE-175E15D93F51}" srcOrd="0" destOrd="0" presId="urn:microsoft.com/office/officeart/2018/2/layout/IconLabelList"/>
    <dgm:cxn modelId="{94B4E432-D3B4-42CC-BDD9-A1F4172225BA}" type="presParOf" srcId="{1958E5E6-8168-435C-9EF8-8C742C656785}" destId="{98DDCF23-F24D-4C93-908E-49D50E1893D9}" srcOrd="1" destOrd="0" presId="urn:microsoft.com/office/officeart/2018/2/layout/IconLabelList"/>
    <dgm:cxn modelId="{88B64034-B5F8-4119-B6E6-90E33419693D}" type="presParOf" srcId="{1958E5E6-8168-435C-9EF8-8C742C656785}" destId="{807D1380-D97E-48C3-8E01-B7FC3277B7E4}" srcOrd="2" destOrd="0" presId="urn:microsoft.com/office/officeart/2018/2/layout/IconLabelList"/>
    <dgm:cxn modelId="{72AF9B16-1857-4DCF-93E8-318009A36DE5}" type="presParOf" srcId="{C66015E0-5B46-4DD7-BB2B-A570F944A279}" destId="{88CBD19A-326B-4360-A1D0-4991B2188E4F}" srcOrd="3" destOrd="0" presId="urn:microsoft.com/office/officeart/2018/2/layout/IconLabelList"/>
    <dgm:cxn modelId="{E418E29D-A4C6-4604-844C-B2C739AB2D9D}" type="presParOf" srcId="{C66015E0-5B46-4DD7-BB2B-A570F944A279}" destId="{C83DDDC0-A115-4C7B-88F9-A5E3556CCFF4}" srcOrd="4" destOrd="0" presId="urn:microsoft.com/office/officeart/2018/2/layout/IconLabelList"/>
    <dgm:cxn modelId="{8571FEB2-C686-42ED-AAA2-0CAA69916AA3}" type="presParOf" srcId="{C83DDDC0-A115-4C7B-88F9-A5E3556CCFF4}" destId="{2D4BA384-66CD-4EDC-8010-D21F4507ABD9}" srcOrd="0" destOrd="0" presId="urn:microsoft.com/office/officeart/2018/2/layout/IconLabelList"/>
    <dgm:cxn modelId="{B4BDD475-6C1D-4D40-B645-C8DD7A9A0C7E}" type="presParOf" srcId="{C83DDDC0-A115-4C7B-88F9-A5E3556CCFF4}" destId="{C21C7379-6547-4302-BDC9-9D839E97AAB7}" srcOrd="1" destOrd="0" presId="urn:microsoft.com/office/officeart/2018/2/layout/IconLabelList"/>
    <dgm:cxn modelId="{937F69C7-27AE-41E0-BD85-5B65FECA7951}" type="presParOf" srcId="{C83DDDC0-A115-4C7B-88F9-A5E3556CCFF4}" destId="{222A5FCF-B243-4E6A-8136-48768BD1594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B377AD-A68A-4C31-8D4F-546B6033C2D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C1EA49-D338-4C61-9FBD-6823EB2BF00C}">
      <dgm:prSet/>
      <dgm:spPr/>
      <dgm:t>
        <a:bodyPr/>
        <a:lstStyle/>
        <a:p>
          <a:pPr>
            <a:lnSpc>
              <a:spcPct val="100000"/>
            </a:lnSpc>
          </a:pPr>
          <a:r>
            <a:rPr lang="en-US"/>
            <a:t>The Starbucks attack</a:t>
          </a:r>
        </a:p>
      </dgm:t>
    </dgm:pt>
    <dgm:pt modelId="{D8CC4692-4B19-48AA-91C6-34F562A64F46}" type="parTrans" cxnId="{1D431A1D-93CE-4964-8CB1-AB27C6452773}">
      <dgm:prSet/>
      <dgm:spPr/>
      <dgm:t>
        <a:bodyPr/>
        <a:lstStyle/>
        <a:p>
          <a:endParaRPr lang="en-US"/>
        </a:p>
      </dgm:t>
    </dgm:pt>
    <dgm:pt modelId="{9A11EEC8-A051-4D06-8052-C3DABA6B2DC2}" type="sibTrans" cxnId="{1D431A1D-93CE-4964-8CB1-AB27C6452773}">
      <dgm:prSet/>
      <dgm:spPr/>
      <dgm:t>
        <a:bodyPr/>
        <a:lstStyle/>
        <a:p>
          <a:pPr>
            <a:lnSpc>
              <a:spcPct val="100000"/>
            </a:lnSpc>
          </a:pPr>
          <a:endParaRPr lang="en-US"/>
        </a:p>
      </dgm:t>
    </dgm:pt>
    <dgm:pt modelId="{2EB917A9-F250-440A-B55F-FF42FCD59319}">
      <dgm:prSet/>
      <dgm:spPr/>
      <dgm:t>
        <a:bodyPr/>
        <a:lstStyle/>
        <a:p>
          <a:pPr>
            <a:lnSpc>
              <a:spcPct val="100000"/>
            </a:lnSpc>
          </a:pPr>
          <a:r>
            <a:rPr lang="en-US"/>
            <a:t>DNS attacks</a:t>
          </a:r>
        </a:p>
      </dgm:t>
    </dgm:pt>
    <dgm:pt modelId="{3A761735-160B-451A-A05B-3EEA8D63B9C5}" type="parTrans" cxnId="{9A00C2D4-8D93-43EE-B35D-C3C71FD92194}">
      <dgm:prSet/>
      <dgm:spPr/>
      <dgm:t>
        <a:bodyPr/>
        <a:lstStyle/>
        <a:p>
          <a:endParaRPr lang="en-US"/>
        </a:p>
      </dgm:t>
    </dgm:pt>
    <dgm:pt modelId="{AE96745A-DD8B-487A-9F96-5E3923A927DD}" type="sibTrans" cxnId="{9A00C2D4-8D93-43EE-B35D-C3C71FD92194}">
      <dgm:prSet/>
      <dgm:spPr/>
      <dgm:t>
        <a:bodyPr/>
        <a:lstStyle/>
        <a:p>
          <a:pPr>
            <a:lnSpc>
              <a:spcPct val="100000"/>
            </a:lnSpc>
          </a:pPr>
          <a:endParaRPr lang="en-US"/>
        </a:p>
      </dgm:t>
    </dgm:pt>
    <dgm:pt modelId="{B6D26ECB-59CF-426D-AA44-E9536D0E9269}">
      <dgm:prSet/>
      <dgm:spPr/>
      <dgm:t>
        <a:bodyPr/>
        <a:lstStyle/>
        <a:p>
          <a:pPr>
            <a:lnSpc>
              <a:spcPct val="100000"/>
            </a:lnSpc>
          </a:pPr>
          <a:r>
            <a:rPr lang="en-US" dirty="0"/>
            <a:t>Discussing work issues outside of work</a:t>
          </a:r>
        </a:p>
      </dgm:t>
    </dgm:pt>
    <dgm:pt modelId="{AC3D1038-4907-4F4C-BA1D-6AB19C920B8B}" type="parTrans" cxnId="{1E713968-3D57-42CA-8A64-56090E664292}">
      <dgm:prSet/>
      <dgm:spPr/>
      <dgm:t>
        <a:bodyPr/>
        <a:lstStyle/>
        <a:p>
          <a:endParaRPr lang="en-US"/>
        </a:p>
      </dgm:t>
    </dgm:pt>
    <dgm:pt modelId="{58E0640F-8FF7-45C0-9ADD-2203E2D20F69}" type="sibTrans" cxnId="{1E713968-3D57-42CA-8A64-56090E664292}">
      <dgm:prSet/>
      <dgm:spPr/>
      <dgm:t>
        <a:bodyPr/>
        <a:lstStyle/>
        <a:p>
          <a:pPr>
            <a:lnSpc>
              <a:spcPct val="100000"/>
            </a:lnSpc>
          </a:pPr>
          <a:endParaRPr lang="en-US"/>
        </a:p>
      </dgm:t>
    </dgm:pt>
    <dgm:pt modelId="{2136ECB8-FEBF-42C9-8EE3-6FA8E6093AC1}">
      <dgm:prSet/>
      <dgm:spPr/>
      <dgm:t>
        <a:bodyPr/>
        <a:lstStyle/>
        <a:p>
          <a:pPr>
            <a:lnSpc>
              <a:spcPct val="100000"/>
            </a:lnSpc>
          </a:pPr>
          <a:r>
            <a:rPr lang="en-US" dirty="0"/>
            <a:t>Unencrypted devices</a:t>
          </a:r>
        </a:p>
      </dgm:t>
    </dgm:pt>
    <dgm:pt modelId="{FB74AC12-B0DF-4C01-BA92-85C02869529D}" type="sibTrans" cxnId="{78FE71D2-FB1A-4B78-B2B4-5A79E8C99F51}">
      <dgm:prSet/>
      <dgm:spPr/>
      <dgm:t>
        <a:bodyPr/>
        <a:lstStyle/>
        <a:p>
          <a:endParaRPr lang="en-US"/>
        </a:p>
      </dgm:t>
    </dgm:pt>
    <dgm:pt modelId="{2CA1FCE9-56DA-4A44-BC93-8C83996A2BA3}" type="parTrans" cxnId="{78FE71D2-FB1A-4B78-B2B4-5A79E8C99F51}">
      <dgm:prSet/>
      <dgm:spPr/>
      <dgm:t>
        <a:bodyPr/>
        <a:lstStyle/>
        <a:p>
          <a:endParaRPr lang="en-US"/>
        </a:p>
      </dgm:t>
    </dgm:pt>
    <dgm:pt modelId="{ADFE9D9C-8261-4029-A55F-5FF07A244E09}" type="pres">
      <dgm:prSet presAssocID="{6BB377AD-A68A-4C31-8D4F-546B6033C2D2}" presName="root" presStyleCnt="0">
        <dgm:presLayoutVars>
          <dgm:dir/>
          <dgm:resizeHandles val="exact"/>
        </dgm:presLayoutVars>
      </dgm:prSet>
      <dgm:spPr/>
    </dgm:pt>
    <dgm:pt modelId="{0268F109-36A5-45EE-BAFF-EFD83BD4A21E}" type="pres">
      <dgm:prSet presAssocID="{B4C1EA49-D338-4C61-9FBD-6823EB2BF00C}" presName="compNode" presStyleCnt="0"/>
      <dgm:spPr/>
    </dgm:pt>
    <dgm:pt modelId="{A80F255B-DD47-4FDF-A745-53E9EC4042F5}" type="pres">
      <dgm:prSet presAssocID="{B4C1EA49-D338-4C61-9FBD-6823EB2BF0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A35B458F-793A-4F79-8604-051DCA9A3C6B}" type="pres">
      <dgm:prSet presAssocID="{B4C1EA49-D338-4C61-9FBD-6823EB2BF00C}" presName="spaceRect" presStyleCnt="0"/>
      <dgm:spPr/>
    </dgm:pt>
    <dgm:pt modelId="{0D293134-0CB7-4183-AB9A-AD7A491980AE}" type="pres">
      <dgm:prSet presAssocID="{B4C1EA49-D338-4C61-9FBD-6823EB2BF00C}" presName="textRect" presStyleLbl="revTx" presStyleIdx="0" presStyleCnt="4">
        <dgm:presLayoutVars>
          <dgm:chMax val="1"/>
          <dgm:chPref val="1"/>
        </dgm:presLayoutVars>
      </dgm:prSet>
      <dgm:spPr/>
    </dgm:pt>
    <dgm:pt modelId="{C99B77B1-36F7-4B7E-AD1C-2183885CF615}" type="pres">
      <dgm:prSet presAssocID="{9A11EEC8-A051-4D06-8052-C3DABA6B2DC2}" presName="sibTrans" presStyleCnt="0"/>
      <dgm:spPr/>
    </dgm:pt>
    <dgm:pt modelId="{C3E7D3CA-780B-4499-B612-4A1C31D0C3AD}" type="pres">
      <dgm:prSet presAssocID="{2EB917A9-F250-440A-B55F-FF42FCD59319}" presName="compNode" presStyleCnt="0"/>
      <dgm:spPr/>
    </dgm:pt>
    <dgm:pt modelId="{1C906185-C2E2-457D-96F0-D70EE01BAE73}" type="pres">
      <dgm:prSet presAssocID="{2EB917A9-F250-440A-B55F-FF42FCD5931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DCA98A4B-8100-4287-A1A6-F890825025AD}" type="pres">
      <dgm:prSet presAssocID="{2EB917A9-F250-440A-B55F-FF42FCD59319}" presName="spaceRect" presStyleCnt="0"/>
      <dgm:spPr/>
    </dgm:pt>
    <dgm:pt modelId="{4778B5B2-8073-444E-AE23-D40AB5E8256A}" type="pres">
      <dgm:prSet presAssocID="{2EB917A9-F250-440A-B55F-FF42FCD59319}" presName="textRect" presStyleLbl="revTx" presStyleIdx="1" presStyleCnt="4">
        <dgm:presLayoutVars>
          <dgm:chMax val="1"/>
          <dgm:chPref val="1"/>
        </dgm:presLayoutVars>
      </dgm:prSet>
      <dgm:spPr/>
    </dgm:pt>
    <dgm:pt modelId="{C1F2A2AF-F98B-4989-AEF4-02D11A471C93}" type="pres">
      <dgm:prSet presAssocID="{AE96745A-DD8B-487A-9F96-5E3923A927DD}" presName="sibTrans" presStyleCnt="0"/>
      <dgm:spPr/>
    </dgm:pt>
    <dgm:pt modelId="{4AB63814-8299-4C29-A186-72E075FDD5DC}" type="pres">
      <dgm:prSet presAssocID="{B6D26ECB-59CF-426D-AA44-E9536D0E9269}" presName="compNode" presStyleCnt="0"/>
      <dgm:spPr/>
    </dgm:pt>
    <dgm:pt modelId="{23EC1132-2623-45C3-BA2E-67F1613592E3}" type="pres">
      <dgm:prSet presAssocID="{B6D26ECB-59CF-426D-AA44-E9536D0E92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E869FB33-B92E-42EA-B187-271E82B37DA0}" type="pres">
      <dgm:prSet presAssocID="{B6D26ECB-59CF-426D-AA44-E9536D0E9269}" presName="spaceRect" presStyleCnt="0"/>
      <dgm:spPr/>
    </dgm:pt>
    <dgm:pt modelId="{C45E879F-B61E-4B87-B9D8-C6775E42F2BF}" type="pres">
      <dgm:prSet presAssocID="{B6D26ECB-59CF-426D-AA44-E9536D0E9269}" presName="textRect" presStyleLbl="revTx" presStyleIdx="2" presStyleCnt="4">
        <dgm:presLayoutVars>
          <dgm:chMax val="1"/>
          <dgm:chPref val="1"/>
        </dgm:presLayoutVars>
      </dgm:prSet>
      <dgm:spPr/>
    </dgm:pt>
    <dgm:pt modelId="{B31B2AB2-D52F-44EA-94B8-7FBBEBB9FFF0}" type="pres">
      <dgm:prSet presAssocID="{58E0640F-8FF7-45C0-9ADD-2203E2D20F69}" presName="sibTrans" presStyleCnt="0"/>
      <dgm:spPr/>
    </dgm:pt>
    <dgm:pt modelId="{F2F55DE7-4EDA-498C-AE92-555F780E8D25}" type="pres">
      <dgm:prSet presAssocID="{2136ECB8-FEBF-42C9-8EE3-6FA8E6093AC1}" presName="compNode" presStyleCnt="0"/>
      <dgm:spPr/>
    </dgm:pt>
    <dgm:pt modelId="{46D68909-A685-4712-BED2-E6EEF4A1D8BB}" type="pres">
      <dgm:prSet presAssocID="{2136ECB8-FEBF-42C9-8EE3-6FA8E6093A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am"/>
        </a:ext>
      </dgm:extLst>
    </dgm:pt>
    <dgm:pt modelId="{DDBB5D93-BB35-4314-BACF-775CEF2339E5}" type="pres">
      <dgm:prSet presAssocID="{2136ECB8-FEBF-42C9-8EE3-6FA8E6093AC1}" presName="spaceRect" presStyleCnt="0"/>
      <dgm:spPr/>
    </dgm:pt>
    <dgm:pt modelId="{8E16956B-29DE-4B07-89DB-8DFF4B8CD6EF}" type="pres">
      <dgm:prSet presAssocID="{2136ECB8-FEBF-42C9-8EE3-6FA8E6093AC1}" presName="textRect" presStyleLbl="revTx" presStyleIdx="3" presStyleCnt="4">
        <dgm:presLayoutVars>
          <dgm:chMax val="1"/>
          <dgm:chPref val="1"/>
        </dgm:presLayoutVars>
      </dgm:prSet>
      <dgm:spPr/>
    </dgm:pt>
  </dgm:ptLst>
  <dgm:cxnLst>
    <dgm:cxn modelId="{1D431A1D-93CE-4964-8CB1-AB27C6452773}" srcId="{6BB377AD-A68A-4C31-8D4F-546B6033C2D2}" destId="{B4C1EA49-D338-4C61-9FBD-6823EB2BF00C}" srcOrd="0" destOrd="0" parTransId="{D8CC4692-4B19-48AA-91C6-34F562A64F46}" sibTransId="{9A11EEC8-A051-4D06-8052-C3DABA6B2DC2}"/>
    <dgm:cxn modelId="{D6E10D24-B1E3-4AF3-AF43-B78219525BEF}" type="presOf" srcId="{B6D26ECB-59CF-426D-AA44-E9536D0E9269}" destId="{C45E879F-B61E-4B87-B9D8-C6775E42F2BF}" srcOrd="0" destOrd="0" presId="urn:microsoft.com/office/officeart/2018/2/layout/IconLabelList"/>
    <dgm:cxn modelId="{78107328-6F1D-4E78-9348-BC4758440DF5}" type="presOf" srcId="{6BB377AD-A68A-4C31-8D4F-546B6033C2D2}" destId="{ADFE9D9C-8261-4029-A55F-5FF07A244E09}" srcOrd="0" destOrd="0" presId="urn:microsoft.com/office/officeart/2018/2/layout/IconLabelList"/>
    <dgm:cxn modelId="{96EFC22D-E469-4976-BE84-468418540608}" type="presOf" srcId="{2136ECB8-FEBF-42C9-8EE3-6FA8E6093AC1}" destId="{8E16956B-29DE-4B07-89DB-8DFF4B8CD6EF}" srcOrd="0" destOrd="0" presId="urn:microsoft.com/office/officeart/2018/2/layout/IconLabelList"/>
    <dgm:cxn modelId="{1E713968-3D57-42CA-8A64-56090E664292}" srcId="{6BB377AD-A68A-4C31-8D4F-546B6033C2D2}" destId="{B6D26ECB-59CF-426D-AA44-E9536D0E9269}" srcOrd="2" destOrd="0" parTransId="{AC3D1038-4907-4F4C-BA1D-6AB19C920B8B}" sibTransId="{58E0640F-8FF7-45C0-9ADD-2203E2D20F69}"/>
    <dgm:cxn modelId="{CDBC5293-218A-4C6B-A07C-96E748542D36}" type="presOf" srcId="{B4C1EA49-D338-4C61-9FBD-6823EB2BF00C}" destId="{0D293134-0CB7-4183-AB9A-AD7A491980AE}" srcOrd="0" destOrd="0" presId="urn:microsoft.com/office/officeart/2018/2/layout/IconLabelList"/>
    <dgm:cxn modelId="{EFE3059F-E147-466C-BF61-26D0959FBF5B}" type="presOf" srcId="{2EB917A9-F250-440A-B55F-FF42FCD59319}" destId="{4778B5B2-8073-444E-AE23-D40AB5E8256A}" srcOrd="0" destOrd="0" presId="urn:microsoft.com/office/officeart/2018/2/layout/IconLabelList"/>
    <dgm:cxn modelId="{78FE71D2-FB1A-4B78-B2B4-5A79E8C99F51}" srcId="{6BB377AD-A68A-4C31-8D4F-546B6033C2D2}" destId="{2136ECB8-FEBF-42C9-8EE3-6FA8E6093AC1}" srcOrd="3" destOrd="0" parTransId="{2CA1FCE9-56DA-4A44-BC93-8C83996A2BA3}" sibTransId="{FB74AC12-B0DF-4C01-BA92-85C02869529D}"/>
    <dgm:cxn modelId="{9A00C2D4-8D93-43EE-B35D-C3C71FD92194}" srcId="{6BB377AD-A68A-4C31-8D4F-546B6033C2D2}" destId="{2EB917A9-F250-440A-B55F-FF42FCD59319}" srcOrd="1" destOrd="0" parTransId="{3A761735-160B-451A-A05B-3EEA8D63B9C5}" sibTransId="{AE96745A-DD8B-487A-9F96-5E3923A927DD}"/>
    <dgm:cxn modelId="{93D5DE7D-E9F1-40D0-9F26-86A6B5150EF1}" type="presParOf" srcId="{ADFE9D9C-8261-4029-A55F-5FF07A244E09}" destId="{0268F109-36A5-45EE-BAFF-EFD83BD4A21E}" srcOrd="0" destOrd="0" presId="urn:microsoft.com/office/officeart/2018/2/layout/IconLabelList"/>
    <dgm:cxn modelId="{CD7090F0-F5DB-4D97-840F-FFFA30F5825F}" type="presParOf" srcId="{0268F109-36A5-45EE-BAFF-EFD83BD4A21E}" destId="{A80F255B-DD47-4FDF-A745-53E9EC4042F5}" srcOrd="0" destOrd="0" presId="urn:microsoft.com/office/officeart/2018/2/layout/IconLabelList"/>
    <dgm:cxn modelId="{27F31BEF-0CDA-469B-BA1E-4C77B87F09F8}" type="presParOf" srcId="{0268F109-36A5-45EE-BAFF-EFD83BD4A21E}" destId="{A35B458F-793A-4F79-8604-051DCA9A3C6B}" srcOrd="1" destOrd="0" presId="urn:microsoft.com/office/officeart/2018/2/layout/IconLabelList"/>
    <dgm:cxn modelId="{CD2703EA-7957-4825-BA55-7EC5DF384DC2}" type="presParOf" srcId="{0268F109-36A5-45EE-BAFF-EFD83BD4A21E}" destId="{0D293134-0CB7-4183-AB9A-AD7A491980AE}" srcOrd="2" destOrd="0" presId="urn:microsoft.com/office/officeart/2018/2/layout/IconLabelList"/>
    <dgm:cxn modelId="{C73937A2-BA24-4C3E-B789-62C842E02302}" type="presParOf" srcId="{ADFE9D9C-8261-4029-A55F-5FF07A244E09}" destId="{C99B77B1-36F7-4B7E-AD1C-2183885CF615}" srcOrd="1" destOrd="0" presId="urn:microsoft.com/office/officeart/2018/2/layout/IconLabelList"/>
    <dgm:cxn modelId="{00E60C00-374F-49FF-BD8E-E8D7BCC90314}" type="presParOf" srcId="{ADFE9D9C-8261-4029-A55F-5FF07A244E09}" destId="{C3E7D3CA-780B-4499-B612-4A1C31D0C3AD}" srcOrd="2" destOrd="0" presId="urn:microsoft.com/office/officeart/2018/2/layout/IconLabelList"/>
    <dgm:cxn modelId="{1E691770-61EB-488B-ADF7-D966A47A3069}" type="presParOf" srcId="{C3E7D3CA-780B-4499-B612-4A1C31D0C3AD}" destId="{1C906185-C2E2-457D-96F0-D70EE01BAE73}" srcOrd="0" destOrd="0" presId="urn:microsoft.com/office/officeart/2018/2/layout/IconLabelList"/>
    <dgm:cxn modelId="{B917EED8-2B31-4609-8087-45577DC35420}" type="presParOf" srcId="{C3E7D3CA-780B-4499-B612-4A1C31D0C3AD}" destId="{DCA98A4B-8100-4287-A1A6-F890825025AD}" srcOrd="1" destOrd="0" presId="urn:microsoft.com/office/officeart/2018/2/layout/IconLabelList"/>
    <dgm:cxn modelId="{2CBCF8A0-8791-4F37-ADF7-F246198CACA8}" type="presParOf" srcId="{C3E7D3CA-780B-4499-B612-4A1C31D0C3AD}" destId="{4778B5B2-8073-444E-AE23-D40AB5E8256A}" srcOrd="2" destOrd="0" presId="urn:microsoft.com/office/officeart/2018/2/layout/IconLabelList"/>
    <dgm:cxn modelId="{B3E3FA88-FBA9-46A2-975F-67F40C810A6D}" type="presParOf" srcId="{ADFE9D9C-8261-4029-A55F-5FF07A244E09}" destId="{C1F2A2AF-F98B-4989-AEF4-02D11A471C93}" srcOrd="3" destOrd="0" presId="urn:microsoft.com/office/officeart/2018/2/layout/IconLabelList"/>
    <dgm:cxn modelId="{DE89DC8A-0A6E-4A7A-A7CE-6225180A4F64}" type="presParOf" srcId="{ADFE9D9C-8261-4029-A55F-5FF07A244E09}" destId="{4AB63814-8299-4C29-A186-72E075FDD5DC}" srcOrd="4" destOrd="0" presId="urn:microsoft.com/office/officeart/2018/2/layout/IconLabelList"/>
    <dgm:cxn modelId="{FBBD9834-11E4-48D9-87FE-4664647B2D6E}" type="presParOf" srcId="{4AB63814-8299-4C29-A186-72E075FDD5DC}" destId="{23EC1132-2623-45C3-BA2E-67F1613592E3}" srcOrd="0" destOrd="0" presId="urn:microsoft.com/office/officeart/2018/2/layout/IconLabelList"/>
    <dgm:cxn modelId="{06ECC800-9AED-4E58-A93F-F2F840140DBE}" type="presParOf" srcId="{4AB63814-8299-4C29-A186-72E075FDD5DC}" destId="{E869FB33-B92E-42EA-B187-271E82B37DA0}" srcOrd="1" destOrd="0" presId="urn:microsoft.com/office/officeart/2018/2/layout/IconLabelList"/>
    <dgm:cxn modelId="{C71011AA-FF62-4C94-B523-280D407C56E9}" type="presParOf" srcId="{4AB63814-8299-4C29-A186-72E075FDD5DC}" destId="{C45E879F-B61E-4B87-B9D8-C6775E42F2BF}" srcOrd="2" destOrd="0" presId="urn:microsoft.com/office/officeart/2018/2/layout/IconLabelList"/>
    <dgm:cxn modelId="{9A8FB32F-48C6-461F-8291-9A8AA1A2E246}" type="presParOf" srcId="{ADFE9D9C-8261-4029-A55F-5FF07A244E09}" destId="{B31B2AB2-D52F-44EA-94B8-7FBBEBB9FFF0}" srcOrd="5" destOrd="0" presId="urn:microsoft.com/office/officeart/2018/2/layout/IconLabelList"/>
    <dgm:cxn modelId="{347FB439-EEAD-4F92-BCA1-B00DC8FFE1D5}" type="presParOf" srcId="{ADFE9D9C-8261-4029-A55F-5FF07A244E09}" destId="{F2F55DE7-4EDA-498C-AE92-555F780E8D25}" srcOrd="6" destOrd="0" presId="urn:microsoft.com/office/officeart/2018/2/layout/IconLabelList"/>
    <dgm:cxn modelId="{3518D4C0-5CA1-4309-8740-3CD2CC78C127}" type="presParOf" srcId="{F2F55DE7-4EDA-498C-AE92-555F780E8D25}" destId="{46D68909-A685-4712-BED2-E6EEF4A1D8BB}" srcOrd="0" destOrd="0" presId="urn:microsoft.com/office/officeart/2018/2/layout/IconLabelList"/>
    <dgm:cxn modelId="{2E20B4A0-2B6E-481F-8CFB-AB102CBCC8E7}" type="presParOf" srcId="{F2F55DE7-4EDA-498C-AE92-555F780E8D25}" destId="{DDBB5D93-BB35-4314-BACF-775CEF2339E5}" srcOrd="1" destOrd="0" presId="urn:microsoft.com/office/officeart/2018/2/layout/IconLabelList"/>
    <dgm:cxn modelId="{85EE2121-4E2A-4B6D-89A4-E22B632725B6}" type="presParOf" srcId="{F2F55DE7-4EDA-498C-AE92-555F780E8D25}" destId="{8E16956B-29DE-4B07-89DB-8DFF4B8CD6E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73F430A-177A-41E8-9A6B-85CDA214AA39}"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393134E-2DDC-428A-9C01-E3EDD6E449A6}">
      <dgm:prSet/>
      <dgm:spPr/>
      <dgm:t>
        <a:bodyPr/>
        <a:lstStyle/>
        <a:p>
          <a:pPr>
            <a:defRPr cap="all"/>
          </a:pPr>
          <a:r>
            <a:rPr lang="en-US"/>
            <a:t>GDRP</a:t>
          </a:r>
        </a:p>
      </dgm:t>
    </dgm:pt>
    <dgm:pt modelId="{4788FD75-257E-4E83-ADD3-581E3D7A3CED}" type="parTrans" cxnId="{5B9E4715-2BB3-4AEC-BB16-F5E85AE8C45D}">
      <dgm:prSet/>
      <dgm:spPr/>
      <dgm:t>
        <a:bodyPr/>
        <a:lstStyle/>
        <a:p>
          <a:endParaRPr lang="en-US"/>
        </a:p>
      </dgm:t>
    </dgm:pt>
    <dgm:pt modelId="{360D10ED-3D2C-42E3-985C-AA13DCE10DC2}" type="sibTrans" cxnId="{5B9E4715-2BB3-4AEC-BB16-F5E85AE8C45D}">
      <dgm:prSet/>
      <dgm:spPr/>
      <dgm:t>
        <a:bodyPr/>
        <a:lstStyle/>
        <a:p>
          <a:endParaRPr lang="en-US"/>
        </a:p>
      </dgm:t>
    </dgm:pt>
    <dgm:pt modelId="{55B1F240-6E4D-4DD4-962C-790EE4DAFFF5}">
      <dgm:prSet/>
      <dgm:spPr/>
      <dgm:t>
        <a:bodyPr/>
        <a:lstStyle/>
        <a:p>
          <a:pPr>
            <a:defRPr cap="all"/>
          </a:pPr>
          <a:r>
            <a:rPr lang="en-US"/>
            <a:t>Chinese Cybersecurity Law</a:t>
          </a:r>
        </a:p>
      </dgm:t>
    </dgm:pt>
    <dgm:pt modelId="{17714538-54C5-4823-94BB-624DC2F33788}" type="parTrans" cxnId="{BA144827-FA37-4071-83BC-6AA7C458B1C4}">
      <dgm:prSet/>
      <dgm:spPr/>
      <dgm:t>
        <a:bodyPr/>
        <a:lstStyle/>
        <a:p>
          <a:endParaRPr lang="en-US"/>
        </a:p>
      </dgm:t>
    </dgm:pt>
    <dgm:pt modelId="{BCA6EFC0-E03E-4BFA-936F-128AB506E679}" type="sibTrans" cxnId="{BA144827-FA37-4071-83BC-6AA7C458B1C4}">
      <dgm:prSet/>
      <dgm:spPr/>
      <dgm:t>
        <a:bodyPr/>
        <a:lstStyle/>
        <a:p>
          <a:endParaRPr lang="en-US"/>
        </a:p>
      </dgm:t>
    </dgm:pt>
    <dgm:pt modelId="{BFB0F308-61E7-4D35-A872-B2C0A9FA197E}">
      <dgm:prSet/>
      <dgm:spPr/>
      <dgm:t>
        <a:bodyPr/>
        <a:lstStyle/>
        <a:p>
          <a:pPr>
            <a:defRPr cap="all"/>
          </a:pPr>
          <a:r>
            <a:rPr lang="en-US"/>
            <a:t>Notions of sovereignty</a:t>
          </a:r>
        </a:p>
      </dgm:t>
    </dgm:pt>
    <dgm:pt modelId="{3BBA2D13-DE4D-4A5D-9978-F108B76EA31A}" type="parTrans" cxnId="{A163F89E-F522-4507-81E0-D3B9CB767677}">
      <dgm:prSet/>
      <dgm:spPr/>
      <dgm:t>
        <a:bodyPr/>
        <a:lstStyle/>
        <a:p>
          <a:endParaRPr lang="en-US"/>
        </a:p>
      </dgm:t>
    </dgm:pt>
    <dgm:pt modelId="{40D7B53F-D830-4CF4-A591-9FB19DEC1C8C}" type="sibTrans" cxnId="{A163F89E-F522-4507-81E0-D3B9CB767677}">
      <dgm:prSet/>
      <dgm:spPr/>
      <dgm:t>
        <a:bodyPr/>
        <a:lstStyle/>
        <a:p>
          <a:endParaRPr lang="en-US"/>
        </a:p>
      </dgm:t>
    </dgm:pt>
    <dgm:pt modelId="{3865BDA0-1FD2-4FA9-92F0-37FC1F48DD73}" type="pres">
      <dgm:prSet presAssocID="{573F430A-177A-41E8-9A6B-85CDA214AA39}" presName="root" presStyleCnt="0">
        <dgm:presLayoutVars>
          <dgm:dir/>
          <dgm:resizeHandles val="exact"/>
        </dgm:presLayoutVars>
      </dgm:prSet>
      <dgm:spPr/>
    </dgm:pt>
    <dgm:pt modelId="{64298116-B567-43BF-A9BC-979EA4647F38}" type="pres">
      <dgm:prSet presAssocID="{0393134E-2DDC-428A-9C01-E3EDD6E449A6}" presName="compNode" presStyleCnt="0"/>
      <dgm:spPr/>
    </dgm:pt>
    <dgm:pt modelId="{1C6A2390-5313-4DB9-9E5A-6DBB7FD5C3CD}" type="pres">
      <dgm:prSet presAssocID="{0393134E-2DDC-428A-9C01-E3EDD6E449A6}" presName="iconBgRect" presStyleLbl="bgShp" presStyleIdx="0" presStyleCnt="3"/>
      <dgm:spPr>
        <a:prstGeom prst="round2DiagRect">
          <a:avLst>
            <a:gd name="adj1" fmla="val 29727"/>
            <a:gd name="adj2" fmla="val 0"/>
          </a:avLst>
        </a:prstGeom>
      </dgm:spPr>
    </dgm:pt>
    <dgm:pt modelId="{7F3050B2-86E6-4E98-AC2A-2EB7C20DF9D1}" type="pres">
      <dgm:prSet presAssocID="{0393134E-2DDC-428A-9C01-E3EDD6E449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706688F4-CB2F-4A5E-8133-28398F05998F}" type="pres">
      <dgm:prSet presAssocID="{0393134E-2DDC-428A-9C01-E3EDD6E449A6}" presName="spaceRect" presStyleCnt="0"/>
      <dgm:spPr/>
    </dgm:pt>
    <dgm:pt modelId="{C128DE82-E5F2-4EF4-90CD-56DAA2166E7F}" type="pres">
      <dgm:prSet presAssocID="{0393134E-2DDC-428A-9C01-E3EDD6E449A6}" presName="textRect" presStyleLbl="revTx" presStyleIdx="0" presStyleCnt="3">
        <dgm:presLayoutVars>
          <dgm:chMax val="1"/>
          <dgm:chPref val="1"/>
        </dgm:presLayoutVars>
      </dgm:prSet>
      <dgm:spPr/>
    </dgm:pt>
    <dgm:pt modelId="{DA7835A9-2A64-45BA-B614-C18922AF3388}" type="pres">
      <dgm:prSet presAssocID="{360D10ED-3D2C-42E3-985C-AA13DCE10DC2}" presName="sibTrans" presStyleCnt="0"/>
      <dgm:spPr/>
    </dgm:pt>
    <dgm:pt modelId="{E3E1914D-06FC-4E3A-A4E5-6FD1F5D8421E}" type="pres">
      <dgm:prSet presAssocID="{55B1F240-6E4D-4DD4-962C-790EE4DAFFF5}" presName="compNode" presStyleCnt="0"/>
      <dgm:spPr/>
    </dgm:pt>
    <dgm:pt modelId="{2F52195F-A802-444B-A47F-2739B743C6C4}" type="pres">
      <dgm:prSet presAssocID="{55B1F240-6E4D-4DD4-962C-790EE4DAFFF5}" presName="iconBgRect" presStyleLbl="bgShp" presStyleIdx="1" presStyleCnt="3"/>
      <dgm:spPr>
        <a:prstGeom prst="round2DiagRect">
          <a:avLst>
            <a:gd name="adj1" fmla="val 29727"/>
            <a:gd name="adj2" fmla="val 0"/>
          </a:avLst>
        </a:prstGeom>
      </dgm:spPr>
    </dgm:pt>
    <dgm:pt modelId="{9A084680-69B8-466F-A6B7-D0B98D40991A}" type="pres">
      <dgm:prSet presAssocID="{55B1F240-6E4D-4DD4-962C-790EE4DAFF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456E69E5-E3B7-4B81-8B90-0ECEB44F7FA2}" type="pres">
      <dgm:prSet presAssocID="{55B1F240-6E4D-4DD4-962C-790EE4DAFFF5}" presName="spaceRect" presStyleCnt="0"/>
      <dgm:spPr/>
    </dgm:pt>
    <dgm:pt modelId="{06D5117F-49FF-4A6C-9B86-4F126F53F164}" type="pres">
      <dgm:prSet presAssocID="{55B1F240-6E4D-4DD4-962C-790EE4DAFFF5}" presName="textRect" presStyleLbl="revTx" presStyleIdx="1" presStyleCnt="3">
        <dgm:presLayoutVars>
          <dgm:chMax val="1"/>
          <dgm:chPref val="1"/>
        </dgm:presLayoutVars>
      </dgm:prSet>
      <dgm:spPr/>
    </dgm:pt>
    <dgm:pt modelId="{78241FA9-BE83-49AA-ADBE-8D60B03B4217}" type="pres">
      <dgm:prSet presAssocID="{BCA6EFC0-E03E-4BFA-936F-128AB506E679}" presName="sibTrans" presStyleCnt="0"/>
      <dgm:spPr/>
    </dgm:pt>
    <dgm:pt modelId="{92609D6C-6972-46A9-80AC-A69E087A1A27}" type="pres">
      <dgm:prSet presAssocID="{BFB0F308-61E7-4D35-A872-B2C0A9FA197E}" presName="compNode" presStyleCnt="0"/>
      <dgm:spPr/>
    </dgm:pt>
    <dgm:pt modelId="{50A56CD5-F3B5-4D55-86F6-623D1AF8D9E1}" type="pres">
      <dgm:prSet presAssocID="{BFB0F308-61E7-4D35-A872-B2C0A9FA197E}" presName="iconBgRect" presStyleLbl="bgShp" presStyleIdx="2" presStyleCnt="3"/>
      <dgm:spPr>
        <a:prstGeom prst="round2DiagRect">
          <a:avLst>
            <a:gd name="adj1" fmla="val 29727"/>
            <a:gd name="adj2" fmla="val 0"/>
          </a:avLst>
        </a:prstGeom>
      </dgm:spPr>
    </dgm:pt>
    <dgm:pt modelId="{9D12E8DF-2F51-4AF1-BA59-832085319C77}" type="pres">
      <dgm:prSet presAssocID="{BFB0F308-61E7-4D35-A872-B2C0A9FA19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E3C2FA29-C90E-4EAC-9822-DA13D28574AE}" type="pres">
      <dgm:prSet presAssocID="{BFB0F308-61E7-4D35-A872-B2C0A9FA197E}" presName="spaceRect" presStyleCnt="0"/>
      <dgm:spPr/>
    </dgm:pt>
    <dgm:pt modelId="{AEFB85D3-DE08-4E0E-83AB-C54AE13A7988}" type="pres">
      <dgm:prSet presAssocID="{BFB0F308-61E7-4D35-A872-B2C0A9FA197E}" presName="textRect" presStyleLbl="revTx" presStyleIdx="2" presStyleCnt="3">
        <dgm:presLayoutVars>
          <dgm:chMax val="1"/>
          <dgm:chPref val="1"/>
        </dgm:presLayoutVars>
      </dgm:prSet>
      <dgm:spPr/>
    </dgm:pt>
  </dgm:ptLst>
  <dgm:cxnLst>
    <dgm:cxn modelId="{5B9E4715-2BB3-4AEC-BB16-F5E85AE8C45D}" srcId="{573F430A-177A-41E8-9A6B-85CDA214AA39}" destId="{0393134E-2DDC-428A-9C01-E3EDD6E449A6}" srcOrd="0" destOrd="0" parTransId="{4788FD75-257E-4E83-ADD3-581E3D7A3CED}" sibTransId="{360D10ED-3D2C-42E3-985C-AA13DCE10DC2}"/>
    <dgm:cxn modelId="{BA144827-FA37-4071-83BC-6AA7C458B1C4}" srcId="{573F430A-177A-41E8-9A6B-85CDA214AA39}" destId="{55B1F240-6E4D-4DD4-962C-790EE4DAFFF5}" srcOrd="1" destOrd="0" parTransId="{17714538-54C5-4823-94BB-624DC2F33788}" sibTransId="{BCA6EFC0-E03E-4BFA-936F-128AB506E679}"/>
    <dgm:cxn modelId="{909E7256-6DEF-42BA-B108-C7246AA0D051}" type="presOf" srcId="{573F430A-177A-41E8-9A6B-85CDA214AA39}" destId="{3865BDA0-1FD2-4FA9-92F0-37FC1F48DD73}" srcOrd="0" destOrd="0" presId="urn:microsoft.com/office/officeart/2018/5/layout/IconLeafLabelList"/>
    <dgm:cxn modelId="{08105B84-6738-490F-BFD7-B2106D2CF50D}" type="presOf" srcId="{BFB0F308-61E7-4D35-A872-B2C0A9FA197E}" destId="{AEFB85D3-DE08-4E0E-83AB-C54AE13A7988}" srcOrd="0" destOrd="0" presId="urn:microsoft.com/office/officeart/2018/5/layout/IconLeafLabelList"/>
    <dgm:cxn modelId="{A163F89E-F522-4507-81E0-D3B9CB767677}" srcId="{573F430A-177A-41E8-9A6B-85CDA214AA39}" destId="{BFB0F308-61E7-4D35-A872-B2C0A9FA197E}" srcOrd="2" destOrd="0" parTransId="{3BBA2D13-DE4D-4A5D-9978-F108B76EA31A}" sibTransId="{40D7B53F-D830-4CF4-A591-9FB19DEC1C8C}"/>
    <dgm:cxn modelId="{D8E07AA6-A4C9-4F4D-8B63-25043A7BE2DE}" type="presOf" srcId="{55B1F240-6E4D-4DD4-962C-790EE4DAFFF5}" destId="{06D5117F-49FF-4A6C-9B86-4F126F53F164}" srcOrd="0" destOrd="0" presId="urn:microsoft.com/office/officeart/2018/5/layout/IconLeafLabelList"/>
    <dgm:cxn modelId="{009D36C8-86A4-41EF-967D-C3C3DA2B30D7}" type="presOf" srcId="{0393134E-2DDC-428A-9C01-E3EDD6E449A6}" destId="{C128DE82-E5F2-4EF4-90CD-56DAA2166E7F}" srcOrd="0" destOrd="0" presId="urn:microsoft.com/office/officeart/2018/5/layout/IconLeafLabelList"/>
    <dgm:cxn modelId="{12DD0F0A-2327-4BA6-BFF7-B78220635EF1}" type="presParOf" srcId="{3865BDA0-1FD2-4FA9-92F0-37FC1F48DD73}" destId="{64298116-B567-43BF-A9BC-979EA4647F38}" srcOrd="0" destOrd="0" presId="urn:microsoft.com/office/officeart/2018/5/layout/IconLeafLabelList"/>
    <dgm:cxn modelId="{D527D3E2-B992-46B9-A88C-24C4C3ADB708}" type="presParOf" srcId="{64298116-B567-43BF-A9BC-979EA4647F38}" destId="{1C6A2390-5313-4DB9-9E5A-6DBB7FD5C3CD}" srcOrd="0" destOrd="0" presId="urn:microsoft.com/office/officeart/2018/5/layout/IconLeafLabelList"/>
    <dgm:cxn modelId="{3259A10D-05F0-4EC8-A000-8C92834268F5}" type="presParOf" srcId="{64298116-B567-43BF-A9BC-979EA4647F38}" destId="{7F3050B2-86E6-4E98-AC2A-2EB7C20DF9D1}" srcOrd="1" destOrd="0" presId="urn:microsoft.com/office/officeart/2018/5/layout/IconLeafLabelList"/>
    <dgm:cxn modelId="{48F104D4-8079-4880-AFA0-AB635DE071B4}" type="presParOf" srcId="{64298116-B567-43BF-A9BC-979EA4647F38}" destId="{706688F4-CB2F-4A5E-8133-28398F05998F}" srcOrd="2" destOrd="0" presId="urn:microsoft.com/office/officeart/2018/5/layout/IconLeafLabelList"/>
    <dgm:cxn modelId="{7F3520AF-3F29-4DFC-AF9A-24E1937B3B0C}" type="presParOf" srcId="{64298116-B567-43BF-A9BC-979EA4647F38}" destId="{C128DE82-E5F2-4EF4-90CD-56DAA2166E7F}" srcOrd="3" destOrd="0" presId="urn:microsoft.com/office/officeart/2018/5/layout/IconLeafLabelList"/>
    <dgm:cxn modelId="{3ED2CADC-23BC-4C62-BF13-E73CF48D22DD}" type="presParOf" srcId="{3865BDA0-1FD2-4FA9-92F0-37FC1F48DD73}" destId="{DA7835A9-2A64-45BA-B614-C18922AF3388}" srcOrd="1" destOrd="0" presId="urn:microsoft.com/office/officeart/2018/5/layout/IconLeafLabelList"/>
    <dgm:cxn modelId="{5F2055C3-CF06-41AE-B769-EAA9D839E3E7}" type="presParOf" srcId="{3865BDA0-1FD2-4FA9-92F0-37FC1F48DD73}" destId="{E3E1914D-06FC-4E3A-A4E5-6FD1F5D8421E}" srcOrd="2" destOrd="0" presId="urn:microsoft.com/office/officeart/2018/5/layout/IconLeafLabelList"/>
    <dgm:cxn modelId="{D967CFAC-3907-43BD-B82E-5BDD3D829BEE}" type="presParOf" srcId="{E3E1914D-06FC-4E3A-A4E5-6FD1F5D8421E}" destId="{2F52195F-A802-444B-A47F-2739B743C6C4}" srcOrd="0" destOrd="0" presId="urn:microsoft.com/office/officeart/2018/5/layout/IconLeafLabelList"/>
    <dgm:cxn modelId="{CEEDEDF4-997A-4BE7-8E88-2633BF2DE290}" type="presParOf" srcId="{E3E1914D-06FC-4E3A-A4E5-6FD1F5D8421E}" destId="{9A084680-69B8-466F-A6B7-D0B98D40991A}" srcOrd="1" destOrd="0" presId="urn:microsoft.com/office/officeart/2018/5/layout/IconLeafLabelList"/>
    <dgm:cxn modelId="{1ED3B021-B7E3-4E6E-B9E5-FF92EC69037B}" type="presParOf" srcId="{E3E1914D-06FC-4E3A-A4E5-6FD1F5D8421E}" destId="{456E69E5-E3B7-4B81-8B90-0ECEB44F7FA2}" srcOrd="2" destOrd="0" presId="urn:microsoft.com/office/officeart/2018/5/layout/IconLeafLabelList"/>
    <dgm:cxn modelId="{374651BF-FD55-4025-842C-9AFBC4B77E16}" type="presParOf" srcId="{E3E1914D-06FC-4E3A-A4E5-6FD1F5D8421E}" destId="{06D5117F-49FF-4A6C-9B86-4F126F53F164}" srcOrd="3" destOrd="0" presId="urn:microsoft.com/office/officeart/2018/5/layout/IconLeafLabelList"/>
    <dgm:cxn modelId="{B18D2A79-FAD6-4BBD-AEE6-48443ACAB66B}" type="presParOf" srcId="{3865BDA0-1FD2-4FA9-92F0-37FC1F48DD73}" destId="{78241FA9-BE83-49AA-ADBE-8D60B03B4217}" srcOrd="3" destOrd="0" presId="urn:microsoft.com/office/officeart/2018/5/layout/IconLeafLabelList"/>
    <dgm:cxn modelId="{AC03B728-D545-4FDE-8511-ED7A15037F10}" type="presParOf" srcId="{3865BDA0-1FD2-4FA9-92F0-37FC1F48DD73}" destId="{92609D6C-6972-46A9-80AC-A69E087A1A27}" srcOrd="4" destOrd="0" presId="urn:microsoft.com/office/officeart/2018/5/layout/IconLeafLabelList"/>
    <dgm:cxn modelId="{817560DF-9A40-47F0-B267-D6ADAAE17377}" type="presParOf" srcId="{92609D6C-6972-46A9-80AC-A69E087A1A27}" destId="{50A56CD5-F3B5-4D55-86F6-623D1AF8D9E1}" srcOrd="0" destOrd="0" presId="urn:microsoft.com/office/officeart/2018/5/layout/IconLeafLabelList"/>
    <dgm:cxn modelId="{27AE5EC5-C013-4C46-A638-E8F7FA4F9BC9}" type="presParOf" srcId="{92609D6C-6972-46A9-80AC-A69E087A1A27}" destId="{9D12E8DF-2F51-4AF1-BA59-832085319C77}" srcOrd="1" destOrd="0" presId="urn:microsoft.com/office/officeart/2018/5/layout/IconLeafLabelList"/>
    <dgm:cxn modelId="{66D3CAA9-33F0-4C24-9F21-2BB4C907C460}" type="presParOf" srcId="{92609D6C-6972-46A9-80AC-A69E087A1A27}" destId="{E3C2FA29-C90E-4EAC-9822-DA13D28574AE}" srcOrd="2" destOrd="0" presId="urn:microsoft.com/office/officeart/2018/5/layout/IconLeafLabelList"/>
    <dgm:cxn modelId="{C64EF49A-4FBF-449B-A985-998788535F84}" type="presParOf" srcId="{92609D6C-6972-46A9-80AC-A69E087A1A27}" destId="{AEFB85D3-DE08-4E0E-83AB-C54AE13A798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BE1F3E-377A-4568-8D83-703CFE17163B}"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CE8DB988-E8E2-40C1-A9B3-AEF0076C6AA7}">
      <dgm:prSet/>
      <dgm:spPr/>
      <dgm:t>
        <a:bodyPr/>
        <a:lstStyle/>
        <a:p>
          <a:r>
            <a:rPr lang="en-US"/>
            <a:t>A collection of processes that ensure availability, reliability, performance characteristics, and business continuity – even in the presence of erroneous behaviors.</a:t>
          </a:r>
        </a:p>
      </dgm:t>
    </dgm:pt>
    <dgm:pt modelId="{4D61A601-0CB4-44D9-A48F-714E5A77A821}" type="parTrans" cxnId="{B0041112-CA24-48BB-BC76-397DF999836B}">
      <dgm:prSet/>
      <dgm:spPr/>
      <dgm:t>
        <a:bodyPr/>
        <a:lstStyle/>
        <a:p>
          <a:endParaRPr lang="en-US"/>
        </a:p>
      </dgm:t>
    </dgm:pt>
    <dgm:pt modelId="{85E2E2B6-1C96-47B9-A3F2-EC9CC32D20A9}" type="sibTrans" cxnId="{B0041112-CA24-48BB-BC76-397DF999836B}">
      <dgm:prSet/>
      <dgm:spPr/>
      <dgm:t>
        <a:bodyPr/>
        <a:lstStyle/>
        <a:p>
          <a:endParaRPr lang="en-US"/>
        </a:p>
      </dgm:t>
    </dgm:pt>
    <dgm:pt modelId="{8105E1D5-2502-4446-8473-593B8B7B6D54}">
      <dgm:prSet/>
      <dgm:spPr/>
      <dgm:t>
        <a:bodyPr/>
        <a:lstStyle/>
        <a:p>
          <a:r>
            <a:rPr lang="en-US"/>
            <a:t>It’s about preventing both </a:t>
          </a:r>
          <a:r>
            <a:rPr lang="en-US" i="1"/>
            <a:t>negligence</a:t>
          </a:r>
          <a:r>
            <a:rPr lang="en-US"/>
            <a:t> and maliciousness</a:t>
          </a:r>
        </a:p>
      </dgm:t>
    </dgm:pt>
    <dgm:pt modelId="{8BFA5631-EF6F-40F9-977D-E9AADC79FBDC}" type="parTrans" cxnId="{10366F8B-DAF5-4F8D-80F8-91A857775F6B}">
      <dgm:prSet/>
      <dgm:spPr/>
      <dgm:t>
        <a:bodyPr/>
        <a:lstStyle/>
        <a:p>
          <a:endParaRPr lang="en-US"/>
        </a:p>
      </dgm:t>
    </dgm:pt>
    <dgm:pt modelId="{9BEFE359-9C70-473B-A133-F5F739CDE95A}" type="sibTrans" cxnId="{10366F8B-DAF5-4F8D-80F8-91A857775F6B}">
      <dgm:prSet/>
      <dgm:spPr/>
      <dgm:t>
        <a:bodyPr/>
        <a:lstStyle/>
        <a:p>
          <a:endParaRPr lang="en-US"/>
        </a:p>
      </dgm:t>
    </dgm:pt>
    <dgm:pt modelId="{AAA34052-38DC-4A00-B03A-CC8734CE1C69}" type="pres">
      <dgm:prSet presAssocID="{51BE1F3E-377A-4568-8D83-703CFE17163B}" presName="hierChild1" presStyleCnt="0">
        <dgm:presLayoutVars>
          <dgm:chPref val="1"/>
          <dgm:dir/>
          <dgm:animOne val="branch"/>
          <dgm:animLvl val="lvl"/>
          <dgm:resizeHandles/>
        </dgm:presLayoutVars>
      </dgm:prSet>
      <dgm:spPr/>
    </dgm:pt>
    <dgm:pt modelId="{2BC5831D-2E6C-4A4D-B2ED-C1BA66E6168B}" type="pres">
      <dgm:prSet presAssocID="{CE8DB988-E8E2-40C1-A9B3-AEF0076C6AA7}" presName="hierRoot1" presStyleCnt="0"/>
      <dgm:spPr/>
    </dgm:pt>
    <dgm:pt modelId="{38D4143B-9453-4E86-B46F-75427346994A}" type="pres">
      <dgm:prSet presAssocID="{CE8DB988-E8E2-40C1-A9B3-AEF0076C6AA7}" presName="composite" presStyleCnt="0"/>
      <dgm:spPr/>
    </dgm:pt>
    <dgm:pt modelId="{E38AEE5B-D6E4-47C6-B266-9B087D8BF659}" type="pres">
      <dgm:prSet presAssocID="{CE8DB988-E8E2-40C1-A9B3-AEF0076C6AA7}" presName="background" presStyleLbl="node0" presStyleIdx="0" presStyleCnt="2"/>
      <dgm:spPr/>
    </dgm:pt>
    <dgm:pt modelId="{CB54F734-E2A0-40B9-A981-3EA564D54DA6}" type="pres">
      <dgm:prSet presAssocID="{CE8DB988-E8E2-40C1-A9B3-AEF0076C6AA7}" presName="text" presStyleLbl="fgAcc0" presStyleIdx="0" presStyleCnt="2">
        <dgm:presLayoutVars>
          <dgm:chPref val="3"/>
        </dgm:presLayoutVars>
      </dgm:prSet>
      <dgm:spPr/>
    </dgm:pt>
    <dgm:pt modelId="{6C23CCAA-3E8D-4FA7-ACF9-A0B3708B121F}" type="pres">
      <dgm:prSet presAssocID="{CE8DB988-E8E2-40C1-A9B3-AEF0076C6AA7}" presName="hierChild2" presStyleCnt="0"/>
      <dgm:spPr/>
    </dgm:pt>
    <dgm:pt modelId="{67C3C16F-F5AB-44F4-AB7E-6B5CADDD8FBF}" type="pres">
      <dgm:prSet presAssocID="{8105E1D5-2502-4446-8473-593B8B7B6D54}" presName="hierRoot1" presStyleCnt="0"/>
      <dgm:spPr/>
    </dgm:pt>
    <dgm:pt modelId="{D74B7D79-BBE2-4C6F-8117-D499E7EB5F20}" type="pres">
      <dgm:prSet presAssocID="{8105E1D5-2502-4446-8473-593B8B7B6D54}" presName="composite" presStyleCnt="0"/>
      <dgm:spPr/>
    </dgm:pt>
    <dgm:pt modelId="{AF6C21D5-C2CC-4F0F-8960-85FCEA06501C}" type="pres">
      <dgm:prSet presAssocID="{8105E1D5-2502-4446-8473-593B8B7B6D54}" presName="background" presStyleLbl="node0" presStyleIdx="1" presStyleCnt="2"/>
      <dgm:spPr/>
    </dgm:pt>
    <dgm:pt modelId="{09668C4F-7DDC-4AC4-9597-02E79EDDB973}" type="pres">
      <dgm:prSet presAssocID="{8105E1D5-2502-4446-8473-593B8B7B6D54}" presName="text" presStyleLbl="fgAcc0" presStyleIdx="1" presStyleCnt="2">
        <dgm:presLayoutVars>
          <dgm:chPref val="3"/>
        </dgm:presLayoutVars>
      </dgm:prSet>
      <dgm:spPr/>
    </dgm:pt>
    <dgm:pt modelId="{FB50369D-7BE5-47E5-B12D-846CC5A2D1F9}" type="pres">
      <dgm:prSet presAssocID="{8105E1D5-2502-4446-8473-593B8B7B6D54}" presName="hierChild2" presStyleCnt="0"/>
      <dgm:spPr/>
    </dgm:pt>
  </dgm:ptLst>
  <dgm:cxnLst>
    <dgm:cxn modelId="{B0041112-CA24-48BB-BC76-397DF999836B}" srcId="{51BE1F3E-377A-4568-8D83-703CFE17163B}" destId="{CE8DB988-E8E2-40C1-A9B3-AEF0076C6AA7}" srcOrd="0" destOrd="0" parTransId="{4D61A601-0CB4-44D9-A48F-714E5A77A821}" sibTransId="{85E2E2B6-1C96-47B9-A3F2-EC9CC32D20A9}"/>
    <dgm:cxn modelId="{DC482031-2718-46B4-8325-702D63A0D509}" type="presOf" srcId="{51BE1F3E-377A-4568-8D83-703CFE17163B}" destId="{AAA34052-38DC-4A00-B03A-CC8734CE1C69}" srcOrd="0" destOrd="0" presId="urn:microsoft.com/office/officeart/2005/8/layout/hierarchy1"/>
    <dgm:cxn modelId="{64A56981-AC0F-44EA-A303-3358221A6AC4}" type="presOf" srcId="{CE8DB988-E8E2-40C1-A9B3-AEF0076C6AA7}" destId="{CB54F734-E2A0-40B9-A981-3EA564D54DA6}" srcOrd="0" destOrd="0" presId="urn:microsoft.com/office/officeart/2005/8/layout/hierarchy1"/>
    <dgm:cxn modelId="{10366F8B-DAF5-4F8D-80F8-91A857775F6B}" srcId="{51BE1F3E-377A-4568-8D83-703CFE17163B}" destId="{8105E1D5-2502-4446-8473-593B8B7B6D54}" srcOrd="1" destOrd="0" parTransId="{8BFA5631-EF6F-40F9-977D-E9AADC79FBDC}" sibTransId="{9BEFE359-9C70-473B-A133-F5F739CDE95A}"/>
    <dgm:cxn modelId="{6BDC63BF-0338-4D86-97C2-03A1334D7645}" type="presOf" srcId="{8105E1D5-2502-4446-8473-593B8B7B6D54}" destId="{09668C4F-7DDC-4AC4-9597-02E79EDDB973}" srcOrd="0" destOrd="0" presId="urn:microsoft.com/office/officeart/2005/8/layout/hierarchy1"/>
    <dgm:cxn modelId="{2FDFFB2F-773B-4B3A-81AC-BAF0762A5934}" type="presParOf" srcId="{AAA34052-38DC-4A00-B03A-CC8734CE1C69}" destId="{2BC5831D-2E6C-4A4D-B2ED-C1BA66E6168B}" srcOrd="0" destOrd="0" presId="urn:microsoft.com/office/officeart/2005/8/layout/hierarchy1"/>
    <dgm:cxn modelId="{EE7C59E5-3B68-4BCF-8367-A09CD70B50E3}" type="presParOf" srcId="{2BC5831D-2E6C-4A4D-B2ED-C1BA66E6168B}" destId="{38D4143B-9453-4E86-B46F-75427346994A}" srcOrd="0" destOrd="0" presId="urn:microsoft.com/office/officeart/2005/8/layout/hierarchy1"/>
    <dgm:cxn modelId="{EE57B10C-862A-4D3F-9A56-235FD78A7C7B}" type="presParOf" srcId="{38D4143B-9453-4E86-B46F-75427346994A}" destId="{E38AEE5B-D6E4-47C6-B266-9B087D8BF659}" srcOrd="0" destOrd="0" presId="urn:microsoft.com/office/officeart/2005/8/layout/hierarchy1"/>
    <dgm:cxn modelId="{48FDE92A-0E71-43C3-B5F4-95A58F97BFEE}" type="presParOf" srcId="{38D4143B-9453-4E86-B46F-75427346994A}" destId="{CB54F734-E2A0-40B9-A981-3EA564D54DA6}" srcOrd="1" destOrd="0" presId="urn:microsoft.com/office/officeart/2005/8/layout/hierarchy1"/>
    <dgm:cxn modelId="{AB6F7868-CA55-4A14-A8A6-61B620F52723}" type="presParOf" srcId="{2BC5831D-2E6C-4A4D-B2ED-C1BA66E6168B}" destId="{6C23CCAA-3E8D-4FA7-ACF9-A0B3708B121F}" srcOrd="1" destOrd="0" presId="urn:microsoft.com/office/officeart/2005/8/layout/hierarchy1"/>
    <dgm:cxn modelId="{8B184A7D-4C2C-4138-929F-2DBCD990C67C}" type="presParOf" srcId="{AAA34052-38DC-4A00-B03A-CC8734CE1C69}" destId="{67C3C16F-F5AB-44F4-AB7E-6B5CADDD8FBF}" srcOrd="1" destOrd="0" presId="urn:microsoft.com/office/officeart/2005/8/layout/hierarchy1"/>
    <dgm:cxn modelId="{3B1BC392-6E67-4E53-9158-1071A8A34553}" type="presParOf" srcId="{67C3C16F-F5AB-44F4-AB7E-6B5CADDD8FBF}" destId="{D74B7D79-BBE2-4C6F-8117-D499E7EB5F20}" srcOrd="0" destOrd="0" presId="urn:microsoft.com/office/officeart/2005/8/layout/hierarchy1"/>
    <dgm:cxn modelId="{1100F325-2E94-4E19-915F-B73FECC9B7EA}" type="presParOf" srcId="{D74B7D79-BBE2-4C6F-8117-D499E7EB5F20}" destId="{AF6C21D5-C2CC-4F0F-8960-85FCEA06501C}" srcOrd="0" destOrd="0" presId="urn:microsoft.com/office/officeart/2005/8/layout/hierarchy1"/>
    <dgm:cxn modelId="{48C513CC-9345-4859-B617-ADF03CEA2A06}" type="presParOf" srcId="{D74B7D79-BBE2-4C6F-8117-D499E7EB5F20}" destId="{09668C4F-7DDC-4AC4-9597-02E79EDDB973}" srcOrd="1" destOrd="0" presId="urn:microsoft.com/office/officeart/2005/8/layout/hierarchy1"/>
    <dgm:cxn modelId="{A222DBD5-3AC3-4746-9BE3-893E4C360F7F}" type="presParOf" srcId="{67C3C16F-F5AB-44F4-AB7E-6B5CADDD8FBF}" destId="{FB50369D-7BE5-47E5-B12D-846CC5A2D1F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BD3E36-CAF0-463B-8B03-369448333AB5}"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3644B36-9DDA-49DB-9380-19FEF69BB7C9}">
      <dgm:prSet/>
      <dgm:spPr/>
      <dgm:t>
        <a:bodyPr/>
        <a:lstStyle/>
        <a:p>
          <a:pPr>
            <a:lnSpc>
              <a:spcPct val="100000"/>
            </a:lnSpc>
          </a:pPr>
          <a:r>
            <a:rPr lang="en-US" dirty="0"/>
            <a:t>Focus on individual attackers</a:t>
          </a:r>
        </a:p>
      </dgm:t>
    </dgm:pt>
    <dgm:pt modelId="{5C17D720-0D78-4E30-85CC-4A985BC7D568}" type="parTrans" cxnId="{43F10EAB-AFA5-48B7-8509-F974E1725C53}">
      <dgm:prSet/>
      <dgm:spPr/>
      <dgm:t>
        <a:bodyPr/>
        <a:lstStyle/>
        <a:p>
          <a:endParaRPr lang="en-US"/>
        </a:p>
      </dgm:t>
    </dgm:pt>
    <dgm:pt modelId="{843CD51D-9E97-4444-8DEF-F8EB09555D60}" type="sibTrans" cxnId="{43F10EAB-AFA5-48B7-8509-F974E1725C53}">
      <dgm:prSet/>
      <dgm:spPr/>
      <dgm:t>
        <a:bodyPr/>
        <a:lstStyle/>
        <a:p>
          <a:pPr>
            <a:lnSpc>
              <a:spcPct val="100000"/>
            </a:lnSpc>
          </a:pPr>
          <a:endParaRPr lang="en-US"/>
        </a:p>
      </dgm:t>
    </dgm:pt>
    <dgm:pt modelId="{27F727FA-4A3F-43B6-900E-F32277B53AD8}">
      <dgm:prSet/>
      <dgm:spPr/>
      <dgm:t>
        <a:bodyPr/>
        <a:lstStyle/>
        <a:p>
          <a:pPr>
            <a:lnSpc>
              <a:spcPct val="100000"/>
            </a:lnSpc>
          </a:pPr>
          <a:r>
            <a:rPr lang="en-US" dirty="0"/>
            <a:t>Focus on technology</a:t>
          </a:r>
        </a:p>
      </dgm:t>
    </dgm:pt>
    <dgm:pt modelId="{479ABF72-457E-4C0C-9B62-A0933BF212C8}" type="parTrans" cxnId="{AB992F47-B24C-48C9-B74B-ED2C0E2D4397}">
      <dgm:prSet/>
      <dgm:spPr/>
      <dgm:t>
        <a:bodyPr/>
        <a:lstStyle/>
        <a:p>
          <a:endParaRPr lang="en-US"/>
        </a:p>
      </dgm:t>
    </dgm:pt>
    <dgm:pt modelId="{5EED0EFB-3EB7-4324-91DF-CE8F915DB592}" type="sibTrans" cxnId="{AB992F47-B24C-48C9-B74B-ED2C0E2D4397}">
      <dgm:prSet/>
      <dgm:spPr/>
      <dgm:t>
        <a:bodyPr/>
        <a:lstStyle/>
        <a:p>
          <a:pPr>
            <a:lnSpc>
              <a:spcPct val="100000"/>
            </a:lnSpc>
          </a:pPr>
          <a:endParaRPr lang="en-US"/>
        </a:p>
      </dgm:t>
    </dgm:pt>
    <dgm:pt modelId="{AFA1C4EF-8069-48C9-AC1A-F7D2E8EA2445}">
      <dgm:prSet/>
      <dgm:spPr/>
      <dgm:t>
        <a:bodyPr/>
        <a:lstStyle/>
        <a:p>
          <a:pPr>
            <a:lnSpc>
              <a:spcPct val="100000"/>
            </a:lnSpc>
          </a:pPr>
          <a:r>
            <a:rPr lang="en-US" dirty="0"/>
            <a:t>Focus on assume breach</a:t>
          </a:r>
        </a:p>
      </dgm:t>
    </dgm:pt>
    <dgm:pt modelId="{47F1E253-C84A-482B-A31B-79C4F08AF8C3}" type="parTrans" cxnId="{1C3D31F5-1045-41CC-ABF1-E0CFEC64F60A}">
      <dgm:prSet/>
      <dgm:spPr/>
      <dgm:t>
        <a:bodyPr/>
        <a:lstStyle/>
        <a:p>
          <a:endParaRPr lang="en-US"/>
        </a:p>
      </dgm:t>
    </dgm:pt>
    <dgm:pt modelId="{F84C5446-38FF-4021-A737-E54E4D56F96D}" type="sibTrans" cxnId="{1C3D31F5-1045-41CC-ABF1-E0CFEC64F60A}">
      <dgm:prSet/>
      <dgm:spPr/>
      <dgm:t>
        <a:bodyPr/>
        <a:lstStyle/>
        <a:p>
          <a:pPr>
            <a:lnSpc>
              <a:spcPct val="100000"/>
            </a:lnSpc>
          </a:pPr>
          <a:endParaRPr lang="en-US"/>
        </a:p>
      </dgm:t>
    </dgm:pt>
    <dgm:pt modelId="{D070A21B-8163-4FC3-A064-74F997081C73}">
      <dgm:prSet/>
      <dgm:spPr/>
      <dgm:t>
        <a:bodyPr/>
        <a:lstStyle/>
        <a:p>
          <a:pPr>
            <a:lnSpc>
              <a:spcPct val="100000"/>
            </a:lnSpc>
          </a:pPr>
          <a:r>
            <a:rPr lang="en-US" dirty="0"/>
            <a:t>Focus on people</a:t>
          </a:r>
        </a:p>
      </dgm:t>
    </dgm:pt>
    <dgm:pt modelId="{51A1F064-A851-4155-82A1-5111F4F7D1A8}" type="parTrans" cxnId="{38AA20C3-4589-4753-AC31-D59AEEC6C0C1}">
      <dgm:prSet/>
      <dgm:spPr/>
      <dgm:t>
        <a:bodyPr/>
        <a:lstStyle/>
        <a:p>
          <a:endParaRPr lang="en-US"/>
        </a:p>
      </dgm:t>
    </dgm:pt>
    <dgm:pt modelId="{8580E946-ABBE-4838-AEB6-44AD0771B251}" type="sibTrans" cxnId="{38AA20C3-4589-4753-AC31-D59AEEC6C0C1}">
      <dgm:prSet/>
      <dgm:spPr/>
      <dgm:t>
        <a:bodyPr/>
        <a:lstStyle/>
        <a:p>
          <a:endParaRPr lang="en-US"/>
        </a:p>
      </dgm:t>
    </dgm:pt>
    <dgm:pt modelId="{0F072A4B-E95F-4E7C-99F7-0557AF50F13A}" type="pres">
      <dgm:prSet presAssocID="{08BD3E36-CAF0-463B-8B03-369448333AB5}" presName="root" presStyleCnt="0">
        <dgm:presLayoutVars>
          <dgm:dir/>
          <dgm:resizeHandles val="exact"/>
        </dgm:presLayoutVars>
      </dgm:prSet>
      <dgm:spPr/>
    </dgm:pt>
    <dgm:pt modelId="{1D85547F-F7AF-493B-8183-FC0CBD60DFC7}" type="pres">
      <dgm:prSet presAssocID="{08BD3E36-CAF0-463B-8B03-369448333AB5}" presName="container" presStyleCnt="0">
        <dgm:presLayoutVars>
          <dgm:dir/>
          <dgm:resizeHandles val="exact"/>
        </dgm:presLayoutVars>
      </dgm:prSet>
      <dgm:spPr/>
    </dgm:pt>
    <dgm:pt modelId="{9866D905-B7EA-455F-AAA9-7B986BCEADB5}" type="pres">
      <dgm:prSet presAssocID="{63644B36-9DDA-49DB-9380-19FEF69BB7C9}" presName="compNode" presStyleCnt="0"/>
      <dgm:spPr/>
    </dgm:pt>
    <dgm:pt modelId="{9A96B2BA-556A-441D-937D-A4E5888F61EC}" type="pres">
      <dgm:prSet presAssocID="{63644B36-9DDA-49DB-9380-19FEF69BB7C9}" presName="iconBgRect" presStyleLbl="bgShp" presStyleIdx="0" presStyleCnt="4"/>
      <dgm:spPr/>
    </dgm:pt>
    <dgm:pt modelId="{61BC561F-96F7-4B13-AF7A-A0B77EAABF63}" type="pres">
      <dgm:prSet presAssocID="{63644B36-9DDA-49DB-9380-19FEF69BB7C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FB1491F-D710-4F7C-A9B7-50B69B55DDA1}" type="pres">
      <dgm:prSet presAssocID="{63644B36-9DDA-49DB-9380-19FEF69BB7C9}" presName="spaceRect" presStyleCnt="0"/>
      <dgm:spPr/>
    </dgm:pt>
    <dgm:pt modelId="{138591EA-90EB-4D5D-870D-5D5604C5C496}" type="pres">
      <dgm:prSet presAssocID="{63644B36-9DDA-49DB-9380-19FEF69BB7C9}" presName="textRect" presStyleLbl="revTx" presStyleIdx="0" presStyleCnt="4">
        <dgm:presLayoutVars>
          <dgm:chMax val="1"/>
          <dgm:chPref val="1"/>
        </dgm:presLayoutVars>
      </dgm:prSet>
      <dgm:spPr/>
    </dgm:pt>
    <dgm:pt modelId="{614CDA47-346E-45AF-804F-FFB80B762A19}" type="pres">
      <dgm:prSet presAssocID="{843CD51D-9E97-4444-8DEF-F8EB09555D60}" presName="sibTrans" presStyleLbl="sibTrans2D1" presStyleIdx="0" presStyleCnt="0"/>
      <dgm:spPr/>
    </dgm:pt>
    <dgm:pt modelId="{6F91908A-214F-41C9-9BA5-47CD489A818F}" type="pres">
      <dgm:prSet presAssocID="{27F727FA-4A3F-43B6-900E-F32277B53AD8}" presName="compNode" presStyleCnt="0"/>
      <dgm:spPr/>
    </dgm:pt>
    <dgm:pt modelId="{65594111-86CC-42CC-B772-5856E3066AE9}" type="pres">
      <dgm:prSet presAssocID="{27F727FA-4A3F-43B6-900E-F32277B53AD8}" presName="iconBgRect" presStyleLbl="bgShp" presStyleIdx="1" presStyleCnt="4"/>
      <dgm:spPr/>
    </dgm:pt>
    <dgm:pt modelId="{E81E851C-EB1F-4453-822B-DCFDF17EB282}" type="pres">
      <dgm:prSet presAssocID="{27F727FA-4A3F-43B6-900E-F32277B53A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AECCF2C-595F-47F1-90CB-A94E6F0E5651}" type="pres">
      <dgm:prSet presAssocID="{27F727FA-4A3F-43B6-900E-F32277B53AD8}" presName="spaceRect" presStyleCnt="0"/>
      <dgm:spPr/>
    </dgm:pt>
    <dgm:pt modelId="{B3899709-79D5-4BCB-814A-8316487C0713}" type="pres">
      <dgm:prSet presAssocID="{27F727FA-4A3F-43B6-900E-F32277B53AD8}" presName="textRect" presStyleLbl="revTx" presStyleIdx="1" presStyleCnt="4">
        <dgm:presLayoutVars>
          <dgm:chMax val="1"/>
          <dgm:chPref val="1"/>
        </dgm:presLayoutVars>
      </dgm:prSet>
      <dgm:spPr/>
    </dgm:pt>
    <dgm:pt modelId="{4072065F-16F3-4CEA-A992-5E1DDD570DCB}" type="pres">
      <dgm:prSet presAssocID="{5EED0EFB-3EB7-4324-91DF-CE8F915DB592}" presName="sibTrans" presStyleLbl="sibTrans2D1" presStyleIdx="0" presStyleCnt="0"/>
      <dgm:spPr/>
    </dgm:pt>
    <dgm:pt modelId="{67E03811-D935-430A-9F70-76F39F7D0A70}" type="pres">
      <dgm:prSet presAssocID="{AFA1C4EF-8069-48C9-AC1A-F7D2E8EA2445}" presName="compNode" presStyleCnt="0"/>
      <dgm:spPr/>
    </dgm:pt>
    <dgm:pt modelId="{F9451FAE-0479-4510-BE65-7B60445F6226}" type="pres">
      <dgm:prSet presAssocID="{AFA1C4EF-8069-48C9-AC1A-F7D2E8EA2445}" presName="iconBgRect" presStyleLbl="bgShp" presStyleIdx="2" presStyleCnt="4"/>
      <dgm:spPr/>
    </dgm:pt>
    <dgm:pt modelId="{B12DC3DA-0159-40BC-ABF5-885B7828D906}" type="pres">
      <dgm:prSet presAssocID="{AFA1C4EF-8069-48C9-AC1A-F7D2E8EA2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B0A33670-49CB-4913-AD3C-6672E5AFD2EE}" type="pres">
      <dgm:prSet presAssocID="{AFA1C4EF-8069-48C9-AC1A-F7D2E8EA2445}" presName="spaceRect" presStyleCnt="0"/>
      <dgm:spPr/>
    </dgm:pt>
    <dgm:pt modelId="{3714737E-3F81-4796-A307-994FF96B63CD}" type="pres">
      <dgm:prSet presAssocID="{AFA1C4EF-8069-48C9-AC1A-F7D2E8EA2445}" presName="textRect" presStyleLbl="revTx" presStyleIdx="2" presStyleCnt="4">
        <dgm:presLayoutVars>
          <dgm:chMax val="1"/>
          <dgm:chPref val="1"/>
        </dgm:presLayoutVars>
      </dgm:prSet>
      <dgm:spPr/>
    </dgm:pt>
    <dgm:pt modelId="{A725A117-90A6-402E-A053-C99DE0EC78D3}" type="pres">
      <dgm:prSet presAssocID="{F84C5446-38FF-4021-A737-E54E4D56F96D}" presName="sibTrans" presStyleLbl="sibTrans2D1" presStyleIdx="0" presStyleCnt="0"/>
      <dgm:spPr/>
    </dgm:pt>
    <dgm:pt modelId="{3C23E79D-ED4B-4550-AC28-C3BC7231EC7B}" type="pres">
      <dgm:prSet presAssocID="{D070A21B-8163-4FC3-A064-74F997081C73}" presName="compNode" presStyleCnt="0"/>
      <dgm:spPr/>
    </dgm:pt>
    <dgm:pt modelId="{6373A01D-3B16-4C6E-A9A8-351668EA1353}" type="pres">
      <dgm:prSet presAssocID="{D070A21B-8163-4FC3-A064-74F997081C73}" presName="iconBgRect" presStyleLbl="bgShp" presStyleIdx="3" presStyleCnt="4"/>
      <dgm:spPr/>
    </dgm:pt>
    <dgm:pt modelId="{FEBAB2A6-E22E-4C6C-B1E4-7C6A2F502717}" type="pres">
      <dgm:prSet presAssocID="{D070A21B-8163-4FC3-A064-74F997081C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F282002A-FB72-4DFA-95F0-14F5305A1E08}" type="pres">
      <dgm:prSet presAssocID="{D070A21B-8163-4FC3-A064-74F997081C73}" presName="spaceRect" presStyleCnt="0"/>
      <dgm:spPr/>
    </dgm:pt>
    <dgm:pt modelId="{68B695A7-77E2-414E-B940-A1A97FBDF1AD}" type="pres">
      <dgm:prSet presAssocID="{D070A21B-8163-4FC3-A064-74F997081C73}" presName="textRect" presStyleLbl="revTx" presStyleIdx="3" presStyleCnt="4">
        <dgm:presLayoutVars>
          <dgm:chMax val="1"/>
          <dgm:chPref val="1"/>
        </dgm:presLayoutVars>
      </dgm:prSet>
      <dgm:spPr/>
    </dgm:pt>
  </dgm:ptLst>
  <dgm:cxnLst>
    <dgm:cxn modelId="{45323227-ADDE-4011-80AD-EF84F3A79025}" type="presOf" srcId="{843CD51D-9E97-4444-8DEF-F8EB09555D60}" destId="{614CDA47-346E-45AF-804F-FFB80B762A19}" srcOrd="0" destOrd="0" presId="urn:microsoft.com/office/officeart/2018/2/layout/IconCircleList"/>
    <dgm:cxn modelId="{29299227-EB76-4543-9E57-325BC1BFB8E6}" type="presOf" srcId="{63644B36-9DDA-49DB-9380-19FEF69BB7C9}" destId="{138591EA-90EB-4D5D-870D-5D5604C5C496}" srcOrd="0" destOrd="0" presId="urn:microsoft.com/office/officeart/2018/2/layout/IconCircleList"/>
    <dgm:cxn modelId="{ECAEFA61-DD22-44C4-A544-C186CA9F3CB2}" type="presOf" srcId="{AFA1C4EF-8069-48C9-AC1A-F7D2E8EA2445}" destId="{3714737E-3F81-4796-A307-994FF96B63CD}" srcOrd="0" destOrd="0" presId="urn:microsoft.com/office/officeart/2018/2/layout/IconCircleList"/>
    <dgm:cxn modelId="{C014DB44-5951-4029-A40F-2CAA3D2B372F}" type="presOf" srcId="{D070A21B-8163-4FC3-A064-74F997081C73}" destId="{68B695A7-77E2-414E-B940-A1A97FBDF1AD}" srcOrd="0" destOrd="0" presId="urn:microsoft.com/office/officeart/2018/2/layout/IconCircleList"/>
    <dgm:cxn modelId="{AB992F47-B24C-48C9-B74B-ED2C0E2D4397}" srcId="{08BD3E36-CAF0-463B-8B03-369448333AB5}" destId="{27F727FA-4A3F-43B6-900E-F32277B53AD8}" srcOrd="1" destOrd="0" parTransId="{479ABF72-457E-4C0C-9B62-A0933BF212C8}" sibTransId="{5EED0EFB-3EB7-4324-91DF-CE8F915DB592}"/>
    <dgm:cxn modelId="{B2D4BC7A-449A-497D-9532-FEC4DB9AA049}" type="presOf" srcId="{5EED0EFB-3EB7-4324-91DF-CE8F915DB592}" destId="{4072065F-16F3-4CEA-A992-5E1DDD570DCB}" srcOrd="0" destOrd="0" presId="urn:microsoft.com/office/officeart/2018/2/layout/IconCircleList"/>
    <dgm:cxn modelId="{4CD01889-D96E-4A72-9A2F-6794612AB73D}" type="presOf" srcId="{27F727FA-4A3F-43B6-900E-F32277B53AD8}" destId="{B3899709-79D5-4BCB-814A-8316487C0713}" srcOrd="0" destOrd="0" presId="urn:microsoft.com/office/officeart/2018/2/layout/IconCircleList"/>
    <dgm:cxn modelId="{7CBD418B-E869-400F-B38D-26A6479A0741}" type="presOf" srcId="{08BD3E36-CAF0-463B-8B03-369448333AB5}" destId="{0F072A4B-E95F-4E7C-99F7-0557AF50F13A}" srcOrd="0" destOrd="0" presId="urn:microsoft.com/office/officeart/2018/2/layout/IconCircleList"/>
    <dgm:cxn modelId="{43F10EAB-AFA5-48B7-8509-F974E1725C53}" srcId="{08BD3E36-CAF0-463B-8B03-369448333AB5}" destId="{63644B36-9DDA-49DB-9380-19FEF69BB7C9}" srcOrd="0" destOrd="0" parTransId="{5C17D720-0D78-4E30-85CC-4A985BC7D568}" sibTransId="{843CD51D-9E97-4444-8DEF-F8EB09555D60}"/>
    <dgm:cxn modelId="{063D1ABA-7803-4552-B11F-108AD4E76988}" type="presOf" srcId="{F84C5446-38FF-4021-A737-E54E4D56F96D}" destId="{A725A117-90A6-402E-A053-C99DE0EC78D3}" srcOrd="0" destOrd="0" presId="urn:microsoft.com/office/officeart/2018/2/layout/IconCircleList"/>
    <dgm:cxn modelId="{38AA20C3-4589-4753-AC31-D59AEEC6C0C1}" srcId="{08BD3E36-CAF0-463B-8B03-369448333AB5}" destId="{D070A21B-8163-4FC3-A064-74F997081C73}" srcOrd="3" destOrd="0" parTransId="{51A1F064-A851-4155-82A1-5111F4F7D1A8}" sibTransId="{8580E946-ABBE-4838-AEB6-44AD0771B251}"/>
    <dgm:cxn modelId="{1C3D31F5-1045-41CC-ABF1-E0CFEC64F60A}" srcId="{08BD3E36-CAF0-463B-8B03-369448333AB5}" destId="{AFA1C4EF-8069-48C9-AC1A-F7D2E8EA2445}" srcOrd="2" destOrd="0" parTransId="{47F1E253-C84A-482B-A31B-79C4F08AF8C3}" sibTransId="{F84C5446-38FF-4021-A737-E54E4D56F96D}"/>
    <dgm:cxn modelId="{9694E0B3-8815-4FEF-BC29-BE61777BD27D}" type="presParOf" srcId="{0F072A4B-E95F-4E7C-99F7-0557AF50F13A}" destId="{1D85547F-F7AF-493B-8183-FC0CBD60DFC7}" srcOrd="0" destOrd="0" presId="urn:microsoft.com/office/officeart/2018/2/layout/IconCircleList"/>
    <dgm:cxn modelId="{BBDC31B0-0825-47EF-B808-BE7C516CF6AF}" type="presParOf" srcId="{1D85547F-F7AF-493B-8183-FC0CBD60DFC7}" destId="{9866D905-B7EA-455F-AAA9-7B986BCEADB5}" srcOrd="0" destOrd="0" presId="urn:microsoft.com/office/officeart/2018/2/layout/IconCircleList"/>
    <dgm:cxn modelId="{43EE5BFB-599A-4AAF-B435-B8011A05A3A4}" type="presParOf" srcId="{9866D905-B7EA-455F-AAA9-7B986BCEADB5}" destId="{9A96B2BA-556A-441D-937D-A4E5888F61EC}" srcOrd="0" destOrd="0" presId="urn:microsoft.com/office/officeart/2018/2/layout/IconCircleList"/>
    <dgm:cxn modelId="{45C3C7A2-BAE7-4BB2-ABE0-7F1B32912182}" type="presParOf" srcId="{9866D905-B7EA-455F-AAA9-7B986BCEADB5}" destId="{61BC561F-96F7-4B13-AF7A-A0B77EAABF63}" srcOrd="1" destOrd="0" presId="urn:microsoft.com/office/officeart/2018/2/layout/IconCircleList"/>
    <dgm:cxn modelId="{A848A1AA-3E46-4965-8A9B-FD9BD8637823}" type="presParOf" srcId="{9866D905-B7EA-455F-AAA9-7B986BCEADB5}" destId="{EFB1491F-D710-4F7C-A9B7-50B69B55DDA1}" srcOrd="2" destOrd="0" presId="urn:microsoft.com/office/officeart/2018/2/layout/IconCircleList"/>
    <dgm:cxn modelId="{8EA5DAC8-20CC-48AC-AEDF-3DEE4C99E0F5}" type="presParOf" srcId="{9866D905-B7EA-455F-AAA9-7B986BCEADB5}" destId="{138591EA-90EB-4D5D-870D-5D5604C5C496}" srcOrd="3" destOrd="0" presId="urn:microsoft.com/office/officeart/2018/2/layout/IconCircleList"/>
    <dgm:cxn modelId="{0872E891-A905-4DAA-83F4-30956B93C9A4}" type="presParOf" srcId="{1D85547F-F7AF-493B-8183-FC0CBD60DFC7}" destId="{614CDA47-346E-45AF-804F-FFB80B762A19}" srcOrd="1" destOrd="0" presId="urn:microsoft.com/office/officeart/2018/2/layout/IconCircleList"/>
    <dgm:cxn modelId="{DF7E9E82-838D-4518-9F93-426C43D46865}" type="presParOf" srcId="{1D85547F-F7AF-493B-8183-FC0CBD60DFC7}" destId="{6F91908A-214F-41C9-9BA5-47CD489A818F}" srcOrd="2" destOrd="0" presId="urn:microsoft.com/office/officeart/2018/2/layout/IconCircleList"/>
    <dgm:cxn modelId="{5D0D9774-ED2D-4B22-8149-4A605300D068}" type="presParOf" srcId="{6F91908A-214F-41C9-9BA5-47CD489A818F}" destId="{65594111-86CC-42CC-B772-5856E3066AE9}" srcOrd="0" destOrd="0" presId="urn:microsoft.com/office/officeart/2018/2/layout/IconCircleList"/>
    <dgm:cxn modelId="{FBAE3DFF-9991-430D-886D-D8040F4C0A1E}" type="presParOf" srcId="{6F91908A-214F-41C9-9BA5-47CD489A818F}" destId="{E81E851C-EB1F-4453-822B-DCFDF17EB282}" srcOrd="1" destOrd="0" presId="urn:microsoft.com/office/officeart/2018/2/layout/IconCircleList"/>
    <dgm:cxn modelId="{8B9152D4-1E01-4E57-80FC-C08E02351B73}" type="presParOf" srcId="{6F91908A-214F-41C9-9BA5-47CD489A818F}" destId="{4AECCF2C-595F-47F1-90CB-A94E6F0E5651}" srcOrd="2" destOrd="0" presId="urn:microsoft.com/office/officeart/2018/2/layout/IconCircleList"/>
    <dgm:cxn modelId="{C8A28C78-218D-418C-9188-A4D6C983FCBD}" type="presParOf" srcId="{6F91908A-214F-41C9-9BA5-47CD489A818F}" destId="{B3899709-79D5-4BCB-814A-8316487C0713}" srcOrd="3" destOrd="0" presId="urn:microsoft.com/office/officeart/2018/2/layout/IconCircleList"/>
    <dgm:cxn modelId="{E1FF77BC-F2C9-469B-B874-D98C9EACAAF4}" type="presParOf" srcId="{1D85547F-F7AF-493B-8183-FC0CBD60DFC7}" destId="{4072065F-16F3-4CEA-A992-5E1DDD570DCB}" srcOrd="3" destOrd="0" presId="urn:microsoft.com/office/officeart/2018/2/layout/IconCircleList"/>
    <dgm:cxn modelId="{0DCFF634-2FB8-4592-87F6-28048D913D6D}" type="presParOf" srcId="{1D85547F-F7AF-493B-8183-FC0CBD60DFC7}" destId="{67E03811-D935-430A-9F70-76F39F7D0A70}" srcOrd="4" destOrd="0" presId="urn:microsoft.com/office/officeart/2018/2/layout/IconCircleList"/>
    <dgm:cxn modelId="{DCB4D9AA-18D1-43C3-862A-149BFE0B71A9}" type="presParOf" srcId="{67E03811-D935-430A-9F70-76F39F7D0A70}" destId="{F9451FAE-0479-4510-BE65-7B60445F6226}" srcOrd="0" destOrd="0" presId="urn:microsoft.com/office/officeart/2018/2/layout/IconCircleList"/>
    <dgm:cxn modelId="{088F60FA-BDB0-44DA-AE78-4EAD0C402A68}" type="presParOf" srcId="{67E03811-D935-430A-9F70-76F39F7D0A70}" destId="{B12DC3DA-0159-40BC-ABF5-885B7828D906}" srcOrd="1" destOrd="0" presId="urn:microsoft.com/office/officeart/2018/2/layout/IconCircleList"/>
    <dgm:cxn modelId="{380195E6-96D7-4794-8B1A-BF4790AEEAA6}" type="presParOf" srcId="{67E03811-D935-430A-9F70-76F39F7D0A70}" destId="{B0A33670-49CB-4913-AD3C-6672E5AFD2EE}" srcOrd="2" destOrd="0" presId="urn:microsoft.com/office/officeart/2018/2/layout/IconCircleList"/>
    <dgm:cxn modelId="{5428645C-087F-400F-8927-47B996453D44}" type="presParOf" srcId="{67E03811-D935-430A-9F70-76F39F7D0A70}" destId="{3714737E-3F81-4796-A307-994FF96B63CD}" srcOrd="3" destOrd="0" presId="urn:microsoft.com/office/officeart/2018/2/layout/IconCircleList"/>
    <dgm:cxn modelId="{EADB8EE2-083E-4752-BD2C-BBD04E138866}" type="presParOf" srcId="{1D85547F-F7AF-493B-8183-FC0CBD60DFC7}" destId="{A725A117-90A6-402E-A053-C99DE0EC78D3}" srcOrd="5" destOrd="0" presId="urn:microsoft.com/office/officeart/2018/2/layout/IconCircleList"/>
    <dgm:cxn modelId="{FF4320B2-980D-48DC-8224-0F36A82FD7D9}" type="presParOf" srcId="{1D85547F-F7AF-493B-8183-FC0CBD60DFC7}" destId="{3C23E79D-ED4B-4550-AC28-C3BC7231EC7B}" srcOrd="6" destOrd="0" presId="urn:microsoft.com/office/officeart/2018/2/layout/IconCircleList"/>
    <dgm:cxn modelId="{57E5129B-6854-43E3-938B-5C0C329D3437}" type="presParOf" srcId="{3C23E79D-ED4B-4550-AC28-C3BC7231EC7B}" destId="{6373A01D-3B16-4C6E-A9A8-351668EA1353}" srcOrd="0" destOrd="0" presId="urn:microsoft.com/office/officeart/2018/2/layout/IconCircleList"/>
    <dgm:cxn modelId="{35CBC5C6-DB9D-46C4-A37F-CEC25B9277C4}" type="presParOf" srcId="{3C23E79D-ED4B-4550-AC28-C3BC7231EC7B}" destId="{FEBAB2A6-E22E-4C6C-B1E4-7C6A2F502717}" srcOrd="1" destOrd="0" presId="urn:microsoft.com/office/officeart/2018/2/layout/IconCircleList"/>
    <dgm:cxn modelId="{15C5299C-A43A-4513-AEB5-9F57642FA776}" type="presParOf" srcId="{3C23E79D-ED4B-4550-AC28-C3BC7231EC7B}" destId="{F282002A-FB72-4DFA-95F0-14F5305A1E08}" srcOrd="2" destOrd="0" presId="urn:microsoft.com/office/officeart/2018/2/layout/IconCircleList"/>
    <dgm:cxn modelId="{03E38392-F4E6-410D-9DD0-BF59A560FC0E}" type="presParOf" srcId="{3C23E79D-ED4B-4550-AC28-C3BC7231EC7B}" destId="{68B695A7-77E2-414E-B940-A1A97FBDF1A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4F6CCA-85E0-4358-9A4C-10B24334B2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62B845-6FC6-4ACF-9412-A226E8700225}">
      <dgm:prSet/>
      <dgm:spPr/>
      <dgm:t>
        <a:bodyPr/>
        <a:lstStyle/>
        <a:p>
          <a:r>
            <a:rPr lang="en-US"/>
            <a:t>Network borders are abstract</a:t>
          </a:r>
        </a:p>
      </dgm:t>
    </dgm:pt>
    <dgm:pt modelId="{20DDD8E8-F901-4164-95FB-81F610C81296}" type="parTrans" cxnId="{232A4E2C-77B8-49BA-97BD-39DD3D62B59F}">
      <dgm:prSet/>
      <dgm:spPr/>
      <dgm:t>
        <a:bodyPr/>
        <a:lstStyle/>
        <a:p>
          <a:endParaRPr lang="en-US"/>
        </a:p>
      </dgm:t>
    </dgm:pt>
    <dgm:pt modelId="{2E264AA8-E1A1-4914-B968-05719FC7570E}" type="sibTrans" cxnId="{232A4E2C-77B8-49BA-97BD-39DD3D62B59F}">
      <dgm:prSet/>
      <dgm:spPr/>
      <dgm:t>
        <a:bodyPr/>
        <a:lstStyle/>
        <a:p>
          <a:endParaRPr lang="en-US"/>
        </a:p>
      </dgm:t>
    </dgm:pt>
    <dgm:pt modelId="{81E703BE-011F-468F-BE0C-6A3B3EF82F17}">
      <dgm:prSet/>
      <dgm:spPr/>
      <dgm:t>
        <a:bodyPr/>
        <a:lstStyle/>
        <a:p>
          <a:r>
            <a:rPr lang="en-US"/>
            <a:t>Connections come across heterogeneous devices</a:t>
          </a:r>
        </a:p>
      </dgm:t>
    </dgm:pt>
    <dgm:pt modelId="{4FC50AD6-C367-4A1B-B015-7C7F829CA1BA}" type="parTrans" cxnId="{22BA55FF-927B-4B91-8C16-14742591C46A}">
      <dgm:prSet/>
      <dgm:spPr/>
      <dgm:t>
        <a:bodyPr/>
        <a:lstStyle/>
        <a:p>
          <a:endParaRPr lang="en-US"/>
        </a:p>
      </dgm:t>
    </dgm:pt>
    <dgm:pt modelId="{14DF65CF-97FF-4D88-A60C-A507D68A3C08}" type="sibTrans" cxnId="{22BA55FF-927B-4B91-8C16-14742591C46A}">
      <dgm:prSet/>
      <dgm:spPr/>
      <dgm:t>
        <a:bodyPr/>
        <a:lstStyle/>
        <a:p>
          <a:endParaRPr lang="en-US"/>
        </a:p>
      </dgm:t>
    </dgm:pt>
    <dgm:pt modelId="{A0E3F294-08B7-4C10-9945-CA5CAE36E7DD}">
      <dgm:prSet/>
      <dgm:spPr/>
      <dgm:t>
        <a:bodyPr/>
        <a:lstStyle/>
        <a:p>
          <a:r>
            <a:rPr lang="en-US"/>
            <a:t>Any communication/interaction could result in undesirable behavior</a:t>
          </a:r>
        </a:p>
      </dgm:t>
    </dgm:pt>
    <dgm:pt modelId="{B340AA6A-4806-4CB8-A506-88D77C892EB0}" type="parTrans" cxnId="{3E53C96F-A5DC-432F-ACA4-6F13889369BB}">
      <dgm:prSet/>
      <dgm:spPr/>
      <dgm:t>
        <a:bodyPr/>
        <a:lstStyle/>
        <a:p>
          <a:endParaRPr lang="en-US"/>
        </a:p>
      </dgm:t>
    </dgm:pt>
    <dgm:pt modelId="{4ABC52B8-DF5D-4D75-AFD0-7D9D9B7E6556}" type="sibTrans" cxnId="{3E53C96F-A5DC-432F-ACA4-6F13889369BB}">
      <dgm:prSet/>
      <dgm:spPr/>
      <dgm:t>
        <a:bodyPr/>
        <a:lstStyle/>
        <a:p>
          <a:endParaRPr lang="en-US"/>
        </a:p>
      </dgm:t>
    </dgm:pt>
    <dgm:pt modelId="{F35589A8-1708-4911-8758-C15D6E400422}" type="pres">
      <dgm:prSet presAssocID="{314F6CCA-85E0-4358-9A4C-10B24334B2FF}" presName="root" presStyleCnt="0">
        <dgm:presLayoutVars>
          <dgm:dir/>
          <dgm:resizeHandles val="exact"/>
        </dgm:presLayoutVars>
      </dgm:prSet>
      <dgm:spPr/>
    </dgm:pt>
    <dgm:pt modelId="{7DFD65EE-B1C4-46AF-B16F-59325C6F5B3E}" type="pres">
      <dgm:prSet presAssocID="{4962B845-6FC6-4ACF-9412-A226E8700225}" presName="compNode" presStyleCnt="0"/>
      <dgm:spPr/>
    </dgm:pt>
    <dgm:pt modelId="{395D414D-3A69-4B13-93F6-C68F198E1AFE}" type="pres">
      <dgm:prSet presAssocID="{4962B845-6FC6-4ACF-9412-A226E8700225}" presName="bgRect" presStyleLbl="bgShp" presStyleIdx="0" presStyleCnt="3"/>
      <dgm:spPr/>
    </dgm:pt>
    <dgm:pt modelId="{8B40FD87-DD10-4AD7-BD9A-10381F399DAB}" type="pres">
      <dgm:prSet presAssocID="{4962B845-6FC6-4ACF-9412-A226E87002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0AB461A0-2CCE-40E9-812F-1096A0800160}" type="pres">
      <dgm:prSet presAssocID="{4962B845-6FC6-4ACF-9412-A226E8700225}" presName="spaceRect" presStyleCnt="0"/>
      <dgm:spPr/>
    </dgm:pt>
    <dgm:pt modelId="{9C4839B4-11D9-4CFF-A018-413CEA652EC5}" type="pres">
      <dgm:prSet presAssocID="{4962B845-6FC6-4ACF-9412-A226E8700225}" presName="parTx" presStyleLbl="revTx" presStyleIdx="0" presStyleCnt="3">
        <dgm:presLayoutVars>
          <dgm:chMax val="0"/>
          <dgm:chPref val="0"/>
        </dgm:presLayoutVars>
      </dgm:prSet>
      <dgm:spPr/>
    </dgm:pt>
    <dgm:pt modelId="{DDFEA8D0-7348-4896-B1EF-7AD504AC287F}" type="pres">
      <dgm:prSet presAssocID="{2E264AA8-E1A1-4914-B968-05719FC7570E}" presName="sibTrans" presStyleCnt="0"/>
      <dgm:spPr/>
    </dgm:pt>
    <dgm:pt modelId="{EACDC30C-02AF-497E-A9E0-3624D9432C5D}" type="pres">
      <dgm:prSet presAssocID="{81E703BE-011F-468F-BE0C-6A3B3EF82F17}" presName="compNode" presStyleCnt="0"/>
      <dgm:spPr/>
    </dgm:pt>
    <dgm:pt modelId="{8DA8969C-3135-4D75-A5C5-00F8926E3938}" type="pres">
      <dgm:prSet presAssocID="{81E703BE-011F-468F-BE0C-6A3B3EF82F17}" presName="bgRect" presStyleLbl="bgShp" presStyleIdx="1" presStyleCnt="3"/>
      <dgm:spPr/>
    </dgm:pt>
    <dgm:pt modelId="{478A75BF-68A1-4C35-B5D6-DCC152D2E4BC}" type="pres">
      <dgm:prSet presAssocID="{81E703BE-011F-468F-BE0C-6A3B3EF82F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5BD4B6FE-DFBE-4C9A-8DCD-4F6A20CC494F}" type="pres">
      <dgm:prSet presAssocID="{81E703BE-011F-468F-BE0C-6A3B3EF82F17}" presName="spaceRect" presStyleCnt="0"/>
      <dgm:spPr/>
    </dgm:pt>
    <dgm:pt modelId="{9C0ADFA8-0C75-4496-9C9B-0E3F93D9B121}" type="pres">
      <dgm:prSet presAssocID="{81E703BE-011F-468F-BE0C-6A3B3EF82F17}" presName="parTx" presStyleLbl="revTx" presStyleIdx="1" presStyleCnt="3">
        <dgm:presLayoutVars>
          <dgm:chMax val="0"/>
          <dgm:chPref val="0"/>
        </dgm:presLayoutVars>
      </dgm:prSet>
      <dgm:spPr/>
    </dgm:pt>
    <dgm:pt modelId="{7A049DBC-A5E2-45FE-950E-37CED0206B41}" type="pres">
      <dgm:prSet presAssocID="{14DF65CF-97FF-4D88-A60C-A507D68A3C08}" presName="sibTrans" presStyleCnt="0"/>
      <dgm:spPr/>
    </dgm:pt>
    <dgm:pt modelId="{88787540-D40F-4D42-A197-2BCC8816F5B4}" type="pres">
      <dgm:prSet presAssocID="{A0E3F294-08B7-4C10-9945-CA5CAE36E7DD}" presName="compNode" presStyleCnt="0"/>
      <dgm:spPr/>
    </dgm:pt>
    <dgm:pt modelId="{CD322E13-6EC9-443A-9380-7FC75798F0F4}" type="pres">
      <dgm:prSet presAssocID="{A0E3F294-08B7-4C10-9945-CA5CAE36E7DD}" presName="bgRect" presStyleLbl="bgShp" presStyleIdx="2" presStyleCnt="3"/>
      <dgm:spPr/>
    </dgm:pt>
    <dgm:pt modelId="{6DEA1F68-3CA3-469D-A4CE-85FC7573374E}" type="pres">
      <dgm:prSet presAssocID="{A0E3F294-08B7-4C10-9945-CA5CAE36E7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9A6ADFA2-9BEC-4D82-AD3B-039FDA8D9800}" type="pres">
      <dgm:prSet presAssocID="{A0E3F294-08B7-4C10-9945-CA5CAE36E7DD}" presName="spaceRect" presStyleCnt="0"/>
      <dgm:spPr/>
    </dgm:pt>
    <dgm:pt modelId="{4E4CD19D-5663-4145-9A8C-B43D393C5FD3}" type="pres">
      <dgm:prSet presAssocID="{A0E3F294-08B7-4C10-9945-CA5CAE36E7DD}" presName="parTx" presStyleLbl="revTx" presStyleIdx="2" presStyleCnt="3">
        <dgm:presLayoutVars>
          <dgm:chMax val="0"/>
          <dgm:chPref val="0"/>
        </dgm:presLayoutVars>
      </dgm:prSet>
      <dgm:spPr/>
    </dgm:pt>
  </dgm:ptLst>
  <dgm:cxnLst>
    <dgm:cxn modelId="{F5B5F800-BE09-476D-A450-34C05BA644C0}" type="presOf" srcId="{A0E3F294-08B7-4C10-9945-CA5CAE36E7DD}" destId="{4E4CD19D-5663-4145-9A8C-B43D393C5FD3}" srcOrd="0" destOrd="0" presId="urn:microsoft.com/office/officeart/2018/2/layout/IconVerticalSolidList"/>
    <dgm:cxn modelId="{232A4E2C-77B8-49BA-97BD-39DD3D62B59F}" srcId="{314F6CCA-85E0-4358-9A4C-10B24334B2FF}" destId="{4962B845-6FC6-4ACF-9412-A226E8700225}" srcOrd="0" destOrd="0" parTransId="{20DDD8E8-F901-4164-95FB-81F610C81296}" sibTransId="{2E264AA8-E1A1-4914-B968-05719FC7570E}"/>
    <dgm:cxn modelId="{3E53C96F-A5DC-432F-ACA4-6F13889369BB}" srcId="{314F6CCA-85E0-4358-9A4C-10B24334B2FF}" destId="{A0E3F294-08B7-4C10-9945-CA5CAE36E7DD}" srcOrd="2" destOrd="0" parTransId="{B340AA6A-4806-4CB8-A506-88D77C892EB0}" sibTransId="{4ABC52B8-DF5D-4D75-AFD0-7D9D9B7E6556}"/>
    <dgm:cxn modelId="{458A5AA5-0EC7-4956-9B71-35964643F82F}" type="presOf" srcId="{81E703BE-011F-468F-BE0C-6A3B3EF82F17}" destId="{9C0ADFA8-0C75-4496-9C9B-0E3F93D9B121}" srcOrd="0" destOrd="0" presId="urn:microsoft.com/office/officeart/2018/2/layout/IconVerticalSolidList"/>
    <dgm:cxn modelId="{B9B561D6-39EF-4A47-87E1-DE9CBDA0692C}" type="presOf" srcId="{4962B845-6FC6-4ACF-9412-A226E8700225}" destId="{9C4839B4-11D9-4CFF-A018-413CEA652EC5}" srcOrd="0" destOrd="0" presId="urn:microsoft.com/office/officeart/2018/2/layout/IconVerticalSolidList"/>
    <dgm:cxn modelId="{793F6DEF-0B01-4981-902A-108A84F0E5FB}" type="presOf" srcId="{314F6CCA-85E0-4358-9A4C-10B24334B2FF}" destId="{F35589A8-1708-4911-8758-C15D6E400422}" srcOrd="0" destOrd="0" presId="urn:microsoft.com/office/officeart/2018/2/layout/IconVerticalSolidList"/>
    <dgm:cxn modelId="{22BA55FF-927B-4B91-8C16-14742591C46A}" srcId="{314F6CCA-85E0-4358-9A4C-10B24334B2FF}" destId="{81E703BE-011F-468F-BE0C-6A3B3EF82F17}" srcOrd="1" destOrd="0" parTransId="{4FC50AD6-C367-4A1B-B015-7C7F829CA1BA}" sibTransId="{14DF65CF-97FF-4D88-A60C-A507D68A3C08}"/>
    <dgm:cxn modelId="{83530F7E-3D07-48AB-BB94-CAF9201C9C3E}" type="presParOf" srcId="{F35589A8-1708-4911-8758-C15D6E400422}" destId="{7DFD65EE-B1C4-46AF-B16F-59325C6F5B3E}" srcOrd="0" destOrd="0" presId="urn:microsoft.com/office/officeart/2018/2/layout/IconVerticalSolidList"/>
    <dgm:cxn modelId="{E6B0F0D0-2159-4D23-AC8B-4609FFE2541C}" type="presParOf" srcId="{7DFD65EE-B1C4-46AF-B16F-59325C6F5B3E}" destId="{395D414D-3A69-4B13-93F6-C68F198E1AFE}" srcOrd="0" destOrd="0" presId="urn:microsoft.com/office/officeart/2018/2/layout/IconVerticalSolidList"/>
    <dgm:cxn modelId="{948A3DFD-0BA9-4915-BFD6-A88865B31C46}" type="presParOf" srcId="{7DFD65EE-B1C4-46AF-B16F-59325C6F5B3E}" destId="{8B40FD87-DD10-4AD7-BD9A-10381F399DAB}" srcOrd="1" destOrd="0" presId="urn:microsoft.com/office/officeart/2018/2/layout/IconVerticalSolidList"/>
    <dgm:cxn modelId="{AF652238-CE01-4676-B66A-92A6371DF5EE}" type="presParOf" srcId="{7DFD65EE-B1C4-46AF-B16F-59325C6F5B3E}" destId="{0AB461A0-2CCE-40E9-812F-1096A0800160}" srcOrd="2" destOrd="0" presId="urn:microsoft.com/office/officeart/2018/2/layout/IconVerticalSolidList"/>
    <dgm:cxn modelId="{5A6500DD-5D8C-4D6D-AE04-0F5C2F0D8787}" type="presParOf" srcId="{7DFD65EE-B1C4-46AF-B16F-59325C6F5B3E}" destId="{9C4839B4-11D9-4CFF-A018-413CEA652EC5}" srcOrd="3" destOrd="0" presId="urn:microsoft.com/office/officeart/2018/2/layout/IconVerticalSolidList"/>
    <dgm:cxn modelId="{5F7686DA-5DBE-4AEB-B72F-5A65E6CD9705}" type="presParOf" srcId="{F35589A8-1708-4911-8758-C15D6E400422}" destId="{DDFEA8D0-7348-4896-B1EF-7AD504AC287F}" srcOrd="1" destOrd="0" presId="urn:microsoft.com/office/officeart/2018/2/layout/IconVerticalSolidList"/>
    <dgm:cxn modelId="{DB966431-85F4-4233-AD05-5F63B51DB59D}" type="presParOf" srcId="{F35589A8-1708-4911-8758-C15D6E400422}" destId="{EACDC30C-02AF-497E-A9E0-3624D9432C5D}" srcOrd="2" destOrd="0" presId="urn:microsoft.com/office/officeart/2018/2/layout/IconVerticalSolidList"/>
    <dgm:cxn modelId="{7BA3BFD9-626D-4416-B1AF-5E607E63018E}" type="presParOf" srcId="{EACDC30C-02AF-497E-A9E0-3624D9432C5D}" destId="{8DA8969C-3135-4D75-A5C5-00F8926E3938}" srcOrd="0" destOrd="0" presId="urn:microsoft.com/office/officeart/2018/2/layout/IconVerticalSolidList"/>
    <dgm:cxn modelId="{1AE225E3-A476-4BED-A16E-DF36B7382F81}" type="presParOf" srcId="{EACDC30C-02AF-497E-A9E0-3624D9432C5D}" destId="{478A75BF-68A1-4C35-B5D6-DCC152D2E4BC}" srcOrd="1" destOrd="0" presId="urn:microsoft.com/office/officeart/2018/2/layout/IconVerticalSolidList"/>
    <dgm:cxn modelId="{FCFEC1B7-3EEE-41E9-B841-033295A44329}" type="presParOf" srcId="{EACDC30C-02AF-497E-A9E0-3624D9432C5D}" destId="{5BD4B6FE-DFBE-4C9A-8DCD-4F6A20CC494F}" srcOrd="2" destOrd="0" presId="urn:microsoft.com/office/officeart/2018/2/layout/IconVerticalSolidList"/>
    <dgm:cxn modelId="{68C63E66-1BE4-4C6A-AAC9-C5C47A8888BF}" type="presParOf" srcId="{EACDC30C-02AF-497E-A9E0-3624D9432C5D}" destId="{9C0ADFA8-0C75-4496-9C9B-0E3F93D9B121}" srcOrd="3" destOrd="0" presId="urn:microsoft.com/office/officeart/2018/2/layout/IconVerticalSolidList"/>
    <dgm:cxn modelId="{48743519-9523-436E-96AB-F43CC9B9205A}" type="presParOf" srcId="{F35589A8-1708-4911-8758-C15D6E400422}" destId="{7A049DBC-A5E2-45FE-950E-37CED0206B41}" srcOrd="3" destOrd="0" presId="urn:microsoft.com/office/officeart/2018/2/layout/IconVerticalSolidList"/>
    <dgm:cxn modelId="{20C72E2A-E9A1-4767-967D-3956917F1E5B}" type="presParOf" srcId="{F35589A8-1708-4911-8758-C15D6E400422}" destId="{88787540-D40F-4D42-A197-2BCC8816F5B4}" srcOrd="4" destOrd="0" presId="urn:microsoft.com/office/officeart/2018/2/layout/IconVerticalSolidList"/>
    <dgm:cxn modelId="{58FDF05A-E3C2-4DD3-878E-D078817EA13C}" type="presParOf" srcId="{88787540-D40F-4D42-A197-2BCC8816F5B4}" destId="{CD322E13-6EC9-443A-9380-7FC75798F0F4}" srcOrd="0" destOrd="0" presId="urn:microsoft.com/office/officeart/2018/2/layout/IconVerticalSolidList"/>
    <dgm:cxn modelId="{64D875ED-3354-4A44-817C-7129137728A5}" type="presParOf" srcId="{88787540-D40F-4D42-A197-2BCC8816F5B4}" destId="{6DEA1F68-3CA3-469D-A4CE-85FC7573374E}" srcOrd="1" destOrd="0" presId="urn:microsoft.com/office/officeart/2018/2/layout/IconVerticalSolidList"/>
    <dgm:cxn modelId="{F252AA32-A28A-4173-AC0F-61167AA4FE8B}" type="presParOf" srcId="{88787540-D40F-4D42-A197-2BCC8816F5B4}" destId="{9A6ADFA2-9BEC-4D82-AD3B-039FDA8D9800}" srcOrd="2" destOrd="0" presId="urn:microsoft.com/office/officeart/2018/2/layout/IconVerticalSolidList"/>
    <dgm:cxn modelId="{0C6A13E4-816C-4C89-B264-D7E9B4358432}" type="presParOf" srcId="{88787540-D40F-4D42-A197-2BCC8816F5B4}" destId="{4E4CD19D-5663-4145-9A8C-B43D393C5FD3}"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88A864-E6A5-4643-97A5-CE9564D589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F328EB-D922-4CA9-ABE8-681A60587CE9}">
      <dgm:prSet/>
      <dgm:spPr/>
      <dgm:t>
        <a:bodyPr/>
        <a:lstStyle/>
        <a:p>
          <a:r>
            <a:rPr lang="en-US"/>
            <a:t>Spoofing</a:t>
          </a:r>
        </a:p>
      </dgm:t>
    </dgm:pt>
    <dgm:pt modelId="{13FD0F03-8CA0-4B3D-AFF0-2F41FA434520}" type="parTrans" cxnId="{BAC4359A-2C22-48F8-8551-05506F50E427}">
      <dgm:prSet/>
      <dgm:spPr/>
      <dgm:t>
        <a:bodyPr/>
        <a:lstStyle/>
        <a:p>
          <a:endParaRPr lang="en-US"/>
        </a:p>
      </dgm:t>
    </dgm:pt>
    <dgm:pt modelId="{A0FA7BEA-1CC1-40C7-B027-4479F8ADCD8E}" type="sibTrans" cxnId="{BAC4359A-2C22-48F8-8551-05506F50E427}">
      <dgm:prSet/>
      <dgm:spPr/>
      <dgm:t>
        <a:bodyPr/>
        <a:lstStyle/>
        <a:p>
          <a:endParaRPr lang="en-US"/>
        </a:p>
      </dgm:t>
    </dgm:pt>
    <dgm:pt modelId="{10D0F40C-519C-4AC4-B61E-633A7C0E95B7}">
      <dgm:prSet/>
      <dgm:spPr/>
      <dgm:t>
        <a:bodyPr/>
        <a:lstStyle/>
        <a:p>
          <a:r>
            <a:rPr lang="en-US"/>
            <a:t>Tampering</a:t>
          </a:r>
        </a:p>
      </dgm:t>
    </dgm:pt>
    <dgm:pt modelId="{69B1CCA9-856C-406B-BCE4-F1A76C909D6A}" type="parTrans" cxnId="{29B9BD4E-47B5-4337-92DE-5908A8890EFA}">
      <dgm:prSet/>
      <dgm:spPr/>
      <dgm:t>
        <a:bodyPr/>
        <a:lstStyle/>
        <a:p>
          <a:endParaRPr lang="en-US"/>
        </a:p>
      </dgm:t>
    </dgm:pt>
    <dgm:pt modelId="{087900E9-9515-4037-B420-0550BE8DC254}" type="sibTrans" cxnId="{29B9BD4E-47B5-4337-92DE-5908A8890EFA}">
      <dgm:prSet/>
      <dgm:spPr/>
      <dgm:t>
        <a:bodyPr/>
        <a:lstStyle/>
        <a:p>
          <a:endParaRPr lang="en-US"/>
        </a:p>
      </dgm:t>
    </dgm:pt>
    <dgm:pt modelId="{85B08CDF-2E8A-461A-860F-E1921B339BAA}">
      <dgm:prSet/>
      <dgm:spPr/>
      <dgm:t>
        <a:bodyPr/>
        <a:lstStyle/>
        <a:p>
          <a:r>
            <a:rPr lang="en-US"/>
            <a:t>Repudiation</a:t>
          </a:r>
        </a:p>
      </dgm:t>
    </dgm:pt>
    <dgm:pt modelId="{0FB37E92-C53C-46EA-8F38-1618EAC2AEC8}" type="parTrans" cxnId="{C4519B3B-0026-4CEB-B71D-24A60528ECAD}">
      <dgm:prSet/>
      <dgm:spPr/>
      <dgm:t>
        <a:bodyPr/>
        <a:lstStyle/>
        <a:p>
          <a:endParaRPr lang="en-US"/>
        </a:p>
      </dgm:t>
    </dgm:pt>
    <dgm:pt modelId="{2E39D153-6ADD-4E17-9443-045A78A83E63}" type="sibTrans" cxnId="{C4519B3B-0026-4CEB-B71D-24A60528ECAD}">
      <dgm:prSet/>
      <dgm:spPr/>
      <dgm:t>
        <a:bodyPr/>
        <a:lstStyle/>
        <a:p>
          <a:endParaRPr lang="en-US"/>
        </a:p>
      </dgm:t>
    </dgm:pt>
    <dgm:pt modelId="{604D3974-F987-4AC9-8E59-D077D3C90599}">
      <dgm:prSet/>
      <dgm:spPr/>
      <dgm:t>
        <a:bodyPr/>
        <a:lstStyle/>
        <a:p>
          <a:r>
            <a:rPr lang="en-US"/>
            <a:t>Information Disclosure</a:t>
          </a:r>
        </a:p>
      </dgm:t>
    </dgm:pt>
    <dgm:pt modelId="{54517565-F11E-433B-A70B-498EAA5EFD13}" type="parTrans" cxnId="{CD8DA853-261D-423D-9019-C26761F50860}">
      <dgm:prSet/>
      <dgm:spPr/>
      <dgm:t>
        <a:bodyPr/>
        <a:lstStyle/>
        <a:p>
          <a:endParaRPr lang="en-US"/>
        </a:p>
      </dgm:t>
    </dgm:pt>
    <dgm:pt modelId="{9A5F3104-380C-4DFE-A402-04172814BF7A}" type="sibTrans" cxnId="{CD8DA853-261D-423D-9019-C26761F50860}">
      <dgm:prSet/>
      <dgm:spPr/>
      <dgm:t>
        <a:bodyPr/>
        <a:lstStyle/>
        <a:p>
          <a:endParaRPr lang="en-US"/>
        </a:p>
      </dgm:t>
    </dgm:pt>
    <dgm:pt modelId="{B182CDB9-6DD8-477C-8128-1CAEC8AC5185}">
      <dgm:prSet/>
      <dgm:spPr/>
      <dgm:t>
        <a:bodyPr/>
        <a:lstStyle/>
        <a:p>
          <a:r>
            <a:rPr lang="en-US"/>
            <a:t>Denial of Service</a:t>
          </a:r>
        </a:p>
      </dgm:t>
    </dgm:pt>
    <dgm:pt modelId="{687B31A6-B179-423B-BF0C-C9C5C6CFADFA}" type="parTrans" cxnId="{41257879-0E77-406D-BBB0-D11A368A95EF}">
      <dgm:prSet/>
      <dgm:spPr/>
      <dgm:t>
        <a:bodyPr/>
        <a:lstStyle/>
        <a:p>
          <a:endParaRPr lang="en-US"/>
        </a:p>
      </dgm:t>
    </dgm:pt>
    <dgm:pt modelId="{94697BB5-2C1F-4205-A97A-A425EA5FD280}" type="sibTrans" cxnId="{41257879-0E77-406D-BBB0-D11A368A95EF}">
      <dgm:prSet/>
      <dgm:spPr/>
      <dgm:t>
        <a:bodyPr/>
        <a:lstStyle/>
        <a:p>
          <a:endParaRPr lang="en-US"/>
        </a:p>
      </dgm:t>
    </dgm:pt>
    <dgm:pt modelId="{4E8DE82B-57DC-4BE4-9B48-9F94072E93DC}">
      <dgm:prSet/>
      <dgm:spPr/>
      <dgm:t>
        <a:bodyPr/>
        <a:lstStyle/>
        <a:p>
          <a:r>
            <a:rPr lang="en-US"/>
            <a:t>Elevation of Privileges</a:t>
          </a:r>
        </a:p>
      </dgm:t>
    </dgm:pt>
    <dgm:pt modelId="{239DBFB3-E76D-4571-9D7F-CA436003DA06}" type="parTrans" cxnId="{2E19B534-AE27-429A-BDA3-E22777E0BE6C}">
      <dgm:prSet/>
      <dgm:spPr/>
      <dgm:t>
        <a:bodyPr/>
        <a:lstStyle/>
        <a:p>
          <a:endParaRPr lang="en-US"/>
        </a:p>
      </dgm:t>
    </dgm:pt>
    <dgm:pt modelId="{563FA805-7A7D-4FF4-B7A6-10631D032A10}" type="sibTrans" cxnId="{2E19B534-AE27-429A-BDA3-E22777E0BE6C}">
      <dgm:prSet/>
      <dgm:spPr/>
      <dgm:t>
        <a:bodyPr/>
        <a:lstStyle/>
        <a:p>
          <a:endParaRPr lang="en-US"/>
        </a:p>
      </dgm:t>
    </dgm:pt>
    <dgm:pt modelId="{31837FC4-86F5-43AD-8560-4D1E92BE4013}" type="pres">
      <dgm:prSet presAssocID="{7488A864-E6A5-4643-97A5-CE9564D589A5}" presName="root" presStyleCnt="0">
        <dgm:presLayoutVars>
          <dgm:dir/>
          <dgm:resizeHandles val="exact"/>
        </dgm:presLayoutVars>
      </dgm:prSet>
      <dgm:spPr/>
    </dgm:pt>
    <dgm:pt modelId="{84DF8D73-C3B9-4A23-985F-50C102BDB482}" type="pres">
      <dgm:prSet presAssocID="{02F328EB-D922-4CA9-ABE8-681A60587CE9}" presName="compNode" presStyleCnt="0"/>
      <dgm:spPr/>
    </dgm:pt>
    <dgm:pt modelId="{DD339100-32DF-40FE-9DEB-F350A9DF52EA}" type="pres">
      <dgm:prSet presAssocID="{02F328EB-D922-4CA9-ABE8-681A60587CE9}" presName="bgRect" presStyleLbl="bgShp" presStyleIdx="0" presStyleCnt="6"/>
      <dgm:spPr/>
    </dgm:pt>
    <dgm:pt modelId="{53EF1773-7BAD-4C02-B6EB-369DCA9E723D}" type="pres">
      <dgm:prSet presAssocID="{02F328EB-D922-4CA9-ABE8-681A60587C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B274053B-99AD-4F43-A1CF-D5A66979B881}" type="pres">
      <dgm:prSet presAssocID="{02F328EB-D922-4CA9-ABE8-681A60587CE9}" presName="spaceRect" presStyleCnt="0"/>
      <dgm:spPr/>
    </dgm:pt>
    <dgm:pt modelId="{0662CE3C-4CCC-41D2-BD72-15A949442F8B}" type="pres">
      <dgm:prSet presAssocID="{02F328EB-D922-4CA9-ABE8-681A60587CE9}" presName="parTx" presStyleLbl="revTx" presStyleIdx="0" presStyleCnt="6">
        <dgm:presLayoutVars>
          <dgm:chMax val="0"/>
          <dgm:chPref val="0"/>
        </dgm:presLayoutVars>
      </dgm:prSet>
      <dgm:spPr/>
    </dgm:pt>
    <dgm:pt modelId="{268F36E1-F2F9-4243-AA27-05692EB52A30}" type="pres">
      <dgm:prSet presAssocID="{A0FA7BEA-1CC1-40C7-B027-4479F8ADCD8E}" presName="sibTrans" presStyleCnt="0"/>
      <dgm:spPr/>
    </dgm:pt>
    <dgm:pt modelId="{002508C7-41DC-4772-92AD-E3A4484B5111}" type="pres">
      <dgm:prSet presAssocID="{10D0F40C-519C-4AC4-B61E-633A7C0E95B7}" presName="compNode" presStyleCnt="0"/>
      <dgm:spPr/>
    </dgm:pt>
    <dgm:pt modelId="{06F44015-8D9F-46FF-B8A7-3E7E3EED06FE}" type="pres">
      <dgm:prSet presAssocID="{10D0F40C-519C-4AC4-B61E-633A7C0E95B7}" presName="bgRect" presStyleLbl="bgShp" presStyleIdx="1" presStyleCnt="6"/>
      <dgm:spPr/>
    </dgm:pt>
    <dgm:pt modelId="{BE8F2714-A6B8-4379-A75A-9181C2DD8A96}" type="pres">
      <dgm:prSet presAssocID="{10D0F40C-519C-4AC4-B61E-633A7C0E95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C0E71B46-652B-4933-9290-AA6B8114BAAC}" type="pres">
      <dgm:prSet presAssocID="{10D0F40C-519C-4AC4-B61E-633A7C0E95B7}" presName="spaceRect" presStyleCnt="0"/>
      <dgm:spPr/>
    </dgm:pt>
    <dgm:pt modelId="{9A33F4C5-E7D0-4928-845A-08774B2C2D5D}" type="pres">
      <dgm:prSet presAssocID="{10D0F40C-519C-4AC4-B61E-633A7C0E95B7}" presName="parTx" presStyleLbl="revTx" presStyleIdx="1" presStyleCnt="6">
        <dgm:presLayoutVars>
          <dgm:chMax val="0"/>
          <dgm:chPref val="0"/>
        </dgm:presLayoutVars>
      </dgm:prSet>
      <dgm:spPr/>
    </dgm:pt>
    <dgm:pt modelId="{CBE4FDD3-3AF8-4542-8F46-AD3119089B6A}" type="pres">
      <dgm:prSet presAssocID="{087900E9-9515-4037-B420-0550BE8DC254}" presName="sibTrans" presStyleCnt="0"/>
      <dgm:spPr/>
    </dgm:pt>
    <dgm:pt modelId="{7DC2D19B-258A-4192-BB47-8937DD4604C2}" type="pres">
      <dgm:prSet presAssocID="{85B08CDF-2E8A-461A-860F-E1921B339BAA}" presName="compNode" presStyleCnt="0"/>
      <dgm:spPr/>
    </dgm:pt>
    <dgm:pt modelId="{EBD403B3-306C-4109-B5CD-F6FD2C7B161A}" type="pres">
      <dgm:prSet presAssocID="{85B08CDF-2E8A-461A-860F-E1921B339BAA}" presName="bgRect" presStyleLbl="bgShp" presStyleIdx="2" presStyleCnt="6"/>
      <dgm:spPr/>
    </dgm:pt>
    <dgm:pt modelId="{A735070F-7BB2-4A16-BF33-576B4A7EDC2A}" type="pres">
      <dgm:prSet presAssocID="{85B08CDF-2E8A-461A-860F-E1921B339B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4F953D8-6457-443B-B8CC-5A3F7B0FD88F}" type="pres">
      <dgm:prSet presAssocID="{85B08CDF-2E8A-461A-860F-E1921B339BAA}" presName="spaceRect" presStyleCnt="0"/>
      <dgm:spPr/>
    </dgm:pt>
    <dgm:pt modelId="{36AD588D-FAF4-41A8-92CA-FAEA4052C42B}" type="pres">
      <dgm:prSet presAssocID="{85B08CDF-2E8A-461A-860F-E1921B339BAA}" presName="parTx" presStyleLbl="revTx" presStyleIdx="2" presStyleCnt="6">
        <dgm:presLayoutVars>
          <dgm:chMax val="0"/>
          <dgm:chPref val="0"/>
        </dgm:presLayoutVars>
      </dgm:prSet>
      <dgm:spPr/>
    </dgm:pt>
    <dgm:pt modelId="{02C89A63-22B0-4CB2-879B-90A8E1FA31BA}" type="pres">
      <dgm:prSet presAssocID="{2E39D153-6ADD-4E17-9443-045A78A83E63}" presName="sibTrans" presStyleCnt="0"/>
      <dgm:spPr/>
    </dgm:pt>
    <dgm:pt modelId="{9D7C0DF3-8805-4F2C-AC3E-45896716C5F5}" type="pres">
      <dgm:prSet presAssocID="{604D3974-F987-4AC9-8E59-D077D3C90599}" presName="compNode" presStyleCnt="0"/>
      <dgm:spPr/>
    </dgm:pt>
    <dgm:pt modelId="{AAC06DF4-DBFB-44C8-A728-CB8DC808E7C8}" type="pres">
      <dgm:prSet presAssocID="{604D3974-F987-4AC9-8E59-D077D3C90599}" presName="bgRect" presStyleLbl="bgShp" presStyleIdx="3" presStyleCnt="6"/>
      <dgm:spPr/>
    </dgm:pt>
    <dgm:pt modelId="{42BD84AC-0031-4197-B55D-8B159390A76A}" type="pres">
      <dgm:prSet presAssocID="{604D3974-F987-4AC9-8E59-D077D3C9059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ormation"/>
        </a:ext>
      </dgm:extLst>
    </dgm:pt>
    <dgm:pt modelId="{62C623D9-13D9-48AB-9D2E-AE9D92AB5067}" type="pres">
      <dgm:prSet presAssocID="{604D3974-F987-4AC9-8E59-D077D3C90599}" presName="spaceRect" presStyleCnt="0"/>
      <dgm:spPr/>
    </dgm:pt>
    <dgm:pt modelId="{737C8141-A5AF-4167-BE94-D839A98DBF48}" type="pres">
      <dgm:prSet presAssocID="{604D3974-F987-4AC9-8E59-D077D3C90599}" presName="parTx" presStyleLbl="revTx" presStyleIdx="3" presStyleCnt="6">
        <dgm:presLayoutVars>
          <dgm:chMax val="0"/>
          <dgm:chPref val="0"/>
        </dgm:presLayoutVars>
      </dgm:prSet>
      <dgm:spPr/>
    </dgm:pt>
    <dgm:pt modelId="{7B32333D-3943-4B4B-A0D5-4439E6DC8938}" type="pres">
      <dgm:prSet presAssocID="{9A5F3104-380C-4DFE-A402-04172814BF7A}" presName="sibTrans" presStyleCnt="0"/>
      <dgm:spPr/>
    </dgm:pt>
    <dgm:pt modelId="{2C9B960F-655F-4EFA-B5F1-13215AF19B95}" type="pres">
      <dgm:prSet presAssocID="{B182CDB9-6DD8-477C-8128-1CAEC8AC5185}" presName="compNode" presStyleCnt="0"/>
      <dgm:spPr/>
    </dgm:pt>
    <dgm:pt modelId="{248C4EA8-EE51-4C37-AABB-2718BB10536E}" type="pres">
      <dgm:prSet presAssocID="{B182CDB9-6DD8-477C-8128-1CAEC8AC5185}" presName="bgRect" presStyleLbl="bgShp" presStyleIdx="4" presStyleCnt="6"/>
      <dgm:spPr/>
    </dgm:pt>
    <dgm:pt modelId="{C7629A71-59D1-4AC7-B416-560CE28B6F6C}" type="pres">
      <dgm:prSet presAssocID="{B182CDB9-6DD8-477C-8128-1CAEC8AC518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ngry Face with No Fill"/>
        </a:ext>
      </dgm:extLst>
    </dgm:pt>
    <dgm:pt modelId="{7E90F515-C715-456B-B227-85EA30645A45}" type="pres">
      <dgm:prSet presAssocID="{B182CDB9-6DD8-477C-8128-1CAEC8AC5185}" presName="spaceRect" presStyleCnt="0"/>
      <dgm:spPr/>
    </dgm:pt>
    <dgm:pt modelId="{E3F3489C-BB04-4B64-A033-ECB7512D0139}" type="pres">
      <dgm:prSet presAssocID="{B182CDB9-6DD8-477C-8128-1CAEC8AC5185}" presName="parTx" presStyleLbl="revTx" presStyleIdx="4" presStyleCnt="6">
        <dgm:presLayoutVars>
          <dgm:chMax val="0"/>
          <dgm:chPref val="0"/>
        </dgm:presLayoutVars>
      </dgm:prSet>
      <dgm:spPr/>
    </dgm:pt>
    <dgm:pt modelId="{241ECD50-8065-4165-A954-6A3F0C55E9BB}" type="pres">
      <dgm:prSet presAssocID="{94697BB5-2C1F-4205-A97A-A425EA5FD280}" presName="sibTrans" presStyleCnt="0"/>
      <dgm:spPr/>
    </dgm:pt>
    <dgm:pt modelId="{1027BBAB-A1CF-4F0F-88A6-6D8EC8DF471D}" type="pres">
      <dgm:prSet presAssocID="{4E8DE82B-57DC-4BE4-9B48-9F94072E93DC}" presName="compNode" presStyleCnt="0"/>
      <dgm:spPr/>
    </dgm:pt>
    <dgm:pt modelId="{8D07736E-A076-4FCB-9116-1F1F813D9883}" type="pres">
      <dgm:prSet presAssocID="{4E8DE82B-57DC-4BE4-9B48-9F94072E93DC}" presName="bgRect" presStyleLbl="bgShp" presStyleIdx="5" presStyleCnt="6"/>
      <dgm:spPr/>
    </dgm:pt>
    <dgm:pt modelId="{B675A8BB-49C8-4F17-958F-2D288D01B06D}" type="pres">
      <dgm:prSet presAssocID="{4E8DE82B-57DC-4BE4-9B48-9F94072E93D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eekTemple"/>
        </a:ext>
      </dgm:extLst>
    </dgm:pt>
    <dgm:pt modelId="{F4005ED5-2439-4920-957E-97BCF2A4E14D}" type="pres">
      <dgm:prSet presAssocID="{4E8DE82B-57DC-4BE4-9B48-9F94072E93DC}" presName="spaceRect" presStyleCnt="0"/>
      <dgm:spPr/>
    </dgm:pt>
    <dgm:pt modelId="{96D1192A-7B1D-4FA4-BB09-A5431363B33D}" type="pres">
      <dgm:prSet presAssocID="{4E8DE82B-57DC-4BE4-9B48-9F94072E93DC}" presName="parTx" presStyleLbl="revTx" presStyleIdx="5" presStyleCnt="6">
        <dgm:presLayoutVars>
          <dgm:chMax val="0"/>
          <dgm:chPref val="0"/>
        </dgm:presLayoutVars>
      </dgm:prSet>
      <dgm:spPr/>
    </dgm:pt>
  </dgm:ptLst>
  <dgm:cxnLst>
    <dgm:cxn modelId="{21443C07-A0E1-4A87-8CEC-9C01203DEA66}" type="presOf" srcId="{85B08CDF-2E8A-461A-860F-E1921B339BAA}" destId="{36AD588D-FAF4-41A8-92CA-FAEA4052C42B}" srcOrd="0" destOrd="0" presId="urn:microsoft.com/office/officeart/2018/2/layout/IconVerticalSolidList"/>
    <dgm:cxn modelId="{2E19B534-AE27-429A-BDA3-E22777E0BE6C}" srcId="{7488A864-E6A5-4643-97A5-CE9564D589A5}" destId="{4E8DE82B-57DC-4BE4-9B48-9F94072E93DC}" srcOrd="5" destOrd="0" parTransId="{239DBFB3-E76D-4571-9D7F-CA436003DA06}" sibTransId="{563FA805-7A7D-4FF4-B7A6-10631D032A10}"/>
    <dgm:cxn modelId="{C4519B3B-0026-4CEB-B71D-24A60528ECAD}" srcId="{7488A864-E6A5-4643-97A5-CE9564D589A5}" destId="{85B08CDF-2E8A-461A-860F-E1921B339BAA}" srcOrd="2" destOrd="0" parTransId="{0FB37E92-C53C-46EA-8F38-1618EAC2AEC8}" sibTransId="{2E39D153-6ADD-4E17-9443-045A78A83E63}"/>
    <dgm:cxn modelId="{0DFD403C-94EC-42BA-BD57-7D0FE3885387}" type="presOf" srcId="{7488A864-E6A5-4643-97A5-CE9564D589A5}" destId="{31837FC4-86F5-43AD-8560-4D1E92BE4013}" srcOrd="0" destOrd="0" presId="urn:microsoft.com/office/officeart/2018/2/layout/IconVerticalSolidList"/>
    <dgm:cxn modelId="{90BF715D-B9A9-450A-8BE3-50B0060A257D}" type="presOf" srcId="{4E8DE82B-57DC-4BE4-9B48-9F94072E93DC}" destId="{96D1192A-7B1D-4FA4-BB09-A5431363B33D}" srcOrd="0" destOrd="0" presId="urn:microsoft.com/office/officeart/2018/2/layout/IconVerticalSolidList"/>
    <dgm:cxn modelId="{E4489A5D-2494-44F7-80E6-E18D1D8555C5}" type="presOf" srcId="{604D3974-F987-4AC9-8E59-D077D3C90599}" destId="{737C8141-A5AF-4167-BE94-D839A98DBF48}" srcOrd="0" destOrd="0" presId="urn:microsoft.com/office/officeart/2018/2/layout/IconVerticalSolidList"/>
    <dgm:cxn modelId="{29B9BD4E-47B5-4337-92DE-5908A8890EFA}" srcId="{7488A864-E6A5-4643-97A5-CE9564D589A5}" destId="{10D0F40C-519C-4AC4-B61E-633A7C0E95B7}" srcOrd="1" destOrd="0" parTransId="{69B1CCA9-856C-406B-BCE4-F1A76C909D6A}" sibTransId="{087900E9-9515-4037-B420-0550BE8DC254}"/>
    <dgm:cxn modelId="{CD8DA853-261D-423D-9019-C26761F50860}" srcId="{7488A864-E6A5-4643-97A5-CE9564D589A5}" destId="{604D3974-F987-4AC9-8E59-D077D3C90599}" srcOrd="3" destOrd="0" parTransId="{54517565-F11E-433B-A70B-498EAA5EFD13}" sibTransId="{9A5F3104-380C-4DFE-A402-04172814BF7A}"/>
    <dgm:cxn modelId="{41257879-0E77-406D-BBB0-D11A368A95EF}" srcId="{7488A864-E6A5-4643-97A5-CE9564D589A5}" destId="{B182CDB9-6DD8-477C-8128-1CAEC8AC5185}" srcOrd="4" destOrd="0" parTransId="{687B31A6-B179-423B-BF0C-C9C5C6CFADFA}" sibTransId="{94697BB5-2C1F-4205-A97A-A425EA5FD280}"/>
    <dgm:cxn modelId="{23A26C80-B513-4579-88EE-2B6DB00A329A}" type="presOf" srcId="{B182CDB9-6DD8-477C-8128-1CAEC8AC5185}" destId="{E3F3489C-BB04-4B64-A033-ECB7512D0139}" srcOrd="0" destOrd="0" presId="urn:microsoft.com/office/officeart/2018/2/layout/IconVerticalSolidList"/>
    <dgm:cxn modelId="{BAC4359A-2C22-48F8-8551-05506F50E427}" srcId="{7488A864-E6A5-4643-97A5-CE9564D589A5}" destId="{02F328EB-D922-4CA9-ABE8-681A60587CE9}" srcOrd="0" destOrd="0" parTransId="{13FD0F03-8CA0-4B3D-AFF0-2F41FA434520}" sibTransId="{A0FA7BEA-1CC1-40C7-B027-4479F8ADCD8E}"/>
    <dgm:cxn modelId="{121E7BB8-1DA5-44DF-8441-94166A452CF4}" type="presOf" srcId="{02F328EB-D922-4CA9-ABE8-681A60587CE9}" destId="{0662CE3C-4CCC-41D2-BD72-15A949442F8B}" srcOrd="0" destOrd="0" presId="urn:microsoft.com/office/officeart/2018/2/layout/IconVerticalSolidList"/>
    <dgm:cxn modelId="{4FF0A2F5-3C84-4E32-907B-99531ABA9CE4}" type="presOf" srcId="{10D0F40C-519C-4AC4-B61E-633A7C0E95B7}" destId="{9A33F4C5-E7D0-4928-845A-08774B2C2D5D}" srcOrd="0" destOrd="0" presId="urn:microsoft.com/office/officeart/2018/2/layout/IconVerticalSolidList"/>
    <dgm:cxn modelId="{B119B193-6CE4-41D5-8B56-DB8487C09EF7}" type="presParOf" srcId="{31837FC4-86F5-43AD-8560-4D1E92BE4013}" destId="{84DF8D73-C3B9-4A23-985F-50C102BDB482}" srcOrd="0" destOrd="0" presId="urn:microsoft.com/office/officeart/2018/2/layout/IconVerticalSolidList"/>
    <dgm:cxn modelId="{2CBDEA9F-BA87-4F92-82D5-27062615DAED}" type="presParOf" srcId="{84DF8D73-C3B9-4A23-985F-50C102BDB482}" destId="{DD339100-32DF-40FE-9DEB-F350A9DF52EA}" srcOrd="0" destOrd="0" presId="urn:microsoft.com/office/officeart/2018/2/layout/IconVerticalSolidList"/>
    <dgm:cxn modelId="{59E6935A-6D51-4ED6-8AE2-3A3CA676129D}" type="presParOf" srcId="{84DF8D73-C3B9-4A23-985F-50C102BDB482}" destId="{53EF1773-7BAD-4C02-B6EB-369DCA9E723D}" srcOrd="1" destOrd="0" presId="urn:microsoft.com/office/officeart/2018/2/layout/IconVerticalSolidList"/>
    <dgm:cxn modelId="{C6231565-0100-488B-A711-69999FFF1F6E}" type="presParOf" srcId="{84DF8D73-C3B9-4A23-985F-50C102BDB482}" destId="{B274053B-99AD-4F43-A1CF-D5A66979B881}" srcOrd="2" destOrd="0" presId="urn:microsoft.com/office/officeart/2018/2/layout/IconVerticalSolidList"/>
    <dgm:cxn modelId="{A541A4D3-61BE-41B8-BA44-7B8CACBB6272}" type="presParOf" srcId="{84DF8D73-C3B9-4A23-985F-50C102BDB482}" destId="{0662CE3C-4CCC-41D2-BD72-15A949442F8B}" srcOrd="3" destOrd="0" presId="urn:microsoft.com/office/officeart/2018/2/layout/IconVerticalSolidList"/>
    <dgm:cxn modelId="{9CBDAA85-DF9D-4932-A551-9303137D6A57}" type="presParOf" srcId="{31837FC4-86F5-43AD-8560-4D1E92BE4013}" destId="{268F36E1-F2F9-4243-AA27-05692EB52A30}" srcOrd="1" destOrd="0" presId="urn:microsoft.com/office/officeart/2018/2/layout/IconVerticalSolidList"/>
    <dgm:cxn modelId="{1A3C5990-7445-4299-B7F7-1F6B84F3CE3E}" type="presParOf" srcId="{31837FC4-86F5-43AD-8560-4D1E92BE4013}" destId="{002508C7-41DC-4772-92AD-E3A4484B5111}" srcOrd="2" destOrd="0" presId="urn:microsoft.com/office/officeart/2018/2/layout/IconVerticalSolidList"/>
    <dgm:cxn modelId="{7B92C4E8-4636-459E-95E1-A297B2DB998D}" type="presParOf" srcId="{002508C7-41DC-4772-92AD-E3A4484B5111}" destId="{06F44015-8D9F-46FF-B8A7-3E7E3EED06FE}" srcOrd="0" destOrd="0" presId="urn:microsoft.com/office/officeart/2018/2/layout/IconVerticalSolidList"/>
    <dgm:cxn modelId="{BB96E744-B9EF-4C33-9E30-78B3593E5582}" type="presParOf" srcId="{002508C7-41DC-4772-92AD-E3A4484B5111}" destId="{BE8F2714-A6B8-4379-A75A-9181C2DD8A96}" srcOrd="1" destOrd="0" presId="urn:microsoft.com/office/officeart/2018/2/layout/IconVerticalSolidList"/>
    <dgm:cxn modelId="{ACB22160-ECA5-4F51-A3CA-41F3F70C0ED7}" type="presParOf" srcId="{002508C7-41DC-4772-92AD-E3A4484B5111}" destId="{C0E71B46-652B-4933-9290-AA6B8114BAAC}" srcOrd="2" destOrd="0" presId="urn:microsoft.com/office/officeart/2018/2/layout/IconVerticalSolidList"/>
    <dgm:cxn modelId="{D4627773-79A6-449E-A0DF-06A623AE8AE9}" type="presParOf" srcId="{002508C7-41DC-4772-92AD-E3A4484B5111}" destId="{9A33F4C5-E7D0-4928-845A-08774B2C2D5D}" srcOrd="3" destOrd="0" presId="urn:microsoft.com/office/officeart/2018/2/layout/IconVerticalSolidList"/>
    <dgm:cxn modelId="{A0987FB2-9FA9-4AB3-8D6A-61421319B2CF}" type="presParOf" srcId="{31837FC4-86F5-43AD-8560-4D1E92BE4013}" destId="{CBE4FDD3-3AF8-4542-8F46-AD3119089B6A}" srcOrd="3" destOrd="0" presId="urn:microsoft.com/office/officeart/2018/2/layout/IconVerticalSolidList"/>
    <dgm:cxn modelId="{BEED5377-A136-43BB-B6C1-633C081AFE37}" type="presParOf" srcId="{31837FC4-86F5-43AD-8560-4D1E92BE4013}" destId="{7DC2D19B-258A-4192-BB47-8937DD4604C2}" srcOrd="4" destOrd="0" presId="urn:microsoft.com/office/officeart/2018/2/layout/IconVerticalSolidList"/>
    <dgm:cxn modelId="{1B057883-BD32-4E42-82EE-449561022B00}" type="presParOf" srcId="{7DC2D19B-258A-4192-BB47-8937DD4604C2}" destId="{EBD403B3-306C-4109-B5CD-F6FD2C7B161A}" srcOrd="0" destOrd="0" presId="urn:microsoft.com/office/officeart/2018/2/layout/IconVerticalSolidList"/>
    <dgm:cxn modelId="{F2736354-8F8A-41C6-83ED-9742B9EFD87D}" type="presParOf" srcId="{7DC2D19B-258A-4192-BB47-8937DD4604C2}" destId="{A735070F-7BB2-4A16-BF33-576B4A7EDC2A}" srcOrd="1" destOrd="0" presId="urn:microsoft.com/office/officeart/2018/2/layout/IconVerticalSolidList"/>
    <dgm:cxn modelId="{5C6F67A8-73CA-41C8-8DAE-C70C4E05F2D2}" type="presParOf" srcId="{7DC2D19B-258A-4192-BB47-8937DD4604C2}" destId="{C4F953D8-6457-443B-B8CC-5A3F7B0FD88F}" srcOrd="2" destOrd="0" presId="urn:microsoft.com/office/officeart/2018/2/layout/IconVerticalSolidList"/>
    <dgm:cxn modelId="{A767D09F-91C8-4DFD-AD13-D0CD18AE7A82}" type="presParOf" srcId="{7DC2D19B-258A-4192-BB47-8937DD4604C2}" destId="{36AD588D-FAF4-41A8-92CA-FAEA4052C42B}" srcOrd="3" destOrd="0" presId="urn:microsoft.com/office/officeart/2018/2/layout/IconVerticalSolidList"/>
    <dgm:cxn modelId="{532A0AE8-04D9-4547-9487-9724B10B731A}" type="presParOf" srcId="{31837FC4-86F5-43AD-8560-4D1E92BE4013}" destId="{02C89A63-22B0-4CB2-879B-90A8E1FA31BA}" srcOrd="5" destOrd="0" presId="urn:microsoft.com/office/officeart/2018/2/layout/IconVerticalSolidList"/>
    <dgm:cxn modelId="{19154407-04F6-49FE-B249-E3638B684BAF}" type="presParOf" srcId="{31837FC4-86F5-43AD-8560-4D1E92BE4013}" destId="{9D7C0DF3-8805-4F2C-AC3E-45896716C5F5}" srcOrd="6" destOrd="0" presId="urn:microsoft.com/office/officeart/2018/2/layout/IconVerticalSolidList"/>
    <dgm:cxn modelId="{F88BBE9F-3739-4E0B-B7E4-A133B94A2767}" type="presParOf" srcId="{9D7C0DF3-8805-4F2C-AC3E-45896716C5F5}" destId="{AAC06DF4-DBFB-44C8-A728-CB8DC808E7C8}" srcOrd="0" destOrd="0" presId="urn:microsoft.com/office/officeart/2018/2/layout/IconVerticalSolidList"/>
    <dgm:cxn modelId="{11A3F371-9547-4149-B334-60835BCB7F91}" type="presParOf" srcId="{9D7C0DF3-8805-4F2C-AC3E-45896716C5F5}" destId="{42BD84AC-0031-4197-B55D-8B159390A76A}" srcOrd="1" destOrd="0" presId="urn:microsoft.com/office/officeart/2018/2/layout/IconVerticalSolidList"/>
    <dgm:cxn modelId="{04F773B1-FC6C-41FA-854F-F48C3216C4E5}" type="presParOf" srcId="{9D7C0DF3-8805-4F2C-AC3E-45896716C5F5}" destId="{62C623D9-13D9-48AB-9D2E-AE9D92AB5067}" srcOrd="2" destOrd="0" presId="urn:microsoft.com/office/officeart/2018/2/layout/IconVerticalSolidList"/>
    <dgm:cxn modelId="{E14978F0-D48D-4108-B1EC-9C13609F7AFE}" type="presParOf" srcId="{9D7C0DF3-8805-4F2C-AC3E-45896716C5F5}" destId="{737C8141-A5AF-4167-BE94-D839A98DBF48}" srcOrd="3" destOrd="0" presId="urn:microsoft.com/office/officeart/2018/2/layout/IconVerticalSolidList"/>
    <dgm:cxn modelId="{0DA907C7-624F-40C7-B36F-F6374C3200F6}" type="presParOf" srcId="{31837FC4-86F5-43AD-8560-4D1E92BE4013}" destId="{7B32333D-3943-4B4B-A0D5-4439E6DC8938}" srcOrd="7" destOrd="0" presId="urn:microsoft.com/office/officeart/2018/2/layout/IconVerticalSolidList"/>
    <dgm:cxn modelId="{71C01760-4FC1-4626-A476-55DB20624DD6}" type="presParOf" srcId="{31837FC4-86F5-43AD-8560-4D1E92BE4013}" destId="{2C9B960F-655F-4EFA-B5F1-13215AF19B95}" srcOrd="8" destOrd="0" presId="urn:microsoft.com/office/officeart/2018/2/layout/IconVerticalSolidList"/>
    <dgm:cxn modelId="{B9D9EE8C-524F-4E7F-BDEB-0D970AC3DE12}" type="presParOf" srcId="{2C9B960F-655F-4EFA-B5F1-13215AF19B95}" destId="{248C4EA8-EE51-4C37-AABB-2718BB10536E}" srcOrd="0" destOrd="0" presId="urn:microsoft.com/office/officeart/2018/2/layout/IconVerticalSolidList"/>
    <dgm:cxn modelId="{2369E21E-0C84-4472-A10A-0E2BCAE766F4}" type="presParOf" srcId="{2C9B960F-655F-4EFA-B5F1-13215AF19B95}" destId="{C7629A71-59D1-4AC7-B416-560CE28B6F6C}" srcOrd="1" destOrd="0" presId="urn:microsoft.com/office/officeart/2018/2/layout/IconVerticalSolidList"/>
    <dgm:cxn modelId="{B5E1746E-9E0E-4232-A672-67C9CB56D9D7}" type="presParOf" srcId="{2C9B960F-655F-4EFA-B5F1-13215AF19B95}" destId="{7E90F515-C715-456B-B227-85EA30645A45}" srcOrd="2" destOrd="0" presId="urn:microsoft.com/office/officeart/2018/2/layout/IconVerticalSolidList"/>
    <dgm:cxn modelId="{0221AC5F-010A-4217-9A00-3DA97FC977BE}" type="presParOf" srcId="{2C9B960F-655F-4EFA-B5F1-13215AF19B95}" destId="{E3F3489C-BB04-4B64-A033-ECB7512D0139}" srcOrd="3" destOrd="0" presId="urn:microsoft.com/office/officeart/2018/2/layout/IconVerticalSolidList"/>
    <dgm:cxn modelId="{0D78565B-1001-426B-A154-030DE2F2F95C}" type="presParOf" srcId="{31837FC4-86F5-43AD-8560-4D1E92BE4013}" destId="{241ECD50-8065-4165-A954-6A3F0C55E9BB}" srcOrd="9" destOrd="0" presId="urn:microsoft.com/office/officeart/2018/2/layout/IconVerticalSolidList"/>
    <dgm:cxn modelId="{17B6CC00-0B89-40A3-8C67-10CB64E880F4}" type="presParOf" srcId="{31837FC4-86F5-43AD-8560-4D1E92BE4013}" destId="{1027BBAB-A1CF-4F0F-88A6-6D8EC8DF471D}" srcOrd="10" destOrd="0" presId="urn:microsoft.com/office/officeart/2018/2/layout/IconVerticalSolidList"/>
    <dgm:cxn modelId="{E16D90D6-2462-4E4B-912D-CCC556B031F2}" type="presParOf" srcId="{1027BBAB-A1CF-4F0F-88A6-6D8EC8DF471D}" destId="{8D07736E-A076-4FCB-9116-1F1F813D9883}" srcOrd="0" destOrd="0" presId="urn:microsoft.com/office/officeart/2018/2/layout/IconVerticalSolidList"/>
    <dgm:cxn modelId="{92848E45-C7D1-42B9-9ACE-BF6C3FB518BD}" type="presParOf" srcId="{1027BBAB-A1CF-4F0F-88A6-6D8EC8DF471D}" destId="{B675A8BB-49C8-4F17-958F-2D288D01B06D}" srcOrd="1" destOrd="0" presId="urn:microsoft.com/office/officeart/2018/2/layout/IconVerticalSolidList"/>
    <dgm:cxn modelId="{0E326128-2510-4A11-99E4-9113DAEACC1A}" type="presParOf" srcId="{1027BBAB-A1CF-4F0F-88A6-6D8EC8DF471D}" destId="{F4005ED5-2439-4920-957E-97BCF2A4E14D}" srcOrd="2" destOrd="0" presId="urn:microsoft.com/office/officeart/2018/2/layout/IconVerticalSolidList"/>
    <dgm:cxn modelId="{1D501016-9BAC-4B10-9C2D-B3E6AE9A3D23}" type="presParOf" srcId="{1027BBAB-A1CF-4F0F-88A6-6D8EC8DF471D}" destId="{96D1192A-7B1D-4FA4-BB09-A5431363B33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3A242-65A3-4124-B324-4211C6D079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CB3678-5A3B-4167-B407-786D109AFD4A}">
      <dgm:prSet/>
      <dgm:spPr/>
      <dgm:t>
        <a:bodyPr/>
        <a:lstStyle/>
        <a:p>
          <a:pPr>
            <a:lnSpc>
              <a:spcPct val="100000"/>
            </a:lnSpc>
          </a:pPr>
          <a:r>
            <a:rPr lang="en-US" dirty="0"/>
            <a:t>Security is about risk management protections</a:t>
          </a:r>
        </a:p>
      </dgm:t>
    </dgm:pt>
    <dgm:pt modelId="{24AE9672-8784-4F96-9086-D9510639536C}" type="parTrans" cxnId="{DDCE3F5B-4CF1-4170-9D19-07848977FB89}">
      <dgm:prSet/>
      <dgm:spPr/>
      <dgm:t>
        <a:bodyPr/>
        <a:lstStyle/>
        <a:p>
          <a:endParaRPr lang="en-US"/>
        </a:p>
      </dgm:t>
    </dgm:pt>
    <dgm:pt modelId="{E508A96A-EBCB-4E15-B4D4-FC02131A0BE6}" type="sibTrans" cxnId="{DDCE3F5B-4CF1-4170-9D19-07848977FB89}">
      <dgm:prSet/>
      <dgm:spPr/>
      <dgm:t>
        <a:bodyPr/>
        <a:lstStyle/>
        <a:p>
          <a:endParaRPr lang="en-US"/>
        </a:p>
      </dgm:t>
    </dgm:pt>
    <dgm:pt modelId="{A41297BB-C8DA-42AE-B925-F32458E60034}">
      <dgm:prSet/>
      <dgm:spPr/>
      <dgm:t>
        <a:bodyPr/>
        <a:lstStyle/>
        <a:p>
          <a:pPr>
            <a:lnSpc>
              <a:spcPct val="100000"/>
            </a:lnSpc>
          </a:pPr>
          <a:r>
            <a:rPr lang="en-US" dirty="0"/>
            <a:t>Creating skeptical by default environment</a:t>
          </a:r>
        </a:p>
      </dgm:t>
    </dgm:pt>
    <dgm:pt modelId="{1AC6A8B6-67DC-4FF9-B0D3-8E81B35FEA9A}" type="parTrans" cxnId="{2337BF2E-6DCD-47A8-A3AA-E452153D12EB}">
      <dgm:prSet/>
      <dgm:spPr/>
      <dgm:t>
        <a:bodyPr/>
        <a:lstStyle/>
        <a:p>
          <a:endParaRPr lang="en-US"/>
        </a:p>
      </dgm:t>
    </dgm:pt>
    <dgm:pt modelId="{4173B5F5-B660-4EDA-8FB0-52A409544013}" type="sibTrans" cxnId="{2337BF2E-6DCD-47A8-A3AA-E452153D12EB}">
      <dgm:prSet/>
      <dgm:spPr/>
      <dgm:t>
        <a:bodyPr/>
        <a:lstStyle/>
        <a:p>
          <a:endParaRPr lang="en-US"/>
        </a:p>
      </dgm:t>
    </dgm:pt>
    <dgm:pt modelId="{BD6205F1-5817-41E4-B992-D4827FE7DC52}">
      <dgm:prSet/>
      <dgm:spPr/>
      <dgm:t>
        <a:bodyPr/>
        <a:lstStyle/>
        <a:p>
          <a:pPr>
            <a:lnSpc>
              <a:spcPct val="100000"/>
            </a:lnSpc>
          </a:pPr>
          <a:r>
            <a:rPr lang="en-US" dirty="0"/>
            <a:t>Authenticate, authorize, and audit actions</a:t>
          </a:r>
        </a:p>
      </dgm:t>
    </dgm:pt>
    <dgm:pt modelId="{07795CD8-5652-4FFA-86CC-C534CEE53E8B}" type="parTrans" cxnId="{494C2660-CD46-45D7-A34E-A26C384E75B1}">
      <dgm:prSet/>
      <dgm:spPr/>
      <dgm:t>
        <a:bodyPr/>
        <a:lstStyle/>
        <a:p>
          <a:endParaRPr lang="en-US"/>
        </a:p>
      </dgm:t>
    </dgm:pt>
    <dgm:pt modelId="{19198E03-4AD7-4E1E-8DC8-CE2E83A15D4F}" type="sibTrans" cxnId="{494C2660-CD46-45D7-A34E-A26C384E75B1}">
      <dgm:prSet/>
      <dgm:spPr/>
      <dgm:t>
        <a:bodyPr/>
        <a:lstStyle/>
        <a:p>
          <a:endParaRPr lang="en-US"/>
        </a:p>
      </dgm:t>
    </dgm:pt>
    <dgm:pt modelId="{18156665-3E27-48FF-8B95-69DE1260ED84}">
      <dgm:prSet/>
      <dgm:spPr/>
      <dgm:t>
        <a:bodyPr/>
        <a:lstStyle/>
        <a:p>
          <a:pPr>
            <a:lnSpc>
              <a:spcPct val="100000"/>
            </a:lnSpc>
          </a:pPr>
          <a:r>
            <a:rPr lang="en-US" dirty="0"/>
            <a:t>Preventing negligence and anticipating failure</a:t>
          </a:r>
        </a:p>
      </dgm:t>
    </dgm:pt>
    <dgm:pt modelId="{D47B0592-26F4-4CB2-8428-F11CBB7DB61F}" type="parTrans" cxnId="{23D0D3AD-874B-41C0-86C5-666A06C8BBEC}">
      <dgm:prSet/>
      <dgm:spPr/>
      <dgm:t>
        <a:bodyPr/>
        <a:lstStyle/>
        <a:p>
          <a:endParaRPr lang="en-US"/>
        </a:p>
      </dgm:t>
    </dgm:pt>
    <dgm:pt modelId="{E344E7DF-074D-4225-AE05-F6254DB6507F}" type="sibTrans" cxnId="{23D0D3AD-874B-41C0-86C5-666A06C8BBEC}">
      <dgm:prSet/>
      <dgm:spPr/>
      <dgm:t>
        <a:bodyPr/>
        <a:lstStyle/>
        <a:p>
          <a:endParaRPr lang="en-US"/>
        </a:p>
      </dgm:t>
    </dgm:pt>
    <dgm:pt modelId="{70B6035A-0592-426A-A437-361FA2B7FB2B}">
      <dgm:prSet/>
      <dgm:spPr/>
      <dgm:t>
        <a:bodyPr/>
        <a:lstStyle/>
        <a:p>
          <a:pPr>
            <a:lnSpc>
              <a:spcPct val="100000"/>
            </a:lnSpc>
          </a:pPr>
          <a:r>
            <a:rPr lang="en-US" dirty="0"/>
            <a:t>Preventing maliciousness and reducing assumptions</a:t>
          </a:r>
        </a:p>
      </dgm:t>
    </dgm:pt>
    <dgm:pt modelId="{225242ED-8F89-4A06-8218-2794EBE7FD4D}" type="parTrans" cxnId="{6C588723-BB14-4F9E-8839-C6F3BCF6B8F8}">
      <dgm:prSet/>
      <dgm:spPr/>
      <dgm:t>
        <a:bodyPr/>
        <a:lstStyle/>
        <a:p>
          <a:endParaRPr lang="en-US"/>
        </a:p>
      </dgm:t>
    </dgm:pt>
    <dgm:pt modelId="{4B7EE033-5850-48AB-A6AA-702F2EAFFDD4}" type="sibTrans" cxnId="{6C588723-BB14-4F9E-8839-C6F3BCF6B8F8}">
      <dgm:prSet/>
      <dgm:spPr/>
      <dgm:t>
        <a:bodyPr/>
        <a:lstStyle/>
        <a:p>
          <a:endParaRPr lang="en-US"/>
        </a:p>
      </dgm:t>
    </dgm:pt>
    <dgm:pt modelId="{D1A706C0-A35E-4FE0-8064-40CF10F12812}" type="pres">
      <dgm:prSet presAssocID="{34B3A242-65A3-4124-B324-4211C6D07914}" presName="root" presStyleCnt="0">
        <dgm:presLayoutVars>
          <dgm:dir/>
          <dgm:resizeHandles val="exact"/>
        </dgm:presLayoutVars>
      </dgm:prSet>
      <dgm:spPr/>
    </dgm:pt>
    <dgm:pt modelId="{90C45ECB-639B-438B-BFD3-DC670FA9D903}" type="pres">
      <dgm:prSet presAssocID="{43CB3678-5A3B-4167-B407-786D109AFD4A}" presName="compNode" presStyleCnt="0"/>
      <dgm:spPr/>
    </dgm:pt>
    <dgm:pt modelId="{8B7CE7FE-272E-4DDC-9027-3A387D0BC5B1}" type="pres">
      <dgm:prSet presAssocID="{43CB3678-5A3B-4167-B407-786D109AFD4A}" presName="bgRect" presStyleLbl="bgShp" presStyleIdx="0" presStyleCnt="5"/>
      <dgm:spPr/>
    </dgm:pt>
    <dgm:pt modelId="{66AB5CB6-96D4-420D-B40E-2250EBF6539E}" type="pres">
      <dgm:prSet presAssocID="{43CB3678-5A3B-4167-B407-786D109AFD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9B199C86-8EC0-4677-A64B-E73E75A30227}" type="pres">
      <dgm:prSet presAssocID="{43CB3678-5A3B-4167-B407-786D109AFD4A}" presName="spaceRect" presStyleCnt="0"/>
      <dgm:spPr/>
    </dgm:pt>
    <dgm:pt modelId="{31F0A8E0-3AF2-46EF-ACF3-06B361B9323E}" type="pres">
      <dgm:prSet presAssocID="{43CB3678-5A3B-4167-B407-786D109AFD4A}" presName="parTx" presStyleLbl="revTx" presStyleIdx="0" presStyleCnt="5">
        <dgm:presLayoutVars>
          <dgm:chMax val="0"/>
          <dgm:chPref val="0"/>
        </dgm:presLayoutVars>
      </dgm:prSet>
      <dgm:spPr/>
    </dgm:pt>
    <dgm:pt modelId="{74A1F887-8991-458E-9ABA-9A22F0C700B1}" type="pres">
      <dgm:prSet presAssocID="{E508A96A-EBCB-4E15-B4D4-FC02131A0BE6}" presName="sibTrans" presStyleCnt="0"/>
      <dgm:spPr/>
    </dgm:pt>
    <dgm:pt modelId="{234E561C-3BF7-4DBA-A5CD-A8719AAEA21A}" type="pres">
      <dgm:prSet presAssocID="{A41297BB-C8DA-42AE-B925-F32458E60034}" presName="compNode" presStyleCnt="0"/>
      <dgm:spPr/>
    </dgm:pt>
    <dgm:pt modelId="{F7B5F6F1-D55C-4B9D-947B-D885A24FCA95}" type="pres">
      <dgm:prSet presAssocID="{A41297BB-C8DA-42AE-B925-F32458E60034}" presName="bgRect" presStyleLbl="bgShp" presStyleIdx="1" presStyleCnt="5"/>
      <dgm:spPr/>
    </dgm:pt>
    <dgm:pt modelId="{EFB41C01-D633-4559-86EC-DEE575D44B94}" type="pres">
      <dgm:prSet presAssocID="{A41297BB-C8DA-42AE-B925-F32458E6003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5BF71373-3A05-4AA6-8D9B-E1F7C9F51FFE}" type="pres">
      <dgm:prSet presAssocID="{A41297BB-C8DA-42AE-B925-F32458E60034}" presName="spaceRect" presStyleCnt="0"/>
      <dgm:spPr/>
    </dgm:pt>
    <dgm:pt modelId="{0CF6204D-FDA5-416C-AAC0-8D4F31E60F41}" type="pres">
      <dgm:prSet presAssocID="{A41297BB-C8DA-42AE-B925-F32458E60034}" presName="parTx" presStyleLbl="revTx" presStyleIdx="1" presStyleCnt="5">
        <dgm:presLayoutVars>
          <dgm:chMax val="0"/>
          <dgm:chPref val="0"/>
        </dgm:presLayoutVars>
      </dgm:prSet>
      <dgm:spPr/>
    </dgm:pt>
    <dgm:pt modelId="{634A9BDA-EB16-4682-9E09-5BA6CD1925BF}" type="pres">
      <dgm:prSet presAssocID="{4173B5F5-B660-4EDA-8FB0-52A409544013}" presName="sibTrans" presStyleCnt="0"/>
      <dgm:spPr/>
    </dgm:pt>
    <dgm:pt modelId="{55805F6E-D9FF-4882-9E51-F802DC2EC58B}" type="pres">
      <dgm:prSet presAssocID="{BD6205F1-5817-41E4-B992-D4827FE7DC52}" presName="compNode" presStyleCnt="0"/>
      <dgm:spPr/>
    </dgm:pt>
    <dgm:pt modelId="{7FE5E7E8-8970-4CBB-A242-E8E57EE01401}" type="pres">
      <dgm:prSet presAssocID="{BD6205F1-5817-41E4-B992-D4827FE7DC52}" presName="bgRect" presStyleLbl="bgShp" presStyleIdx="2" presStyleCnt="5"/>
      <dgm:spPr/>
    </dgm:pt>
    <dgm:pt modelId="{C1F987B2-12B0-44D8-BCBD-02D7C69487FF}" type="pres">
      <dgm:prSet presAssocID="{BD6205F1-5817-41E4-B992-D4827FE7DC5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ject"/>
        </a:ext>
      </dgm:extLst>
    </dgm:pt>
    <dgm:pt modelId="{E023DF60-E37B-4A24-9071-333CBA2BDB9F}" type="pres">
      <dgm:prSet presAssocID="{BD6205F1-5817-41E4-B992-D4827FE7DC52}" presName="spaceRect" presStyleCnt="0"/>
      <dgm:spPr/>
    </dgm:pt>
    <dgm:pt modelId="{A8F912BB-03B5-4318-B6FA-5845EDA0115E}" type="pres">
      <dgm:prSet presAssocID="{BD6205F1-5817-41E4-B992-D4827FE7DC52}" presName="parTx" presStyleLbl="revTx" presStyleIdx="2" presStyleCnt="5">
        <dgm:presLayoutVars>
          <dgm:chMax val="0"/>
          <dgm:chPref val="0"/>
        </dgm:presLayoutVars>
      </dgm:prSet>
      <dgm:spPr/>
    </dgm:pt>
    <dgm:pt modelId="{9497012F-07E2-4AF0-80F4-07DD3F1ADCF4}" type="pres">
      <dgm:prSet presAssocID="{19198E03-4AD7-4E1E-8DC8-CE2E83A15D4F}" presName="sibTrans" presStyleCnt="0"/>
      <dgm:spPr/>
    </dgm:pt>
    <dgm:pt modelId="{59FED057-0E50-4F77-A661-365303D5C7DF}" type="pres">
      <dgm:prSet presAssocID="{18156665-3E27-48FF-8B95-69DE1260ED84}" presName="compNode" presStyleCnt="0"/>
      <dgm:spPr/>
    </dgm:pt>
    <dgm:pt modelId="{C4FD0481-A3BA-4236-A359-180E59F4AC47}" type="pres">
      <dgm:prSet presAssocID="{18156665-3E27-48FF-8B95-69DE1260ED84}" presName="bgRect" presStyleLbl="bgShp" presStyleIdx="3" presStyleCnt="5"/>
      <dgm:spPr/>
    </dgm:pt>
    <dgm:pt modelId="{2AE72DD6-F854-477A-88C3-E47AB7FE43EC}" type="pres">
      <dgm:prSet presAssocID="{18156665-3E27-48FF-8B95-69DE1260ED8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204C135A-0CC0-4AD2-8690-516F1CAC4C5D}" type="pres">
      <dgm:prSet presAssocID="{18156665-3E27-48FF-8B95-69DE1260ED84}" presName="spaceRect" presStyleCnt="0"/>
      <dgm:spPr/>
    </dgm:pt>
    <dgm:pt modelId="{D718C4EC-CEF9-4557-BF85-F162AE632BB6}" type="pres">
      <dgm:prSet presAssocID="{18156665-3E27-48FF-8B95-69DE1260ED84}" presName="parTx" presStyleLbl="revTx" presStyleIdx="3" presStyleCnt="5">
        <dgm:presLayoutVars>
          <dgm:chMax val="0"/>
          <dgm:chPref val="0"/>
        </dgm:presLayoutVars>
      </dgm:prSet>
      <dgm:spPr/>
    </dgm:pt>
    <dgm:pt modelId="{0AA6E6E2-29C5-43BB-B505-3064C282D8CF}" type="pres">
      <dgm:prSet presAssocID="{E344E7DF-074D-4225-AE05-F6254DB6507F}" presName="sibTrans" presStyleCnt="0"/>
      <dgm:spPr/>
    </dgm:pt>
    <dgm:pt modelId="{5163B71C-921A-41FC-9868-2E696FD148E3}" type="pres">
      <dgm:prSet presAssocID="{70B6035A-0592-426A-A437-361FA2B7FB2B}" presName="compNode" presStyleCnt="0"/>
      <dgm:spPr/>
    </dgm:pt>
    <dgm:pt modelId="{5439BFB2-8E5C-4EF2-AC83-5BC5A658B2A5}" type="pres">
      <dgm:prSet presAssocID="{70B6035A-0592-426A-A437-361FA2B7FB2B}" presName="bgRect" presStyleLbl="bgShp" presStyleIdx="4" presStyleCnt="5"/>
      <dgm:spPr/>
    </dgm:pt>
    <dgm:pt modelId="{44B880E6-0B14-4AE0-A054-F7EE60498A3C}" type="pres">
      <dgm:prSet presAssocID="{70B6035A-0592-426A-A437-361FA2B7FB2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FB7554A4-241F-4AE3-8496-46E3FA6020D3}" type="pres">
      <dgm:prSet presAssocID="{70B6035A-0592-426A-A437-361FA2B7FB2B}" presName="spaceRect" presStyleCnt="0"/>
      <dgm:spPr/>
    </dgm:pt>
    <dgm:pt modelId="{D18F4D9A-3E1C-437B-8383-9BD91FA6A3DD}" type="pres">
      <dgm:prSet presAssocID="{70B6035A-0592-426A-A437-361FA2B7FB2B}" presName="parTx" presStyleLbl="revTx" presStyleIdx="4" presStyleCnt="5">
        <dgm:presLayoutVars>
          <dgm:chMax val="0"/>
          <dgm:chPref val="0"/>
        </dgm:presLayoutVars>
      </dgm:prSet>
      <dgm:spPr/>
    </dgm:pt>
  </dgm:ptLst>
  <dgm:cxnLst>
    <dgm:cxn modelId="{6C588723-BB14-4F9E-8839-C6F3BCF6B8F8}" srcId="{34B3A242-65A3-4124-B324-4211C6D07914}" destId="{70B6035A-0592-426A-A437-361FA2B7FB2B}" srcOrd="4" destOrd="0" parTransId="{225242ED-8F89-4A06-8218-2794EBE7FD4D}" sibTransId="{4B7EE033-5850-48AB-A6AA-702F2EAFFDD4}"/>
    <dgm:cxn modelId="{2337BF2E-6DCD-47A8-A3AA-E452153D12EB}" srcId="{34B3A242-65A3-4124-B324-4211C6D07914}" destId="{A41297BB-C8DA-42AE-B925-F32458E60034}" srcOrd="1" destOrd="0" parTransId="{1AC6A8B6-67DC-4FF9-B0D3-8E81B35FEA9A}" sibTransId="{4173B5F5-B660-4EDA-8FB0-52A409544013}"/>
    <dgm:cxn modelId="{DDCE3F5B-4CF1-4170-9D19-07848977FB89}" srcId="{34B3A242-65A3-4124-B324-4211C6D07914}" destId="{43CB3678-5A3B-4167-B407-786D109AFD4A}" srcOrd="0" destOrd="0" parTransId="{24AE9672-8784-4F96-9086-D9510639536C}" sibTransId="{E508A96A-EBCB-4E15-B4D4-FC02131A0BE6}"/>
    <dgm:cxn modelId="{494C2660-CD46-45D7-A34E-A26C384E75B1}" srcId="{34B3A242-65A3-4124-B324-4211C6D07914}" destId="{BD6205F1-5817-41E4-B992-D4827FE7DC52}" srcOrd="2" destOrd="0" parTransId="{07795CD8-5652-4FFA-86CC-C534CEE53E8B}" sibTransId="{19198E03-4AD7-4E1E-8DC8-CE2E83A15D4F}"/>
    <dgm:cxn modelId="{704A856D-0390-4027-8165-5FFBFFD6CE43}" type="presOf" srcId="{43CB3678-5A3B-4167-B407-786D109AFD4A}" destId="{31F0A8E0-3AF2-46EF-ACF3-06B361B9323E}" srcOrd="0" destOrd="0" presId="urn:microsoft.com/office/officeart/2018/2/layout/IconVerticalSolidList"/>
    <dgm:cxn modelId="{5370A34F-2E55-4F58-8820-DDF229096FA2}" type="presOf" srcId="{34B3A242-65A3-4124-B324-4211C6D07914}" destId="{D1A706C0-A35E-4FE0-8064-40CF10F12812}" srcOrd="0" destOrd="0" presId="urn:microsoft.com/office/officeart/2018/2/layout/IconVerticalSolidList"/>
    <dgm:cxn modelId="{D07AAF86-7B24-463D-8A95-1F4571969E28}" type="presOf" srcId="{70B6035A-0592-426A-A437-361FA2B7FB2B}" destId="{D18F4D9A-3E1C-437B-8383-9BD91FA6A3DD}" srcOrd="0" destOrd="0" presId="urn:microsoft.com/office/officeart/2018/2/layout/IconVerticalSolidList"/>
    <dgm:cxn modelId="{23D0D3AD-874B-41C0-86C5-666A06C8BBEC}" srcId="{34B3A242-65A3-4124-B324-4211C6D07914}" destId="{18156665-3E27-48FF-8B95-69DE1260ED84}" srcOrd="3" destOrd="0" parTransId="{D47B0592-26F4-4CB2-8428-F11CBB7DB61F}" sibTransId="{E344E7DF-074D-4225-AE05-F6254DB6507F}"/>
    <dgm:cxn modelId="{D0BB89B7-BA56-4688-8DF7-E1F3079DD441}" type="presOf" srcId="{A41297BB-C8DA-42AE-B925-F32458E60034}" destId="{0CF6204D-FDA5-416C-AAC0-8D4F31E60F41}" srcOrd="0" destOrd="0" presId="urn:microsoft.com/office/officeart/2018/2/layout/IconVerticalSolidList"/>
    <dgm:cxn modelId="{0DC4F4DB-574D-4719-A2A5-34A56CD71CC6}" type="presOf" srcId="{18156665-3E27-48FF-8B95-69DE1260ED84}" destId="{D718C4EC-CEF9-4557-BF85-F162AE632BB6}" srcOrd="0" destOrd="0" presId="urn:microsoft.com/office/officeart/2018/2/layout/IconVerticalSolidList"/>
    <dgm:cxn modelId="{561BD1F2-92D6-4781-884F-433649A1B46F}" type="presOf" srcId="{BD6205F1-5817-41E4-B992-D4827FE7DC52}" destId="{A8F912BB-03B5-4318-B6FA-5845EDA0115E}" srcOrd="0" destOrd="0" presId="urn:microsoft.com/office/officeart/2018/2/layout/IconVerticalSolidList"/>
    <dgm:cxn modelId="{C251806B-A4B6-4EA7-AFC7-B355407D89AD}" type="presParOf" srcId="{D1A706C0-A35E-4FE0-8064-40CF10F12812}" destId="{90C45ECB-639B-438B-BFD3-DC670FA9D903}" srcOrd="0" destOrd="0" presId="urn:microsoft.com/office/officeart/2018/2/layout/IconVerticalSolidList"/>
    <dgm:cxn modelId="{F3380E44-55F0-45A7-A2BC-B10F0B2D88C6}" type="presParOf" srcId="{90C45ECB-639B-438B-BFD3-DC670FA9D903}" destId="{8B7CE7FE-272E-4DDC-9027-3A387D0BC5B1}" srcOrd="0" destOrd="0" presId="urn:microsoft.com/office/officeart/2018/2/layout/IconVerticalSolidList"/>
    <dgm:cxn modelId="{1576162C-5BCB-4746-9867-48A55A39ABA0}" type="presParOf" srcId="{90C45ECB-639B-438B-BFD3-DC670FA9D903}" destId="{66AB5CB6-96D4-420D-B40E-2250EBF6539E}" srcOrd="1" destOrd="0" presId="urn:microsoft.com/office/officeart/2018/2/layout/IconVerticalSolidList"/>
    <dgm:cxn modelId="{05375C93-31FA-4444-B22F-462E834D6AD7}" type="presParOf" srcId="{90C45ECB-639B-438B-BFD3-DC670FA9D903}" destId="{9B199C86-8EC0-4677-A64B-E73E75A30227}" srcOrd="2" destOrd="0" presId="urn:microsoft.com/office/officeart/2018/2/layout/IconVerticalSolidList"/>
    <dgm:cxn modelId="{9939D292-402F-47CE-8457-DBB6D7817167}" type="presParOf" srcId="{90C45ECB-639B-438B-BFD3-DC670FA9D903}" destId="{31F0A8E0-3AF2-46EF-ACF3-06B361B9323E}" srcOrd="3" destOrd="0" presId="urn:microsoft.com/office/officeart/2018/2/layout/IconVerticalSolidList"/>
    <dgm:cxn modelId="{6942A586-0462-4885-9E65-264480175D76}" type="presParOf" srcId="{D1A706C0-A35E-4FE0-8064-40CF10F12812}" destId="{74A1F887-8991-458E-9ABA-9A22F0C700B1}" srcOrd="1" destOrd="0" presId="urn:microsoft.com/office/officeart/2018/2/layout/IconVerticalSolidList"/>
    <dgm:cxn modelId="{D8231DE2-59B3-4DC4-8630-2774D4B0F17B}" type="presParOf" srcId="{D1A706C0-A35E-4FE0-8064-40CF10F12812}" destId="{234E561C-3BF7-4DBA-A5CD-A8719AAEA21A}" srcOrd="2" destOrd="0" presId="urn:microsoft.com/office/officeart/2018/2/layout/IconVerticalSolidList"/>
    <dgm:cxn modelId="{B3E37603-E37E-4C4D-B240-9C1F03766984}" type="presParOf" srcId="{234E561C-3BF7-4DBA-A5CD-A8719AAEA21A}" destId="{F7B5F6F1-D55C-4B9D-947B-D885A24FCA95}" srcOrd="0" destOrd="0" presId="urn:microsoft.com/office/officeart/2018/2/layout/IconVerticalSolidList"/>
    <dgm:cxn modelId="{65924A2E-5984-4DDA-8558-B218A7A6B14C}" type="presParOf" srcId="{234E561C-3BF7-4DBA-A5CD-A8719AAEA21A}" destId="{EFB41C01-D633-4559-86EC-DEE575D44B94}" srcOrd="1" destOrd="0" presId="urn:microsoft.com/office/officeart/2018/2/layout/IconVerticalSolidList"/>
    <dgm:cxn modelId="{47A63D44-9A51-44B9-B033-4F91CB05A2C5}" type="presParOf" srcId="{234E561C-3BF7-4DBA-A5CD-A8719AAEA21A}" destId="{5BF71373-3A05-4AA6-8D9B-E1F7C9F51FFE}" srcOrd="2" destOrd="0" presId="urn:microsoft.com/office/officeart/2018/2/layout/IconVerticalSolidList"/>
    <dgm:cxn modelId="{71699C19-5B64-40B4-BC63-E53E60D0A0D7}" type="presParOf" srcId="{234E561C-3BF7-4DBA-A5CD-A8719AAEA21A}" destId="{0CF6204D-FDA5-416C-AAC0-8D4F31E60F41}" srcOrd="3" destOrd="0" presId="urn:microsoft.com/office/officeart/2018/2/layout/IconVerticalSolidList"/>
    <dgm:cxn modelId="{D6013071-D069-463D-86C5-0238D410EC2E}" type="presParOf" srcId="{D1A706C0-A35E-4FE0-8064-40CF10F12812}" destId="{634A9BDA-EB16-4682-9E09-5BA6CD1925BF}" srcOrd="3" destOrd="0" presId="urn:microsoft.com/office/officeart/2018/2/layout/IconVerticalSolidList"/>
    <dgm:cxn modelId="{263B830F-EB17-43DB-B4AA-273E2559810B}" type="presParOf" srcId="{D1A706C0-A35E-4FE0-8064-40CF10F12812}" destId="{55805F6E-D9FF-4882-9E51-F802DC2EC58B}" srcOrd="4" destOrd="0" presId="urn:microsoft.com/office/officeart/2018/2/layout/IconVerticalSolidList"/>
    <dgm:cxn modelId="{EAF4BAFB-3591-4A6D-B7FB-98DE6D9F7D95}" type="presParOf" srcId="{55805F6E-D9FF-4882-9E51-F802DC2EC58B}" destId="{7FE5E7E8-8970-4CBB-A242-E8E57EE01401}" srcOrd="0" destOrd="0" presId="urn:microsoft.com/office/officeart/2018/2/layout/IconVerticalSolidList"/>
    <dgm:cxn modelId="{0574C3FE-6181-4B27-A932-E8BDD0D75D61}" type="presParOf" srcId="{55805F6E-D9FF-4882-9E51-F802DC2EC58B}" destId="{C1F987B2-12B0-44D8-BCBD-02D7C69487FF}" srcOrd="1" destOrd="0" presId="urn:microsoft.com/office/officeart/2018/2/layout/IconVerticalSolidList"/>
    <dgm:cxn modelId="{8173F77A-88E8-4445-A464-E2FA25532FE7}" type="presParOf" srcId="{55805F6E-D9FF-4882-9E51-F802DC2EC58B}" destId="{E023DF60-E37B-4A24-9071-333CBA2BDB9F}" srcOrd="2" destOrd="0" presId="urn:microsoft.com/office/officeart/2018/2/layout/IconVerticalSolidList"/>
    <dgm:cxn modelId="{3D7CEAC2-74CA-4E60-AFC2-8AC38D86C8AC}" type="presParOf" srcId="{55805F6E-D9FF-4882-9E51-F802DC2EC58B}" destId="{A8F912BB-03B5-4318-B6FA-5845EDA0115E}" srcOrd="3" destOrd="0" presId="urn:microsoft.com/office/officeart/2018/2/layout/IconVerticalSolidList"/>
    <dgm:cxn modelId="{5155F167-3538-471C-94EB-2623AE48CED7}" type="presParOf" srcId="{D1A706C0-A35E-4FE0-8064-40CF10F12812}" destId="{9497012F-07E2-4AF0-80F4-07DD3F1ADCF4}" srcOrd="5" destOrd="0" presId="urn:microsoft.com/office/officeart/2018/2/layout/IconVerticalSolidList"/>
    <dgm:cxn modelId="{53AF17D1-E855-4DE7-8A84-A92808AEE652}" type="presParOf" srcId="{D1A706C0-A35E-4FE0-8064-40CF10F12812}" destId="{59FED057-0E50-4F77-A661-365303D5C7DF}" srcOrd="6" destOrd="0" presId="urn:microsoft.com/office/officeart/2018/2/layout/IconVerticalSolidList"/>
    <dgm:cxn modelId="{E985A993-5D4E-4C4B-9947-946B9380E715}" type="presParOf" srcId="{59FED057-0E50-4F77-A661-365303D5C7DF}" destId="{C4FD0481-A3BA-4236-A359-180E59F4AC47}" srcOrd="0" destOrd="0" presId="urn:microsoft.com/office/officeart/2018/2/layout/IconVerticalSolidList"/>
    <dgm:cxn modelId="{939C3E36-A5AB-4276-8D95-0A4DDA61931C}" type="presParOf" srcId="{59FED057-0E50-4F77-A661-365303D5C7DF}" destId="{2AE72DD6-F854-477A-88C3-E47AB7FE43EC}" srcOrd="1" destOrd="0" presId="urn:microsoft.com/office/officeart/2018/2/layout/IconVerticalSolidList"/>
    <dgm:cxn modelId="{973EE9F3-5529-41E5-B71F-C538CBD18FFF}" type="presParOf" srcId="{59FED057-0E50-4F77-A661-365303D5C7DF}" destId="{204C135A-0CC0-4AD2-8690-516F1CAC4C5D}" srcOrd="2" destOrd="0" presId="urn:microsoft.com/office/officeart/2018/2/layout/IconVerticalSolidList"/>
    <dgm:cxn modelId="{A691FAAE-33F8-411E-806A-76E317139CA0}" type="presParOf" srcId="{59FED057-0E50-4F77-A661-365303D5C7DF}" destId="{D718C4EC-CEF9-4557-BF85-F162AE632BB6}" srcOrd="3" destOrd="0" presId="urn:microsoft.com/office/officeart/2018/2/layout/IconVerticalSolidList"/>
    <dgm:cxn modelId="{4C8137C8-25D3-4467-BD19-006170F55E74}" type="presParOf" srcId="{D1A706C0-A35E-4FE0-8064-40CF10F12812}" destId="{0AA6E6E2-29C5-43BB-B505-3064C282D8CF}" srcOrd="7" destOrd="0" presId="urn:microsoft.com/office/officeart/2018/2/layout/IconVerticalSolidList"/>
    <dgm:cxn modelId="{69504A56-71B5-47DD-A293-070037D21AE5}" type="presParOf" srcId="{D1A706C0-A35E-4FE0-8064-40CF10F12812}" destId="{5163B71C-921A-41FC-9868-2E696FD148E3}" srcOrd="8" destOrd="0" presId="urn:microsoft.com/office/officeart/2018/2/layout/IconVerticalSolidList"/>
    <dgm:cxn modelId="{D553A68F-4670-4A5F-8774-46D03952F24E}" type="presParOf" srcId="{5163B71C-921A-41FC-9868-2E696FD148E3}" destId="{5439BFB2-8E5C-4EF2-AC83-5BC5A658B2A5}" srcOrd="0" destOrd="0" presId="urn:microsoft.com/office/officeart/2018/2/layout/IconVerticalSolidList"/>
    <dgm:cxn modelId="{C8AED852-208A-488B-8DDB-AB7CF2739123}" type="presParOf" srcId="{5163B71C-921A-41FC-9868-2E696FD148E3}" destId="{44B880E6-0B14-4AE0-A054-F7EE60498A3C}" srcOrd="1" destOrd="0" presId="urn:microsoft.com/office/officeart/2018/2/layout/IconVerticalSolidList"/>
    <dgm:cxn modelId="{AB05FF3E-31EA-41A0-8EB5-9657C96E24D4}" type="presParOf" srcId="{5163B71C-921A-41FC-9868-2E696FD148E3}" destId="{FB7554A4-241F-4AE3-8496-46E3FA6020D3}" srcOrd="2" destOrd="0" presId="urn:microsoft.com/office/officeart/2018/2/layout/IconVerticalSolidList"/>
    <dgm:cxn modelId="{0EC5D5E2-91A8-459C-84C1-7D5A225FD163}" type="presParOf" srcId="{5163B71C-921A-41FC-9868-2E696FD148E3}" destId="{D18F4D9A-3E1C-437B-8383-9BD91FA6A3D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EA512B-97B2-4787-81C7-A7835C6674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CC3322-C417-41D4-AB92-462F468AC059}">
      <dgm:prSet/>
      <dgm:spPr/>
      <dgm:t>
        <a:bodyPr/>
        <a:lstStyle/>
        <a:p>
          <a:pPr>
            <a:lnSpc>
              <a:spcPct val="100000"/>
            </a:lnSpc>
          </a:pPr>
          <a:r>
            <a:rPr lang="en-US"/>
            <a:t>Influence of password policies</a:t>
          </a:r>
        </a:p>
      </dgm:t>
    </dgm:pt>
    <dgm:pt modelId="{77009F5B-D37D-4907-993D-81BB83A7B6B2}" type="parTrans" cxnId="{94795CD3-55DB-43A9-B21F-FF086F8B7EC0}">
      <dgm:prSet/>
      <dgm:spPr/>
      <dgm:t>
        <a:bodyPr/>
        <a:lstStyle/>
        <a:p>
          <a:endParaRPr lang="en-US"/>
        </a:p>
      </dgm:t>
    </dgm:pt>
    <dgm:pt modelId="{07965E8B-FC1F-4514-9B06-4E81EF527C7A}" type="sibTrans" cxnId="{94795CD3-55DB-43A9-B21F-FF086F8B7EC0}">
      <dgm:prSet/>
      <dgm:spPr/>
      <dgm:t>
        <a:bodyPr/>
        <a:lstStyle/>
        <a:p>
          <a:endParaRPr lang="en-US"/>
        </a:p>
      </dgm:t>
    </dgm:pt>
    <dgm:pt modelId="{58329132-A436-4969-8E2C-2B1A98A2A416}">
      <dgm:prSet/>
      <dgm:spPr/>
      <dgm:t>
        <a:bodyPr/>
        <a:lstStyle/>
        <a:p>
          <a:pPr>
            <a:lnSpc>
              <a:spcPct val="100000"/>
            </a:lnSpc>
          </a:pPr>
          <a:r>
            <a:rPr lang="en-US"/>
            <a:t>Influence of SSO/OAuth</a:t>
          </a:r>
        </a:p>
      </dgm:t>
    </dgm:pt>
    <dgm:pt modelId="{4A312645-4937-470F-B37D-A631415A1E56}" type="parTrans" cxnId="{9E4C2691-7B6B-451D-85EC-ACD4FE77E926}">
      <dgm:prSet/>
      <dgm:spPr/>
      <dgm:t>
        <a:bodyPr/>
        <a:lstStyle/>
        <a:p>
          <a:endParaRPr lang="en-US"/>
        </a:p>
      </dgm:t>
    </dgm:pt>
    <dgm:pt modelId="{3D6BBDCE-484C-4BBB-B084-308E4F765E77}" type="sibTrans" cxnId="{9E4C2691-7B6B-451D-85EC-ACD4FE77E926}">
      <dgm:prSet/>
      <dgm:spPr/>
      <dgm:t>
        <a:bodyPr/>
        <a:lstStyle/>
        <a:p>
          <a:endParaRPr lang="en-US"/>
        </a:p>
      </dgm:t>
    </dgm:pt>
    <dgm:pt modelId="{0DD5E8DC-0668-488E-B83A-DB25F34A3F44}">
      <dgm:prSet/>
      <dgm:spPr/>
      <dgm:t>
        <a:bodyPr/>
        <a:lstStyle/>
        <a:p>
          <a:pPr>
            <a:lnSpc>
              <a:spcPct val="100000"/>
            </a:lnSpc>
          </a:pPr>
          <a:r>
            <a:rPr lang="en-US"/>
            <a:t>Influence of MFA</a:t>
          </a:r>
        </a:p>
      </dgm:t>
    </dgm:pt>
    <dgm:pt modelId="{4EB5FF5C-F0C3-4FD9-B25D-D2B3A02395B3}" type="parTrans" cxnId="{DC37C019-1B65-4586-AF09-0A9FFF4B6624}">
      <dgm:prSet/>
      <dgm:spPr/>
      <dgm:t>
        <a:bodyPr/>
        <a:lstStyle/>
        <a:p>
          <a:endParaRPr lang="en-US"/>
        </a:p>
      </dgm:t>
    </dgm:pt>
    <dgm:pt modelId="{4F397D9A-CCC4-4A4F-9EAD-CD248C4017D7}" type="sibTrans" cxnId="{DC37C019-1B65-4586-AF09-0A9FFF4B6624}">
      <dgm:prSet/>
      <dgm:spPr/>
      <dgm:t>
        <a:bodyPr/>
        <a:lstStyle/>
        <a:p>
          <a:endParaRPr lang="en-US"/>
        </a:p>
      </dgm:t>
    </dgm:pt>
    <dgm:pt modelId="{9F994187-17A2-4D2B-8444-329AE7A0E200}" type="pres">
      <dgm:prSet presAssocID="{92EA512B-97B2-4787-81C7-A7835C6674C5}" presName="root" presStyleCnt="0">
        <dgm:presLayoutVars>
          <dgm:dir/>
          <dgm:resizeHandles val="exact"/>
        </dgm:presLayoutVars>
      </dgm:prSet>
      <dgm:spPr/>
    </dgm:pt>
    <dgm:pt modelId="{23E2DF6F-2360-4E01-BCF0-77D024FCE6F2}" type="pres">
      <dgm:prSet presAssocID="{C8CC3322-C417-41D4-AB92-462F468AC059}" presName="compNode" presStyleCnt="0"/>
      <dgm:spPr/>
    </dgm:pt>
    <dgm:pt modelId="{A0B51062-2658-449B-AA58-2C072204190A}" type="pres">
      <dgm:prSet presAssocID="{C8CC3322-C417-41D4-AB92-462F468AC059}" presName="bgRect" presStyleLbl="bgShp" presStyleIdx="0" presStyleCnt="3"/>
      <dgm:spPr/>
    </dgm:pt>
    <dgm:pt modelId="{28C280CE-6EA6-4361-B4AB-1F247F98C9A7}" type="pres">
      <dgm:prSet presAssocID="{C8CC3322-C417-41D4-AB92-462F468AC0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3DE304DD-E8A1-414D-98DE-74DD0677AFD2}" type="pres">
      <dgm:prSet presAssocID="{C8CC3322-C417-41D4-AB92-462F468AC059}" presName="spaceRect" presStyleCnt="0"/>
      <dgm:spPr/>
    </dgm:pt>
    <dgm:pt modelId="{88D8753F-774D-43EA-9307-52D0678F22C1}" type="pres">
      <dgm:prSet presAssocID="{C8CC3322-C417-41D4-AB92-462F468AC059}" presName="parTx" presStyleLbl="revTx" presStyleIdx="0" presStyleCnt="3">
        <dgm:presLayoutVars>
          <dgm:chMax val="0"/>
          <dgm:chPref val="0"/>
        </dgm:presLayoutVars>
      </dgm:prSet>
      <dgm:spPr/>
    </dgm:pt>
    <dgm:pt modelId="{B9C8C483-2B07-4357-B5D1-36D111830ED8}" type="pres">
      <dgm:prSet presAssocID="{07965E8B-FC1F-4514-9B06-4E81EF527C7A}" presName="sibTrans" presStyleCnt="0"/>
      <dgm:spPr/>
    </dgm:pt>
    <dgm:pt modelId="{8F6ABE52-C572-4007-87B9-35DF923CD91D}" type="pres">
      <dgm:prSet presAssocID="{58329132-A436-4969-8E2C-2B1A98A2A416}" presName="compNode" presStyleCnt="0"/>
      <dgm:spPr/>
    </dgm:pt>
    <dgm:pt modelId="{BEBC74B5-3F71-4D20-AAFE-88DF13367328}" type="pres">
      <dgm:prSet presAssocID="{58329132-A436-4969-8E2C-2B1A98A2A416}" presName="bgRect" presStyleLbl="bgShp" presStyleIdx="1" presStyleCnt="3"/>
      <dgm:spPr/>
    </dgm:pt>
    <dgm:pt modelId="{09DCD345-6236-4657-8248-F3EE8ABDAEAA}" type="pres">
      <dgm:prSet presAssocID="{58329132-A436-4969-8E2C-2B1A98A2A4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8CA66EA2-BBBA-4CEB-8B35-4824D6E5E855}" type="pres">
      <dgm:prSet presAssocID="{58329132-A436-4969-8E2C-2B1A98A2A416}" presName="spaceRect" presStyleCnt="0"/>
      <dgm:spPr/>
    </dgm:pt>
    <dgm:pt modelId="{C812E80B-8FBC-40E5-9A75-D09F49F7185C}" type="pres">
      <dgm:prSet presAssocID="{58329132-A436-4969-8E2C-2B1A98A2A416}" presName="parTx" presStyleLbl="revTx" presStyleIdx="1" presStyleCnt="3">
        <dgm:presLayoutVars>
          <dgm:chMax val="0"/>
          <dgm:chPref val="0"/>
        </dgm:presLayoutVars>
      </dgm:prSet>
      <dgm:spPr/>
    </dgm:pt>
    <dgm:pt modelId="{4B47D0F1-16D3-47F9-AB76-19C9D8392CEC}" type="pres">
      <dgm:prSet presAssocID="{3D6BBDCE-484C-4BBB-B084-308E4F765E77}" presName="sibTrans" presStyleCnt="0"/>
      <dgm:spPr/>
    </dgm:pt>
    <dgm:pt modelId="{12806E7B-B3ED-468F-B842-C0AE147E7EE5}" type="pres">
      <dgm:prSet presAssocID="{0DD5E8DC-0668-488E-B83A-DB25F34A3F44}" presName="compNode" presStyleCnt="0"/>
      <dgm:spPr/>
    </dgm:pt>
    <dgm:pt modelId="{84F35A36-0714-4896-AA61-B9FF81CA08E6}" type="pres">
      <dgm:prSet presAssocID="{0DD5E8DC-0668-488E-B83A-DB25F34A3F44}" presName="bgRect" presStyleLbl="bgShp" presStyleIdx="2" presStyleCnt="3"/>
      <dgm:spPr/>
    </dgm:pt>
    <dgm:pt modelId="{91CBDCC7-DE13-44A3-94FC-789E7CCA156D}" type="pres">
      <dgm:prSet presAssocID="{0DD5E8DC-0668-488E-B83A-DB25F34A3F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C9A8EB53-05D8-4DFA-9B24-9A41B92F496C}" type="pres">
      <dgm:prSet presAssocID="{0DD5E8DC-0668-488E-B83A-DB25F34A3F44}" presName="spaceRect" presStyleCnt="0"/>
      <dgm:spPr/>
    </dgm:pt>
    <dgm:pt modelId="{0EFA1847-04AE-4946-9670-AF2302F6926E}" type="pres">
      <dgm:prSet presAssocID="{0DD5E8DC-0668-488E-B83A-DB25F34A3F44}" presName="parTx" presStyleLbl="revTx" presStyleIdx="2" presStyleCnt="3">
        <dgm:presLayoutVars>
          <dgm:chMax val="0"/>
          <dgm:chPref val="0"/>
        </dgm:presLayoutVars>
      </dgm:prSet>
      <dgm:spPr/>
    </dgm:pt>
  </dgm:ptLst>
  <dgm:cxnLst>
    <dgm:cxn modelId="{F66EAE0D-85F7-4BB3-8520-92EE6B82A661}" type="presOf" srcId="{C8CC3322-C417-41D4-AB92-462F468AC059}" destId="{88D8753F-774D-43EA-9307-52D0678F22C1}" srcOrd="0" destOrd="0" presId="urn:microsoft.com/office/officeart/2018/2/layout/IconVerticalSolidList"/>
    <dgm:cxn modelId="{DC37C019-1B65-4586-AF09-0A9FFF4B6624}" srcId="{92EA512B-97B2-4787-81C7-A7835C6674C5}" destId="{0DD5E8DC-0668-488E-B83A-DB25F34A3F44}" srcOrd="2" destOrd="0" parTransId="{4EB5FF5C-F0C3-4FD9-B25D-D2B3A02395B3}" sibTransId="{4F397D9A-CCC4-4A4F-9EAD-CD248C4017D7}"/>
    <dgm:cxn modelId="{9E4C2691-7B6B-451D-85EC-ACD4FE77E926}" srcId="{92EA512B-97B2-4787-81C7-A7835C6674C5}" destId="{58329132-A436-4969-8E2C-2B1A98A2A416}" srcOrd="1" destOrd="0" parTransId="{4A312645-4937-470F-B37D-A631415A1E56}" sibTransId="{3D6BBDCE-484C-4BBB-B084-308E4F765E77}"/>
    <dgm:cxn modelId="{3F3539BC-D0A8-4C66-B544-2A910FD59B31}" type="presOf" srcId="{92EA512B-97B2-4787-81C7-A7835C6674C5}" destId="{9F994187-17A2-4D2B-8444-329AE7A0E200}" srcOrd="0" destOrd="0" presId="urn:microsoft.com/office/officeart/2018/2/layout/IconVerticalSolidList"/>
    <dgm:cxn modelId="{94795CD3-55DB-43A9-B21F-FF086F8B7EC0}" srcId="{92EA512B-97B2-4787-81C7-A7835C6674C5}" destId="{C8CC3322-C417-41D4-AB92-462F468AC059}" srcOrd="0" destOrd="0" parTransId="{77009F5B-D37D-4907-993D-81BB83A7B6B2}" sibTransId="{07965E8B-FC1F-4514-9B06-4E81EF527C7A}"/>
    <dgm:cxn modelId="{E3D6B1E7-8F66-416D-843F-43E4780A7A9C}" type="presOf" srcId="{58329132-A436-4969-8E2C-2B1A98A2A416}" destId="{C812E80B-8FBC-40E5-9A75-D09F49F7185C}" srcOrd="0" destOrd="0" presId="urn:microsoft.com/office/officeart/2018/2/layout/IconVerticalSolidList"/>
    <dgm:cxn modelId="{DB4C2EF4-2E3D-4355-A0C3-7ADB4B61C14B}" type="presOf" srcId="{0DD5E8DC-0668-488E-B83A-DB25F34A3F44}" destId="{0EFA1847-04AE-4946-9670-AF2302F6926E}" srcOrd="0" destOrd="0" presId="urn:microsoft.com/office/officeart/2018/2/layout/IconVerticalSolidList"/>
    <dgm:cxn modelId="{AAC2A8D1-C540-481A-B306-68C9A3BC0617}" type="presParOf" srcId="{9F994187-17A2-4D2B-8444-329AE7A0E200}" destId="{23E2DF6F-2360-4E01-BCF0-77D024FCE6F2}" srcOrd="0" destOrd="0" presId="urn:microsoft.com/office/officeart/2018/2/layout/IconVerticalSolidList"/>
    <dgm:cxn modelId="{E7E984F8-0D1F-4B49-B203-678322B6BEA7}" type="presParOf" srcId="{23E2DF6F-2360-4E01-BCF0-77D024FCE6F2}" destId="{A0B51062-2658-449B-AA58-2C072204190A}" srcOrd="0" destOrd="0" presId="urn:microsoft.com/office/officeart/2018/2/layout/IconVerticalSolidList"/>
    <dgm:cxn modelId="{5683C92D-F451-4E26-82B7-D1F0598C332B}" type="presParOf" srcId="{23E2DF6F-2360-4E01-BCF0-77D024FCE6F2}" destId="{28C280CE-6EA6-4361-B4AB-1F247F98C9A7}" srcOrd="1" destOrd="0" presId="urn:microsoft.com/office/officeart/2018/2/layout/IconVerticalSolidList"/>
    <dgm:cxn modelId="{BA03F69A-0635-4FE4-BF1E-F7E037ABD566}" type="presParOf" srcId="{23E2DF6F-2360-4E01-BCF0-77D024FCE6F2}" destId="{3DE304DD-E8A1-414D-98DE-74DD0677AFD2}" srcOrd="2" destOrd="0" presId="urn:microsoft.com/office/officeart/2018/2/layout/IconVerticalSolidList"/>
    <dgm:cxn modelId="{29ADBF54-849B-4BF1-845D-34A49141EA5C}" type="presParOf" srcId="{23E2DF6F-2360-4E01-BCF0-77D024FCE6F2}" destId="{88D8753F-774D-43EA-9307-52D0678F22C1}" srcOrd="3" destOrd="0" presId="urn:microsoft.com/office/officeart/2018/2/layout/IconVerticalSolidList"/>
    <dgm:cxn modelId="{3CADF683-26B6-4A9B-B9A4-ACF3BB051127}" type="presParOf" srcId="{9F994187-17A2-4D2B-8444-329AE7A0E200}" destId="{B9C8C483-2B07-4357-B5D1-36D111830ED8}" srcOrd="1" destOrd="0" presId="urn:microsoft.com/office/officeart/2018/2/layout/IconVerticalSolidList"/>
    <dgm:cxn modelId="{70C5AACA-9F01-4D79-9391-664EDD5F342C}" type="presParOf" srcId="{9F994187-17A2-4D2B-8444-329AE7A0E200}" destId="{8F6ABE52-C572-4007-87B9-35DF923CD91D}" srcOrd="2" destOrd="0" presId="urn:microsoft.com/office/officeart/2018/2/layout/IconVerticalSolidList"/>
    <dgm:cxn modelId="{878C5B20-E833-415C-8CAA-BFEF3C50756F}" type="presParOf" srcId="{8F6ABE52-C572-4007-87B9-35DF923CD91D}" destId="{BEBC74B5-3F71-4D20-AAFE-88DF13367328}" srcOrd="0" destOrd="0" presId="urn:microsoft.com/office/officeart/2018/2/layout/IconVerticalSolidList"/>
    <dgm:cxn modelId="{5EFF6F46-8DFF-4D21-99B7-D93C42C59AB9}" type="presParOf" srcId="{8F6ABE52-C572-4007-87B9-35DF923CD91D}" destId="{09DCD345-6236-4657-8248-F3EE8ABDAEAA}" srcOrd="1" destOrd="0" presId="urn:microsoft.com/office/officeart/2018/2/layout/IconVerticalSolidList"/>
    <dgm:cxn modelId="{2073BBD9-D1A0-4EDB-80CA-41A87D07C0FD}" type="presParOf" srcId="{8F6ABE52-C572-4007-87B9-35DF923CD91D}" destId="{8CA66EA2-BBBA-4CEB-8B35-4824D6E5E855}" srcOrd="2" destOrd="0" presId="urn:microsoft.com/office/officeart/2018/2/layout/IconVerticalSolidList"/>
    <dgm:cxn modelId="{6FAAA4A2-A2F0-4F88-89EA-27CC81C1A711}" type="presParOf" srcId="{8F6ABE52-C572-4007-87B9-35DF923CD91D}" destId="{C812E80B-8FBC-40E5-9A75-D09F49F7185C}" srcOrd="3" destOrd="0" presId="urn:microsoft.com/office/officeart/2018/2/layout/IconVerticalSolidList"/>
    <dgm:cxn modelId="{3B78B83C-7BFA-4448-8899-85DB991872B8}" type="presParOf" srcId="{9F994187-17A2-4D2B-8444-329AE7A0E200}" destId="{4B47D0F1-16D3-47F9-AB76-19C9D8392CEC}" srcOrd="3" destOrd="0" presId="urn:microsoft.com/office/officeart/2018/2/layout/IconVerticalSolidList"/>
    <dgm:cxn modelId="{C140E004-D642-4DA6-8300-651346F3AD5E}" type="presParOf" srcId="{9F994187-17A2-4D2B-8444-329AE7A0E200}" destId="{12806E7B-B3ED-468F-B842-C0AE147E7EE5}" srcOrd="4" destOrd="0" presId="urn:microsoft.com/office/officeart/2018/2/layout/IconVerticalSolidList"/>
    <dgm:cxn modelId="{1AAF5EEB-E667-4738-9EC8-8F416882EE9E}" type="presParOf" srcId="{12806E7B-B3ED-468F-B842-C0AE147E7EE5}" destId="{84F35A36-0714-4896-AA61-B9FF81CA08E6}" srcOrd="0" destOrd="0" presId="urn:microsoft.com/office/officeart/2018/2/layout/IconVerticalSolidList"/>
    <dgm:cxn modelId="{844B42B1-9999-479F-B640-58446F3AC5B5}" type="presParOf" srcId="{12806E7B-B3ED-468F-B842-C0AE147E7EE5}" destId="{91CBDCC7-DE13-44A3-94FC-789E7CCA156D}" srcOrd="1" destOrd="0" presId="urn:microsoft.com/office/officeart/2018/2/layout/IconVerticalSolidList"/>
    <dgm:cxn modelId="{C107B7B9-3489-4A84-BE66-E6A1A7CD798E}" type="presParOf" srcId="{12806E7B-B3ED-468F-B842-C0AE147E7EE5}" destId="{C9A8EB53-05D8-4DFA-9B24-9A41B92F496C}" srcOrd="2" destOrd="0" presId="urn:microsoft.com/office/officeart/2018/2/layout/IconVerticalSolidList"/>
    <dgm:cxn modelId="{BAA7B31F-0F1F-4DA0-AF27-E9368C2F11BC}" type="presParOf" srcId="{12806E7B-B3ED-468F-B842-C0AE147E7EE5}" destId="{0EFA1847-04AE-4946-9670-AF2302F6926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471E6D-3681-44D7-8080-B2CB3676BB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034DEB-B1F6-4C93-A69C-425B59B7E48C}">
      <dgm:prSet/>
      <dgm:spPr/>
      <dgm:t>
        <a:bodyPr/>
        <a:lstStyle/>
        <a:p>
          <a:r>
            <a:rPr lang="en-US"/>
            <a:t>Software patches</a:t>
          </a:r>
        </a:p>
      </dgm:t>
    </dgm:pt>
    <dgm:pt modelId="{B960449C-FD98-4513-9C2C-0A7CE93D2E87}" type="parTrans" cxnId="{91A54B94-E852-4B72-8965-0496681E273F}">
      <dgm:prSet/>
      <dgm:spPr/>
      <dgm:t>
        <a:bodyPr/>
        <a:lstStyle/>
        <a:p>
          <a:endParaRPr lang="en-US"/>
        </a:p>
      </dgm:t>
    </dgm:pt>
    <dgm:pt modelId="{D5C4817C-16F4-48B6-AFF0-66C660165635}" type="sibTrans" cxnId="{91A54B94-E852-4B72-8965-0496681E273F}">
      <dgm:prSet/>
      <dgm:spPr/>
      <dgm:t>
        <a:bodyPr/>
        <a:lstStyle/>
        <a:p>
          <a:endParaRPr lang="en-US"/>
        </a:p>
      </dgm:t>
    </dgm:pt>
    <dgm:pt modelId="{72673137-28B2-4CFB-AE3B-28F8093888DF}">
      <dgm:prSet/>
      <dgm:spPr/>
      <dgm:t>
        <a:bodyPr/>
        <a:lstStyle/>
        <a:p>
          <a:r>
            <a:rPr lang="en-US"/>
            <a:t>Desired Configuration Policies</a:t>
          </a:r>
        </a:p>
      </dgm:t>
    </dgm:pt>
    <dgm:pt modelId="{30DDB146-DF69-4357-89ED-A7AF7AA7A538}" type="parTrans" cxnId="{DD1C50D1-E14F-4AE8-BBFD-BFB07888DFC0}">
      <dgm:prSet/>
      <dgm:spPr/>
      <dgm:t>
        <a:bodyPr/>
        <a:lstStyle/>
        <a:p>
          <a:endParaRPr lang="en-US"/>
        </a:p>
      </dgm:t>
    </dgm:pt>
    <dgm:pt modelId="{0EDF7C9A-63C3-43EF-A7E9-5A9A85A8F4B4}" type="sibTrans" cxnId="{DD1C50D1-E14F-4AE8-BBFD-BFB07888DFC0}">
      <dgm:prSet/>
      <dgm:spPr/>
      <dgm:t>
        <a:bodyPr/>
        <a:lstStyle/>
        <a:p>
          <a:endParaRPr lang="en-US"/>
        </a:p>
      </dgm:t>
    </dgm:pt>
    <dgm:pt modelId="{6E8D9EF3-CA78-4E65-AD84-90D5A1E57501}">
      <dgm:prSet/>
      <dgm:spPr/>
      <dgm:t>
        <a:bodyPr/>
        <a:lstStyle/>
        <a:p>
          <a:r>
            <a:rPr lang="en-US"/>
            <a:t>Malware</a:t>
          </a:r>
        </a:p>
      </dgm:t>
    </dgm:pt>
    <dgm:pt modelId="{D8B0F0AF-8155-4E95-A7D4-B3D0D92B2F50}" type="parTrans" cxnId="{4B51F682-7C07-410E-A261-B6362F166B89}">
      <dgm:prSet/>
      <dgm:spPr/>
      <dgm:t>
        <a:bodyPr/>
        <a:lstStyle/>
        <a:p>
          <a:endParaRPr lang="en-US"/>
        </a:p>
      </dgm:t>
    </dgm:pt>
    <dgm:pt modelId="{F6D129B6-09F1-4159-8C23-A7CD38DB6598}" type="sibTrans" cxnId="{4B51F682-7C07-410E-A261-B6362F166B89}">
      <dgm:prSet/>
      <dgm:spPr/>
      <dgm:t>
        <a:bodyPr/>
        <a:lstStyle/>
        <a:p>
          <a:endParaRPr lang="en-US"/>
        </a:p>
      </dgm:t>
    </dgm:pt>
    <dgm:pt modelId="{D6F91E19-0D07-4DFF-9A0A-C9D873F532D1}" type="pres">
      <dgm:prSet presAssocID="{80471E6D-3681-44D7-8080-B2CB3676BB70}" presName="root" presStyleCnt="0">
        <dgm:presLayoutVars>
          <dgm:dir/>
          <dgm:resizeHandles val="exact"/>
        </dgm:presLayoutVars>
      </dgm:prSet>
      <dgm:spPr/>
    </dgm:pt>
    <dgm:pt modelId="{B8C72689-95D3-4B78-BBE9-E407542009FD}" type="pres">
      <dgm:prSet presAssocID="{99034DEB-B1F6-4C93-A69C-425B59B7E48C}" presName="compNode" presStyleCnt="0"/>
      <dgm:spPr/>
    </dgm:pt>
    <dgm:pt modelId="{23F8F44B-1676-42F4-A81B-B1771AAEE5DE}" type="pres">
      <dgm:prSet presAssocID="{99034DEB-B1F6-4C93-A69C-425B59B7E48C}" presName="bgRect" presStyleLbl="bgShp" presStyleIdx="0" presStyleCnt="3"/>
      <dgm:spPr/>
    </dgm:pt>
    <dgm:pt modelId="{32EA224C-6EFE-4DC9-B171-BA5F2B9B157C}" type="pres">
      <dgm:prSet presAssocID="{99034DEB-B1F6-4C93-A69C-425B59B7E4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7E25300-A9F1-4468-935E-4B0E3F9B8B18}" type="pres">
      <dgm:prSet presAssocID="{99034DEB-B1F6-4C93-A69C-425B59B7E48C}" presName="spaceRect" presStyleCnt="0"/>
      <dgm:spPr/>
    </dgm:pt>
    <dgm:pt modelId="{1A8BDE45-6672-42DD-8C99-C8EB37F8285C}" type="pres">
      <dgm:prSet presAssocID="{99034DEB-B1F6-4C93-A69C-425B59B7E48C}" presName="parTx" presStyleLbl="revTx" presStyleIdx="0" presStyleCnt="3">
        <dgm:presLayoutVars>
          <dgm:chMax val="0"/>
          <dgm:chPref val="0"/>
        </dgm:presLayoutVars>
      </dgm:prSet>
      <dgm:spPr/>
    </dgm:pt>
    <dgm:pt modelId="{EC86E131-C95D-4CB7-A261-35685B1E3156}" type="pres">
      <dgm:prSet presAssocID="{D5C4817C-16F4-48B6-AFF0-66C660165635}" presName="sibTrans" presStyleCnt="0"/>
      <dgm:spPr/>
    </dgm:pt>
    <dgm:pt modelId="{40913361-586E-4168-8A7C-2FFCF29DED96}" type="pres">
      <dgm:prSet presAssocID="{72673137-28B2-4CFB-AE3B-28F8093888DF}" presName="compNode" presStyleCnt="0"/>
      <dgm:spPr/>
    </dgm:pt>
    <dgm:pt modelId="{4A40844F-68E1-4A7A-B738-7B5FFEB4CE67}" type="pres">
      <dgm:prSet presAssocID="{72673137-28B2-4CFB-AE3B-28F8093888DF}" presName="bgRect" presStyleLbl="bgShp" presStyleIdx="1" presStyleCnt="3"/>
      <dgm:spPr/>
    </dgm:pt>
    <dgm:pt modelId="{C23D3DAF-BE7E-419C-9016-26AA03D0ECE6}" type="pres">
      <dgm:prSet presAssocID="{72673137-28B2-4CFB-AE3B-28F8093888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A80CE2AD-70A0-4C4C-919D-FFDE2269636E}" type="pres">
      <dgm:prSet presAssocID="{72673137-28B2-4CFB-AE3B-28F8093888DF}" presName="spaceRect" presStyleCnt="0"/>
      <dgm:spPr/>
    </dgm:pt>
    <dgm:pt modelId="{1EC22143-2F16-413F-8663-B6B09481095D}" type="pres">
      <dgm:prSet presAssocID="{72673137-28B2-4CFB-AE3B-28F8093888DF}" presName="parTx" presStyleLbl="revTx" presStyleIdx="1" presStyleCnt="3">
        <dgm:presLayoutVars>
          <dgm:chMax val="0"/>
          <dgm:chPref val="0"/>
        </dgm:presLayoutVars>
      </dgm:prSet>
      <dgm:spPr/>
    </dgm:pt>
    <dgm:pt modelId="{42902B67-9743-4991-B522-2C5BF550A1ED}" type="pres">
      <dgm:prSet presAssocID="{0EDF7C9A-63C3-43EF-A7E9-5A9A85A8F4B4}" presName="sibTrans" presStyleCnt="0"/>
      <dgm:spPr/>
    </dgm:pt>
    <dgm:pt modelId="{CDBA1F69-262D-429B-A248-FAD0E3C4B95A}" type="pres">
      <dgm:prSet presAssocID="{6E8D9EF3-CA78-4E65-AD84-90D5A1E57501}" presName="compNode" presStyleCnt="0"/>
      <dgm:spPr/>
    </dgm:pt>
    <dgm:pt modelId="{9EFFDD1C-581D-4645-B695-6723C3E896F1}" type="pres">
      <dgm:prSet presAssocID="{6E8D9EF3-CA78-4E65-AD84-90D5A1E57501}" presName="bgRect" presStyleLbl="bgShp" presStyleIdx="2" presStyleCnt="3"/>
      <dgm:spPr/>
    </dgm:pt>
    <dgm:pt modelId="{B28A8E14-7E51-40A6-8466-A3BC9013754F}" type="pres">
      <dgm:prSet presAssocID="{6E8D9EF3-CA78-4E65-AD84-90D5A1E575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207E34A3-DC62-4E6A-AE7E-FBF1E3E3881E}" type="pres">
      <dgm:prSet presAssocID="{6E8D9EF3-CA78-4E65-AD84-90D5A1E57501}" presName="spaceRect" presStyleCnt="0"/>
      <dgm:spPr/>
    </dgm:pt>
    <dgm:pt modelId="{88CF7537-6583-4742-9CF9-ACB78C309A6F}" type="pres">
      <dgm:prSet presAssocID="{6E8D9EF3-CA78-4E65-AD84-90D5A1E57501}" presName="parTx" presStyleLbl="revTx" presStyleIdx="2" presStyleCnt="3">
        <dgm:presLayoutVars>
          <dgm:chMax val="0"/>
          <dgm:chPref val="0"/>
        </dgm:presLayoutVars>
      </dgm:prSet>
      <dgm:spPr/>
    </dgm:pt>
  </dgm:ptLst>
  <dgm:cxnLst>
    <dgm:cxn modelId="{FC7DF83C-483E-4F2F-A4EA-C47631B4817C}" type="presOf" srcId="{80471E6D-3681-44D7-8080-B2CB3676BB70}" destId="{D6F91E19-0D07-4DFF-9A0A-C9D873F532D1}" srcOrd="0" destOrd="0" presId="urn:microsoft.com/office/officeart/2018/2/layout/IconVerticalSolidList"/>
    <dgm:cxn modelId="{086E1C62-DBF9-4F80-B9B2-974117FE7314}" type="presOf" srcId="{99034DEB-B1F6-4C93-A69C-425B59B7E48C}" destId="{1A8BDE45-6672-42DD-8C99-C8EB37F8285C}" srcOrd="0" destOrd="0" presId="urn:microsoft.com/office/officeart/2018/2/layout/IconVerticalSolidList"/>
    <dgm:cxn modelId="{4B51F682-7C07-410E-A261-B6362F166B89}" srcId="{80471E6D-3681-44D7-8080-B2CB3676BB70}" destId="{6E8D9EF3-CA78-4E65-AD84-90D5A1E57501}" srcOrd="2" destOrd="0" parTransId="{D8B0F0AF-8155-4E95-A7D4-B3D0D92B2F50}" sibTransId="{F6D129B6-09F1-4159-8C23-A7CD38DB6598}"/>
    <dgm:cxn modelId="{91A54B94-E852-4B72-8965-0496681E273F}" srcId="{80471E6D-3681-44D7-8080-B2CB3676BB70}" destId="{99034DEB-B1F6-4C93-A69C-425B59B7E48C}" srcOrd="0" destOrd="0" parTransId="{B960449C-FD98-4513-9C2C-0A7CE93D2E87}" sibTransId="{D5C4817C-16F4-48B6-AFF0-66C660165635}"/>
    <dgm:cxn modelId="{68B058C0-824D-4C0B-BBA2-661E688310FC}" type="presOf" srcId="{6E8D9EF3-CA78-4E65-AD84-90D5A1E57501}" destId="{88CF7537-6583-4742-9CF9-ACB78C309A6F}" srcOrd="0" destOrd="0" presId="urn:microsoft.com/office/officeart/2018/2/layout/IconVerticalSolidList"/>
    <dgm:cxn modelId="{DD1C50D1-E14F-4AE8-BBFD-BFB07888DFC0}" srcId="{80471E6D-3681-44D7-8080-B2CB3676BB70}" destId="{72673137-28B2-4CFB-AE3B-28F8093888DF}" srcOrd="1" destOrd="0" parTransId="{30DDB146-DF69-4357-89ED-A7AF7AA7A538}" sibTransId="{0EDF7C9A-63C3-43EF-A7E9-5A9A85A8F4B4}"/>
    <dgm:cxn modelId="{4BCA91FA-5451-4A00-9507-6E47C3F12B81}" type="presOf" srcId="{72673137-28B2-4CFB-AE3B-28F8093888DF}" destId="{1EC22143-2F16-413F-8663-B6B09481095D}" srcOrd="0" destOrd="0" presId="urn:microsoft.com/office/officeart/2018/2/layout/IconVerticalSolidList"/>
    <dgm:cxn modelId="{7AEE9C14-DEBD-4B2A-BD98-2111CD8DAF6A}" type="presParOf" srcId="{D6F91E19-0D07-4DFF-9A0A-C9D873F532D1}" destId="{B8C72689-95D3-4B78-BBE9-E407542009FD}" srcOrd="0" destOrd="0" presId="urn:microsoft.com/office/officeart/2018/2/layout/IconVerticalSolidList"/>
    <dgm:cxn modelId="{799CF461-0AF5-4998-84E7-486412514382}" type="presParOf" srcId="{B8C72689-95D3-4B78-BBE9-E407542009FD}" destId="{23F8F44B-1676-42F4-A81B-B1771AAEE5DE}" srcOrd="0" destOrd="0" presId="urn:microsoft.com/office/officeart/2018/2/layout/IconVerticalSolidList"/>
    <dgm:cxn modelId="{B9AFE9E0-A668-4C37-A6BA-102594A44D37}" type="presParOf" srcId="{B8C72689-95D3-4B78-BBE9-E407542009FD}" destId="{32EA224C-6EFE-4DC9-B171-BA5F2B9B157C}" srcOrd="1" destOrd="0" presId="urn:microsoft.com/office/officeart/2018/2/layout/IconVerticalSolidList"/>
    <dgm:cxn modelId="{BB586372-78DF-4313-9D5A-6BA77A4B1A95}" type="presParOf" srcId="{B8C72689-95D3-4B78-BBE9-E407542009FD}" destId="{77E25300-A9F1-4468-935E-4B0E3F9B8B18}" srcOrd="2" destOrd="0" presId="urn:microsoft.com/office/officeart/2018/2/layout/IconVerticalSolidList"/>
    <dgm:cxn modelId="{C5997C1B-8590-40ED-A9FD-19025193FFCE}" type="presParOf" srcId="{B8C72689-95D3-4B78-BBE9-E407542009FD}" destId="{1A8BDE45-6672-42DD-8C99-C8EB37F8285C}" srcOrd="3" destOrd="0" presId="urn:microsoft.com/office/officeart/2018/2/layout/IconVerticalSolidList"/>
    <dgm:cxn modelId="{F71F6065-474D-405D-BE2F-A35DA91F1FA7}" type="presParOf" srcId="{D6F91E19-0D07-4DFF-9A0A-C9D873F532D1}" destId="{EC86E131-C95D-4CB7-A261-35685B1E3156}" srcOrd="1" destOrd="0" presId="urn:microsoft.com/office/officeart/2018/2/layout/IconVerticalSolidList"/>
    <dgm:cxn modelId="{DA816000-1025-4B24-A981-0142FE809DB9}" type="presParOf" srcId="{D6F91E19-0D07-4DFF-9A0A-C9D873F532D1}" destId="{40913361-586E-4168-8A7C-2FFCF29DED96}" srcOrd="2" destOrd="0" presId="urn:microsoft.com/office/officeart/2018/2/layout/IconVerticalSolidList"/>
    <dgm:cxn modelId="{560022FE-0962-4AEB-ACE0-8BB0B0BB5308}" type="presParOf" srcId="{40913361-586E-4168-8A7C-2FFCF29DED96}" destId="{4A40844F-68E1-4A7A-B738-7B5FFEB4CE67}" srcOrd="0" destOrd="0" presId="urn:microsoft.com/office/officeart/2018/2/layout/IconVerticalSolidList"/>
    <dgm:cxn modelId="{B13328AB-E57A-4DB4-8CF0-857CB784B57F}" type="presParOf" srcId="{40913361-586E-4168-8A7C-2FFCF29DED96}" destId="{C23D3DAF-BE7E-419C-9016-26AA03D0ECE6}" srcOrd="1" destOrd="0" presId="urn:microsoft.com/office/officeart/2018/2/layout/IconVerticalSolidList"/>
    <dgm:cxn modelId="{E2763771-960F-4035-8AC1-F569373ADBBA}" type="presParOf" srcId="{40913361-586E-4168-8A7C-2FFCF29DED96}" destId="{A80CE2AD-70A0-4C4C-919D-FFDE2269636E}" srcOrd="2" destOrd="0" presId="urn:microsoft.com/office/officeart/2018/2/layout/IconVerticalSolidList"/>
    <dgm:cxn modelId="{49D432B4-5F36-488E-AE31-C292DE258F0E}" type="presParOf" srcId="{40913361-586E-4168-8A7C-2FFCF29DED96}" destId="{1EC22143-2F16-413F-8663-B6B09481095D}" srcOrd="3" destOrd="0" presId="urn:microsoft.com/office/officeart/2018/2/layout/IconVerticalSolidList"/>
    <dgm:cxn modelId="{FB1DCD3B-F82B-41BA-B90A-A7F492C3FA02}" type="presParOf" srcId="{D6F91E19-0D07-4DFF-9A0A-C9D873F532D1}" destId="{42902B67-9743-4991-B522-2C5BF550A1ED}" srcOrd="3" destOrd="0" presId="urn:microsoft.com/office/officeart/2018/2/layout/IconVerticalSolidList"/>
    <dgm:cxn modelId="{281AAE36-768C-45CA-B832-523AFC8DB410}" type="presParOf" srcId="{D6F91E19-0D07-4DFF-9A0A-C9D873F532D1}" destId="{CDBA1F69-262D-429B-A248-FAD0E3C4B95A}" srcOrd="4" destOrd="0" presId="urn:microsoft.com/office/officeart/2018/2/layout/IconVerticalSolidList"/>
    <dgm:cxn modelId="{C5352AE0-AE22-4BF0-87C2-E9B85DBA47D3}" type="presParOf" srcId="{CDBA1F69-262D-429B-A248-FAD0E3C4B95A}" destId="{9EFFDD1C-581D-4645-B695-6723C3E896F1}" srcOrd="0" destOrd="0" presId="urn:microsoft.com/office/officeart/2018/2/layout/IconVerticalSolidList"/>
    <dgm:cxn modelId="{B99249BA-8B56-4547-BE3F-D499793B629E}" type="presParOf" srcId="{CDBA1F69-262D-429B-A248-FAD0E3C4B95A}" destId="{B28A8E14-7E51-40A6-8466-A3BC9013754F}" srcOrd="1" destOrd="0" presId="urn:microsoft.com/office/officeart/2018/2/layout/IconVerticalSolidList"/>
    <dgm:cxn modelId="{6BA35B7B-99D5-40FF-B751-65940E50F799}" type="presParOf" srcId="{CDBA1F69-262D-429B-A248-FAD0E3C4B95A}" destId="{207E34A3-DC62-4E6A-AE7E-FBF1E3E3881E}" srcOrd="2" destOrd="0" presId="urn:microsoft.com/office/officeart/2018/2/layout/IconVerticalSolidList"/>
    <dgm:cxn modelId="{DBC652C9-C13F-4CE5-9C68-20B264BA3530}" type="presParOf" srcId="{CDBA1F69-262D-429B-A248-FAD0E3C4B95A}" destId="{88CF7537-6583-4742-9CF9-ACB78C309A6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18FC5-22FB-4D91-8E2A-CC43A6038D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931268-D017-4897-9057-F432516F7B3E}">
      <dgm:prSet/>
      <dgm:spPr/>
      <dgm:t>
        <a:bodyPr/>
        <a:lstStyle/>
        <a:p>
          <a:pPr>
            <a:lnSpc>
              <a:spcPct val="100000"/>
            </a:lnSpc>
          </a:pPr>
          <a:r>
            <a:rPr lang="en-US" dirty="0"/>
            <a:t>They just work</a:t>
          </a:r>
        </a:p>
      </dgm:t>
    </dgm:pt>
    <dgm:pt modelId="{C464CB59-AAAE-4A69-80DD-078FD6FA1A40}" type="parTrans" cxnId="{39EF2E99-233A-4BBC-AC2C-C997B96F40AA}">
      <dgm:prSet/>
      <dgm:spPr/>
      <dgm:t>
        <a:bodyPr/>
        <a:lstStyle/>
        <a:p>
          <a:endParaRPr lang="en-US"/>
        </a:p>
      </dgm:t>
    </dgm:pt>
    <dgm:pt modelId="{EBD4532F-05B5-46F0-A7DF-DFB0AC919424}" type="sibTrans" cxnId="{39EF2E99-233A-4BBC-AC2C-C997B96F40AA}">
      <dgm:prSet/>
      <dgm:spPr/>
      <dgm:t>
        <a:bodyPr/>
        <a:lstStyle/>
        <a:p>
          <a:endParaRPr lang="en-US"/>
        </a:p>
      </dgm:t>
    </dgm:pt>
    <dgm:pt modelId="{2F8AF2E5-A791-477C-9068-496783033EC5}">
      <dgm:prSet/>
      <dgm:spPr/>
      <dgm:t>
        <a:bodyPr/>
        <a:lstStyle/>
        <a:p>
          <a:pPr>
            <a:lnSpc>
              <a:spcPct val="100000"/>
            </a:lnSpc>
          </a:pPr>
          <a:r>
            <a:rPr lang="en-US" dirty="0"/>
            <a:t>We can’t tell the difference</a:t>
          </a:r>
        </a:p>
      </dgm:t>
    </dgm:pt>
    <dgm:pt modelId="{F6938DE9-1CF1-484C-8B07-DD8A37BAD0FA}" type="parTrans" cxnId="{233C4AB8-64A8-4F7F-96D5-D6456ECA719E}">
      <dgm:prSet/>
      <dgm:spPr/>
      <dgm:t>
        <a:bodyPr/>
        <a:lstStyle/>
        <a:p>
          <a:endParaRPr lang="en-US"/>
        </a:p>
      </dgm:t>
    </dgm:pt>
    <dgm:pt modelId="{1913032A-47D2-40FA-AED0-AC3340590451}" type="sibTrans" cxnId="{233C4AB8-64A8-4F7F-96D5-D6456ECA719E}">
      <dgm:prSet/>
      <dgm:spPr/>
      <dgm:t>
        <a:bodyPr/>
        <a:lstStyle/>
        <a:p>
          <a:endParaRPr lang="en-US"/>
        </a:p>
      </dgm:t>
    </dgm:pt>
    <dgm:pt modelId="{5F5C79E4-4390-4D36-B1BA-62BACC4E32F1}">
      <dgm:prSet/>
      <dgm:spPr/>
      <dgm:t>
        <a:bodyPr/>
        <a:lstStyle/>
        <a:p>
          <a:pPr>
            <a:lnSpc>
              <a:spcPct val="100000"/>
            </a:lnSpc>
          </a:pPr>
          <a:r>
            <a:rPr lang="en-US" dirty="0"/>
            <a:t>Awareness to the rescue</a:t>
          </a:r>
        </a:p>
      </dgm:t>
    </dgm:pt>
    <dgm:pt modelId="{77E3033B-C549-4EF5-9AC2-A646E5850C2A}" type="parTrans" cxnId="{045E136B-9EAE-495A-9EF0-AA71A7FB44F1}">
      <dgm:prSet/>
      <dgm:spPr/>
      <dgm:t>
        <a:bodyPr/>
        <a:lstStyle/>
        <a:p>
          <a:endParaRPr lang="en-US"/>
        </a:p>
      </dgm:t>
    </dgm:pt>
    <dgm:pt modelId="{161100FC-5834-451E-BE73-E27EFD80F2BD}" type="sibTrans" cxnId="{045E136B-9EAE-495A-9EF0-AA71A7FB44F1}">
      <dgm:prSet/>
      <dgm:spPr/>
    </dgm:pt>
    <dgm:pt modelId="{CE056D0A-D021-4E59-B5F6-64156AB53EA9}" type="pres">
      <dgm:prSet presAssocID="{9A518FC5-22FB-4D91-8E2A-CC43A6038D63}" presName="root" presStyleCnt="0">
        <dgm:presLayoutVars>
          <dgm:dir/>
          <dgm:resizeHandles val="exact"/>
        </dgm:presLayoutVars>
      </dgm:prSet>
      <dgm:spPr/>
    </dgm:pt>
    <dgm:pt modelId="{AEB03E13-7A3E-4450-8149-96E0B8F0C476}" type="pres">
      <dgm:prSet presAssocID="{BC931268-D017-4897-9057-F432516F7B3E}" presName="compNode" presStyleCnt="0"/>
      <dgm:spPr/>
    </dgm:pt>
    <dgm:pt modelId="{E11A5DDC-ED3F-4BD3-8031-AE181CFACF30}" type="pres">
      <dgm:prSet presAssocID="{BC931268-D017-4897-9057-F432516F7B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1AE4C3FF-59B9-4153-8AAD-0199F2B07F5D}" type="pres">
      <dgm:prSet presAssocID="{BC931268-D017-4897-9057-F432516F7B3E}" presName="spaceRect" presStyleCnt="0"/>
      <dgm:spPr/>
    </dgm:pt>
    <dgm:pt modelId="{1435892B-CD9E-4828-ABAD-C8E9B1B7E827}" type="pres">
      <dgm:prSet presAssocID="{BC931268-D017-4897-9057-F432516F7B3E}" presName="textRect" presStyleLbl="revTx" presStyleIdx="0" presStyleCnt="3">
        <dgm:presLayoutVars>
          <dgm:chMax val="1"/>
          <dgm:chPref val="1"/>
        </dgm:presLayoutVars>
      </dgm:prSet>
      <dgm:spPr/>
    </dgm:pt>
    <dgm:pt modelId="{51E0792F-BFAB-4354-9B6E-029093B34B4B}" type="pres">
      <dgm:prSet presAssocID="{EBD4532F-05B5-46F0-A7DF-DFB0AC919424}" presName="sibTrans" presStyleCnt="0"/>
      <dgm:spPr/>
    </dgm:pt>
    <dgm:pt modelId="{6065EF87-2E16-44D6-8961-BF5D74C74962}" type="pres">
      <dgm:prSet presAssocID="{2F8AF2E5-A791-477C-9068-496783033EC5}" presName="compNode" presStyleCnt="0"/>
      <dgm:spPr/>
    </dgm:pt>
    <dgm:pt modelId="{5F23CDCE-7566-4B28-8BEC-DFB98DC757F2}" type="pres">
      <dgm:prSet presAssocID="{2F8AF2E5-A791-477C-9068-496783033E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47F6CC17-B541-4BB1-9444-6CE45BE649B1}" type="pres">
      <dgm:prSet presAssocID="{2F8AF2E5-A791-477C-9068-496783033EC5}" presName="spaceRect" presStyleCnt="0"/>
      <dgm:spPr/>
    </dgm:pt>
    <dgm:pt modelId="{95D281C7-2DE4-4E99-9294-7CA6A192C758}" type="pres">
      <dgm:prSet presAssocID="{2F8AF2E5-A791-477C-9068-496783033EC5}" presName="textRect" presStyleLbl="revTx" presStyleIdx="1" presStyleCnt="3">
        <dgm:presLayoutVars>
          <dgm:chMax val="1"/>
          <dgm:chPref val="1"/>
        </dgm:presLayoutVars>
      </dgm:prSet>
      <dgm:spPr/>
    </dgm:pt>
    <dgm:pt modelId="{12A61E2B-AA15-4FBB-B150-544F65796443}" type="pres">
      <dgm:prSet presAssocID="{1913032A-47D2-40FA-AED0-AC3340590451}" presName="sibTrans" presStyleCnt="0"/>
      <dgm:spPr/>
    </dgm:pt>
    <dgm:pt modelId="{F382C1ED-47A6-47E1-A971-B66EDEBCE038}" type="pres">
      <dgm:prSet presAssocID="{5F5C79E4-4390-4D36-B1BA-62BACC4E32F1}" presName="compNode" presStyleCnt="0"/>
      <dgm:spPr/>
    </dgm:pt>
    <dgm:pt modelId="{51E105AA-D3E9-4174-BB07-442990278F26}" type="pres">
      <dgm:prSet presAssocID="{5F5C79E4-4390-4D36-B1BA-62BACC4E32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D779E5F-DA83-42F5-B7F8-FC8CA5A70F09}" type="pres">
      <dgm:prSet presAssocID="{5F5C79E4-4390-4D36-B1BA-62BACC4E32F1}" presName="spaceRect" presStyleCnt="0"/>
      <dgm:spPr/>
    </dgm:pt>
    <dgm:pt modelId="{403C4CF9-F7FC-4D23-A850-F04E9C18B501}" type="pres">
      <dgm:prSet presAssocID="{5F5C79E4-4390-4D36-B1BA-62BACC4E32F1}" presName="textRect" presStyleLbl="revTx" presStyleIdx="2" presStyleCnt="3">
        <dgm:presLayoutVars>
          <dgm:chMax val="1"/>
          <dgm:chPref val="1"/>
        </dgm:presLayoutVars>
      </dgm:prSet>
      <dgm:spPr/>
    </dgm:pt>
  </dgm:ptLst>
  <dgm:cxnLst>
    <dgm:cxn modelId="{726D0565-0749-40F1-A762-64B76F73D48E}" type="presOf" srcId="{BC931268-D017-4897-9057-F432516F7B3E}" destId="{1435892B-CD9E-4828-ABAD-C8E9B1B7E827}" srcOrd="0" destOrd="0" presId="urn:microsoft.com/office/officeart/2018/2/layout/IconLabelList"/>
    <dgm:cxn modelId="{1FA7994A-5A82-4EE7-92DE-245ADB8B29CA}" type="presOf" srcId="{5F5C79E4-4390-4D36-B1BA-62BACC4E32F1}" destId="{403C4CF9-F7FC-4D23-A850-F04E9C18B501}" srcOrd="0" destOrd="0" presId="urn:microsoft.com/office/officeart/2018/2/layout/IconLabelList"/>
    <dgm:cxn modelId="{045E136B-9EAE-495A-9EF0-AA71A7FB44F1}" srcId="{9A518FC5-22FB-4D91-8E2A-CC43A6038D63}" destId="{5F5C79E4-4390-4D36-B1BA-62BACC4E32F1}" srcOrd="2" destOrd="0" parTransId="{77E3033B-C549-4EF5-9AC2-A646E5850C2A}" sibTransId="{161100FC-5834-451E-BE73-E27EFD80F2BD}"/>
    <dgm:cxn modelId="{05B54C98-DBEA-4D11-8D99-A08814E91907}" type="presOf" srcId="{9A518FC5-22FB-4D91-8E2A-CC43A6038D63}" destId="{CE056D0A-D021-4E59-B5F6-64156AB53EA9}" srcOrd="0" destOrd="0" presId="urn:microsoft.com/office/officeart/2018/2/layout/IconLabelList"/>
    <dgm:cxn modelId="{39EF2E99-233A-4BBC-AC2C-C997B96F40AA}" srcId="{9A518FC5-22FB-4D91-8E2A-CC43A6038D63}" destId="{BC931268-D017-4897-9057-F432516F7B3E}" srcOrd="0" destOrd="0" parTransId="{C464CB59-AAAE-4A69-80DD-078FD6FA1A40}" sibTransId="{EBD4532F-05B5-46F0-A7DF-DFB0AC919424}"/>
    <dgm:cxn modelId="{DB0A3899-877A-4522-B106-9B8787F61F1A}" type="presOf" srcId="{2F8AF2E5-A791-477C-9068-496783033EC5}" destId="{95D281C7-2DE4-4E99-9294-7CA6A192C758}" srcOrd="0" destOrd="0" presId="urn:microsoft.com/office/officeart/2018/2/layout/IconLabelList"/>
    <dgm:cxn modelId="{233C4AB8-64A8-4F7F-96D5-D6456ECA719E}" srcId="{9A518FC5-22FB-4D91-8E2A-CC43A6038D63}" destId="{2F8AF2E5-A791-477C-9068-496783033EC5}" srcOrd="1" destOrd="0" parTransId="{F6938DE9-1CF1-484C-8B07-DD8A37BAD0FA}" sibTransId="{1913032A-47D2-40FA-AED0-AC3340590451}"/>
    <dgm:cxn modelId="{DFF634D7-7457-452B-80AC-4B43B4530960}" type="presParOf" srcId="{CE056D0A-D021-4E59-B5F6-64156AB53EA9}" destId="{AEB03E13-7A3E-4450-8149-96E0B8F0C476}" srcOrd="0" destOrd="0" presId="urn:microsoft.com/office/officeart/2018/2/layout/IconLabelList"/>
    <dgm:cxn modelId="{937C5E10-4E89-4331-A8D6-880FA81A71FC}" type="presParOf" srcId="{AEB03E13-7A3E-4450-8149-96E0B8F0C476}" destId="{E11A5DDC-ED3F-4BD3-8031-AE181CFACF30}" srcOrd="0" destOrd="0" presId="urn:microsoft.com/office/officeart/2018/2/layout/IconLabelList"/>
    <dgm:cxn modelId="{081C4416-396A-47B9-8131-32567D7E99BC}" type="presParOf" srcId="{AEB03E13-7A3E-4450-8149-96E0B8F0C476}" destId="{1AE4C3FF-59B9-4153-8AAD-0199F2B07F5D}" srcOrd="1" destOrd="0" presId="urn:microsoft.com/office/officeart/2018/2/layout/IconLabelList"/>
    <dgm:cxn modelId="{D794FDBF-4ACA-4581-89D2-2A3434A568EF}" type="presParOf" srcId="{AEB03E13-7A3E-4450-8149-96E0B8F0C476}" destId="{1435892B-CD9E-4828-ABAD-C8E9B1B7E827}" srcOrd="2" destOrd="0" presId="urn:microsoft.com/office/officeart/2018/2/layout/IconLabelList"/>
    <dgm:cxn modelId="{5ADDEC04-4EF1-4CA6-9AE4-ABDA68736EE1}" type="presParOf" srcId="{CE056D0A-D021-4E59-B5F6-64156AB53EA9}" destId="{51E0792F-BFAB-4354-9B6E-029093B34B4B}" srcOrd="1" destOrd="0" presId="urn:microsoft.com/office/officeart/2018/2/layout/IconLabelList"/>
    <dgm:cxn modelId="{23003D19-DD09-4C79-B1FC-ACD1D46F00D8}" type="presParOf" srcId="{CE056D0A-D021-4E59-B5F6-64156AB53EA9}" destId="{6065EF87-2E16-44D6-8961-BF5D74C74962}" srcOrd="2" destOrd="0" presId="urn:microsoft.com/office/officeart/2018/2/layout/IconLabelList"/>
    <dgm:cxn modelId="{F2506000-D6BB-4328-AECC-A7D0026F6105}" type="presParOf" srcId="{6065EF87-2E16-44D6-8961-BF5D74C74962}" destId="{5F23CDCE-7566-4B28-8BEC-DFB98DC757F2}" srcOrd="0" destOrd="0" presId="urn:microsoft.com/office/officeart/2018/2/layout/IconLabelList"/>
    <dgm:cxn modelId="{CF05B0B2-F551-48FB-874C-CEFAC4BB6E08}" type="presParOf" srcId="{6065EF87-2E16-44D6-8961-BF5D74C74962}" destId="{47F6CC17-B541-4BB1-9444-6CE45BE649B1}" srcOrd="1" destOrd="0" presId="urn:microsoft.com/office/officeart/2018/2/layout/IconLabelList"/>
    <dgm:cxn modelId="{8609FDB6-2C35-4312-8BBF-38EBA5B255AE}" type="presParOf" srcId="{6065EF87-2E16-44D6-8961-BF5D74C74962}" destId="{95D281C7-2DE4-4E99-9294-7CA6A192C758}" srcOrd="2" destOrd="0" presId="urn:microsoft.com/office/officeart/2018/2/layout/IconLabelList"/>
    <dgm:cxn modelId="{AABABBD2-BB91-4265-B6C7-72BB329A205E}" type="presParOf" srcId="{CE056D0A-D021-4E59-B5F6-64156AB53EA9}" destId="{12A61E2B-AA15-4FBB-B150-544F65796443}" srcOrd="3" destOrd="0" presId="urn:microsoft.com/office/officeart/2018/2/layout/IconLabelList"/>
    <dgm:cxn modelId="{5F6FCD46-6A73-4D4B-AB96-8E2D101343E2}" type="presParOf" srcId="{CE056D0A-D021-4E59-B5F6-64156AB53EA9}" destId="{F382C1ED-47A6-47E1-A971-B66EDEBCE038}" srcOrd="4" destOrd="0" presId="urn:microsoft.com/office/officeart/2018/2/layout/IconLabelList"/>
    <dgm:cxn modelId="{1B33BFE3-305E-48C3-BF54-D063A4B15647}" type="presParOf" srcId="{F382C1ED-47A6-47E1-A971-B66EDEBCE038}" destId="{51E105AA-D3E9-4174-BB07-442990278F26}" srcOrd="0" destOrd="0" presId="urn:microsoft.com/office/officeart/2018/2/layout/IconLabelList"/>
    <dgm:cxn modelId="{5739AE07-BAE7-4E1C-878C-D4BAECE62BA6}" type="presParOf" srcId="{F382C1ED-47A6-47E1-A971-B66EDEBCE038}" destId="{FD779E5F-DA83-42F5-B7F8-FC8CA5A70F09}" srcOrd="1" destOrd="0" presId="urn:microsoft.com/office/officeart/2018/2/layout/IconLabelList"/>
    <dgm:cxn modelId="{BC10E713-2200-493A-81DA-161E3A2B368A}" type="presParOf" srcId="{F382C1ED-47A6-47E1-A971-B66EDEBCE038}" destId="{403C4CF9-F7FC-4D23-A850-F04E9C18B501}"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406DF-30DA-4F1B-8936-8CAC8605F4E6}">
      <dsp:nvSpPr>
        <dsp:cNvPr id="0" name=""/>
        <dsp:cNvSpPr/>
      </dsp:nvSpPr>
      <dsp:spPr>
        <a:xfrm>
          <a:off x="0" y="288760"/>
          <a:ext cx="6266011" cy="25137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6312" tIns="395732" rIns="48631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It’s not an afterthought</a:t>
          </a:r>
        </a:p>
        <a:p>
          <a:pPr marL="171450" lvl="1" indent="-171450" algn="l" defTabSz="844550">
            <a:lnSpc>
              <a:spcPct val="90000"/>
            </a:lnSpc>
            <a:spcBef>
              <a:spcPct val="0"/>
            </a:spcBef>
            <a:spcAft>
              <a:spcPct val="15000"/>
            </a:spcAft>
            <a:buChar char="•"/>
          </a:pPr>
          <a:r>
            <a:rPr lang="en-US" sz="1900" kern="1200" dirty="0"/>
            <a:t>It’s not because “they” are specifically targeting “us”</a:t>
          </a:r>
        </a:p>
        <a:p>
          <a:pPr marL="171450" lvl="1" indent="-171450" algn="l" defTabSz="844550">
            <a:lnSpc>
              <a:spcPct val="90000"/>
            </a:lnSpc>
            <a:spcBef>
              <a:spcPct val="0"/>
            </a:spcBef>
            <a:spcAft>
              <a:spcPct val="15000"/>
            </a:spcAft>
            <a:buChar char="•"/>
          </a:pPr>
          <a:r>
            <a:rPr lang="en-US" sz="1900" kern="1200" dirty="0"/>
            <a:t>It’s not because crypto APIs and firewalls are fantastic</a:t>
          </a:r>
          <a:br>
            <a:rPr lang="en-US" sz="1900" kern="1200" dirty="0"/>
          </a:br>
          <a:endParaRPr lang="en-US" sz="1900" kern="1200" dirty="0"/>
        </a:p>
      </dsp:txBody>
      <dsp:txXfrm>
        <a:off x="0" y="288760"/>
        <a:ext cx="6266011" cy="2513700"/>
      </dsp:txXfrm>
    </dsp:sp>
    <dsp:sp modelId="{5C1CDD43-0039-482F-A8A6-F1078253D6AD}">
      <dsp:nvSpPr>
        <dsp:cNvPr id="0" name=""/>
        <dsp:cNvSpPr/>
      </dsp:nvSpPr>
      <dsp:spPr>
        <a:xfrm>
          <a:off x="313300" y="8320"/>
          <a:ext cx="4386207" cy="56088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788" tIns="0" rIns="165788" bIns="0" numCol="1" spcCol="1270" anchor="ctr" anchorCtr="0">
          <a:noAutofit/>
        </a:bodyPr>
        <a:lstStyle/>
        <a:p>
          <a:pPr marL="0" lvl="0" indent="0" algn="l" defTabSz="844550">
            <a:lnSpc>
              <a:spcPct val="90000"/>
            </a:lnSpc>
            <a:spcBef>
              <a:spcPct val="0"/>
            </a:spcBef>
            <a:spcAft>
              <a:spcPct val="35000"/>
            </a:spcAft>
            <a:buNone/>
          </a:pPr>
          <a:r>
            <a:rPr lang="en-US" sz="1900" kern="1200"/>
            <a:t>How should we approach security?</a:t>
          </a:r>
        </a:p>
      </dsp:txBody>
      <dsp:txXfrm>
        <a:off x="340680" y="35700"/>
        <a:ext cx="4331447" cy="506120"/>
      </dsp:txXfrm>
    </dsp:sp>
    <dsp:sp modelId="{9649874C-F752-4A72-9622-FD4A7CF0BDBE}">
      <dsp:nvSpPr>
        <dsp:cNvPr id="0" name=""/>
        <dsp:cNvSpPr/>
      </dsp:nvSpPr>
      <dsp:spPr>
        <a:xfrm>
          <a:off x="0" y="3185501"/>
          <a:ext cx="6266011" cy="1705725"/>
        </a:xfrm>
        <a:prstGeom prst="rect">
          <a:avLst/>
        </a:prstGeom>
        <a:solidFill>
          <a:schemeClr val="lt1">
            <a:alpha val="90000"/>
            <a:hueOff val="0"/>
            <a:satOff val="0"/>
            <a:lumOff val="0"/>
            <a:alphaOff val="0"/>
          </a:schemeClr>
        </a:solidFill>
        <a:ln w="9525" cap="rnd" cmpd="sng" algn="ctr">
          <a:solidFill>
            <a:schemeClr val="accent5">
              <a:hueOff val="1533460"/>
              <a:satOff val="6551"/>
              <a:lumOff val="-98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6312" tIns="395732" rIns="48631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It’s not about “stopping hackers” … its about stopping Fat Finger Bob!</a:t>
          </a:r>
        </a:p>
        <a:p>
          <a:pPr marL="171450" lvl="1" indent="-171450" algn="l" defTabSz="844550">
            <a:lnSpc>
              <a:spcPct val="90000"/>
            </a:lnSpc>
            <a:spcBef>
              <a:spcPct val="0"/>
            </a:spcBef>
            <a:spcAft>
              <a:spcPct val="15000"/>
            </a:spcAft>
            <a:buChar char="•"/>
          </a:pPr>
          <a:r>
            <a:rPr lang="en-US" sz="1900" kern="1200" dirty="0"/>
            <a:t>It’s ensuring the reliability of our services</a:t>
          </a:r>
        </a:p>
      </dsp:txBody>
      <dsp:txXfrm>
        <a:off x="0" y="3185501"/>
        <a:ext cx="6266011" cy="1705725"/>
      </dsp:txXfrm>
    </dsp:sp>
    <dsp:sp modelId="{8E076C0F-49AE-4413-A50D-634534D5431E}">
      <dsp:nvSpPr>
        <dsp:cNvPr id="0" name=""/>
        <dsp:cNvSpPr/>
      </dsp:nvSpPr>
      <dsp:spPr>
        <a:xfrm>
          <a:off x="313300" y="2905061"/>
          <a:ext cx="4386207" cy="560880"/>
        </a:xfrm>
        <a:prstGeom prst="roundRect">
          <a:avLst/>
        </a:prstGeom>
        <a:gradFill rotWithShape="0">
          <a:gsLst>
            <a:gs pos="0">
              <a:schemeClr val="accent5">
                <a:hueOff val="1533460"/>
                <a:satOff val="6551"/>
                <a:lumOff val="-981"/>
                <a:alphaOff val="0"/>
                <a:tint val="96000"/>
                <a:lumMod val="104000"/>
              </a:schemeClr>
            </a:gs>
            <a:gs pos="100000">
              <a:schemeClr val="accent5">
                <a:hueOff val="1533460"/>
                <a:satOff val="6551"/>
                <a:lumOff val="-98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788" tIns="0" rIns="165788" bIns="0" numCol="1" spcCol="1270" anchor="ctr" anchorCtr="0">
          <a:noAutofit/>
        </a:bodyPr>
        <a:lstStyle/>
        <a:p>
          <a:pPr marL="0" lvl="0" indent="0" algn="l" defTabSz="844550">
            <a:lnSpc>
              <a:spcPct val="90000"/>
            </a:lnSpc>
            <a:spcBef>
              <a:spcPct val="0"/>
            </a:spcBef>
            <a:spcAft>
              <a:spcPct val="35000"/>
            </a:spcAft>
            <a:buNone/>
          </a:pPr>
          <a:r>
            <a:rPr lang="en-US" sz="1900" kern="1200"/>
            <a:t>Then what is it about? Why do I care?</a:t>
          </a:r>
        </a:p>
      </dsp:txBody>
      <dsp:txXfrm>
        <a:off x="340680" y="2932441"/>
        <a:ext cx="4331447"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446CC-CB43-434E-A268-8FADBF297D36}">
      <dsp:nvSpPr>
        <dsp:cNvPr id="0" name=""/>
        <dsp:cNvSpPr/>
      </dsp:nvSpPr>
      <dsp:spPr>
        <a:xfrm>
          <a:off x="1159944" y="388674"/>
          <a:ext cx="1291144" cy="129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9A312C-3D6C-4C93-BB7C-61E74863A295}">
      <dsp:nvSpPr>
        <dsp:cNvPr id="0" name=""/>
        <dsp:cNvSpPr/>
      </dsp:nvSpPr>
      <dsp:spPr>
        <a:xfrm>
          <a:off x="370911"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Social networks</a:t>
          </a:r>
        </a:p>
      </dsp:txBody>
      <dsp:txXfrm>
        <a:off x="370911" y="2034741"/>
        <a:ext cx="2869209" cy="720000"/>
      </dsp:txXfrm>
    </dsp:sp>
    <dsp:sp modelId="{A1F76D1B-D999-414F-B1AE-175E15D93F51}">
      <dsp:nvSpPr>
        <dsp:cNvPr id="0" name=""/>
        <dsp:cNvSpPr/>
      </dsp:nvSpPr>
      <dsp:spPr>
        <a:xfrm>
          <a:off x="4531265" y="388674"/>
          <a:ext cx="1291144" cy="129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7D1380-D97E-48C3-8E01-B7FC3277B7E4}">
      <dsp:nvSpPr>
        <dsp:cNvPr id="0" name=""/>
        <dsp:cNvSpPr/>
      </dsp:nvSpPr>
      <dsp:spPr>
        <a:xfrm>
          <a:off x="3742232"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Public information</a:t>
          </a:r>
        </a:p>
      </dsp:txBody>
      <dsp:txXfrm>
        <a:off x="3742232" y="2034741"/>
        <a:ext cx="2869209" cy="720000"/>
      </dsp:txXfrm>
    </dsp:sp>
    <dsp:sp modelId="{2D4BA384-66CD-4EDC-8010-D21F4507ABD9}">
      <dsp:nvSpPr>
        <dsp:cNvPr id="0" name=""/>
        <dsp:cNvSpPr/>
      </dsp:nvSpPr>
      <dsp:spPr>
        <a:xfrm>
          <a:off x="7902586" y="388674"/>
          <a:ext cx="1291144" cy="1291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2A5FCF-B243-4E6A-8136-48768BD15946}">
      <dsp:nvSpPr>
        <dsp:cNvPr id="0" name=""/>
        <dsp:cNvSpPr/>
      </dsp:nvSpPr>
      <dsp:spPr>
        <a:xfrm>
          <a:off x="7113553"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Personalized Targeted Advertisements</a:t>
          </a:r>
        </a:p>
      </dsp:txBody>
      <dsp:txXfrm>
        <a:off x="7113553" y="2034741"/>
        <a:ext cx="2869209"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255B-DD47-4FDF-A745-53E9EC4042F5}">
      <dsp:nvSpPr>
        <dsp:cNvPr id="0" name=""/>
        <dsp:cNvSpPr/>
      </dsp:nvSpPr>
      <dsp:spPr>
        <a:xfrm>
          <a:off x="1068074" y="886616"/>
          <a:ext cx="930286" cy="9302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293134-0CB7-4183-AB9A-AD7A491980AE}">
      <dsp:nvSpPr>
        <dsp:cNvPr id="0" name=""/>
        <dsp:cNvSpPr/>
      </dsp:nvSpPr>
      <dsp:spPr>
        <a:xfrm>
          <a:off x="499565"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Starbucks attack</a:t>
          </a:r>
        </a:p>
      </dsp:txBody>
      <dsp:txXfrm>
        <a:off x="499565" y="2108133"/>
        <a:ext cx="2067302" cy="720000"/>
      </dsp:txXfrm>
    </dsp:sp>
    <dsp:sp modelId="{1C906185-C2E2-457D-96F0-D70EE01BAE73}">
      <dsp:nvSpPr>
        <dsp:cNvPr id="0" name=""/>
        <dsp:cNvSpPr/>
      </dsp:nvSpPr>
      <dsp:spPr>
        <a:xfrm>
          <a:off x="3497154" y="886616"/>
          <a:ext cx="930286" cy="930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78B5B2-8073-444E-AE23-D40AB5E8256A}">
      <dsp:nvSpPr>
        <dsp:cNvPr id="0" name=""/>
        <dsp:cNvSpPr/>
      </dsp:nvSpPr>
      <dsp:spPr>
        <a:xfrm>
          <a:off x="292864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DNS attacks</a:t>
          </a:r>
        </a:p>
      </dsp:txBody>
      <dsp:txXfrm>
        <a:off x="2928646" y="2108133"/>
        <a:ext cx="2067302" cy="720000"/>
      </dsp:txXfrm>
    </dsp:sp>
    <dsp:sp modelId="{23EC1132-2623-45C3-BA2E-67F1613592E3}">
      <dsp:nvSpPr>
        <dsp:cNvPr id="0" name=""/>
        <dsp:cNvSpPr/>
      </dsp:nvSpPr>
      <dsp:spPr>
        <a:xfrm>
          <a:off x="5926234" y="886616"/>
          <a:ext cx="930286" cy="9302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5E879F-B61E-4B87-B9D8-C6775E42F2BF}">
      <dsp:nvSpPr>
        <dsp:cNvPr id="0" name=""/>
        <dsp:cNvSpPr/>
      </dsp:nvSpPr>
      <dsp:spPr>
        <a:xfrm>
          <a:off x="535772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Discussing work issues outside of work</a:t>
          </a:r>
        </a:p>
      </dsp:txBody>
      <dsp:txXfrm>
        <a:off x="5357726" y="2108133"/>
        <a:ext cx="2067302" cy="720000"/>
      </dsp:txXfrm>
    </dsp:sp>
    <dsp:sp modelId="{46D68909-A685-4712-BED2-E6EEF4A1D8BB}">
      <dsp:nvSpPr>
        <dsp:cNvPr id="0" name=""/>
        <dsp:cNvSpPr/>
      </dsp:nvSpPr>
      <dsp:spPr>
        <a:xfrm>
          <a:off x="8355314" y="886616"/>
          <a:ext cx="930286" cy="9302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16956B-29DE-4B07-89DB-8DFF4B8CD6EF}">
      <dsp:nvSpPr>
        <dsp:cNvPr id="0" name=""/>
        <dsp:cNvSpPr/>
      </dsp:nvSpPr>
      <dsp:spPr>
        <a:xfrm>
          <a:off x="7786806" y="2108133"/>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Unencrypted devices</a:t>
          </a:r>
        </a:p>
      </dsp:txBody>
      <dsp:txXfrm>
        <a:off x="7786806" y="2108133"/>
        <a:ext cx="2067302"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A2390-5313-4DB9-9E5A-6DBB7FD5C3CD}">
      <dsp:nvSpPr>
        <dsp:cNvPr id="0" name=""/>
        <dsp:cNvSpPr/>
      </dsp:nvSpPr>
      <dsp:spPr>
        <a:xfrm>
          <a:off x="764587" y="19207"/>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050B2-86E6-4E98-AC2A-2EB7C20DF9D1}">
      <dsp:nvSpPr>
        <dsp:cNvPr id="0" name=""/>
        <dsp:cNvSpPr/>
      </dsp:nvSpPr>
      <dsp:spPr>
        <a:xfrm>
          <a:off x="1152149" y="406770"/>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28DE82-E5F2-4EF4-90CD-56DAA2166E7F}">
      <dsp:nvSpPr>
        <dsp:cNvPr id="0" name=""/>
        <dsp:cNvSpPr/>
      </dsp:nvSpPr>
      <dsp:spPr>
        <a:xfrm>
          <a:off x="183243" y="240420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GDRP</a:t>
          </a:r>
        </a:p>
      </dsp:txBody>
      <dsp:txXfrm>
        <a:off x="183243" y="2404208"/>
        <a:ext cx="2981250" cy="720000"/>
      </dsp:txXfrm>
    </dsp:sp>
    <dsp:sp modelId="{2F52195F-A802-444B-A47F-2739B743C6C4}">
      <dsp:nvSpPr>
        <dsp:cNvPr id="0" name=""/>
        <dsp:cNvSpPr/>
      </dsp:nvSpPr>
      <dsp:spPr>
        <a:xfrm>
          <a:off x="4267556" y="19207"/>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84680-69B8-466F-A6B7-D0B98D40991A}">
      <dsp:nvSpPr>
        <dsp:cNvPr id="0" name=""/>
        <dsp:cNvSpPr/>
      </dsp:nvSpPr>
      <dsp:spPr>
        <a:xfrm>
          <a:off x="4655118" y="406770"/>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D5117F-49FF-4A6C-9B86-4F126F53F164}">
      <dsp:nvSpPr>
        <dsp:cNvPr id="0" name=""/>
        <dsp:cNvSpPr/>
      </dsp:nvSpPr>
      <dsp:spPr>
        <a:xfrm>
          <a:off x="3686212" y="240420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Chinese Cybersecurity Law</a:t>
          </a:r>
        </a:p>
      </dsp:txBody>
      <dsp:txXfrm>
        <a:off x="3686212" y="2404208"/>
        <a:ext cx="2981250" cy="720000"/>
      </dsp:txXfrm>
    </dsp:sp>
    <dsp:sp modelId="{50A56CD5-F3B5-4D55-86F6-623D1AF8D9E1}">
      <dsp:nvSpPr>
        <dsp:cNvPr id="0" name=""/>
        <dsp:cNvSpPr/>
      </dsp:nvSpPr>
      <dsp:spPr>
        <a:xfrm>
          <a:off x="7770525" y="19207"/>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2E8DF-2F51-4AF1-BA59-832085319C77}">
      <dsp:nvSpPr>
        <dsp:cNvPr id="0" name=""/>
        <dsp:cNvSpPr/>
      </dsp:nvSpPr>
      <dsp:spPr>
        <a:xfrm>
          <a:off x="8158087" y="406770"/>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FB85D3-DE08-4E0E-83AB-C54AE13A7988}">
      <dsp:nvSpPr>
        <dsp:cNvPr id="0" name=""/>
        <dsp:cNvSpPr/>
      </dsp:nvSpPr>
      <dsp:spPr>
        <a:xfrm>
          <a:off x="7189181" y="240420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Notions of sovereignty</a:t>
          </a:r>
        </a:p>
      </dsp:txBody>
      <dsp:txXfrm>
        <a:off x="7189181" y="2404208"/>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AEE5B-D6E4-47C6-B266-9B087D8BF659}">
      <dsp:nvSpPr>
        <dsp:cNvPr id="0" name=""/>
        <dsp:cNvSpPr/>
      </dsp:nvSpPr>
      <dsp:spPr>
        <a:xfrm>
          <a:off x="229519"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B54F734-E2A0-40B9-A981-3EA564D54DA6}">
      <dsp:nvSpPr>
        <dsp:cNvPr id="0" name=""/>
        <dsp:cNvSpPr/>
      </dsp:nvSpPr>
      <dsp:spPr>
        <a:xfrm>
          <a:off x="700693"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 collection of processes that ensure availability, reliability, performance characteristics, and business continuity – even in the presence of erroneous behaviors.</a:t>
          </a:r>
        </a:p>
      </dsp:txBody>
      <dsp:txXfrm>
        <a:off x="779561" y="528006"/>
        <a:ext cx="4082821" cy="2535018"/>
      </dsp:txXfrm>
    </dsp:sp>
    <dsp:sp modelId="{AF6C21D5-C2CC-4F0F-8960-85FCEA06501C}">
      <dsp:nvSpPr>
        <dsp:cNvPr id="0" name=""/>
        <dsp:cNvSpPr/>
      </dsp:nvSpPr>
      <dsp:spPr>
        <a:xfrm>
          <a:off x="5412424" y="1523"/>
          <a:ext cx="4240557" cy="2692754"/>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9668C4F-7DDC-4AC4-9597-02E79EDDB973}">
      <dsp:nvSpPr>
        <dsp:cNvPr id="0" name=""/>
        <dsp:cNvSpPr/>
      </dsp:nvSpPr>
      <dsp:spPr>
        <a:xfrm>
          <a:off x="5883597" y="449138"/>
          <a:ext cx="4240557" cy="2692754"/>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It’s about preventing both </a:t>
          </a:r>
          <a:r>
            <a:rPr lang="en-US" sz="2300" i="1" kern="1200"/>
            <a:t>negligence</a:t>
          </a:r>
          <a:r>
            <a:rPr lang="en-US" sz="2300" kern="1200"/>
            <a:t> and maliciousness</a:t>
          </a:r>
        </a:p>
      </dsp:txBody>
      <dsp:txXfrm>
        <a:off x="5962465" y="528006"/>
        <a:ext cx="4082821" cy="2535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6B2BA-556A-441D-937D-A4E5888F61EC}">
      <dsp:nvSpPr>
        <dsp:cNvPr id="0" name=""/>
        <dsp:cNvSpPr/>
      </dsp:nvSpPr>
      <dsp:spPr>
        <a:xfrm>
          <a:off x="455659" y="54465"/>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BC561F-96F7-4B13-AF7A-A0B77EAABF63}">
      <dsp:nvSpPr>
        <dsp:cNvPr id="0" name=""/>
        <dsp:cNvSpPr/>
      </dsp:nvSpPr>
      <dsp:spPr>
        <a:xfrm>
          <a:off x="718170" y="316976"/>
          <a:ext cx="725030" cy="725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8591EA-90EB-4D5D-870D-5D5604C5C496}">
      <dsp:nvSpPr>
        <dsp:cNvPr id="0" name=""/>
        <dsp:cNvSpPr/>
      </dsp:nvSpPr>
      <dsp:spPr>
        <a:xfrm>
          <a:off x="1973579"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individual attackers</a:t>
          </a:r>
        </a:p>
      </dsp:txBody>
      <dsp:txXfrm>
        <a:off x="1973579" y="54465"/>
        <a:ext cx="2946550" cy="1250051"/>
      </dsp:txXfrm>
    </dsp:sp>
    <dsp:sp modelId="{65594111-86CC-42CC-B772-5856E3066AE9}">
      <dsp:nvSpPr>
        <dsp:cNvPr id="0" name=""/>
        <dsp:cNvSpPr/>
      </dsp:nvSpPr>
      <dsp:spPr>
        <a:xfrm>
          <a:off x="5433544" y="54465"/>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E851C-EB1F-4453-822B-DCFDF17EB282}">
      <dsp:nvSpPr>
        <dsp:cNvPr id="0" name=""/>
        <dsp:cNvSpPr/>
      </dsp:nvSpPr>
      <dsp:spPr>
        <a:xfrm>
          <a:off x="5696055" y="316976"/>
          <a:ext cx="725030" cy="725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899709-79D5-4BCB-814A-8316487C0713}">
      <dsp:nvSpPr>
        <dsp:cNvPr id="0" name=""/>
        <dsp:cNvSpPr/>
      </dsp:nvSpPr>
      <dsp:spPr>
        <a:xfrm>
          <a:off x="6951464" y="54465"/>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technology</a:t>
          </a:r>
        </a:p>
      </dsp:txBody>
      <dsp:txXfrm>
        <a:off x="6951464" y="54465"/>
        <a:ext cx="2946550" cy="1250051"/>
      </dsp:txXfrm>
    </dsp:sp>
    <dsp:sp modelId="{F9451FAE-0479-4510-BE65-7B60445F6226}">
      <dsp:nvSpPr>
        <dsp:cNvPr id="0" name=""/>
        <dsp:cNvSpPr/>
      </dsp:nvSpPr>
      <dsp:spPr>
        <a:xfrm>
          <a:off x="455659" y="1838898"/>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DC3DA-0159-40BC-ABF5-885B7828D906}">
      <dsp:nvSpPr>
        <dsp:cNvPr id="0" name=""/>
        <dsp:cNvSpPr/>
      </dsp:nvSpPr>
      <dsp:spPr>
        <a:xfrm>
          <a:off x="718170" y="2101409"/>
          <a:ext cx="725030" cy="7250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14737E-3F81-4796-A307-994FF96B63CD}">
      <dsp:nvSpPr>
        <dsp:cNvPr id="0" name=""/>
        <dsp:cNvSpPr/>
      </dsp:nvSpPr>
      <dsp:spPr>
        <a:xfrm>
          <a:off x="1973579"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assume breach</a:t>
          </a:r>
        </a:p>
      </dsp:txBody>
      <dsp:txXfrm>
        <a:off x="1973579" y="1838898"/>
        <a:ext cx="2946550" cy="1250051"/>
      </dsp:txXfrm>
    </dsp:sp>
    <dsp:sp modelId="{6373A01D-3B16-4C6E-A9A8-351668EA1353}">
      <dsp:nvSpPr>
        <dsp:cNvPr id="0" name=""/>
        <dsp:cNvSpPr/>
      </dsp:nvSpPr>
      <dsp:spPr>
        <a:xfrm>
          <a:off x="5433544" y="1838898"/>
          <a:ext cx="1250051" cy="125005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AB2A6-E22E-4C6C-B1E4-7C6A2F502717}">
      <dsp:nvSpPr>
        <dsp:cNvPr id="0" name=""/>
        <dsp:cNvSpPr/>
      </dsp:nvSpPr>
      <dsp:spPr>
        <a:xfrm>
          <a:off x="5696055" y="2101409"/>
          <a:ext cx="725030" cy="7250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B695A7-77E2-414E-B940-A1A97FBDF1AD}">
      <dsp:nvSpPr>
        <dsp:cNvPr id="0" name=""/>
        <dsp:cNvSpPr/>
      </dsp:nvSpPr>
      <dsp:spPr>
        <a:xfrm>
          <a:off x="6951464" y="1838898"/>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Focus on people</a:t>
          </a:r>
        </a:p>
      </dsp:txBody>
      <dsp:txXfrm>
        <a:off x="6951464" y="1838898"/>
        <a:ext cx="2946550" cy="1250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D414D-3A69-4B13-93F6-C68F198E1AFE}">
      <dsp:nvSpPr>
        <dsp:cNvPr id="0" name=""/>
        <dsp:cNvSpPr/>
      </dsp:nvSpPr>
      <dsp:spPr>
        <a:xfrm>
          <a:off x="0" y="598"/>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0FD87-DD10-4AD7-BD9A-10381F399DAB}">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4839B4-11D9-4CFF-A018-413CEA652EC5}">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022350">
            <a:lnSpc>
              <a:spcPct val="90000"/>
            </a:lnSpc>
            <a:spcBef>
              <a:spcPct val="0"/>
            </a:spcBef>
            <a:spcAft>
              <a:spcPct val="35000"/>
            </a:spcAft>
            <a:buNone/>
          </a:pPr>
          <a:r>
            <a:rPr lang="en-US" sz="2300" kern="1200"/>
            <a:t>Network borders are abstract</a:t>
          </a:r>
        </a:p>
      </dsp:txBody>
      <dsp:txXfrm>
        <a:off x="1616455" y="598"/>
        <a:ext cx="4649555" cy="1399528"/>
      </dsp:txXfrm>
    </dsp:sp>
    <dsp:sp modelId="{8DA8969C-3135-4D75-A5C5-00F8926E3938}">
      <dsp:nvSpPr>
        <dsp:cNvPr id="0" name=""/>
        <dsp:cNvSpPr/>
      </dsp:nvSpPr>
      <dsp:spPr>
        <a:xfrm>
          <a:off x="0" y="1750009"/>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A75BF-68A1-4C35-B5D6-DCC152D2E4BC}">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0ADFA8-0C75-4496-9C9B-0E3F93D9B121}">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022350">
            <a:lnSpc>
              <a:spcPct val="90000"/>
            </a:lnSpc>
            <a:spcBef>
              <a:spcPct val="0"/>
            </a:spcBef>
            <a:spcAft>
              <a:spcPct val="35000"/>
            </a:spcAft>
            <a:buNone/>
          </a:pPr>
          <a:r>
            <a:rPr lang="en-US" sz="2300" kern="1200"/>
            <a:t>Connections come across heterogeneous devices</a:t>
          </a:r>
        </a:p>
      </dsp:txBody>
      <dsp:txXfrm>
        <a:off x="1616455" y="1750009"/>
        <a:ext cx="4649555" cy="1399528"/>
      </dsp:txXfrm>
    </dsp:sp>
    <dsp:sp modelId="{CD322E13-6EC9-443A-9380-7FC75798F0F4}">
      <dsp:nvSpPr>
        <dsp:cNvPr id="0" name=""/>
        <dsp:cNvSpPr/>
      </dsp:nvSpPr>
      <dsp:spPr>
        <a:xfrm>
          <a:off x="0" y="3499420"/>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A1F68-3CA3-469D-A4CE-85FC7573374E}">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4CD19D-5663-4145-9A8C-B43D393C5FD3}">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022350">
            <a:lnSpc>
              <a:spcPct val="90000"/>
            </a:lnSpc>
            <a:spcBef>
              <a:spcPct val="0"/>
            </a:spcBef>
            <a:spcAft>
              <a:spcPct val="35000"/>
            </a:spcAft>
            <a:buNone/>
          </a:pPr>
          <a:r>
            <a:rPr lang="en-US" sz="2300" kern="1200"/>
            <a:t>Any communication/interaction could result in undesirable behavior</a:t>
          </a:r>
        </a:p>
      </dsp:txBody>
      <dsp:txXfrm>
        <a:off x="1616455" y="3499420"/>
        <a:ext cx="4649555" cy="13995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39100-32DF-40FE-9DEB-F350A9DF52EA}">
      <dsp:nvSpPr>
        <dsp:cNvPr id="0" name=""/>
        <dsp:cNvSpPr/>
      </dsp:nvSpPr>
      <dsp:spPr>
        <a:xfrm>
          <a:off x="0" y="1584"/>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EF1773-7BAD-4C02-B6EB-369DCA9E723D}">
      <dsp:nvSpPr>
        <dsp:cNvPr id="0" name=""/>
        <dsp:cNvSpPr/>
      </dsp:nvSpPr>
      <dsp:spPr>
        <a:xfrm>
          <a:off x="204297" y="153541"/>
          <a:ext cx="371449" cy="3714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62CE3C-4CCC-41D2-BD72-15A949442F8B}">
      <dsp:nvSpPr>
        <dsp:cNvPr id="0" name=""/>
        <dsp:cNvSpPr/>
      </dsp:nvSpPr>
      <dsp:spPr>
        <a:xfrm>
          <a:off x="780043" y="1584"/>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Spoofing</a:t>
          </a:r>
        </a:p>
      </dsp:txBody>
      <dsp:txXfrm>
        <a:off x="780043" y="1584"/>
        <a:ext cx="5485967" cy="675362"/>
      </dsp:txXfrm>
    </dsp:sp>
    <dsp:sp modelId="{06F44015-8D9F-46FF-B8A7-3E7E3EED06FE}">
      <dsp:nvSpPr>
        <dsp:cNvPr id="0" name=""/>
        <dsp:cNvSpPr/>
      </dsp:nvSpPr>
      <dsp:spPr>
        <a:xfrm>
          <a:off x="0" y="845787"/>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8F2714-A6B8-4379-A75A-9181C2DD8A96}">
      <dsp:nvSpPr>
        <dsp:cNvPr id="0" name=""/>
        <dsp:cNvSpPr/>
      </dsp:nvSpPr>
      <dsp:spPr>
        <a:xfrm>
          <a:off x="204297" y="997744"/>
          <a:ext cx="371449" cy="3714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33F4C5-E7D0-4928-845A-08774B2C2D5D}">
      <dsp:nvSpPr>
        <dsp:cNvPr id="0" name=""/>
        <dsp:cNvSpPr/>
      </dsp:nvSpPr>
      <dsp:spPr>
        <a:xfrm>
          <a:off x="780043" y="845787"/>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Tampering</a:t>
          </a:r>
        </a:p>
      </dsp:txBody>
      <dsp:txXfrm>
        <a:off x="780043" y="845787"/>
        <a:ext cx="5485967" cy="675362"/>
      </dsp:txXfrm>
    </dsp:sp>
    <dsp:sp modelId="{EBD403B3-306C-4109-B5CD-F6FD2C7B161A}">
      <dsp:nvSpPr>
        <dsp:cNvPr id="0" name=""/>
        <dsp:cNvSpPr/>
      </dsp:nvSpPr>
      <dsp:spPr>
        <a:xfrm>
          <a:off x="0" y="1689990"/>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5070F-7BB2-4A16-BF33-576B4A7EDC2A}">
      <dsp:nvSpPr>
        <dsp:cNvPr id="0" name=""/>
        <dsp:cNvSpPr/>
      </dsp:nvSpPr>
      <dsp:spPr>
        <a:xfrm>
          <a:off x="204297" y="1841947"/>
          <a:ext cx="371449" cy="3714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AD588D-FAF4-41A8-92CA-FAEA4052C42B}">
      <dsp:nvSpPr>
        <dsp:cNvPr id="0" name=""/>
        <dsp:cNvSpPr/>
      </dsp:nvSpPr>
      <dsp:spPr>
        <a:xfrm>
          <a:off x="780043" y="1689990"/>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Repudiation</a:t>
          </a:r>
        </a:p>
      </dsp:txBody>
      <dsp:txXfrm>
        <a:off x="780043" y="1689990"/>
        <a:ext cx="5485967" cy="675362"/>
      </dsp:txXfrm>
    </dsp:sp>
    <dsp:sp modelId="{AAC06DF4-DBFB-44C8-A728-CB8DC808E7C8}">
      <dsp:nvSpPr>
        <dsp:cNvPr id="0" name=""/>
        <dsp:cNvSpPr/>
      </dsp:nvSpPr>
      <dsp:spPr>
        <a:xfrm>
          <a:off x="0" y="2534193"/>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D84AC-0031-4197-B55D-8B159390A76A}">
      <dsp:nvSpPr>
        <dsp:cNvPr id="0" name=""/>
        <dsp:cNvSpPr/>
      </dsp:nvSpPr>
      <dsp:spPr>
        <a:xfrm>
          <a:off x="204297" y="2686150"/>
          <a:ext cx="371449" cy="3714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7C8141-A5AF-4167-BE94-D839A98DBF48}">
      <dsp:nvSpPr>
        <dsp:cNvPr id="0" name=""/>
        <dsp:cNvSpPr/>
      </dsp:nvSpPr>
      <dsp:spPr>
        <a:xfrm>
          <a:off x="780043" y="2534193"/>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Information Disclosure</a:t>
          </a:r>
        </a:p>
      </dsp:txBody>
      <dsp:txXfrm>
        <a:off x="780043" y="2534193"/>
        <a:ext cx="5485967" cy="675362"/>
      </dsp:txXfrm>
    </dsp:sp>
    <dsp:sp modelId="{248C4EA8-EE51-4C37-AABB-2718BB10536E}">
      <dsp:nvSpPr>
        <dsp:cNvPr id="0" name=""/>
        <dsp:cNvSpPr/>
      </dsp:nvSpPr>
      <dsp:spPr>
        <a:xfrm>
          <a:off x="0" y="3378396"/>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29A71-59D1-4AC7-B416-560CE28B6F6C}">
      <dsp:nvSpPr>
        <dsp:cNvPr id="0" name=""/>
        <dsp:cNvSpPr/>
      </dsp:nvSpPr>
      <dsp:spPr>
        <a:xfrm>
          <a:off x="204297" y="3530353"/>
          <a:ext cx="371449" cy="3714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F3489C-BB04-4B64-A033-ECB7512D0139}">
      <dsp:nvSpPr>
        <dsp:cNvPr id="0" name=""/>
        <dsp:cNvSpPr/>
      </dsp:nvSpPr>
      <dsp:spPr>
        <a:xfrm>
          <a:off x="780043" y="3378396"/>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Denial of Service</a:t>
          </a:r>
        </a:p>
      </dsp:txBody>
      <dsp:txXfrm>
        <a:off x="780043" y="3378396"/>
        <a:ext cx="5485967" cy="675362"/>
      </dsp:txXfrm>
    </dsp:sp>
    <dsp:sp modelId="{8D07736E-A076-4FCB-9116-1F1F813D9883}">
      <dsp:nvSpPr>
        <dsp:cNvPr id="0" name=""/>
        <dsp:cNvSpPr/>
      </dsp:nvSpPr>
      <dsp:spPr>
        <a:xfrm>
          <a:off x="0" y="4222599"/>
          <a:ext cx="6266011" cy="6753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5A8BB-49C8-4F17-958F-2D288D01B06D}">
      <dsp:nvSpPr>
        <dsp:cNvPr id="0" name=""/>
        <dsp:cNvSpPr/>
      </dsp:nvSpPr>
      <dsp:spPr>
        <a:xfrm>
          <a:off x="204297" y="4374556"/>
          <a:ext cx="371449" cy="3714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D1192A-7B1D-4FA4-BB09-A5431363B33D}">
      <dsp:nvSpPr>
        <dsp:cNvPr id="0" name=""/>
        <dsp:cNvSpPr/>
      </dsp:nvSpPr>
      <dsp:spPr>
        <a:xfrm>
          <a:off x="780043" y="4222599"/>
          <a:ext cx="5485967" cy="67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76" tIns="71476" rIns="71476" bIns="71476" numCol="1" spcCol="1270" anchor="ctr" anchorCtr="0">
          <a:noAutofit/>
        </a:bodyPr>
        <a:lstStyle/>
        <a:p>
          <a:pPr marL="0" lvl="0" indent="0" algn="l" defTabSz="844550">
            <a:lnSpc>
              <a:spcPct val="90000"/>
            </a:lnSpc>
            <a:spcBef>
              <a:spcPct val="0"/>
            </a:spcBef>
            <a:spcAft>
              <a:spcPct val="35000"/>
            </a:spcAft>
            <a:buNone/>
          </a:pPr>
          <a:r>
            <a:rPr lang="en-US" sz="1900" kern="1200"/>
            <a:t>Elevation of Privileges</a:t>
          </a:r>
        </a:p>
      </dsp:txBody>
      <dsp:txXfrm>
        <a:off x="780043" y="4222599"/>
        <a:ext cx="5485967" cy="6753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CE7FE-272E-4DDC-9027-3A387D0BC5B1}">
      <dsp:nvSpPr>
        <dsp:cNvPr id="0" name=""/>
        <dsp:cNvSpPr/>
      </dsp:nvSpPr>
      <dsp:spPr>
        <a:xfrm>
          <a:off x="0" y="3827"/>
          <a:ext cx="6266011" cy="81531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B5CB6-96D4-420D-B40E-2250EBF6539E}">
      <dsp:nvSpPr>
        <dsp:cNvPr id="0" name=""/>
        <dsp:cNvSpPr/>
      </dsp:nvSpPr>
      <dsp:spPr>
        <a:xfrm>
          <a:off x="246632" y="187273"/>
          <a:ext cx="448423" cy="448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F0A8E0-3AF2-46EF-ACF3-06B361B9323E}">
      <dsp:nvSpPr>
        <dsp:cNvPr id="0" name=""/>
        <dsp:cNvSpPr/>
      </dsp:nvSpPr>
      <dsp:spPr>
        <a:xfrm>
          <a:off x="941689" y="3827"/>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Security is about risk management protections</a:t>
          </a:r>
        </a:p>
      </dsp:txBody>
      <dsp:txXfrm>
        <a:off x="941689" y="3827"/>
        <a:ext cx="5324321" cy="815315"/>
      </dsp:txXfrm>
    </dsp:sp>
    <dsp:sp modelId="{F7B5F6F1-D55C-4B9D-947B-D885A24FCA95}">
      <dsp:nvSpPr>
        <dsp:cNvPr id="0" name=""/>
        <dsp:cNvSpPr/>
      </dsp:nvSpPr>
      <dsp:spPr>
        <a:xfrm>
          <a:off x="0" y="1022971"/>
          <a:ext cx="6266011" cy="81531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41C01-D633-4559-86EC-DEE575D44B94}">
      <dsp:nvSpPr>
        <dsp:cNvPr id="0" name=""/>
        <dsp:cNvSpPr/>
      </dsp:nvSpPr>
      <dsp:spPr>
        <a:xfrm>
          <a:off x="246632" y="1206417"/>
          <a:ext cx="448423" cy="4484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F6204D-FDA5-416C-AAC0-8D4F31E60F41}">
      <dsp:nvSpPr>
        <dsp:cNvPr id="0" name=""/>
        <dsp:cNvSpPr/>
      </dsp:nvSpPr>
      <dsp:spPr>
        <a:xfrm>
          <a:off x="941689" y="1022971"/>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Creating skeptical by default environment</a:t>
          </a:r>
        </a:p>
      </dsp:txBody>
      <dsp:txXfrm>
        <a:off x="941689" y="1022971"/>
        <a:ext cx="5324321" cy="815315"/>
      </dsp:txXfrm>
    </dsp:sp>
    <dsp:sp modelId="{7FE5E7E8-8970-4CBB-A242-E8E57EE01401}">
      <dsp:nvSpPr>
        <dsp:cNvPr id="0" name=""/>
        <dsp:cNvSpPr/>
      </dsp:nvSpPr>
      <dsp:spPr>
        <a:xfrm>
          <a:off x="0" y="2042115"/>
          <a:ext cx="6266011" cy="81531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987B2-12B0-44D8-BCBD-02D7C69487FF}">
      <dsp:nvSpPr>
        <dsp:cNvPr id="0" name=""/>
        <dsp:cNvSpPr/>
      </dsp:nvSpPr>
      <dsp:spPr>
        <a:xfrm>
          <a:off x="246632" y="2225561"/>
          <a:ext cx="448423" cy="4484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F912BB-03B5-4318-B6FA-5845EDA0115E}">
      <dsp:nvSpPr>
        <dsp:cNvPr id="0" name=""/>
        <dsp:cNvSpPr/>
      </dsp:nvSpPr>
      <dsp:spPr>
        <a:xfrm>
          <a:off x="941689" y="2042115"/>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Authenticate, authorize, and audit actions</a:t>
          </a:r>
        </a:p>
      </dsp:txBody>
      <dsp:txXfrm>
        <a:off x="941689" y="2042115"/>
        <a:ext cx="5324321" cy="815315"/>
      </dsp:txXfrm>
    </dsp:sp>
    <dsp:sp modelId="{C4FD0481-A3BA-4236-A359-180E59F4AC47}">
      <dsp:nvSpPr>
        <dsp:cNvPr id="0" name=""/>
        <dsp:cNvSpPr/>
      </dsp:nvSpPr>
      <dsp:spPr>
        <a:xfrm>
          <a:off x="0" y="3061259"/>
          <a:ext cx="6266011" cy="81531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72DD6-F854-477A-88C3-E47AB7FE43EC}">
      <dsp:nvSpPr>
        <dsp:cNvPr id="0" name=""/>
        <dsp:cNvSpPr/>
      </dsp:nvSpPr>
      <dsp:spPr>
        <a:xfrm>
          <a:off x="246632" y="3244705"/>
          <a:ext cx="448423" cy="4484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8C4EC-CEF9-4557-BF85-F162AE632BB6}">
      <dsp:nvSpPr>
        <dsp:cNvPr id="0" name=""/>
        <dsp:cNvSpPr/>
      </dsp:nvSpPr>
      <dsp:spPr>
        <a:xfrm>
          <a:off x="941689" y="3061259"/>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Preventing negligence and anticipating failure</a:t>
          </a:r>
        </a:p>
      </dsp:txBody>
      <dsp:txXfrm>
        <a:off x="941689" y="3061259"/>
        <a:ext cx="5324321" cy="815315"/>
      </dsp:txXfrm>
    </dsp:sp>
    <dsp:sp modelId="{5439BFB2-8E5C-4EF2-AC83-5BC5A658B2A5}">
      <dsp:nvSpPr>
        <dsp:cNvPr id="0" name=""/>
        <dsp:cNvSpPr/>
      </dsp:nvSpPr>
      <dsp:spPr>
        <a:xfrm>
          <a:off x="0" y="4080403"/>
          <a:ext cx="6266011" cy="81531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880E6-0B14-4AE0-A054-F7EE60498A3C}">
      <dsp:nvSpPr>
        <dsp:cNvPr id="0" name=""/>
        <dsp:cNvSpPr/>
      </dsp:nvSpPr>
      <dsp:spPr>
        <a:xfrm>
          <a:off x="246632" y="4263849"/>
          <a:ext cx="448423" cy="4484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8F4D9A-3E1C-437B-8383-9BD91FA6A3DD}">
      <dsp:nvSpPr>
        <dsp:cNvPr id="0" name=""/>
        <dsp:cNvSpPr/>
      </dsp:nvSpPr>
      <dsp:spPr>
        <a:xfrm>
          <a:off x="941689" y="4080403"/>
          <a:ext cx="5324321" cy="815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288" tIns="86288" rIns="86288" bIns="86288" numCol="1" spcCol="1270" anchor="ctr" anchorCtr="0">
          <a:noAutofit/>
        </a:bodyPr>
        <a:lstStyle/>
        <a:p>
          <a:pPr marL="0" lvl="0" indent="0" algn="l" defTabSz="844550">
            <a:lnSpc>
              <a:spcPct val="100000"/>
            </a:lnSpc>
            <a:spcBef>
              <a:spcPct val="0"/>
            </a:spcBef>
            <a:spcAft>
              <a:spcPct val="35000"/>
            </a:spcAft>
            <a:buNone/>
          </a:pPr>
          <a:r>
            <a:rPr lang="en-US" sz="1900" kern="1200" dirty="0"/>
            <a:t>Preventing maliciousness and reducing assumptions</a:t>
          </a:r>
        </a:p>
      </dsp:txBody>
      <dsp:txXfrm>
        <a:off x="941689" y="4080403"/>
        <a:ext cx="5324321" cy="8153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51062-2658-449B-AA58-2C072204190A}">
      <dsp:nvSpPr>
        <dsp:cNvPr id="0" name=""/>
        <dsp:cNvSpPr/>
      </dsp:nvSpPr>
      <dsp:spPr>
        <a:xfrm>
          <a:off x="0" y="598"/>
          <a:ext cx="6266011" cy="13995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280CE-6EA6-4361-B4AB-1F247F98C9A7}">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D8753F-774D-43EA-9307-52D0678F22C1}">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100000"/>
            </a:lnSpc>
            <a:spcBef>
              <a:spcPct val="0"/>
            </a:spcBef>
            <a:spcAft>
              <a:spcPct val="35000"/>
            </a:spcAft>
            <a:buNone/>
          </a:pPr>
          <a:r>
            <a:rPr lang="en-US" sz="2500" kern="1200"/>
            <a:t>Influence of password policies</a:t>
          </a:r>
        </a:p>
      </dsp:txBody>
      <dsp:txXfrm>
        <a:off x="1616455" y="598"/>
        <a:ext cx="4649555" cy="1399528"/>
      </dsp:txXfrm>
    </dsp:sp>
    <dsp:sp modelId="{BEBC74B5-3F71-4D20-AAFE-88DF13367328}">
      <dsp:nvSpPr>
        <dsp:cNvPr id="0" name=""/>
        <dsp:cNvSpPr/>
      </dsp:nvSpPr>
      <dsp:spPr>
        <a:xfrm>
          <a:off x="0" y="1750009"/>
          <a:ext cx="6266011" cy="13995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CD345-6236-4657-8248-F3EE8ABDAEAA}">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12E80B-8FBC-40E5-9A75-D09F49F7185C}">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100000"/>
            </a:lnSpc>
            <a:spcBef>
              <a:spcPct val="0"/>
            </a:spcBef>
            <a:spcAft>
              <a:spcPct val="35000"/>
            </a:spcAft>
            <a:buNone/>
          </a:pPr>
          <a:r>
            <a:rPr lang="en-US" sz="2500" kern="1200"/>
            <a:t>Influence of SSO/OAuth</a:t>
          </a:r>
        </a:p>
      </dsp:txBody>
      <dsp:txXfrm>
        <a:off x="1616455" y="1750009"/>
        <a:ext cx="4649555" cy="1399528"/>
      </dsp:txXfrm>
    </dsp:sp>
    <dsp:sp modelId="{84F35A36-0714-4896-AA61-B9FF81CA08E6}">
      <dsp:nvSpPr>
        <dsp:cNvPr id="0" name=""/>
        <dsp:cNvSpPr/>
      </dsp:nvSpPr>
      <dsp:spPr>
        <a:xfrm>
          <a:off x="0" y="3499420"/>
          <a:ext cx="6266011" cy="13995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BDCC7-DE13-44A3-94FC-789E7CCA156D}">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FA1847-04AE-4946-9670-AF2302F6926E}">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100000"/>
            </a:lnSpc>
            <a:spcBef>
              <a:spcPct val="0"/>
            </a:spcBef>
            <a:spcAft>
              <a:spcPct val="35000"/>
            </a:spcAft>
            <a:buNone/>
          </a:pPr>
          <a:r>
            <a:rPr lang="en-US" sz="2500" kern="1200"/>
            <a:t>Influence of MFA</a:t>
          </a:r>
        </a:p>
      </dsp:txBody>
      <dsp:txXfrm>
        <a:off x="1616455" y="3499420"/>
        <a:ext cx="4649555" cy="13995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8F44B-1676-42F4-A81B-B1771AAEE5DE}">
      <dsp:nvSpPr>
        <dsp:cNvPr id="0" name=""/>
        <dsp:cNvSpPr/>
      </dsp:nvSpPr>
      <dsp:spPr>
        <a:xfrm>
          <a:off x="0" y="598"/>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A224C-6EFE-4DC9-B171-BA5F2B9B157C}">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8BDE45-6672-42DD-8C99-C8EB37F8285C}">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Software patches</a:t>
          </a:r>
        </a:p>
      </dsp:txBody>
      <dsp:txXfrm>
        <a:off x="1616455" y="598"/>
        <a:ext cx="4649555" cy="1399528"/>
      </dsp:txXfrm>
    </dsp:sp>
    <dsp:sp modelId="{4A40844F-68E1-4A7A-B738-7B5FFEB4CE67}">
      <dsp:nvSpPr>
        <dsp:cNvPr id="0" name=""/>
        <dsp:cNvSpPr/>
      </dsp:nvSpPr>
      <dsp:spPr>
        <a:xfrm>
          <a:off x="0" y="1750009"/>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D3DAF-BE7E-419C-9016-26AA03D0ECE6}">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C22143-2F16-413F-8663-B6B09481095D}">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Desired Configuration Policies</a:t>
          </a:r>
        </a:p>
      </dsp:txBody>
      <dsp:txXfrm>
        <a:off x="1616455" y="1750009"/>
        <a:ext cx="4649555" cy="1399528"/>
      </dsp:txXfrm>
    </dsp:sp>
    <dsp:sp modelId="{9EFFDD1C-581D-4645-B695-6723C3E896F1}">
      <dsp:nvSpPr>
        <dsp:cNvPr id="0" name=""/>
        <dsp:cNvSpPr/>
      </dsp:nvSpPr>
      <dsp:spPr>
        <a:xfrm>
          <a:off x="0" y="3499420"/>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A8E14-7E51-40A6-8466-A3BC9013754F}">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CF7537-6583-4742-9CF9-ACB78C309A6F}">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US" sz="2500" kern="1200"/>
            <a:t>Malware</a:t>
          </a:r>
        </a:p>
      </dsp:txBody>
      <dsp:txXfrm>
        <a:off x="1616455" y="3499420"/>
        <a:ext cx="4649555" cy="13995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A5DDC-ED3F-4BD3-8031-AE181CFACF30}">
      <dsp:nvSpPr>
        <dsp:cNvPr id="0" name=""/>
        <dsp:cNvSpPr/>
      </dsp:nvSpPr>
      <dsp:spPr>
        <a:xfrm>
          <a:off x="1159944" y="388674"/>
          <a:ext cx="1291144" cy="1291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35892B-CD9E-4828-ABAD-C8E9B1B7E827}">
      <dsp:nvSpPr>
        <dsp:cNvPr id="0" name=""/>
        <dsp:cNvSpPr/>
      </dsp:nvSpPr>
      <dsp:spPr>
        <a:xfrm>
          <a:off x="370911"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They just work</a:t>
          </a:r>
        </a:p>
      </dsp:txBody>
      <dsp:txXfrm>
        <a:off x="370911" y="2034741"/>
        <a:ext cx="2869209" cy="720000"/>
      </dsp:txXfrm>
    </dsp:sp>
    <dsp:sp modelId="{5F23CDCE-7566-4B28-8BEC-DFB98DC757F2}">
      <dsp:nvSpPr>
        <dsp:cNvPr id="0" name=""/>
        <dsp:cNvSpPr/>
      </dsp:nvSpPr>
      <dsp:spPr>
        <a:xfrm>
          <a:off x="4531265" y="388674"/>
          <a:ext cx="1291144" cy="1291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281C7-2DE4-4E99-9294-7CA6A192C758}">
      <dsp:nvSpPr>
        <dsp:cNvPr id="0" name=""/>
        <dsp:cNvSpPr/>
      </dsp:nvSpPr>
      <dsp:spPr>
        <a:xfrm>
          <a:off x="3742232"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We can’t tell the difference</a:t>
          </a:r>
        </a:p>
      </dsp:txBody>
      <dsp:txXfrm>
        <a:off x="3742232" y="2034741"/>
        <a:ext cx="2869209" cy="720000"/>
      </dsp:txXfrm>
    </dsp:sp>
    <dsp:sp modelId="{51E105AA-D3E9-4174-BB07-442990278F26}">
      <dsp:nvSpPr>
        <dsp:cNvPr id="0" name=""/>
        <dsp:cNvSpPr/>
      </dsp:nvSpPr>
      <dsp:spPr>
        <a:xfrm>
          <a:off x="7902586" y="388674"/>
          <a:ext cx="1291144" cy="1291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3C4CF9-F7FC-4D23-A850-F04E9C18B501}">
      <dsp:nvSpPr>
        <dsp:cNvPr id="0" name=""/>
        <dsp:cNvSpPr/>
      </dsp:nvSpPr>
      <dsp:spPr>
        <a:xfrm>
          <a:off x="7113553" y="2034741"/>
          <a:ext cx="28692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Awareness to the rescue</a:t>
          </a:r>
        </a:p>
      </dsp:txBody>
      <dsp:txXfrm>
        <a:off x="7113553" y="2034741"/>
        <a:ext cx="2869209"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D4450-3347-4905-854C-CBA81B4E97C7}"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129D8-DD59-42DC-A2A2-B5C5A49C3CE1}" type="slidenum">
              <a:rPr lang="en-US" smtClean="0"/>
              <a:t>‹#›</a:t>
            </a:fld>
            <a:endParaRPr lang="en-US"/>
          </a:p>
        </p:txBody>
      </p:sp>
    </p:spTree>
    <p:extLst>
      <p:ext uri="{BB962C8B-B14F-4D97-AF65-F5344CB8AC3E}">
        <p14:creationId xmlns:p14="http://schemas.microsoft.com/office/powerpoint/2010/main" val="392105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can be challenging to communicate the criticality of security to a broad organizational audience because too many experts have poorly framed the conversation in the past.  Traditional approaches describe the Internet as being full of Boogiemen, that live in basements dressed in hoodies (Bruijn &amp; Janssen, 2017).  These sophisticated adversaries will stop at nothing to exploit our websites and exfiltrate the data.  From the employee perspective, this sounds far fetched and reminiscent of a Michael Bay film.   They do not understand why they should care. Admittedly, our data is not attractive, so why would anyone bother to attack us?  Instead, the message should center around the risks that our software and business processes accept, implicitly, and explicitly.  Many risks exist within technology, though a more alarming number originate from the employees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The employees have access to customer data, production services, and other sensitive assets.  When they fat-finger a database command, there is a chance of data corruption, and that will require a backup and restore operation.  Fundamentally, conveying these risks results in the awareness and the formation of strategies around both prevention and recovery.  Perhaps more importantly, it addresses the question, “why should I care?”</a:t>
            </a:r>
          </a:p>
        </p:txBody>
      </p:sp>
      <p:sp>
        <p:nvSpPr>
          <p:cNvPr id="4" name="Slide Number Placeholder 3"/>
          <p:cNvSpPr>
            <a:spLocks noGrp="1"/>
          </p:cNvSpPr>
          <p:nvPr>
            <p:ph type="sldNum" sz="quarter" idx="5"/>
          </p:nvPr>
        </p:nvSpPr>
        <p:spPr/>
        <p:txBody>
          <a:bodyPr/>
          <a:lstStyle/>
          <a:p>
            <a:fld id="{81A129D8-DD59-42DC-A2A2-B5C5A49C3CE1}" type="slidenum">
              <a:rPr lang="en-US" smtClean="0"/>
              <a:t>2</a:t>
            </a:fld>
            <a:endParaRPr lang="en-US"/>
          </a:p>
        </p:txBody>
      </p:sp>
    </p:spTree>
    <p:extLst>
      <p:ext uri="{BB962C8B-B14F-4D97-AF65-F5344CB8AC3E}">
        <p14:creationId xmlns:p14="http://schemas.microsoft.com/office/powerpoint/2010/main" val="324653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notion of a password made sense in the dark ages of MIT mainframes, where a dozen people shared a room-sized computer.  However, as the accessibility of digit resources has grown, the concept has become outdated.  Not wanting to let a bad idea die, password complexity policies arose requiring symbols and numbers, along with requirements to rotate passwords on a regular cadence.  End-users replied by reusing these secure passwords across multiple sites, doing minor translations such as “o” to “0,” and writing them on post-it notes (Hunt, 2019).  The challenge comes from passwords are inherently difficult for humans to remember.  Instead, a security-aware culture should consider using passphrases and short sentences, as these are difficult for computers and easy for humans to remember.  Introducing Multi-Factor Authentication (MFA) protects against credential theft by confirming not only something the user knows but something they have, are, do, and location. In essence, it increases security guarantees through additional dimensions of authenticity (Jonathan et al., 2017).  </a:t>
            </a:r>
          </a:p>
          <a:p>
            <a:r>
              <a:rPr lang="en-US" sz="1200" kern="1200" dirty="0">
                <a:solidFill>
                  <a:schemeClr val="tx1"/>
                </a:solidFill>
                <a:effectLst/>
                <a:latin typeface="+mn-lt"/>
                <a:ea typeface="+mn-ea"/>
                <a:cs typeface="+mn-cs"/>
              </a:rPr>
              <a:t>Single Sign-On (SSO) and Open Authentication (OAuth) both remove and create problems for the organization.  On the one hand, having a consistent identity allows the user to remember fewer passwords and centralizes the storage of credentials.  However, these digital identities can accumulate baggage, as we mindlessly click through websites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For example, a review of my personal Google account shows that three websites are authorized to access location data.  From the end-user perspective, these OAuth approval messages are noise that prevents their access to cat articles.  Organizations need to augment training programs with periodic reminders that end-users should review access and periodically trim the fat.</a:t>
            </a:r>
          </a:p>
        </p:txBody>
      </p:sp>
      <p:sp>
        <p:nvSpPr>
          <p:cNvPr id="4" name="Slide Number Placeholder 3"/>
          <p:cNvSpPr>
            <a:spLocks noGrp="1"/>
          </p:cNvSpPr>
          <p:nvPr>
            <p:ph type="sldNum" sz="quarter" idx="5"/>
          </p:nvPr>
        </p:nvSpPr>
        <p:spPr/>
        <p:txBody>
          <a:bodyPr/>
          <a:lstStyle/>
          <a:p>
            <a:fld id="{81A129D8-DD59-42DC-A2A2-B5C5A49C3CE1}" type="slidenum">
              <a:rPr lang="en-US" smtClean="0"/>
              <a:t>11</a:t>
            </a:fld>
            <a:endParaRPr lang="en-US"/>
          </a:p>
        </p:txBody>
      </p:sp>
    </p:spTree>
    <p:extLst>
      <p:ext uri="{BB962C8B-B14F-4D97-AF65-F5344CB8AC3E}">
        <p14:creationId xmlns:p14="http://schemas.microsoft.com/office/powerpoint/2010/main" val="3472985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Mobile apps can accumulate dangerous levels of access to our devices.  Like the OAuth approval messages, users do not understand what these mean or how could a flashlight app be malicious (Hunt, 2019)?  While many of these apps are </a:t>
            </a:r>
            <a:r>
              <a:rPr lang="en-US" sz="1200" kern="1200" dirty="0" err="1">
                <a:solidFill>
                  <a:schemeClr val="tx1"/>
                </a:solidFill>
                <a:effectLst/>
                <a:latin typeface="+mn-lt"/>
                <a:ea typeface="+mn-ea"/>
                <a:cs typeface="+mn-cs"/>
              </a:rPr>
              <a:t>binane</a:t>
            </a:r>
            <a:r>
              <a:rPr lang="en-US" sz="1200" kern="1200" dirty="0">
                <a:solidFill>
                  <a:schemeClr val="tx1"/>
                </a:solidFill>
                <a:effectLst/>
                <a:latin typeface="+mn-lt"/>
                <a:ea typeface="+mn-ea"/>
                <a:cs typeface="+mn-cs"/>
              </a:rPr>
              <a:t>, others are trojan horses that will exfiltrate our contacts and other personal information.  This scenario is particularly concerning since many professionals also keep emails and sensitive documentation on personal devices.  Some IT departments even allow device Virtual Private Network (VPN) connections, creating a direct route from the Google </a:t>
            </a:r>
            <a:r>
              <a:rPr lang="en-US" sz="1200" kern="1200" dirty="0" err="1">
                <a:solidFill>
                  <a:schemeClr val="tx1"/>
                </a:solidFill>
                <a:effectLst/>
                <a:latin typeface="+mn-lt"/>
                <a:ea typeface="+mn-ea"/>
                <a:cs typeface="+mn-cs"/>
              </a:rPr>
              <a:t>Playstore</a:t>
            </a:r>
            <a:r>
              <a:rPr lang="en-US" sz="1200" kern="1200" dirty="0">
                <a:solidFill>
                  <a:schemeClr val="tx1"/>
                </a:solidFill>
                <a:effectLst/>
                <a:latin typeface="+mn-lt"/>
                <a:ea typeface="+mn-ea"/>
                <a:cs typeface="+mn-cs"/>
              </a:rPr>
              <a:t> to the back office.  Yikes.  Network security policies need to be skeptical of these devices and quarantine what they can access, but this only addresses half the puzzle.  The rest comes back to training and awareness that </a:t>
            </a:r>
            <a:r>
              <a:rPr lang="en-US" sz="1200" i="1" kern="1200" dirty="0">
                <a:solidFill>
                  <a:schemeClr val="tx1"/>
                </a:solidFill>
                <a:effectLst/>
                <a:latin typeface="+mn-lt"/>
                <a:ea typeface="+mn-ea"/>
                <a:cs typeface="+mn-cs"/>
              </a:rPr>
              <a:t>free</a:t>
            </a:r>
            <a:r>
              <a:rPr lang="en-US" sz="1200" kern="1200" dirty="0">
                <a:solidFill>
                  <a:schemeClr val="tx1"/>
                </a:solidFill>
                <a:effectLst/>
                <a:latin typeface="+mn-lt"/>
                <a:ea typeface="+mn-ea"/>
                <a:cs typeface="+mn-cs"/>
              </a:rPr>
              <a:t> apps and </a:t>
            </a:r>
            <a:r>
              <a:rPr lang="en-US" sz="1200" i="1" kern="1200" dirty="0">
                <a:solidFill>
                  <a:schemeClr val="tx1"/>
                </a:solidFill>
                <a:effectLst/>
                <a:latin typeface="+mn-lt"/>
                <a:ea typeface="+mn-ea"/>
                <a:cs typeface="+mn-cs"/>
              </a:rPr>
              <a:t>private</a:t>
            </a:r>
            <a:r>
              <a:rPr lang="en-US" sz="1200" kern="1200" dirty="0">
                <a:solidFill>
                  <a:schemeClr val="tx1"/>
                </a:solidFill>
                <a:effectLst/>
                <a:latin typeface="+mn-lt"/>
                <a:ea typeface="+mn-ea"/>
                <a:cs typeface="+mn-cs"/>
              </a:rPr>
              <a:t> data do not mix.  Patch management plays a vital aspect in preventing malicious automation from attacking our devices.  There needs to be repeated guidance that team members apply patches promptly.  Despite the relative simplicity of weaponizing a patch, users do not understand the risks and see it as an inconvenience.  As in many related scenarios, when security competes with convenience, there is natural friction that requires additional attention.</a:t>
            </a:r>
          </a:p>
        </p:txBody>
      </p:sp>
      <p:sp>
        <p:nvSpPr>
          <p:cNvPr id="4" name="Slide Number Placeholder 3"/>
          <p:cNvSpPr>
            <a:spLocks noGrp="1"/>
          </p:cNvSpPr>
          <p:nvPr>
            <p:ph type="sldNum" sz="quarter" idx="5"/>
          </p:nvPr>
        </p:nvSpPr>
        <p:spPr/>
        <p:txBody>
          <a:bodyPr/>
          <a:lstStyle/>
          <a:p>
            <a:fld id="{81A129D8-DD59-42DC-A2A2-B5C5A49C3CE1}" type="slidenum">
              <a:rPr lang="en-US" smtClean="0"/>
              <a:t>12</a:t>
            </a:fld>
            <a:endParaRPr lang="en-US"/>
          </a:p>
        </p:txBody>
      </p:sp>
    </p:spTree>
    <p:extLst>
      <p:ext uri="{BB962C8B-B14F-4D97-AF65-F5344CB8AC3E}">
        <p14:creationId xmlns:p14="http://schemas.microsoft.com/office/powerpoint/2010/main" val="2870648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Users interact with spoofed resources through cold-calling or name squatting scenarios, such as emails directing them to netflix.com.evil.com.  Previous security messages tell the user to look for details, like misspellings, as evidence of being fake (Proctor &amp; J, 2015).  However, this implicitly implies that perfect grammar infers being real.  When users connect to websites, training has also told them to look for the security icon, but this only means the traffic is encrypted (Hunt, 2019).  Without a consistent and reliable method to determine that a resource is genuine, the only alternative is skepticism.  For instance, when a banker calls for account information, hang up and call them back through the main switchboard.  If the call were real, there would be a note on the file, and another representative will assist.  Along those same lines, if netflix.com.evil.com, needs an update to your information, start at Bing and search for Netflix login, scrolling past the advertisements to the real site.  While none of these methods are fool-proof, they increase the odds of ending at the right location.</a:t>
            </a:r>
          </a:p>
        </p:txBody>
      </p:sp>
      <p:sp>
        <p:nvSpPr>
          <p:cNvPr id="4" name="Slide Number Placeholder 3"/>
          <p:cNvSpPr>
            <a:spLocks noGrp="1"/>
          </p:cNvSpPr>
          <p:nvPr>
            <p:ph type="sldNum" sz="quarter" idx="5"/>
          </p:nvPr>
        </p:nvSpPr>
        <p:spPr/>
        <p:txBody>
          <a:bodyPr/>
          <a:lstStyle/>
          <a:p>
            <a:fld id="{81A129D8-DD59-42DC-A2A2-B5C5A49C3CE1}" type="slidenum">
              <a:rPr lang="en-US" smtClean="0"/>
              <a:t>13</a:t>
            </a:fld>
            <a:endParaRPr lang="en-US"/>
          </a:p>
        </p:txBody>
      </p:sp>
    </p:spTree>
    <p:extLst>
      <p:ext uri="{BB962C8B-B14F-4D97-AF65-F5344CB8AC3E}">
        <p14:creationId xmlns:p14="http://schemas.microsoft.com/office/powerpoint/2010/main" val="331874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Facebook and social media create significant risks to privacy and identity management.  Consider the requirements to recover a password to financial institutions; date of birth, grandparents’ names, city of birth, which school did you attend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These facts are highly discoverable through social graphs.  Even when we do not directly share these details, our friends report metadata about themselves that tends to be highly correlated.  Public records also report big-ticket transactions, such as property deeds and marriage certifications, that detail other aspects of our lives.  While it can be tempting to think that my information is not essential, why would anyone target me?  This perception is inaccurate because automation allows third-parties to aggregate the information across a broad population (Blythe &amp; Coventry, 2018).  From this vantage point, attackers can identify clusters of high-probability targets and go after all of them.  These attacks lead to personalized advertisements that have a higher click-through rate into annoying or malicious websites.</a:t>
            </a:r>
          </a:p>
        </p:txBody>
      </p:sp>
      <p:sp>
        <p:nvSpPr>
          <p:cNvPr id="4" name="Slide Number Placeholder 3"/>
          <p:cNvSpPr>
            <a:spLocks noGrp="1"/>
          </p:cNvSpPr>
          <p:nvPr>
            <p:ph type="sldNum" sz="quarter" idx="5"/>
          </p:nvPr>
        </p:nvSpPr>
        <p:spPr/>
        <p:txBody>
          <a:bodyPr/>
          <a:lstStyle/>
          <a:p>
            <a:fld id="{81A129D8-DD59-42DC-A2A2-B5C5A49C3CE1}" type="slidenum">
              <a:rPr lang="en-US" smtClean="0"/>
              <a:t>14</a:t>
            </a:fld>
            <a:endParaRPr lang="en-US"/>
          </a:p>
        </p:txBody>
      </p:sp>
    </p:spTree>
    <p:extLst>
      <p:ext uri="{BB962C8B-B14F-4D97-AF65-F5344CB8AC3E}">
        <p14:creationId xmlns:p14="http://schemas.microsoft.com/office/powerpoint/2010/main" val="295082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modern enterprise network has abstract borders, with users connecting from untrusted sites like coffee shops.  As the gateway to the Internet, these open hotspots are capable of monitoring and manipulating any unencrypted traffic that flows through them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For instance, the provider could inject malicious JavaScript into the returned webpage, or steal credentials as they are uploaded.  Malicious hotspots can attack other protocols, such as Simple Mail Transport Protocol (SMTP) and Domain Name Services (DNS), to spy on private emails and influence routing to external sites.  These changes can be subtle and difficult to notice.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training needs to convey the necessity for VPN technologies as a mechanism for encrypted traffic tunneling across the hostile Internet to a trusted location.  Untrusted networks are not limited to those that run on switches and routers, but also include public areas.  For example, if two employees are openly discussing trade secrets at the coffee shop, the next table over can hear them.  Other scenarios might center around lost mobile devices in the real world.  If they are not encrypted, then any information on the device is lost into the public.  Through an awareness program, users need to understand these are information disclosures vulnerabilities.  It does not matter that the data leaks from the mouth and not the ethernet; there is an equal potential for damage.</a:t>
            </a:r>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15</a:t>
            </a:fld>
            <a:endParaRPr lang="en-US"/>
          </a:p>
        </p:txBody>
      </p:sp>
    </p:spTree>
    <p:extLst>
      <p:ext uri="{BB962C8B-B14F-4D97-AF65-F5344CB8AC3E}">
        <p14:creationId xmlns:p14="http://schemas.microsoft.com/office/powerpoint/2010/main" val="381156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Traditional framing of a security message has focused on the notion that a lone hacker is out to get us.  This approach leads employees across the organization to question the accuracy of that message and the guidance associated with it.  A modern vantage point argues that security is a collection of processes that reduce and contain risk.  Security is only partially about stopping malicious actors; the rest is about stopping erroneous actions from legitimate sources, with both introducing challenges to business continuity.  Hardware fails, technicians will corrupt customer data, engineers will write defects, and administrators will misconfigure services.  If the business approaches these scenarios methodologically, then incident responses can fail-over traffic or perform necessary backup and recovery operations.  In many scenarios, manipulating humans is easier than attacking the machines.  Mitigating these risks requires a security-aware culture that understands the different attack vectors and is </a:t>
            </a:r>
            <a:r>
              <a:rPr lang="en-US" sz="1200" kern="1200" dirty="0" err="1">
                <a:solidFill>
                  <a:schemeClr val="tx1"/>
                </a:solidFill>
                <a:effectLst/>
                <a:latin typeface="+mn-lt"/>
                <a:ea typeface="+mn-ea"/>
                <a:cs typeface="+mn-cs"/>
              </a:rPr>
              <a:t>cognisant</a:t>
            </a:r>
            <a:r>
              <a:rPr lang="en-US" sz="1200" kern="1200" dirty="0">
                <a:solidFill>
                  <a:schemeClr val="tx1"/>
                </a:solidFill>
                <a:effectLst/>
                <a:latin typeface="+mn-lt"/>
                <a:ea typeface="+mn-ea"/>
                <a:cs typeface="+mn-cs"/>
              </a:rPr>
              <a:t> of those interactions.  While identifying risk in an abstract system is challenging, a methodical approach that enumerates communication flow across an environment can help to identify those threats.  Consider the coffee shop and the number of assumptions that exist in the payment and transaction protocols.  These threats are not unique to a café, and with minor tweaks apply to any other establishment.  Additional specific challenges exist, such as phishing, doxing, credential management, and utilizing untrusted networking that requires awareness.  Despite these ideas seeming foreign and complicated, having an understanding of the risks will reduce the attack surface and keep the employees safe.</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16</a:t>
            </a:fld>
            <a:endParaRPr lang="en-US"/>
          </a:p>
        </p:txBody>
      </p:sp>
    </p:spTree>
    <p:extLst>
      <p:ext uri="{BB962C8B-B14F-4D97-AF65-F5344CB8AC3E}">
        <p14:creationId xmlns:p14="http://schemas.microsoft.com/office/powerpoint/2010/main" val="1984448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Blythe, J., &amp; Coventry, L. (2018). Costly but effective: Comparing the factors that influence employee anti-malware behaviors. </a:t>
            </a:r>
            <a:r>
              <a:rPr lang="en-US" sz="1200" i="1" kern="1200" dirty="0">
                <a:solidFill>
                  <a:schemeClr val="tx1"/>
                </a:solidFill>
                <a:effectLst/>
                <a:latin typeface="+mn-lt"/>
                <a:ea typeface="+mn-ea"/>
                <a:cs typeface="+mn-cs"/>
              </a:rPr>
              <a:t>Computers in Human Behavior Volume 87, October</a:t>
            </a:r>
            <a:r>
              <a:rPr lang="en-US" sz="1200" kern="1200" dirty="0">
                <a:solidFill>
                  <a:schemeClr val="tx1"/>
                </a:solidFill>
                <a:effectLst/>
                <a:latin typeface="+mn-lt"/>
                <a:ea typeface="+mn-ea"/>
                <a:cs typeface="+mn-cs"/>
              </a:rPr>
              <a:t>, 87-97.</a:t>
            </a:r>
          </a:p>
          <a:p>
            <a:r>
              <a:rPr lang="en-US" sz="1200" kern="1200" dirty="0">
                <a:solidFill>
                  <a:schemeClr val="tx1"/>
                </a:solidFill>
                <a:effectLst/>
                <a:latin typeface="+mn-lt"/>
                <a:ea typeface="+mn-ea"/>
                <a:cs typeface="+mn-cs"/>
              </a:rPr>
              <a:t>Brown, T. (2015). A Primer on Data Security. </a:t>
            </a:r>
            <a:r>
              <a:rPr lang="en-US" sz="1200" i="1" kern="1200" dirty="0">
                <a:solidFill>
                  <a:schemeClr val="tx1"/>
                </a:solidFill>
                <a:effectLst/>
                <a:latin typeface="+mn-lt"/>
                <a:ea typeface="+mn-ea"/>
                <a:cs typeface="+mn-cs"/>
              </a:rPr>
              <a:t>CPA Journal May Volume 85, Issue 5</a:t>
            </a:r>
            <a:r>
              <a:rPr lang="en-US" sz="1200" kern="1200" dirty="0">
                <a:solidFill>
                  <a:schemeClr val="tx1"/>
                </a:solidFill>
                <a:effectLst/>
                <a:latin typeface="+mn-lt"/>
                <a:ea typeface="+mn-ea"/>
                <a:cs typeface="+mn-cs"/>
              </a:rPr>
              <a:t>, 58-62.</a:t>
            </a:r>
          </a:p>
          <a:p>
            <a:r>
              <a:rPr lang="en-US" sz="1200" kern="1200" dirty="0">
                <a:solidFill>
                  <a:schemeClr val="tx1"/>
                </a:solidFill>
                <a:effectLst/>
                <a:latin typeface="+mn-lt"/>
                <a:ea typeface="+mn-ea"/>
                <a:cs typeface="+mn-cs"/>
              </a:rPr>
              <a:t>Bruijn, H., &amp; Janssen, M. (2017). Building Cybersecurity Awareness: The need for evidence-based framing strategies. </a:t>
            </a:r>
            <a:r>
              <a:rPr lang="en-US" sz="1200" i="1" kern="1200" dirty="0">
                <a:solidFill>
                  <a:schemeClr val="tx1"/>
                </a:solidFill>
                <a:effectLst/>
                <a:latin typeface="+mn-lt"/>
                <a:ea typeface="+mn-ea"/>
                <a:cs typeface="+mn-cs"/>
              </a:rPr>
              <a:t>Government Information Quarterly Volume 34, Issue 1, January</a:t>
            </a:r>
            <a:r>
              <a:rPr lang="en-US" sz="1200" kern="1200" dirty="0">
                <a:solidFill>
                  <a:schemeClr val="tx1"/>
                </a:solidFill>
                <a:effectLst/>
                <a:latin typeface="+mn-lt"/>
                <a:ea typeface="+mn-ea"/>
                <a:cs typeface="+mn-cs"/>
              </a:rPr>
              <a:t> 1-7.</a:t>
            </a:r>
          </a:p>
          <a:p>
            <a:r>
              <a:rPr lang="en-US" sz="1200" kern="1200" dirty="0">
                <a:solidFill>
                  <a:schemeClr val="tx1"/>
                </a:solidFill>
                <a:effectLst/>
                <a:latin typeface="+mn-lt"/>
                <a:ea typeface="+mn-ea"/>
                <a:cs typeface="+mn-cs"/>
              </a:rPr>
              <a:t>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D. (2019). Every Security Team is a Software Team Now. </a:t>
            </a:r>
            <a:r>
              <a:rPr lang="en-US" sz="1200" i="1" kern="1200" dirty="0">
                <a:solidFill>
                  <a:schemeClr val="tx1"/>
                </a:solidFill>
                <a:effectLst/>
                <a:latin typeface="+mn-lt"/>
                <a:ea typeface="+mn-ea"/>
                <a:cs typeface="+mn-cs"/>
              </a:rPr>
              <a:t>Blackhat USA 2019.</a:t>
            </a:r>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Elifoglu</a:t>
            </a:r>
            <a:r>
              <a:rPr lang="en-US" sz="1200" kern="1200" dirty="0">
                <a:solidFill>
                  <a:schemeClr val="tx1"/>
                </a:solidFill>
                <a:effectLst/>
                <a:latin typeface="+mn-lt"/>
                <a:ea typeface="+mn-ea"/>
                <a:cs typeface="+mn-cs"/>
              </a:rPr>
              <a:t>, H., Abel, I., &amp; </a:t>
            </a:r>
            <a:r>
              <a:rPr lang="en-US" sz="1200" kern="1200" dirty="0" err="1">
                <a:solidFill>
                  <a:schemeClr val="tx1"/>
                </a:solidFill>
                <a:effectLst/>
                <a:latin typeface="+mn-lt"/>
                <a:ea typeface="+mn-ea"/>
                <a:cs typeface="+mn-cs"/>
              </a:rPr>
              <a:t>Tasseven</a:t>
            </a:r>
            <a:r>
              <a:rPr lang="en-US" sz="1200" kern="1200" dirty="0">
                <a:solidFill>
                  <a:schemeClr val="tx1"/>
                </a:solidFill>
                <a:effectLst/>
                <a:latin typeface="+mn-lt"/>
                <a:ea typeface="+mn-ea"/>
                <a:cs typeface="+mn-cs"/>
              </a:rPr>
              <a:t>, O. (2018). Minimizing Insider Threat Risk with Behavioral Monitoring. </a:t>
            </a:r>
            <a:r>
              <a:rPr lang="en-US" sz="1200" i="1" kern="1200" dirty="0">
                <a:solidFill>
                  <a:schemeClr val="tx1"/>
                </a:solidFill>
                <a:effectLst/>
                <a:latin typeface="+mn-lt"/>
                <a:ea typeface="+mn-ea"/>
                <a:cs typeface="+mn-cs"/>
              </a:rPr>
              <a:t>Review of Business. Vol. 38, Issue 2</a:t>
            </a:r>
            <a:r>
              <a:rPr lang="en-US" sz="1200" kern="1200" dirty="0">
                <a:solidFill>
                  <a:schemeClr val="tx1"/>
                </a:solidFill>
                <a:effectLst/>
                <a:latin typeface="+mn-lt"/>
                <a:ea typeface="+mn-ea"/>
                <a:cs typeface="+mn-cs"/>
              </a:rPr>
              <a:t>, 61-73.</a:t>
            </a:r>
          </a:p>
          <a:p>
            <a:r>
              <a:rPr lang="en-US" sz="1200" kern="1200" dirty="0">
                <a:solidFill>
                  <a:schemeClr val="tx1"/>
                </a:solidFill>
                <a:effectLst/>
                <a:latin typeface="+mn-lt"/>
                <a:ea typeface="+mn-ea"/>
                <a:cs typeface="+mn-cs"/>
              </a:rPr>
              <a:t>Hennig, N. (2018). Privacy and Security Online: Best Practices for Cybersecurity. </a:t>
            </a:r>
            <a:r>
              <a:rPr lang="en-US" sz="1200" i="1" kern="1200" dirty="0">
                <a:solidFill>
                  <a:schemeClr val="tx1"/>
                </a:solidFill>
                <a:effectLst/>
                <a:latin typeface="+mn-lt"/>
                <a:ea typeface="+mn-ea"/>
                <a:cs typeface="+mn-cs"/>
              </a:rPr>
              <a:t>Library Technology Reports. April, Vol. 54, Issue 3</a:t>
            </a:r>
            <a:r>
              <a:rPr lang="en-US" sz="1200" kern="1200" dirty="0">
                <a:solidFill>
                  <a:schemeClr val="tx1"/>
                </a:solidFill>
                <a:effectLst/>
                <a:latin typeface="+mn-lt"/>
                <a:ea typeface="+mn-ea"/>
                <a:cs typeface="+mn-cs"/>
              </a:rPr>
              <a:t>, 1-37.</a:t>
            </a:r>
          </a:p>
          <a:p>
            <a:r>
              <a:rPr lang="en-US" sz="1200" kern="1200" dirty="0">
                <a:solidFill>
                  <a:schemeClr val="tx1"/>
                </a:solidFill>
                <a:effectLst/>
                <a:latin typeface="+mn-lt"/>
                <a:ea typeface="+mn-ea"/>
                <a:cs typeface="+mn-cs"/>
              </a:rPr>
              <a:t>Hunt, T. (2019, May 20th). </a:t>
            </a:r>
            <a:r>
              <a:rPr lang="en-US" sz="1200" i="1" kern="1200" dirty="0">
                <a:solidFill>
                  <a:schemeClr val="tx1"/>
                </a:solidFill>
                <a:effectLst/>
                <a:latin typeface="+mn-lt"/>
                <a:ea typeface="+mn-ea"/>
                <a:cs typeface="+mn-cs"/>
              </a:rPr>
              <a:t>Keynote: Hack to the Future</a:t>
            </a:r>
            <a:r>
              <a:rPr lang="en-US" sz="1200" kern="1200" dirty="0">
                <a:solidFill>
                  <a:schemeClr val="tx1"/>
                </a:solidFill>
                <a:effectLst/>
                <a:latin typeface="+mn-lt"/>
                <a:ea typeface="+mn-ea"/>
                <a:cs typeface="+mn-cs"/>
              </a:rPr>
              <a:t>. Retrieved from YouTube: https://www.youtube.com/watch?v=qCOefMiakps</a:t>
            </a:r>
          </a:p>
          <a:p>
            <a:r>
              <a:rPr lang="en-US" sz="1200" kern="1200" dirty="0">
                <a:solidFill>
                  <a:schemeClr val="tx1"/>
                </a:solidFill>
                <a:effectLst/>
                <a:latin typeface="+mn-lt"/>
                <a:ea typeface="+mn-ea"/>
                <a:cs typeface="+mn-cs"/>
              </a:rPr>
              <a:t>Jonathan et al. (2017). Security system with three-dimensional face recognition using the PCA method and neural networks algorithm. </a:t>
            </a:r>
            <a:r>
              <a:rPr lang="en-US" sz="1200" i="1" kern="1200" dirty="0">
                <a:solidFill>
                  <a:schemeClr val="tx1"/>
                </a:solidFill>
                <a:effectLst/>
                <a:latin typeface="+mn-lt"/>
                <a:ea typeface="+mn-ea"/>
                <a:cs typeface="+mn-cs"/>
              </a:rPr>
              <a:t>4th International Conference on New Media Studies, Yogyakarta, Indonesia, 8-10 Nov</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Kohnfelder</a:t>
            </a:r>
            <a:r>
              <a:rPr lang="en-US" sz="1200" kern="1200" dirty="0">
                <a:solidFill>
                  <a:schemeClr val="tx1"/>
                </a:solidFill>
                <a:effectLst/>
                <a:latin typeface="+mn-lt"/>
                <a:ea typeface="+mn-ea"/>
                <a:cs typeface="+mn-cs"/>
              </a:rPr>
              <a:t>, L., &amp; Garg, P. (1999, April 1st). </a:t>
            </a:r>
            <a:r>
              <a:rPr lang="en-US" sz="1200" i="1" kern="1200" dirty="0">
                <a:solidFill>
                  <a:schemeClr val="tx1"/>
                </a:solidFill>
                <a:effectLst/>
                <a:latin typeface="+mn-lt"/>
                <a:ea typeface="+mn-ea"/>
                <a:cs typeface="+mn-cs"/>
              </a:rPr>
              <a:t>The threats to our products</a:t>
            </a:r>
            <a:r>
              <a:rPr lang="en-US" sz="1200" kern="1200" dirty="0">
                <a:solidFill>
                  <a:schemeClr val="tx1"/>
                </a:solidFill>
                <a:effectLst/>
                <a:latin typeface="+mn-lt"/>
                <a:ea typeface="+mn-ea"/>
                <a:cs typeface="+mn-cs"/>
              </a:rPr>
              <a:t>. Retrieved from Microsoft Security Blog: https://www.microsoft.com/security/blog/2009/08/27/the-threats-to-our-products/</a:t>
            </a:r>
          </a:p>
          <a:p>
            <a:r>
              <a:rPr lang="en-US" sz="1200" kern="1200" dirty="0">
                <a:solidFill>
                  <a:schemeClr val="tx1"/>
                </a:solidFill>
                <a:effectLst/>
                <a:latin typeface="+mn-lt"/>
                <a:ea typeface="+mn-ea"/>
                <a:cs typeface="+mn-cs"/>
              </a:rPr>
              <a:t>Mickens. (2018, August 16th). </a:t>
            </a:r>
            <a:r>
              <a:rPr lang="en-US" sz="1200" i="1" kern="1200" dirty="0">
                <a:solidFill>
                  <a:schemeClr val="tx1"/>
                </a:solidFill>
                <a:effectLst/>
                <a:latin typeface="+mn-lt"/>
                <a:ea typeface="+mn-ea"/>
                <a:cs typeface="+mn-cs"/>
              </a:rPr>
              <a:t>Why Do Keynote Speakers Keep Suggesting That Improving Security Is Possible?</a:t>
            </a:r>
            <a:r>
              <a:rPr lang="en-US" sz="1200" kern="1200" dirty="0">
                <a:solidFill>
                  <a:schemeClr val="tx1"/>
                </a:solidFill>
                <a:effectLst/>
                <a:latin typeface="+mn-lt"/>
                <a:ea typeface="+mn-ea"/>
                <a:cs typeface="+mn-cs"/>
              </a:rPr>
              <a:t> Retrieved from YouTube: https://www.youtube.com/watch?v=ajGX7odA87k</a:t>
            </a:r>
          </a:p>
          <a:p>
            <a:r>
              <a:rPr lang="en-US" sz="1200" kern="1200" dirty="0">
                <a:solidFill>
                  <a:schemeClr val="tx1"/>
                </a:solidFill>
                <a:effectLst/>
                <a:latin typeface="+mn-lt"/>
                <a:ea typeface="+mn-ea"/>
                <a:cs typeface="+mn-cs"/>
              </a:rPr>
              <a:t>Mickens, J. (2015, September 9th). </a:t>
            </a:r>
            <a:r>
              <a:rPr lang="en-US" sz="1200" i="1" kern="1200" dirty="0">
                <a:solidFill>
                  <a:schemeClr val="tx1"/>
                </a:solidFill>
                <a:effectLst/>
                <a:latin typeface="+mn-lt"/>
                <a:ea typeface="+mn-ea"/>
                <a:cs typeface="+mn-cs"/>
              </a:rPr>
              <a:t>Not Even Close, The State of Computer Security with Slides</a:t>
            </a:r>
            <a:r>
              <a:rPr lang="en-US" sz="1200" kern="1200" dirty="0">
                <a:solidFill>
                  <a:schemeClr val="tx1"/>
                </a:solidFill>
                <a:effectLst/>
                <a:latin typeface="+mn-lt"/>
                <a:ea typeface="+mn-ea"/>
                <a:cs typeface="+mn-cs"/>
              </a:rPr>
              <a:t>. Retrieved from YouTube: https://youtu.be/tF24WHumvIc</a:t>
            </a:r>
          </a:p>
          <a:p>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March 7th). The Five Most Dangerous New Attack Techniques and How to Counter Them. </a:t>
            </a:r>
            <a:r>
              <a:rPr lang="en-US" sz="1200" i="1" kern="1200" dirty="0">
                <a:solidFill>
                  <a:schemeClr val="tx1"/>
                </a:solidFill>
                <a:effectLst/>
                <a:latin typeface="+mn-lt"/>
                <a:ea typeface="+mn-ea"/>
                <a:cs typeface="+mn-cs"/>
              </a:rPr>
              <a:t>RSA Conference.</a:t>
            </a:r>
            <a:r>
              <a:rPr lang="en-US" sz="1200" kern="1200" dirty="0">
                <a:solidFill>
                  <a:schemeClr val="tx1"/>
                </a:solidFill>
                <a:effectLst/>
                <a:latin typeface="+mn-lt"/>
                <a:ea typeface="+mn-ea"/>
                <a:cs typeface="+mn-cs"/>
              </a:rPr>
              <a:t> Retrieved from YouTube.</a:t>
            </a:r>
          </a:p>
          <a:p>
            <a:r>
              <a:rPr lang="en-US" sz="1200" kern="1200" dirty="0">
                <a:solidFill>
                  <a:schemeClr val="tx1"/>
                </a:solidFill>
                <a:effectLst/>
                <a:latin typeface="+mn-lt"/>
                <a:ea typeface="+mn-ea"/>
                <a:cs typeface="+mn-cs"/>
              </a:rPr>
              <a:t>Proctor, R., &amp; J, C. (2015). The Role of Human Factors/Ergonomics in the Science of Security: Decision Making and Action Selection in Cyberspace. </a:t>
            </a:r>
            <a:r>
              <a:rPr lang="en-US" sz="1200" i="1" kern="1200" dirty="0">
                <a:solidFill>
                  <a:schemeClr val="tx1"/>
                </a:solidFill>
                <a:effectLst/>
                <a:latin typeface="+mn-lt"/>
                <a:ea typeface="+mn-ea"/>
                <a:cs typeface="+mn-cs"/>
              </a:rPr>
              <a:t>Human Factors Aug; Vol. 57 (5)</a:t>
            </a:r>
            <a:r>
              <a:rPr lang="en-US" sz="1200" kern="1200" dirty="0">
                <a:solidFill>
                  <a:schemeClr val="tx1"/>
                </a:solidFill>
                <a:effectLst/>
                <a:latin typeface="+mn-lt"/>
                <a:ea typeface="+mn-ea"/>
                <a:cs typeface="+mn-cs"/>
              </a:rPr>
              <a:t>, 721-727.</a:t>
            </a:r>
          </a:p>
          <a:p>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C. (2017). Addressing Malware WITH Cybersecurity Awareness. </a:t>
            </a:r>
            <a:r>
              <a:rPr lang="en-US" sz="1200" i="1" kern="1200" dirty="0">
                <a:solidFill>
                  <a:schemeClr val="tx1"/>
                </a:solidFill>
                <a:effectLst/>
                <a:latin typeface="+mn-lt"/>
                <a:ea typeface="+mn-ea"/>
                <a:cs typeface="+mn-cs"/>
              </a:rPr>
              <a:t>ISSA Journal. Oct, Vol. 15, Issue 10</a:t>
            </a:r>
            <a:r>
              <a:rPr lang="en-US" sz="1200" kern="1200" dirty="0">
                <a:solidFill>
                  <a:schemeClr val="tx1"/>
                </a:solidFill>
                <a:effectLst/>
                <a:latin typeface="+mn-lt"/>
                <a:ea typeface="+mn-ea"/>
                <a:cs typeface="+mn-cs"/>
              </a:rPr>
              <a:t>, 16-22.</a:t>
            </a:r>
          </a:p>
          <a:p>
            <a:r>
              <a:rPr lang="en-US" sz="1200" kern="1200" dirty="0">
                <a:solidFill>
                  <a:schemeClr val="tx1"/>
                </a:solidFill>
                <a:effectLst/>
                <a:latin typeface="+mn-lt"/>
                <a:ea typeface="+mn-ea"/>
                <a:cs typeface="+mn-cs"/>
              </a:rPr>
              <a:t>Whitty et al. (2015). Individual differences in cybersecurity behaviors: an examination of who is sharing passwords. </a:t>
            </a:r>
            <a:r>
              <a:rPr lang="en-US" sz="1200" i="1" kern="1200" dirty="0">
                <a:solidFill>
                  <a:schemeClr val="tx1"/>
                </a:solidFill>
                <a:effectLst/>
                <a:latin typeface="+mn-lt"/>
                <a:ea typeface="+mn-ea"/>
                <a:cs typeface="+mn-cs"/>
              </a:rPr>
              <a:t>Cyberpsychology, Behavior And Social Networking Jan; Vol. 18 (1)</a:t>
            </a:r>
            <a:r>
              <a:rPr lang="en-US" sz="1200" kern="1200" dirty="0">
                <a:solidFill>
                  <a:schemeClr val="tx1"/>
                </a:solidFill>
                <a:effectLst/>
                <a:latin typeface="+mn-lt"/>
                <a:ea typeface="+mn-ea"/>
                <a:cs typeface="+mn-cs"/>
              </a:rPr>
              <a:t>, 3-7.</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17</a:t>
            </a:fld>
            <a:endParaRPr lang="en-US"/>
          </a:p>
        </p:txBody>
      </p:sp>
    </p:spTree>
    <p:extLst>
      <p:ext uri="{BB962C8B-B14F-4D97-AF65-F5344CB8AC3E}">
        <p14:creationId xmlns:p14="http://schemas.microsoft.com/office/powerpoint/2010/main" val="1734044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CyberSecurity</a:t>
            </a:r>
            <a:r>
              <a:rPr lang="en-US" sz="1200" kern="1200" dirty="0">
                <a:solidFill>
                  <a:schemeClr val="tx1"/>
                </a:solidFill>
                <a:effectLst/>
                <a:latin typeface="+mn-lt"/>
                <a:ea typeface="+mn-ea"/>
                <a:cs typeface="+mn-cs"/>
              </a:rPr>
              <a:t> refers to a collection of mechanisms and processes that constrain risk to business processes by ensuring they are meet performance and consistency expectations, even under erroneous conditions (Mickens, 2018).  These erroneous conditions arise due to both malicious or negligent scenarios.  For instance, when two services are communicating across a private network, numerous risks to their continuity exist, such as the switch could become faulty and lossy.  Security protections, like Transport Layer Security (TLS), can detect the hardware failure through checksums that are visible at the application layer.  A second product defect might cause a surge of traffic, and without traffic-shaping technologies results in overloading the downstream services.  A third defect might incorrectly combine data with commands, such as a single quote that triggers a SQL injection and crashing the application.  From the perspective of the end-user, it does not matter if our services fail because of hardware, configuration, weak quota management, or incorrect application code.  They care that the system works.  These scenarios hurt the reputation of the service operators and weaken the competitive position of the business.</a:t>
            </a:r>
          </a:p>
        </p:txBody>
      </p:sp>
      <p:sp>
        <p:nvSpPr>
          <p:cNvPr id="4" name="Slide Number Placeholder 3"/>
          <p:cNvSpPr>
            <a:spLocks noGrp="1"/>
          </p:cNvSpPr>
          <p:nvPr>
            <p:ph type="sldNum" sz="quarter" idx="5"/>
          </p:nvPr>
        </p:nvSpPr>
        <p:spPr/>
        <p:txBody>
          <a:bodyPr/>
          <a:lstStyle/>
          <a:p>
            <a:fld id="{81A129D8-DD59-42DC-A2A2-B5C5A49C3CE1}" type="slidenum">
              <a:rPr lang="en-US" smtClean="0"/>
              <a:t>3</a:t>
            </a:fld>
            <a:endParaRPr lang="en-US"/>
          </a:p>
        </p:txBody>
      </p:sp>
    </p:spTree>
    <p:extLst>
      <p:ext uri="{BB962C8B-B14F-4D97-AF65-F5344CB8AC3E}">
        <p14:creationId xmlns:p14="http://schemas.microsoft.com/office/powerpoint/2010/main" val="3272966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attack surface of an organization has drastically evolved over the last twenty years, from a focus on attackers and technology to centering around people and processes.  Previously, the administrators could sleep comfortably, knowing that only a few people with physical access could interact with their networked topologies (Hunt, 2019).  Over time the needs of these topologies grew to support complex communication systems that interact with employees, contractors, and also anonymous guests.  Attacks from these anonymous guests is another evolving area.  Where former hackers would carry out manual attacks, those with botnets could use automation to increase their leverage.  However, in the modern world, the ubiquitous availability of cloud and high-speed networking removes these artificial constraints.  Now, anyone with a few dollars and an open-source vulnerability scanner can programmatically cluster targets and attack the signature as a whole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Substantial effort goes into protecting these platforms, but little attention considers the other side of the equation—all of these people (Blythe &amp; Coventry, 2018).  Modern enterprise networks have hundreds of users that are authorized to perform tasks. When those users fail, it can be very challenging to detect, mitigate, or even control the blast radius  (</a:t>
            </a:r>
            <a:r>
              <a:rPr lang="en-US" sz="1200" kern="1200" dirty="0" err="1">
                <a:solidFill>
                  <a:schemeClr val="tx1"/>
                </a:solidFill>
                <a:effectLst/>
                <a:latin typeface="+mn-lt"/>
                <a:ea typeface="+mn-ea"/>
                <a:cs typeface="+mn-cs"/>
              </a:rPr>
              <a:t>Elifoglu</a:t>
            </a:r>
            <a:r>
              <a:rPr lang="en-US" sz="1200" kern="1200" dirty="0">
                <a:solidFill>
                  <a:schemeClr val="tx1"/>
                </a:solidFill>
                <a:effectLst/>
                <a:latin typeface="+mn-lt"/>
                <a:ea typeface="+mn-ea"/>
                <a:cs typeface="+mn-cs"/>
              </a:rPr>
              <a:t>, Abel, &amp; </a:t>
            </a:r>
            <a:r>
              <a:rPr lang="en-US" sz="1200" kern="1200" dirty="0" err="1">
                <a:solidFill>
                  <a:schemeClr val="tx1"/>
                </a:solidFill>
                <a:effectLst/>
                <a:latin typeface="+mn-lt"/>
                <a:ea typeface="+mn-ea"/>
                <a:cs typeface="+mn-cs"/>
              </a:rPr>
              <a:t>Tasseven</a:t>
            </a:r>
            <a:r>
              <a:rPr lang="en-US" sz="1200" kern="1200" dirty="0">
                <a:solidFill>
                  <a:schemeClr val="tx1"/>
                </a:solidFill>
                <a:effectLst/>
                <a:latin typeface="+mn-lt"/>
                <a:ea typeface="+mn-ea"/>
                <a:cs typeface="+mn-cs"/>
              </a:rPr>
              <a:t>, 2018).  This realization creates the need for security engineers to design programs that center around awareness and skepticism.</a:t>
            </a:r>
          </a:p>
        </p:txBody>
      </p:sp>
      <p:sp>
        <p:nvSpPr>
          <p:cNvPr id="4" name="Slide Number Placeholder 3"/>
          <p:cNvSpPr>
            <a:spLocks noGrp="1"/>
          </p:cNvSpPr>
          <p:nvPr>
            <p:ph type="sldNum" sz="quarter" idx="5"/>
          </p:nvPr>
        </p:nvSpPr>
        <p:spPr/>
        <p:txBody>
          <a:bodyPr/>
          <a:lstStyle/>
          <a:p>
            <a:fld id="{81A129D8-DD59-42DC-A2A2-B5C5A49C3CE1}" type="slidenum">
              <a:rPr lang="en-US" smtClean="0"/>
              <a:t>4</a:t>
            </a:fld>
            <a:endParaRPr lang="en-US"/>
          </a:p>
        </p:txBody>
      </p:sp>
    </p:spTree>
    <p:extLst>
      <p:ext uri="{BB962C8B-B14F-4D97-AF65-F5344CB8AC3E}">
        <p14:creationId xmlns:p14="http://schemas.microsoft.com/office/powerpoint/2010/main" val="266813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we step back and look at the numbers, half of the attacks target technology assets explicitly, such as probing for cross-site scripting bugs in our websites. The next quarter comes from humans interacting with hostile automation, e.g., phishing attacks and malicious mobile apps, and the final quarter from erroneous behaviors.  These figures suggest that creating a more security-aware culture could remove nearly half of the attack surface and strengthen business continuity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For instance, when network engineers understand risk management, they create features that consider scalability and availability during the design versus after the solution has failed (Mickens J. , 2015).  It is too late to discuss service redundancies and fail-over technologies after the service is offline, or least privileges after a support technician accidentally corrupts customer data.  These challenges will continue to occur until there is sufficient awareness, and team members understand the damage that follows their actions.  If we can at least stop the good guys doing bad stuff, the organization would be in a much better position.</a:t>
            </a:r>
          </a:p>
        </p:txBody>
      </p:sp>
      <p:sp>
        <p:nvSpPr>
          <p:cNvPr id="4" name="Slide Number Placeholder 3"/>
          <p:cNvSpPr>
            <a:spLocks noGrp="1"/>
          </p:cNvSpPr>
          <p:nvPr>
            <p:ph type="sldNum" sz="quarter" idx="5"/>
          </p:nvPr>
        </p:nvSpPr>
        <p:spPr/>
        <p:txBody>
          <a:bodyPr/>
          <a:lstStyle/>
          <a:p>
            <a:fld id="{81A129D8-DD59-42DC-A2A2-B5C5A49C3CE1}" type="slidenum">
              <a:rPr lang="en-US" smtClean="0"/>
              <a:t>5</a:t>
            </a:fld>
            <a:endParaRPr lang="en-US"/>
          </a:p>
        </p:txBody>
      </p:sp>
    </p:spTree>
    <p:extLst>
      <p:ext uri="{BB962C8B-B14F-4D97-AF65-F5344CB8AC3E}">
        <p14:creationId xmlns:p14="http://schemas.microsoft.com/office/powerpoint/2010/main" val="1428356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the Internet, a more limited attack surface could focus on more traditional criminals threats, like someone breaking down the front door and stealing the safe.  Now businesses are highly connected through always-on technologies that interact with the outside world.  The network boundary is now abstract with critical infrastructures, resides outside of the corporate firewall  (</a:t>
            </a:r>
            <a:r>
              <a:rPr lang="en-US" sz="1200" kern="1200" dirty="0" err="1">
                <a:solidFill>
                  <a:schemeClr val="tx1"/>
                </a:solidFill>
                <a:effectLst/>
                <a:latin typeface="+mn-lt"/>
                <a:ea typeface="+mn-ea"/>
                <a:cs typeface="+mn-cs"/>
              </a:rPr>
              <a:t>Paller</a:t>
            </a:r>
            <a:r>
              <a:rPr lang="en-US" sz="1200" kern="1200" dirty="0">
                <a:solidFill>
                  <a:schemeClr val="tx1"/>
                </a:solidFill>
                <a:effectLst/>
                <a:latin typeface="+mn-lt"/>
                <a:ea typeface="+mn-ea"/>
                <a:cs typeface="+mn-cs"/>
              </a:rPr>
              <a:t> et al., 2019).  Many enterprises outsource systems like such as Domain Name Services (DNS) and Lightweight Directory Access Protocol (LDAP) instead of self-hosting.  With the notion of connectivity spanning multiple contexts, network operators need to consider the interactions from heterogeneous devices, that are not entirely under the control of the administrators.  How many employees use Virtual Private Networking (VPN) and other communication services from their phones?  How many work laptops also surf the public Internet?  Each of these devices is only weakly protected but allowed direct access to sensitive resources.  Outsiders can also communicate with employees through emails, snail mails, voice calls, and video chats.  Each of these mediums invites unique attack vectors where scammers can attempt to insert unauthenticated messages.  If an attacker can manipulate support staff with a 55 cent stamp and one-page letter, then why bother with a more complex assault?</a:t>
            </a:r>
          </a:p>
        </p:txBody>
      </p:sp>
      <p:sp>
        <p:nvSpPr>
          <p:cNvPr id="4" name="Slide Number Placeholder 3"/>
          <p:cNvSpPr>
            <a:spLocks noGrp="1"/>
          </p:cNvSpPr>
          <p:nvPr>
            <p:ph type="sldNum" sz="quarter" idx="5"/>
          </p:nvPr>
        </p:nvSpPr>
        <p:spPr/>
        <p:txBody>
          <a:bodyPr/>
          <a:lstStyle/>
          <a:p>
            <a:fld id="{81A129D8-DD59-42DC-A2A2-B5C5A49C3CE1}" type="slidenum">
              <a:rPr lang="en-US" smtClean="0"/>
              <a:t>6</a:t>
            </a:fld>
            <a:endParaRPr lang="en-US"/>
          </a:p>
        </p:txBody>
      </p:sp>
    </p:spTree>
    <p:extLst>
      <p:ext uri="{BB962C8B-B14F-4D97-AF65-F5344CB8AC3E}">
        <p14:creationId xmlns:p14="http://schemas.microsoft.com/office/powerpoint/2010/main" val="63920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Demystifying security begins with a framework to categorize different attack vectors.  STRIDE enumerates these vectors as spoofing, tampering, repudiation, information disclosure, denial of service, and elevation of privileges (</a:t>
            </a:r>
            <a:r>
              <a:rPr lang="en-US" sz="1200" kern="1200" dirty="0" err="1">
                <a:solidFill>
                  <a:schemeClr val="tx1"/>
                </a:solidFill>
                <a:effectLst/>
                <a:latin typeface="+mn-lt"/>
                <a:ea typeface="+mn-ea"/>
                <a:cs typeface="+mn-cs"/>
              </a:rPr>
              <a:t>Kohnfelder</a:t>
            </a:r>
            <a:r>
              <a:rPr lang="en-US" sz="1200" kern="1200" dirty="0">
                <a:solidFill>
                  <a:schemeClr val="tx1"/>
                </a:solidFill>
                <a:effectLst/>
                <a:latin typeface="+mn-lt"/>
                <a:ea typeface="+mn-ea"/>
                <a:cs typeface="+mn-cs"/>
              </a:rPr>
              <a:t> &amp; Garg, 1999).  While countless examples result in these scenarios, having an awareness of their existence provides a basis for people even to consider them.</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Risk|Cause|Example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|Spoofing| </a:t>
            </a:r>
            <a:r>
              <a:rPr lang="en-US" sz="1200" kern="1200" dirty="0">
                <a:solidFill>
                  <a:schemeClr val="tx1"/>
                </a:solidFill>
                <a:effectLst/>
                <a:latin typeface="+mn-lt"/>
                <a:ea typeface="+mn-ea"/>
                <a:cs typeface="+mn-cs"/>
              </a:rPr>
              <a:t>Failure to authenticate a resource as genuine| An email asks for bank credential|</a:t>
            </a: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Tampering|</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prevent resource manipulation |Changing the amount on a check|</a:t>
            </a:r>
          </a:p>
          <a:p>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Repudiation|</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audit an operation| Disputing the cashier gave me change|</a:t>
            </a:r>
          </a:p>
          <a:p>
            <a:r>
              <a:rPr lang="en-US" sz="1200" b="1" kern="1200" dirty="0">
                <a:solidFill>
                  <a:schemeClr val="tx1"/>
                </a:solidFill>
                <a:effectLst/>
                <a:latin typeface="+mn-lt"/>
                <a:ea typeface="+mn-ea"/>
                <a:cs typeface="+mn-cs"/>
              </a:rPr>
              <a:t>|Information </a:t>
            </a:r>
            <a:r>
              <a:rPr lang="en-US" sz="1200" b="1" kern="1200" dirty="0" err="1">
                <a:solidFill>
                  <a:schemeClr val="tx1"/>
                </a:solidFill>
                <a:effectLst/>
                <a:latin typeface="+mn-lt"/>
                <a:ea typeface="+mn-ea"/>
                <a:cs typeface="+mn-cs"/>
              </a:rPr>
              <a:t>Disclosure|</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conceal private communication| Discussing trade secrets at a restaurant|</a:t>
            </a:r>
          </a:p>
          <a:p>
            <a:r>
              <a:rPr lang="en-US" sz="1200" b="1" kern="1200" dirty="0">
                <a:solidFill>
                  <a:schemeClr val="tx1"/>
                </a:solidFill>
                <a:effectLst/>
                <a:latin typeface="+mn-lt"/>
                <a:ea typeface="+mn-ea"/>
                <a:cs typeface="+mn-cs"/>
              </a:rPr>
              <a:t>|Denial of </a:t>
            </a:r>
            <a:r>
              <a:rPr lang="en-US" sz="1200" b="1" kern="1200" dirty="0" err="1">
                <a:solidFill>
                  <a:schemeClr val="tx1"/>
                </a:solidFill>
                <a:effectLst/>
                <a:latin typeface="+mn-lt"/>
                <a:ea typeface="+mn-ea"/>
                <a:cs typeface="+mn-cs"/>
              </a:rPr>
              <a:t>Service|</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isolate multi-tenant traffic| Hundreds of callers overloading the front-desk|</a:t>
            </a:r>
          </a:p>
          <a:p>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Elevation of </a:t>
            </a:r>
            <a:r>
              <a:rPr lang="en-US" sz="1200" b="1" kern="1200" dirty="0" err="1">
                <a:solidFill>
                  <a:schemeClr val="tx1"/>
                </a:solidFill>
                <a:effectLst/>
                <a:latin typeface="+mn-lt"/>
                <a:ea typeface="+mn-ea"/>
                <a:cs typeface="+mn-cs"/>
              </a:rPr>
              <a:t>Privileges|</a:t>
            </a:r>
            <a:r>
              <a:rPr lang="en-US" sz="1200" kern="1200" dirty="0" err="1">
                <a:solidFill>
                  <a:schemeClr val="tx1"/>
                </a:solidFill>
                <a:effectLst/>
                <a:latin typeface="+mn-lt"/>
                <a:ea typeface="+mn-ea"/>
                <a:cs typeface="+mn-cs"/>
              </a:rPr>
              <a:t>Failure</a:t>
            </a:r>
            <a:r>
              <a:rPr lang="en-US" sz="1200" kern="1200" dirty="0">
                <a:solidFill>
                  <a:schemeClr val="tx1"/>
                </a:solidFill>
                <a:effectLst/>
                <a:latin typeface="+mn-lt"/>
                <a:ea typeface="+mn-ea"/>
                <a:cs typeface="+mn-cs"/>
              </a:rPr>
              <a:t> to enforce security policies| Alice asks her Manager to update the timeclock|</a:t>
            </a:r>
          </a:p>
          <a:p>
            <a:r>
              <a:rPr lang="en-US" sz="1200" b="1"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1A129D8-DD59-42DC-A2A2-B5C5A49C3CE1}" type="slidenum">
              <a:rPr lang="en-US" smtClean="0"/>
              <a:t>7</a:t>
            </a:fld>
            <a:endParaRPr lang="en-US"/>
          </a:p>
        </p:txBody>
      </p:sp>
    </p:spTree>
    <p:extLst>
      <p:ext uri="{BB962C8B-B14F-4D97-AF65-F5344CB8AC3E}">
        <p14:creationId xmlns:p14="http://schemas.microsoft.com/office/powerpoint/2010/main" val="336961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can be challenging to enumerate the threats against an abstract system of interactions, and this creates the need for a more methodical approach.  This process could begin with first identifying the different entities and resources within the environment.  For instance, the coffee shop has staff, managers, point of sale systems, and coffee machines.  Next, consider the different endpoints that exist to communicate with these systems.  Customers can talk with the brewers, provide loyalty reward cards, escalate to management, and use different payment technologies.  There are implicit and explicit trust boundaries between the customers, staff, and management that allows communication to flow in various contexts.  As customers buy coffee, there is an unspoken protocol that begins at the register, followed by waiting in line and receiving a cup shortly afterward.  The venue has various security systems such as locks on office doors, cameras, and personal watching the customers.</a:t>
            </a:r>
          </a:p>
        </p:txBody>
      </p:sp>
      <p:sp>
        <p:nvSpPr>
          <p:cNvPr id="4" name="Slide Number Placeholder 3"/>
          <p:cNvSpPr>
            <a:spLocks noGrp="1"/>
          </p:cNvSpPr>
          <p:nvPr>
            <p:ph type="sldNum" sz="quarter" idx="5"/>
          </p:nvPr>
        </p:nvSpPr>
        <p:spPr/>
        <p:txBody>
          <a:bodyPr/>
          <a:lstStyle/>
          <a:p>
            <a:fld id="{81A129D8-DD59-42DC-A2A2-B5C5A49C3CE1}" type="slidenum">
              <a:rPr lang="en-US" smtClean="0"/>
              <a:t>8</a:t>
            </a:fld>
            <a:endParaRPr lang="en-US"/>
          </a:p>
        </p:txBody>
      </p:sp>
    </p:spTree>
    <p:extLst>
      <p:ext uri="{BB962C8B-B14F-4D97-AF65-F5344CB8AC3E}">
        <p14:creationId xmlns:p14="http://schemas.microsoft.com/office/powerpoint/2010/main" val="62041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listing the different resources and interactions, some of the threats against the coffee shop become more clear.  Consider the purchasing protocol and ask what enforces the sequence of events?   A customer could skip the cashier and insist their order was lost, or reuse their receipt to get a second cup.  Many loyalty programs use punch cards to track the tenth cup is free, and run the risk of tampering.  Perhaps the chain offers free coffee to employees, and a customer claims they are a new hire from a different branch.  Some establishments allow customers to get free refills but do not confirm the first cup was purchased.  Maybe, complaining to management about the service results in free Joe.  Are these attacks specific to coffee shops?  No, these low-tech attacks are reliable across many human-interactions due to a lack of skepticism (Mickens, 2018).  Why would the customer try to scam me? That is something that happens to other people, not me (</a:t>
            </a:r>
            <a:r>
              <a:rPr lang="en-US" sz="1200" kern="1200" dirty="0" err="1">
                <a:solidFill>
                  <a:schemeClr val="tx1"/>
                </a:solidFill>
                <a:effectLst/>
                <a:latin typeface="+mn-lt"/>
                <a:ea typeface="+mn-ea"/>
                <a:cs typeface="+mn-cs"/>
              </a:rPr>
              <a:t>Valiente</a:t>
            </a:r>
            <a:r>
              <a:rPr lang="en-US" sz="1200" kern="1200" dirty="0">
                <a:solidFill>
                  <a:schemeClr val="tx1"/>
                </a:solidFill>
                <a:effectLst/>
                <a:latin typeface="+mn-lt"/>
                <a:ea typeface="+mn-ea"/>
                <a:cs typeface="+mn-cs"/>
              </a:rPr>
              <a:t>, 2017).  Given the permutations of these scenarios, it is not possible to explicitly training employees, and there needs to be a high-level consciousness of business risks.  This transformation requires a complete culture shift toward security awareness.</a:t>
            </a:r>
          </a:p>
        </p:txBody>
      </p:sp>
      <p:sp>
        <p:nvSpPr>
          <p:cNvPr id="4" name="Slide Number Placeholder 3"/>
          <p:cNvSpPr>
            <a:spLocks noGrp="1"/>
          </p:cNvSpPr>
          <p:nvPr>
            <p:ph type="sldNum" sz="quarter" idx="5"/>
          </p:nvPr>
        </p:nvSpPr>
        <p:spPr/>
        <p:txBody>
          <a:bodyPr/>
          <a:lstStyle/>
          <a:p>
            <a:fld id="{81A129D8-DD59-42DC-A2A2-B5C5A49C3CE1}" type="slidenum">
              <a:rPr lang="en-US" smtClean="0"/>
              <a:t>9</a:t>
            </a:fld>
            <a:endParaRPr lang="en-US"/>
          </a:p>
        </p:txBody>
      </p:sp>
    </p:spTree>
    <p:extLst>
      <p:ext uri="{BB962C8B-B14F-4D97-AF65-F5344CB8AC3E}">
        <p14:creationId xmlns:p14="http://schemas.microsoft.com/office/powerpoint/2010/main" val="229007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an organization makes security a core pillar of their design methodology, it reduces risks and provides more reliable services.  Integrating this mindset requires a culture shift where the employees are skeptical and ask how implementation and execution will ensure specific performance and reliability metrics.  For instance, how are request parameters validated and authenticated?  What mechanism is authorizing the specific action?  How will we record the action that took place?  These questions are not limited to technical systems, and also apply to interpersonal interactions.  For example, when an email comes into the accounting department and requests updates to the payment information, what confirms the message is not spoofed?  Does the secretary have the authorization to make the filing change, or does it require management approval?  How will an external auditor trace this change, legitimate or not?  Perhaps even 9 out of 10 times, the message is genuine, but consider the impact of a typographical error on either side.  Now, payments are going to the wrong place, and the organization needs to follow complex banking policies to get their money back.  “To err is human,” negligence is all around us, so we need to remain skeptical and confirm the accuracy of all information.</a:t>
            </a:r>
          </a:p>
        </p:txBody>
      </p:sp>
      <p:sp>
        <p:nvSpPr>
          <p:cNvPr id="4" name="Slide Number Placeholder 3"/>
          <p:cNvSpPr>
            <a:spLocks noGrp="1"/>
          </p:cNvSpPr>
          <p:nvPr>
            <p:ph type="sldNum" sz="quarter" idx="5"/>
          </p:nvPr>
        </p:nvSpPr>
        <p:spPr/>
        <p:txBody>
          <a:bodyPr/>
          <a:lstStyle/>
          <a:p>
            <a:fld id="{81A129D8-DD59-42DC-A2A2-B5C5A49C3CE1}" type="slidenum">
              <a:rPr lang="en-US" smtClean="0"/>
              <a:t>10</a:t>
            </a:fld>
            <a:endParaRPr lang="en-US"/>
          </a:p>
        </p:txBody>
      </p:sp>
    </p:spTree>
    <p:extLst>
      <p:ext uri="{BB962C8B-B14F-4D97-AF65-F5344CB8AC3E}">
        <p14:creationId xmlns:p14="http://schemas.microsoft.com/office/powerpoint/2010/main" val="2004309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235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691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205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4128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3835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1601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1762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761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324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45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5091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89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622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840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832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215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01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4/11/2020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67997919"/>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42" r:id="rId12"/>
    <p:sldLayoutId id="2147483737" r:id="rId13"/>
    <p:sldLayoutId id="2147483738" r:id="rId14"/>
    <p:sldLayoutId id="2147483739" r:id="rId15"/>
    <p:sldLayoutId id="2147483740" r:id="rId16"/>
    <p:sldLayoutId id="2147483741"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jpeg"/><Relationship Id="rId7" Type="http://schemas.openxmlformats.org/officeDocument/2006/relationships/diagramQuickStyle" Target="../diagrams/quickStyle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6.jpeg"/><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6.jpeg"/><Relationship Id="rId7" Type="http://schemas.openxmlformats.org/officeDocument/2006/relationships/diagramColors" Target="../diagrams/colors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4.png"/><Relationship Id="rId7" Type="http://schemas.openxmlformats.org/officeDocument/2006/relationships/diagramColors" Target="../diagrams/colors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4.png"/><Relationship Id="rId7" Type="http://schemas.openxmlformats.org/officeDocument/2006/relationships/diagramColors" Target="../diagrams/colors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6.jpeg"/><Relationship Id="rId7" Type="http://schemas.openxmlformats.org/officeDocument/2006/relationships/diagramColors" Target="../diagrams/colors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6.jpe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3.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jpe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294F61B-FF70-4459-BD65-9413D6839242}"/>
              </a:ext>
            </a:extLst>
          </p:cNvPr>
          <p:cNvPicPr>
            <a:picLocks noChangeAspect="1"/>
          </p:cNvPicPr>
          <p:nvPr/>
        </p:nvPicPr>
        <p:blipFill rotWithShape="1">
          <a:blip r:embed="rId3"/>
          <a:srcRect t="3910" r="-1" b="16630"/>
          <a:stretch/>
        </p:blipFill>
        <p:spPr>
          <a:xfrm>
            <a:off x="-1" y="-2"/>
            <a:ext cx="12198915" cy="6857999"/>
          </a:xfrm>
          <a:prstGeom prst="rect">
            <a:avLst/>
          </a:prstGeom>
        </p:spPr>
      </p:pic>
      <p:sp>
        <p:nvSpPr>
          <p:cNvPr id="16" name="Rectangle 15">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BC998-C077-4740-B45B-1A38A9DD2BEA}"/>
              </a:ext>
            </a:extLst>
          </p:cNvPr>
          <p:cNvSpPr>
            <a:spLocks noGrp="1"/>
          </p:cNvSpPr>
          <p:nvPr>
            <p:ph type="ctrTitle"/>
          </p:nvPr>
        </p:nvSpPr>
        <p:spPr>
          <a:xfrm>
            <a:off x="1370693" y="4406537"/>
            <a:ext cx="9440034" cy="1088336"/>
          </a:xfrm>
        </p:spPr>
        <p:txBody>
          <a:bodyPr>
            <a:normAutofit/>
          </a:bodyPr>
          <a:lstStyle/>
          <a:p>
            <a:r>
              <a:rPr lang="en-US" sz="4800" dirty="0"/>
              <a:t>Peo</a:t>
            </a:r>
            <a:r>
              <a:rPr lang="en-US" sz="4000" dirty="0"/>
              <a:t>ple and Security</a:t>
            </a:r>
          </a:p>
        </p:txBody>
      </p:sp>
      <p:sp>
        <p:nvSpPr>
          <p:cNvPr id="3" name="Subtitle 2">
            <a:extLst>
              <a:ext uri="{FF2B5EF4-FFF2-40B4-BE49-F238E27FC236}">
                <a16:creationId xmlns:a16="http://schemas.microsoft.com/office/drawing/2014/main" id="{3915A045-9C9F-4984-A716-93E3F8BBAD0D}"/>
              </a:ext>
            </a:extLst>
          </p:cNvPr>
          <p:cNvSpPr>
            <a:spLocks noGrp="1"/>
          </p:cNvSpPr>
          <p:nvPr>
            <p:ph type="subTitle" idx="1"/>
          </p:nvPr>
        </p:nvSpPr>
        <p:spPr>
          <a:xfrm>
            <a:off x="1370693" y="5494872"/>
            <a:ext cx="9440034" cy="621614"/>
          </a:xfrm>
        </p:spPr>
        <p:txBody>
          <a:bodyPr>
            <a:normAutofit fontScale="47500" lnSpcReduction="20000"/>
          </a:bodyPr>
          <a:lstStyle/>
          <a:p>
            <a:endParaRPr lang="en-US" dirty="0">
              <a:solidFill>
                <a:srgbClr val="C69699"/>
              </a:solidFill>
            </a:endParaRPr>
          </a:p>
          <a:p>
            <a:pPr algn="l"/>
            <a:r>
              <a:rPr lang="en-US" dirty="0">
                <a:solidFill>
                  <a:srgbClr val="C69699"/>
                </a:solidFill>
              </a:rPr>
              <a:t>TIM-8301: Principals of Security</a:t>
            </a:r>
            <a:br>
              <a:rPr lang="en-US" dirty="0">
                <a:solidFill>
                  <a:srgbClr val="C69699"/>
                </a:solidFill>
              </a:rPr>
            </a:br>
            <a:r>
              <a:rPr lang="en-US" dirty="0">
                <a:solidFill>
                  <a:srgbClr val="C69699"/>
                </a:solidFill>
              </a:rPr>
              <a:t>Nate Bachmeier</a:t>
            </a:r>
          </a:p>
        </p:txBody>
      </p:sp>
    </p:spTree>
    <p:extLst>
      <p:ext uri="{BB962C8B-B14F-4D97-AF65-F5344CB8AC3E}">
        <p14:creationId xmlns:p14="http://schemas.microsoft.com/office/powerpoint/2010/main" val="346144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AC88-7899-4BD5-BEF4-62C3DB2C821A}"/>
              </a:ext>
            </a:extLst>
          </p:cNvPr>
          <p:cNvSpPr>
            <a:spLocks noGrp="1"/>
          </p:cNvSpPr>
          <p:nvPr>
            <p:ph type="title"/>
          </p:nvPr>
        </p:nvSpPr>
        <p:spPr>
          <a:xfrm>
            <a:off x="633743" y="609599"/>
            <a:ext cx="3413156" cy="5273675"/>
          </a:xfrm>
        </p:spPr>
        <p:txBody>
          <a:bodyPr>
            <a:normAutofit/>
          </a:bodyPr>
          <a:lstStyle/>
          <a:p>
            <a:r>
              <a:rPr lang="en-US" dirty="0">
                <a:effectLst/>
              </a:rPr>
              <a:t>Creating a security aware culture</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88C8B4CA-B72E-4371-9553-27D6A4829F7B}"/>
              </a:ext>
            </a:extLst>
          </p:cNvPr>
          <p:cNvGraphicFramePr>
            <a:graphicFrameLocks noGrp="1"/>
          </p:cNvGraphicFramePr>
          <p:nvPr>
            <p:ph idx="1"/>
            <p:extLst>
              <p:ext uri="{D42A27DB-BD31-4B8C-83A1-F6EECF244321}">
                <p14:modId xmlns:p14="http://schemas.microsoft.com/office/powerpoint/2010/main" val="342937278"/>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7781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7C792-817F-4C81-B71E-C27508D483EA}"/>
              </a:ext>
            </a:extLst>
          </p:cNvPr>
          <p:cNvSpPr>
            <a:spLocks noGrp="1"/>
          </p:cNvSpPr>
          <p:nvPr>
            <p:ph type="title"/>
          </p:nvPr>
        </p:nvSpPr>
        <p:spPr>
          <a:xfrm>
            <a:off x="913794" y="609599"/>
            <a:ext cx="2799465" cy="5273675"/>
          </a:xfrm>
        </p:spPr>
        <p:txBody>
          <a:bodyPr>
            <a:normAutofit/>
          </a:bodyPr>
          <a:lstStyle/>
          <a:p>
            <a:pPr algn="l"/>
            <a:r>
              <a:rPr lang="en-US" sz="3300" dirty="0">
                <a:effectLst/>
              </a:rPr>
              <a:t>Credential and Identity management</a:t>
            </a:r>
            <a:endParaRPr lang="en-US" sz="3300" dirty="0"/>
          </a:p>
        </p:txBody>
      </p:sp>
      <p:sp useBgFill="1">
        <p:nvSpPr>
          <p:cNvPr id="24" name="Freeform: Shape 2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4" name="Content Placeholder 2">
            <a:extLst>
              <a:ext uri="{FF2B5EF4-FFF2-40B4-BE49-F238E27FC236}">
                <a16:creationId xmlns:a16="http://schemas.microsoft.com/office/drawing/2014/main" id="{3B1341CF-7BE5-45DF-AA5D-8E3B0F5C21D5}"/>
              </a:ext>
            </a:extLst>
          </p:cNvPr>
          <p:cNvGraphicFramePr>
            <a:graphicFrameLocks noGrp="1"/>
          </p:cNvGraphicFramePr>
          <p:nvPr>
            <p:ph idx="1"/>
            <p:extLst>
              <p:ext uri="{D42A27DB-BD31-4B8C-83A1-F6EECF244321}">
                <p14:modId xmlns:p14="http://schemas.microsoft.com/office/powerpoint/2010/main" val="2341315220"/>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229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EFF8A-6D4F-451E-895C-960032D7B06D}"/>
              </a:ext>
            </a:extLst>
          </p:cNvPr>
          <p:cNvSpPr>
            <a:spLocks noGrp="1"/>
          </p:cNvSpPr>
          <p:nvPr>
            <p:ph type="title"/>
          </p:nvPr>
        </p:nvSpPr>
        <p:spPr>
          <a:xfrm>
            <a:off x="913794" y="609599"/>
            <a:ext cx="2799465" cy="5273675"/>
          </a:xfrm>
        </p:spPr>
        <p:txBody>
          <a:bodyPr>
            <a:normAutofit/>
          </a:bodyPr>
          <a:lstStyle/>
          <a:p>
            <a:pPr algn="l"/>
            <a:r>
              <a:rPr lang="en-US" sz="3300">
                <a:effectLst/>
              </a:rPr>
              <a:t>Device Management</a:t>
            </a:r>
            <a:endParaRPr lang="en-US" sz="3300"/>
          </a:p>
        </p:txBody>
      </p:sp>
      <p:sp useBgFill="1">
        <p:nvSpPr>
          <p:cNvPr id="12" name="Freeform: Shape 11">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F87A9A48-7210-4922-B37F-F8313CA6A4A7}"/>
              </a:ext>
            </a:extLst>
          </p:cNvPr>
          <p:cNvGraphicFramePr>
            <a:graphicFrameLocks noGrp="1"/>
          </p:cNvGraphicFramePr>
          <p:nvPr>
            <p:ph idx="1"/>
            <p:extLst>
              <p:ext uri="{D42A27DB-BD31-4B8C-83A1-F6EECF244321}">
                <p14:modId xmlns:p14="http://schemas.microsoft.com/office/powerpoint/2010/main" val="160602466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0947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CE47E-72C9-4E62-8C50-0895687A9BDC}"/>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Phishing sites</a:t>
            </a:r>
            <a:endParaRPr lang="en-US">
              <a:solidFill>
                <a:srgbClr val="FFFFFF"/>
              </a:solidFill>
            </a:endParaRPr>
          </a:p>
        </p:txBody>
      </p:sp>
      <p:pic>
        <p:nvPicPr>
          <p:cNvPr id="19" name="Picture 1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1FB3D940-DF5E-4E8F-92C1-AFEB720F6BC5}"/>
              </a:ext>
            </a:extLst>
          </p:cNvPr>
          <p:cNvGraphicFramePr>
            <a:graphicFrameLocks noGrp="1"/>
          </p:cNvGraphicFramePr>
          <p:nvPr>
            <p:ph idx="1"/>
            <p:extLst>
              <p:ext uri="{D42A27DB-BD31-4B8C-83A1-F6EECF244321}">
                <p14:modId xmlns:p14="http://schemas.microsoft.com/office/powerpoint/2010/main" val="291370099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085012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527CC-EB8D-408E-85C1-659CA3A93CFB}"/>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Doxing</a:t>
            </a:r>
            <a:endParaRPr lang="en-US">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9F716AE5-4E39-4ACB-96B2-C2A582905195}"/>
              </a:ext>
            </a:extLst>
          </p:cNvPr>
          <p:cNvGraphicFramePr>
            <a:graphicFrameLocks noGrp="1"/>
          </p:cNvGraphicFramePr>
          <p:nvPr>
            <p:ph idx="1"/>
            <p:extLst>
              <p:ext uri="{D42A27DB-BD31-4B8C-83A1-F6EECF244321}">
                <p14:modId xmlns:p14="http://schemas.microsoft.com/office/powerpoint/2010/main" val="3494254585"/>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295456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784B-C0FC-4C95-B7DF-847A20756025}"/>
              </a:ext>
            </a:extLst>
          </p:cNvPr>
          <p:cNvSpPr>
            <a:spLocks noGrp="1"/>
          </p:cNvSpPr>
          <p:nvPr>
            <p:ph type="title"/>
          </p:nvPr>
        </p:nvSpPr>
        <p:spPr>
          <a:xfrm>
            <a:off x="913795" y="609600"/>
            <a:ext cx="10353762" cy="1257300"/>
          </a:xfrm>
        </p:spPr>
        <p:txBody>
          <a:bodyPr>
            <a:normAutofit/>
          </a:bodyPr>
          <a:lstStyle/>
          <a:p>
            <a:r>
              <a:rPr lang="en-US">
                <a:effectLst/>
              </a:rPr>
              <a:t>Untrusted networking</a:t>
            </a:r>
            <a:endParaRPr lang="en-US"/>
          </a:p>
        </p:txBody>
      </p:sp>
      <p:graphicFrame>
        <p:nvGraphicFramePr>
          <p:cNvPr id="16" name="Content Placeholder 2">
            <a:extLst>
              <a:ext uri="{FF2B5EF4-FFF2-40B4-BE49-F238E27FC236}">
                <a16:creationId xmlns:a16="http://schemas.microsoft.com/office/drawing/2014/main" id="{C77FF2ED-304A-446F-9334-246A2BB43950}"/>
              </a:ext>
            </a:extLst>
          </p:cNvPr>
          <p:cNvGraphicFramePr>
            <a:graphicFrameLocks noGrp="1"/>
          </p:cNvGraphicFramePr>
          <p:nvPr>
            <p:ph idx="1"/>
            <p:extLst>
              <p:ext uri="{D42A27DB-BD31-4B8C-83A1-F6EECF244321}">
                <p14:modId xmlns:p14="http://schemas.microsoft.com/office/powerpoint/2010/main" val="3812878371"/>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462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5DCAB-D2E7-405F-B34C-5F9C0057030D}"/>
              </a:ext>
            </a:extLst>
          </p:cNvPr>
          <p:cNvSpPr>
            <a:spLocks noGrp="1"/>
          </p:cNvSpPr>
          <p:nvPr>
            <p:ph type="title"/>
          </p:nvPr>
        </p:nvSpPr>
        <p:spPr>
          <a:xfrm>
            <a:off x="913794" y="741515"/>
            <a:ext cx="10353761" cy="1633340"/>
          </a:xfrm>
        </p:spPr>
        <p:txBody>
          <a:bodyPr>
            <a:normAutofit/>
          </a:bodyPr>
          <a:lstStyle/>
          <a:p>
            <a:r>
              <a:rPr lang="en-US" sz="4800">
                <a:solidFill>
                  <a:srgbClr val="FFFFFF"/>
                </a:solidFill>
              </a:rPr>
              <a:t>Conclusion</a:t>
            </a:r>
          </a:p>
        </p:txBody>
      </p:sp>
      <p:sp>
        <p:nvSpPr>
          <p:cNvPr id="22" name="Content Placeholder 2">
            <a:extLst>
              <a:ext uri="{FF2B5EF4-FFF2-40B4-BE49-F238E27FC236}">
                <a16:creationId xmlns:a16="http://schemas.microsoft.com/office/drawing/2014/main" id="{2DBA1A22-D61D-4277-8E5D-D4A7DA4B059B}"/>
              </a:ext>
            </a:extLst>
          </p:cNvPr>
          <p:cNvSpPr>
            <a:spLocks noGrp="1"/>
          </p:cNvSpPr>
          <p:nvPr>
            <p:ph idx="1"/>
          </p:nvPr>
        </p:nvSpPr>
        <p:spPr>
          <a:xfrm>
            <a:off x="913795" y="3070927"/>
            <a:ext cx="10353762" cy="3045558"/>
          </a:xfrm>
          <a:effectLst/>
        </p:spPr>
        <p:txBody>
          <a:bodyPr anchor="ctr">
            <a:normAutofit/>
          </a:bodyPr>
          <a:lstStyle/>
          <a:p>
            <a:pPr>
              <a:lnSpc>
                <a:spcPct val="90000"/>
              </a:lnSpc>
            </a:pPr>
            <a:r>
              <a:rPr lang="en-US" sz="1500"/>
              <a:t>Frame a security message around risk management, not fear mongering</a:t>
            </a:r>
          </a:p>
          <a:p>
            <a:pPr lvl="1">
              <a:lnSpc>
                <a:spcPct val="90000"/>
              </a:lnSpc>
            </a:pPr>
            <a:r>
              <a:rPr lang="en-US" sz="1500"/>
              <a:t>Organization risks comes from</a:t>
            </a:r>
          </a:p>
          <a:p>
            <a:pPr lvl="2">
              <a:lnSpc>
                <a:spcPct val="90000"/>
              </a:lnSpc>
            </a:pPr>
            <a:r>
              <a:rPr lang="en-US" sz="1500"/>
              <a:t>50% Criminals</a:t>
            </a:r>
          </a:p>
          <a:p>
            <a:pPr lvl="2">
              <a:lnSpc>
                <a:spcPct val="90000"/>
              </a:lnSpc>
            </a:pPr>
            <a:r>
              <a:rPr lang="en-US" sz="1500"/>
              <a:t>25% System Glitches</a:t>
            </a:r>
          </a:p>
          <a:p>
            <a:pPr lvl="2">
              <a:lnSpc>
                <a:spcPct val="90000"/>
              </a:lnSpc>
            </a:pPr>
            <a:r>
              <a:rPr lang="en-US" sz="1500"/>
              <a:t>25% Human Errors</a:t>
            </a:r>
          </a:p>
          <a:p>
            <a:pPr>
              <a:lnSpc>
                <a:spcPct val="90000"/>
              </a:lnSpc>
            </a:pPr>
            <a:r>
              <a:rPr lang="en-US" sz="1500"/>
              <a:t>Rally a culture that is aware of security, and incorporates it</a:t>
            </a:r>
          </a:p>
          <a:p>
            <a:pPr>
              <a:lnSpc>
                <a:spcPct val="90000"/>
              </a:lnSpc>
            </a:pPr>
            <a:r>
              <a:rPr lang="en-US" sz="1500"/>
              <a:t>Embrace failure and be cognizant of solutions to minimize it</a:t>
            </a:r>
          </a:p>
          <a:p>
            <a:pPr>
              <a:lnSpc>
                <a:spcPct val="90000"/>
              </a:lnSpc>
            </a:pPr>
            <a:r>
              <a:rPr lang="en-US" sz="1500"/>
              <a:t>Remain skeptical and alert to potential problems</a:t>
            </a:r>
          </a:p>
        </p:txBody>
      </p:sp>
    </p:spTree>
    <p:extLst>
      <p:ext uri="{BB962C8B-B14F-4D97-AF65-F5344CB8AC3E}">
        <p14:creationId xmlns:p14="http://schemas.microsoft.com/office/powerpoint/2010/main" val="101905244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3A18-5B8E-446F-8A44-52262A48CF25}"/>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F0FB7C7B-7E7D-4DE1-82EA-B883A8427945}"/>
              </a:ext>
            </a:extLst>
          </p:cNvPr>
          <p:cNvSpPr>
            <a:spLocks noGrp="1" noChangeArrowheads="1"/>
          </p:cNvSpPr>
          <p:nvPr>
            <p:ph idx="1"/>
          </p:nvPr>
        </p:nvSpPr>
        <p:spPr bwMode="auto">
          <a:xfrm>
            <a:off x="913795" y="1717833"/>
            <a:ext cx="9707273"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Blythe, J., &amp; Coventry, L. (2018). Costly but effective: Comparing the factors that influence employee anti-malware behaviors.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Computers in Human Behavior Volume 87, October</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87-97.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Brown, T. (2015). A Primer on Data Security.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CPA Journal May Volume 85, Issue 5</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58-62.</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Bruijn, H., &amp; Janssen, M. (2017). Building Cybersecurity Awareness: The need for evidence-based framing strategies.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Government Information Quarterly Volume 34, Issue 1, January</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Dai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Zovi</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 (2019). Every Security Team is a Software Team Now.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Blackhat USA 2019.</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Elifoglu</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Abel, I., &amp;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Tasseven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 (2018). Minimizing Insider Threat Risk with Behavioral Monitoring.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Review of Business. Vol. 38, Issue 2</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61-73.</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Hennig, N. (2018). Privacy and Security Online: Best Practices for Cybersecurity.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Library Technology Reports. April, Vol. 54, Issue 3</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1-37.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Hunt, T. (2019, May 20th).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Keynote: Hack to the Future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YouTube: https://www.youtube.com/watch?v=qCOefMiakps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Jonathan et al. (2017). Security system with three-dimensional face recognition using the PCA method and neural networks algorithm.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4th International Conference on New Media Studies, Yogyakarta, Indonesia, 8-10 Nov</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Kohnfelder</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&amp; Garg, P. (1999, April 1st).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threats to our products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Microsoft Security Blog: https://www.microsoft.com/security/blog/2009/08/27/the-threats-to-our-products/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Mickens. (2018, August 16th).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Why Do Keynote Speakers Keep Suggesting That Improving Security Is Possible?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YouTube: https://www.youtube.com/watch?v=ajGX7odA87k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Mickens, J. (2015, September 9th).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Even Close, The State of Computer Security with Slides</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YouTube: https://youtu.be/tF24WHumvIc</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Paller</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al. (2019, March 7th). The Five Most Dangerous New Attack Techniques and How to Counter Them.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RSA Conference.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Retrieved from YouTube.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Proctor, R., &amp; J, C. (2015). The Role of Human Factors/Ergonomics in the Science of Security: Decision Making and Action Selection in Cyberspace.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Human Factors Aug; Vol. 57 (5)</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721-727.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Valiente</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 (2017). Addressing Malware WITH Cybersecurity Awareness.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ISSA Journal. Oct, Vol. 15, Issue 10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16-22.</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Whitty et al. (2015). Individual differences in cybersecurity behaviors: an examination of who is sharing passwords. </a:t>
            </a:r>
            <a:b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Cyberpsychology, Behavior And Social Networking Jan; Vol. 18 (1)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43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CBBA-0683-4808-94CD-7CE3A5C33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B92A01-3990-4DBB-969F-44EB507EBE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710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F2ED-D1F6-4E7E-9A60-17DDEEB384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5C1A30-AAC2-40BF-9024-4792723AAC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034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D23C-2512-417E-8E8C-1AC2B82E11E5}"/>
              </a:ext>
            </a:extLst>
          </p:cNvPr>
          <p:cNvSpPr>
            <a:spLocks noGrp="1"/>
          </p:cNvSpPr>
          <p:nvPr>
            <p:ph type="title"/>
          </p:nvPr>
        </p:nvSpPr>
        <p:spPr>
          <a:xfrm>
            <a:off x="633743" y="609599"/>
            <a:ext cx="3413156" cy="5273675"/>
          </a:xfrm>
        </p:spPr>
        <p:txBody>
          <a:bodyPr>
            <a:normAutofit/>
          </a:bodyPr>
          <a:lstStyle/>
          <a:p>
            <a:r>
              <a:rPr lang="en-US" dirty="0"/>
              <a:t>Framing a Security Message</a:t>
            </a:r>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E13E3CE8-A488-44EC-BD0D-95C6DC5E1DD4}"/>
              </a:ext>
            </a:extLst>
          </p:cNvPr>
          <p:cNvGraphicFramePr>
            <a:graphicFrameLocks noGrp="1"/>
          </p:cNvGraphicFramePr>
          <p:nvPr>
            <p:ph idx="1"/>
            <p:extLst>
              <p:ext uri="{D42A27DB-BD31-4B8C-83A1-F6EECF244321}">
                <p14:modId xmlns:p14="http://schemas.microsoft.com/office/powerpoint/2010/main" val="191195724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97269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16867-F1F3-4591-BEF5-B2CDFA078D88}"/>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Challenges with internationalization</a:t>
            </a:r>
            <a:endParaRPr lang="en-US">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AE04CBB6-404B-441B-9663-FD1FFE3FD67C}"/>
              </a:ext>
            </a:extLst>
          </p:cNvPr>
          <p:cNvGraphicFramePr>
            <a:graphicFrameLocks noGrp="1"/>
          </p:cNvGraphicFramePr>
          <p:nvPr>
            <p:ph idx="1"/>
            <p:extLst>
              <p:ext uri="{D42A27DB-BD31-4B8C-83A1-F6EECF244321}">
                <p14:modId xmlns:p14="http://schemas.microsoft.com/office/powerpoint/2010/main" val="305853626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33058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8C948-4BCF-4207-B581-CC6E87C87ED1}"/>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What is the goal of Security</a:t>
            </a:r>
            <a:endParaRPr lang="en-US">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42A6048F-92BF-451B-8D5D-74A0249ED136}"/>
              </a:ext>
            </a:extLst>
          </p:cNvPr>
          <p:cNvGraphicFramePr>
            <a:graphicFrameLocks noGrp="1"/>
          </p:cNvGraphicFramePr>
          <p:nvPr>
            <p:ph idx="1"/>
            <p:extLst>
              <p:ext uri="{D42A27DB-BD31-4B8C-83A1-F6EECF244321}">
                <p14:modId xmlns:p14="http://schemas.microsoft.com/office/powerpoint/2010/main" val="1699627556"/>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39207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5063C-9EFA-4066-8A05-DB9B79AD8E99}"/>
              </a:ext>
            </a:extLst>
          </p:cNvPr>
          <p:cNvSpPr>
            <a:spLocks noGrp="1"/>
          </p:cNvSpPr>
          <p:nvPr>
            <p:ph type="title"/>
          </p:nvPr>
        </p:nvSpPr>
        <p:spPr>
          <a:xfrm>
            <a:off x="913795" y="609600"/>
            <a:ext cx="10353762" cy="1257300"/>
          </a:xfrm>
        </p:spPr>
        <p:txBody>
          <a:bodyPr>
            <a:normAutofit/>
          </a:bodyPr>
          <a:lstStyle/>
          <a:p>
            <a:r>
              <a:rPr lang="en-US">
                <a:solidFill>
                  <a:srgbClr val="FFFFFF"/>
                </a:solidFill>
                <a:effectLst/>
              </a:rPr>
              <a:t>How has the perception evolved</a:t>
            </a:r>
            <a:endParaRPr lang="en-US">
              <a:solidFill>
                <a:srgbClr val="FFFFFF"/>
              </a:solidFill>
            </a:endParaRPr>
          </a:p>
        </p:txBody>
      </p:sp>
      <p:pic>
        <p:nvPicPr>
          <p:cNvPr id="26" name="Picture 25">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E6034C51-9A35-4CBE-B8AF-36A71885E138}"/>
              </a:ext>
            </a:extLst>
          </p:cNvPr>
          <p:cNvGraphicFramePr>
            <a:graphicFrameLocks noGrp="1"/>
          </p:cNvGraphicFramePr>
          <p:nvPr>
            <p:ph idx="1"/>
            <p:extLst>
              <p:ext uri="{D42A27DB-BD31-4B8C-83A1-F6EECF244321}">
                <p14:modId xmlns:p14="http://schemas.microsoft.com/office/powerpoint/2010/main" val="2840839624"/>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43022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EBF5-8F24-443D-84F4-09EF0CB3019C}"/>
              </a:ext>
            </a:extLst>
          </p:cNvPr>
          <p:cNvSpPr>
            <a:spLocks noGrp="1"/>
          </p:cNvSpPr>
          <p:nvPr>
            <p:ph type="title"/>
          </p:nvPr>
        </p:nvSpPr>
        <p:spPr>
          <a:xfrm>
            <a:off x="1075455" y="3923930"/>
            <a:ext cx="10030510" cy="1242625"/>
          </a:xfrm>
        </p:spPr>
        <p:txBody>
          <a:bodyPr vert="horz" lIns="91440" tIns="45720" rIns="91440" bIns="45720" rtlCol="0" anchor="b">
            <a:normAutofit/>
          </a:bodyPr>
          <a:lstStyle/>
          <a:p>
            <a:r>
              <a:rPr lang="en-US" sz="4600"/>
              <a:t>Why are people now the focal point</a:t>
            </a:r>
          </a:p>
        </p:txBody>
      </p:sp>
      <p:sp>
        <p:nvSpPr>
          <p:cNvPr id="18" name="Rectangle 17">
            <a:extLst>
              <a:ext uri="{FF2B5EF4-FFF2-40B4-BE49-F238E27FC236}">
                <a16:creationId xmlns:a16="http://schemas.microsoft.com/office/drawing/2014/main" id="{41A156E7-2308-44C1-AFC5-BDC68FEF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3681" y="839992"/>
            <a:ext cx="4161646"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1603A0-7AAE-4F32-9498-2B02B526ACAE}"/>
              </a:ext>
            </a:extLst>
          </p:cNvPr>
          <p:cNvPicPr>
            <a:picLocks noChangeAspect="1"/>
          </p:cNvPicPr>
          <p:nvPr/>
        </p:nvPicPr>
        <p:blipFill>
          <a:blip r:embed="rId4"/>
          <a:stretch>
            <a:fillRect/>
          </a:stretch>
        </p:blipFill>
        <p:spPr>
          <a:xfrm>
            <a:off x="2465555" y="1079036"/>
            <a:ext cx="2837898" cy="2265112"/>
          </a:xfrm>
          <a:prstGeom prst="rect">
            <a:avLst/>
          </a:prstGeom>
        </p:spPr>
      </p:pic>
      <p:sp>
        <p:nvSpPr>
          <p:cNvPr id="20" name="Rectangle 19">
            <a:extLst>
              <a:ext uri="{FF2B5EF4-FFF2-40B4-BE49-F238E27FC236}">
                <a16:creationId xmlns:a16="http://schemas.microsoft.com/office/drawing/2014/main" id="{AB3D19C7-11BA-4EB2-BF56-6C1C300DA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5144" y="826094"/>
            <a:ext cx="4160520"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3BDEC8-C4CE-4E24-93A4-AEA055AE0DC5}"/>
              </a:ext>
            </a:extLst>
          </p:cNvPr>
          <p:cNvPicPr>
            <a:picLocks noChangeAspect="1"/>
          </p:cNvPicPr>
          <p:nvPr/>
        </p:nvPicPr>
        <p:blipFill>
          <a:blip r:embed="rId5"/>
          <a:stretch>
            <a:fillRect/>
          </a:stretch>
        </p:blipFill>
        <p:spPr>
          <a:xfrm>
            <a:off x="6928084" y="1063838"/>
            <a:ext cx="2834640" cy="2267712"/>
          </a:xfrm>
          <a:prstGeom prst="rect">
            <a:avLst/>
          </a:prstGeom>
        </p:spPr>
      </p:pic>
    </p:spTree>
    <p:extLst>
      <p:ext uri="{BB962C8B-B14F-4D97-AF65-F5344CB8AC3E}">
        <p14:creationId xmlns:p14="http://schemas.microsoft.com/office/powerpoint/2010/main" val="358744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9B69-D0FF-4BFB-BB22-C1D88A0B03F3}"/>
              </a:ext>
            </a:extLst>
          </p:cNvPr>
          <p:cNvSpPr>
            <a:spLocks noGrp="1"/>
          </p:cNvSpPr>
          <p:nvPr>
            <p:ph type="title"/>
          </p:nvPr>
        </p:nvSpPr>
        <p:spPr>
          <a:xfrm>
            <a:off x="633743" y="609599"/>
            <a:ext cx="3413156" cy="5273675"/>
          </a:xfrm>
        </p:spPr>
        <p:txBody>
          <a:bodyPr>
            <a:normAutofit/>
          </a:bodyPr>
          <a:lstStyle/>
          <a:p>
            <a:r>
              <a:rPr lang="en-US" dirty="0">
                <a:effectLst/>
              </a:rPr>
              <a:t>Where do we need to protect humans</a:t>
            </a:r>
            <a:endParaRPr lang="en-US"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42F8A53B-1221-4D73-B80E-3B33DF43C699}"/>
              </a:ext>
            </a:extLst>
          </p:cNvPr>
          <p:cNvGraphicFramePr>
            <a:graphicFrameLocks noGrp="1"/>
          </p:cNvGraphicFramePr>
          <p:nvPr>
            <p:ph idx="1"/>
            <p:extLst>
              <p:ext uri="{D42A27DB-BD31-4B8C-83A1-F6EECF244321}">
                <p14:modId xmlns:p14="http://schemas.microsoft.com/office/powerpoint/2010/main" val="201867244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315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E04C-7361-4C07-B0D6-33DCAF81A52A}"/>
              </a:ext>
            </a:extLst>
          </p:cNvPr>
          <p:cNvSpPr>
            <a:spLocks noGrp="1"/>
          </p:cNvSpPr>
          <p:nvPr>
            <p:ph type="title"/>
          </p:nvPr>
        </p:nvSpPr>
        <p:spPr>
          <a:xfrm>
            <a:off x="633743" y="609599"/>
            <a:ext cx="3413156" cy="5273675"/>
          </a:xfrm>
        </p:spPr>
        <p:txBody>
          <a:bodyPr>
            <a:normAutofit/>
          </a:bodyPr>
          <a:lstStyle/>
          <a:p>
            <a:r>
              <a:rPr lang="en-US" sz="3600">
                <a:effectLst/>
              </a:rPr>
              <a:t>Understanding STRIDE categorizations</a:t>
            </a:r>
            <a:endParaRPr lang="en-US" sz="360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D1AA4D73-6D6C-4256-8210-693773B74306}"/>
              </a:ext>
            </a:extLst>
          </p:cNvPr>
          <p:cNvGraphicFramePr>
            <a:graphicFrameLocks noGrp="1"/>
          </p:cNvGraphicFramePr>
          <p:nvPr>
            <p:ph idx="1"/>
            <p:extLst>
              <p:ext uri="{D42A27DB-BD31-4B8C-83A1-F6EECF244321}">
                <p14:modId xmlns:p14="http://schemas.microsoft.com/office/powerpoint/2010/main" val="1771889363"/>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688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C131B-A4E5-45AF-A378-22B83C4CCD1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Using Threat Modeling</a:t>
            </a:r>
          </a:p>
        </p:txBody>
      </p:sp>
      <p:sp>
        <p:nvSpPr>
          <p:cNvPr id="13" name="Rectangle 1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B886609C-0B9F-4F47-9217-97AFC88A873E}"/>
              </a:ext>
            </a:extLst>
          </p:cNvPr>
          <p:cNvGraphicFramePr>
            <a:graphicFrameLocks noGrp="1"/>
          </p:cNvGraphicFramePr>
          <p:nvPr>
            <p:extLst>
              <p:ext uri="{D42A27DB-BD31-4B8C-83A1-F6EECF244321}">
                <p14:modId xmlns:p14="http://schemas.microsoft.com/office/powerpoint/2010/main" val="1191331177"/>
              </p:ext>
            </p:extLst>
          </p:nvPr>
        </p:nvGraphicFramePr>
        <p:xfrm>
          <a:off x="5473843" y="609600"/>
          <a:ext cx="5898613" cy="5638803"/>
        </p:xfrm>
        <a:graphic>
          <a:graphicData uri="http://schemas.openxmlformats.org/drawingml/2006/table">
            <a:tbl>
              <a:tblPr firstRow="1" bandRow="1">
                <a:tableStyleId>{8EC20E35-A176-4012-BC5E-935CFFF8708E}</a:tableStyleId>
              </a:tblPr>
              <a:tblGrid>
                <a:gridCol w="2514214">
                  <a:extLst>
                    <a:ext uri="{9D8B030D-6E8A-4147-A177-3AD203B41FA5}">
                      <a16:colId xmlns:a16="http://schemas.microsoft.com/office/drawing/2014/main" val="1624190451"/>
                    </a:ext>
                  </a:extLst>
                </a:gridCol>
                <a:gridCol w="3384399">
                  <a:extLst>
                    <a:ext uri="{9D8B030D-6E8A-4147-A177-3AD203B41FA5}">
                      <a16:colId xmlns:a16="http://schemas.microsoft.com/office/drawing/2014/main" val="3515404179"/>
                    </a:ext>
                  </a:extLst>
                </a:gridCol>
              </a:tblGrid>
              <a:tr h="492277">
                <a:tc>
                  <a:txBody>
                    <a:bodyPr/>
                    <a:lstStyle/>
                    <a:p>
                      <a:pPr algn="ctr"/>
                      <a:r>
                        <a:rPr lang="en-US" sz="2200"/>
                        <a:t>Aspect</a:t>
                      </a:r>
                    </a:p>
                  </a:txBody>
                  <a:tcPr marL="111881" marR="111881" marT="55940" marB="55940"/>
                </a:tc>
                <a:tc>
                  <a:txBody>
                    <a:bodyPr/>
                    <a:lstStyle/>
                    <a:p>
                      <a:pPr algn="ctr"/>
                      <a:r>
                        <a:rPr lang="en-US" sz="2200"/>
                        <a:t>Example</a:t>
                      </a:r>
                    </a:p>
                  </a:txBody>
                  <a:tcPr marL="111881" marR="111881" marT="55940" marB="55940"/>
                </a:tc>
                <a:extLst>
                  <a:ext uri="{0D108BD9-81ED-4DB2-BD59-A6C34878D82A}">
                    <a16:rowId xmlns:a16="http://schemas.microsoft.com/office/drawing/2014/main" val="2544815721"/>
                  </a:ext>
                </a:extLst>
              </a:tr>
              <a:tr h="1163562">
                <a:tc>
                  <a:txBody>
                    <a:bodyPr/>
                    <a:lstStyle/>
                    <a:p>
                      <a:pPr algn="l"/>
                      <a:r>
                        <a:rPr lang="en-US" sz="2200"/>
                        <a:t>Resources</a:t>
                      </a:r>
                    </a:p>
                  </a:txBody>
                  <a:tcPr marL="111881" marR="111881" marT="55940" marB="55940"/>
                </a:tc>
                <a:tc>
                  <a:txBody>
                    <a:bodyPr/>
                    <a:lstStyle/>
                    <a:p>
                      <a:pPr algn="l"/>
                      <a:r>
                        <a:rPr lang="en-US" sz="2200"/>
                        <a:t>Managers, staff, point of sale systems, coffee machines</a:t>
                      </a:r>
                    </a:p>
                  </a:txBody>
                  <a:tcPr marL="111881" marR="111881" marT="55940" marB="55940"/>
                </a:tc>
                <a:extLst>
                  <a:ext uri="{0D108BD9-81ED-4DB2-BD59-A6C34878D82A}">
                    <a16:rowId xmlns:a16="http://schemas.microsoft.com/office/drawing/2014/main" val="310591047"/>
                  </a:ext>
                </a:extLst>
              </a:tr>
              <a:tr h="1163562">
                <a:tc>
                  <a:txBody>
                    <a:bodyPr/>
                    <a:lstStyle/>
                    <a:p>
                      <a:pPr algn="l"/>
                      <a:r>
                        <a:rPr lang="en-US" sz="2200"/>
                        <a:t>Endpoints</a:t>
                      </a:r>
                    </a:p>
                  </a:txBody>
                  <a:tcPr marL="111881" marR="111881" marT="55940" marB="55940"/>
                </a:tc>
                <a:tc>
                  <a:txBody>
                    <a:bodyPr/>
                    <a:lstStyle/>
                    <a:p>
                      <a:pPr algn="l"/>
                      <a:r>
                        <a:rPr lang="en-US" sz="2200"/>
                        <a:t>Staff, phones, loyalty programs, payment systems</a:t>
                      </a:r>
                    </a:p>
                  </a:txBody>
                  <a:tcPr marL="111881" marR="111881" marT="55940" marB="55940"/>
                </a:tc>
                <a:extLst>
                  <a:ext uri="{0D108BD9-81ED-4DB2-BD59-A6C34878D82A}">
                    <a16:rowId xmlns:a16="http://schemas.microsoft.com/office/drawing/2014/main" val="3976825493"/>
                  </a:ext>
                </a:extLst>
              </a:tr>
              <a:tr h="827920">
                <a:tc>
                  <a:txBody>
                    <a:bodyPr/>
                    <a:lstStyle/>
                    <a:p>
                      <a:pPr algn="l"/>
                      <a:r>
                        <a:rPr lang="en-US" sz="2200"/>
                        <a:t>Trust Boundaries</a:t>
                      </a:r>
                    </a:p>
                  </a:txBody>
                  <a:tcPr marL="111881" marR="111881" marT="55940" marB="55940"/>
                </a:tc>
                <a:tc>
                  <a:txBody>
                    <a:bodyPr/>
                    <a:lstStyle/>
                    <a:p>
                      <a:pPr algn="l"/>
                      <a:r>
                        <a:rPr lang="en-US" sz="2200"/>
                        <a:t>Customers to Staff to Managers</a:t>
                      </a:r>
                    </a:p>
                  </a:txBody>
                  <a:tcPr marL="111881" marR="111881" marT="55940" marB="55940"/>
                </a:tc>
                <a:extLst>
                  <a:ext uri="{0D108BD9-81ED-4DB2-BD59-A6C34878D82A}">
                    <a16:rowId xmlns:a16="http://schemas.microsoft.com/office/drawing/2014/main" val="673283983"/>
                  </a:ext>
                </a:extLst>
              </a:tr>
              <a:tr h="1163562">
                <a:tc>
                  <a:txBody>
                    <a:bodyPr/>
                    <a:lstStyle/>
                    <a:p>
                      <a:pPr algn="l"/>
                      <a:r>
                        <a:rPr lang="en-US" sz="2200"/>
                        <a:t>Protocols</a:t>
                      </a:r>
                    </a:p>
                  </a:txBody>
                  <a:tcPr marL="111881" marR="111881" marT="55940" marB="55940"/>
                </a:tc>
                <a:tc>
                  <a:txBody>
                    <a:bodyPr/>
                    <a:lstStyle/>
                    <a:p>
                      <a:pPr marL="342900" indent="-342900" algn="l">
                        <a:buAutoNum type="arabicPeriod"/>
                      </a:pPr>
                      <a:r>
                        <a:rPr lang="en-US" sz="2200"/>
                        <a:t>Purchase coffee</a:t>
                      </a:r>
                    </a:p>
                    <a:p>
                      <a:pPr marL="342900" indent="-342900" algn="l">
                        <a:buAutoNum type="arabicPeriod"/>
                      </a:pPr>
                      <a:r>
                        <a:rPr lang="en-US" sz="2200"/>
                        <a:t>Wait in Line</a:t>
                      </a:r>
                    </a:p>
                    <a:p>
                      <a:pPr marL="342900" indent="-342900" algn="l">
                        <a:buAutoNum type="arabicPeriod"/>
                      </a:pPr>
                      <a:r>
                        <a:rPr lang="en-US" sz="2200"/>
                        <a:t>Pickup at the end</a:t>
                      </a:r>
                    </a:p>
                  </a:txBody>
                  <a:tcPr marL="111881" marR="111881" marT="55940" marB="55940"/>
                </a:tc>
                <a:extLst>
                  <a:ext uri="{0D108BD9-81ED-4DB2-BD59-A6C34878D82A}">
                    <a16:rowId xmlns:a16="http://schemas.microsoft.com/office/drawing/2014/main" val="495780605"/>
                  </a:ext>
                </a:extLst>
              </a:tr>
              <a:tr h="827920">
                <a:tc>
                  <a:txBody>
                    <a:bodyPr/>
                    <a:lstStyle/>
                    <a:p>
                      <a:pPr algn="l"/>
                      <a:r>
                        <a:rPr lang="en-US" sz="2200"/>
                        <a:t>Protections</a:t>
                      </a:r>
                    </a:p>
                  </a:txBody>
                  <a:tcPr marL="111881" marR="111881" marT="55940" marB="55940"/>
                </a:tc>
                <a:tc>
                  <a:txBody>
                    <a:bodyPr/>
                    <a:lstStyle/>
                    <a:p>
                      <a:pPr marL="0" indent="0" algn="l">
                        <a:buNone/>
                      </a:pPr>
                      <a:r>
                        <a:rPr lang="en-US" sz="2200"/>
                        <a:t>Office locks, cameras, personal</a:t>
                      </a:r>
                    </a:p>
                  </a:txBody>
                  <a:tcPr marL="111881" marR="111881" marT="55940" marB="55940"/>
                </a:tc>
                <a:extLst>
                  <a:ext uri="{0D108BD9-81ED-4DB2-BD59-A6C34878D82A}">
                    <a16:rowId xmlns:a16="http://schemas.microsoft.com/office/drawing/2014/main" val="3357903365"/>
                  </a:ext>
                </a:extLst>
              </a:tr>
            </a:tbl>
          </a:graphicData>
        </a:graphic>
      </p:graphicFrame>
    </p:spTree>
    <p:extLst>
      <p:ext uri="{BB962C8B-B14F-4D97-AF65-F5344CB8AC3E}">
        <p14:creationId xmlns:p14="http://schemas.microsoft.com/office/powerpoint/2010/main" val="92697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6E5B89D7-213A-4C1E-A2C3-C6904322E1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730"/>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D8B7EDB-892F-4AC2-8361-8EE90DA6093A}"/>
              </a:ext>
            </a:extLst>
          </p:cNvPr>
          <p:cNvSpPr>
            <a:spLocks noGrp="1"/>
          </p:cNvSpPr>
          <p:nvPr>
            <p:ph type="title"/>
          </p:nvPr>
        </p:nvSpPr>
        <p:spPr>
          <a:xfrm>
            <a:off x="913795" y="845388"/>
            <a:ext cx="3596420" cy="979016"/>
          </a:xfrm>
        </p:spPr>
        <p:txBody>
          <a:bodyPr anchor="b">
            <a:normAutofit/>
          </a:bodyPr>
          <a:lstStyle/>
          <a:p>
            <a:pPr algn="l"/>
            <a:r>
              <a:rPr lang="en-US" sz="2400" dirty="0">
                <a:effectLst/>
              </a:rPr>
              <a:t>Getting free coffee</a:t>
            </a:r>
            <a:endParaRPr lang="en-US" sz="2400" dirty="0"/>
          </a:p>
        </p:txBody>
      </p:sp>
      <p:sp>
        <p:nvSpPr>
          <p:cNvPr id="3" name="Content Placeholder 2">
            <a:extLst>
              <a:ext uri="{FF2B5EF4-FFF2-40B4-BE49-F238E27FC236}">
                <a16:creationId xmlns:a16="http://schemas.microsoft.com/office/drawing/2014/main" id="{DAFB9A34-5431-44DF-9647-CB6007411F1A}"/>
              </a:ext>
            </a:extLst>
          </p:cNvPr>
          <p:cNvSpPr>
            <a:spLocks noGrp="1"/>
          </p:cNvSpPr>
          <p:nvPr>
            <p:ph idx="1"/>
          </p:nvPr>
        </p:nvSpPr>
        <p:spPr>
          <a:xfrm>
            <a:off x="913795" y="1968237"/>
            <a:ext cx="3531684" cy="3679189"/>
          </a:xfrm>
        </p:spPr>
        <p:txBody>
          <a:bodyPr anchor="t">
            <a:normAutofit/>
          </a:bodyPr>
          <a:lstStyle/>
          <a:p>
            <a:r>
              <a:rPr lang="en-US" sz="1600" dirty="0"/>
              <a:t>Reuse a previous receipt</a:t>
            </a:r>
          </a:p>
          <a:p>
            <a:r>
              <a:rPr lang="en-US" sz="1600" dirty="0"/>
              <a:t>Skip the cashier</a:t>
            </a:r>
          </a:p>
          <a:p>
            <a:r>
              <a:rPr lang="en-US" sz="1600" dirty="0"/>
              <a:t>Complain to the manager</a:t>
            </a:r>
          </a:p>
          <a:p>
            <a:r>
              <a:rPr lang="en-US" sz="1600" dirty="0"/>
              <a:t>Insist that already ordered</a:t>
            </a:r>
          </a:p>
          <a:p>
            <a:r>
              <a:rPr lang="en-US" sz="1600" dirty="0"/>
              <a:t>Walk behind the counter</a:t>
            </a:r>
          </a:p>
          <a:p>
            <a:r>
              <a:rPr lang="en-US" sz="1600" dirty="0"/>
              <a:t>Pick the lock</a:t>
            </a:r>
          </a:p>
          <a:p>
            <a:r>
              <a:rPr lang="en-US" sz="1600" dirty="0"/>
              <a:t>Fake loyalty card</a:t>
            </a:r>
          </a:p>
          <a:p>
            <a:r>
              <a:rPr lang="en-US" sz="1600" dirty="0"/>
              <a:t>Say you’re from a different branch</a:t>
            </a:r>
          </a:p>
          <a:p>
            <a:r>
              <a:rPr lang="en-US" sz="1600" dirty="0"/>
              <a:t>Bring your own cup and fill it</a:t>
            </a:r>
          </a:p>
          <a:p>
            <a:endParaRPr lang="en-US" sz="1600" dirty="0"/>
          </a:p>
          <a:p>
            <a:endParaRPr lang="en-US" sz="1600" dirty="0"/>
          </a:p>
        </p:txBody>
      </p:sp>
    </p:spTree>
    <p:extLst>
      <p:ext uri="{BB962C8B-B14F-4D97-AF65-F5344CB8AC3E}">
        <p14:creationId xmlns:p14="http://schemas.microsoft.com/office/powerpoint/2010/main" val="2333230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3D3C22"/>
      </a:dk2>
      <a:lt2>
        <a:srgbClr val="E2E8E8"/>
      </a:lt2>
      <a:accent1>
        <a:srgbClr val="C69699"/>
      </a:accent1>
      <a:accent2>
        <a:srgbClr val="BA947F"/>
      </a:accent2>
      <a:accent3>
        <a:srgbClr val="ACA382"/>
      </a:accent3>
      <a:accent4>
        <a:srgbClr val="9EA973"/>
      </a:accent4>
      <a:accent5>
        <a:srgbClr val="92AB82"/>
      </a:accent5>
      <a:accent6>
        <a:srgbClr val="78B07A"/>
      </a:accent6>
      <a:hlink>
        <a:srgbClr val="568E8B"/>
      </a:hlink>
      <a:folHlink>
        <a:srgbClr val="848484"/>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4853</Words>
  <Application>Microsoft Office PowerPoint</Application>
  <PresentationFormat>Widescreen</PresentationFormat>
  <Paragraphs>170</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Dubai</vt:lpstr>
      <vt:lpstr>Georgia Pro</vt:lpstr>
      <vt:lpstr>Times New Roman</vt:lpstr>
      <vt:lpstr>Wingdings 2</vt:lpstr>
      <vt:lpstr>SlateVTI</vt:lpstr>
      <vt:lpstr>People and Security</vt:lpstr>
      <vt:lpstr>Framing a Security Message</vt:lpstr>
      <vt:lpstr>What is the goal of Security</vt:lpstr>
      <vt:lpstr>How has the perception evolved</vt:lpstr>
      <vt:lpstr>Why are people now the focal point</vt:lpstr>
      <vt:lpstr>Where do we need to protect humans</vt:lpstr>
      <vt:lpstr>Understanding STRIDE categorizations</vt:lpstr>
      <vt:lpstr>Using Threat Modeling</vt:lpstr>
      <vt:lpstr>Getting free coffee</vt:lpstr>
      <vt:lpstr>Creating a security aware culture</vt:lpstr>
      <vt:lpstr>Credential and Identity management</vt:lpstr>
      <vt:lpstr>Device Management</vt:lpstr>
      <vt:lpstr>Phishing sites</vt:lpstr>
      <vt:lpstr>Doxing</vt:lpstr>
      <vt:lpstr>Untrusted networking</vt:lpstr>
      <vt:lpstr>Conclusion</vt:lpstr>
      <vt:lpstr>References</vt:lpstr>
      <vt:lpstr>PowerPoint Presentation</vt:lpstr>
      <vt:lpstr>PowerPoint Presentation</vt:lpstr>
      <vt:lpstr>Challenges with internationalization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and Security</dc:title>
  <dc:creator>Nate Bachmeier</dc:creator>
  <cp:lastModifiedBy>Nate Bachmeier</cp:lastModifiedBy>
  <cp:revision>2</cp:revision>
  <dcterms:created xsi:type="dcterms:W3CDTF">2020-04-12T20:08:43Z</dcterms:created>
  <dcterms:modified xsi:type="dcterms:W3CDTF">2020-04-12T20:10:13Z</dcterms:modified>
</cp:coreProperties>
</file>