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1185" autoAdjust="0"/>
  </p:normalViewPr>
  <p:slideViewPr>
    <p:cSldViewPr snapToGrid="0">
      <p:cViewPr varScale="1">
        <p:scale>
          <a:sx n="81" d="100"/>
          <a:sy n="81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7860E-00E6-48FD-B178-9346151E3D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2108F8-11D5-471F-8BB8-5982C29F33CC}">
      <dgm:prSet/>
      <dgm:spPr/>
      <dgm:t>
        <a:bodyPr/>
        <a:lstStyle/>
        <a:p>
          <a:pPr>
            <a:defRPr b="1"/>
          </a:pPr>
          <a:r>
            <a:rPr lang="en-US" dirty="0"/>
            <a:t>STRIDE</a:t>
          </a:r>
        </a:p>
      </dgm:t>
    </dgm:pt>
    <dgm:pt modelId="{C564E5CE-B9FA-4158-BF04-D80C9C4DDD0B}" type="parTrans" cxnId="{8D4CB428-839C-461D-9F84-4ED768B24686}">
      <dgm:prSet/>
      <dgm:spPr/>
      <dgm:t>
        <a:bodyPr/>
        <a:lstStyle/>
        <a:p>
          <a:endParaRPr lang="en-US"/>
        </a:p>
      </dgm:t>
    </dgm:pt>
    <dgm:pt modelId="{D679234A-7FC9-48E6-8B54-B0BE4182035D}" type="sibTrans" cxnId="{8D4CB428-839C-461D-9F84-4ED768B24686}">
      <dgm:prSet/>
      <dgm:spPr/>
      <dgm:t>
        <a:bodyPr/>
        <a:lstStyle/>
        <a:p>
          <a:endParaRPr lang="en-US"/>
        </a:p>
      </dgm:t>
    </dgm:pt>
    <dgm:pt modelId="{9E776737-4034-4893-A872-EA43FFC775E3}">
      <dgm:prSet/>
      <dgm:spPr/>
      <dgm:t>
        <a:bodyPr/>
        <a:lstStyle/>
        <a:p>
          <a:r>
            <a:rPr lang="en-US"/>
            <a:t>Spoofing</a:t>
          </a:r>
        </a:p>
      </dgm:t>
    </dgm:pt>
    <dgm:pt modelId="{59B7D4D0-B2D2-4DB6-8954-56593D0904A6}" type="parTrans" cxnId="{D8E58947-1D47-4C39-B83A-7C9B6F2416F4}">
      <dgm:prSet/>
      <dgm:spPr/>
      <dgm:t>
        <a:bodyPr/>
        <a:lstStyle/>
        <a:p>
          <a:endParaRPr lang="en-US"/>
        </a:p>
      </dgm:t>
    </dgm:pt>
    <dgm:pt modelId="{19C33DEF-467A-49E6-9B58-F9CA8B67AC45}" type="sibTrans" cxnId="{D8E58947-1D47-4C39-B83A-7C9B6F2416F4}">
      <dgm:prSet/>
      <dgm:spPr/>
      <dgm:t>
        <a:bodyPr/>
        <a:lstStyle/>
        <a:p>
          <a:endParaRPr lang="en-US"/>
        </a:p>
      </dgm:t>
    </dgm:pt>
    <dgm:pt modelId="{121DCA9D-6795-466B-A7DA-2C8AAFD711C1}">
      <dgm:prSet/>
      <dgm:spPr/>
      <dgm:t>
        <a:bodyPr/>
        <a:lstStyle/>
        <a:p>
          <a:r>
            <a:rPr lang="en-US"/>
            <a:t>Tampering</a:t>
          </a:r>
        </a:p>
      </dgm:t>
    </dgm:pt>
    <dgm:pt modelId="{5BBE532F-F2DC-40A2-ABB2-705115D9A01F}" type="parTrans" cxnId="{125038BB-D24A-4F79-A78F-DE61B647DB6C}">
      <dgm:prSet/>
      <dgm:spPr/>
      <dgm:t>
        <a:bodyPr/>
        <a:lstStyle/>
        <a:p>
          <a:endParaRPr lang="en-US"/>
        </a:p>
      </dgm:t>
    </dgm:pt>
    <dgm:pt modelId="{99B767CD-7E00-4095-92DB-81B3D7EB3174}" type="sibTrans" cxnId="{125038BB-D24A-4F79-A78F-DE61B647DB6C}">
      <dgm:prSet/>
      <dgm:spPr/>
      <dgm:t>
        <a:bodyPr/>
        <a:lstStyle/>
        <a:p>
          <a:endParaRPr lang="en-US"/>
        </a:p>
      </dgm:t>
    </dgm:pt>
    <dgm:pt modelId="{F71E9142-0458-484D-8EEB-02A1E5C30DCD}">
      <dgm:prSet/>
      <dgm:spPr/>
      <dgm:t>
        <a:bodyPr/>
        <a:lstStyle/>
        <a:p>
          <a:r>
            <a:rPr lang="en-US"/>
            <a:t>Repudiation</a:t>
          </a:r>
        </a:p>
      </dgm:t>
    </dgm:pt>
    <dgm:pt modelId="{6E755E52-7AE6-41C7-8A64-E1A027FAC68F}" type="parTrans" cxnId="{CAD2BAC5-8655-4DCB-8849-A453350A2F45}">
      <dgm:prSet/>
      <dgm:spPr/>
      <dgm:t>
        <a:bodyPr/>
        <a:lstStyle/>
        <a:p>
          <a:endParaRPr lang="en-US"/>
        </a:p>
      </dgm:t>
    </dgm:pt>
    <dgm:pt modelId="{2CCDCEF4-772C-49F5-8028-2CF6666E4112}" type="sibTrans" cxnId="{CAD2BAC5-8655-4DCB-8849-A453350A2F45}">
      <dgm:prSet/>
      <dgm:spPr/>
      <dgm:t>
        <a:bodyPr/>
        <a:lstStyle/>
        <a:p>
          <a:endParaRPr lang="en-US"/>
        </a:p>
      </dgm:t>
    </dgm:pt>
    <dgm:pt modelId="{08D74046-C557-4698-89D5-B927C6C56FD0}">
      <dgm:prSet/>
      <dgm:spPr/>
      <dgm:t>
        <a:bodyPr/>
        <a:lstStyle/>
        <a:p>
          <a:r>
            <a:rPr lang="en-US"/>
            <a:t>Information Disclosure</a:t>
          </a:r>
        </a:p>
      </dgm:t>
    </dgm:pt>
    <dgm:pt modelId="{0EFDE6F6-73A0-4350-AB24-66CBBF8EB7BD}" type="parTrans" cxnId="{052906AB-0FD1-4794-8FE3-1ED09665CFAD}">
      <dgm:prSet/>
      <dgm:spPr/>
      <dgm:t>
        <a:bodyPr/>
        <a:lstStyle/>
        <a:p>
          <a:endParaRPr lang="en-US"/>
        </a:p>
      </dgm:t>
    </dgm:pt>
    <dgm:pt modelId="{9412B1AC-E60F-4100-AA01-8C7DA33A8ECB}" type="sibTrans" cxnId="{052906AB-0FD1-4794-8FE3-1ED09665CFAD}">
      <dgm:prSet/>
      <dgm:spPr/>
      <dgm:t>
        <a:bodyPr/>
        <a:lstStyle/>
        <a:p>
          <a:endParaRPr lang="en-US"/>
        </a:p>
      </dgm:t>
    </dgm:pt>
    <dgm:pt modelId="{F54DD014-FCB8-4F86-98D8-EBC28612BF89}">
      <dgm:prSet/>
      <dgm:spPr/>
      <dgm:t>
        <a:bodyPr/>
        <a:lstStyle/>
        <a:p>
          <a:r>
            <a:rPr lang="en-US"/>
            <a:t>Denial of Service</a:t>
          </a:r>
        </a:p>
      </dgm:t>
    </dgm:pt>
    <dgm:pt modelId="{AD6D16B9-DFAA-438C-A41E-4C59648596B5}" type="parTrans" cxnId="{30FB039B-7F72-47BE-8D3D-F4AF0E3DC39D}">
      <dgm:prSet/>
      <dgm:spPr/>
      <dgm:t>
        <a:bodyPr/>
        <a:lstStyle/>
        <a:p>
          <a:endParaRPr lang="en-US"/>
        </a:p>
      </dgm:t>
    </dgm:pt>
    <dgm:pt modelId="{AE8E5801-5C67-4AC0-B721-84209BC1DFF4}" type="sibTrans" cxnId="{30FB039B-7F72-47BE-8D3D-F4AF0E3DC39D}">
      <dgm:prSet/>
      <dgm:spPr/>
      <dgm:t>
        <a:bodyPr/>
        <a:lstStyle/>
        <a:p>
          <a:endParaRPr lang="en-US"/>
        </a:p>
      </dgm:t>
    </dgm:pt>
    <dgm:pt modelId="{CC853BFC-167D-4DBB-9CFD-EBB97AB26359}">
      <dgm:prSet/>
      <dgm:spPr/>
      <dgm:t>
        <a:bodyPr/>
        <a:lstStyle/>
        <a:p>
          <a:r>
            <a:rPr lang="en-US"/>
            <a:t>Elevation of Priviledge</a:t>
          </a:r>
        </a:p>
      </dgm:t>
    </dgm:pt>
    <dgm:pt modelId="{642B3BA1-034D-4036-80D5-015CBB191D10}" type="parTrans" cxnId="{64A7DFE1-A8E4-4D80-AAA8-83321FD00505}">
      <dgm:prSet/>
      <dgm:spPr/>
      <dgm:t>
        <a:bodyPr/>
        <a:lstStyle/>
        <a:p>
          <a:endParaRPr lang="en-US"/>
        </a:p>
      </dgm:t>
    </dgm:pt>
    <dgm:pt modelId="{0B71E6EF-6BDD-4E55-989A-0D235E7458F4}" type="sibTrans" cxnId="{64A7DFE1-A8E4-4D80-AAA8-83321FD00505}">
      <dgm:prSet/>
      <dgm:spPr/>
      <dgm:t>
        <a:bodyPr/>
        <a:lstStyle/>
        <a:p>
          <a:endParaRPr lang="en-US"/>
        </a:p>
      </dgm:t>
    </dgm:pt>
    <dgm:pt modelId="{186A6722-8F66-4EB6-AD19-76C2B4B59ED9}">
      <dgm:prSet/>
      <dgm:spPr/>
      <dgm:t>
        <a:bodyPr/>
        <a:lstStyle/>
        <a:p>
          <a:pPr>
            <a:defRPr b="1"/>
          </a:pPr>
          <a:r>
            <a:rPr lang="en-US" dirty="0"/>
            <a:t>Golden Rule</a:t>
          </a:r>
        </a:p>
      </dgm:t>
    </dgm:pt>
    <dgm:pt modelId="{18BA9342-E1B6-4A94-A93B-D6E4A92604A3}" type="parTrans" cxnId="{AA0B685C-387D-4C1C-B498-A2EF1B3C6286}">
      <dgm:prSet/>
      <dgm:spPr/>
      <dgm:t>
        <a:bodyPr/>
        <a:lstStyle/>
        <a:p>
          <a:endParaRPr lang="en-US"/>
        </a:p>
      </dgm:t>
    </dgm:pt>
    <dgm:pt modelId="{392FE82C-597B-4AA3-81DD-AEA432772B48}" type="sibTrans" cxnId="{AA0B685C-387D-4C1C-B498-A2EF1B3C6286}">
      <dgm:prSet/>
      <dgm:spPr/>
      <dgm:t>
        <a:bodyPr/>
        <a:lstStyle/>
        <a:p>
          <a:endParaRPr lang="en-US"/>
        </a:p>
      </dgm:t>
    </dgm:pt>
    <dgm:pt modelId="{9A77DEB1-E7D4-49FB-B16F-E0E97CBA1B86}">
      <dgm:prSet/>
      <dgm:spPr/>
      <dgm:t>
        <a:bodyPr/>
        <a:lstStyle/>
        <a:p>
          <a:r>
            <a:rPr lang="en-US"/>
            <a:t>Authenticate</a:t>
          </a:r>
        </a:p>
      </dgm:t>
    </dgm:pt>
    <dgm:pt modelId="{64AA4996-5817-4573-BEB9-2915441DA04D}" type="parTrans" cxnId="{0916BC6D-3EEA-41EA-AB2A-33A1307F787C}">
      <dgm:prSet/>
      <dgm:spPr/>
      <dgm:t>
        <a:bodyPr/>
        <a:lstStyle/>
        <a:p>
          <a:endParaRPr lang="en-US"/>
        </a:p>
      </dgm:t>
    </dgm:pt>
    <dgm:pt modelId="{CBD51E6F-8F44-4A77-9912-2F5946ADF708}" type="sibTrans" cxnId="{0916BC6D-3EEA-41EA-AB2A-33A1307F787C}">
      <dgm:prSet/>
      <dgm:spPr/>
      <dgm:t>
        <a:bodyPr/>
        <a:lstStyle/>
        <a:p>
          <a:endParaRPr lang="en-US"/>
        </a:p>
      </dgm:t>
    </dgm:pt>
    <dgm:pt modelId="{266A0272-026B-4C1B-9445-74A6B04430BD}">
      <dgm:prSet/>
      <dgm:spPr/>
      <dgm:t>
        <a:bodyPr/>
        <a:lstStyle/>
        <a:p>
          <a:r>
            <a:rPr lang="en-US"/>
            <a:t>Authorize</a:t>
          </a:r>
        </a:p>
      </dgm:t>
    </dgm:pt>
    <dgm:pt modelId="{58A47B45-E429-4AC6-9E3C-22F0DE6D2C39}" type="parTrans" cxnId="{443C14B8-9356-42D6-8F57-2F1427B7A93C}">
      <dgm:prSet/>
      <dgm:spPr/>
      <dgm:t>
        <a:bodyPr/>
        <a:lstStyle/>
        <a:p>
          <a:endParaRPr lang="en-US"/>
        </a:p>
      </dgm:t>
    </dgm:pt>
    <dgm:pt modelId="{E865A22F-C298-49CB-B538-C142A9CE3756}" type="sibTrans" cxnId="{443C14B8-9356-42D6-8F57-2F1427B7A93C}">
      <dgm:prSet/>
      <dgm:spPr/>
      <dgm:t>
        <a:bodyPr/>
        <a:lstStyle/>
        <a:p>
          <a:endParaRPr lang="en-US"/>
        </a:p>
      </dgm:t>
    </dgm:pt>
    <dgm:pt modelId="{1E50E02F-390E-43A4-8379-901C1AA475A8}">
      <dgm:prSet/>
      <dgm:spPr/>
      <dgm:t>
        <a:bodyPr/>
        <a:lstStyle/>
        <a:p>
          <a:r>
            <a:rPr lang="en-US" dirty="0"/>
            <a:t>Audit</a:t>
          </a:r>
        </a:p>
      </dgm:t>
    </dgm:pt>
    <dgm:pt modelId="{54DD6476-8CD5-4A30-8F3A-964FE45D787F}" type="parTrans" cxnId="{51E69BA5-61CC-4D28-AD63-D360214B60E5}">
      <dgm:prSet/>
      <dgm:spPr/>
      <dgm:t>
        <a:bodyPr/>
        <a:lstStyle/>
        <a:p>
          <a:endParaRPr lang="en-US"/>
        </a:p>
      </dgm:t>
    </dgm:pt>
    <dgm:pt modelId="{1123D217-1DEC-4D81-B9CA-ACACA78BB6A7}" type="sibTrans" cxnId="{51E69BA5-61CC-4D28-AD63-D360214B60E5}">
      <dgm:prSet/>
      <dgm:spPr/>
      <dgm:t>
        <a:bodyPr/>
        <a:lstStyle/>
        <a:p>
          <a:endParaRPr lang="en-US"/>
        </a:p>
      </dgm:t>
    </dgm:pt>
    <dgm:pt modelId="{0F2068BA-E4C2-495A-8A26-BED5D4B491C6}" type="pres">
      <dgm:prSet presAssocID="{8297860E-00E6-48FD-B178-9346151E3DDF}" presName="linear" presStyleCnt="0">
        <dgm:presLayoutVars>
          <dgm:animLvl val="lvl"/>
          <dgm:resizeHandles val="exact"/>
        </dgm:presLayoutVars>
      </dgm:prSet>
      <dgm:spPr/>
    </dgm:pt>
    <dgm:pt modelId="{85429F3B-E1D2-4140-B11C-A065AC10ACAA}" type="pres">
      <dgm:prSet presAssocID="{622108F8-11D5-471F-8BB8-5982C29F3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F449D0-3FF5-487D-9BDF-C82D8E00E055}" type="pres">
      <dgm:prSet presAssocID="{622108F8-11D5-471F-8BB8-5982C29F33CC}" presName="childText" presStyleLbl="revTx" presStyleIdx="0" presStyleCnt="2">
        <dgm:presLayoutVars>
          <dgm:bulletEnabled val="1"/>
        </dgm:presLayoutVars>
      </dgm:prSet>
      <dgm:spPr/>
    </dgm:pt>
    <dgm:pt modelId="{7295B756-61AA-436E-9728-2B1D587226E7}" type="pres">
      <dgm:prSet presAssocID="{186A6722-8F66-4EB6-AD19-76C2B4B59E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B04C40-2678-404E-A1CE-29B03276AA11}" type="pres">
      <dgm:prSet presAssocID="{186A6722-8F66-4EB6-AD19-76C2B4B59E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73DB04-6649-459E-8B97-BEB12F80C877}" type="presOf" srcId="{08D74046-C557-4698-89D5-B927C6C56FD0}" destId="{A2F449D0-3FF5-487D-9BDF-C82D8E00E055}" srcOrd="0" destOrd="3" presId="urn:microsoft.com/office/officeart/2005/8/layout/vList2"/>
    <dgm:cxn modelId="{DCC06706-8500-40D9-A2B5-BAAA0EB8A77C}" type="presOf" srcId="{622108F8-11D5-471F-8BB8-5982C29F33CC}" destId="{85429F3B-E1D2-4140-B11C-A065AC10ACAA}" srcOrd="0" destOrd="0" presId="urn:microsoft.com/office/officeart/2005/8/layout/vList2"/>
    <dgm:cxn modelId="{0391AF14-1EA0-49AD-A32C-D110A10E81DC}" type="presOf" srcId="{266A0272-026B-4C1B-9445-74A6B04430BD}" destId="{AFB04C40-2678-404E-A1CE-29B03276AA11}" srcOrd="0" destOrd="1" presId="urn:microsoft.com/office/officeart/2005/8/layout/vList2"/>
    <dgm:cxn modelId="{8D4CB428-839C-461D-9F84-4ED768B24686}" srcId="{8297860E-00E6-48FD-B178-9346151E3DDF}" destId="{622108F8-11D5-471F-8BB8-5982C29F33CC}" srcOrd="0" destOrd="0" parTransId="{C564E5CE-B9FA-4158-BF04-D80C9C4DDD0B}" sibTransId="{D679234A-7FC9-48E6-8B54-B0BE4182035D}"/>
    <dgm:cxn modelId="{AA0B685C-387D-4C1C-B498-A2EF1B3C6286}" srcId="{8297860E-00E6-48FD-B178-9346151E3DDF}" destId="{186A6722-8F66-4EB6-AD19-76C2B4B59ED9}" srcOrd="1" destOrd="0" parTransId="{18BA9342-E1B6-4A94-A93B-D6E4A92604A3}" sibTransId="{392FE82C-597B-4AA3-81DD-AEA432772B48}"/>
    <dgm:cxn modelId="{D8E58947-1D47-4C39-B83A-7C9B6F2416F4}" srcId="{622108F8-11D5-471F-8BB8-5982C29F33CC}" destId="{9E776737-4034-4893-A872-EA43FFC775E3}" srcOrd="0" destOrd="0" parTransId="{59B7D4D0-B2D2-4DB6-8954-56593D0904A6}" sibTransId="{19C33DEF-467A-49E6-9B58-F9CA8B67AC45}"/>
    <dgm:cxn modelId="{0916BC6D-3EEA-41EA-AB2A-33A1307F787C}" srcId="{186A6722-8F66-4EB6-AD19-76C2B4B59ED9}" destId="{9A77DEB1-E7D4-49FB-B16F-E0E97CBA1B86}" srcOrd="0" destOrd="0" parTransId="{64AA4996-5817-4573-BEB9-2915441DA04D}" sibTransId="{CBD51E6F-8F44-4A77-9912-2F5946ADF708}"/>
    <dgm:cxn modelId="{83B5D66E-A41F-4312-9790-0FAF8A098AEE}" type="presOf" srcId="{186A6722-8F66-4EB6-AD19-76C2B4B59ED9}" destId="{7295B756-61AA-436E-9728-2B1D587226E7}" srcOrd="0" destOrd="0" presId="urn:microsoft.com/office/officeart/2005/8/layout/vList2"/>
    <dgm:cxn modelId="{3E7D5D57-B162-4040-A115-33D41753DA1D}" type="presOf" srcId="{9E776737-4034-4893-A872-EA43FFC775E3}" destId="{A2F449D0-3FF5-487D-9BDF-C82D8E00E055}" srcOrd="0" destOrd="0" presId="urn:microsoft.com/office/officeart/2005/8/layout/vList2"/>
    <dgm:cxn modelId="{FEFB2586-3574-4E6E-AC88-867BFAB588D5}" type="presOf" srcId="{CC853BFC-167D-4DBB-9CFD-EBB97AB26359}" destId="{A2F449D0-3FF5-487D-9BDF-C82D8E00E055}" srcOrd="0" destOrd="5" presId="urn:microsoft.com/office/officeart/2005/8/layout/vList2"/>
    <dgm:cxn modelId="{BF606192-9C57-453F-9103-7760E96203A1}" type="presOf" srcId="{1E50E02F-390E-43A4-8379-901C1AA475A8}" destId="{AFB04C40-2678-404E-A1CE-29B03276AA11}" srcOrd="0" destOrd="2" presId="urn:microsoft.com/office/officeart/2005/8/layout/vList2"/>
    <dgm:cxn modelId="{30FB039B-7F72-47BE-8D3D-F4AF0E3DC39D}" srcId="{622108F8-11D5-471F-8BB8-5982C29F33CC}" destId="{F54DD014-FCB8-4F86-98D8-EBC28612BF89}" srcOrd="4" destOrd="0" parTransId="{AD6D16B9-DFAA-438C-A41E-4C59648596B5}" sibTransId="{AE8E5801-5C67-4AC0-B721-84209BC1DFF4}"/>
    <dgm:cxn modelId="{F5F566A2-F885-4A2E-9A8F-F0A9B1C6DE7E}" type="presOf" srcId="{121DCA9D-6795-466B-A7DA-2C8AAFD711C1}" destId="{A2F449D0-3FF5-487D-9BDF-C82D8E00E055}" srcOrd="0" destOrd="1" presId="urn:microsoft.com/office/officeart/2005/8/layout/vList2"/>
    <dgm:cxn modelId="{51E69BA5-61CC-4D28-AD63-D360214B60E5}" srcId="{186A6722-8F66-4EB6-AD19-76C2B4B59ED9}" destId="{1E50E02F-390E-43A4-8379-901C1AA475A8}" srcOrd="2" destOrd="0" parTransId="{54DD6476-8CD5-4A30-8F3A-964FE45D787F}" sibTransId="{1123D217-1DEC-4D81-B9CA-ACACA78BB6A7}"/>
    <dgm:cxn modelId="{052906AB-0FD1-4794-8FE3-1ED09665CFAD}" srcId="{622108F8-11D5-471F-8BB8-5982C29F33CC}" destId="{08D74046-C557-4698-89D5-B927C6C56FD0}" srcOrd="3" destOrd="0" parTransId="{0EFDE6F6-73A0-4350-AB24-66CBBF8EB7BD}" sibTransId="{9412B1AC-E60F-4100-AA01-8C7DA33A8ECB}"/>
    <dgm:cxn modelId="{6354A0AF-AB86-49A1-876D-8CD3185C04F0}" type="presOf" srcId="{F54DD014-FCB8-4F86-98D8-EBC28612BF89}" destId="{A2F449D0-3FF5-487D-9BDF-C82D8E00E055}" srcOrd="0" destOrd="4" presId="urn:microsoft.com/office/officeart/2005/8/layout/vList2"/>
    <dgm:cxn modelId="{443C14B8-9356-42D6-8F57-2F1427B7A93C}" srcId="{186A6722-8F66-4EB6-AD19-76C2B4B59ED9}" destId="{266A0272-026B-4C1B-9445-74A6B04430BD}" srcOrd="1" destOrd="0" parTransId="{58A47B45-E429-4AC6-9E3C-22F0DE6D2C39}" sibTransId="{E865A22F-C298-49CB-B538-C142A9CE3756}"/>
    <dgm:cxn modelId="{125038BB-D24A-4F79-A78F-DE61B647DB6C}" srcId="{622108F8-11D5-471F-8BB8-5982C29F33CC}" destId="{121DCA9D-6795-466B-A7DA-2C8AAFD711C1}" srcOrd="1" destOrd="0" parTransId="{5BBE532F-F2DC-40A2-ABB2-705115D9A01F}" sibTransId="{99B767CD-7E00-4095-92DB-81B3D7EB3174}"/>
    <dgm:cxn modelId="{7CC74FC0-D5A8-408C-B19D-76ED7C0DF194}" type="presOf" srcId="{9A77DEB1-E7D4-49FB-B16F-E0E97CBA1B86}" destId="{AFB04C40-2678-404E-A1CE-29B03276AA11}" srcOrd="0" destOrd="0" presId="urn:microsoft.com/office/officeart/2005/8/layout/vList2"/>
    <dgm:cxn modelId="{73AD52C4-C94C-43D7-A442-56531461323A}" type="presOf" srcId="{8297860E-00E6-48FD-B178-9346151E3DDF}" destId="{0F2068BA-E4C2-495A-8A26-BED5D4B491C6}" srcOrd="0" destOrd="0" presId="urn:microsoft.com/office/officeart/2005/8/layout/vList2"/>
    <dgm:cxn modelId="{CAD2BAC5-8655-4DCB-8849-A453350A2F45}" srcId="{622108F8-11D5-471F-8BB8-5982C29F33CC}" destId="{F71E9142-0458-484D-8EEB-02A1E5C30DCD}" srcOrd="2" destOrd="0" parTransId="{6E755E52-7AE6-41C7-8A64-E1A027FAC68F}" sibTransId="{2CCDCEF4-772C-49F5-8028-2CF6666E4112}"/>
    <dgm:cxn modelId="{FAAD7ADF-6B11-4ADA-983F-B10BF9B6F689}" type="presOf" srcId="{F71E9142-0458-484D-8EEB-02A1E5C30DCD}" destId="{A2F449D0-3FF5-487D-9BDF-C82D8E00E055}" srcOrd="0" destOrd="2" presId="urn:microsoft.com/office/officeart/2005/8/layout/vList2"/>
    <dgm:cxn modelId="{64A7DFE1-A8E4-4D80-AAA8-83321FD00505}" srcId="{622108F8-11D5-471F-8BB8-5982C29F33CC}" destId="{CC853BFC-167D-4DBB-9CFD-EBB97AB26359}" srcOrd="5" destOrd="0" parTransId="{642B3BA1-034D-4036-80D5-015CBB191D10}" sibTransId="{0B71E6EF-6BDD-4E55-989A-0D235E7458F4}"/>
    <dgm:cxn modelId="{259D9AD6-573F-4745-99EF-B746831A13EB}" type="presParOf" srcId="{0F2068BA-E4C2-495A-8A26-BED5D4B491C6}" destId="{85429F3B-E1D2-4140-B11C-A065AC10ACAA}" srcOrd="0" destOrd="0" presId="urn:microsoft.com/office/officeart/2005/8/layout/vList2"/>
    <dgm:cxn modelId="{DC4D76DC-C3C6-4D2D-9113-B82B18967C2F}" type="presParOf" srcId="{0F2068BA-E4C2-495A-8A26-BED5D4B491C6}" destId="{A2F449D0-3FF5-487D-9BDF-C82D8E00E055}" srcOrd="1" destOrd="0" presId="urn:microsoft.com/office/officeart/2005/8/layout/vList2"/>
    <dgm:cxn modelId="{883C9BEC-1969-4E30-88CA-73FD1FEE0C4A}" type="presParOf" srcId="{0F2068BA-E4C2-495A-8A26-BED5D4B491C6}" destId="{7295B756-61AA-436E-9728-2B1D587226E7}" srcOrd="2" destOrd="0" presId="urn:microsoft.com/office/officeart/2005/8/layout/vList2"/>
    <dgm:cxn modelId="{7C239534-6EDA-42EB-B7BE-369A19BCCBCE}" type="presParOf" srcId="{0F2068BA-E4C2-495A-8A26-BED5D4B491C6}" destId="{AFB04C40-2678-404E-A1CE-29B03276AA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29F3B-E1D2-4140-B11C-A065AC10ACAA}">
      <dsp:nvSpPr>
        <dsp:cNvPr id="0" name=""/>
        <dsp:cNvSpPr/>
      </dsp:nvSpPr>
      <dsp:spPr>
        <a:xfrm>
          <a:off x="0" y="103338"/>
          <a:ext cx="6266011" cy="651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STRIDE</a:t>
          </a:r>
        </a:p>
      </dsp:txBody>
      <dsp:txXfrm>
        <a:off x="31784" y="135122"/>
        <a:ext cx="6202443" cy="587537"/>
      </dsp:txXfrm>
    </dsp:sp>
    <dsp:sp modelId="{A2F449D0-3FF5-487D-9BDF-C82D8E00E055}">
      <dsp:nvSpPr>
        <dsp:cNvPr id="0" name=""/>
        <dsp:cNvSpPr/>
      </dsp:nvSpPr>
      <dsp:spPr>
        <a:xfrm>
          <a:off x="0" y="754443"/>
          <a:ext cx="6266011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Spoofing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Tampering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Repudiation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Information Disclosure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Denial of 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Elevation of Priviledge</a:t>
          </a:r>
        </a:p>
      </dsp:txBody>
      <dsp:txXfrm>
        <a:off x="0" y="754443"/>
        <a:ext cx="6266011" cy="2260440"/>
      </dsp:txXfrm>
    </dsp:sp>
    <dsp:sp modelId="{7295B756-61AA-436E-9728-2B1D587226E7}">
      <dsp:nvSpPr>
        <dsp:cNvPr id="0" name=""/>
        <dsp:cNvSpPr/>
      </dsp:nvSpPr>
      <dsp:spPr>
        <a:xfrm>
          <a:off x="0" y="3014883"/>
          <a:ext cx="6266011" cy="651105"/>
        </a:xfrm>
        <a:prstGeom prst="roundRect">
          <a:avLst/>
        </a:prstGeom>
        <a:gradFill rotWithShape="0">
          <a:gsLst>
            <a:gs pos="0">
              <a:schemeClr val="accent2">
                <a:hueOff val="1547159"/>
                <a:satOff val="-9757"/>
                <a:lumOff val="-2156"/>
                <a:alphaOff val="0"/>
                <a:tint val="96000"/>
                <a:lumMod val="104000"/>
              </a:schemeClr>
            </a:gs>
            <a:gs pos="100000">
              <a:schemeClr val="accent2">
                <a:hueOff val="1547159"/>
                <a:satOff val="-9757"/>
                <a:lumOff val="-215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Golden Rule</a:t>
          </a:r>
        </a:p>
      </dsp:txBody>
      <dsp:txXfrm>
        <a:off x="31784" y="3046667"/>
        <a:ext cx="6202443" cy="587537"/>
      </dsp:txXfrm>
    </dsp:sp>
    <dsp:sp modelId="{AFB04C40-2678-404E-A1CE-29B03276AA11}">
      <dsp:nvSpPr>
        <dsp:cNvPr id="0" name=""/>
        <dsp:cNvSpPr/>
      </dsp:nvSpPr>
      <dsp:spPr>
        <a:xfrm>
          <a:off x="0" y="3665988"/>
          <a:ext cx="6266011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Authenticate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Authorize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Audit</a:t>
          </a:r>
        </a:p>
      </dsp:txBody>
      <dsp:txXfrm>
        <a:off x="0" y="3665988"/>
        <a:ext cx="6266011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4450-3347-4905-854C-CBA81B4E97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29D8-DD59-42DC-A2A2-B5C5A49C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equencediagrams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https://www.websequencediagrams.com/</a:t>
            </a:r>
            <a:endParaRPr lang="en-US" dirty="0"/>
          </a:p>
          <a:p>
            <a:r>
              <a:rPr lang="en-US" dirty="0"/>
              <a:t>title </a:t>
            </a:r>
            <a:r>
              <a:rPr lang="en-US" dirty="0" err="1"/>
              <a:t>RepudiationAlice</a:t>
            </a:r>
            <a:r>
              <a:rPr lang="en-US" dirty="0"/>
              <a:t>-&gt;Bob: Loans 100$Bob-&gt;Account: Adds to </a:t>
            </a:r>
            <a:r>
              <a:rPr lang="en-US" dirty="0" err="1"/>
              <a:t>balanceAccount</a:t>
            </a:r>
            <a:r>
              <a:rPr lang="en-US" dirty="0"/>
              <a:t>-&gt;Bob: </a:t>
            </a:r>
            <a:r>
              <a:rPr lang="en-US" dirty="0" err="1"/>
              <a:t>ConfirmBob</a:t>
            </a:r>
            <a:r>
              <a:rPr lang="en-US" dirty="0"/>
              <a:t>-&gt;Alice: Never received the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2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7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4F61B-FF70-4459-BD65-9413D6839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7" b="1660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C998-C077-4740-B45B-1A38A9DD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People 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A045-9C9F-4984-A716-93E3F8BBA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600" dirty="0">
              <a:solidFill>
                <a:srgbClr val="C69699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69699"/>
                </a:solidFill>
              </a:rPr>
              <a:t>TIM-8301: Principals of Security</a:t>
            </a:r>
            <a:br>
              <a:rPr lang="en-US" sz="1600" dirty="0">
                <a:solidFill>
                  <a:srgbClr val="C69699"/>
                </a:solidFill>
              </a:rPr>
            </a:br>
            <a:r>
              <a:rPr lang="en-US" sz="1600" dirty="0">
                <a:solidFill>
                  <a:srgbClr val="C69699"/>
                </a:solidFill>
              </a:rPr>
              <a:t>Nate Bachmeier</a:t>
            </a:r>
          </a:p>
        </p:txBody>
      </p:sp>
    </p:spTree>
    <p:extLst>
      <p:ext uri="{BB962C8B-B14F-4D97-AF65-F5344CB8AC3E}">
        <p14:creationId xmlns:p14="http://schemas.microsoft.com/office/powerpoint/2010/main" val="346144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7E1-F4FD-4F7F-BF6B-9340994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 of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3D85-4F23-4635-A397-88A9CEE3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is able to perform an unauthorized action</a:t>
            </a:r>
          </a:p>
          <a:p>
            <a:pPr lvl="1"/>
            <a:r>
              <a:rPr lang="en-US" dirty="0"/>
              <a:t>Weak user/pass</a:t>
            </a:r>
          </a:p>
          <a:p>
            <a:pPr lvl="1"/>
            <a:r>
              <a:rPr lang="en-US" dirty="0"/>
              <a:t>No authorization checks</a:t>
            </a:r>
          </a:p>
          <a:p>
            <a:pPr lvl="1"/>
            <a:r>
              <a:rPr lang="en-US" dirty="0"/>
              <a:t>Combining code and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80B1-E520-458E-8EBC-FF4BBFB8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</a:t>
            </a:r>
            <a:r>
              <a:rPr lang="en-US" dirty="0" err="1"/>
              <a:t>CyberSecurity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5C6-C376-4F77-BB8C-FEC650D8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the availability, reliability, performance, and continuity of a business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Threats exist from multiple sources</a:t>
            </a:r>
          </a:p>
          <a:p>
            <a:pPr lvl="1"/>
            <a:r>
              <a:rPr lang="en-US" dirty="0"/>
              <a:t>Negligence</a:t>
            </a:r>
          </a:p>
          <a:p>
            <a:pPr lvl="1"/>
            <a:r>
              <a:rPr lang="en-US" dirty="0"/>
              <a:t>Maliciousness</a:t>
            </a:r>
          </a:p>
          <a:p>
            <a:pPr lvl="1"/>
            <a:r>
              <a:rPr lang="en-US" dirty="0"/>
              <a:t>Insiders</a:t>
            </a:r>
          </a:p>
          <a:p>
            <a:pPr lvl="1"/>
            <a:r>
              <a:rPr lang="en-US" dirty="0"/>
              <a:t>Nation-States</a:t>
            </a:r>
          </a:p>
          <a:p>
            <a:pPr lvl="1"/>
            <a:r>
              <a:rPr lang="en-US" dirty="0"/>
              <a:t>Karma/Luck</a:t>
            </a:r>
          </a:p>
        </p:txBody>
      </p:sp>
    </p:spTree>
    <p:extLst>
      <p:ext uri="{BB962C8B-B14F-4D97-AF65-F5344CB8AC3E}">
        <p14:creationId xmlns:p14="http://schemas.microsoft.com/office/powerpoint/2010/main" val="2779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5BCD-74EA-49C8-864C-0A46A105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What threats exist to these processes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4E28B-3186-4AC1-AEA0-51B3D0CB7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74606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98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84D78A0-79EF-4FC2-A4F7-C74995D82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1868-81AE-458F-83CA-EAF26230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Getting a cup of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E086-FEC5-4BA2-A3A3-BA78007A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1600"/>
              <a:t>Enumerate few examples of STRIDE here</a:t>
            </a:r>
          </a:p>
        </p:txBody>
      </p:sp>
    </p:spTree>
    <p:extLst>
      <p:ext uri="{BB962C8B-B14F-4D97-AF65-F5344CB8AC3E}">
        <p14:creationId xmlns:p14="http://schemas.microsoft.com/office/powerpoint/2010/main" val="1766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766E-1AB9-43E5-9E31-3DBBEE0A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272E-FE94-4BEE-8B36-57BBED88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When a resource masquerades as a different resource</a:t>
            </a:r>
          </a:p>
          <a:p>
            <a:pPr lvl="1"/>
            <a:r>
              <a:rPr lang="en-US" dirty="0"/>
              <a:t>Phishing sites</a:t>
            </a:r>
          </a:p>
          <a:p>
            <a:pPr lvl="1"/>
            <a:r>
              <a:rPr lang="en-US" dirty="0"/>
              <a:t>Misconfigured service routes</a:t>
            </a:r>
          </a:p>
          <a:p>
            <a:pPr lvl="1"/>
            <a:r>
              <a:rPr lang="en-US" dirty="0"/>
              <a:t>HTTP vs HTTPS</a:t>
            </a:r>
          </a:p>
        </p:txBody>
      </p:sp>
    </p:spTree>
    <p:extLst>
      <p:ext uri="{BB962C8B-B14F-4D97-AF65-F5344CB8AC3E}">
        <p14:creationId xmlns:p14="http://schemas.microsoft.com/office/powerpoint/2010/main" val="385724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5C27-D497-4978-9F02-DB68CC2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Tampering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22D5-4081-4031-82BD-CA84136B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 resource alters the state of an asset in undesirable manner</a:t>
            </a:r>
          </a:p>
          <a:p>
            <a:pPr lvl="1"/>
            <a:r>
              <a:rPr lang="en-US" dirty="0" err="1"/>
              <a:t>Unecrypted</a:t>
            </a:r>
            <a:r>
              <a:rPr lang="en-US" dirty="0"/>
              <a:t> network traffic</a:t>
            </a:r>
          </a:p>
          <a:p>
            <a:pPr lvl="1"/>
            <a:r>
              <a:rPr lang="en-US" dirty="0"/>
              <a:t>Weak lock on the office door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56BDC-37F4-4B8D-BB2B-F8A4B40F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Repudiation</a:t>
            </a:r>
          </a:p>
        </p:txBody>
      </p:sp>
    </p:spTree>
    <p:extLst>
      <p:ext uri="{BB962C8B-B14F-4D97-AF65-F5344CB8AC3E}">
        <p14:creationId xmlns:p14="http://schemas.microsoft.com/office/powerpoint/2010/main" val="31694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6C6-FC75-42BD-9B00-B7A75C1E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88FE-7008-488C-A1FA-A4B874D4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private information to an expected third-party</a:t>
            </a:r>
          </a:p>
          <a:p>
            <a:pPr lvl="1"/>
            <a:r>
              <a:rPr lang="en-US" dirty="0"/>
              <a:t>Verbose error logs</a:t>
            </a:r>
          </a:p>
          <a:p>
            <a:pPr lvl="1"/>
            <a:r>
              <a:rPr lang="en-US" dirty="0"/>
              <a:t>Facebook and social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1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0DB4-4297-4781-8332-27AB10B2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5BCD-1FCF-4F02-99AB-80558C8D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actions of one user prevents another user from doing an authorized action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r>
              <a:rPr lang="en-US" dirty="0"/>
              <a:t>Multi-tenant scenarios</a:t>
            </a:r>
          </a:p>
          <a:p>
            <a:pPr lvl="1"/>
            <a:r>
              <a:rPr lang="en-US" dirty="0"/>
              <a:t>Insufficient backups</a:t>
            </a:r>
          </a:p>
          <a:p>
            <a:pPr lvl="1"/>
            <a:r>
              <a:rPr lang="en-US" dirty="0"/>
              <a:t>Noisy component</a:t>
            </a:r>
          </a:p>
          <a:p>
            <a:pPr lvl="1"/>
            <a:r>
              <a:rPr lang="en-US" dirty="0"/>
              <a:t>External caller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D3C22"/>
      </a:dk2>
      <a:lt2>
        <a:srgbClr val="E2E8E8"/>
      </a:lt2>
      <a:accent1>
        <a:srgbClr val="C69699"/>
      </a:accent1>
      <a:accent2>
        <a:srgbClr val="BA947F"/>
      </a:accent2>
      <a:accent3>
        <a:srgbClr val="ACA382"/>
      </a:accent3>
      <a:accent4>
        <a:srgbClr val="9EA973"/>
      </a:accent4>
      <a:accent5>
        <a:srgbClr val="92AB82"/>
      </a:accent5>
      <a:accent6>
        <a:srgbClr val="78B07A"/>
      </a:accent6>
      <a:hlink>
        <a:srgbClr val="568E8B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Dubai</vt:lpstr>
      <vt:lpstr>Georgia Pro</vt:lpstr>
      <vt:lpstr>Wingdings 2</vt:lpstr>
      <vt:lpstr>SlateVTI</vt:lpstr>
      <vt:lpstr>People and Security</vt:lpstr>
      <vt:lpstr>What is the goal of CyberSecurity</vt:lpstr>
      <vt:lpstr>What threats exist to these processes</vt:lpstr>
      <vt:lpstr>Getting a cup of coffee</vt:lpstr>
      <vt:lpstr>Spoofing</vt:lpstr>
      <vt:lpstr>Tampering</vt:lpstr>
      <vt:lpstr>Repudiation</vt:lpstr>
      <vt:lpstr>Information Disclosure</vt:lpstr>
      <vt:lpstr>Denial of Service</vt:lpstr>
      <vt:lpstr>Elevation of Privilege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Security</dc:title>
  <dc:creator>Nate Bachmeier</dc:creator>
  <cp:lastModifiedBy>Nate Bachmeier</cp:lastModifiedBy>
  <cp:revision>1</cp:revision>
  <dcterms:created xsi:type="dcterms:W3CDTF">2020-04-10T15:55:53Z</dcterms:created>
  <dcterms:modified xsi:type="dcterms:W3CDTF">2020-04-10T15:56:19Z</dcterms:modified>
</cp:coreProperties>
</file>