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1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20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124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4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7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9649-5170-4CA2-BE72-7113942F00B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A3F080-2E7B-4E11-A3EC-69B2AFED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Riordan Security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Team 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CMGT </a:t>
            </a:r>
            <a:r>
              <a:rPr lang="en-US" dirty="0"/>
              <a:t>430: Enterprise </a:t>
            </a:r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Phoenix</a:t>
            </a:r>
            <a:br>
              <a:rPr lang="en-US" dirty="0" smtClean="0"/>
            </a:br>
            <a:r>
              <a:rPr lang="en-US" dirty="0" smtClean="0"/>
              <a:t>August 8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0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add links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Jennah</a:t>
            </a:r>
            <a:r>
              <a:rPr lang="en-US" dirty="0" smtClean="0"/>
              <a:t> Slide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4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Jennah</a:t>
            </a:r>
            <a:r>
              <a:rPr lang="en-US" dirty="0" smtClean="0"/>
              <a:t> Slide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1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Darnell Slide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Darnell Slide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Vulnerabilities/Threats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Unpatched Systems</a:t>
            </a:r>
          </a:p>
          <a:p>
            <a:r>
              <a:rPr lang="en-US" dirty="0" smtClean="0"/>
              <a:t>Public endpoints</a:t>
            </a:r>
          </a:p>
          <a:p>
            <a:endParaRPr lang="en-US" dirty="0"/>
          </a:p>
          <a:p>
            <a:r>
              <a:rPr lang="en-US" dirty="0" smtClean="0"/>
              <a:t>Insecure deployments</a:t>
            </a:r>
          </a:p>
          <a:p>
            <a:r>
              <a:rPr lang="en-US" dirty="0" smtClean="0"/>
              <a:t>Malware infected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5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vulnerabilities and recommended mitigation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3962400" cy="4351338"/>
          </a:xfrm>
        </p:spPr>
        <p:txBody>
          <a:bodyPr/>
          <a:lstStyle/>
          <a:p>
            <a:r>
              <a:rPr lang="en-US" dirty="0" smtClean="0"/>
              <a:t> Vulnerability</a:t>
            </a:r>
          </a:p>
          <a:p>
            <a:pPr lvl="1"/>
            <a:r>
              <a:rPr lang="en-US" dirty="0" smtClean="0"/>
              <a:t>No printer threshold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Web server bugs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Web server traffic limits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1420" y="1799590"/>
            <a:ext cx="441120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Mitigation Technique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Authentication method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ncluding username/password</a:t>
            </a:r>
          </a:p>
          <a:p>
            <a:pPr lvl="1"/>
            <a:r>
              <a:rPr lang="en-US" sz="24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027704" y="4624843"/>
            <a:ext cx="38243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QoS</a:t>
            </a:r>
            <a:r>
              <a:rPr lang="en-US" sz="2400" dirty="0" smtClean="0"/>
              <a:t> traffic/packet shapers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0504" y="3429000"/>
            <a:ext cx="4776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Validation and latest software </a:t>
            </a:r>
          </a:p>
          <a:p>
            <a:pPr lvl="1"/>
            <a:r>
              <a:rPr lang="en-US" sz="2400" dirty="0" smtClean="0"/>
              <a:t>version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1940" y="1825625"/>
            <a:ext cx="31318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Risks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Delayed productivity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64203" y="3429000"/>
            <a:ext cx="2541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Website repairs/</a:t>
            </a:r>
          </a:p>
          <a:p>
            <a:r>
              <a:rPr lang="en-US" sz="2400" dirty="0" smtClean="0"/>
              <a:t>    reputational risk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1" y="4616324"/>
            <a:ext cx="296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Website repairs/  reputational risk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54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Compliance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Attack path analysis</a:t>
            </a:r>
          </a:p>
          <a:p>
            <a:r>
              <a:rPr lang="en-US" dirty="0" smtClean="0"/>
              <a:t>Compliance requirements check list</a:t>
            </a:r>
          </a:p>
          <a:p>
            <a:r>
              <a:rPr lang="en-US" dirty="0" smtClean="0"/>
              <a:t>Can custom-fit any organization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249" y="2182556"/>
            <a:ext cx="6166751" cy="4675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3374" y="1751528"/>
            <a:ext cx="5792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Section 1 of attack paths for any organization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09223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Ryan slide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4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113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Riordan Security Planning</vt:lpstr>
      <vt:lpstr>Physical Vulnerabilities</vt:lpstr>
      <vt:lpstr>Physical Vulnerabilities</vt:lpstr>
      <vt:lpstr>Logical Vulnerabilities</vt:lpstr>
      <vt:lpstr>Logical Vulnerabilities</vt:lpstr>
      <vt:lpstr>Other Vulnerabilities/Threats</vt:lpstr>
      <vt:lpstr>Critical vulnerabilities and recommended mitigation techniques</vt:lpstr>
      <vt:lpstr>Virtualization Compliance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vulnerabilities and recommended mitigation techniques</dc:title>
  <dc:creator>Microsoft account</dc:creator>
  <cp:lastModifiedBy>nate nate</cp:lastModifiedBy>
  <cp:revision>9</cp:revision>
  <dcterms:created xsi:type="dcterms:W3CDTF">2014-09-07T01:17:52Z</dcterms:created>
  <dcterms:modified xsi:type="dcterms:W3CDTF">2014-09-09T02:31:28Z</dcterms:modified>
</cp:coreProperties>
</file>