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Environmental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B: Bachmeier, Kane, Nunez, and Washington</a:t>
            </a:r>
          </a:p>
          <a:p>
            <a:r>
              <a:rPr lang="en-US" dirty="0" smtClean="0"/>
              <a:t>SCI256: Environmental Science. July 5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2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list your references on </a:t>
            </a:r>
            <a:r>
              <a:rPr lang="en-US" smtClean="0"/>
              <a:t>this slide.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Environmental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Jacqueline please </a:t>
            </a:r>
            <a:r>
              <a:rPr lang="en-US" sz="3200" dirty="0" smtClean="0"/>
              <a:t>identify AND DESCRIBE</a:t>
            </a:r>
            <a:r>
              <a:rPr lang="en-US" dirty="0" smtClean="0"/>
              <a:t> a </a:t>
            </a:r>
            <a:r>
              <a:rPr lang="en-US" u="sng" dirty="0" smtClean="0"/>
              <a:t>local environmental pollution policy</a:t>
            </a:r>
            <a:r>
              <a:rPr lang="en-US" dirty="0" smtClean="0"/>
              <a:t> and discuss it here</a:t>
            </a:r>
          </a:p>
          <a:p>
            <a:endParaRPr lang="en-US" dirty="0"/>
          </a:p>
          <a:p>
            <a:r>
              <a:rPr lang="en-US" dirty="0" smtClean="0"/>
              <a:t>Include 100 to 150 words in the speaker section</a:t>
            </a:r>
          </a:p>
          <a:p>
            <a:r>
              <a:rPr lang="en-US" dirty="0" smtClean="0"/>
              <a:t>Include a </a:t>
            </a:r>
            <a:r>
              <a:rPr lang="en-US" u="sng" dirty="0" smtClean="0"/>
              <a:t>direct</a:t>
            </a:r>
            <a:r>
              <a:rPr lang="en-US" dirty="0" smtClean="0"/>
              <a:t> reference to the local policy you citing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example:</a:t>
            </a:r>
          </a:p>
          <a:p>
            <a:r>
              <a:rPr lang="en-US" dirty="0" smtClean="0"/>
              <a:t>* BAD </a:t>
            </a:r>
            <a:r>
              <a:rPr lang="en-US" dirty="0"/>
              <a:t>http://www.lakeshoreenvironmental.com/</a:t>
            </a:r>
          </a:p>
          <a:p>
            <a:r>
              <a:rPr lang="en-US" dirty="0" smtClean="0"/>
              <a:t>* GOOD </a:t>
            </a:r>
            <a:r>
              <a:rPr lang="en-US" dirty="0"/>
              <a:t>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could be more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Jacqueline </a:t>
            </a:r>
            <a:r>
              <a:rPr lang="en-US" dirty="0" smtClean="0"/>
              <a:t>How could this be a </a:t>
            </a:r>
            <a:r>
              <a:rPr lang="en-US" b="1" dirty="0" smtClean="0"/>
              <a:t>more effective</a:t>
            </a:r>
            <a:r>
              <a:rPr lang="en-US" dirty="0" smtClean="0"/>
              <a:t> </a:t>
            </a:r>
            <a:r>
              <a:rPr lang="en-US" u="sng" dirty="0" smtClean="0"/>
              <a:t>local </a:t>
            </a:r>
            <a:r>
              <a:rPr lang="en-US" u="sng" dirty="0"/>
              <a:t>environmental pollution </a:t>
            </a:r>
            <a:r>
              <a:rPr lang="en-US" u="sng" dirty="0" smtClean="0"/>
              <a:t>policy?</a:t>
            </a:r>
            <a:r>
              <a:rPr lang="en-US" dirty="0" smtClean="0"/>
              <a:t> </a:t>
            </a:r>
            <a:r>
              <a:rPr lang="en-US" b="1" dirty="0" smtClean="0"/>
              <a:t>What are inefficiencies or challenges get in the way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Include 100 to 150 words in the speaker section</a:t>
            </a:r>
          </a:p>
          <a:p>
            <a:r>
              <a:rPr lang="en-US" dirty="0"/>
              <a:t>Include a </a:t>
            </a:r>
            <a:r>
              <a:rPr lang="en-US" u="sng" dirty="0"/>
              <a:t>direct</a:t>
            </a:r>
            <a:r>
              <a:rPr lang="en-US" dirty="0"/>
              <a:t> reference to the local policy you citing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example:</a:t>
            </a:r>
          </a:p>
          <a:p>
            <a:r>
              <a:rPr lang="en-US" dirty="0"/>
              <a:t>* BAD http://www.lakeshoreenvironmental.com/</a:t>
            </a:r>
          </a:p>
          <a:p>
            <a:r>
              <a:rPr lang="en-US" dirty="0"/>
              <a:t>* GOOD 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Environmental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Andrea please </a:t>
            </a:r>
            <a:r>
              <a:rPr lang="en-US" sz="3200" dirty="0" smtClean="0"/>
              <a:t>identify AND DESCRIBE</a:t>
            </a:r>
            <a:r>
              <a:rPr lang="en-US" dirty="0" smtClean="0"/>
              <a:t> a </a:t>
            </a:r>
            <a:r>
              <a:rPr lang="en-US" u="sng" dirty="0" smtClean="0"/>
              <a:t>regional environmental pollution policy</a:t>
            </a:r>
            <a:r>
              <a:rPr lang="en-US" dirty="0" smtClean="0"/>
              <a:t> and discuss it here</a:t>
            </a:r>
          </a:p>
          <a:p>
            <a:endParaRPr lang="en-US" dirty="0"/>
          </a:p>
          <a:p>
            <a:r>
              <a:rPr lang="en-US" dirty="0" smtClean="0"/>
              <a:t>Include 100 to 150 words in the speaker section</a:t>
            </a:r>
          </a:p>
          <a:p>
            <a:r>
              <a:rPr lang="en-US" dirty="0" smtClean="0"/>
              <a:t>Include a </a:t>
            </a:r>
            <a:r>
              <a:rPr lang="en-US" u="sng" dirty="0" smtClean="0"/>
              <a:t>direct</a:t>
            </a:r>
            <a:r>
              <a:rPr lang="en-US" dirty="0" smtClean="0"/>
              <a:t> reference to the local policy you citing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example:</a:t>
            </a:r>
          </a:p>
          <a:p>
            <a:r>
              <a:rPr lang="en-US" dirty="0" smtClean="0"/>
              <a:t>* BAD </a:t>
            </a:r>
            <a:r>
              <a:rPr lang="en-US" dirty="0"/>
              <a:t>http://www.lakeshoreenvironmental.com/</a:t>
            </a:r>
          </a:p>
          <a:p>
            <a:r>
              <a:rPr lang="en-US" dirty="0" smtClean="0"/>
              <a:t>* GOOD </a:t>
            </a:r>
            <a:r>
              <a:rPr lang="en-US" dirty="0"/>
              <a:t>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Public </a:t>
            </a:r>
            <a:r>
              <a:rPr lang="en-US" dirty="0" err="1" smtClean="0"/>
              <a:t>Opion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Andrea please describe the </a:t>
            </a:r>
            <a:r>
              <a:rPr lang="en-US" sz="3200" dirty="0" smtClean="0"/>
              <a:t>ISSUES/</a:t>
            </a:r>
            <a:r>
              <a:rPr lang="en-US" sz="3200" dirty="0" err="1" smtClean="0"/>
              <a:t>SUPPORT</a:t>
            </a:r>
            <a:r>
              <a:rPr lang="en-US" dirty="0" err="1" smtClean="0"/>
              <a:t>of</a:t>
            </a:r>
            <a:r>
              <a:rPr lang="en-US" dirty="0" smtClean="0"/>
              <a:t> the people toward this </a:t>
            </a:r>
            <a:r>
              <a:rPr lang="en-US" u="sng" dirty="0" smtClean="0"/>
              <a:t>regional </a:t>
            </a:r>
            <a:r>
              <a:rPr lang="en-US" u="sng" dirty="0"/>
              <a:t>environmental pollution </a:t>
            </a:r>
            <a:r>
              <a:rPr lang="en-US" u="sng" dirty="0" smtClean="0"/>
              <a:t>policy.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Include 100 to 150 words in the speaker section</a:t>
            </a:r>
          </a:p>
          <a:p>
            <a:r>
              <a:rPr lang="en-US" dirty="0"/>
              <a:t>Include a </a:t>
            </a:r>
            <a:r>
              <a:rPr lang="en-US" u="sng" dirty="0"/>
              <a:t>direct</a:t>
            </a:r>
            <a:r>
              <a:rPr lang="en-US" dirty="0"/>
              <a:t> reference to the local policy you citing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example:</a:t>
            </a:r>
          </a:p>
          <a:p>
            <a:r>
              <a:rPr lang="en-US" dirty="0"/>
              <a:t>* BAD http://www.lakeshoreenvironmental.com/</a:t>
            </a:r>
          </a:p>
          <a:p>
            <a:r>
              <a:rPr lang="en-US" dirty="0"/>
              <a:t>* GOOD 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1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Environmental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Nate please </a:t>
            </a:r>
            <a:r>
              <a:rPr lang="en-US" sz="3200" dirty="0" smtClean="0"/>
              <a:t>identify AND DESCRIBE</a:t>
            </a:r>
            <a:r>
              <a:rPr lang="en-US" dirty="0" smtClean="0"/>
              <a:t> a </a:t>
            </a:r>
            <a:r>
              <a:rPr lang="en-US" u="sng" dirty="0" smtClean="0"/>
              <a:t>national environmental pollution policy</a:t>
            </a:r>
            <a:r>
              <a:rPr lang="en-US" dirty="0" smtClean="0"/>
              <a:t> and discuss it here</a:t>
            </a:r>
          </a:p>
          <a:p>
            <a:endParaRPr lang="en-US" dirty="0"/>
          </a:p>
          <a:p>
            <a:r>
              <a:rPr lang="en-US" dirty="0" smtClean="0"/>
              <a:t>Include 100 to 150 words in the speaker section</a:t>
            </a:r>
          </a:p>
          <a:p>
            <a:r>
              <a:rPr lang="en-US" dirty="0" smtClean="0"/>
              <a:t>Include a </a:t>
            </a:r>
            <a:r>
              <a:rPr lang="en-US" u="sng" dirty="0" smtClean="0"/>
              <a:t>direct</a:t>
            </a:r>
            <a:r>
              <a:rPr lang="en-US" dirty="0" smtClean="0"/>
              <a:t> reference to the local policy you citing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example:</a:t>
            </a:r>
          </a:p>
          <a:p>
            <a:r>
              <a:rPr lang="en-US" dirty="0" smtClean="0"/>
              <a:t>* BAD </a:t>
            </a:r>
            <a:r>
              <a:rPr lang="en-US" dirty="0"/>
              <a:t>http://www.lakeshoreenvironmental.com/</a:t>
            </a:r>
          </a:p>
          <a:p>
            <a:r>
              <a:rPr lang="en-US" dirty="0" smtClean="0"/>
              <a:t>* GOOD </a:t>
            </a:r>
            <a:r>
              <a:rPr lang="en-US" dirty="0"/>
              <a:t>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Nate please describe the </a:t>
            </a:r>
            <a:r>
              <a:rPr lang="en-US" sz="3200" dirty="0" smtClean="0"/>
              <a:t>impact on individuals </a:t>
            </a:r>
            <a:r>
              <a:rPr lang="en-US" dirty="0" smtClean="0"/>
              <a:t>caused by this </a:t>
            </a:r>
            <a:r>
              <a:rPr lang="en-US" u="sng" dirty="0" smtClean="0"/>
              <a:t>regional </a:t>
            </a:r>
            <a:r>
              <a:rPr lang="en-US" u="sng" dirty="0"/>
              <a:t>environmental pollution </a:t>
            </a:r>
            <a:r>
              <a:rPr lang="en-US" u="sng" dirty="0" smtClean="0"/>
              <a:t>policy.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Include 100 to 150 words in the speaker section</a:t>
            </a:r>
          </a:p>
          <a:p>
            <a:r>
              <a:rPr lang="en-US" dirty="0"/>
              <a:t>Include a </a:t>
            </a:r>
            <a:r>
              <a:rPr lang="en-US" u="sng" dirty="0"/>
              <a:t>direct</a:t>
            </a:r>
            <a:r>
              <a:rPr lang="en-US" dirty="0"/>
              <a:t> reference to the local policy you citing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example:</a:t>
            </a:r>
          </a:p>
          <a:p>
            <a:r>
              <a:rPr lang="en-US" dirty="0"/>
              <a:t>* BAD http://www.lakeshoreenvironmental.com/</a:t>
            </a:r>
          </a:p>
          <a:p>
            <a:r>
              <a:rPr lang="en-US" dirty="0"/>
              <a:t>* GOOD 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8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Environmental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Kane please </a:t>
            </a:r>
            <a:r>
              <a:rPr lang="en-US" sz="3200" dirty="0" smtClean="0"/>
              <a:t>identify AND DESCRIBE</a:t>
            </a:r>
            <a:r>
              <a:rPr lang="en-US" dirty="0" smtClean="0"/>
              <a:t> a </a:t>
            </a:r>
            <a:r>
              <a:rPr lang="en-US" u="sng" dirty="0" smtClean="0"/>
              <a:t>global environmental pollution policy</a:t>
            </a:r>
            <a:r>
              <a:rPr lang="en-US" dirty="0" smtClean="0"/>
              <a:t> and discuss it here</a:t>
            </a:r>
          </a:p>
          <a:p>
            <a:endParaRPr lang="en-US" dirty="0"/>
          </a:p>
          <a:p>
            <a:r>
              <a:rPr lang="en-US" dirty="0" smtClean="0"/>
              <a:t>Include 100 to 150 words in the speaker section</a:t>
            </a:r>
          </a:p>
          <a:p>
            <a:r>
              <a:rPr lang="en-US" dirty="0" smtClean="0"/>
              <a:t>Include a </a:t>
            </a:r>
            <a:r>
              <a:rPr lang="en-US" u="sng" dirty="0" smtClean="0"/>
              <a:t>direct</a:t>
            </a:r>
            <a:r>
              <a:rPr lang="en-US" dirty="0" smtClean="0"/>
              <a:t> reference to the local policy you citing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example:</a:t>
            </a:r>
          </a:p>
          <a:p>
            <a:r>
              <a:rPr lang="en-US" dirty="0" smtClean="0"/>
              <a:t>* BAD </a:t>
            </a:r>
            <a:r>
              <a:rPr lang="en-US" dirty="0"/>
              <a:t>http://www.lakeshoreenvironmental.com/</a:t>
            </a:r>
          </a:p>
          <a:p>
            <a:r>
              <a:rPr lang="en-US" dirty="0" smtClean="0"/>
              <a:t>* GOOD </a:t>
            </a:r>
            <a:r>
              <a:rPr lang="en-US" dirty="0"/>
              <a:t>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0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Policy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Kane please describe the </a:t>
            </a:r>
            <a:r>
              <a:rPr lang="en-US" sz="3200" dirty="0" smtClean="0"/>
              <a:t>issues with implementation </a:t>
            </a:r>
            <a:r>
              <a:rPr lang="en-US" dirty="0" smtClean="0"/>
              <a:t>caused by this </a:t>
            </a:r>
            <a:r>
              <a:rPr lang="en-US" u="sng" dirty="0" smtClean="0"/>
              <a:t>global </a:t>
            </a:r>
            <a:r>
              <a:rPr lang="en-US" u="sng" dirty="0"/>
              <a:t>environmental pollution </a:t>
            </a:r>
            <a:r>
              <a:rPr lang="en-US" u="sng" dirty="0" smtClean="0"/>
              <a:t>policy. 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Include 100 to 150 words in the speaker section</a:t>
            </a:r>
          </a:p>
          <a:p>
            <a:r>
              <a:rPr lang="en-US" dirty="0"/>
              <a:t>Include a </a:t>
            </a:r>
            <a:r>
              <a:rPr lang="en-US" u="sng" dirty="0"/>
              <a:t>direct</a:t>
            </a:r>
            <a:r>
              <a:rPr lang="en-US" dirty="0"/>
              <a:t> reference to the local policy you citing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example:</a:t>
            </a:r>
          </a:p>
          <a:p>
            <a:r>
              <a:rPr lang="en-US" dirty="0"/>
              <a:t>* BAD http://www.lakeshoreenvironmental.com/</a:t>
            </a:r>
          </a:p>
          <a:p>
            <a:r>
              <a:rPr lang="en-US" dirty="0"/>
              <a:t>* GOOD http://www.lakeshoreenvironmental.com/brownfield-redevelopment-completed-in-grand-haven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44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333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Environmental Analysis</vt:lpstr>
      <vt:lpstr>Local Environmental Policy</vt:lpstr>
      <vt:lpstr>How this could be more effective</vt:lpstr>
      <vt:lpstr>Regional Environmental Policy</vt:lpstr>
      <vt:lpstr>Impact on Public Opion</vt:lpstr>
      <vt:lpstr>National Environmental Policy</vt:lpstr>
      <vt:lpstr>Impact on Individuals</vt:lpstr>
      <vt:lpstr>Global Environmental Policy</vt:lpstr>
      <vt:lpstr>Challenges of Policy Implementation</vt:lpstr>
      <vt:lpstr>References</vt:lpstr>
    </vt:vector>
  </TitlesOfParts>
  <Company>Virtual World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Analysis</dc:title>
  <dc:creator>nate nate</dc:creator>
  <cp:lastModifiedBy>nate nate</cp:lastModifiedBy>
  <cp:revision>3</cp:revision>
  <dcterms:created xsi:type="dcterms:W3CDTF">2015-07-05T20:18:46Z</dcterms:created>
  <dcterms:modified xsi:type="dcterms:W3CDTF">2015-07-05T20:39:49Z</dcterms:modified>
</cp:coreProperties>
</file>