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6"/>
  </p:notesMasterIdLst>
  <p:sldIdLst>
    <p:sldId id="256" r:id="rId3"/>
    <p:sldId id="257" r:id="rId4"/>
    <p:sldId id="258" r:id="rId5"/>
    <p:sldId id="266" r:id="rId6"/>
    <p:sldId id="269" r:id="rId7"/>
    <p:sldId id="267" r:id="rId8"/>
    <p:sldId id="259" r:id="rId9"/>
    <p:sldId id="264" r:id="rId10"/>
    <p:sldId id="265" r:id="rId11"/>
    <p:sldId id="260" r:id="rId12"/>
    <p:sldId id="261" r:id="rId13"/>
    <p:sldId id="263"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61047" autoAdjust="0"/>
  </p:normalViewPr>
  <p:slideViewPr>
    <p:cSldViewPr snapToGrid="0">
      <p:cViewPr varScale="1">
        <p:scale>
          <a:sx n="39" d="100"/>
          <a:sy n="39" d="100"/>
        </p:scale>
        <p:origin x="1650" y="42"/>
      </p:cViewPr>
      <p:guideLst/>
    </p:cSldViewPr>
  </p:slideViewPr>
  <p:notesTextViewPr>
    <p:cViewPr>
      <p:scale>
        <a:sx n="3" d="2"/>
        <a:sy n="3" d="2"/>
      </p:scale>
      <p:origin x="0" y="-51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E1B38-676D-4E43-93FD-B9C80D22409F}" type="datetimeFigureOut">
              <a:rPr lang="en-US" smtClean="0"/>
              <a:t>3/6/2017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7EDE7-DADD-4795-8E64-2B49BAC0A99B}" type="slidenum">
              <a:rPr lang="en-US" smtClean="0"/>
              <a:t>‹#›</a:t>
            </a:fld>
            <a:endParaRPr lang="en-US"/>
          </a:p>
        </p:txBody>
      </p:sp>
    </p:spTree>
    <p:extLst>
      <p:ext uri="{BB962C8B-B14F-4D97-AF65-F5344CB8AC3E}">
        <p14:creationId xmlns:p14="http://schemas.microsoft.com/office/powerpoint/2010/main" val="120154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 Parenthood’s mission is to provide universal access to reproductive health services. This is done as a non profit organization which is maintained through donations to the business.</a:t>
            </a:r>
          </a:p>
          <a:p>
            <a:endParaRPr lang="en-US" dirty="0"/>
          </a:p>
          <a:p>
            <a:r>
              <a:rPr lang="en-US" dirty="0"/>
              <a:t>From their mission statement, comes</a:t>
            </a:r>
            <a:r>
              <a:rPr lang="en-US" baseline="0" dirty="0"/>
              <a:t> their vision statement which is a world where everyone can get the information and help they need about reproductive issues. This comes with giving the power of educated choice to the individual, irrespective of who they are. </a:t>
            </a:r>
            <a:br>
              <a:rPr lang="en-US" baseline="0" dirty="0"/>
            </a:br>
            <a:br>
              <a:rPr lang="en-US" baseline="0" dirty="0"/>
            </a:br>
            <a:r>
              <a:rPr lang="en-US" baseline="0" dirty="0"/>
              <a:t>https://www.plannedparenthood.org/about-us/who-we-are/mission </a:t>
            </a:r>
            <a:endParaRPr lang="en-US" dirty="0"/>
          </a:p>
        </p:txBody>
      </p:sp>
      <p:sp>
        <p:nvSpPr>
          <p:cNvPr id="4" name="Slide Number Placeholder 3"/>
          <p:cNvSpPr>
            <a:spLocks noGrp="1"/>
          </p:cNvSpPr>
          <p:nvPr>
            <p:ph type="sldNum" sz="quarter" idx="10"/>
          </p:nvPr>
        </p:nvSpPr>
        <p:spPr/>
        <p:txBody>
          <a:bodyPr/>
          <a:lstStyle/>
          <a:p>
            <a:fld id="{3187EDE7-DADD-4795-8E64-2B49BAC0A99B}" type="slidenum">
              <a:rPr lang="en-US" smtClean="0"/>
              <a:t>2</a:t>
            </a:fld>
            <a:endParaRPr lang="en-US"/>
          </a:p>
        </p:txBody>
      </p:sp>
    </p:spTree>
    <p:extLst>
      <p:ext uri="{BB962C8B-B14F-4D97-AF65-F5344CB8AC3E}">
        <p14:creationId xmlns:p14="http://schemas.microsoft.com/office/powerpoint/2010/main" val="773387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Cecile</a:t>
            </a:r>
            <a:r>
              <a:rPr lang="en-US" baseline="0" dirty="0"/>
              <a:t> attended Brown University in Providence Rhode Island and graduated with a Bachelors Degree in “1980”.  Although she does not have any other formal education the experience and knowledge that she has learned hands on fighting for what she believes in has helped her to accomplish all of her goals. These experiences has also allowed her to demonstrate her passion for helping people.</a:t>
            </a:r>
            <a:endParaRPr lang="en-US" dirty="0"/>
          </a:p>
          <a:p>
            <a:endParaRPr lang="en-US" dirty="0"/>
          </a:p>
        </p:txBody>
      </p:sp>
      <p:sp>
        <p:nvSpPr>
          <p:cNvPr id="4" name="Slide Number Placeholder 3"/>
          <p:cNvSpPr>
            <a:spLocks noGrp="1"/>
          </p:cNvSpPr>
          <p:nvPr>
            <p:ph type="sldNum" sz="quarter" idx="10"/>
          </p:nvPr>
        </p:nvSpPr>
        <p:spPr/>
        <p:txBody>
          <a:bodyPr/>
          <a:lstStyle/>
          <a:p>
            <a:fld id="{3187EDE7-DADD-4795-8E64-2B49BAC0A99B}" type="slidenum">
              <a:rPr lang="en-US" smtClean="0"/>
              <a:t>12</a:t>
            </a:fld>
            <a:endParaRPr lang="en-US"/>
          </a:p>
        </p:txBody>
      </p:sp>
    </p:spTree>
    <p:extLst>
      <p:ext uri="{BB962C8B-B14F-4D97-AF65-F5344CB8AC3E}">
        <p14:creationId xmlns:p14="http://schemas.microsoft.com/office/powerpoint/2010/main" val="342261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nonprofits</a:t>
            </a:r>
            <a:r>
              <a:rPr lang="en-US" baseline="0" dirty="0"/>
              <a:t> goals and objectives follow a similar direction as their mission statement. These center around providing the best service available. They also want to interact with as many people as possible, and this is done through donations and other fund raising.</a:t>
            </a:r>
          </a:p>
          <a:p>
            <a:endParaRPr lang="en-US" baseline="0" dirty="0"/>
          </a:p>
          <a:p>
            <a:r>
              <a:rPr lang="en-US" baseline="0" dirty="0"/>
              <a:t>Another area of concern is that unintended pregnancies can have negative impacts on both the infant and their parents. To mitigate these risks the organization provides birth control solutions and education to any who need it. They also lobby for the removal of restrictions which prevent their clients from having the ability to control their pregnancies. </a:t>
            </a:r>
            <a:endParaRPr lang="en-US" dirty="0"/>
          </a:p>
        </p:txBody>
      </p:sp>
      <p:sp>
        <p:nvSpPr>
          <p:cNvPr id="4" name="Slide Number Placeholder 3"/>
          <p:cNvSpPr>
            <a:spLocks noGrp="1"/>
          </p:cNvSpPr>
          <p:nvPr>
            <p:ph type="sldNum" sz="quarter" idx="10"/>
          </p:nvPr>
        </p:nvSpPr>
        <p:spPr/>
        <p:txBody>
          <a:bodyPr/>
          <a:lstStyle/>
          <a:p>
            <a:fld id="{3187EDE7-DADD-4795-8E64-2B49BAC0A99B}" type="slidenum">
              <a:rPr lang="en-US" smtClean="0"/>
              <a:t>3</a:t>
            </a:fld>
            <a:endParaRPr lang="en-US"/>
          </a:p>
        </p:txBody>
      </p:sp>
    </p:spTree>
    <p:extLst>
      <p:ext uri="{BB962C8B-B14F-4D97-AF65-F5344CB8AC3E}">
        <p14:creationId xmlns:p14="http://schemas.microsoft.com/office/powerpoint/2010/main" val="3378357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strength of Planned Parenthood</a:t>
            </a:r>
            <a:r>
              <a:rPr lang="en-US" baseline="0" dirty="0"/>
              <a:t> is their brand, which is well known. They can easily associate themselves with charity events and raise capital from a large corpus of individuals.</a:t>
            </a:r>
          </a:p>
          <a:p>
            <a:endParaRPr lang="en-US" baseline="0" dirty="0"/>
          </a:p>
          <a:p>
            <a:r>
              <a:rPr lang="en-US" baseline="0" dirty="0"/>
              <a:t>One of their weaknesses is being a nonprofit organization. This limits the methods available to raise capital such as selling equity or debt to share holders. </a:t>
            </a:r>
          </a:p>
          <a:p>
            <a:endParaRPr lang="en-US" baseline="0" dirty="0"/>
          </a:p>
          <a:p>
            <a:r>
              <a:rPr lang="en-US" baseline="0" dirty="0"/>
              <a:t>An opportunity for the business would be to expand into new international markets. For example, there could be value for people in developing countries to have these same resources.</a:t>
            </a:r>
          </a:p>
          <a:p>
            <a:endParaRPr lang="en-US" baseline="0" dirty="0"/>
          </a:p>
          <a:p>
            <a:r>
              <a:rPr lang="en-US" baseline="0" dirty="0"/>
              <a:t>A key threat to the business is political uncertainty. Some politicians make reproductive issues about religion instead of biology. This causes legislation which can complicate the organizations efforts. </a:t>
            </a:r>
            <a:endParaRPr lang="en-US" dirty="0"/>
          </a:p>
        </p:txBody>
      </p:sp>
      <p:sp>
        <p:nvSpPr>
          <p:cNvPr id="4" name="Slide Number Placeholder 3"/>
          <p:cNvSpPr>
            <a:spLocks noGrp="1"/>
          </p:cNvSpPr>
          <p:nvPr>
            <p:ph type="sldNum" sz="quarter" idx="10"/>
          </p:nvPr>
        </p:nvSpPr>
        <p:spPr/>
        <p:txBody>
          <a:bodyPr/>
          <a:lstStyle/>
          <a:p>
            <a:fld id="{3187EDE7-DADD-4795-8E64-2B49BAC0A99B}" type="slidenum">
              <a:rPr lang="en-US" smtClean="0"/>
              <a:t>4</a:t>
            </a:fld>
            <a:endParaRPr lang="en-US"/>
          </a:p>
        </p:txBody>
      </p:sp>
    </p:spTree>
    <p:extLst>
      <p:ext uri="{BB962C8B-B14F-4D97-AF65-F5344CB8AC3E}">
        <p14:creationId xmlns:p14="http://schemas.microsoft.com/office/powerpoint/2010/main" val="387134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competition comes</a:t>
            </a:r>
            <a:r>
              <a:rPr lang="en-US" baseline="0" dirty="0"/>
              <a:t> from primarily two different vectors, legislation and other clinics. </a:t>
            </a:r>
          </a:p>
          <a:p>
            <a:endParaRPr lang="en-US" baseline="0" dirty="0"/>
          </a:p>
          <a:p>
            <a:r>
              <a:rPr lang="en-US" baseline="0" dirty="0"/>
              <a:t>Governmental legislation, such as the Affordable Care Act, have reduced the costs required to gain access to reproductive services. As the price drops the need to deviate from a primary health insurance policy diminishes. </a:t>
            </a:r>
          </a:p>
          <a:p>
            <a:endParaRPr lang="en-US" baseline="0" dirty="0"/>
          </a:p>
          <a:p>
            <a:r>
              <a:rPr lang="en-US" baseline="0" dirty="0"/>
              <a:t>The other source is existing clinics, such as general and urgent care facilities. These places have the ability to offer general medical assistance in addition to reproductive help. That enables the competitor to be more integrated into their patents lives. As the level of integration increases the need for a substitute </a:t>
            </a:r>
            <a:r>
              <a:rPr lang="en-US" baseline="0"/>
              <a:t>is diminished. </a:t>
            </a:r>
            <a:endParaRPr lang="en-US" dirty="0"/>
          </a:p>
        </p:txBody>
      </p:sp>
      <p:sp>
        <p:nvSpPr>
          <p:cNvPr id="4" name="Slide Number Placeholder 3"/>
          <p:cNvSpPr>
            <a:spLocks noGrp="1"/>
          </p:cNvSpPr>
          <p:nvPr>
            <p:ph type="sldNum" sz="quarter" idx="10"/>
          </p:nvPr>
        </p:nvSpPr>
        <p:spPr/>
        <p:txBody>
          <a:bodyPr/>
          <a:lstStyle/>
          <a:p>
            <a:fld id="{3187EDE7-DADD-4795-8E64-2B49BAC0A99B}" type="slidenum">
              <a:rPr lang="en-US" smtClean="0"/>
              <a:t>5</a:t>
            </a:fld>
            <a:endParaRPr lang="en-US"/>
          </a:p>
        </p:txBody>
      </p:sp>
    </p:spTree>
    <p:extLst>
      <p:ext uri="{BB962C8B-B14F-4D97-AF65-F5344CB8AC3E}">
        <p14:creationId xmlns:p14="http://schemas.microsoft.com/office/powerpoint/2010/main" val="251204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a:t>
            </a:r>
            <a:r>
              <a:rPr lang="en-US" baseline="0" dirty="0"/>
              <a:t> slide within the assessment of the Planned Parenthood’s organization is a look into its leadership. </a:t>
            </a:r>
            <a:endParaRPr lang="en-US" dirty="0"/>
          </a:p>
        </p:txBody>
      </p:sp>
      <p:sp>
        <p:nvSpPr>
          <p:cNvPr id="4" name="Slide Number Placeholder 3"/>
          <p:cNvSpPr>
            <a:spLocks noGrp="1"/>
          </p:cNvSpPr>
          <p:nvPr>
            <p:ph type="sldNum" sz="quarter" idx="10"/>
          </p:nvPr>
        </p:nvSpPr>
        <p:spPr/>
        <p:txBody>
          <a:bodyPr/>
          <a:lstStyle/>
          <a:p>
            <a:fld id="{3187EDE7-DADD-4795-8E64-2B49BAC0A99B}" type="slidenum">
              <a:rPr lang="en-US" smtClean="0"/>
              <a:t>6</a:t>
            </a:fld>
            <a:endParaRPr lang="en-US"/>
          </a:p>
        </p:txBody>
      </p:sp>
    </p:spTree>
    <p:extLst>
      <p:ext uri="{BB962C8B-B14F-4D97-AF65-F5344CB8AC3E}">
        <p14:creationId xmlns:p14="http://schemas.microsoft.com/office/powerpoint/2010/main" val="2714189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Planned</a:t>
            </a:r>
            <a:r>
              <a:rPr lang="en-US" baseline="0" dirty="0"/>
              <a:t> Parenthood has board members in many different locations, which all contribute to the strategic planning and guidance of the organization. </a:t>
            </a:r>
            <a:endParaRPr lang="en-US" dirty="0"/>
          </a:p>
        </p:txBody>
      </p:sp>
      <p:sp>
        <p:nvSpPr>
          <p:cNvPr id="4" name="Slide Number Placeholder 3"/>
          <p:cNvSpPr>
            <a:spLocks noGrp="1"/>
          </p:cNvSpPr>
          <p:nvPr>
            <p:ph type="sldNum" sz="quarter" idx="10"/>
          </p:nvPr>
        </p:nvSpPr>
        <p:spPr/>
        <p:txBody>
          <a:bodyPr/>
          <a:lstStyle/>
          <a:p>
            <a:fld id="{3187EDE7-DADD-4795-8E64-2B49BAC0A99B}" type="slidenum">
              <a:rPr lang="en-US" smtClean="0"/>
              <a:t>7</a:t>
            </a:fld>
            <a:endParaRPr lang="en-US"/>
          </a:p>
        </p:txBody>
      </p:sp>
    </p:spTree>
    <p:extLst>
      <p:ext uri="{BB962C8B-B14F-4D97-AF65-F5344CB8AC3E}">
        <p14:creationId xmlns:p14="http://schemas.microsoft.com/office/powerpoint/2010/main" val="417399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Planned Parent</a:t>
            </a:r>
            <a:r>
              <a:rPr lang="en-US" baseline="0" dirty="0"/>
              <a:t>hood’s has a hierarchical organizational structure, in which it operates within. The chain of influence begins with the board and is passed down to the CEO, before conveyed to the necessary officer(s). </a:t>
            </a:r>
            <a:endParaRPr lang="en-US" dirty="0"/>
          </a:p>
        </p:txBody>
      </p:sp>
      <p:sp>
        <p:nvSpPr>
          <p:cNvPr id="4" name="Slide Number Placeholder 3"/>
          <p:cNvSpPr>
            <a:spLocks noGrp="1"/>
          </p:cNvSpPr>
          <p:nvPr>
            <p:ph type="sldNum" sz="quarter" idx="10"/>
          </p:nvPr>
        </p:nvSpPr>
        <p:spPr/>
        <p:txBody>
          <a:bodyPr/>
          <a:lstStyle/>
          <a:p>
            <a:fld id="{3187EDE7-DADD-4795-8E64-2B49BAC0A99B}" type="slidenum">
              <a:rPr lang="en-US" smtClean="0"/>
              <a:t>8</a:t>
            </a:fld>
            <a:endParaRPr lang="en-US"/>
          </a:p>
        </p:txBody>
      </p:sp>
    </p:spTree>
    <p:extLst>
      <p:ext uri="{BB962C8B-B14F-4D97-AF65-F5344CB8AC3E}">
        <p14:creationId xmlns:p14="http://schemas.microsoft.com/office/powerpoint/2010/main" val="265752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Planned Parenthood has many partnerships</a:t>
            </a:r>
            <a:r>
              <a:rPr lang="en-US" baseline="0" dirty="0"/>
              <a:t> and affiliations, which makes it difficult to determine the exact number of actual employees at any given times, yet, estimates may be measurable given the proper data. </a:t>
            </a:r>
            <a:endParaRPr lang="en-US" dirty="0"/>
          </a:p>
        </p:txBody>
      </p:sp>
      <p:sp>
        <p:nvSpPr>
          <p:cNvPr id="4" name="Slide Number Placeholder 3"/>
          <p:cNvSpPr>
            <a:spLocks noGrp="1"/>
          </p:cNvSpPr>
          <p:nvPr>
            <p:ph type="sldNum" sz="quarter" idx="10"/>
          </p:nvPr>
        </p:nvSpPr>
        <p:spPr/>
        <p:txBody>
          <a:bodyPr/>
          <a:lstStyle/>
          <a:p>
            <a:fld id="{3187EDE7-DADD-4795-8E64-2B49BAC0A99B}" type="slidenum">
              <a:rPr lang="en-US" smtClean="0"/>
              <a:t>9</a:t>
            </a:fld>
            <a:endParaRPr lang="en-US"/>
          </a:p>
        </p:txBody>
      </p:sp>
    </p:spTree>
    <p:extLst>
      <p:ext uri="{BB962C8B-B14F-4D97-AF65-F5344CB8AC3E}">
        <p14:creationId xmlns:p14="http://schemas.microsoft.com/office/powerpoint/2010/main" val="3563051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CEO since</a:t>
            </a:r>
            <a:r>
              <a:rPr lang="en-US" baseline="0" dirty="0"/>
              <a:t> “2006” Cecile Richards is a married to Kirk Adams and the mother of three children. She was born in Waco, Texas and has a strong background in taking political stances for what she believes in. </a:t>
            </a:r>
            <a:endParaRPr lang="en-US" dirty="0"/>
          </a:p>
          <a:p>
            <a:endParaRPr lang="en-US" dirty="0"/>
          </a:p>
        </p:txBody>
      </p:sp>
      <p:sp>
        <p:nvSpPr>
          <p:cNvPr id="4" name="Slide Number Placeholder 3"/>
          <p:cNvSpPr>
            <a:spLocks noGrp="1"/>
          </p:cNvSpPr>
          <p:nvPr>
            <p:ph type="sldNum" sz="quarter" idx="10"/>
          </p:nvPr>
        </p:nvSpPr>
        <p:spPr/>
        <p:txBody>
          <a:bodyPr/>
          <a:lstStyle/>
          <a:p>
            <a:fld id="{3187EDE7-DADD-4795-8E64-2B49BAC0A99B}" type="slidenum">
              <a:rPr lang="en-US" smtClean="0"/>
              <a:t>10</a:t>
            </a:fld>
            <a:endParaRPr lang="en-US"/>
          </a:p>
        </p:txBody>
      </p:sp>
    </p:spTree>
    <p:extLst>
      <p:ext uri="{BB962C8B-B14F-4D97-AF65-F5344CB8AC3E}">
        <p14:creationId xmlns:p14="http://schemas.microsoft.com/office/powerpoint/2010/main" val="3367226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8328061-4184-42B9-BBC1-984AE4F162C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A2CD6-1B3B-42D0-A87A-E94053F002C5}" type="slidenum">
              <a:rPr lang="en-US" smtClean="0"/>
              <a:t>‹#›</a:t>
            </a:fld>
            <a:endParaRPr lang="en-US"/>
          </a:p>
        </p:txBody>
      </p:sp>
    </p:spTree>
    <p:extLst>
      <p:ext uri="{BB962C8B-B14F-4D97-AF65-F5344CB8AC3E}">
        <p14:creationId xmlns:p14="http://schemas.microsoft.com/office/powerpoint/2010/main" val="2121456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328061-4184-42B9-BBC1-984AE4F162C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A2CD6-1B3B-42D0-A87A-E94053F002C5}" type="slidenum">
              <a:rPr lang="en-US" smtClean="0"/>
              <a:t>‹#›</a:t>
            </a:fld>
            <a:endParaRPr lang="en-US"/>
          </a:p>
        </p:txBody>
      </p:sp>
    </p:spTree>
    <p:extLst>
      <p:ext uri="{BB962C8B-B14F-4D97-AF65-F5344CB8AC3E}">
        <p14:creationId xmlns:p14="http://schemas.microsoft.com/office/powerpoint/2010/main" val="2287382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328061-4184-42B9-BBC1-984AE4F162C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A2CD6-1B3B-42D0-A87A-E94053F002C5}" type="slidenum">
              <a:rPr lang="en-US" smtClean="0"/>
              <a:t>‹#›</a:t>
            </a:fld>
            <a:endParaRPr lang="en-US"/>
          </a:p>
        </p:txBody>
      </p:sp>
    </p:spTree>
    <p:extLst>
      <p:ext uri="{BB962C8B-B14F-4D97-AF65-F5344CB8AC3E}">
        <p14:creationId xmlns:p14="http://schemas.microsoft.com/office/powerpoint/2010/main" val="2890953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ideo Wall Picture Chan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88952" cy="6858000"/>
          </a:xfrm>
        </p:spPr>
        <p:txBody>
          <a:bodyPr/>
          <a:lstStyle>
            <a:lvl1pPr marL="0" indent="0" algn="ctr">
              <a:buNone/>
              <a:defRPr>
                <a:solidFill>
                  <a:srgbClr val="CC00CC"/>
                </a:solidFill>
              </a:defRPr>
            </a:lvl1pPr>
          </a:lstStyle>
          <a:p>
            <a:r>
              <a:rPr lang="en-US"/>
              <a:t>Click icon to add picture</a:t>
            </a:r>
          </a:p>
        </p:txBody>
      </p:sp>
      <p:sp>
        <p:nvSpPr>
          <p:cNvPr id="5" name="Rectangle 4"/>
          <p:cNvSpPr/>
          <p:nvPr userDrawn="1"/>
        </p:nvSpPr>
        <p:spPr>
          <a:xfrm>
            <a:off x="12401958" y="10886"/>
            <a:ext cx="1853340" cy="684711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300" dirty="0">
                <a:solidFill>
                  <a:prstClr val="white">
                    <a:lumMod val="50000"/>
                  </a:prstClr>
                </a:solidFill>
                <a:latin typeface="Calibri Light" panose="020F0302020204030204" pitchFamily="34" charset="0"/>
                <a:cs typeface="Calibri" panose="020F0502020204030204" pitchFamily="34" charset="0"/>
              </a:rPr>
              <a:t>To</a:t>
            </a:r>
            <a:r>
              <a:rPr lang="en-US" sz="1300" baseline="0" dirty="0">
                <a:solidFill>
                  <a:prstClr val="white">
                    <a:lumMod val="50000"/>
                  </a:prstClr>
                </a:solidFill>
                <a:latin typeface="Calibri Light" panose="020F0302020204030204" pitchFamily="34" charset="0"/>
                <a:cs typeface="Calibri" panose="020F0502020204030204" pitchFamily="34" charset="0"/>
              </a:rPr>
              <a:t> change the first image, on the Design tab of the ribbon, click Format Background,</a:t>
            </a:r>
            <a:r>
              <a:rPr lang="en-US" sz="1300" dirty="0">
                <a:solidFill>
                  <a:prstClr val="white">
                    <a:lumMod val="50000"/>
                  </a:prstClr>
                </a:solidFill>
                <a:latin typeface="Calibri Light" panose="020F0302020204030204" pitchFamily="34" charset="0"/>
                <a:cs typeface="Calibri" panose="020F0502020204030204" pitchFamily="34" charset="0"/>
              </a:rPr>
              <a:t> and then </a:t>
            </a:r>
            <a:r>
              <a:rPr lang="en-US" sz="1300" baseline="0" dirty="0">
                <a:solidFill>
                  <a:prstClr val="white">
                    <a:lumMod val="50000"/>
                  </a:prstClr>
                </a:solidFill>
                <a:latin typeface="Calibri Light" panose="020F0302020204030204" pitchFamily="34" charset="0"/>
                <a:cs typeface="Calibri" panose="020F0502020204030204" pitchFamily="34" charset="0"/>
              </a:rPr>
              <a:t>Insert picture from File.</a:t>
            </a:r>
          </a:p>
          <a:p>
            <a:pPr>
              <a:spcBef>
                <a:spcPts val="600"/>
              </a:spcBef>
            </a:pPr>
            <a:r>
              <a:rPr lang="en-US" sz="1300" dirty="0">
                <a:solidFill>
                  <a:prstClr val="white">
                    <a:lumMod val="50000"/>
                  </a:prstClr>
                </a:solidFill>
                <a:latin typeface="Calibri Light" panose="020F0302020204030204" pitchFamily="34" charset="0"/>
                <a:cs typeface="Calibri" panose="020F0502020204030204" pitchFamily="34" charset="0"/>
              </a:rPr>
              <a:t>Make it easier to</a:t>
            </a:r>
            <a:r>
              <a:rPr lang="en-US" sz="1300" baseline="0" dirty="0">
                <a:solidFill>
                  <a:prstClr val="white">
                    <a:lumMod val="50000"/>
                  </a:prstClr>
                </a:solidFill>
                <a:latin typeface="Calibri Light" panose="020F0302020204030204" pitchFamily="34" charset="0"/>
                <a:cs typeface="Calibri" panose="020F0502020204030204" pitchFamily="34" charset="0"/>
              </a:rPr>
              <a:t> change the second picture</a:t>
            </a:r>
            <a:r>
              <a:rPr lang="en-US" sz="1300" dirty="0">
                <a:solidFill>
                  <a:prstClr val="white">
                    <a:lumMod val="50000"/>
                  </a:prstClr>
                </a:solidFill>
                <a:latin typeface="Calibri Light" panose="020F0302020204030204" pitchFamily="34" charset="0"/>
                <a:cs typeface="Calibri" panose="020F0502020204030204" pitchFamily="34" charset="0"/>
              </a:rPr>
              <a:t>: Use the Selection Pane to temporarily hide all</a:t>
            </a:r>
            <a:r>
              <a:rPr lang="en-US" sz="1300" baseline="0" dirty="0">
                <a:solidFill>
                  <a:prstClr val="white">
                    <a:lumMod val="50000"/>
                  </a:prstClr>
                </a:solidFill>
                <a:latin typeface="Calibri Light" panose="020F0302020204030204" pitchFamily="34" charset="0"/>
                <a:cs typeface="Calibri" panose="020F0502020204030204" pitchFamily="34" charset="0"/>
              </a:rPr>
              <a:t> the rectangles</a:t>
            </a:r>
            <a:r>
              <a:rPr lang="en-US" sz="1300" dirty="0">
                <a:solidFill>
                  <a:prstClr val="white">
                    <a:lumMod val="50000"/>
                  </a:prstClr>
                </a:solidFill>
                <a:latin typeface="Calibri Light" panose="020F0302020204030204" pitchFamily="34" charset="0"/>
                <a:cs typeface="Calibri" panose="020F0502020204030204" pitchFamily="34" charset="0"/>
              </a:rPr>
              <a:t>. (Home tab, Select, Selection Pane). Click the eye icon to hide or show an object. To change the sample image, select the picture and delete it. Now click the Pictures icon in the placeholder to insert your own image.</a:t>
            </a:r>
            <a:r>
              <a:rPr lang="en-US" sz="1300" baseline="0" dirty="0">
                <a:solidFill>
                  <a:prstClr val="white">
                    <a:lumMod val="50000"/>
                  </a:prstClr>
                </a:solidFill>
                <a:latin typeface="Calibri Light" panose="020F0302020204030204" pitchFamily="34" charset="0"/>
                <a:cs typeface="Calibri" panose="020F0502020204030204" pitchFamily="34" charset="0"/>
              </a:rPr>
              <a:t> </a:t>
            </a:r>
            <a:r>
              <a:rPr lang="en-US" sz="1300" dirty="0">
                <a:solidFill>
                  <a:prstClr val="white">
                    <a:lumMod val="50000"/>
                  </a:prstClr>
                </a:solidFill>
                <a:latin typeface="Calibri Light" panose="020F0302020204030204" pitchFamily="34" charset="0"/>
                <a:cs typeface="Calibri" panose="020F0502020204030204" pitchFamily="34" charset="0"/>
              </a:rPr>
              <a:t>Click Send to Back</a:t>
            </a:r>
            <a:r>
              <a:rPr lang="en-US" sz="1300" baseline="0" dirty="0">
                <a:solidFill>
                  <a:prstClr val="white">
                    <a:lumMod val="50000"/>
                  </a:prstClr>
                </a:solidFill>
                <a:latin typeface="Calibri Light" panose="020F0302020204030204" pitchFamily="34" charset="0"/>
                <a:cs typeface="Calibri" panose="020F0502020204030204" pitchFamily="34" charset="0"/>
              </a:rPr>
              <a:t> (Home tab, Arrange, Send to Back) to send the picture behind the animated rectangles.</a:t>
            </a:r>
            <a:endParaRPr lang="en-US" sz="1300" dirty="0">
              <a:solidFill>
                <a:prstClr val="white">
                  <a:lumMod val="50000"/>
                </a:prstClr>
              </a:solidFill>
              <a:latin typeface="Calibri Light" panose="020F0302020204030204" pitchFamily="34" charset="0"/>
              <a:cs typeface="Calibri" panose="020F050202020403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1300" dirty="0">
                <a:solidFill>
                  <a:prstClr val="white">
                    <a:lumMod val="50000"/>
                  </a:prstClr>
                </a:solidFill>
                <a:latin typeface="Calibri Light" panose="020F0302020204030204" pitchFamily="34" charset="0"/>
                <a:cs typeface="Calibri" panose="020F0502020204030204" pitchFamily="34" charset="0"/>
              </a:rPr>
              <a:t>The animation is already done for you; just copy and paste the slide into your existing presentation. </a:t>
            </a:r>
          </a:p>
          <a:p>
            <a:pPr>
              <a:spcBef>
                <a:spcPts val="600"/>
              </a:spcBef>
            </a:pPr>
            <a:r>
              <a:rPr lang="en-US" sz="1300" baseline="0" dirty="0">
                <a:solidFill>
                  <a:prstClr val="white">
                    <a:lumMod val="50000"/>
                  </a:prstClr>
                </a:solidFill>
                <a:latin typeface="Calibri Light" panose="020F0302020204030204" pitchFamily="34" charset="0"/>
                <a:cs typeface="Calibri" panose="020F0502020204030204" pitchFamily="34" charset="0"/>
              </a:rPr>
              <a:t>Sample pictures courtesy of Bill Staples.</a:t>
            </a:r>
          </a:p>
        </p:txBody>
      </p:sp>
    </p:spTree>
    <p:extLst>
      <p:ext uri="{BB962C8B-B14F-4D97-AF65-F5344CB8AC3E}">
        <p14:creationId xmlns:p14="http://schemas.microsoft.com/office/powerpoint/2010/main" val="20933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328061-4184-42B9-BBC1-984AE4F162C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A2CD6-1B3B-42D0-A87A-E94053F002C5}" type="slidenum">
              <a:rPr lang="en-US" smtClean="0"/>
              <a:t>‹#›</a:t>
            </a:fld>
            <a:endParaRPr lang="en-US"/>
          </a:p>
        </p:txBody>
      </p:sp>
    </p:spTree>
    <p:extLst>
      <p:ext uri="{BB962C8B-B14F-4D97-AF65-F5344CB8AC3E}">
        <p14:creationId xmlns:p14="http://schemas.microsoft.com/office/powerpoint/2010/main" val="244716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328061-4184-42B9-BBC1-984AE4F162C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A2CD6-1B3B-42D0-A87A-E94053F002C5}" type="slidenum">
              <a:rPr lang="en-US" smtClean="0"/>
              <a:t>‹#›</a:t>
            </a:fld>
            <a:endParaRPr lang="en-US"/>
          </a:p>
        </p:txBody>
      </p:sp>
    </p:spTree>
    <p:extLst>
      <p:ext uri="{BB962C8B-B14F-4D97-AF65-F5344CB8AC3E}">
        <p14:creationId xmlns:p14="http://schemas.microsoft.com/office/powerpoint/2010/main" val="18457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328061-4184-42B9-BBC1-984AE4F162CC}"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A2CD6-1B3B-42D0-A87A-E94053F002C5}" type="slidenum">
              <a:rPr lang="en-US" smtClean="0"/>
              <a:t>‹#›</a:t>
            </a:fld>
            <a:endParaRPr lang="en-US"/>
          </a:p>
        </p:txBody>
      </p:sp>
    </p:spTree>
    <p:extLst>
      <p:ext uri="{BB962C8B-B14F-4D97-AF65-F5344CB8AC3E}">
        <p14:creationId xmlns:p14="http://schemas.microsoft.com/office/powerpoint/2010/main" val="91768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328061-4184-42B9-BBC1-984AE4F162CC}" type="datetimeFigureOut">
              <a:rPr lang="en-US" smtClean="0"/>
              <a:t>3/6/2017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A2CD6-1B3B-42D0-A87A-E94053F002C5}" type="slidenum">
              <a:rPr lang="en-US" smtClean="0"/>
              <a:t>‹#›</a:t>
            </a:fld>
            <a:endParaRPr lang="en-US"/>
          </a:p>
        </p:txBody>
      </p:sp>
    </p:spTree>
    <p:extLst>
      <p:ext uri="{BB962C8B-B14F-4D97-AF65-F5344CB8AC3E}">
        <p14:creationId xmlns:p14="http://schemas.microsoft.com/office/powerpoint/2010/main" val="220773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328061-4184-42B9-BBC1-984AE4F162CC}" type="datetimeFigureOut">
              <a:rPr lang="en-US" smtClean="0"/>
              <a:t>3/6/2017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A2CD6-1B3B-42D0-A87A-E94053F002C5}" type="slidenum">
              <a:rPr lang="en-US" smtClean="0"/>
              <a:t>‹#›</a:t>
            </a:fld>
            <a:endParaRPr lang="en-US"/>
          </a:p>
        </p:txBody>
      </p:sp>
    </p:spTree>
    <p:extLst>
      <p:ext uri="{BB962C8B-B14F-4D97-AF65-F5344CB8AC3E}">
        <p14:creationId xmlns:p14="http://schemas.microsoft.com/office/powerpoint/2010/main" val="71531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28061-4184-42B9-BBC1-984AE4F162CC}" type="datetimeFigureOut">
              <a:rPr lang="en-US" smtClean="0"/>
              <a:t>3/6/2017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A2CD6-1B3B-42D0-A87A-E94053F002C5}" type="slidenum">
              <a:rPr lang="en-US" smtClean="0"/>
              <a:t>‹#›</a:t>
            </a:fld>
            <a:endParaRPr lang="en-US"/>
          </a:p>
        </p:txBody>
      </p:sp>
    </p:spTree>
    <p:extLst>
      <p:ext uri="{BB962C8B-B14F-4D97-AF65-F5344CB8AC3E}">
        <p14:creationId xmlns:p14="http://schemas.microsoft.com/office/powerpoint/2010/main" val="41270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328061-4184-42B9-BBC1-984AE4F162CC}"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A2CD6-1B3B-42D0-A87A-E94053F002C5}" type="slidenum">
              <a:rPr lang="en-US" smtClean="0"/>
              <a:t>‹#›</a:t>
            </a:fld>
            <a:endParaRPr lang="en-US"/>
          </a:p>
        </p:txBody>
      </p:sp>
    </p:spTree>
    <p:extLst>
      <p:ext uri="{BB962C8B-B14F-4D97-AF65-F5344CB8AC3E}">
        <p14:creationId xmlns:p14="http://schemas.microsoft.com/office/powerpoint/2010/main" val="83245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328061-4184-42B9-BBC1-984AE4F162CC}"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A2CD6-1B3B-42D0-A87A-E94053F002C5}" type="slidenum">
              <a:rPr lang="en-US" smtClean="0"/>
              <a:t>‹#›</a:t>
            </a:fld>
            <a:endParaRPr lang="en-US"/>
          </a:p>
        </p:txBody>
      </p:sp>
    </p:spTree>
    <p:extLst>
      <p:ext uri="{BB962C8B-B14F-4D97-AF65-F5344CB8AC3E}">
        <p14:creationId xmlns:p14="http://schemas.microsoft.com/office/powerpoint/2010/main" val="366246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28061-4184-42B9-BBC1-984AE4F162CC}" type="datetimeFigureOut">
              <a:rPr lang="en-US" smtClean="0"/>
              <a:t>3/6/2017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A2CD6-1B3B-42D0-A87A-E94053F002C5}" type="slidenum">
              <a:rPr lang="en-US" smtClean="0"/>
              <a:t>‹#›</a:t>
            </a:fld>
            <a:endParaRPr lang="en-US"/>
          </a:p>
        </p:txBody>
      </p:sp>
    </p:spTree>
    <p:extLst>
      <p:ext uri="{BB962C8B-B14F-4D97-AF65-F5344CB8AC3E}">
        <p14:creationId xmlns:p14="http://schemas.microsoft.com/office/powerpoint/2010/main" val="399465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4.jp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5.jpe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gif"/><Relationship Id="rId5" Type="http://schemas.openxmlformats.org/officeDocument/2006/relationships/image" Target="../media/image6.jp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2476" b="12476"/>
          <a:stretch>
            <a:fillRect/>
          </a:stretch>
        </p:blipFill>
        <p:spPr/>
      </p:pic>
      <p:sp useBgFill="1">
        <p:nvSpPr>
          <p:cNvPr id="9" name="Rectangle 8"/>
          <p:cNvSpPr/>
          <p:nvPr/>
        </p:nvSpPr>
        <p:spPr>
          <a:xfrm>
            <a:off x="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ectangle 9"/>
          <p:cNvSpPr/>
          <p:nvPr/>
        </p:nvSpPr>
        <p:spPr>
          <a:xfrm>
            <a:off x="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1" name="Rectangle 10"/>
          <p:cNvSpPr/>
          <p:nvPr/>
        </p:nvSpPr>
        <p:spPr>
          <a:xfrm>
            <a:off x="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2" name="Rectangle 11"/>
          <p:cNvSpPr/>
          <p:nvPr/>
        </p:nvSpPr>
        <p:spPr>
          <a:xfrm>
            <a:off x="24384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ectangle 12"/>
          <p:cNvSpPr/>
          <p:nvPr/>
        </p:nvSpPr>
        <p:spPr>
          <a:xfrm>
            <a:off x="24384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4" name="Rectangle 13"/>
          <p:cNvSpPr/>
          <p:nvPr/>
        </p:nvSpPr>
        <p:spPr>
          <a:xfrm>
            <a:off x="24384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5" name="Rectangle 14"/>
          <p:cNvSpPr/>
          <p:nvPr/>
        </p:nvSpPr>
        <p:spPr>
          <a:xfrm>
            <a:off x="48768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6" name="Rectangle 15"/>
          <p:cNvSpPr/>
          <p:nvPr/>
        </p:nvSpPr>
        <p:spPr>
          <a:xfrm>
            <a:off x="48768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7" name="Rectangle 16"/>
          <p:cNvSpPr/>
          <p:nvPr/>
        </p:nvSpPr>
        <p:spPr>
          <a:xfrm>
            <a:off x="48768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8" name="Rectangle 17"/>
          <p:cNvSpPr/>
          <p:nvPr/>
        </p:nvSpPr>
        <p:spPr>
          <a:xfrm>
            <a:off x="73152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9" name="Rectangle 18"/>
          <p:cNvSpPr/>
          <p:nvPr/>
        </p:nvSpPr>
        <p:spPr>
          <a:xfrm>
            <a:off x="73152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0" name="Rectangle 19"/>
          <p:cNvSpPr/>
          <p:nvPr/>
        </p:nvSpPr>
        <p:spPr>
          <a:xfrm>
            <a:off x="73152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1" name="Rectangle 20"/>
          <p:cNvSpPr/>
          <p:nvPr/>
        </p:nvSpPr>
        <p:spPr>
          <a:xfrm>
            <a:off x="97536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2" name="Rectangle 21"/>
          <p:cNvSpPr/>
          <p:nvPr/>
        </p:nvSpPr>
        <p:spPr>
          <a:xfrm>
            <a:off x="97536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3" name="Rectangle 22"/>
          <p:cNvSpPr/>
          <p:nvPr/>
        </p:nvSpPr>
        <p:spPr>
          <a:xfrm>
            <a:off x="97536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ounded Rectangle 1"/>
          <p:cNvSpPr/>
          <p:nvPr/>
        </p:nvSpPr>
        <p:spPr>
          <a:xfrm>
            <a:off x="457200" y="3016102"/>
            <a:ext cx="10680865" cy="373202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p:cNvSpPr txBox="1"/>
          <p:nvPr/>
        </p:nvSpPr>
        <p:spPr>
          <a:xfrm>
            <a:off x="237744" y="3219616"/>
            <a:ext cx="11100815" cy="3139321"/>
          </a:xfrm>
          <a:prstGeom prst="rect">
            <a:avLst/>
          </a:prstGeom>
          <a:noFill/>
        </p:spPr>
        <p:txBody>
          <a:bodyPr wrap="square" rtlCol="0">
            <a:spAutoFit/>
          </a:bodyPr>
          <a:lstStyle/>
          <a:p>
            <a:pPr algn="ctr"/>
            <a:r>
              <a:rPr lang="en-US" sz="3600" b="1" dirty="0"/>
              <a:t>Week 5 Mini-Strategy</a:t>
            </a:r>
          </a:p>
          <a:p>
            <a:pPr algn="ctr"/>
            <a:r>
              <a:rPr lang="en-US" sz="3600" b="1" dirty="0"/>
              <a:t>Team E: Rozell Ritemon, Nate Bachmeier, Sarita Dickens</a:t>
            </a:r>
          </a:p>
          <a:p>
            <a:pPr algn="ctr"/>
            <a:r>
              <a:rPr lang="en-US" sz="3600" b="1" dirty="0"/>
              <a:t>STR/581</a:t>
            </a:r>
          </a:p>
          <a:p>
            <a:pPr algn="ctr"/>
            <a:r>
              <a:rPr lang="en-US" sz="3600" b="1" dirty="0"/>
              <a:t>Edgar Coronel</a:t>
            </a:r>
          </a:p>
          <a:p>
            <a:pPr algn="ctr"/>
            <a:r>
              <a:rPr lang="en-US" sz="3600" b="1" dirty="0"/>
              <a:t>3/5/2017</a:t>
            </a:r>
          </a:p>
          <a:p>
            <a:endParaRPr lang="en-US" dirty="0"/>
          </a:p>
        </p:txBody>
      </p:sp>
    </p:spTree>
    <p:extLst>
      <p:ext uri="{BB962C8B-B14F-4D97-AF65-F5344CB8AC3E}">
        <p14:creationId xmlns:p14="http://schemas.microsoft.com/office/powerpoint/2010/main" val="224632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xit" presetSubtype="0" fill="hold" grpId="0" nodeType="afterEffect">
                                  <p:stCondLst>
                                    <p:cond delay="500"/>
                                  </p:stCondLst>
                                  <p:childTnLst>
                                    <p:anim calcmode="lin" valueType="num">
                                      <p:cBhvr>
                                        <p:cTn id="6" dur="1000"/>
                                        <p:tgtEl>
                                          <p:spTgt spid="9"/>
                                        </p:tgtEl>
                                        <p:attrNameLst>
                                          <p:attrName>ppt_w</p:attrName>
                                        </p:attrNameLst>
                                      </p:cBhvr>
                                      <p:tavLst>
                                        <p:tav tm="0">
                                          <p:val>
                                            <p:strVal val="ppt_w"/>
                                          </p:val>
                                        </p:tav>
                                        <p:tav tm="100000">
                                          <p:val>
                                            <p:strVal val="ppt_w*0.70"/>
                                          </p:val>
                                        </p:tav>
                                      </p:tavLst>
                                    </p:anim>
                                    <p:anim calcmode="lin" valueType="num">
                                      <p:cBhvr>
                                        <p:cTn id="7" dur="1000"/>
                                        <p:tgtEl>
                                          <p:spTgt spid="9"/>
                                        </p:tgtEl>
                                        <p:attrNameLst>
                                          <p:attrName>ppt_h</p:attrName>
                                        </p:attrNameLst>
                                      </p:cBhvr>
                                      <p:tavLst>
                                        <p:tav tm="0">
                                          <p:val>
                                            <p:strVal val="ppt_h"/>
                                          </p:val>
                                        </p:tav>
                                        <p:tav tm="100000">
                                          <p:val>
                                            <p:strVal val="ppt_h"/>
                                          </p:val>
                                        </p:tav>
                                      </p:tavLst>
                                    </p:anim>
                                    <p:animEffect transition="out" filter="fade">
                                      <p:cBhvr>
                                        <p:cTn id="8" dur="1000"/>
                                        <p:tgtEl>
                                          <p:spTgt spid="9"/>
                                        </p:tgtEl>
                                      </p:cBhvr>
                                    </p:animEffect>
                                    <p:set>
                                      <p:cBhvr>
                                        <p:cTn id="9" dur="1" fill="hold">
                                          <p:stCondLst>
                                            <p:cond delay="999"/>
                                          </p:stCondLst>
                                        </p:cTn>
                                        <p:tgtEl>
                                          <p:spTgt spid="9"/>
                                        </p:tgtEl>
                                        <p:attrNameLst>
                                          <p:attrName>style.visibility</p:attrName>
                                        </p:attrNameLst>
                                      </p:cBhvr>
                                      <p:to>
                                        <p:strVal val="hidden"/>
                                      </p:to>
                                    </p:set>
                                  </p:childTnLst>
                                </p:cTn>
                              </p:par>
                              <p:par>
                                <p:cTn id="10" presetID="55" presetClass="exit" presetSubtype="0" fill="hold" grpId="0" nodeType="withEffect">
                                  <p:stCondLst>
                                    <p:cond delay="600"/>
                                  </p:stCondLst>
                                  <p:childTnLst>
                                    <p:anim calcmode="lin" valueType="num">
                                      <p:cBhvr>
                                        <p:cTn id="11" dur="1000"/>
                                        <p:tgtEl>
                                          <p:spTgt spid="12"/>
                                        </p:tgtEl>
                                        <p:attrNameLst>
                                          <p:attrName>ppt_w</p:attrName>
                                        </p:attrNameLst>
                                      </p:cBhvr>
                                      <p:tavLst>
                                        <p:tav tm="0">
                                          <p:val>
                                            <p:strVal val="ppt_w"/>
                                          </p:val>
                                        </p:tav>
                                        <p:tav tm="100000">
                                          <p:val>
                                            <p:strVal val="ppt_w*0.70"/>
                                          </p:val>
                                        </p:tav>
                                      </p:tavLst>
                                    </p:anim>
                                    <p:anim calcmode="lin" valueType="num">
                                      <p:cBhvr>
                                        <p:cTn id="12" dur="1000"/>
                                        <p:tgtEl>
                                          <p:spTgt spid="12"/>
                                        </p:tgtEl>
                                        <p:attrNameLst>
                                          <p:attrName>ppt_h</p:attrName>
                                        </p:attrNameLst>
                                      </p:cBhvr>
                                      <p:tavLst>
                                        <p:tav tm="0">
                                          <p:val>
                                            <p:strVal val="ppt_h"/>
                                          </p:val>
                                        </p:tav>
                                        <p:tav tm="100000">
                                          <p:val>
                                            <p:strVal val="ppt_h"/>
                                          </p:val>
                                        </p:tav>
                                      </p:tavLst>
                                    </p:anim>
                                    <p:animEffect transition="out" filter="fade">
                                      <p:cBhvr>
                                        <p:cTn id="13" dur="1000"/>
                                        <p:tgtEl>
                                          <p:spTgt spid="12"/>
                                        </p:tgtEl>
                                      </p:cBhvr>
                                    </p:animEffect>
                                    <p:set>
                                      <p:cBhvr>
                                        <p:cTn id="14" dur="1" fill="hold">
                                          <p:stCondLst>
                                            <p:cond delay="999"/>
                                          </p:stCondLst>
                                        </p:cTn>
                                        <p:tgtEl>
                                          <p:spTgt spid="12"/>
                                        </p:tgtEl>
                                        <p:attrNameLst>
                                          <p:attrName>style.visibility</p:attrName>
                                        </p:attrNameLst>
                                      </p:cBhvr>
                                      <p:to>
                                        <p:strVal val="hidden"/>
                                      </p:to>
                                    </p:set>
                                  </p:childTnLst>
                                </p:cTn>
                              </p:par>
                              <p:par>
                                <p:cTn id="15" presetID="55" presetClass="exit" presetSubtype="0" fill="hold" grpId="0" nodeType="withEffect">
                                  <p:stCondLst>
                                    <p:cond delay="700"/>
                                  </p:stCondLst>
                                  <p:childTnLst>
                                    <p:anim calcmode="lin" valueType="num">
                                      <p:cBhvr>
                                        <p:cTn id="16" dur="1000"/>
                                        <p:tgtEl>
                                          <p:spTgt spid="15"/>
                                        </p:tgtEl>
                                        <p:attrNameLst>
                                          <p:attrName>ppt_w</p:attrName>
                                        </p:attrNameLst>
                                      </p:cBhvr>
                                      <p:tavLst>
                                        <p:tav tm="0">
                                          <p:val>
                                            <p:strVal val="ppt_w"/>
                                          </p:val>
                                        </p:tav>
                                        <p:tav tm="100000">
                                          <p:val>
                                            <p:strVal val="ppt_w*0.70"/>
                                          </p:val>
                                        </p:tav>
                                      </p:tavLst>
                                    </p:anim>
                                    <p:anim calcmode="lin" valueType="num">
                                      <p:cBhvr>
                                        <p:cTn id="17" dur="1000"/>
                                        <p:tgtEl>
                                          <p:spTgt spid="15"/>
                                        </p:tgtEl>
                                        <p:attrNameLst>
                                          <p:attrName>ppt_h</p:attrName>
                                        </p:attrNameLst>
                                      </p:cBhvr>
                                      <p:tavLst>
                                        <p:tav tm="0">
                                          <p:val>
                                            <p:strVal val="ppt_h"/>
                                          </p:val>
                                        </p:tav>
                                        <p:tav tm="100000">
                                          <p:val>
                                            <p:strVal val="ppt_h"/>
                                          </p:val>
                                        </p:tav>
                                      </p:tavLst>
                                    </p:anim>
                                    <p:animEffect transition="out" filter="fade">
                                      <p:cBhvr>
                                        <p:cTn id="18" dur="1000"/>
                                        <p:tgtEl>
                                          <p:spTgt spid="15"/>
                                        </p:tgtEl>
                                      </p:cBhvr>
                                    </p:animEffect>
                                    <p:set>
                                      <p:cBhvr>
                                        <p:cTn id="19" dur="1" fill="hold">
                                          <p:stCondLst>
                                            <p:cond delay="999"/>
                                          </p:stCondLst>
                                        </p:cTn>
                                        <p:tgtEl>
                                          <p:spTgt spid="15"/>
                                        </p:tgtEl>
                                        <p:attrNameLst>
                                          <p:attrName>style.visibility</p:attrName>
                                        </p:attrNameLst>
                                      </p:cBhvr>
                                      <p:to>
                                        <p:strVal val="hidden"/>
                                      </p:to>
                                    </p:set>
                                  </p:childTnLst>
                                </p:cTn>
                              </p:par>
                              <p:par>
                                <p:cTn id="20" presetID="55" presetClass="exit" presetSubtype="0" fill="hold" grpId="0" nodeType="withEffect">
                                  <p:stCondLst>
                                    <p:cond delay="800"/>
                                  </p:stCondLst>
                                  <p:childTnLst>
                                    <p:anim calcmode="lin" valueType="num">
                                      <p:cBhvr>
                                        <p:cTn id="21" dur="1000"/>
                                        <p:tgtEl>
                                          <p:spTgt spid="20"/>
                                        </p:tgtEl>
                                        <p:attrNameLst>
                                          <p:attrName>ppt_w</p:attrName>
                                        </p:attrNameLst>
                                      </p:cBhvr>
                                      <p:tavLst>
                                        <p:tav tm="0">
                                          <p:val>
                                            <p:strVal val="ppt_w"/>
                                          </p:val>
                                        </p:tav>
                                        <p:tav tm="100000">
                                          <p:val>
                                            <p:strVal val="ppt_w*0.70"/>
                                          </p:val>
                                        </p:tav>
                                      </p:tavLst>
                                    </p:anim>
                                    <p:anim calcmode="lin" valueType="num">
                                      <p:cBhvr>
                                        <p:cTn id="22" dur="1000"/>
                                        <p:tgtEl>
                                          <p:spTgt spid="20"/>
                                        </p:tgtEl>
                                        <p:attrNameLst>
                                          <p:attrName>ppt_h</p:attrName>
                                        </p:attrNameLst>
                                      </p:cBhvr>
                                      <p:tavLst>
                                        <p:tav tm="0">
                                          <p:val>
                                            <p:strVal val="ppt_h"/>
                                          </p:val>
                                        </p:tav>
                                        <p:tav tm="100000">
                                          <p:val>
                                            <p:strVal val="ppt_h"/>
                                          </p:val>
                                        </p:tav>
                                      </p:tavLst>
                                    </p:anim>
                                    <p:animEffect transition="out" filter="fade">
                                      <p:cBhvr>
                                        <p:cTn id="23" dur="1000"/>
                                        <p:tgtEl>
                                          <p:spTgt spid="20"/>
                                        </p:tgtEl>
                                      </p:cBhvr>
                                    </p:animEffect>
                                    <p:set>
                                      <p:cBhvr>
                                        <p:cTn id="24" dur="1" fill="hold">
                                          <p:stCondLst>
                                            <p:cond delay="999"/>
                                          </p:stCondLst>
                                        </p:cTn>
                                        <p:tgtEl>
                                          <p:spTgt spid="20"/>
                                        </p:tgtEl>
                                        <p:attrNameLst>
                                          <p:attrName>style.visibility</p:attrName>
                                        </p:attrNameLst>
                                      </p:cBhvr>
                                      <p:to>
                                        <p:strVal val="hidden"/>
                                      </p:to>
                                    </p:set>
                                  </p:childTnLst>
                                </p:cTn>
                              </p:par>
                              <p:par>
                                <p:cTn id="25" presetID="55" presetClass="exit" presetSubtype="0" fill="hold" grpId="0" nodeType="withEffect">
                                  <p:stCondLst>
                                    <p:cond delay="900"/>
                                  </p:stCondLst>
                                  <p:childTnLst>
                                    <p:anim calcmode="lin" valueType="num">
                                      <p:cBhvr>
                                        <p:cTn id="26" dur="1000"/>
                                        <p:tgtEl>
                                          <p:spTgt spid="23"/>
                                        </p:tgtEl>
                                        <p:attrNameLst>
                                          <p:attrName>ppt_w</p:attrName>
                                        </p:attrNameLst>
                                      </p:cBhvr>
                                      <p:tavLst>
                                        <p:tav tm="0">
                                          <p:val>
                                            <p:strVal val="ppt_w"/>
                                          </p:val>
                                        </p:tav>
                                        <p:tav tm="100000">
                                          <p:val>
                                            <p:strVal val="ppt_w*0.70"/>
                                          </p:val>
                                        </p:tav>
                                      </p:tavLst>
                                    </p:anim>
                                    <p:anim calcmode="lin" valueType="num">
                                      <p:cBhvr>
                                        <p:cTn id="27" dur="1000"/>
                                        <p:tgtEl>
                                          <p:spTgt spid="23"/>
                                        </p:tgtEl>
                                        <p:attrNameLst>
                                          <p:attrName>ppt_h</p:attrName>
                                        </p:attrNameLst>
                                      </p:cBhvr>
                                      <p:tavLst>
                                        <p:tav tm="0">
                                          <p:val>
                                            <p:strVal val="ppt_h"/>
                                          </p:val>
                                        </p:tav>
                                        <p:tav tm="100000">
                                          <p:val>
                                            <p:strVal val="ppt_h"/>
                                          </p:val>
                                        </p:tav>
                                      </p:tavLst>
                                    </p:anim>
                                    <p:animEffect transition="out" filter="fade">
                                      <p:cBhvr>
                                        <p:cTn id="28" dur="1000"/>
                                        <p:tgtEl>
                                          <p:spTgt spid="23"/>
                                        </p:tgtEl>
                                      </p:cBhvr>
                                    </p:animEffect>
                                    <p:set>
                                      <p:cBhvr>
                                        <p:cTn id="29" dur="1" fill="hold">
                                          <p:stCondLst>
                                            <p:cond delay="999"/>
                                          </p:stCondLst>
                                        </p:cTn>
                                        <p:tgtEl>
                                          <p:spTgt spid="23"/>
                                        </p:tgtEl>
                                        <p:attrNameLst>
                                          <p:attrName>style.visibility</p:attrName>
                                        </p:attrNameLst>
                                      </p:cBhvr>
                                      <p:to>
                                        <p:strVal val="hidden"/>
                                      </p:to>
                                    </p:set>
                                  </p:childTnLst>
                                </p:cTn>
                              </p:par>
                              <p:par>
                                <p:cTn id="30" presetID="55" presetClass="exit" presetSubtype="0" fill="hold" grpId="0" nodeType="withEffect">
                                  <p:stCondLst>
                                    <p:cond delay="1000"/>
                                  </p:stCondLst>
                                  <p:childTnLst>
                                    <p:anim calcmode="lin" valueType="num">
                                      <p:cBhvr>
                                        <p:cTn id="31" dur="1000"/>
                                        <p:tgtEl>
                                          <p:spTgt spid="10"/>
                                        </p:tgtEl>
                                        <p:attrNameLst>
                                          <p:attrName>ppt_w</p:attrName>
                                        </p:attrNameLst>
                                      </p:cBhvr>
                                      <p:tavLst>
                                        <p:tav tm="0">
                                          <p:val>
                                            <p:strVal val="ppt_w"/>
                                          </p:val>
                                        </p:tav>
                                        <p:tav tm="100000">
                                          <p:val>
                                            <p:strVal val="ppt_w*0.70"/>
                                          </p:val>
                                        </p:tav>
                                      </p:tavLst>
                                    </p:anim>
                                    <p:anim calcmode="lin" valueType="num">
                                      <p:cBhvr>
                                        <p:cTn id="32" dur="1000"/>
                                        <p:tgtEl>
                                          <p:spTgt spid="10"/>
                                        </p:tgtEl>
                                        <p:attrNameLst>
                                          <p:attrName>ppt_h</p:attrName>
                                        </p:attrNameLst>
                                      </p:cBhvr>
                                      <p:tavLst>
                                        <p:tav tm="0">
                                          <p:val>
                                            <p:strVal val="ppt_h"/>
                                          </p:val>
                                        </p:tav>
                                        <p:tav tm="100000">
                                          <p:val>
                                            <p:strVal val="ppt_h"/>
                                          </p:val>
                                        </p:tav>
                                      </p:tavLst>
                                    </p:anim>
                                    <p:animEffect transition="out" filter="fade">
                                      <p:cBhvr>
                                        <p:cTn id="33" dur="1000"/>
                                        <p:tgtEl>
                                          <p:spTgt spid="10"/>
                                        </p:tgtEl>
                                      </p:cBhvr>
                                    </p:animEffect>
                                    <p:set>
                                      <p:cBhvr>
                                        <p:cTn id="34" dur="1" fill="hold">
                                          <p:stCondLst>
                                            <p:cond delay="999"/>
                                          </p:stCondLst>
                                        </p:cTn>
                                        <p:tgtEl>
                                          <p:spTgt spid="10"/>
                                        </p:tgtEl>
                                        <p:attrNameLst>
                                          <p:attrName>style.visibility</p:attrName>
                                        </p:attrNameLst>
                                      </p:cBhvr>
                                      <p:to>
                                        <p:strVal val="hidden"/>
                                      </p:to>
                                    </p:set>
                                  </p:childTnLst>
                                </p:cTn>
                              </p:par>
                              <p:par>
                                <p:cTn id="35" presetID="55" presetClass="exit" presetSubtype="0" fill="hold" grpId="0" nodeType="withEffect">
                                  <p:stCondLst>
                                    <p:cond delay="1100"/>
                                  </p:stCondLst>
                                  <p:childTnLst>
                                    <p:anim calcmode="lin" valueType="num">
                                      <p:cBhvr>
                                        <p:cTn id="36" dur="1000"/>
                                        <p:tgtEl>
                                          <p:spTgt spid="13"/>
                                        </p:tgtEl>
                                        <p:attrNameLst>
                                          <p:attrName>ppt_w</p:attrName>
                                        </p:attrNameLst>
                                      </p:cBhvr>
                                      <p:tavLst>
                                        <p:tav tm="0">
                                          <p:val>
                                            <p:strVal val="ppt_w"/>
                                          </p:val>
                                        </p:tav>
                                        <p:tav tm="100000">
                                          <p:val>
                                            <p:strVal val="ppt_w*0.70"/>
                                          </p:val>
                                        </p:tav>
                                      </p:tavLst>
                                    </p:anim>
                                    <p:anim calcmode="lin" valueType="num">
                                      <p:cBhvr>
                                        <p:cTn id="37" dur="1000"/>
                                        <p:tgtEl>
                                          <p:spTgt spid="13"/>
                                        </p:tgtEl>
                                        <p:attrNameLst>
                                          <p:attrName>ppt_h</p:attrName>
                                        </p:attrNameLst>
                                      </p:cBhvr>
                                      <p:tavLst>
                                        <p:tav tm="0">
                                          <p:val>
                                            <p:strVal val="ppt_h"/>
                                          </p:val>
                                        </p:tav>
                                        <p:tav tm="100000">
                                          <p:val>
                                            <p:strVal val="ppt_h"/>
                                          </p:val>
                                        </p:tav>
                                      </p:tavLst>
                                    </p:anim>
                                    <p:animEffect transition="out" filter="fade">
                                      <p:cBhvr>
                                        <p:cTn id="38" dur="1000"/>
                                        <p:tgtEl>
                                          <p:spTgt spid="13"/>
                                        </p:tgtEl>
                                      </p:cBhvr>
                                    </p:animEffect>
                                    <p:set>
                                      <p:cBhvr>
                                        <p:cTn id="39" dur="1" fill="hold">
                                          <p:stCondLst>
                                            <p:cond delay="999"/>
                                          </p:stCondLst>
                                        </p:cTn>
                                        <p:tgtEl>
                                          <p:spTgt spid="13"/>
                                        </p:tgtEl>
                                        <p:attrNameLst>
                                          <p:attrName>style.visibility</p:attrName>
                                        </p:attrNameLst>
                                      </p:cBhvr>
                                      <p:to>
                                        <p:strVal val="hidden"/>
                                      </p:to>
                                    </p:set>
                                  </p:childTnLst>
                                </p:cTn>
                              </p:par>
                              <p:par>
                                <p:cTn id="40" presetID="55" presetClass="exit" presetSubtype="0" fill="hold" grpId="0" nodeType="withEffect">
                                  <p:stCondLst>
                                    <p:cond delay="1200"/>
                                  </p:stCondLst>
                                  <p:childTnLst>
                                    <p:anim calcmode="lin" valueType="num">
                                      <p:cBhvr>
                                        <p:cTn id="41" dur="1000"/>
                                        <p:tgtEl>
                                          <p:spTgt spid="16"/>
                                        </p:tgtEl>
                                        <p:attrNameLst>
                                          <p:attrName>ppt_w</p:attrName>
                                        </p:attrNameLst>
                                      </p:cBhvr>
                                      <p:tavLst>
                                        <p:tav tm="0">
                                          <p:val>
                                            <p:strVal val="ppt_w"/>
                                          </p:val>
                                        </p:tav>
                                        <p:tav tm="100000">
                                          <p:val>
                                            <p:strVal val="ppt_w*0.70"/>
                                          </p:val>
                                        </p:tav>
                                      </p:tavLst>
                                    </p:anim>
                                    <p:anim calcmode="lin" valueType="num">
                                      <p:cBhvr>
                                        <p:cTn id="42" dur="1000"/>
                                        <p:tgtEl>
                                          <p:spTgt spid="16"/>
                                        </p:tgtEl>
                                        <p:attrNameLst>
                                          <p:attrName>ppt_h</p:attrName>
                                        </p:attrNameLst>
                                      </p:cBhvr>
                                      <p:tavLst>
                                        <p:tav tm="0">
                                          <p:val>
                                            <p:strVal val="ppt_h"/>
                                          </p:val>
                                        </p:tav>
                                        <p:tav tm="100000">
                                          <p:val>
                                            <p:strVal val="ppt_h"/>
                                          </p:val>
                                        </p:tav>
                                      </p:tavLst>
                                    </p:anim>
                                    <p:animEffect transition="out" filter="fade">
                                      <p:cBhvr>
                                        <p:cTn id="43" dur="1000"/>
                                        <p:tgtEl>
                                          <p:spTgt spid="16"/>
                                        </p:tgtEl>
                                      </p:cBhvr>
                                    </p:animEffect>
                                    <p:set>
                                      <p:cBhvr>
                                        <p:cTn id="44" dur="1" fill="hold">
                                          <p:stCondLst>
                                            <p:cond delay="999"/>
                                          </p:stCondLst>
                                        </p:cTn>
                                        <p:tgtEl>
                                          <p:spTgt spid="16"/>
                                        </p:tgtEl>
                                        <p:attrNameLst>
                                          <p:attrName>style.visibility</p:attrName>
                                        </p:attrNameLst>
                                      </p:cBhvr>
                                      <p:to>
                                        <p:strVal val="hidden"/>
                                      </p:to>
                                    </p:set>
                                  </p:childTnLst>
                                </p:cTn>
                              </p:par>
                              <p:par>
                                <p:cTn id="45" presetID="55" presetClass="exit" presetSubtype="0" fill="hold" grpId="0" nodeType="withEffect">
                                  <p:stCondLst>
                                    <p:cond delay="1300"/>
                                  </p:stCondLst>
                                  <p:childTnLst>
                                    <p:anim calcmode="lin" valueType="num">
                                      <p:cBhvr>
                                        <p:cTn id="46" dur="1000"/>
                                        <p:tgtEl>
                                          <p:spTgt spid="18"/>
                                        </p:tgtEl>
                                        <p:attrNameLst>
                                          <p:attrName>ppt_w</p:attrName>
                                        </p:attrNameLst>
                                      </p:cBhvr>
                                      <p:tavLst>
                                        <p:tav tm="0">
                                          <p:val>
                                            <p:strVal val="ppt_w"/>
                                          </p:val>
                                        </p:tav>
                                        <p:tav tm="100000">
                                          <p:val>
                                            <p:strVal val="ppt_w*0.70"/>
                                          </p:val>
                                        </p:tav>
                                      </p:tavLst>
                                    </p:anim>
                                    <p:anim calcmode="lin" valueType="num">
                                      <p:cBhvr>
                                        <p:cTn id="47" dur="1000"/>
                                        <p:tgtEl>
                                          <p:spTgt spid="18"/>
                                        </p:tgtEl>
                                        <p:attrNameLst>
                                          <p:attrName>ppt_h</p:attrName>
                                        </p:attrNameLst>
                                      </p:cBhvr>
                                      <p:tavLst>
                                        <p:tav tm="0">
                                          <p:val>
                                            <p:strVal val="ppt_h"/>
                                          </p:val>
                                        </p:tav>
                                        <p:tav tm="100000">
                                          <p:val>
                                            <p:strVal val="ppt_h"/>
                                          </p:val>
                                        </p:tav>
                                      </p:tavLst>
                                    </p:anim>
                                    <p:animEffect transition="out" filter="fade">
                                      <p:cBhvr>
                                        <p:cTn id="48" dur="1000"/>
                                        <p:tgtEl>
                                          <p:spTgt spid="18"/>
                                        </p:tgtEl>
                                      </p:cBhvr>
                                    </p:animEffect>
                                    <p:set>
                                      <p:cBhvr>
                                        <p:cTn id="49" dur="1" fill="hold">
                                          <p:stCondLst>
                                            <p:cond delay="999"/>
                                          </p:stCondLst>
                                        </p:cTn>
                                        <p:tgtEl>
                                          <p:spTgt spid="18"/>
                                        </p:tgtEl>
                                        <p:attrNameLst>
                                          <p:attrName>style.visibility</p:attrName>
                                        </p:attrNameLst>
                                      </p:cBhvr>
                                      <p:to>
                                        <p:strVal val="hidden"/>
                                      </p:to>
                                    </p:set>
                                  </p:childTnLst>
                                </p:cTn>
                              </p:par>
                              <p:par>
                                <p:cTn id="50" presetID="55" presetClass="exit" presetSubtype="0" fill="hold" grpId="0" nodeType="withEffect">
                                  <p:stCondLst>
                                    <p:cond delay="1400"/>
                                  </p:stCondLst>
                                  <p:childTnLst>
                                    <p:anim calcmode="lin" valueType="num">
                                      <p:cBhvr>
                                        <p:cTn id="51" dur="1000"/>
                                        <p:tgtEl>
                                          <p:spTgt spid="21"/>
                                        </p:tgtEl>
                                        <p:attrNameLst>
                                          <p:attrName>ppt_w</p:attrName>
                                        </p:attrNameLst>
                                      </p:cBhvr>
                                      <p:tavLst>
                                        <p:tav tm="0">
                                          <p:val>
                                            <p:strVal val="ppt_w"/>
                                          </p:val>
                                        </p:tav>
                                        <p:tav tm="100000">
                                          <p:val>
                                            <p:strVal val="ppt_w*0.70"/>
                                          </p:val>
                                        </p:tav>
                                      </p:tavLst>
                                    </p:anim>
                                    <p:anim calcmode="lin" valueType="num">
                                      <p:cBhvr>
                                        <p:cTn id="52" dur="1000"/>
                                        <p:tgtEl>
                                          <p:spTgt spid="21"/>
                                        </p:tgtEl>
                                        <p:attrNameLst>
                                          <p:attrName>ppt_h</p:attrName>
                                        </p:attrNameLst>
                                      </p:cBhvr>
                                      <p:tavLst>
                                        <p:tav tm="0">
                                          <p:val>
                                            <p:strVal val="ppt_h"/>
                                          </p:val>
                                        </p:tav>
                                        <p:tav tm="100000">
                                          <p:val>
                                            <p:strVal val="ppt_h"/>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55" presetClass="exit" presetSubtype="0" fill="hold" grpId="0" nodeType="withEffect">
                                  <p:stCondLst>
                                    <p:cond delay="1500"/>
                                  </p:stCondLst>
                                  <p:childTnLst>
                                    <p:anim calcmode="lin" valueType="num">
                                      <p:cBhvr>
                                        <p:cTn id="56" dur="1000"/>
                                        <p:tgtEl>
                                          <p:spTgt spid="11"/>
                                        </p:tgtEl>
                                        <p:attrNameLst>
                                          <p:attrName>ppt_w</p:attrName>
                                        </p:attrNameLst>
                                      </p:cBhvr>
                                      <p:tavLst>
                                        <p:tav tm="0">
                                          <p:val>
                                            <p:strVal val="ppt_w"/>
                                          </p:val>
                                        </p:tav>
                                        <p:tav tm="100000">
                                          <p:val>
                                            <p:strVal val="ppt_w*0.70"/>
                                          </p:val>
                                        </p:tav>
                                      </p:tavLst>
                                    </p:anim>
                                    <p:anim calcmode="lin" valueType="num">
                                      <p:cBhvr>
                                        <p:cTn id="57" dur="1000"/>
                                        <p:tgtEl>
                                          <p:spTgt spid="11"/>
                                        </p:tgtEl>
                                        <p:attrNameLst>
                                          <p:attrName>ppt_h</p:attrName>
                                        </p:attrNameLst>
                                      </p:cBhvr>
                                      <p:tavLst>
                                        <p:tav tm="0">
                                          <p:val>
                                            <p:strVal val="ppt_h"/>
                                          </p:val>
                                        </p:tav>
                                        <p:tav tm="100000">
                                          <p:val>
                                            <p:strVal val="ppt_h"/>
                                          </p:val>
                                        </p:tav>
                                      </p:tavLst>
                                    </p:anim>
                                    <p:animEffect transition="out" filter="fade">
                                      <p:cBhvr>
                                        <p:cTn id="58" dur="1000"/>
                                        <p:tgtEl>
                                          <p:spTgt spid="11"/>
                                        </p:tgtEl>
                                      </p:cBhvr>
                                    </p:animEffect>
                                    <p:set>
                                      <p:cBhvr>
                                        <p:cTn id="59" dur="1" fill="hold">
                                          <p:stCondLst>
                                            <p:cond delay="999"/>
                                          </p:stCondLst>
                                        </p:cTn>
                                        <p:tgtEl>
                                          <p:spTgt spid="11"/>
                                        </p:tgtEl>
                                        <p:attrNameLst>
                                          <p:attrName>style.visibility</p:attrName>
                                        </p:attrNameLst>
                                      </p:cBhvr>
                                      <p:to>
                                        <p:strVal val="hidden"/>
                                      </p:to>
                                    </p:set>
                                  </p:childTnLst>
                                </p:cTn>
                              </p:par>
                              <p:par>
                                <p:cTn id="60" presetID="55" presetClass="exit" presetSubtype="0" fill="hold" grpId="0" nodeType="withEffect">
                                  <p:stCondLst>
                                    <p:cond delay="1600"/>
                                  </p:stCondLst>
                                  <p:childTnLst>
                                    <p:anim calcmode="lin" valueType="num">
                                      <p:cBhvr>
                                        <p:cTn id="61" dur="1000"/>
                                        <p:tgtEl>
                                          <p:spTgt spid="14"/>
                                        </p:tgtEl>
                                        <p:attrNameLst>
                                          <p:attrName>ppt_w</p:attrName>
                                        </p:attrNameLst>
                                      </p:cBhvr>
                                      <p:tavLst>
                                        <p:tav tm="0">
                                          <p:val>
                                            <p:strVal val="ppt_w"/>
                                          </p:val>
                                        </p:tav>
                                        <p:tav tm="100000">
                                          <p:val>
                                            <p:strVal val="ppt_w*0.70"/>
                                          </p:val>
                                        </p:tav>
                                      </p:tavLst>
                                    </p:anim>
                                    <p:anim calcmode="lin" valueType="num">
                                      <p:cBhvr>
                                        <p:cTn id="62" dur="1000"/>
                                        <p:tgtEl>
                                          <p:spTgt spid="14"/>
                                        </p:tgtEl>
                                        <p:attrNameLst>
                                          <p:attrName>ppt_h</p:attrName>
                                        </p:attrNameLst>
                                      </p:cBhvr>
                                      <p:tavLst>
                                        <p:tav tm="0">
                                          <p:val>
                                            <p:strVal val="ppt_h"/>
                                          </p:val>
                                        </p:tav>
                                        <p:tav tm="100000">
                                          <p:val>
                                            <p:strVal val="ppt_h"/>
                                          </p:val>
                                        </p:tav>
                                      </p:tavLst>
                                    </p:anim>
                                    <p:animEffect transition="out" filter="fade">
                                      <p:cBhvr>
                                        <p:cTn id="63" dur="1000"/>
                                        <p:tgtEl>
                                          <p:spTgt spid="14"/>
                                        </p:tgtEl>
                                      </p:cBhvr>
                                    </p:animEffect>
                                    <p:set>
                                      <p:cBhvr>
                                        <p:cTn id="64" dur="1" fill="hold">
                                          <p:stCondLst>
                                            <p:cond delay="999"/>
                                          </p:stCondLst>
                                        </p:cTn>
                                        <p:tgtEl>
                                          <p:spTgt spid="14"/>
                                        </p:tgtEl>
                                        <p:attrNameLst>
                                          <p:attrName>style.visibility</p:attrName>
                                        </p:attrNameLst>
                                      </p:cBhvr>
                                      <p:to>
                                        <p:strVal val="hidden"/>
                                      </p:to>
                                    </p:set>
                                  </p:childTnLst>
                                </p:cTn>
                              </p:par>
                              <p:par>
                                <p:cTn id="65" presetID="55" presetClass="exit" presetSubtype="0" fill="hold" grpId="0" nodeType="withEffect">
                                  <p:stCondLst>
                                    <p:cond delay="1700"/>
                                  </p:stCondLst>
                                  <p:childTnLst>
                                    <p:anim calcmode="lin" valueType="num">
                                      <p:cBhvr>
                                        <p:cTn id="66" dur="1000"/>
                                        <p:tgtEl>
                                          <p:spTgt spid="17"/>
                                        </p:tgtEl>
                                        <p:attrNameLst>
                                          <p:attrName>ppt_w</p:attrName>
                                        </p:attrNameLst>
                                      </p:cBhvr>
                                      <p:tavLst>
                                        <p:tav tm="0">
                                          <p:val>
                                            <p:strVal val="ppt_w"/>
                                          </p:val>
                                        </p:tav>
                                        <p:tav tm="100000">
                                          <p:val>
                                            <p:strVal val="ppt_w*0.70"/>
                                          </p:val>
                                        </p:tav>
                                      </p:tavLst>
                                    </p:anim>
                                    <p:anim calcmode="lin" valueType="num">
                                      <p:cBhvr>
                                        <p:cTn id="67" dur="1000"/>
                                        <p:tgtEl>
                                          <p:spTgt spid="17"/>
                                        </p:tgtEl>
                                        <p:attrNameLst>
                                          <p:attrName>ppt_h</p:attrName>
                                        </p:attrNameLst>
                                      </p:cBhvr>
                                      <p:tavLst>
                                        <p:tav tm="0">
                                          <p:val>
                                            <p:strVal val="ppt_h"/>
                                          </p:val>
                                        </p:tav>
                                        <p:tav tm="100000">
                                          <p:val>
                                            <p:strVal val="ppt_h"/>
                                          </p:val>
                                        </p:tav>
                                      </p:tavLst>
                                    </p:anim>
                                    <p:animEffect transition="out" filter="fade">
                                      <p:cBhvr>
                                        <p:cTn id="68" dur="1000"/>
                                        <p:tgtEl>
                                          <p:spTgt spid="17"/>
                                        </p:tgtEl>
                                      </p:cBhvr>
                                    </p:animEffect>
                                    <p:set>
                                      <p:cBhvr>
                                        <p:cTn id="69" dur="1" fill="hold">
                                          <p:stCondLst>
                                            <p:cond delay="999"/>
                                          </p:stCondLst>
                                        </p:cTn>
                                        <p:tgtEl>
                                          <p:spTgt spid="17"/>
                                        </p:tgtEl>
                                        <p:attrNameLst>
                                          <p:attrName>style.visibility</p:attrName>
                                        </p:attrNameLst>
                                      </p:cBhvr>
                                      <p:to>
                                        <p:strVal val="hidden"/>
                                      </p:to>
                                    </p:set>
                                  </p:childTnLst>
                                </p:cTn>
                              </p:par>
                              <p:par>
                                <p:cTn id="70" presetID="55" presetClass="exit" presetSubtype="0" fill="hold" grpId="0" nodeType="withEffect">
                                  <p:stCondLst>
                                    <p:cond delay="1800"/>
                                  </p:stCondLst>
                                  <p:childTnLst>
                                    <p:anim calcmode="lin" valueType="num">
                                      <p:cBhvr>
                                        <p:cTn id="71" dur="1000"/>
                                        <p:tgtEl>
                                          <p:spTgt spid="19"/>
                                        </p:tgtEl>
                                        <p:attrNameLst>
                                          <p:attrName>ppt_w</p:attrName>
                                        </p:attrNameLst>
                                      </p:cBhvr>
                                      <p:tavLst>
                                        <p:tav tm="0">
                                          <p:val>
                                            <p:strVal val="ppt_w"/>
                                          </p:val>
                                        </p:tav>
                                        <p:tav tm="100000">
                                          <p:val>
                                            <p:strVal val="ppt_w*0.70"/>
                                          </p:val>
                                        </p:tav>
                                      </p:tavLst>
                                    </p:anim>
                                    <p:anim calcmode="lin" valueType="num">
                                      <p:cBhvr>
                                        <p:cTn id="72" dur="1000"/>
                                        <p:tgtEl>
                                          <p:spTgt spid="19"/>
                                        </p:tgtEl>
                                        <p:attrNameLst>
                                          <p:attrName>ppt_h</p:attrName>
                                        </p:attrNameLst>
                                      </p:cBhvr>
                                      <p:tavLst>
                                        <p:tav tm="0">
                                          <p:val>
                                            <p:strVal val="ppt_h"/>
                                          </p:val>
                                        </p:tav>
                                        <p:tav tm="100000">
                                          <p:val>
                                            <p:strVal val="ppt_h"/>
                                          </p:val>
                                        </p:tav>
                                      </p:tavLst>
                                    </p:anim>
                                    <p:animEffect transition="out" filter="fade">
                                      <p:cBhvr>
                                        <p:cTn id="73" dur="1000"/>
                                        <p:tgtEl>
                                          <p:spTgt spid="19"/>
                                        </p:tgtEl>
                                      </p:cBhvr>
                                    </p:animEffect>
                                    <p:set>
                                      <p:cBhvr>
                                        <p:cTn id="74" dur="1" fill="hold">
                                          <p:stCondLst>
                                            <p:cond delay="999"/>
                                          </p:stCondLst>
                                        </p:cTn>
                                        <p:tgtEl>
                                          <p:spTgt spid="19"/>
                                        </p:tgtEl>
                                        <p:attrNameLst>
                                          <p:attrName>style.visibility</p:attrName>
                                        </p:attrNameLst>
                                      </p:cBhvr>
                                      <p:to>
                                        <p:strVal val="hidden"/>
                                      </p:to>
                                    </p:set>
                                  </p:childTnLst>
                                </p:cTn>
                              </p:par>
                              <p:par>
                                <p:cTn id="75" presetID="55" presetClass="exit" presetSubtype="0" fill="hold" grpId="0" nodeType="withEffect">
                                  <p:stCondLst>
                                    <p:cond delay="1900"/>
                                  </p:stCondLst>
                                  <p:childTnLst>
                                    <p:anim calcmode="lin" valueType="num">
                                      <p:cBhvr>
                                        <p:cTn id="76" dur="1000"/>
                                        <p:tgtEl>
                                          <p:spTgt spid="22"/>
                                        </p:tgtEl>
                                        <p:attrNameLst>
                                          <p:attrName>ppt_w</p:attrName>
                                        </p:attrNameLst>
                                      </p:cBhvr>
                                      <p:tavLst>
                                        <p:tav tm="0">
                                          <p:val>
                                            <p:strVal val="ppt_w"/>
                                          </p:val>
                                        </p:tav>
                                        <p:tav tm="100000">
                                          <p:val>
                                            <p:strVal val="ppt_w*0.70"/>
                                          </p:val>
                                        </p:tav>
                                      </p:tavLst>
                                    </p:anim>
                                    <p:anim calcmode="lin" valueType="num">
                                      <p:cBhvr>
                                        <p:cTn id="77" dur="1000"/>
                                        <p:tgtEl>
                                          <p:spTgt spid="22"/>
                                        </p:tgtEl>
                                        <p:attrNameLst>
                                          <p:attrName>ppt_h</p:attrName>
                                        </p:attrNameLst>
                                      </p:cBhvr>
                                      <p:tavLst>
                                        <p:tav tm="0">
                                          <p:val>
                                            <p:strVal val="ppt_h"/>
                                          </p:val>
                                        </p:tav>
                                        <p:tav tm="100000">
                                          <p:val>
                                            <p:strVal val="ppt_h"/>
                                          </p:val>
                                        </p:tav>
                                      </p:tavLst>
                                    </p:anim>
                                    <p:animEffect transition="out" filter="fade">
                                      <p:cBhvr>
                                        <p:cTn id="78" dur="1000"/>
                                        <p:tgtEl>
                                          <p:spTgt spid="22"/>
                                        </p:tgtEl>
                                      </p:cBhvr>
                                    </p:animEffect>
                                    <p:set>
                                      <p:cBhvr>
                                        <p:cTn id="79"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2476" b="12476"/>
          <a:stretch>
            <a:fillRect/>
          </a:stretch>
        </p:blipFill>
        <p:spPr/>
      </p:pic>
      <p:sp useBgFill="1">
        <p:nvSpPr>
          <p:cNvPr id="9" name="Rectangle 8"/>
          <p:cNvSpPr/>
          <p:nvPr/>
        </p:nvSpPr>
        <p:spPr>
          <a:xfrm>
            <a:off x="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ectangle 9"/>
          <p:cNvSpPr/>
          <p:nvPr/>
        </p:nvSpPr>
        <p:spPr>
          <a:xfrm>
            <a:off x="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1" name="Rectangle 10"/>
          <p:cNvSpPr/>
          <p:nvPr/>
        </p:nvSpPr>
        <p:spPr>
          <a:xfrm>
            <a:off x="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2" name="Rectangle 11"/>
          <p:cNvSpPr/>
          <p:nvPr/>
        </p:nvSpPr>
        <p:spPr>
          <a:xfrm>
            <a:off x="24384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ectangle 12"/>
          <p:cNvSpPr/>
          <p:nvPr/>
        </p:nvSpPr>
        <p:spPr>
          <a:xfrm>
            <a:off x="24384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4" name="Rectangle 13"/>
          <p:cNvSpPr/>
          <p:nvPr/>
        </p:nvSpPr>
        <p:spPr>
          <a:xfrm>
            <a:off x="24384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5" name="Rectangle 14"/>
          <p:cNvSpPr/>
          <p:nvPr/>
        </p:nvSpPr>
        <p:spPr>
          <a:xfrm>
            <a:off x="48768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6" name="Rectangle 15"/>
          <p:cNvSpPr/>
          <p:nvPr/>
        </p:nvSpPr>
        <p:spPr>
          <a:xfrm>
            <a:off x="48768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7" name="Rectangle 16"/>
          <p:cNvSpPr/>
          <p:nvPr/>
        </p:nvSpPr>
        <p:spPr>
          <a:xfrm>
            <a:off x="48768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8" name="Rectangle 17"/>
          <p:cNvSpPr/>
          <p:nvPr/>
        </p:nvSpPr>
        <p:spPr>
          <a:xfrm>
            <a:off x="73152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9" name="Rectangle 18"/>
          <p:cNvSpPr/>
          <p:nvPr/>
        </p:nvSpPr>
        <p:spPr>
          <a:xfrm>
            <a:off x="73152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0" name="Rectangle 19"/>
          <p:cNvSpPr/>
          <p:nvPr/>
        </p:nvSpPr>
        <p:spPr>
          <a:xfrm>
            <a:off x="73152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1" name="Rectangle 20"/>
          <p:cNvSpPr/>
          <p:nvPr/>
        </p:nvSpPr>
        <p:spPr>
          <a:xfrm>
            <a:off x="97536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2" name="Rectangle 21"/>
          <p:cNvSpPr/>
          <p:nvPr/>
        </p:nvSpPr>
        <p:spPr>
          <a:xfrm>
            <a:off x="97536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3" name="Rectangle 22"/>
          <p:cNvSpPr/>
          <p:nvPr/>
        </p:nvSpPr>
        <p:spPr>
          <a:xfrm>
            <a:off x="97536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ounded Rectangle 1"/>
          <p:cNvSpPr/>
          <p:nvPr/>
        </p:nvSpPr>
        <p:spPr>
          <a:xfrm>
            <a:off x="457200" y="265176"/>
            <a:ext cx="11466576" cy="648295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400" y="730876"/>
            <a:ext cx="10287000" cy="6017254"/>
          </a:xfrm>
          <a:prstGeom prst="rect">
            <a:avLst/>
          </a:prstGeom>
        </p:spPr>
      </p:pic>
    </p:spTree>
    <p:extLst>
      <p:ext uri="{BB962C8B-B14F-4D97-AF65-F5344CB8AC3E}">
        <p14:creationId xmlns:p14="http://schemas.microsoft.com/office/powerpoint/2010/main" val="102449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xit" presetSubtype="0" fill="hold" grpId="0" nodeType="afterEffect">
                                  <p:stCondLst>
                                    <p:cond delay="500"/>
                                  </p:stCondLst>
                                  <p:childTnLst>
                                    <p:anim calcmode="lin" valueType="num">
                                      <p:cBhvr>
                                        <p:cTn id="6" dur="1000"/>
                                        <p:tgtEl>
                                          <p:spTgt spid="9"/>
                                        </p:tgtEl>
                                        <p:attrNameLst>
                                          <p:attrName>ppt_w</p:attrName>
                                        </p:attrNameLst>
                                      </p:cBhvr>
                                      <p:tavLst>
                                        <p:tav tm="0">
                                          <p:val>
                                            <p:strVal val="ppt_w"/>
                                          </p:val>
                                        </p:tav>
                                        <p:tav tm="100000">
                                          <p:val>
                                            <p:strVal val="ppt_w*0.70"/>
                                          </p:val>
                                        </p:tav>
                                      </p:tavLst>
                                    </p:anim>
                                    <p:anim calcmode="lin" valueType="num">
                                      <p:cBhvr>
                                        <p:cTn id="7" dur="1000"/>
                                        <p:tgtEl>
                                          <p:spTgt spid="9"/>
                                        </p:tgtEl>
                                        <p:attrNameLst>
                                          <p:attrName>ppt_h</p:attrName>
                                        </p:attrNameLst>
                                      </p:cBhvr>
                                      <p:tavLst>
                                        <p:tav tm="0">
                                          <p:val>
                                            <p:strVal val="ppt_h"/>
                                          </p:val>
                                        </p:tav>
                                        <p:tav tm="100000">
                                          <p:val>
                                            <p:strVal val="ppt_h"/>
                                          </p:val>
                                        </p:tav>
                                      </p:tavLst>
                                    </p:anim>
                                    <p:animEffect transition="out" filter="fade">
                                      <p:cBhvr>
                                        <p:cTn id="8" dur="1000"/>
                                        <p:tgtEl>
                                          <p:spTgt spid="9"/>
                                        </p:tgtEl>
                                      </p:cBhvr>
                                    </p:animEffect>
                                    <p:set>
                                      <p:cBhvr>
                                        <p:cTn id="9" dur="1" fill="hold">
                                          <p:stCondLst>
                                            <p:cond delay="999"/>
                                          </p:stCondLst>
                                        </p:cTn>
                                        <p:tgtEl>
                                          <p:spTgt spid="9"/>
                                        </p:tgtEl>
                                        <p:attrNameLst>
                                          <p:attrName>style.visibility</p:attrName>
                                        </p:attrNameLst>
                                      </p:cBhvr>
                                      <p:to>
                                        <p:strVal val="hidden"/>
                                      </p:to>
                                    </p:set>
                                  </p:childTnLst>
                                </p:cTn>
                              </p:par>
                              <p:par>
                                <p:cTn id="10" presetID="55" presetClass="exit" presetSubtype="0" fill="hold" grpId="0" nodeType="withEffect">
                                  <p:stCondLst>
                                    <p:cond delay="600"/>
                                  </p:stCondLst>
                                  <p:childTnLst>
                                    <p:anim calcmode="lin" valueType="num">
                                      <p:cBhvr>
                                        <p:cTn id="11" dur="1000"/>
                                        <p:tgtEl>
                                          <p:spTgt spid="12"/>
                                        </p:tgtEl>
                                        <p:attrNameLst>
                                          <p:attrName>ppt_w</p:attrName>
                                        </p:attrNameLst>
                                      </p:cBhvr>
                                      <p:tavLst>
                                        <p:tav tm="0">
                                          <p:val>
                                            <p:strVal val="ppt_w"/>
                                          </p:val>
                                        </p:tav>
                                        <p:tav tm="100000">
                                          <p:val>
                                            <p:strVal val="ppt_w*0.70"/>
                                          </p:val>
                                        </p:tav>
                                      </p:tavLst>
                                    </p:anim>
                                    <p:anim calcmode="lin" valueType="num">
                                      <p:cBhvr>
                                        <p:cTn id="12" dur="1000"/>
                                        <p:tgtEl>
                                          <p:spTgt spid="12"/>
                                        </p:tgtEl>
                                        <p:attrNameLst>
                                          <p:attrName>ppt_h</p:attrName>
                                        </p:attrNameLst>
                                      </p:cBhvr>
                                      <p:tavLst>
                                        <p:tav tm="0">
                                          <p:val>
                                            <p:strVal val="ppt_h"/>
                                          </p:val>
                                        </p:tav>
                                        <p:tav tm="100000">
                                          <p:val>
                                            <p:strVal val="ppt_h"/>
                                          </p:val>
                                        </p:tav>
                                      </p:tavLst>
                                    </p:anim>
                                    <p:animEffect transition="out" filter="fade">
                                      <p:cBhvr>
                                        <p:cTn id="13" dur="1000"/>
                                        <p:tgtEl>
                                          <p:spTgt spid="12"/>
                                        </p:tgtEl>
                                      </p:cBhvr>
                                    </p:animEffect>
                                    <p:set>
                                      <p:cBhvr>
                                        <p:cTn id="14" dur="1" fill="hold">
                                          <p:stCondLst>
                                            <p:cond delay="999"/>
                                          </p:stCondLst>
                                        </p:cTn>
                                        <p:tgtEl>
                                          <p:spTgt spid="12"/>
                                        </p:tgtEl>
                                        <p:attrNameLst>
                                          <p:attrName>style.visibility</p:attrName>
                                        </p:attrNameLst>
                                      </p:cBhvr>
                                      <p:to>
                                        <p:strVal val="hidden"/>
                                      </p:to>
                                    </p:set>
                                  </p:childTnLst>
                                </p:cTn>
                              </p:par>
                              <p:par>
                                <p:cTn id="15" presetID="55" presetClass="exit" presetSubtype="0" fill="hold" grpId="0" nodeType="withEffect">
                                  <p:stCondLst>
                                    <p:cond delay="700"/>
                                  </p:stCondLst>
                                  <p:childTnLst>
                                    <p:anim calcmode="lin" valueType="num">
                                      <p:cBhvr>
                                        <p:cTn id="16" dur="1000"/>
                                        <p:tgtEl>
                                          <p:spTgt spid="15"/>
                                        </p:tgtEl>
                                        <p:attrNameLst>
                                          <p:attrName>ppt_w</p:attrName>
                                        </p:attrNameLst>
                                      </p:cBhvr>
                                      <p:tavLst>
                                        <p:tav tm="0">
                                          <p:val>
                                            <p:strVal val="ppt_w"/>
                                          </p:val>
                                        </p:tav>
                                        <p:tav tm="100000">
                                          <p:val>
                                            <p:strVal val="ppt_w*0.70"/>
                                          </p:val>
                                        </p:tav>
                                      </p:tavLst>
                                    </p:anim>
                                    <p:anim calcmode="lin" valueType="num">
                                      <p:cBhvr>
                                        <p:cTn id="17" dur="1000"/>
                                        <p:tgtEl>
                                          <p:spTgt spid="15"/>
                                        </p:tgtEl>
                                        <p:attrNameLst>
                                          <p:attrName>ppt_h</p:attrName>
                                        </p:attrNameLst>
                                      </p:cBhvr>
                                      <p:tavLst>
                                        <p:tav tm="0">
                                          <p:val>
                                            <p:strVal val="ppt_h"/>
                                          </p:val>
                                        </p:tav>
                                        <p:tav tm="100000">
                                          <p:val>
                                            <p:strVal val="ppt_h"/>
                                          </p:val>
                                        </p:tav>
                                      </p:tavLst>
                                    </p:anim>
                                    <p:animEffect transition="out" filter="fade">
                                      <p:cBhvr>
                                        <p:cTn id="18" dur="1000"/>
                                        <p:tgtEl>
                                          <p:spTgt spid="15"/>
                                        </p:tgtEl>
                                      </p:cBhvr>
                                    </p:animEffect>
                                    <p:set>
                                      <p:cBhvr>
                                        <p:cTn id="19" dur="1" fill="hold">
                                          <p:stCondLst>
                                            <p:cond delay="999"/>
                                          </p:stCondLst>
                                        </p:cTn>
                                        <p:tgtEl>
                                          <p:spTgt spid="15"/>
                                        </p:tgtEl>
                                        <p:attrNameLst>
                                          <p:attrName>style.visibility</p:attrName>
                                        </p:attrNameLst>
                                      </p:cBhvr>
                                      <p:to>
                                        <p:strVal val="hidden"/>
                                      </p:to>
                                    </p:set>
                                  </p:childTnLst>
                                </p:cTn>
                              </p:par>
                              <p:par>
                                <p:cTn id="20" presetID="55" presetClass="exit" presetSubtype="0" fill="hold" grpId="0" nodeType="withEffect">
                                  <p:stCondLst>
                                    <p:cond delay="800"/>
                                  </p:stCondLst>
                                  <p:childTnLst>
                                    <p:anim calcmode="lin" valueType="num">
                                      <p:cBhvr>
                                        <p:cTn id="21" dur="1000"/>
                                        <p:tgtEl>
                                          <p:spTgt spid="20"/>
                                        </p:tgtEl>
                                        <p:attrNameLst>
                                          <p:attrName>ppt_w</p:attrName>
                                        </p:attrNameLst>
                                      </p:cBhvr>
                                      <p:tavLst>
                                        <p:tav tm="0">
                                          <p:val>
                                            <p:strVal val="ppt_w"/>
                                          </p:val>
                                        </p:tav>
                                        <p:tav tm="100000">
                                          <p:val>
                                            <p:strVal val="ppt_w*0.70"/>
                                          </p:val>
                                        </p:tav>
                                      </p:tavLst>
                                    </p:anim>
                                    <p:anim calcmode="lin" valueType="num">
                                      <p:cBhvr>
                                        <p:cTn id="22" dur="1000"/>
                                        <p:tgtEl>
                                          <p:spTgt spid="20"/>
                                        </p:tgtEl>
                                        <p:attrNameLst>
                                          <p:attrName>ppt_h</p:attrName>
                                        </p:attrNameLst>
                                      </p:cBhvr>
                                      <p:tavLst>
                                        <p:tav tm="0">
                                          <p:val>
                                            <p:strVal val="ppt_h"/>
                                          </p:val>
                                        </p:tav>
                                        <p:tav tm="100000">
                                          <p:val>
                                            <p:strVal val="ppt_h"/>
                                          </p:val>
                                        </p:tav>
                                      </p:tavLst>
                                    </p:anim>
                                    <p:animEffect transition="out" filter="fade">
                                      <p:cBhvr>
                                        <p:cTn id="23" dur="1000"/>
                                        <p:tgtEl>
                                          <p:spTgt spid="20"/>
                                        </p:tgtEl>
                                      </p:cBhvr>
                                    </p:animEffect>
                                    <p:set>
                                      <p:cBhvr>
                                        <p:cTn id="24" dur="1" fill="hold">
                                          <p:stCondLst>
                                            <p:cond delay="999"/>
                                          </p:stCondLst>
                                        </p:cTn>
                                        <p:tgtEl>
                                          <p:spTgt spid="20"/>
                                        </p:tgtEl>
                                        <p:attrNameLst>
                                          <p:attrName>style.visibility</p:attrName>
                                        </p:attrNameLst>
                                      </p:cBhvr>
                                      <p:to>
                                        <p:strVal val="hidden"/>
                                      </p:to>
                                    </p:set>
                                  </p:childTnLst>
                                </p:cTn>
                              </p:par>
                              <p:par>
                                <p:cTn id="25" presetID="55" presetClass="exit" presetSubtype="0" fill="hold" grpId="0" nodeType="withEffect">
                                  <p:stCondLst>
                                    <p:cond delay="900"/>
                                  </p:stCondLst>
                                  <p:childTnLst>
                                    <p:anim calcmode="lin" valueType="num">
                                      <p:cBhvr>
                                        <p:cTn id="26" dur="1000"/>
                                        <p:tgtEl>
                                          <p:spTgt spid="23"/>
                                        </p:tgtEl>
                                        <p:attrNameLst>
                                          <p:attrName>ppt_w</p:attrName>
                                        </p:attrNameLst>
                                      </p:cBhvr>
                                      <p:tavLst>
                                        <p:tav tm="0">
                                          <p:val>
                                            <p:strVal val="ppt_w"/>
                                          </p:val>
                                        </p:tav>
                                        <p:tav tm="100000">
                                          <p:val>
                                            <p:strVal val="ppt_w*0.70"/>
                                          </p:val>
                                        </p:tav>
                                      </p:tavLst>
                                    </p:anim>
                                    <p:anim calcmode="lin" valueType="num">
                                      <p:cBhvr>
                                        <p:cTn id="27" dur="1000"/>
                                        <p:tgtEl>
                                          <p:spTgt spid="23"/>
                                        </p:tgtEl>
                                        <p:attrNameLst>
                                          <p:attrName>ppt_h</p:attrName>
                                        </p:attrNameLst>
                                      </p:cBhvr>
                                      <p:tavLst>
                                        <p:tav tm="0">
                                          <p:val>
                                            <p:strVal val="ppt_h"/>
                                          </p:val>
                                        </p:tav>
                                        <p:tav tm="100000">
                                          <p:val>
                                            <p:strVal val="ppt_h"/>
                                          </p:val>
                                        </p:tav>
                                      </p:tavLst>
                                    </p:anim>
                                    <p:animEffect transition="out" filter="fade">
                                      <p:cBhvr>
                                        <p:cTn id="28" dur="1000"/>
                                        <p:tgtEl>
                                          <p:spTgt spid="23"/>
                                        </p:tgtEl>
                                      </p:cBhvr>
                                    </p:animEffect>
                                    <p:set>
                                      <p:cBhvr>
                                        <p:cTn id="29" dur="1" fill="hold">
                                          <p:stCondLst>
                                            <p:cond delay="999"/>
                                          </p:stCondLst>
                                        </p:cTn>
                                        <p:tgtEl>
                                          <p:spTgt spid="23"/>
                                        </p:tgtEl>
                                        <p:attrNameLst>
                                          <p:attrName>style.visibility</p:attrName>
                                        </p:attrNameLst>
                                      </p:cBhvr>
                                      <p:to>
                                        <p:strVal val="hidden"/>
                                      </p:to>
                                    </p:set>
                                  </p:childTnLst>
                                </p:cTn>
                              </p:par>
                              <p:par>
                                <p:cTn id="30" presetID="55" presetClass="exit" presetSubtype="0" fill="hold" grpId="0" nodeType="withEffect">
                                  <p:stCondLst>
                                    <p:cond delay="1000"/>
                                  </p:stCondLst>
                                  <p:childTnLst>
                                    <p:anim calcmode="lin" valueType="num">
                                      <p:cBhvr>
                                        <p:cTn id="31" dur="1000"/>
                                        <p:tgtEl>
                                          <p:spTgt spid="10"/>
                                        </p:tgtEl>
                                        <p:attrNameLst>
                                          <p:attrName>ppt_w</p:attrName>
                                        </p:attrNameLst>
                                      </p:cBhvr>
                                      <p:tavLst>
                                        <p:tav tm="0">
                                          <p:val>
                                            <p:strVal val="ppt_w"/>
                                          </p:val>
                                        </p:tav>
                                        <p:tav tm="100000">
                                          <p:val>
                                            <p:strVal val="ppt_w*0.70"/>
                                          </p:val>
                                        </p:tav>
                                      </p:tavLst>
                                    </p:anim>
                                    <p:anim calcmode="lin" valueType="num">
                                      <p:cBhvr>
                                        <p:cTn id="32" dur="1000"/>
                                        <p:tgtEl>
                                          <p:spTgt spid="10"/>
                                        </p:tgtEl>
                                        <p:attrNameLst>
                                          <p:attrName>ppt_h</p:attrName>
                                        </p:attrNameLst>
                                      </p:cBhvr>
                                      <p:tavLst>
                                        <p:tav tm="0">
                                          <p:val>
                                            <p:strVal val="ppt_h"/>
                                          </p:val>
                                        </p:tav>
                                        <p:tav tm="100000">
                                          <p:val>
                                            <p:strVal val="ppt_h"/>
                                          </p:val>
                                        </p:tav>
                                      </p:tavLst>
                                    </p:anim>
                                    <p:animEffect transition="out" filter="fade">
                                      <p:cBhvr>
                                        <p:cTn id="33" dur="1000"/>
                                        <p:tgtEl>
                                          <p:spTgt spid="10"/>
                                        </p:tgtEl>
                                      </p:cBhvr>
                                    </p:animEffect>
                                    <p:set>
                                      <p:cBhvr>
                                        <p:cTn id="34" dur="1" fill="hold">
                                          <p:stCondLst>
                                            <p:cond delay="999"/>
                                          </p:stCondLst>
                                        </p:cTn>
                                        <p:tgtEl>
                                          <p:spTgt spid="10"/>
                                        </p:tgtEl>
                                        <p:attrNameLst>
                                          <p:attrName>style.visibility</p:attrName>
                                        </p:attrNameLst>
                                      </p:cBhvr>
                                      <p:to>
                                        <p:strVal val="hidden"/>
                                      </p:to>
                                    </p:set>
                                  </p:childTnLst>
                                </p:cTn>
                              </p:par>
                              <p:par>
                                <p:cTn id="35" presetID="55" presetClass="exit" presetSubtype="0" fill="hold" grpId="0" nodeType="withEffect">
                                  <p:stCondLst>
                                    <p:cond delay="1100"/>
                                  </p:stCondLst>
                                  <p:childTnLst>
                                    <p:anim calcmode="lin" valueType="num">
                                      <p:cBhvr>
                                        <p:cTn id="36" dur="1000"/>
                                        <p:tgtEl>
                                          <p:spTgt spid="13"/>
                                        </p:tgtEl>
                                        <p:attrNameLst>
                                          <p:attrName>ppt_w</p:attrName>
                                        </p:attrNameLst>
                                      </p:cBhvr>
                                      <p:tavLst>
                                        <p:tav tm="0">
                                          <p:val>
                                            <p:strVal val="ppt_w"/>
                                          </p:val>
                                        </p:tav>
                                        <p:tav tm="100000">
                                          <p:val>
                                            <p:strVal val="ppt_w*0.70"/>
                                          </p:val>
                                        </p:tav>
                                      </p:tavLst>
                                    </p:anim>
                                    <p:anim calcmode="lin" valueType="num">
                                      <p:cBhvr>
                                        <p:cTn id="37" dur="1000"/>
                                        <p:tgtEl>
                                          <p:spTgt spid="13"/>
                                        </p:tgtEl>
                                        <p:attrNameLst>
                                          <p:attrName>ppt_h</p:attrName>
                                        </p:attrNameLst>
                                      </p:cBhvr>
                                      <p:tavLst>
                                        <p:tav tm="0">
                                          <p:val>
                                            <p:strVal val="ppt_h"/>
                                          </p:val>
                                        </p:tav>
                                        <p:tav tm="100000">
                                          <p:val>
                                            <p:strVal val="ppt_h"/>
                                          </p:val>
                                        </p:tav>
                                      </p:tavLst>
                                    </p:anim>
                                    <p:animEffect transition="out" filter="fade">
                                      <p:cBhvr>
                                        <p:cTn id="38" dur="1000"/>
                                        <p:tgtEl>
                                          <p:spTgt spid="13"/>
                                        </p:tgtEl>
                                      </p:cBhvr>
                                    </p:animEffect>
                                    <p:set>
                                      <p:cBhvr>
                                        <p:cTn id="39" dur="1" fill="hold">
                                          <p:stCondLst>
                                            <p:cond delay="999"/>
                                          </p:stCondLst>
                                        </p:cTn>
                                        <p:tgtEl>
                                          <p:spTgt spid="13"/>
                                        </p:tgtEl>
                                        <p:attrNameLst>
                                          <p:attrName>style.visibility</p:attrName>
                                        </p:attrNameLst>
                                      </p:cBhvr>
                                      <p:to>
                                        <p:strVal val="hidden"/>
                                      </p:to>
                                    </p:set>
                                  </p:childTnLst>
                                </p:cTn>
                              </p:par>
                              <p:par>
                                <p:cTn id="40" presetID="55" presetClass="exit" presetSubtype="0" fill="hold" grpId="0" nodeType="withEffect">
                                  <p:stCondLst>
                                    <p:cond delay="1200"/>
                                  </p:stCondLst>
                                  <p:childTnLst>
                                    <p:anim calcmode="lin" valueType="num">
                                      <p:cBhvr>
                                        <p:cTn id="41" dur="1000"/>
                                        <p:tgtEl>
                                          <p:spTgt spid="16"/>
                                        </p:tgtEl>
                                        <p:attrNameLst>
                                          <p:attrName>ppt_w</p:attrName>
                                        </p:attrNameLst>
                                      </p:cBhvr>
                                      <p:tavLst>
                                        <p:tav tm="0">
                                          <p:val>
                                            <p:strVal val="ppt_w"/>
                                          </p:val>
                                        </p:tav>
                                        <p:tav tm="100000">
                                          <p:val>
                                            <p:strVal val="ppt_w*0.70"/>
                                          </p:val>
                                        </p:tav>
                                      </p:tavLst>
                                    </p:anim>
                                    <p:anim calcmode="lin" valueType="num">
                                      <p:cBhvr>
                                        <p:cTn id="42" dur="1000"/>
                                        <p:tgtEl>
                                          <p:spTgt spid="16"/>
                                        </p:tgtEl>
                                        <p:attrNameLst>
                                          <p:attrName>ppt_h</p:attrName>
                                        </p:attrNameLst>
                                      </p:cBhvr>
                                      <p:tavLst>
                                        <p:tav tm="0">
                                          <p:val>
                                            <p:strVal val="ppt_h"/>
                                          </p:val>
                                        </p:tav>
                                        <p:tav tm="100000">
                                          <p:val>
                                            <p:strVal val="ppt_h"/>
                                          </p:val>
                                        </p:tav>
                                      </p:tavLst>
                                    </p:anim>
                                    <p:animEffect transition="out" filter="fade">
                                      <p:cBhvr>
                                        <p:cTn id="43" dur="1000"/>
                                        <p:tgtEl>
                                          <p:spTgt spid="16"/>
                                        </p:tgtEl>
                                      </p:cBhvr>
                                    </p:animEffect>
                                    <p:set>
                                      <p:cBhvr>
                                        <p:cTn id="44" dur="1" fill="hold">
                                          <p:stCondLst>
                                            <p:cond delay="999"/>
                                          </p:stCondLst>
                                        </p:cTn>
                                        <p:tgtEl>
                                          <p:spTgt spid="16"/>
                                        </p:tgtEl>
                                        <p:attrNameLst>
                                          <p:attrName>style.visibility</p:attrName>
                                        </p:attrNameLst>
                                      </p:cBhvr>
                                      <p:to>
                                        <p:strVal val="hidden"/>
                                      </p:to>
                                    </p:set>
                                  </p:childTnLst>
                                </p:cTn>
                              </p:par>
                              <p:par>
                                <p:cTn id="45" presetID="55" presetClass="exit" presetSubtype="0" fill="hold" grpId="0" nodeType="withEffect">
                                  <p:stCondLst>
                                    <p:cond delay="1300"/>
                                  </p:stCondLst>
                                  <p:childTnLst>
                                    <p:anim calcmode="lin" valueType="num">
                                      <p:cBhvr>
                                        <p:cTn id="46" dur="1000"/>
                                        <p:tgtEl>
                                          <p:spTgt spid="18"/>
                                        </p:tgtEl>
                                        <p:attrNameLst>
                                          <p:attrName>ppt_w</p:attrName>
                                        </p:attrNameLst>
                                      </p:cBhvr>
                                      <p:tavLst>
                                        <p:tav tm="0">
                                          <p:val>
                                            <p:strVal val="ppt_w"/>
                                          </p:val>
                                        </p:tav>
                                        <p:tav tm="100000">
                                          <p:val>
                                            <p:strVal val="ppt_w*0.70"/>
                                          </p:val>
                                        </p:tav>
                                      </p:tavLst>
                                    </p:anim>
                                    <p:anim calcmode="lin" valueType="num">
                                      <p:cBhvr>
                                        <p:cTn id="47" dur="1000"/>
                                        <p:tgtEl>
                                          <p:spTgt spid="18"/>
                                        </p:tgtEl>
                                        <p:attrNameLst>
                                          <p:attrName>ppt_h</p:attrName>
                                        </p:attrNameLst>
                                      </p:cBhvr>
                                      <p:tavLst>
                                        <p:tav tm="0">
                                          <p:val>
                                            <p:strVal val="ppt_h"/>
                                          </p:val>
                                        </p:tav>
                                        <p:tav tm="100000">
                                          <p:val>
                                            <p:strVal val="ppt_h"/>
                                          </p:val>
                                        </p:tav>
                                      </p:tavLst>
                                    </p:anim>
                                    <p:animEffect transition="out" filter="fade">
                                      <p:cBhvr>
                                        <p:cTn id="48" dur="1000"/>
                                        <p:tgtEl>
                                          <p:spTgt spid="18"/>
                                        </p:tgtEl>
                                      </p:cBhvr>
                                    </p:animEffect>
                                    <p:set>
                                      <p:cBhvr>
                                        <p:cTn id="49" dur="1" fill="hold">
                                          <p:stCondLst>
                                            <p:cond delay="999"/>
                                          </p:stCondLst>
                                        </p:cTn>
                                        <p:tgtEl>
                                          <p:spTgt spid="18"/>
                                        </p:tgtEl>
                                        <p:attrNameLst>
                                          <p:attrName>style.visibility</p:attrName>
                                        </p:attrNameLst>
                                      </p:cBhvr>
                                      <p:to>
                                        <p:strVal val="hidden"/>
                                      </p:to>
                                    </p:set>
                                  </p:childTnLst>
                                </p:cTn>
                              </p:par>
                              <p:par>
                                <p:cTn id="50" presetID="55" presetClass="exit" presetSubtype="0" fill="hold" grpId="0" nodeType="withEffect">
                                  <p:stCondLst>
                                    <p:cond delay="1400"/>
                                  </p:stCondLst>
                                  <p:childTnLst>
                                    <p:anim calcmode="lin" valueType="num">
                                      <p:cBhvr>
                                        <p:cTn id="51" dur="1000"/>
                                        <p:tgtEl>
                                          <p:spTgt spid="21"/>
                                        </p:tgtEl>
                                        <p:attrNameLst>
                                          <p:attrName>ppt_w</p:attrName>
                                        </p:attrNameLst>
                                      </p:cBhvr>
                                      <p:tavLst>
                                        <p:tav tm="0">
                                          <p:val>
                                            <p:strVal val="ppt_w"/>
                                          </p:val>
                                        </p:tav>
                                        <p:tav tm="100000">
                                          <p:val>
                                            <p:strVal val="ppt_w*0.70"/>
                                          </p:val>
                                        </p:tav>
                                      </p:tavLst>
                                    </p:anim>
                                    <p:anim calcmode="lin" valueType="num">
                                      <p:cBhvr>
                                        <p:cTn id="52" dur="1000"/>
                                        <p:tgtEl>
                                          <p:spTgt spid="21"/>
                                        </p:tgtEl>
                                        <p:attrNameLst>
                                          <p:attrName>ppt_h</p:attrName>
                                        </p:attrNameLst>
                                      </p:cBhvr>
                                      <p:tavLst>
                                        <p:tav tm="0">
                                          <p:val>
                                            <p:strVal val="ppt_h"/>
                                          </p:val>
                                        </p:tav>
                                        <p:tav tm="100000">
                                          <p:val>
                                            <p:strVal val="ppt_h"/>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55" presetClass="exit" presetSubtype="0" fill="hold" grpId="0" nodeType="withEffect">
                                  <p:stCondLst>
                                    <p:cond delay="1500"/>
                                  </p:stCondLst>
                                  <p:childTnLst>
                                    <p:anim calcmode="lin" valueType="num">
                                      <p:cBhvr>
                                        <p:cTn id="56" dur="1000"/>
                                        <p:tgtEl>
                                          <p:spTgt spid="11"/>
                                        </p:tgtEl>
                                        <p:attrNameLst>
                                          <p:attrName>ppt_w</p:attrName>
                                        </p:attrNameLst>
                                      </p:cBhvr>
                                      <p:tavLst>
                                        <p:tav tm="0">
                                          <p:val>
                                            <p:strVal val="ppt_w"/>
                                          </p:val>
                                        </p:tav>
                                        <p:tav tm="100000">
                                          <p:val>
                                            <p:strVal val="ppt_w*0.70"/>
                                          </p:val>
                                        </p:tav>
                                      </p:tavLst>
                                    </p:anim>
                                    <p:anim calcmode="lin" valueType="num">
                                      <p:cBhvr>
                                        <p:cTn id="57" dur="1000"/>
                                        <p:tgtEl>
                                          <p:spTgt spid="11"/>
                                        </p:tgtEl>
                                        <p:attrNameLst>
                                          <p:attrName>ppt_h</p:attrName>
                                        </p:attrNameLst>
                                      </p:cBhvr>
                                      <p:tavLst>
                                        <p:tav tm="0">
                                          <p:val>
                                            <p:strVal val="ppt_h"/>
                                          </p:val>
                                        </p:tav>
                                        <p:tav tm="100000">
                                          <p:val>
                                            <p:strVal val="ppt_h"/>
                                          </p:val>
                                        </p:tav>
                                      </p:tavLst>
                                    </p:anim>
                                    <p:animEffect transition="out" filter="fade">
                                      <p:cBhvr>
                                        <p:cTn id="58" dur="1000"/>
                                        <p:tgtEl>
                                          <p:spTgt spid="11"/>
                                        </p:tgtEl>
                                      </p:cBhvr>
                                    </p:animEffect>
                                    <p:set>
                                      <p:cBhvr>
                                        <p:cTn id="59" dur="1" fill="hold">
                                          <p:stCondLst>
                                            <p:cond delay="999"/>
                                          </p:stCondLst>
                                        </p:cTn>
                                        <p:tgtEl>
                                          <p:spTgt spid="11"/>
                                        </p:tgtEl>
                                        <p:attrNameLst>
                                          <p:attrName>style.visibility</p:attrName>
                                        </p:attrNameLst>
                                      </p:cBhvr>
                                      <p:to>
                                        <p:strVal val="hidden"/>
                                      </p:to>
                                    </p:set>
                                  </p:childTnLst>
                                </p:cTn>
                              </p:par>
                              <p:par>
                                <p:cTn id="60" presetID="55" presetClass="exit" presetSubtype="0" fill="hold" grpId="0" nodeType="withEffect">
                                  <p:stCondLst>
                                    <p:cond delay="1600"/>
                                  </p:stCondLst>
                                  <p:childTnLst>
                                    <p:anim calcmode="lin" valueType="num">
                                      <p:cBhvr>
                                        <p:cTn id="61" dur="1000"/>
                                        <p:tgtEl>
                                          <p:spTgt spid="14"/>
                                        </p:tgtEl>
                                        <p:attrNameLst>
                                          <p:attrName>ppt_w</p:attrName>
                                        </p:attrNameLst>
                                      </p:cBhvr>
                                      <p:tavLst>
                                        <p:tav tm="0">
                                          <p:val>
                                            <p:strVal val="ppt_w"/>
                                          </p:val>
                                        </p:tav>
                                        <p:tav tm="100000">
                                          <p:val>
                                            <p:strVal val="ppt_w*0.70"/>
                                          </p:val>
                                        </p:tav>
                                      </p:tavLst>
                                    </p:anim>
                                    <p:anim calcmode="lin" valueType="num">
                                      <p:cBhvr>
                                        <p:cTn id="62" dur="1000"/>
                                        <p:tgtEl>
                                          <p:spTgt spid="14"/>
                                        </p:tgtEl>
                                        <p:attrNameLst>
                                          <p:attrName>ppt_h</p:attrName>
                                        </p:attrNameLst>
                                      </p:cBhvr>
                                      <p:tavLst>
                                        <p:tav tm="0">
                                          <p:val>
                                            <p:strVal val="ppt_h"/>
                                          </p:val>
                                        </p:tav>
                                        <p:tav tm="100000">
                                          <p:val>
                                            <p:strVal val="ppt_h"/>
                                          </p:val>
                                        </p:tav>
                                      </p:tavLst>
                                    </p:anim>
                                    <p:animEffect transition="out" filter="fade">
                                      <p:cBhvr>
                                        <p:cTn id="63" dur="1000"/>
                                        <p:tgtEl>
                                          <p:spTgt spid="14"/>
                                        </p:tgtEl>
                                      </p:cBhvr>
                                    </p:animEffect>
                                    <p:set>
                                      <p:cBhvr>
                                        <p:cTn id="64" dur="1" fill="hold">
                                          <p:stCondLst>
                                            <p:cond delay="999"/>
                                          </p:stCondLst>
                                        </p:cTn>
                                        <p:tgtEl>
                                          <p:spTgt spid="14"/>
                                        </p:tgtEl>
                                        <p:attrNameLst>
                                          <p:attrName>style.visibility</p:attrName>
                                        </p:attrNameLst>
                                      </p:cBhvr>
                                      <p:to>
                                        <p:strVal val="hidden"/>
                                      </p:to>
                                    </p:set>
                                  </p:childTnLst>
                                </p:cTn>
                              </p:par>
                              <p:par>
                                <p:cTn id="65" presetID="55" presetClass="exit" presetSubtype="0" fill="hold" grpId="0" nodeType="withEffect">
                                  <p:stCondLst>
                                    <p:cond delay="1700"/>
                                  </p:stCondLst>
                                  <p:childTnLst>
                                    <p:anim calcmode="lin" valueType="num">
                                      <p:cBhvr>
                                        <p:cTn id="66" dur="1000"/>
                                        <p:tgtEl>
                                          <p:spTgt spid="17"/>
                                        </p:tgtEl>
                                        <p:attrNameLst>
                                          <p:attrName>ppt_w</p:attrName>
                                        </p:attrNameLst>
                                      </p:cBhvr>
                                      <p:tavLst>
                                        <p:tav tm="0">
                                          <p:val>
                                            <p:strVal val="ppt_w"/>
                                          </p:val>
                                        </p:tav>
                                        <p:tav tm="100000">
                                          <p:val>
                                            <p:strVal val="ppt_w*0.70"/>
                                          </p:val>
                                        </p:tav>
                                      </p:tavLst>
                                    </p:anim>
                                    <p:anim calcmode="lin" valueType="num">
                                      <p:cBhvr>
                                        <p:cTn id="67" dur="1000"/>
                                        <p:tgtEl>
                                          <p:spTgt spid="17"/>
                                        </p:tgtEl>
                                        <p:attrNameLst>
                                          <p:attrName>ppt_h</p:attrName>
                                        </p:attrNameLst>
                                      </p:cBhvr>
                                      <p:tavLst>
                                        <p:tav tm="0">
                                          <p:val>
                                            <p:strVal val="ppt_h"/>
                                          </p:val>
                                        </p:tav>
                                        <p:tav tm="100000">
                                          <p:val>
                                            <p:strVal val="ppt_h"/>
                                          </p:val>
                                        </p:tav>
                                      </p:tavLst>
                                    </p:anim>
                                    <p:animEffect transition="out" filter="fade">
                                      <p:cBhvr>
                                        <p:cTn id="68" dur="1000"/>
                                        <p:tgtEl>
                                          <p:spTgt spid="17"/>
                                        </p:tgtEl>
                                      </p:cBhvr>
                                    </p:animEffect>
                                    <p:set>
                                      <p:cBhvr>
                                        <p:cTn id="69" dur="1" fill="hold">
                                          <p:stCondLst>
                                            <p:cond delay="999"/>
                                          </p:stCondLst>
                                        </p:cTn>
                                        <p:tgtEl>
                                          <p:spTgt spid="17"/>
                                        </p:tgtEl>
                                        <p:attrNameLst>
                                          <p:attrName>style.visibility</p:attrName>
                                        </p:attrNameLst>
                                      </p:cBhvr>
                                      <p:to>
                                        <p:strVal val="hidden"/>
                                      </p:to>
                                    </p:set>
                                  </p:childTnLst>
                                </p:cTn>
                              </p:par>
                              <p:par>
                                <p:cTn id="70" presetID="55" presetClass="exit" presetSubtype="0" fill="hold" grpId="0" nodeType="withEffect">
                                  <p:stCondLst>
                                    <p:cond delay="1800"/>
                                  </p:stCondLst>
                                  <p:childTnLst>
                                    <p:anim calcmode="lin" valueType="num">
                                      <p:cBhvr>
                                        <p:cTn id="71" dur="1000"/>
                                        <p:tgtEl>
                                          <p:spTgt spid="19"/>
                                        </p:tgtEl>
                                        <p:attrNameLst>
                                          <p:attrName>ppt_w</p:attrName>
                                        </p:attrNameLst>
                                      </p:cBhvr>
                                      <p:tavLst>
                                        <p:tav tm="0">
                                          <p:val>
                                            <p:strVal val="ppt_w"/>
                                          </p:val>
                                        </p:tav>
                                        <p:tav tm="100000">
                                          <p:val>
                                            <p:strVal val="ppt_w*0.70"/>
                                          </p:val>
                                        </p:tav>
                                      </p:tavLst>
                                    </p:anim>
                                    <p:anim calcmode="lin" valueType="num">
                                      <p:cBhvr>
                                        <p:cTn id="72" dur="1000"/>
                                        <p:tgtEl>
                                          <p:spTgt spid="19"/>
                                        </p:tgtEl>
                                        <p:attrNameLst>
                                          <p:attrName>ppt_h</p:attrName>
                                        </p:attrNameLst>
                                      </p:cBhvr>
                                      <p:tavLst>
                                        <p:tav tm="0">
                                          <p:val>
                                            <p:strVal val="ppt_h"/>
                                          </p:val>
                                        </p:tav>
                                        <p:tav tm="100000">
                                          <p:val>
                                            <p:strVal val="ppt_h"/>
                                          </p:val>
                                        </p:tav>
                                      </p:tavLst>
                                    </p:anim>
                                    <p:animEffect transition="out" filter="fade">
                                      <p:cBhvr>
                                        <p:cTn id="73" dur="1000"/>
                                        <p:tgtEl>
                                          <p:spTgt spid="19"/>
                                        </p:tgtEl>
                                      </p:cBhvr>
                                    </p:animEffect>
                                    <p:set>
                                      <p:cBhvr>
                                        <p:cTn id="74" dur="1" fill="hold">
                                          <p:stCondLst>
                                            <p:cond delay="999"/>
                                          </p:stCondLst>
                                        </p:cTn>
                                        <p:tgtEl>
                                          <p:spTgt spid="19"/>
                                        </p:tgtEl>
                                        <p:attrNameLst>
                                          <p:attrName>style.visibility</p:attrName>
                                        </p:attrNameLst>
                                      </p:cBhvr>
                                      <p:to>
                                        <p:strVal val="hidden"/>
                                      </p:to>
                                    </p:set>
                                  </p:childTnLst>
                                </p:cTn>
                              </p:par>
                              <p:par>
                                <p:cTn id="75" presetID="55" presetClass="exit" presetSubtype="0" fill="hold" grpId="0" nodeType="withEffect">
                                  <p:stCondLst>
                                    <p:cond delay="1900"/>
                                  </p:stCondLst>
                                  <p:childTnLst>
                                    <p:anim calcmode="lin" valueType="num">
                                      <p:cBhvr>
                                        <p:cTn id="76" dur="1000"/>
                                        <p:tgtEl>
                                          <p:spTgt spid="22"/>
                                        </p:tgtEl>
                                        <p:attrNameLst>
                                          <p:attrName>ppt_w</p:attrName>
                                        </p:attrNameLst>
                                      </p:cBhvr>
                                      <p:tavLst>
                                        <p:tav tm="0">
                                          <p:val>
                                            <p:strVal val="ppt_w"/>
                                          </p:val>
                                        </p:tav>
                                        <p:tav tm="100000">
                                          <p:val>
                                            <p:strVal val="ppt_w*0.70"/>
                                          </p:val>
                                        </p:tav>
                                      </p:tavLst>
                                    </p:anim>
                                    <p:anim calcmode="lin" valueType="num">
                                      <p:cBhvr>
                                        <p:cTn id="77" dur="1000"/>
                                        <p:tgtEl>
                                          <p:spTgt spid="22"/>
                                        </p:tgtEl>
                                        <p:attrNameLst>
                                          <p:attrName>ppt_h</p:attrName>
                                        </p:attrNameLst>
                                      </p:cBhvr>
                                      <p:tavLst>
                                        <p:tav tm="0">
                                          <p:val>
                                            <p:strVal val="ppt_h"/>
                                          </p:val>
                                        </p:tav>
                                        <p:tav tm="100000">
                                          <p:val>
                                            <p:strVal val="ppt_h"/>
                                          </p:val>
                                        </p:tav>
                                      </p:tavLst>
                                    </p:anim>
                                    <p:animEffect transition="out" filter="fade">
                                      <p:cBhvr>
                                        <p:cTn id="78" dur="1000"/>
                                        <p:tgtEl>
                                          <p:spTgt spid="22"/>
                                        </p:tgtEl>
                                      </p:cBhvr>
                                    </p:animEffect>
                                    <p:set>
                                      <p:cBhvr>
                                        <p:cTn id="79"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2476" b="12476"/>
          <a:stretch>
            <a:fillRect/>
          </a:stretch>
        </p:blipFill>
        <p:spPr/>
      </p:pic>
      <p:sp useBgFill="1">
        <p:nvSpPr>
          <p:cNvPr id="9" name="Rectangle 8"/>
          <p:cNvSpPr/>
          <p:nvPr/>
        </p:nvSpPr>
        <p:spPr>
          <a:xfrm>
            <a:off x="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ectangle 9"/>
          <p:cNvSpPr/>
          <p:nvPr/>
        </p:nvSpPr>
        <p:spPr>
          <a:xfrm>
            <a:off x="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1" name="Rectangle 10"/>
          <p:cNvSpPr/>
          <p:nvPr/>
        </p:nvSpPr>
        <p:spPr>
          <a:xfrm>
            <a:off x="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2" name="Rectangle 11"/>
          <p:cNvSpPr/>
          <p:nvPr/>
        </p:nvSpPr>
        <p:spPr>
          <a:xfrm>
            <a:off x="24384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ectangle 12"/>
          <p:cNvSpPr/>
          <p:nvPr/>
        </p:nvSpPr>
        <p:spPr>
          <a:xfrm>
            <a:off x="24384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4" name="Rectangle 13"/>
          <p:cNvSpPr/>
          <p:nvPr/>
        </p:nvSpPr>
        <p:spPr>
          <a:xfrm>
            <a:off x="24384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5" name="Rectangle 14"/>
          <p:cNvSpPr/>
          <p:nvPr/>
        </p:nvSpPr>
        <p:spPr>
          <a:xfrm>
            <a:off x="48768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6" name="Rectangle 15"/>
          <p:cNvSpPr/>
          <p:nvPr/>
        </p:nvSpPr>
        <p:spPr>
          <a:xfrm>
            <a:off x="48768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7" name="Rectangle 16"/>
          <p:cNvSpPr/>
          <p:nvPr/>
        </p:nvSpPr>
        <p:spPr>
          <a:xfrm>
            <a:off x="48768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8" name="Rectangle 17"/>
          <p:cNvSpPr/>
          <p:nvPr/>
        </p:nvSpPr>
        <p:spPr>
          <a:xfrm>
            <a:off x="73152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9" name="Rectangle 18"/>
          <p:cNvSpPr/>
          <p:nvPr/>
        </p:nvSpPr>
        <p:spPr>
          <a:xfrm>
            <a:off x="73152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0" name="Rectangle 19"/>
          <p:cNvSpPr/>
          <p:nvPr/>
        </p:nvSpPr>
        <p:spPr>
          <a:xfrm>
            <a:off x="73152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1" name="Rectangle 20"/>
          <p:cNvSpPr/>
          <p:nvPr/>
        </p:nvSpPr>
        <p:spPr>
          <a:xfrm>
            <a:off x="97536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2" name="Rectangle 21"/>
          <p:cNvSpPr/>
          <p:nvPr/>
        </p:nvSpPr>
        <p:spPr>
          <a:xfrm>
            <a:off x="97536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3" name="Rectangle 22"/>
          <p:cNvSpPr/>
          <p:nvPr/>
        </p:nvSpPr>
        <p:spPr>
          <a:xfrm>
            <a:off x="97536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ounded Rectangle 1"/>
          <p:cNvSpPr/>
          <p:nvPr/>
        </p:nvSpPr>
        <p:spPr>
          <a:xfrm>
            <a:off x="457200" y="265176"/>
            <a:ext cx="11466576" cy="648295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45720" indent="0" algn="ctr">
              <a:buNone/>
            </a:pPr>
            <a:r>
              <a:rPr lang="en-US" sz="2400" b="1" dirty="0"/>
              <a:t>CEO Profile </a:t>
            </a:r>
          </a:p>
          <a:p>
            <a:pPr marL="45720" indent="0" algn="ctr">
              <a:buNone/>
            </a:pPr>
            <a:r>
              <a:rPr lang="en-US" sz="2400" b="1" dirty="0"/>
              <a:t>Background and Career Accomplishments</a:t>
            </a:r>
          </a:p>
          <a:p>
            <a:r>
              <a:rPr lang="en-US" sz="2400" dirty="0"/>
              <a:t>Board of the Ford Foundation</a:t>
            </a:r>
          </a:p>
          <a:p>
            <a:r>
              <a:rPr lang="en-US" sz="2400" dirty="0"/>
              <a:t>Founder of America Votes</a:t>
            </a:r>
          </a:p>
          <a:p>
            <a:r>
              <a:rPr lang="en-US" sz="2400" dirty="0"/>
              <a:t>Worked at the Turner Foundation</a:t>
            </a:r>
          </a:p>
          <a:p>
            <a:r>
              <a:rPr lang="en-US" sz="2400" dirty="0"/>
              <a:t>Founded the Texas Freedom Network</a:t>
            </a:r>
          </a:p>
          <a:p>
            <a:r>
              <a:rPr lang="en-US" sz="2400" dirty="0"/>
              <a:t>Serves as a Deputy Chief of Staff for House Democratic leader Nancy Pelosi</a:t>
            </a:r>
          </a:p>
          <a:p>
            <a:r>
              <a:rPr lang="en-US" sz="2400" dirty="0"/>
              <a:t>Founded and served as President of America Votes</a:t>
            </a:r>
          </a:p>
        </p:txBody>
      </p:sp>
    </p:spTree>
    <p:extLst>
      <p:ext uri="{BB962C8B-B14F-4D97-AF65-F5344CB8AC3E}">
        <p14:creationId xmlns:p14="http://schemas.microsoft.com/office/powerpoint/2010/main" val="380341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xit" presetSubtype="0" fill="hold" grpId="0" nodeType="afterEffect">
                                  <p:stCondLst>
                                    <p:cond delay="500"/>
                                  </p:stCondLst>
                                  <p:childTnLst>
                                    <p:anim calcmode="lin" valueType="num">
                                      <p:cBhvr>
                                        <p:cTn id="6" dur="1000"/>
                                        <p:tgtEl>
                                          <p:spTgt spid="9"/>
                                        </p:tgtEl>
                                        <p:attrNameLst>
                                          <p:attrName>ppt_w</p:attrName>
                                        </p:attrNameLst>
                                      </p:cBhvr>
                                      <p:tavLst>
                                        <p:tav tm="0">
                                          <p:val>
                                            <p:strVal val="ppt_w"/>
                                          </p:val>
                                        </p:tav>
                                        <p:tav tm="100000">
                                          <p:val>
                                            <p:strVal val="ppt_w*0.70"/>
                                          </p:val>
                                        </p:tav>
                                      </p:tavLst>
                                    </p:anim>
                                    <p:anim calcmode="lin" valueType="num">
                                      <p:cBhvr>
                                        <p:cTn id="7" dur="1000"/>
                                        <p:tgtEl>
                                          <p:spTgt spid="9"/>
                                        </p:tgtEl>
                                        <p:attrNameLst>
                                          <p:attrName>ppt_h</p:attrName>
                                        </p:attrNameLst>
                                      </p:cBhvr>
                                      <p:tavLst>
                                        <p:tav tm="0">
                                          <p:val>
                                            <p:strVal val="ppt_h"/>
                                          </p:val>
                                        </p:tav>
                                        <p:tav tm="100000">
                                          <p:val>
                                            <p:strVal val="ppt_h"/>
                                          </p:val>
                                        </p:tav>
                                      </p:tavLst>
                                    </p:anim>
                                    <p:animEffect transition="out" filter="fade">
                                      <p:cBhvr>
                                        <p:cTn id="8" dur="1000"/>
                                        <p:tgtEl>
                                          <p:spTgt spid="9"/>
                                        </p:tgtEl>
                                      </p:cBhvr>
                                    </p:animEffect>
                                    <p:set>
                                      <p:cBhvr>
                                        <p:cTn id="9" dur="1" fill="hold">
                                          <p:stCondLst>
                                            <p:cond delay="999"/>
                                          </p:stCondLst>
                                        </p:cTn>
                                        <p:tgtEl>
                                          <p:spTgt spid="9"/>
                                        </p:tgtEl>
                                        <p:attrNameLst>
                                          <p:attrName>style.visibility</p:attrName>
                                        </p:attrNameLst>
                                      </p:cBhvr>
                                      <p:to>
                                        <p:strVal val="hidden"/>
                                      </p:to>
                                    </p:set>
                                  </p:childTnLst>
                                </p:cTn>
                              </p:par>
                              <p:par>
                                <p:cTn id="10" presetID="55" presetClass="exit" presetSubtype="0" fill="hold" grpId="0" nodeType="withEffect">
                                  <p:stCondLst>
                                    <p:cond delay="600"/>
                                  </p:stCondLst>
                                  <p:childTnLst>
                                    <p:anim calcmode="lin" valueType="num">
                                      <p:cBhvr>
                                        <p:cTn id="11" dur="1000"/>
                                        <p:tgtEl>
                                          <p:spTgt spid="12"/>
                                        </p:tgtEl>
                                        <p:attrNameLst>
                                          <p:attrName>ppt_w</p:attrName>
                                        </p:attrNameLst>
                                      </p:cBhvr>
                                      <p:tavLst>
                                        <p:tav tm="0">
                                          <p:val>
                                            <p:strVal val="ppt_w"/>
                                          </p:val>
                                        </p:tav>
                                        <p:tav tm="100000">
                                          <p:val>
                                            <p:strVal val="ppt_w*0.70"/>
                                          </p:val>
                                        </p:tav>
                                      </p:tavLst>
                                    </p:anim>
                                    <p:anim calcmode="lin" valueType="num">
                                      <p:cBhvr>
                                        <p:cTn id="12" dur="1000"/>
                                        <p:tgtEl>
                                          <p:spTgt spid="12"/>
                                        </p:tgtEl>
                                        <p:attrNameLst>
                                          <p:attrName>ppt_h</p:attrName>
                                        </p:attrNameLst>
                                      </p:cBhvr>
                                      <p:tavLst>
                                        <p:tav tm="0">
                                          <p:val>
                                            <p:strVal val="ppt_h"/>
                                          </p:val>
                                        </p:tav>
                                        <p:tav tm="100000">
                                          <p:val>
                                            <p:strVal val="ppt_h"/>
                                          </p:val>
                                        </p:tav>
                                      </p:tavLst>
                                    </p:anim>
                                    <p:animEffect transition="out" filter="fade">
                                      <p:cBhvr>
                                        <p:cTn id="13" dur="1000"/>
                                        <p:tgtEl>
                                          <p:spTgt spid="12"/>
                                        </p:tgtEl>
                                      </p:cBhvr>
                                    </p:animEffect>
                                    <p:set>
                                      <p:cBhvr>
                                        <p:cTn id="14" dur="1" fill="hold">
                                          <p:stCondLst>
                                            <p:cond delay="999"/>
                                          </p:stCondLst>
                                        </p:cTn>
                                        <p:tgtEl>
                                          <p:spTgt spid="12"/>
                                        </p:tgtEl>
                                        <p:attrNameLst>
                                          <p:attrName>style.visibility</p:attrName>
                                        </p:attrNameLst>
                                      </p:cBhvr>
                                      <p:to>
                                        <p:strVal val="hidden"/>
                                      </p:to>
                                    </p:set>
                                  </p:childTnLst>
                                </p:cTn>
                              </p:par>
                              <p:par>
                                <p:cTn id="15" presetID="55" presetClass="exit" presetSubtype="0" fill="hold" grpId="0" nodeType="withEffect">
                                  <p:stCondLst>
                                    <p:cond delay="700"/>
                                  </p:stCondLst>
                                  <p:childTnLst>
                                    <p:anim calcmode="lin" valueType="num">
                                      <p:cBhvr>
                                        <p:cTn id="16" dur="1000"/>
                                        <p:tgtEl>
                                          <p:spTgt spid="15"/>
                                        </p:tgtEl>
                                        <p:attrNameLst>
                                          <p:attrName>ppt_w</p:attrName>
                                        </p:attrNameLst>
                                      </p:cBhvr>
                                      <p:tavLst>
                                        <p:tav tm="0">
                                          <p:val>
                                            <p:strVal val="ppt_w"/>
                                          </p:val>
                                        </p:tav>
                                        <p:tav tm="100000">
                                          <p:val>
                                            <p:strVal val="ppt_w*0.70"/>
                                          </p:val>
                                        </p:tav>
                                      </p:tavLst>
                                    </p:anim>
                                    <p:anim calcmode="lin" valueType="num">
                                      <p:cBhvr>
                                        <p:cTn id="17" dur="1000"/>
                                        <p:tgtEl>
                                          <p:spTgt spid="15"/>
                                        </p:tgtEl>
                                        <p:attrNameLst>
                                          <p:attrName>ppt_h</p:attrName>
                                        </p:attrNameLst>
                                      </p:cBhvr>
                                      <p:tavLst>
                                        <p:tav tm="0">
                                          <p:val>
                                            <p:strVal val="ppt_h"/>
                                          </p:val>
                                        </p:tav>
                                        <p:tav tm="100000">
                                          <p:val>
                                            <p:strVal val="ppt_h"/>
                                          </p:val>
                                        </p:tav>
                                      </p:tavLst>
                                    </p:anim>
                                    <p:animEffect transition="out" filter="fade">
                                      <p:cBhvr>
                                        <p:cTn id="18" dur="1000"/>
                                        <p:tgtEl>
                                          <p:spTgt spid="15"/>
                                        </p:tgtEl>
                                      </p:cBhvr>
                                    </p:animEffect>
                                    <p:set>
                                      <p:cBhvr>
                                        <p:cTn id="19" dur="1" fill="hold">
                                          <p:stCondLst>
                                            <p:cond delay="999"/>
                                          </p:stCondLst>
                                        </p:cTn>
                                        <p:tgtEl>
                                          <p:spTgt spid="15"/>
                                        </p:tgtEl>
                                        <p:attrNameLst>
                                          <p:attrName>style.visibility</p:attrName>
                                        </p:attrNameLst>
                                      </p:cBhvr>
                                      <p:to>
                                        <p:strVal val="hidden"/>
                                      </p:to>
                                    </p:set>
                                  </p:childTnLst>
                                </p:cTn>
                              </p:par>
                              <p:par>
                                <p:cTn id="20" presetID="55" presetClass="exit" presetSubtype="0" fill="hold" grpId="0" nodeType="withEffect">
                                  <p:stCondLst>
                                    <p:cond delay="800"/>
                                  </p:stCondLst>
                                  <p:childTnLst>
                                    <p:anim calcmode="lin" valueType="num">
                                      <p:cBhvr>
                                        <p:cTn id="21" dur="1000"/>
                                        <p:tgtEl>
                                          <p:spTgt spid="20"/>
                                        </p:tgtEl>
                                        <p:attrNameLst>
                                          <p:attrName>ppt_w</p:attrName>
                                        </p:attrNameLst>
                                      </p:cBhvr>
                                      <p:tavLst>
                                        <p:tav tm="0">
                                          <p:val>
                                            <p:strVal val="ppt_w"/>
                                          </p:val>
                                        </p:tav>
                                        <p:tav tm="100000">
                                          <p:val>
                                            <p:strVal val="ppt_w*0.70"/>
                                          </p:val>
                                        </p:tav>
                                      </p:tavLst>
                                    </p:anim>
                                    <p:anim calcmode="lin" valueType="num">
                                      <p:cBhvr>
                                        <p:cTn id="22" dur="1000"/>
                                        <p:tgtEl>
                                          <p:spTgt spid="20"/>
                                        </p:tgtEl>
                                        <p:attrNameLst>
                                          <p:attrName>ppt_h</p:attrName>
                                        </p:attrNameLst>
                                      </p:cBhvr>
                                      <p:tavLst>
                                        <p:tav tm="0">
                                          <p:val>
                                            <p:strVal val="ppt_h"/>
                                          </p:val>
                                        </p:tav>
                                        <p:tav tm="100000">
                                          <p:val>
                                            <p:strVal val="ppt_h"/>
                                          </p:val>
                                        </p:tav>
                                      </p:tavLst>
                                    </p:anim>
                                    <p:animEffect transition="out" filter="fade">
                                      <p:cBhvr>
                                        <p:cTn id="23" dur="1000"/>
                                        <p:tgtEl>
                                          <p:spTgt spid="20"/>
                                        </p:tgtEl>
                                      </p:cBhvr>
                                    </p:animEffect>
                                    <p:set>
                                      <p:cBhvr>
                                        <p:cTn id="24" dur="1" fill="hold">
                                          <p:stCondLst>
                                            <p:cond delay="999"/>
                                          </p:stCondLst>
                                        </p:cTn>
                                        <p:tgtEl>
                                          <p:spTgt spid="20"/>
                                        </p:tgtEl>
                                        <p:attrNameLst>
                                          <p:attrName>style.visibility</p:attrName>
                                        </p:attrNameLst>
                                      </p:cBhvr>
                                      <p:to>
                                        <p:strVal val="hidden"/>
                                      </p:to>
                                    </p:set>
                                  </p:childTnLst>
                                </p:cTn>
                              </p:par>
                              <p:par>
                                <p:cTn id="25" presetID="55" presetClass="exit" presetSubtype="0" fill="hold" grpId="0" nodeType="withEffect">
                                  <p:stCondLst>
                                    <p:cond delay="900"/>
                                  </p:stCondLst>
                                  <p:childTnLst>
                                    <p:anim calcmode="lin" valueType="num">
                                      <p:cBhvr>
                                        <p:cTn id="26" dur="1000"/>
                                        <p:tgtEl>
                                          <p:spTgt spid="23"/>
                                        </p:tgtEl>
                                        <p:attrNameLst>
                                          <p:attrName>ppt_w</p:attrName>
                                        </p:attrNameLst>
                                      </p:cBhvr>
                                      <p:tavLst>
                                        <p:tav tm="0">
                                          <p:val>
                                            <p:strVal val="ppt_w"/>
                                          </p:val>
                                        </p:tav>
                                        <p:tav tm="100000">
                                          <p:val>
                                            <p:strVal val="ppt_w*0.70"/>
                                          </p:val>
                                        </p:tav>
                                      </p:tavLst>
                                    </p:anim>
                                    <p:anim calcmode="lin" valueType="num">
                                      <p:cBhvr>
                                        <p:cTn id="27" dur="1000"/>
                                        <p:tgtEl>
                                          <p:spTgt spid="23"/>
                                        </p:tgtEl>
                                        <p:attrNameLst>
                                          <p:attrName>ppt_h</p:attrName>
                                        </p:attrNameLst>
                                      </p:cBhvr>
                                      <p:tavLst>
                                        <p:tav tm="0">
                                          <p:val>
                                            <p:strVal val="ppt_h"/>
                                          </p:val>
                                        </p:tav>
                                        <p:tav tm="100000">
                                          <p:val>
                                            <p:strVal val="ppt_h"/>
                                          </p:val>
                                        </p:tav>
                                      </p:tavLst>
                                    </p:anim>
                                    <p:animEffect transition="out" filter="fade">
                                      <p:cBhvr>
                                        <p:cTn id="28" dur="1000"/>
                                        <p:tgtEl>
                                          <p:spTgt spid="23"/>
                                        </p:tgtEl>
                                      </p:cBhvr>
                                    </p:animEffect>
                                    <p:set>
                                      <p:cBhvr>
                                        <p:cTn id="29" dur="1" fill="hold">
                                          <p:stCondLst>
                                            <p:cond delay="999"/>
                                          </p:stCondLst>
                                        </p:cTn>
                                        <p:tgtEl>
                                          <p:spTgt spid="23"/>
                                        </p:tgtEl>
                                        <p:attrNameLst>
                                          <p:attrName>style.visibility</p:attrName>
                                        </p:attrNameLst>
                                      </p:cBhvr>
                                      <p:to>
                                        <p:strVal val="hidden"/>
                                      </p:to>
                                    </p:set>
                                  </p:childTnLst>
                                </p:cTn>
                              </p:par>
                              <p:par>
                                <p:cTn id="30" presetID="55" presetClass="exit" presetSubtype="0" fill="hold" grpId="0" nodeType="withEffect">
                                  <p:stCondLst>
                                    <p:cond delay="1000"/>
                                  </p:stCondLst>
                                  <p:childTnLst>
                                    <p:anim calcmode="lin" valueType="num">
                                      <p:cBhvr>
                                        <p:cTn id="31" dur="1000"/>
                                        <p:tgtEl>
                                          <p:spTgt spid="10"/>
                                        </p:tgtEl>
                                        <p:attrNameLst>
                                          <p:attrName>ppt_w</p:attrName>
                                        </p:attrNameLst>
                                      </p:cBhvr>
                                      <p:tavLst>
                                        <p:tav tm="0">
                                          <p:val>
                                            <p:strVal val="ppt_w"/>
                                          </p:val>
                                        </p:tav>
                                        <p:tav tm="100000">
                                          <p:val>
                                            <p:strVal val="ppt_w*0.70"/>
                                          </p:val>
                                        </p:tav>
                                      </p:tavLst>
                                    </p:anim>
                                    <p:anim calcmode="lin" valueType="num">
                                      <p:cBhvr>
                                        <p:cTn id="32" dur="1000"/>
                                        <p:tgtEl>
                                          <p:spTgt spid="10"/>
                                        </p:tgtEl>
                                        <p:attrNameLst>
                                          <p:attrName>ppt_h</p:attrName>
                                        </p:attrNameLst>
                                      </p:cBhvr>
                                      <p:tavLst>
                                        <p:tav tm="0">
                                          <p:val>
                                            <p:strVal val="ppt_h"/>
                                          </p:val>
                                        </p:tav>
                                        <p:tav tm="100000">
                                          <p:val>
                                            <p:strVal val="ppt_h"/>
                                          </p:val>
                                        </p:tav>
                                      </p:tavLst>
                                    </p:anim>
                                    <p:animEffect transition="out" filter="fade">
                                      <p:cBhvr>
                                        <p:cTn id="33" dur="1000"/>
                                        <p:tgtEl>
                                          <p:spTgt spid="10"/>
                                        </p:tgtEl>
                                      </p:cBhvr>
                                    </p:animEffect>
                                    <p:set>
                                      <p:cBhvr>
                                        <p:cTn id="34" dur="1" fill="hold">
                                          <p:stCondLst>
                                            <p:cond delay="999"/>
                                          </p:stCondLst>
                                        </p:cTn>
                                        <p:tgtEl>
                                          <p:spTgt spid="10"/>
                                        </p:tgtEl>
                                        <p:attrNameLst>
                                          <p:attrName>style.visibility</p:attrName>
                                        </p:attrNameLst>
                                      </p:cBhvr>
                                      <p:to>
                                        <p:strVal val="hidden"/>
                                      </p:to>
                                    </p:set>
                                  </p:childTnLst>
                                </p:cTn>
                              </p:par>
                              <p:par>
                                <p:cTn id="35" presetID="55" presetClass="exit" presetSubtype="0" fill="hold" grpId="0" nodeType="withEffect">
                                  <p:stCondLst>
                                    <p:cond delay="1100"/>
                                  </p:stCondLst>
                                  <p:childTnLst>
                                    <p:anim calcmode="lin" valueType="num">
                                      <p:cBhvr>
                                        <p:cTn id="36" dur="1000"/>
                                        <p:tgtEl>
                                          <p:spTgt spid="13"/>
                                        </p:tgtEl>
                                        <p:attrNameLst>
                                          <p:attrName>ppt_w</p:attrName>
                                        </p:attrNameLst>
                                      </p:cBhvr>
                                      <p:tavLst>
                                        <p:tav tm="0">
                                          <p:val>
                                            <p:strVal val="ppt_w"/>
                                          </p:val>
                                        </p:tav>
                                        <p:tav tm="100000">
                                          <p:val>
                                            <p:strVal val="ppt_w*0.70"/>
                                          </p:val>
                                        </p:tav>
                                      </p:tavLst>
                                    </p:anim>
                                    <p:anim calcmode="lin" valueType="num">
                                      <p:cBhvr>
                                        <p:cTn id="37" dur="1000"/>
                                        <p:tgtEl>
                                          <p:spTgt spid="13"/>
                                        </p:tgtEl>
                                        <p:attrNameLst>
                                          <p:attrName>ppt_h</p:attrName>
                                        </p:attrNameLst>
                                      </p:cBhvr>
                                      <p:tavLst>
                                        <p:tav tm="0">
                                          <p:val>
                                            <p:strVal val="ppt_h"/>
                                          </p:val>
                                        </p:tav>
                                        <p:tav tm="100000">
                                          <p:val>
                                            <p:strVal val="ppt_h"/>
                                          </p:val>
                                        </p:tav>
                                      </p:tavLst>
                                    </p:anim>
                                    <p:animEffect transition="out" filter="fade">
                                      <p:cBhvr>
                                        <p:cTn id="38" dur="1000"/>
                                        <p:tgtEl>
                                          <p:spTgt spid="13"/>
                                        </p:tgtEl>
                                      </p:cBhvr>
                                    </p:animEffect>
                                    <p:set>
                                      <p:cBhvr>
                                        <p:cTn id="39" dur="1" fill="hold">
                                          <p:stCondLst>
                                            <p:cond delay="999"/>
                                          </p:stCondLst>
                                        </p:cTn>
                                        <p:tgtEl>
                                          <p:spTgt spid="13"/>
                                        </p:tgtEl>
                                        <p:attrNameLst>
                                          <p:attrName>style.visibility</p:attrName>
                                        </p:attrNameLst>
                                      </p:cBhvr>
                                      <p:to>
                                        <p:strVal val="hidden"/>
                                      </p:to>
                                    </p:set>
                                  </p:childTnLst>
                                </p:cTn>
                              </p:par>
                              <p:par>
                                <p:cTn id="40" presetID="55" presetClass="exit" presetSubtype="0" fill="hold" grpId="0" nodeType="withEffect">
                                  <p:stCondLst>
                                    <p:cond delay="1200"/>
                                  </p:stCondLst>
                                  <p:childTnLst>
                                    <p:anim calcmode="lin" valueType="num">
                                      <p:cBhvr>
                                        <p:cTn id="41" dur="1000"/>
                                        <p:tgtEl>
                                          <p:spTgt spid="16"/>
                                        </p:tgtEl>
                                        <p:attrNameLst>
                                          <p:attrName>ppt_w</p:attrName>
                                        </p:attrNameLst>
                                      </p:cBhvr>
                                      <p:tavLst>
                                        <p:tav tm="0">
                                          <p:val>
                                            <p:strVal val="ppt_w"/>
                                          </p:val>
                                        </p:tav>
                                        <p:tav tm="100000">
                                          <p:val>
                                            <p:strVal val="ppt_w*0.70"/>
                                          </p:val>
                                        </p:tav>
                                      </p:tavLst>
                                    </p:anim>
                                    <p:anim calcmode="lin" valueType="num">
                                      <p:cBhvr>
                                        <p:cTn id="42" dur="1000"/>
                                        <p:tgtEl>
                                          <p:spTgt spid="16"/>
                                        </p:tgtEl>
                                        <p:attrNameLst>
                                          <p:attrName>ppt_h</p:attrName>
                                        </p:attrNameLst>
                                      </p:cBhvr>
                                      <p:tavLst>
                                        <p:tav tm="0">
                                          <p:val>
                                            <p:strVal val="ppt_h"/>
                                          </p:val>
                                        </p:tav>
                                        <p:tav tm="100000">
                                          <p:val>
                                            <p:strVal val="ppt_h"/>
                                          </p:val>
                                        </p:tav>
                                      </p:tavLst>
                                    </p:anim>
                                    <p:animEffect transition="out" filter="fade">
                                      <p:cBhvr>
                                        <p:cTn id="43" dur="1000"/>
                                        <p:tgtEl>
                                          <p:spTgt spid="16"/>
                                        </p:tgtEl>
                                      </p:cBhvr>
                                    </p:animEffect>
                                    <p:set>
                                      <p:cBhvr>
                                        <p:cTn id="44" dur="1" fill="hold">
                                          <p:stCondLst>
                                            <p:cond delay="999"/>
                                          </p:stCondLst>
                                        </p:cTn>
                                        <p:tgtEl>
                                          <p:spTgt spid="16"/>
                                        </p:tgtEl>
                                        <p:attrNameLst>
                                          <p:attrName>style.visibility</p:attrName>
                                        </p:attrNameLst>
                                      </p:cBhvr>
                                      <p:to>
                                        <p:strVal val="hidden"/>
                                      </p:to>
                                    </p:set>
                                  </p:childTnLst>
                                </p:cTn>
                              </p:par>
                              <p:par>
                                <p:cTn id="45" presetID="55" presetClass="exit" presetSubtype="0" fill="hold" grpId="0" nodeType="withEffect">
                                  <p:stCondLst>
                                    <p:cond delay="1300"/>
                                  </p:stCondLst>
                                  <p:childTnLst>
                                    <p:anim calcmode="lin" valueType="num">
                                      <p:cBhvr>
                                        <p:cTn id="46" dur="1000"/>
                                        <p:tgtEl>
                                          <p:spTgt spid="18"/>
                                        </p:tgtEl>
                                        <p:attrNameLst>
                                          <p:attrName>ppt_w</p:attrName>
                                        </p:attrNameLst>
                                      </p:cBhvr>
                                      <p:tavLst>
                                        <p:tav tm="0">
                                          <p:val>
                                            <p:strVal val="ppt_w"/>
                                          </p:val>
                                        </p:tav>
                                        <p:tav tm="100000">
                                          <p:val>
                                            <p:strVal val="ppt_w*0.70"/>
                                          </p:val>
                                        </p:tav>
                                      </p:tavLst>
                                    </p:anim>
                                    <p:anim calcmode="lin" valueType="num">
                                      <p:cBhvr>
                                        <p:cTn id="47" dur="1000"/>
                                        <p:tgtEl>
                                          <p:spTgt spid="18"/>
                                        </p:tgtEl>
                                        <p:attrNameLst>
                                          <p:attrName>ppt_h</p:attrName>
                                        </p:attrNameLst>
                                      </p:cBhvr>
                                      <p:tavLst>
                                        <p:tav tm="0">
                                          <p:val>
                                            <p:strVal val="ppt_h"/>
                                          </p:val>
                                        </p:tav>
                                        <p:tav tm="100000">
                                          <p:val>
                                            <p:strVal val="ppt_h"/>
                                          </p:val>
                                        </p:tav>
                                      </p:tavLst>
                                    </p:anim>
                                    <p:animEffect transition="out" filter="fade">
                                      <p:cBhvr>
                                        <p:cTn id="48" dur="1000"/>
                                        <p:tgtEl>
                                          <p:spTgt spid="18"/>
                                        </p:tgtEl>
                                      </p:cBhvr>
                                    </p:animEffect>
                                    <p:set>
                                      <p:cBhvr>
                                        <p:cTn id="49" dur="1" fill="hold">
                                          <p:stCondLst>
                                            <p:cond delay="999"/>
                                          </p:stCondLst>
                                        </p:cTn>
                                        <p:tgtEl>
                                          <p:spTgt spid="18"/>
                                        </p:tgtEl>
                                        <p:attrNameLst>
                                          <p:attrName>style.visibility</p:attrName>
                                        </p:attrNameLst>
                                      </p:cBhvr>
                                      <p:to>
                                        <p:strVal val="hidden"/>
                                      </p:to>
                                    </p:set>
                                  </p:childTnLst>
                                </p:cTn>
                              </p:par>
                              <p:par>
                                <p:cTn id="50" presetID="55" presetClass="exit" presetSubtype="0" fill="hold" grpId="0" nodeType="withEffect">
                                  <p:stCondLst>
                                    <p:cond delay="1400"/>
                                  </p:stCondLst>
                                  <p:childTnLst>
                                    <p:anim calcmode="lin" valueType="num">
                                      <p:cBhvr>
                                        <p:cTn id="51" dur="1000"/>
                                        <p:tgtEl>
                                          <p:spTgt spid="21"/>
                                        </p:tgtEl>
                                        <p:attrNameLst>
                                          <p:attrName>ppt_w</p:attrName>
                                        </p:attrNameLst>
                                      </p:cBhvr>
                                      <p:tavLst>
                                        <p:tav tm="0">
                                          <p:val>
                                            <p:strVal val="ppt_w"/>
                                          </p:val>
                                        </p:tav>
                                        <p:tav tm="100000">
                                          <p:val>
                                            <p:strVal val="ppt_w*0.70"/>
                                          </p:val>
                                        </p:tav>
                                      </p:tavLst>
                                    </p:anim>
                                    <p:anim calcmode="lin" valueType="num">
                                      <p:cBhvr>
                                        <p:cTn id="52" dur="1000"/>
                                        <p:tgtEl>
                                          <p:spTgt spid="21"/>
                                        </p:tgtEl>
                                        <p:attrNameLst>
                                          <p:attrName>ppt_h</p:attrName>
                                        </p:attrNameLst>
                                      </p:cBhvr>
                                      <p:tavLst>
                                        <p:tav tm="0">
                                          <p:val>
                                            <p:strVal val="ppt_h"/>
                                          </p:val>
                                        </p:tav>
                                        <p:tav tm="100000">
                                          <p:val>
                                            <p:strVal val="ppt_h"/>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55" presetClass="exit" presetSubtype="0" fill="hold" grpId="0" nodeType="withEffect">
                                  <p:stCondLst>
                                    <p:cond delay="1500"/>
                                  </p:stCondLst>
                                  <p:childTnLst>
                                    <p:anim calcmode="lin" valueType="num">
                                      <p:cBhvr>
                                        <p:cTn id="56" dur="1000"/>
                                        <p:tgtEl>
                                          <p:spTgt spid="11"/>
                                        </p:tgtEl>
                                        <p:attrNameLst>
                                          <p:attrName>ppt_w</p:attrName>
                                        </p:attrNameLst>
                                      </p:cBhvr>
                                      <p:tavLst>
                                        <p:tav tm="0">
                                          <p:val>
                                            <p:strVal val="ppt_w"/>
                                          </p:val>
                                        </p:tav>
                                        <p:tav tm="100000">
                                          <p:val>
                                            <p:strVal val="ppt_w*0.70"/>
                                          </p:val>
                                        </p:tav>
                                      </p:tavLst>
                                    </p:anim>
                                    <p:anim calcmode="lin" valueType="num">
                                      <p:cBhvr>
                                        <p:cTn id="57" dur="1000"/>
                                        <p:tgtEl>
                                          <p:spTgt spid="11"/>
                                        </p:tgtEl>
                                        <p:attrNameLst>
                                          <p:attrName>ppt_h</p:attrName>
                                        </p:attrNameLst>
                                      </p:cBhvr>
                                      <p:tavLst>
                                        <p:tav tm="0">
                                          <p:val>
                                            <p:strVal val="ppt_h"/>
                                          </p:val>
                                        </p:tav>
                                        <p:tav tm="100000">
                                          <p:val>
                                            <p:strVal val="ppt_h"/>
                                          </p:val>
                                        </p:tav>
                                      </p:tavLst>
                                    </p:anim>
                                    <p:animEffect transition="out" filter="fade">
                                      <p:cBhvr>
                                        <p:cTn id="58" dur="1000"/>
                                        <p:tgtEl>
                                          <p:spTgt spid="11"/>
                                        </p:tgtEl>
                                      </p:cBhvr>
                                    </p:animEffect>
                                    <p:set>
                                      <p:cBhvr>
                                        <p:cTn id="59" dur="1" fill="hold">
                                          <p:stCondLst>
                                            <p:cond delay="999"/>
                                          </p:stCondLst>
                                        </p:cTn>
                                        <p:tgtEl>
                                          <p:spTgt spid="11"/>
                                        </p:tgtEl>
                                        <p:attrNameLst>
                                          <p:attrName>style.visibility</p:attrName>
                                        </p:attrNameLst>
                                      </p:cBhvr>
                                      <p:to>
                                        <p:strVal val="hidden"/>
                                      </p:to>
                                    </p:set>
                                  </p:childTnLst>
                                </p:cTn>
                              </p:par>
                              <p:par>
                                <p:cTn id="60" presetID="55" presetClass="exit" presetSubtype="0" fill="hold" grpId="0" nodeType="withEffect">
                                  <p:stCondLst>
                                    <p:cond delay="1600"/>
                                  </p:stCondLst>
                                  <p:childTnLst>
                                    <p:anim calcmode="lin" valueType="num">
                                      <p:cBhvr>
                                        <p:cTn id="61" dur="1000"/>
                                        <p:tgtEl>
                                          <p:spTgt spid="14"/>
                                        </p:tgtEl>
                                        <p:attrNameLst>
                                          <p:attrName>ppt_w</p:attrName>
                                        </p:attrNameLst>
                                      </p:cBhvr>
                                      <p:tavLst>
                                        <p:tav tm="0">
                                          <p:val>
                                            <p:strVal val="ppt_w"/>
                                          </p:val>
                                        </p:tav>
                                        <p:tav tm="100000">
                                          <p:val>
                                            <p:strVal val="ppt_w*0.70"/>
                                          </p:val>
                                        </p:tav>
                                      </p:tavLst>
                                    </p:anim>
                                    <p:anim calcmode="lin" valueType="num">
                                      <p:cBhvr>
                                        <p:cTn id="62" dur="1000"/>
                                        <p:tgtEl>
                                          <p:spTgt spid="14"/>
                                        </p:tgtEl>
                                        <p:attrNameLst>
                                          <p:attrName>ppt_h</p:attrName>
                                        </p:attrNameLst>
                                      </p:cBhvr>
                                      <p:tavLst>
                                        <p:tav tm="0">
                                          <p:val>
                                            <p:strVal val="ppt_h"/>
                                          </p:val>
                                        </p:tav>
                                        <p:tav tm="100000">
                                          <p:val>
                                            <p:strVal val="ppt_h"/>
                                          </p:val>
                                        </p:tav>
                                      </p:tavLst>
                                    </p:anim>
                                    <p:animEffect transition="out" filter="fade">
                                      <p:cBhvr>
                                        <p:cTn id="63" dur="1000"/>
                                        <p:tgtEl>
                                          <p:spTgt spid="14"/>
                                        </p:tgtEl>
                                      </p:cBhvr>
                                    </p:animEffect>
                                    <p:set>
                                      <p:cBhvr>
                                        <p:cTn id="64" dur="1" fill="hold">
                                          <p:stCondLst>
                                            <p:cond delay="999"/>
                                          </p:stCondLst>
                                        </p:cTn>
                                        <p:tgtEl>
                                          <p:spTgt spid="14"/>
                                        </p:tgtEl>
                                        <p:attrNameLst>
                                          <p:attrName>style.visibility</p:attrName>
                                        </p:attrNameLst>
                                      </p:cBhvr>
                                      <p:to>
                                        <p:strVal val="hidden"/>
                                      </p:to>
                                    </p:set>
                                  </p:childTnLst>
                                </p:cTn>
                              </p:par>
                              <p:par>
                                <p:cTn id="65" presetID="55" presetClass="exit" presetSubtype="0" fill="hold" grpId="0" nodeType="withEffect">
                                  <p:stCondLst>
                                    <p:cond delay="1700"/>
                                  </p:stCondLst>
                                  <p:childTnLst>
                                    <p:anim calcmode="lin" valueType="num">
                                      <p:cBhvr>
                                        <p:cTn id="66" dur="1000"/>
                                        <p:tgtEl>
                                          <p:spTgt spid="17"/>
                                        </p:tgtEl>
                                        <p:attrNameLst>
                                          <p:attrName>ppt_w</p:attrName>
                                        </p:attrNameLst>
                                      </p:cBhvr>
                                      <p:tavLst>
                                        <p:tav tm="0">
                                          <p:val>
                                            <p:strVal val="ppt_w"/>
                                          </p:val>
                                        </p:tav>
                                        <p:tav tm="100000">
                                          <p:val>
                                            <p:strVal val="ppt_w*0.70"/>
                                          </p:val>
                                        </p:tav>
                                      </p:tavLst>
                                    </p:anim>
                                    <p:anim calcmode="lin" valueType="num">
                                      <p:cBhvr>
                                        <p:cTn id="67" dur="1000"/>
                                        <p:tgtEl>
                                          <p:spTgt spid="17"/>
                                        </p:tgtEl>
                                        <p:attrNameLst>
                                          <p:attrName>ppt_h</p:attrName>
                                        </p:attrNameLst>
                                      </p:cBhvr>
                                      <p:tavLst>
                                        <p:tav tm="0">
                                          <p:val>
                                            <p:strVal val="ppt_h"/>
                                          </p:val>
                                        </p:tav>
                                        <p:tav tm="100000">
                                          <p:val>
                                            <p:strVal val="ppt_h"/>
                                          </p:val>
                                        </p:tav>
                                      </p:tavLst>
                                    </p:anim>
                                    <p:animEffect transition="out" filter="fade">
                                      <p:cBhvr>
                                        <p:cTn id="68" dur="1000"/>
                                        <p:tgtEl>
                                          <p:spTgt spid="17"/>
                                        </p:tgtEl>
                                      </p:cBhvr>
                                    </p:animEffect>
                                    <p:set>
                                      <p:cBhvr>
                                        <p:cTn id="69" dur="1" fill="hold">
                                          <p:stCondLst>
                                            <p:cond delay="999"/>
                                          </p:stCondLst>
                                        </p:cTn>
                                        <p:tgtEl>
                                          <p:spTgt spid="17"/>
                                        </p:tgtEl>
                                        <p:attrNameLst>
                                          <p:attrName>style.visibility</p:attrName>
                                        </p:attrNameLst>
                                      </p:cBhvr>
                                      <p:to>
                                        <p:strVal val="hidden"/>
                                      </p:to>
                                    </p:set>
                                  </p:childTnLst>
                                </p:cTn>
                              </p:par>
                              <p:par>
                                <p:cTn id="70" presetID="55" presetClass="exit" presetSubtype="0" fill="hold" grpId="0" nodeType="withEffect">
                                  <p:stCondLst>
                                    <p:cond delay="1800"/>
                                  </p:stCondLst>
                                  <p:childTnLst>
                                    <p:anim calcmode="lin" valueType="num">
                                      <p:cBhvr>
                                        <p:cTn id="71" dur="1000"/>
                                        <p:tgtEl>
                                          <p:spTgt spid="19"/>
                                        </p:tgtEl>
                                        <p:attrNameLst>
                                          <p:attrName>ppt_w</p:attrName>
                                        </p:attrNameLst>
                                      </p:cBhvr>
                                      <p:tavLst>
                                        <p:tav tm="0">
                                          <p:val>
                                            <p:strVal val="ppt_w"/>
                                          </p:val>
                                        </p:tav>
                                        <p:tav tm="100000">
                                          <p:val>
                                            <p:strVal val="ppt_w*0.70"/>
                                          </p:val>
                                        </p:tav>
                                      </p:tavLst>
                                    </p:anim>
                                    <p:anim calcmode="lin" valueType="num">
                                      <p:cBhvr>
                                        <p:cTn id="72" dur="1000"/>
                                        <p:tgtEl>
                                          <p:spTgt spid="19"/>
                                        </p:tgtEl>
                                        <p:attrNameLst>
                                          <p:attrName>ppt_h</p:attrName>
                                        </p:attrNameLst>
                                      </p:cBhvr>
                                      <p:tavLst>
                                        <p:tav tm="0">
                                          <p:val>
                                            <p:strVal val="ppt_h"/>
                                          </p:val>
                                        </p:tav>
                                        <p:tav tm="100000">
                                          <p:val>
                                            <p:strVal val="ppt_h"/>
                                          </p:val>
                                        </p:tav>
                                      </p:tavLst>
                                    </p:anim>
                                    <p:animEffect transition="out" filter="fade">
                                      <p:cBhvr>
                                        <p:cTn id="73" dur="1000"/>
                                        <p:tgtEl>
                                          <p:spTgt spid="19"/>
                                        </p:tgtEl>
                                      </p:cBhvr>
                                    </p:animEffect>
                                    <p:set>
                                      <p:cBhvr>
                                        <p:cTn id="74" dur="1" fill="hold">
                                          <p:stCondLst>
                                            <p:cond delay="999"/>
                                          </p:stCondLst>
                                        </p:cTn>
                                        <p:tgtEl>
                                          <p:spTgt spid="19"/>
                                        </p:tgtEl>
                                        <p:attrNameLst>
                                          <p:attrName>style.visibility</p:attrName>
                                        </p:attrNameLst>
                                      </p:cBhvr>
                                      <p:to>
                                        <p:strVal val="hidden"/>
                                      </p:to>
                                    </p:set>
                                  </p:childTnLst>
                                </p:cTn>
                              </p:par>
                              <p:par>
                                <p:cTn id="75" presetID="55" presetClass="exit" presetSubtype="0" fill="hold" grpId="0" nodeType="withEffect">
                                  <p:stCondLst>
                                    <p:cond delay="1900"/>
                                  </p:stCondLst>
                                  <p:childTnLst>
                                    <p:anim calcmode="lin" valueType="num">
                                      <p:cBhvr>
                                        <p:cTn id="76" dur="1000"/>
                                        <p:tgtEl>
                                          <p:spTgt spid="22"/>
                                        </p:tgtEl>
                                        <p:attrNameLst>
                                          <p:attrName>ppt_w</p:attrName>
                                        </p:attrNameLst>
                                      </p:cBhvr>
                                      <p:tavLst>
                                        <p:tav tm="0">
                                          <p:val>
                                            <p:strVal val="ppt_w"/>
                                          </p:val>
                                        </p:tav>
                                        <p:tav tm="100000">
                                          <p:val>
                                            <p:strVal val="ppt_w*0.70"/>
                                          </p:val>
                                        </p:tav>
                                      </p:tavLst>
                                    </p:anim>
                                    <p:anim calcmode="lin" valueType="num">
                                      <p:cBhvr>
                                        <p:cTn id="77" dur="1000"/>
                                        <p:tgtEl>
                                          <p:spTgt spid="22"/>
                                        </p:tgtEl>
                                        <p:attrNameLst>
                                          <p:attrName>ppt_h</p:attrName>
                                        </p:attrNameLst>
                                      </p:cBhvr>
                                      <p:tavLst>
                                        <p:tav tm="0">
                                          <p:val>
                                            <p:strVal val="ppt_h"/>
                                          </p:val>
                                        </p:tav>
                                        <p:tav tm="100000">
                                          <p:val>
                                            <p:strVal val="ppt_h"/>
                                          </p:val>
                                        </p:tav>
                                      </p:tavLst>
                                    </p:anim>
                                    <p:animEffect transition="out" filter="fade">
                                      <p:cBhvr>
                                        <p:cTn id="78" dur="1000"/>
                                        <p:tgtEl>
                                          <p:spTgt spid="22"/>
                                        </p:tgtEl>
                                      </p:cBhvr>
                                    </p:animEffect>
                                    <p:set>
                                      <p:cBhvr>
                                        <p:cTn id="79"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2476" b="12476"/>
          <a:stretch>
            <a:fillRect/>
          </a:stretch>
        </p:blipFill>
        <p:spPr/>
      </p:pic>
      <p:sp useBgFill="1">
        <p:nvSpPr>
          <p:cNvPr id="9" name="Rectangle 8"/>
          <p:cNvSpPr/>
          <p:nvPr/>
        </p:nvSpPr>
        <p:spPr>
          <a:xfrm>
            <a:off x="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ectangle 9"/>
          <p:cNvSpPr/>
          <p:nvPr/>
        </p:nvSpPr>
        <p:spPr>
          <a:xfrm>
            <a:off x="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1" name="Rectangle 10"/>
          <p:cNvSpPr/>
          <p:nvPr/>
        </p:nvSpPr>
        <p:spPr>
          <a:xfrm>
            <a:off x="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2" name="Rectangle 11"/>
          <p:cNvSpPr/>
          <p:nvPr/>
        </p:nvSpPr>
        <p:spPr>
          <a:xfrm>
            <a:off x="24384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ectangle 12"/>
          <p:cNvSpPr/>
          <p:nvPr/>
        </p:nvSpPr>
        <p:spPr>
          <a:xfrm>
            <a:off x="24384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4" name="Rectangle 13"/>
          <p:cNvSpPr/>
          <p:nvPr/>
        </p:nvSpPr>
        <p:spPr>
          <a:xfrm>
            <a:off x="24384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5" name="Rectangle 14"/>
          <p:cNvSpPr/>
          <p:nvPr/>
        </p:nvSpPr>
        <p:spPr>
          <a:xfrm>
            <a:off x="48768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6" name="Rectangle 15"/>
          <p:cNvSpPr/>
          <p:nvPr/>
        </p:nvSpPr>
        <p:spPr>
          <a:xfrm>
            <a:off x="48768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7" name="Rectangle 16"/>
          <p:cNvSpPr/>
          <p:nvPr/>
        </p:nvSpPr>
        <p:spPr>
          <a:xfrm>
            <a:off x="48768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8" name="Rectangle 17"/>
          <p:cNvSpPr/>
          <p:nvPr/>
        </p:nvSpPr>
        <p:spPr>
          <a:xfrm>
            <a:off x="73152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9" name="Rectangle 18"/>
          <p:cNvSpPr/>
          <p:nvPr/>
        </p:nvSpPr>
        <p:spPr>
          <a:xfrm>
            <a:off x="73152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0" name="Rectangle 19"/>
          <p:cNvSpPr/>
          <p:nvPr/>
        </p:nvSpPr>
        <p:spPr>
          <a:xfrm>
            <a:off x="73152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1" name="Rectangle 20"/>
          <p:cNvSpPr/>
          <p:nvPr/>
        </p:nvSpPr>
        <p:spPr>
          <a:xfrm>
            <a:off x="97536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2" name="Rectangle 21"/>
          <p:cNvSpPr/>
          <p:nvPr/>
        </p:nvSpPr>
        <p:spPr>
          <a:xfrm>
            <a:off x="97536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3" name="Rectangle 22"/>
          <p:cNvSpPr/>
          <p:nvPr/>
        </p:nvSpPr>
        <p:spPr>
          <a:xfrm>
            <a:off x="97536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ounded Rectangle 1"/>
          <p:cNvSpPr/>
          <p:nvPr/>
        </p:nvSpPr>
        <p:spPr>
          <a:xfrm>
            <a:off x="457200" y="265176"/>
            <a:ext cx="11466576" cy="648295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Content Placeholder 2"/>
          <p:cNvSpPr txBox="1">
            <a:spLocks/>
          </p:cNvSpPr>
          <p:nvPr/>
        </p:nvSpPr>
        <p:spPr>
          <a:xfrm>
            <a:off x="1295400" y="1828800"/>
            <a:ext cx="9601200" cy="4114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ctr">
              <a:buFont typeface="Arial" panose="020B0604020202020204" pitchFamily="34" charset="0"/>
              <a:buNone/>
            </a:pPr>
            <a:r>
              <a:rPr lang="en-US" sz="2400" b="1"/>
              <a:t>CEO Profile  Education</a:t>
            </a:r>
          </a:p>
          <a:p>
            <a:pPr marL="45720" indent="0" algn="ctr">
              <a:buFont typeface="Arial" panose="020B0604020202020204" pitchFamily="34" charset="0"/>
              <a:buNone/>
            </a:pPr>
            <a:endParaRPr lang="en-US" sz="2400" b="1" dirty="0"/>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38400" y="3162299"/>
            <a:ext cx="7312152" cy="3219667"/>
          </a:xfrm>
          <a:prstGeom prst="rect">
            <a:avLst/>
          </a:prstGeom>
        </p:spPr>
      </p:pic>
    </p:spTree>
    <p:extLst>
      <p:ext uri="{BB962C8B-B14F-4D97-AF65-F5344CB8AC3E}">
        <p14:creationId xmlns:p14="http://schemas.microsoft.com/office/powerpoint/2010/main" val="377540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xit" presetSubtype="0" fill="hold" grpId="0" nodeType="afterEffect">
                                  <p:stCondLst>
                                    <p:cond delay="500"/>
                                  </p:stCondLst>
                                  <p:childTnLst>
                                    <p:anim calcmode="lin" valueType="num">
                                      <p:cBhvr>
                                        <p:cTn id="6" dur="1000"/>
                                        <p:tgtEl>
                                          <p:spTgt spid="9"/>
                                        </p:tgtEl>
                                        <p:attrNameLst>
                                          <p:attrName>ppt_w</p:attrName>
                                        </p:attrNameLst>
                                      </p:cBhvr>
                                      <p:tavLst>
                                        <p:tav tm="0">
                                          <p:val>
                                            <p:strVal val="ppt_w"/>
                                          </p:val>
                                        </p:tav>
                                        <p:tav tm="100000">
                                          <p:val>
                                            <p:strVal val="ppt_w*0.70"/>
                                          </p:val>
                                        </p:tav>
                                      </p:tavLst>
                                    </p:anim>
                                    <p:anim calcmode="lin" valueType="num">
                                      <p:cBhvr>
                                        <p:cTn id="7" dur="1000"/>
                                        <p:tgtEl>
                                          <p:spTgt spid="9"/>
                                        </p:tgtEl>
                                        <p:attrNameLst>
                                          <p:attrName>ppt_h</p:attrName>
                                        </p:attrNameLst>
                                      </p:cBhvr>
                                      <p:tavLst>
                                        <p:tav tm="0">
                                          <p:val>
                                            <p:strVal val="ppt_h"/>
                                          </p:val>
                                        </p:tav>
                                        <p:tav tm="100000">
                                          <p:val>
                                            <p:strVal val="ppt_h"/>
                                          </p:val>
                                        </p:tav>
                                      </p:tavLst>
                                    </p:anim>
                                    <p:animEffect transition="out" filter="fade">
                                      <p:cBhvr>
                                        <p:cTn id="8" dur="1000"/>
                                        <p:tgtEl>
                                          <p:spTgt spid="9"/>
                                        </p:tgtEl>
                                      </p:cBhvr>
                                    </p:animEffect>
                                    <p:set>
                                      <p:cBhvr>
                                        <p:cTn id="9" dur="1" fill="hold">
                                          <p:stCondLst>
                                            <p:cond delay="999"/>
                                          </p:stCondLst>
                                        </p:cTn>
                                        <p:tgtEl>
                                          <p:spTgt spid="9"/>
                                        </p:tgtEl>
                                        <p:attrNameLst>
                                          <p:attrName>style.visibility</p:attrName>
                                        </p:attrNameLst>
                                      </p:cBhvr>
                                      <p:to>
                                        <p:strVal val="hidden"/>
                                      </p:to>
                                    </p:set>
                                  </p:childTnLst>
                                </p:cTn>
                              </p:par>
                              <p:par>
                                <p:cTn id="10" presetID="55" presetClass="exit" presetSubtype="0" fill="hold" grpId="0" nodeType="withEffect">
                                  <p:stCondLst>
                                    <p:cond delay="600"/>
                                  </p:stCondLst>
                                  <p:childTnLst>
                                    <p:anim calcmode="lin" valueType="num">
                                      <p:cBhvr>
                                        <p:cTn id="11" dur="1000"/>
                                        <p:tgtEl>
                                          <p:spTgt spid="12"/>
                                        </p:tgtEl>
                                        <p:attrNameLst>
                                          <p:attrName>ppt_w</p:attrName>
                                        </p:attrNameLst>
                                      </p:cBhvr>
                                      <p:tavLst>
                                        <p:tav tm="0">
                                          <p:val>
                                            <p:strVal val="ppt_w"/>
                                          </p:val>
                                        </p:tav>
                                        <p:tav tm="100000">
                                          <p:val>
                                            <p:strVal val="ppt_w*0.70"/>
                                          </p:val>
                                        </p:tav>
                                      </p:tavLst>
                                    </p:anim>
                                    <p:anim calcmode="lin" valueType="num">
                                      <p:cBhvr>
                                        <p:cTn id="12" dur="1000"/>
                                        <p:tgtEl>
                                          <p:spTgt spid="12"/>
                                        </p:tgtEl>
                                        <p:attrNameLst>
                                          <p:attrName>ppt_h</p:attrName>
                                        </p:attrNameLst>
                                      </p:cBhvr>
                                      <p:tavLst>
                                        <p:tav tm="0">
                                          <p:val>
                                            <p:strVal val="ppt_h"/>
                                          </p:val>
                                        </p:tav>
                                        <p:tav tm="100000">
                                          <p:val>
                                            <p:strVal val="ppt_h"/>
                                          </p:val>
                                        </p:tav>
                                      </p:tavLst>
                                    </p:anim>
                                    <p:animEffect transition="out" filter="fade">
                                      <p:cBhvr>
                                        <p:cTn id="13" dur="1000"/>
                                        <p:tgtEl>
                                          <p:spTgt spid="12"/>
                                        </p:tgtEl>
                                      </p:cBhvr>
                                    </p:animEffect>
                                    <p:set>
                                      <p:cBhvr>
                                        <p:cTn id="14" dur="1" fill="hold">
                                          <p:stCondLst>
                                            <p:cond delay="999"/>
                                          </p:stCondLst>
                                        </p:cTn>
                                        <p:tgtEl>
                                          <p:spTgt spid="12"/>
                                        </p:tgtEl>
                                        <p:attrNameLst>
                                          <p:attrName>style.visibility</p:attrName>
                                        </p:attrNameLst>
                                      </p:cBhvr>
                                      <p:to>
                                        <p:strVal val="hidden"/>
                                      </p:to>
                                    </p:set>
                                  </p:childTnLst>
                                </p:cTn>
                              </p:par>
                              <p:par>
                                <p:cTn id="15" presetID="55" presetClass="exit" presetSubtype="0" fill="hold" grpId="0" nodeType="withEffect">
                                  <p:stCondLst>
                                    <p:cond delay="700"/>
                                  </p:stCondLst>
                                  <p:childTnLst>
                                    <p:anim calcmode="lin" valueType="num">
                                      <p:cBhvr>
                                        <p:cTn id="16" dur="1000"/>
                                        <p:tgtEl>
                                          <p:spTgt spid="15"/>
                                        </p:tgtEl>
                                        <p:attrNameLst>
                                          <p:attrName>ppt_w</p:attrName>
                                        </p:attrNameLst>
                                      </p:cBhvr>
                                      <p:tavLst>
                                        <p:tav tm="0">
                                          <p:val>
                                            <p:strVal val="ppt_w"/>
                                          </p:val>
                                        </p:tav>
                                        <p:tav tm="100000">
                                          <p:val>
                                            <p:strVal val="ppt_w*0.70"/>
                                          </p:val>
                                        </p:tav>
                                      </p:tavLst>
                                    </p:anim>
                                    <p:anim calcmode="lin" valueType="num">
                                      <p:cBhvr>
                                        <p:cTn id="17" dur="1000"/>
                                        <p:tgtEl>
                                          <p:spTgt spid="15"/>
                                        </p:tgtEl>
                                        <p:attrNameLst>
                                          <p:attrName>ppt_h</p:attrName>
                                        </p:attrNameLst>
                                      </p:cBhvr>
                                      <p:tavLst>
                                        <p:tav tm="0">
                                          <p:val>
                                            <p:strVal val="ppt_h"/>
                                          </p:val>
                                        </p:tav>
                                        <p:tav tm="100000">
                                          <p:val>
                                            <p:strVal val="ppt_h"/>
                                          </p:val>
                                        </p:tav>
                                      </p:tavLst>
                                    </p:anim>
                                    <p:animEffect transition="out" filter="fade">
                                      <p:cBhvr>
                                        <p:cTn id="18" dur="1000"/>
                                        <p:tgtEl>
                                          <p:spTgt spid="15"/>
                                        </p:tgtEl>
                                      </p:cBhvr>
                                    </p:animEffect>
                                    <p:set>
                                      <p:cBhvr>
                                        <p:cTn id="19" dur="1" fill="hold">
                                          <p:stCondLst>
                                            <p:cond delay="999"/>
                                          </p:stCondLst>
                                        </p:cTn>
                                        <p:tgtEl>
                                          <p:spTgt spid="15"/>
                                        </p:tgtEl>
                                        <p:attrNameLst>
                                          <p:attrName>style.visibility</p:attrName>
                                        </p:attrNameLst>
                                      </p:cBhvr>
                                      <p:to>
                                        <p:strVal val="hidden"/>
                                      </p:to>
                                    </p:set>
                                  </p:childTnLst>
                                </p:cTn>
                              </p:par>
                              <p:par>
                                <p:cTn id="20" presetID="55" presetClass="exit" presetSubtype="0" fill="hold" grpId="0" nodeType="withEffect">
                                  <p:stCondLst>
                                    <p:cond delay="800"/>
                                  </p:stCondLst>
                                  <p:childTnLst>
                                    <p:anim calcmode="lin" valueType="num">
                                      <p:cBhvr>
                                        <p:cTn id="21" dur="1000"/>
                                        <p:tgtEl>
                                          <p:spTgt spid="20"/>
                                        </p:tgtEl>
                                        <p:attrNameLst>
                                          <p:attrName>ppt_w</p:attrName>
                                        </p:attrNameLst>
                                      </p:cBhvr>
                                      <p:tavLst>
                                        <p:tav tm="0">
                                          <p:val>
                                            <p:strVal val="ppt_w"/>
                                          </p:val>
                                        </p:tav>
                                        <p:tav tm="100000">
                                          <p:val>
                                            <p:strVal val="ppt_w*0.70"/>
                                          </p:val>
                                        </p:tav>
                                      </p:tavLst>
                                    </p:anim>
                                    <p:anim calcmode="lin" valueType="num">
                                      <p:cBhvr>
                                        <p:cTn id="22" dur="1000"/>
                                        <p:tgtEl>
                                          <p:spTgt spid="20"/>
                                        </p:tgtEl>
                                        <p:attrNameLst>
                                          <p:attrName>ppt_h</p:attrName>
                                        </p:attrNameLst>
                                      </p:cBhvr>
                                      <p:tavLst>
                                        <p:tav tm="0">
                                          <p:val>
                                            <p:strVal val="ppt_h"/>
                                          </p:val>
                                        </p:tav>
                                        <p:tav tm="100000">
                                          <p:val>
                                            <p:strVal val="ppt_h"/>
                                          </p:val>
                                        </p:tav>
                                      </p:tavLst>
                                    </p:anim>
                                    <p:animEffect transition="out" filter="fade">
                                      <p:cBhvr>
                                        <p:cTn id="23" dur="1000"/>
                                        <p:tgtEl>
                                          <p:spTgt spid="20"/>
                                        </p:tgtEl>
                                      </p:cBhvr>
                                    </p:animEffect>
                                    <p:set>
                                      <p:cBhvr>
                                        <p:cTn id="24" dur="1" fill="hold">
                                          <p:stCondLst>
                                            <p:cond delay="999"/>
                                          </p:stCondLst>
                                        </p:cTn>
                                        <p:tgtEl>
                                          <p:spTgt spid="20"/>
                                        </p:tgtEl>
                                        <p:attrNameLst>
                                          <p:attrName>style.visibility</p:attrName>
                                        </p:attrNameLst>
                                      </p:cBhvr>
                                      <p:to>
                                        <p:strVal val="hidden"/>
                                      </p:to>
                                    </p:set>
                                  </p:childTnLst>
                                </p:cTn>
                              </p:par>
                              <p:par>
                                <p:cTn id="25" presetID="55" presetClass="exit" presetSubtype="0" fill="hold" grpId="0" nodeType="withEffect">
                                  <p:stCondLst>
                                    <p:cond delay="900"/>
                                  </p:stCondLst>
                                  <p:childTnLst>
                                    <p:anim calcmode="lin" valueType="num">
                                      <p:cBhvr>
                                        <p:cTn id="26" dur="1000"/>
                                        <p:tgtEl>
                                          <p:spTgt spid="23"/>
                                        </p:tgtEl>
                                        <p:attrNameLst>
                                          <p:attrName>ppt_w</p:attrName>
                                        </p:attrNameLst>
                                      </p:cBhvr>
                                      <p:tavLst>
                                        <p:tav tm="0">
                                          <p:val>
                                            <p:strVal val="ppt_w"/>
                                          </p:val>
                                        </p:tav>
                                        <p:tav tm="100000">
                                          <p:val>
                                            <p:strVal val="ppt_w*0.70"/>
                                          </p:val>
                                        </p:tav>
                                      </p:tavLst>
                                    </p:anim>
                                    <p:anim calcmode="lin" valueType="num">
                                      <p:cBhvr>
                                        <p:cTn id="27" dur="1000"/>
                                        <p:tgtEl>
                                          <p:spTgt spid="23"/>
                                        </p:tgtEl>
                                        <p:attrNameLst>
                                          <p:attrName>ppt_h</p:attrName>
                                        </p:attrNameLst>
                                      </p:cBhvr>
                                      <p:tavLst>
                                        <p:tav tm="0">
                                          <p:val>
                                            <p:strVal val="ppt_h"/>
                                          </p:val>
                                        </p:tav>
                                        <p:tav tm="100000">
                                          <p:val>
                                            <p:strVal val="ppt_h"/>
                                          </p:val>
                                        </p:tav>
                                      </p:tavLst>
                                    </p:anim>
                                    <p:animEffect transition="out" filter="fade">
                                      <p:cBhvr>
                                        <p:cTn id="28" dur="1000"/>
                                        <p:tgtEl>
                                          <p:spTgt spid="23"/>
                                        </p:tgtEl>
                                      </p:cBhvr>
                                    </p:animEffect>
                                    <p:set>
                                      <p:cBhvr>
                                        <p:cTn id="29" dur="1" fill="hold">
                                          <p:stCondLst>
                                            <p:cond delay="999"/>
                                          </p:stCondLst>
                                        </p:cTn>
                                        <p:tgtEl>
                                          <p:spTgt spid="23"/>
                                        </p:tgtEl>
                                        <p:attrNameLst>
                                          <p:attrName>style.visibility</p:attrName>
                                        </p:attrNameLst>
                                      </p:cBhvr>
                                      <p:to>
                                        <p:strVal val="hidden"/>
                                      </p:to>
                                    </p:set>
                                  </p:childTnLst>
                                </p:cTn>
                              </p:par>
                              <p:par>
                                <p:cTn id="30" presetID="55" presetClass="exit" presetSubtype="0" fill="hold" grpId="0" nodeType="withEffect">
                                  <p:stCondLst>
                                    <p:cond delay="1000"/>
                                  </p:stCondLst>
                                  <p:childTnLst>
                                    <p:anim calcmode="lin" valueType="num">
                                      <p:cBhvr>
                                        <p:cTn id="31" dur="1000"/>
                                        <p:tgtEl>
                                          <p:spTgt spid="10"/>
                                        </p:tgtEl>
                                        <p:attrNameLst>
                                          <p:attrName>ppt_w</p:attrName>
                                        </p:attrNameLst>
                                      </p:cBhvr>
                                      <p:tavLst>
                                        <p:tav tm="0">
                                          <p:val>
                                            <p:strVal val="ppt_w"/>
                                          </p:val>
                                        </p:tav>
                                        <p:tav tm="100000">
                                          <p:val>
                                            <p:strVal val="ppt_w*0.70"/>
                                          </p:val>
                                        </p:tav>
                                      </p:tavLst>
                                    </p:anim>
                                    <p:anim calcmode="lin" valueType="num">
                                      <p:cBhvr>
                                        <p:cTn id="32" dur="1000"/>
                                        <p:tgtEl>
                                          <p:spTgt spid="10"/>
                                        </p:tgtEl>
                                        <p:attrNameLst>
                                          <p:attrName>ppt_h</p:attrName>
                                        </p:attrNameLst>
                                      </p:cBhvr>
                                      <p:tavLst>
                                        <p:tav tm="0">
                                          <p:val>
                                            <p:strVal val="ppt_h"/>
                                          </p:val>
                                        </p:tav>
                                        <p:tav tm="100000">
                                          <p:val>
                                            <p:strVal val="ppt_h"/>
                                          </p:val>
                                        </p:tav>
                                      </p:tavLst>
                                    </p:anim>
                                    <p:animEffect transition="out" filter="fade">
                                      <p:cBhvr>
                                        <p:cTn id="33" dur="1000"/>
                                        <p:tgtEl>
                                          <p:spTgt spid="10"/>
                                        </p:tgtEl>
                                      </p:cBhvr>
                                    </p:animEffect>
                                    <p:set>
                                      <p:cBhvr>
                                        <p:cTn id="34" dur="1" fill="hold">
                                          <p:stCondLst>
                                            <p:cond delay="999"/>
                                          </p:stCondLst>
                                        </p:cTn>
                                        <p:tgtEl>
                                          <p:spTgt spid="10"/>
                                        </p:tgtEl>
                                        <p:attrNameLst>
                                          <p:attrName>style.visibility</p:attrName>
                                        </p:attrNameLst>
                                      </p:cBhvr>
                                      <p:to>
                                        <p:strVal val="hidden"/>
                                      </p:to>
                                    </p:set>
                                  </p:childTnLst>
                                </p:cTn>
                              </p:par>
                              <p:par>
                                <p:cTn id="35" presetID="55" presetClass="exit" presetSubtype="0" fill="hold" grpId="0" nodeType="withEffect">
                                  <p:stCondLst>
                                    <p:cond delay="1100"/>
                                  </p:stCondLst>
                                  <p:childTnLst>
                                    <p:anim calcmode="lin" valueType="num">
                                      <p:cBhvr>
                                        <p:cTn id="36" dur="1000"/>
                                        <p:tgtEl>
                                          <p:spTgt spid="13"/>
                                        </p:tgtEl>
                                        <p:attrNameLst>
                                          <p:attrName>ppt_w</p:attrName>
                                        </p:attrNameLst>
                                      </p:cBhvr>
                                      <p:tavLst>
                                        <p:tav tm="0">
                                          <p:val>
                                            <p:strVal val="ppt_w"/>
                                          </p:val>
                                        </p:tav>
                                        <p:tav tm="100000">
                                          <p:val>
                                            <p:strVal val="ppt_w*0.70"/>
                                          </p:val>
                                        </p:tav>
                                      </p:tavLst>
                                    </p:anim>
                                    <p:anim calcmode="lin" valueType="num">
                                      <p:cBhvr>
                                        <p:cTn id="37" dur="1000"/>
                                        <p:tgtEl>
                                          <p:spTgt spid="13"/>
                                        </p:tgtEl>
                                        <p:attrNameLst>
                                          <p:attrName>ppt_h</p:attrName>
                                        </p:attrNameLst>
                                      </p:cBhvr>
                                      <p:tavLst>
                                        <p:tav tm="0">
                                          <p:val>
                                            <p:strVal val="ppt_h"/>
                                          </p:val>
                                        </p:tav>
                                        <p:tav tm="100000">
                                          <p:val>
                                            <p:strVal val="ppt_h"/>
                                          </p:val>
                                        </p:tav>
                                      </p:tavLst>
                                    </p:anim>
                                    <p:animEffect transition="out" filter="fade">
                                      <p:cBhvr>
                                        <p:cTn id="38" dur="1000"/>
                                        <p:tgtEl>
                                          <p:spTgt spid="13"/>
                                        </p:tgtEl>
                                      </p:cBhvr>
                                    </p:animEffect>
                                    <p:set>
                                      <p:cBhvr>
                                        <p:cTn id="39" dur="1" fill="hold">
                                          <p:stCondLst>
                                            <p:cond delay="999"/>
                                          </p:stCondLst>
                                        </p:cTn>
                                        <p:tgtEl>
                                          <p:spTgt spid="13"/>
                                        </p:tgtEl>
                                        <p:attrNameLst>
                                          <p:attrName>style.visibility</p:attrName>
                                        </p:attrNameLst>
                                      </p:cBhvr>
                                      <p:to>
                                        <p:strVal val="hidden"/>
                                      </p:to>
                                    </p:set>
                                  </p:childTnLst>
                                </p:cTn>
                              </p:par>
                              <p:par>
                                <p:cTn id="40" presetID="55" presetClass="exit" presetSubtype="0" fill="hold" grpId="0" nodeType="withEffect">
                                  <p:stCondLst>
                                    <p:cond delay="1200"/>
                                  </p:stCondLst>
                                  <p:childTnLst>
                                    <p:anim calcmode="lin" valueType="num">
                                      <p:cBhvr>
                                        <p:cTn id="41" dur="1000"/>
                                        <p:tgtEl>
                                          <p:spTgt spid="16"/>
                                        </p:tgtEl>
                                        <p:attrNameLst>
                                          <p:attrName>ppt_w</p:attrName>
                                        </p:attrNameLst>
                                      </p:cBhvr>
                                      <p:tavLst>
                                        <p:tav tm="0">
                                          <p:val>
                                            <p:strVal val="ppt_w"/>
                                          </p:val>
                                        </p:tav>
                                        <p:tav tm="100000">
                                          <p:val>
                                            <p:strVal val="ppt_w*0.70"/>
                                          </p:val>
                                        </p:tav>
                                      </p:tavLst>
                                    </p:anim>
                                    <p:anim calcmode="lin" valueType="num">
                                      <p:cBhvr>
                                        <p:cTn id="42" dur="1000"/>
                                        <p:tgtEl>
                                          <p:spTgt spid="16"/>
                                        </p:tgtEl>
                                        <p:attrNameLst>
                                          <p:attrName>ppt_h</p:attrName>
                                        </p:attrNameLst>
                                      </p:cBhvr>
                                      <p:tavLst>
                                        <p:tav tm="0">
                                          <p:val>
                                            <p:strVal val="ppt_h"/>
                                          </p:val>
                                        </p:tav>
                                        <p:tav tm="100000">
                                          <p:val>
                                            <p:strVal val="ppt_h"/>
                                          </p:val>
                                        </p:tav>
                                      </p:tavLst>
                                    </p:anim>
                                    <p:animEffect transition="out" filter="fade">
                                      <p:cBhvr>
                                        <p:cTn id="43" dur="1000"/>
                                        <p:tgtEl>
                                          <p:spTgt spid="16"/>
                                        </p:tgtEl>
                                      </p:cBhvr>
                                    </p:animEffect>
                                    <p:set>
                                      <p:cBhvr>
                                        <p:cTn id="44" dur="1" fill="hold">
                                          <p:stCondLst>
                                            <p:cond delay="999"/>
                                          </p:stCondLst>
                                        </p:cTn>
                                        <p:tgtEl>
                                          <p:spTgt spid="16"/>
                                        </p:tgtEl>
                                        <p:attrNameLst>
                                          <p:attrName>style.visibility</p:attrName>
                                        </p:attrNameLst>
                                      </p:cBhvr>
                                      <p:to>
                                        <p:strVal val="hidden"/>
                                      </p:to>
                                    </p:set>
                                  </p:childTnLst>
                                </p:cTn>
                              </p:par>
                              <p:par>
                                <p:cTn id="45" presetID="55" presetClass="exit" presetSubtype="0" fill="hold" grpId="0" nodeType="withEffect">
                                  <p:stCondLst>
                                    <p:cond delay="1300"/>
                                  </p:stCondLst>
                                  <p:childTnLst>
                                    <p:anim calcmode="lin" valueType="num">
                                      <p:cBhvr>
                                        <p:cTn id="46" dur="1000"/>
                                        <p:tgtEl>
                                          <p:spTgt spid="18"/>
                                        </p:tgtEl>
                                        <p:attrNameLst>
                                          <p:attrName>ppt_w</p:attrName>
                                        </p:attrNameLst>
                                      </p:cBhvr>
                                      <p:tavLst>
                                        <p:tav tm="0">
                                          <p:val>
                                            <p:strVal val="ppt_w"/>
                                          </p:val>
                                        </p:tav>
                                        <p:tav tm="100000">
                                          <p:val>
                                            <p:strVal val="ppt_w*0.70"/>
                                          </p:val>
                                        </p:tav>
                                      </p:tavLst>
                                    </p:anim>
                                    <p:anim calcmode="lin" valueType="num">
                                      <p:cBhvr>
                                        <p:cTn id="47" dur="1000"/>
                                        <p:tgtEl>
                                          <p:spTgt spid="18"/>
                                        </p:tgtEl>
                                        <p:attrNameLst>
                                          <p:attrName>ppt_h</p:attrName>
                                        </p:attrNameLst>
                                      </p:cBhvr>
                                      <p:tavLst>
                                        <p:tav tm="0">
                                          <p:val>
                                            <p:strVal val="ppt_h"/>
                                          </p:val>
                                        </p:tav>
                                        <p:tav tm="100000">
                                          <p:val>
                                            <p:strVal val="ppt_h"/>
                                          </p:val>
                                        </p:tav>
                                      </p:tavLst>
                                    </p:anim>
                                    <p:animEffect transition="out" filter="fade">
                                      <p:cBhvr>
                                        <p:cTn id="48" dur="1000"/>
                                        <p:tgtEl>
                                          <p:spTgt spid="18"/>
                                        </p:tgtEl>
                                      </p:cBhvr>
                                    </p:animEffect>
                                    <p:set>
                                      <p:cBhvr>
                                        <p:cTn id="49" dur="1" fill="hold">
                                          <p:stCondLst>
                                            <p:cond delay="999"/>
                                          </p:stCondLst>
                                        </p:cTn>
                                        <p:tgtEl>
                                          <p:spTgt spid="18"/>
                                        </p:tgtEl>
                                        <p:attrNameLst>
                                          <p:attrName>style.visibility</p:attrName>
                                        </p:attrNameLst>
                                      </p:cBhvr>
                                      <p:to>
                                        <p:strVal val="hidden"/>
                                      </p:to>
                                    </p:set>
                                  </p:childTnLst>
                                </p:cTn>
                              </p:par>
                              <p:par>
                                <p:cTn id="50" presetID="55" presetClass="exit" presetSubtype="0" fill="hold" grpId="0" nodeType="withEffect">
                                  <p:stCondLst>
                                    <p:cond delay="1400"/>
                                  </p:stCondLst>
                                  <p:childTnLst>
                                    <p:anim calcmode="lin" valueType="num">
                                      <p:cBhvr>
                                        <p:cTn id="51" dur="1000"/>
                                        <p:tgtEl>
                                          <p:spTgt spid="21"/>
                                        </p:tgtEl>
                                        <p:attrNameLst>
                                          <p:attrName>ppt_w</p:attrName>
                                        </p:attrNameLst>
                                      </p:cBhvr>
                                      <p:tavLst>
                                        <p:tav tm="0">
                                          <p:val>
                                            <p:strVal val="ppt_w"/>
                                          </p:val>
                                        </p:tav>
                                        <p:tav tm="100000">
                                          <p:val>
                                            <p:strVal val="ppt_w*0.70"/>
                                          </p:val>
                                        </p:tav>
                                      </p:tavLst>
                                    </p:anim>
                                    <p:anim calcmode="lin" valueType="num">
                                      <p:cBhvr>
                                        <p:cTn id="52" dur="1000"/>
                                        <p:tgtEl>
                                          <p:spTgt spid="21"/>
                                        </p:tgtEl>
                                        <p:attrNameLst>
                                          <p:attrName>ppt_h</p:attrName>
                                        </p:attrNameLst>
                                      </p:cBhvr>
                                      <p:tavLst>
                                        <p:tav tm="0">
                                          <p:val>
                                            <p:strVal val="ppt_h"/>
                                          </p:val>
                                        </p:tav>
                                        <p:tav tm="100000">
                                          <p:val>
                                            <p:strVal val="ppt_h"/>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55" presetClass="exit" presetSubtype="0" fill="hold" grpId="0" nodeType="withEffect">
                                  <p:stCondLst>
                                    <p:cond delay="1500"/>
                                  </p:stCondLst>
                                  <p:childTnLst>
                                    <p:anim calcmode="lin" valueType="num">
                                      <p:cBhvr>
                                        <p:cTn id="56" dur="1000"/>
                                        <p:tgtEl>
                                          <p:spTgt spid="11"/>
                                        </p:tgtEl>
                                        <p:attrNameLst>
                                          <p:attrName>ppt_w</p:attrName>
                                        </p:attrNameLst>
                                      </p:cBhvr>
                                      <p:tavLst>
                                        <p:tav tm="0">
                                          <p:val>
                                            <p:strVal val="ppt_w"/>
                                          </p:val>
                                        </p:tav>
                                        <p:tav tm="100000">
                                          <p:val>
                                            <p:strVal val="ppt_w*0.70"/>
                                          </p:val>
                                        </p:tav>
                                      </p:tavLst>
                                    </p:anim>
                                    <p:anim calcmode="lin" valueType="num">
                                      <p:cBhvr>
                                        <p:cTn id="57" dur="1000"/>
                                        <p:tgtEl>
                                          <p:spTgt spid="11"/>
                                        </p:tgtEl>
                                        <p:attrNameLst>
                                          <p:attrName>ppt_h</p:attrName>
                                        </p:attrNameLst>
                                      </p:cBhvr>
                                      <p:tavLst>
                                        <p:tav tm="0">
                                          <p:val>
                                            <p:strVal val="ppt_h"/>
                                          </p:val>
                                        </p:tav>
                                        <p:tav tm="100000">
                                          <p:val>
                                            <p:strVal val="ppt_h"/>
                                          </p:val>
                                        </p:tav>
                                      </p:tavLst>
                                    </p:anim>
                                    <p:animEffect transition="out" filter="fade">
                                      <p:cBhvr>
                                        <p:cTn id="58" dur="1000"/>
                                        <p:tgtEl>
                                          <p:spTgt spid="11"/>
                                        </p:tgtEl>
                                      </p:cBhvr>
                                    </p:animEffect>
                                    <p:set>
                                      <p:cBhvr>
                                        <p:cTn id="59" dur="1" fill="hold">
                                          <p:stCondLst>
                                            <p:cond delay="999"/>
                                          </p:stCondLst>
                                        </p:cTn>
                                        <p:tgtEl>
                                          <p:spTgt spid="11"/>
                                        </p:tgtEl>
                                        <p:attrNameLst>
                                          <p:attrName>style.visibility</p:attrName>
                                        </p:attrNameLst>
                                      </p:cBhvr>
                                      <p:to>
                                        <p:strVal val="hidden"/>
                                      </p:to>
                                    </p:set>
                                  </p:childTnLst>
                                </p:cTn>
                              </p:par>
                              <p:par>
                                <p:cTn id="60" presetID="55" presetClass="exit" presetSubtype="0" fill="hold" grpId="0" nodeType="withEffect">
                                  <p:stCondLst>
                                    <p:cond delay="1600"/>
                                  </p:stCondLst>
                                  <p:childTnLst>
                                    <p:anim calcmode="lin" valueType="num">
                                      <p:cBhvr>
                                        <p:cTn id="61" dur="1000"/>
                                        <p:tgtEl>
                                          <p:spTgt spid="14"/>
                                        </p:tgtEl>
                                        <p:attrNameLst>
                                          <p:attrName>ppt_w</p:attrName>
                                        </p:attrNameLst>
                                      </p:cBhvr>
                                      <p:tavLst>
                                        <p:tav tm="0">
                                          <p:val>
                                            <p:strVal val="ppt_w"/>
                                          </p:val>
                                        </p:tav>
                                        <p:tav tm="100000">
                                          <p:val>
                                            <p:strVal val="ppt_w*0.70"/>
                                          </p:val>
                                        </p:tav>
                                      </p:tavLst>
                                    </p:anim>
                                    <p:anim calcmode="lin" valueType="num">
                                      <p:cBhvr>
                                        <p:cTn id="62" dur="1000"/>
                                        <p:tgtEl>
                                          <p:spTgt spid="14"/>
                                        </p:tgtEl>
                                        <p:attrNameLst>
                                          <p:attrName>ppt_h</p:attrName>
                                        </p:attrNameLst>
                                      </p:cBhvr>
                                      <p:tavLst>
                                        <p:tav tm="0">
                                          <p:val>
                                            <p:strVal val="ppt_h"/>
                                          </p:val>
                                        </p:tav>
                                        <p:tav tm="100000">
                                          <p:val>
                                            <p:strVal val="ppt_h"/>
                                          </p:val>
                                        </p:tav>
                                      </p:tavLst>
                                    </p:anim>
                                    <p:animEffect transition="out" filter="fade">
                                      <p:cBhvr>
                                        <p:cTn id="63" dur="1000"/>
                                        <p:tgtEl>
                                          <p:spTgt spid="14"/>
                                        </p:tgtEl>
                                      </p:cBhvr>
                                    </p:animEffect>
                                    <p:set>
                                      <p:cBhvr>
                                        <p:cTn id="64" dur="1" fill="hold">
                                          <p:stCondLst>
                                            <p:cond delay="999"/>
                                          </p:stCondLst>
                                        </p:cTn>
                                        <p:tgtEl>
                                          <p:spTgt spid="14"/>
                                        </p:tgtEl>
                                        <p:attrNameLst>
                                          <p:attrName>style.visibility</p:attrName>
                                        </p:attrNameLst>
                                      </p:cBhvr>
                                      <p:to>
                                        <p:strVal val="hidden"/>
                                      </p:to>
                                    </p:set>
                                  </p:childTnLst>
                                </p:cTn>
                              </p:par>
                              <p:par>
                                <p:cTn id="65" presetID="55" presetClass="exit" presetSubtype="0" fill="hold" grpId="0" nodeType="withEffect">
                                  <p:stCondLst>
                                    <p:cond delay="1700"/>
                                  </p:stCondLst>
                                  <p:childTnLst>
                                    <p:anim calcmode="lin" valueType="num">
                                      <p:cBhvr>
                                        <p:cTn id="66" dur="1000"/>
                                        <p:tgtEl>
                                          <p:spTgt spid="17"/>
                                        </p:tgtEl>
                                        <p:attrNameLst>
                                          <p:attrName>ppt_w</p:attrName>
                                        </p:attrNameLst>
                                      </p:cBhvr>
                                      <p:tavLst>
                                        <p:tav tm="0">
                                          <p:val>
                                            <p:strVal val="ppt_w"/>
                                          </p:val>
                                        </p:tav>
                                        <p:tav tm="100000">
                                          <p:val>
                                            <p:strVal val="ppt_w*0.70"/>
                                          </p:val>
                                        </p:tav>
                                      </p:tavLst>
                                    </p:anim>
                                    <p:anim calcmode="lin" valueType="num">
                                      <p:cBhvr>
                                        <p:cTn id="67" dur="1000"/>
                                        <p:tgtEl>
                                          <p:spTgt spid="17"/>
                                        </p:tgtEl>
                                        <p:attrNameLst>
                                          <p:attrName>ppt_h</p:attrName>
                                        </p:attrNameLst>
                                      </p:cBhvr>
                                      <p:tavLst>
                                        <p:tav tm="0">
                                          <p:val>
                                            <p:strVal val="ppt_h"/>
                                          </p:val>
                                        </p:tav>
                                        <p:tav tm="100000">
                                          <p:val>
                                            <p:strVal val="ppt_h"/>
                                          </p:val>
                                        </p:tav>
                                      </p:tavLst>
                                    </p:anim>
                                    <p:animEffect transition="out" filter="fade">
                                      <p:cBhvr>
                                        <p:cTn id="68" dur="1000"/>
                                        <p:tgtEl>
                                          <p:spTgt spid="17"/>
                                        </p:tgtEl>
                                      </p:cBhvr>
                                    </p:animEffect>
                                    <p:set>
                                      <p:cBhvr>
                                        <p:cTn id="69" dur="1" fill="hold">
                                          <p:stCondLst>
                                            <p:cond delay="999"/>
                                          </p:stCondLst>
                                        </p:cTn>
                                        <p:tgtEl>
                                          <p:spTgt spid="17"/>
                                        </p:tgtEl>
                                        <p:attrNameLst>
                                          <p:attrName>style.visibility</p:attrName>
                                        </p:attrNameLst>
                                      </p:cBhvr>
                                      <p:to>
                                        <p:strVal val="hidden"/>
                                      </p:to>
                                    </p:set>
                                  </p:childTnLst>
                                </p:cTn>
                              </p:par>
                              <p:par>
                                <p:cTn id="70" presetID="55" presetClass="exit" presetSubtype="0" fill="hold" grpId="0" nodeType="withEffect">
                                  <p:stCondLst>
                                    <p:cond delay="1800"/>
                                  </p:stCondLst>
                                  <p:childTnLst>
                                    <p:anim calcmode="lin" valueType="num">
                                      <p:cBhvr>
                                        <p:cTn id="71" dur="1000"/>
                                        <p:tgtEl>
                                          <p:spTgt spid="19"/>
                                        </p:tgtEl>
                                        <p:attrNameLst>
                                          <p:attrName>ppt_w</p:attrName>
                                        </p:attrNameLst>
                                      </p:cBhvr>
                                      <p:tavLst>
                                        <p:tav tm="0">
                                          <p:val>
                                            <p:strVal val="ppt_w"/>
                                          </p:val>
                                        </p:tav>
                                        <p:tav tm="100000">
                                          <p:val>
                                            <p:strVal val="ppt_w*0.70"/>
                                          </p:val>
                                        </p:tav>
                                      </p:tavLst>
                                    </p:anim>
                                    <p:anim calcmode="lin" valueType="num">
                                      <p:cBhvr>
                                        <p:cTn id="72" dur="1000"/>
                                        <p:tgtEl>
                                          <p:spTgt spid="19"/>
                                        </p:tgtEl>
                                        <p:attrNameLst>
                                          <p:attrName>ppt_h</p:attrName>
                                        </p:attrNameLst>
                                      </p:cBhvr>
                                      <p:tavLst>
                                        <p:tav tm="0">
                                          <p:val>
                                            <p:strVal val="ppt_h"/>
                                          </p:val>
                                        </p:tav>
                                        <p:tav tm="100000">
                                          <p:val>
                                            <p:strVal val="ppt_h"/>
                                          </p:val>
                                        </p:tav>
                                      </p:tavLst>
                                    </p:anim>
                                    <p:animEffect transition="out" filter="fade">
                                      <p:cBhvr>
                                        <p:cTn id="73" dur="1000"/>
                                        <p:tgtEl>
                                          <p:spTgt spid="19"/>
                                        </p:tgtEl>
                                      </p:cBhvr>
                                    </p:animEffect>
                                    <p:set>
                                      <p:cBhvr>
                                        <p:cTn id="74" dur="1" fill="hold">
                                          <p:stCondLst>
                                            <p:cond delay="999"/>
                                          </p:stCondLst>
                                        </p:cTn>
                                        <p:tgtEl>
                                          <p:spTgt spid="19"/>
                                        </p:tgtEl>
                                        <p:attrNameLst>
                                          <p:attrName>style.visibility</p:attrName>
                                        </p:attrNameLst>
                                      </p:cBhvr>
                                      <p:to>
                                        <p:strVal val="hidden"/>
                                      </p:to>
                                    </p:set>
                                  </p:childTnLst>
                                </p:cTn>
                              </p:par>
                              <p:par>
                                <p:cTn id="75" presetID="55" presetClass="exit" presetSubtype="0" fill="hold" grpId="0" nodeType="withEffect">
                                  <p:stCondLst>
                                    <p:cond delay="1900"/>
                                  </p:stCondLst>
                                  <p:childTnLst>
                                    <p:anim calcmode="lin" valueType="num">
                                      <p:cBhvr>
                                        <p:cTn id="76" dur="1000"/>
                                        <p:tgtEl>
                                          <p:spTgt spid="22"/>
                                        </p:tgtEl>
                                        <p:attrNameLst>
                                          <p:attrName>ppt_w</p:attrName>
                                        </p:attrNameLst>
                                      </p:cBhvr>
                                      <p:tavLst>
                                        <p:tav tm="0">
                                          <p:val>
                                            <p:strVal val="ppt_w"/>
                                          </p:val>
                                        </p:tav>
                                        <p:tav tm="100000">
                                          <p:val>
                                            <p:strVal val="ppt_w*0.70"/>
                                          </p:val>
                                        </p:tav>
                                      </p:tavLst>
                                    </p:anim>
                                    <p:anim calcmode="lin" valueType="num">
                                      <p:cBhvr>
                                        <p:cTn id="77" dur="1000"/>
                                        <p:tgtEl>
                                          <p:spTgt spid="22"/>
                                        </p:tgtEl>
                                        <p:attrNameLst>
                                          <p:attrName>ppt_h</p:attrName>
                                        </p:attrNameLst>
                                      </p:cBhvr>
                                      <p:tavLst>
                                        <p:tav tm="0">
                                          <p:val>
                                            <p:strVal val="ppt_h"/>
                                          </p:val>
                                        </p:tav>
                                        <p:tav tm="100000">
                                          <p:val>
                                            <p:strVal val="ppt_h"/>
                                          </p:val>
                                        </p:tav>
                                      </p:tavLst>
                                    </p:anim>
                                    <p:animEffect transition="out" filter="fade">
                                      <p:cBhvr>
                                        <p:cTn id="78" dur="1000"/>
                                        <p:tgtEl>
                                          <p:spTgt spid="22"/>
                                        </p:tgtEl>
                                      </p:cBhvr>
                                    </p:animEffect>
                                    <p:set>
                                      <p:cBhvr>
                                        <p:cTn id="79"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2476" b="12476"/>
          <a:stretch>
            <a:fillRect/>
          </a:stretch>
        </p:blipFill>
        <p:spPr/>
      </p:pic>
      <p:sp useBgFill="1">
        <p:nvSpPr>
          <p:cNvPr id="9" name="Rectangle 8"/>
          <p:cNvSpPr/>
          <p:nvPr/>
        </p:nvSpPr>
        <p:spPr>
          <a:xfrm>
            <a:off x="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ectangle 9"/>
          <p:cNvSpPr/>
          <p:nvPr/>
        </p:nvSpPr>
        <p:spPr>
          <a:xfrm>
            <a:off x="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1" name="Rectangle 10"/>
          <p:cNvSpPr/>
          <p:nvPr/>
        </p:nvSpPr>
        <p:spPr>
          <a:xfrm>
            <a:off x="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2" name="Rectangle 11"/>
          <p:cNvSpPr/>
          <p:nvPr/>
        </p:nvSpPr>
        <p:spPr>
          <a:xfrm>
            <a:off x="24384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ectangle 12"/>
          <p:cNvSpPr/>
          <p:nvPr/>
        </p:nvSpPr>
        <p:spPr>
          <a:xfrm>
            <a:off x="24384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4" name="Rectangle 13"/>
          <p:cNvSpPr/>
          <p:nvPr/>
        </p:nvSpPr>
        <p:spPr>
          <a:xfrm>
            <a:off x="24384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5" name="Rectangle 14"/>
          <p:cNvSpPr/>
          <p:nvPr/>
        </p:nvSpPr>
        <p:spPr>
          <a:xfrm>
            <a:off x="48768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6" name="Rectangle 15"/>
          <p:cNvSpPr/>
          <p:nvPr/>
        </p:nvSpPr>
        <p:spPr>
          <a:xfrm>
            <a:off x="48768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7" name="Rectangle 16"/>
          <p:cNvSpPr/>
          <p:nvPr/>
        </p:nvSpPr>
        <p:spPr>
          <a:xfrm>
            <a:off x="48768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8" name="Rectangle 17"/>
          <p:cNvSpPr/>
          <p:nvPr/>
        </p:nvSpPr>
        <p:spPr>
          <a:xfrm>
            <a:off x="73152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9" name="Rectangle 18"/>
          <p:cNvSpPr/>
          <p:nvPr/>
        </p:nvSpPr>
        <p:spPr>
          <a:xfrm>
            <a:off x="73152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0" name="Rectangle 19"/>
          <p:cNvSpPr/>
          <p:nvPr/>
        </p:nvSpPr>
        <p:spPr>
          <a:xfrm>
            <a:off x="73152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1" name="Rectangle 20"/>
          <p:cNvSpPr/>
          <p:nvPr/>
        </p:nvSpPr>
        <p:spPr>
          <a:xfrm>
            <a:off x="97536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2" name="Rectangle 21"/>
          <p:cNvSpPr/>
          <p:nvPr/>
        </p:nvSpPr>
        <p:spPr>
          <a:xfrm>
            <a:off x="97536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3" name="Rectangle 22"/>
          <p:cNvSpPr/>
          <p:nvPr/>
        </p:nvSpPr>
        <p:spPr>
          <a:xfrm>
            <a:off x="97536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ounded Rectangle 1"/>
          <p:cNvSpPr/>
          <p:nvPr/>
        </p:nvSpPr>
        <p:spPr>
          <a:xfrm>
            <a:off x="457200" y="265176"/>
            <a:ext cx="11466576" cy="648295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p:cNvSpPr txBox="1"/>
          <p:nvPr/>
        </p:nvSpPr>
        <p:spPr>
          <a:xfrm>
            <a:off x="1472184" y="475488"/>
            <a:ext cx="5248656" cy="646331"/>
          </a:xfrm>
          <a:prstGeom prst="rect">
            <a:avLst/>
          </a:prstGeom>
          <a:noFill/>
        </p:spPr>
        <p:txBody>
          <a:bodyPr wrap="square" rtlCol="0">
            <a:spAutoFit/>
          </a:bodyPr>
          <a:lstStyle/>
          <a:p>
            <a:r>
              <a:rPr lang="en-US" sz="3600" b="1" dirty="0"/>
              <a:t>Reference</a:t>
            </a:r>
          </a:p>
        </p:txBody>
      </p:sp>
      <p:sp>
        <p:nvSpPr>
          <p:cNvPr id="4" name="TextBox 3"/>
          <p:cNvSpPr txBox="1"/>
          <p:nvPr/>
        </p:nvSpPr>
        <p:spPr>
          <a:xfrm>
            <a:off x="1472184" y="1183916"/>
            <a:ext cx="9976104" cy="1477328"/>
          </a:xfrm>
          <a:prstGeom prst="rect">
            <a:avLst/>
          </a:prstGeom>
          <a:noFill/>
        </p:spPr>
        <p:txBody>
          <a:bodyPr wrap="square" rtlCol="0">
            <a:spAutoFit/>
          </a:bodyPr>
          <a:lstStyle/>
          <a:p>
            <a:r>
              <a:rPr lang="en-US" dirty="0">
                <a:solidFill>
                  <a:schemeClr val="bg1"/>
                </a:solidFill>
              </a:rPr>
              <a:t>Planned Parenthood Federation of America Inc. (2017). </a:t>
            </a:r>
            <a:r>
              <a:rPr lang="en-US" i="1" dirty="0">
                <a:solidFill>
                  <a:schemeClr val="bg1"/>
                </a:solidFill>
              </a:rPr>
              <a:t>Planned Parenthood at a Glance. </a:t>
            </a:r>
            <a:r>
              <a:rPr lang="en-US" dirty="0">
                <a:solidFill>
                  <a:schemeClr val="bg1"/>
                </a:solidFill>
              </a:rPr>
              <a:t>Retrieved from:https://www.plannedparenthood.org/about-us/who-we-are/planned-parenthood-at-a-glance</a:t>
            </a:r>
          </a:p>
          <a:p>
            <a:r>
              <a:rPr lang="en-US" b="1" dirty="0">
                <a:solidFill>
                  <a:schemeClr val="bg1"/>
                </a:solidFill>
              </a:rPr>
              <a:t>http://www.plannedparenthood.org</a:t>
            </a:r>
          </a:p>
          <a:p>
            <a:r>
              <a:rPr lang="en-US" b="1" dirty="0">
                <a:solidFill>
                  <a:schemeClr val="bg1"/>
                </a:solidFill>
              </a:rPr>
              <a:t>https://www.thenation.com/article/genius-cecile-richards </a:t>
            </a:r>
            <a:r>
              <a:rPr lang="en-US" b="1" dirty="0">
                <a:solidFill>
                  <a:schemeClr val="bg1"/>
                </a:solidFill>
              </a:rPr>
              <a:t>https://www.plannedparenthood.org/about-us/who-we-are/mission</a:t>
            </a:r>
            <a:endParaRPr lang="en-US" i="1" dirty="0">
              <a:solidFill>
                <a:schemeClr val="bg1"/>
              </a:solidFill>
            </a:endParaRPr>
          </a:p>
        </p:txBody>
      </p:sp>
    </p:spTree>
    <p:extLst>
      <p:ext uri="{BB962C8B-B14F-4D97-AF65-F5344CB8AC3E}">
        <p14:creationId xmlns:p14="http://schemas.microsoft.com/office/powerpoint/2010/main" val="182442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xit" presetSubtype="0" fill="hold" grpId="0" nodeType="afterEffect">
                                  <p:stCondLst>
                                    <p:cond delay="500"/>
                                  </p:stCondLst>
                                  <p:childTnLst>
                                    <p:anim calcmode="lin" valueType="num">
                                      <p:cBhvr>
                                        <p:cTn id="6" dur="1000"/>
                                        <p:tgtEl>
                                          <p:spTgt spid="9"/>
                                        </p:tgtEl>
                                        <p:attrNameLst>
                                          <p:attrName>ppt_w</p:attrName>
                                        </p:attrNameLst>
                                      </p:cBhvr>
                                      <p:tavLst>
                                        <p:tav tm="0">
                                          <p:val>
                                            <p:strVal val="ppt_w"/>
                                          </p:val>
                                        </p:tav>
                                        <p:tav tm="100000">
                                          <p:val>
                                            <p:strVal val="ppt_w*0.70"/>
                                          </p:val>
                                        </p:tav>
                                      </p:tavLst>
                                    </p:anim>
                                    <p:anim calcmode="lin" valueType="num">
                                      <p:cBhvr>
                                        <p:cTn id="7" dur="1000"/>
                                        <p:tgtEl>
                                          <p:spTgt spid="9"/>
                                        </p:tgtEl>
                                        <p:attrNameLst>
                                          <p:attrName>ppt_h</p:attrName>
                                        </p:attrNameLst>
                                      </p:cBhvr>
                                      <p:tavLst>
                                        <p:tav tm="0">
                                          <p:val>
                                            <p:strVal val="ppt_h"/>
                                          </p:val>
                                        </p:tav>
                                        <p:tav tm="100000">
                                          <p:val>
                                            <p:strVal val="ppt_h"/>
                                          </p:val>
                                        </p:tav>
                                      </p:tavLst>
                                    </p:anim>
                                    <p:animEffect transition="out" filter="fade">
                                      <p:cBhvr>
                                        <p:cTn id="8" dur="1000"/>
                                        <p:tgtEl>
                                          <p:spTgt spid="9"/>
                                        </p:tgtEl>
                                      </p:cBhvr>
                                    </p:animEffect>
                                    <p:set>
                                      <p:cBhvr>
                                        <p:cTn id="9" dur="1" fill="hold">
                                          <p:stCondLst>
                                            <p:cond delay="999"/>
                                          </p:stCondLst>
                                        </p:cTn>
                                        <p:tgtEl>
                                          <p:spTgt spid="9"/>
                                        </p:tgtEl>
                                        <p:attrNameLst>
                                          <p:attrName>style.visibility</p:attrName>
                                        </p:attrNameLst>
                                      </p:cBhvr>
                                      <p:to>
                                        <p:strVal val="hidden"/>
                                      </p:to>
                                    </p:set>
                                  </p:childTnLst>
                                </p:cTn>
                              </p:par>
                              <p:par>
                                <p:cTn id="10" presetID="55" presetClass="exit" presetSubtype="0" fill="hold" grpId="0" nodeType="withEffect">
                                  <p:stCondLst>
                                    <p:cond delay="600"/>
                                  </p:stCondLst>
                                  <p:childTnLst>
                                    <p:anim calcmode="lin" valueType="num">
                                      <p:cBhvr>
                                        <p:cTn id="11" dur="1000"/>
                                        <p:tgtEl>
                                          <p:spTgt spid="12"/>
                                        </p:tgtEl>
                                        <p:attrNameLst>
                                          <p:attrName>ppt_w</p:attrName>
                                        </p:attrNameLst>
                                      </p:cBhvr>
                                      <p:tavLst>
                                        <p:tav tm="0">
                                          <p:val>
                                            <p:strVal val="ppt_w"/>
                                          </p:val>
                                        </p:tav>
                                        <p:tav tm="100000">
                                          <p:val>
                                            <p:strVal val="ppt_w*0.70"/>
                                          </p:val>
                                        </p:tav>
                                      </p:tavLst>
                                    </p:anim>
                                    <p:anim calcmode="lin" valueType="num">
                                      <p:cBhvr>
                                        <p:cTn id="12" dur="1000"/>
                                        <p:tgtEl>
                                          <p:spTgt spid="12"/>
                                        </p:tgtEl>
                                        <p:attrNameLst>
                                          <p:attrName>ppt_h</p:attrName>
                                        </p:attrNameLst>
                                      </p:cBhvr>
                                      <p:tavLst>
                                        <p:tav tm="0">
                                          <p:val>
                                            <p:strVal val="ppt_h"/>
                                          </p:val>
                                        </p:tav>
                                        <p:tav tm="100000">
                                          <p:val>
                                            <p:strVal val="ppt_h"/>
                                          </p:val>
                                        </p:tav>
                                      </p:tavLst>
                                    </p:anim>
                                    <p:animEffect transition="out" filter="fade">
                                      <p:cBhvr>
                                        <p:cTn id="13" dur="1000"/>
                                        <p:tgtEl>
                                          <p:spTgt spid="12"/>
                                        </p:tgtEl>
                                      </p:cBhvr>
                                    </p:animEffect>
                                    <p:set>
                                      <p:cBhvr>
                                        <p:cTn id="14" dur="1" fill="hold">
                                          <p:stCondLst>
                                            <p:cond delay="999"/>
                                          </p:stCondLst>
                                        </p:cTn>
                                        <p:tgtEl>
                                          <p:spTgt spid="12"/>
                                        </p:tgtEl>
                                        <p:attrNameLst>
                                          <p:attrName>style.visibility</p:attrName>
                                        </p:attrNameLst>
                                      </p:cBhvr>
                                      <p:to>
                                        <p:strVal val="hidden"/>
                                      </p:to>
                                    </p:set>
                                  </p:childTnLst>
                                </p:cTn>
                              </p:par>
                              <p:par>
                                <p:cTn id="15" presetID="55" presetClass="exit" presetSubtype="0" fill="hold" grpId="0" nodeType="withEffect">
                                  <p:stCondLst>
                                    <p:cond delay="700"/>
                                  </p:stCondLst>
                                  <p:childTnLst>
                                    <p:anim calcmode="lin" valueType="num">
                                      <p:cBhvr>
                                        <p:cTn id="16" dur="1000"/>
                                        <p:tgtEl>
                                          <p:spTgt spid="15"/>
                                        </p:tgtEl>
                                        <p:attrNameLst>
                                          <p:attrName>ppt_w</p:attrName>
                                        </p:attrNameLst>
                                      </p:cBhvr>
                                      <p:tavLst>
                                        <p:tav tm="0">
                                          <p:val>
                                            <p:strVal val="ppt_w"/>
                                          </p:val>
                                        </p:tav>
                                        <p:tav tm="100000">
                                          <p:val>
                                            <p:strVal val="ppt_w*0.70"/>
                                          </p:val>
                                        </p:tav>
                                      </p:tavLst>
                                    </p:anim>
                                    <p:anim calcmode="lin" valueType="num">
                                      <p:cBhvr>
                                        <p:cTn id="17" dur="1000"/>
                                        <p:tgtEl>
                                          <p:spTgt spid="15"/>
                                        </p:tgtEl>
                                        <p:attrNameLst>
                                          <p:attrName>ppt_h</p:attrName>
                                        </p:attrNameLst>
                                      </p:cBhvr>
                                      <p:tavLst>
                                        <p:tav tm="0">
                                          <p:val>
                                            <p:strVal val="ppt_h"/>
                                          </p:val>
                                        </p:tav>
                                        <p:tav tm="100000">
                                          <p:val>
                                            <p:strVal val="ppt_h"/>
                                          </p:val>
                                        </p:tav>
                                      </p:tavLst>
                                    </p:anim>
                                    <p:animEffect transition="out" filter="fade">
                                      <p:cBhvr>
                                        <p:cTn id="18" dur="1000"/>
                                        <p:tgtEl>
                                          <p:spTgt spid="15"/>
                                        </p:tgtEl>
                                      </p:cBhvr>
                                    </p:animEffect>
                                    <p:set>
                                      <p:cBhvr>
                                        <p:cTn id="19" dur="1" fill="hold">
                                          <p:stCondLst>
                                            <p:cond delay="999"/>
                                          </p:stCondLst>
                                        </p:cTn>
                                        <p:tgtEl>
                                          <p:spTgt spid="15"/>
                                        </p:tgtEl>
                                        <p:attrNameLst>
                                          <p:attrName>style.visibility</p:attrName>
                                        </p:attrNameLst>
                                      </p:cBhvr>
                                      <p:to>
                                        <p:strVal val="hidden"/>
                                      </p:to>
                                    </p:set>
                                  </p:childTnLst>
                                </p:cTn>
                              </p:par>
                              <p:par>
                                <p:cTn id="20" presetID="55" presetClass="exit" presetSubtype="0" fill="hold" grpId="0" nodeType="withEffect">
                                  <p:stCondLst>
                                    <p:cond delay="800"/>
                                  </p:stCondLst>
                                  <p:childTnLst>
                                    <p:anim calcmode="lin" valueType="num">
                                      <p:cBhvr>
                                        <p:cTn id="21" dur="1000"/>
                                        <p:tgtEl>
                                          <p:spTgt spid="20"/>
                                        </p:tgtEl>
                                        <p:attrNameLst>
                                          <p:attrName>ppt_w</p:attrName>
                                        </p:attrNameLst>
                                      </p:cBhvr>
                                      <p:tavLst>
                                        <p:tav tm="0">
                                          <p:val>
                                            <p:strVal val="ppt_w"/>
                                          </p:val>
                                        </p:tav>
                                        <p:tav tm="100000">
                                          <p:val>
                                            <p:strVal val="ppt_w*0.70"/>
                                          </p:val>
                                        </p:tav>
                                      </p:tavLst>
                                    </p:anim>
                                    <p:anim calcmode="lin" valueType="num">
                                      <p:cBhvr>
                                        <p:cTn id="22" dur="1000"/>
                                        <p:tgtEl>
                                          <p:spTgt spid="20"/>
                                        </p:tgtEl>
                                        <p:attrNameLst>
                                          <p:attrName>ppt_h</p:attrName>
                                        </p:attrNameLst>
                                      </p:cBhvr>
                                      <p:tavLst>
                                        <p:tav tm="0">
                                          <p:val>
                                            <p:strVal val="ppt_h"/>
                                          </p:val>
                                        </p:tav>
                                        <p:tav tm="100000">
                                          <p:val>
                                            <p:strVal val="ppt_h"/>
                                          </p:val>
                                        </p:tav>
                                      </p:tavLst>
                                    </p:anim>
                                    <p:animEffect transition="out" filter="fade">
                                      <p:cBhvr>
                                        <p:cTn id="23" dur="1000"/>
                                        <p:tgtEl>
                                          <p:spTgt spid="20"/>
                                        </p:tgtEl>
                                      </p:cBhvr>
                                    </p:animEffect>
                                    <p:set>
                                      <p:cBhvr>
                                        <p:cTn id="24" dur="1" fill="hold">
                                          <p:stCondLst>
                                            <p:cond delay="999"/>
                                          </p:stCondLst>
                                        </p:cTn>
                                        <p:tgtEl>
                                          <p:spTgt spid="20"/>
                                        </p:tgtEl>
                                        <p:attrNameLst>
                                          <p:attrName>style.visibility</p:attrName>
                                        </p:attrNameLst>
                                      </p:cBhvr>
                                      <p:to>
                                        <p:strVal val="hidden"/>
                                      </p:to>
                                    </p:set>
                                  </p:childTnLst>
                                </p:cTn>
                              </p:par>
                              <p:par>
                                <p:cTn id="25" presetID="55" presetClass="exit" presetSubtype="0" fill="hold" grpId="0" nodeType="withEffect">
                                  <p:stCondLst>
                                    <p:cond delay="900"/>
                                  </p:stCondLst>
                                  <p:childTnLst>
                                    <p:anim calcmode="lin" valueType="num">
                                      <p:cBhvr>
                                        <p:cTn id="26" dur="1000"/>
                                        <p:tgtEl>
                                          <p:spTgt spid="23"/>
                                        </p:tgtEl>
                                        <p:attrNameLst>
                                          <p:attrName>ppt_w</p:attrName>
                                        </p:attrNameLst>
                                      </p:cBhvr>
                                      <p:tavLst>
                                        <p:tav tm="0">
                                          <p:val>
                                            <p:strVal val="ppt_w"/>
                                          </p:val>
                                        </p:tav>
                                        <p:tav tm="100000">
                                          <p:val>
                                            <p:strVal val="ppt_w*0.70"/>
                                          </p:val>
                                        </p:tav>
                                      </p:tavLst>
                                    </p:anim>
                                    <p:anim calcmode="lin" valueType="num">
                                      <p:cBhvr>
                                        <p:cTn id="27" dur="1000"/>
                                        <p:tgtEl>
                                          <p:spTgt spid="23"/>
                                        </p:tgtEl>
                                        <p:attrNameLst>
                                          <p:attrName>ppt_h</p:attrName>
                                        </p:attrNameLst>
                                      </p:cBhvr>
                                      <p:tavLst>
                                        <p:tav tm="0">
                                          <p:val>
                                            <p:strVal val="ppt_h"/>
                                          </p:val>
                                        </p:tav>
                                        <p:tav tm="100000">
                                          <p:val>
                                            <p:strVal val="ppt_h"/>
                                          </p:val>
                                        </p:tav>
                                      </p:tavLst>
                                    </p:anim>
                                    <p:animEffect transition="out" filter="fade">
                                      <p:cBhvr>
                                        <p:cTn id="28" dur="1000"/>
                                        <p:tgtEl>
                                          <p:spTgt spid="23"/>
                                        </p:tgtEl>
                                      </p:cBhvr>
                                    </p:animEffect>
                                    <p:set>
                                      <p:cBhvr>
                                        <p:cTn id="29" dur="1" fill="hold">
                                          <p:stCondLst>
                                            <p:cond delay="999"/>
                                          </p:stCondLst>
                                        </p:cTn>
                                        <p:tgtEl>
                                          <p:spTgt spid="23"/>
                                        </p:tgtEl>
                                        <p:attrNameLst>
                                          <p:attrName>style.visibility</p:attrName>
                                        </p:attrNameLst>
                                      </p:cBhvr>
                                      <p:to>
                                        <p:strVal val="hidden"/>
                                      </p:to>
                                    </p:set>
                                  </p:childTnLst>
                                </p:cTn>
                              </p:par>
                              <p:par>
                                <p:cTn id="30" presetID="55" presetClass="exit" presetSubtype="0" fill="hold" grpId="0" nodeType="withEffect">
                                  <p:stCondLst>
                                    <p:cond delay="1000"/>
                                  </p:stCondLst>
                                  <p:childTnLst>
                                    <p:anim calcmode="lin" valueType="num">
                                      <p:cBhvr>
                                        <p:cTn id="31" dur="1000"/>
                                        <p:tgtEl>
                                          <p:spTgt spid="10"/>
                                        </p:tgtEl>
                                        <p:attrNameLst>
                                          <p:attrName>ppt_w</p:attrName>
                                        </p:attrNameLst>
                                      </p:cBhvr>
                                      <p:tavLst>
                                        <p:tav tm="0">
                                          <p:val>
                                            <p:strVal val="ppt_w"/>
                                          </p:val>
                                        </p:tav>
                                        <p:tav tm="100000">
                                          <p:val>
                                            <p:strVal val="ppt_w*0.70"/>
                                          </p:val>
                                        </p:tav>
                                      </p:tavLst>
                                    </p:anim>
                                    <p:anim calcmode="lin" valueType="num">
                                      <p:cBhvr>
                                        <p:cTn id="32" dur="1000"/>
                                        <p:tgtEl>
                                          <p:spTgt spid="10"/>
                                        </p:tgtEl>
                                        <p:attrNameLst>
                                          <p:attrName>ppt_h</p:attrName>
                                        </p:attrNameLst>
                                      </p:cBhvr>
                                      <p:tavLst>
                                        <p:tav tm="0">
                                          <p:val>
                                            <p:strVal val="ppt_h"/>
                                          </p:val>
                                        </p:tav>
                                        <p:tav tm="100000">
                                          <p:val>
                                            <p:strVal val="ppt_h"/>
                                          </p:val>
                                        </p:tav>
                                      </p:tavLst>
                                    </p:anim>
                                    <p:animEffect transition="out" filter="fade">
                                      <p:cBhvr>
                                        <p:cTn id="33" dur="1000"/>
                                        <p:tgtEl>
                                          <p:spTgt spid="10"/>
                                        </p:tgtEl>
                                      </p:cBhvr>
                                    </p:animEffect>
                                    <p:set>
                                      <p:cBhvr>
                                        <p:cTn id="34" dur="1" fill="hold">
                                          <p:stCondLst>
                                            <p:cond delay="999"/>
                                          </p:stCondLst>
                                        </p:cTn>
                                        <p:tgtEl>
                                          <p:spTgt spid="10"/>
                                        </p:tgtEl>
                                        <p:attrNameLst>
                                          <p:attrName>style.visibility</p:attrName>
                                        </p:attrNameLst>
                                      </p:cBhvr>
                                      <p:to>
                                        <p:strVal val="hidden"/>
                                      </p:to>
                                    </p:set>
                                  </p:childTnLst>
                                </p:cTn>
                              </p:par>
                              <p:par>
                                <p:cTn id="35" presetID="55" presetClass="exit" presetSubtype="0" fill="hold" grpId="0" nodeType="withEffect">
                                  <p:stCondLst>
                                    <p:cond delay="1100"/>
                                  </p:stCondLst>
                                  <p:childTnLst>
                                    <p:anim calcmode="lin" valueType="num">
                                      <p:cBhvr>
                                        <p:cTn id="36" dur="1000"/>
                                        <p:tgtEl>
                                          <p:spTgt spid="13"/>
                                        </p:tgtEl>
                                        <p:attrNameLst>
                                          <p:attrName>ppt_w</p:attrName>
                                        </p:attrNameLst>
                                      </p:cBhvr>
                                      <p:tavLst>
                                        <p:tav tm="0">
                                          <p:val>
                                            <p:strVal val="ppt_w"/>
                                          </p:val>
                                        </p:tav>
                                        <p:tav tm="100000">
                                          <p:val>
                                            <p:strVal val="ppt_w*0.70"/>
                                          </p:val>
                                        </p:tav>
                                      </p:tavLst>
                                    </p:anim>
                                    <p:anim calcmode="lin" valueType="num">
                                      <p:cBhvr>
                                        <p:cTn id="37" dur="1000"/>
                                        <p:tgtEl>
                                          <p:spTgt spid="13"/>
                                        </p:tgtEl>
                                        <p:attrNameLst>
                                          <p:attrName>ppt_h</p:attrName>
                                        </p:attrNameLst>
                                      </p:cBhvr>
                                      <p:tavLst>
                                        <p:tav tm="0">
                                          <p:val>
                                            <p:strVal val="ppt_h"/>
                                          </p:val>
                                        </p:tav>
                                        <p:tav tm="100000">
                                          <p:val>
                                            <p:strVal val="ppt_h"/>
                                          </p:val>
                                        </p:tav>
                                      </p:tavLst>
                                    </p:anim>
                                    <p:animEffect transition="out" filter="fade">
                                      <p:cBhvr>
                                        <p:cTn id="38" dur="1000"/>
                                        <p:tgtEl>
                                          <p:spTgt spid="13"/>
                                        </p:tgtEl>
                                      </p:cBhvr>
                                    </p:animEffect>
                                    <p:set>
                                      <p:cBhvr>
                                        <p:cTn id="39" dur="1" fill="hold">
                                          <p:stCondLst>
                                            <p:cond delay="999"/>
                                          </p:stCondLst>
                                        </p:cTn>
                                        <p:tgtEl>
                                          <p:spTgt spid="13"/>
                                        </p:tgtEl>
                                        <p:attrNameLst>
                                          <p:attrName>style.visibility</p:attrName>
                                        </p:attrNameLst>
                                      </p:cBhvr>
                                      <p:to>
                                        <p:strVal val="hidden"/>
                                      </p:to>
                                    </p:set>
                                  </p:childTnLst>
                                </p:cTn>
                              </p:par>
                              <p:par>
                                <p:cTn id="40" presetID="55" presetClass="exit" presetSubtype="0" fill="hold" grpId="0" nodeType="withEffect">
                                  <p:stCondLst>
                                    <p:cond delay="1200"/>
                                  </p:stCondLst>
                                  <p:childTnLst>
                                    <p:anim calcmode="lin" valueType="num">
                                      <p:cBhvr>
                                        <p:cTn id="41" dur="1000"/>
                                        <p:tgtEl>
                                          <p:spTgt spid="16"/>
                                        </p:tgtEl>
                                        <p:attrNameLst>
                                          <p:attrName>ppt_w</p:attrName>
                                        </p:attrNameLst>
                                      </p:cBhvr>
                                      <p:tavLst>
                                        <p:tav tm="0">
                                          <p:val>
                                            <p:strVal val="ppt_w"/>
                                          </p:val>
                                        </p:tav>
                                        <p:tav tm="100000">
                                          <p:val>
                                            <p:strVal val="ppt_w*0.70"/>
                                          </p:val>
                                        </p:tav>
                                      </p:tavLst>
                                    </p:anim>
                                    <p:anim calcmode="lin" valueType="num">
                                      <p:cBhvr>
                                        <p:cTn id="42" dur="1000"/>
                                        <p:tgtEl>
                                          <p:spTgt spid="16"/>
                                        </p:tgtEl>
                                        <p:attrNameLst>
                                          <p:attrName>ppt_h</p:attrName>
                                        </p:attrNameLst>
                                      </p:cBhvr>
                                      <p:tavLst>
                                        <p:tav tm="0">
                                          <p:val>
                                            <p:strVal val="ppt_h"/>
                                          </p:val>
                                        </p:tav>
                                        <p:tav tm="100000">
                                          <p:val>
                                            <p:strVal val="ppt_h"/>
                                          </p:val>
                                        </p:tav>
                                      </p:tavLst>
                                    </p:anim>
                                    <p:animEffect transition="out" filter="fade">
                                      <p:cBhvr>
                                        <p:cTn id="43" dur="1000"/>
                                        <p:tgtEl>
                                          <p:spTgt spid="16"/>
                                        </p:tgtEl>
                                      </p:cBhvr>
                                    </p:animEffect>
                                    <p:set>
                                      <p:cBhvr>
                                        <p:cTn id="44" dur="1" fill="hold">
                                          <p:stCondLst>
                                            <p:cond delay="999"/>
                                          </p:stCondLst>
                                        </p:cTn>
                                        <p:tgtEl>
                                          <p:spTgt spid="16"/>
                                        </p:tgtEl>
                                        <p:attrNameLst>
                                          <p:attrName>style.visibility</p:attrName>
                                        </p:attrNameLst>
                                      </p:cBhvr>
                                      <p:to>
                                        <p:strVal val="hidden"/>
                                      </p:to>
                                    </p:set>
                                  </p:childTnLst>
                                </p:cTn>
                              </p:par>
                              <p:par>
                                <p:cTn id="45" presetID="55" presetClass="exit" presetSubtype="0" fill="hold" grpId="0" nodeType="withEffect">
                                  <p:stCondLst>
                                    <p:cond delay="1300"/>
                                  </p:stCondLst>
                                  <p:childTnLst>
                                    <p:anim calcmode="lin" valueType="num">
                                      <p:cBhvr>
                                        <p:cTn id="46" dur="1000"/>
                                        <p:tgtEl>
                                          <p:spTgt spid="18"/>
                                        </p:tgtEl>
                                        <p:attrNameLst>
                                          <p:attrName>ppt_w</p:attrName>
                                        </p:attrNameLst>
                                      </p:cBhvr>
                                      <p:tavLst>
                                        <p:tav tm="0">
                                          <p:val>
                                            <p:strVal val="ppt_w"/>
                                          </p:val>
                                        </p:tav>
                                        <p:tav tm="100000">
                                          <p:val>
                                            <p:strVal val="ppt_w*0.70"/>
                                          </p:val>
                                        </p:tav>
                                      </p:tavLst>
                                    </p:anim>
                                    <p:anim calcmode="lin" valueType="num">
                                      <p:cBhvr>
                                        <p:cTn id="47" dur="1000"/>
                                        <p:tgtEl>
                                          <p:spTgt spid="18"/>
                                        </p:tgtEl>
                                        <p:attrNameLst>
                                          <p:attrName>ppt_h</p:attrName>
                                        </p:attrNameLst>
                                      </p:cBhvr>
                                      <p:tavLst>
                                        <p:tav tm="0">
                                          <p:val>
                                            <p:strVal val="ppt_h"/>
                                          </p:val>
                                        </p:tav>
                                        <p:tav tm="100000">
                                          <p:val>
                                            <p:strVal val="ppt_h"/>
                                          </p:val>
                                        </p:tav>
                                      </p:tavLst>
                                    </p:anim>
                                    <p:animEffect transition="out" filter="fade">
                                      <p:cBhvr>
                                        <p:cTn id="48" dur="1000"/>
                                        <p:tgtEl>
                                          <p:spTgt spid="18"/>
                                        </p:tgtEl>
                                      </p:cBhvr>
                                    </p:animEffect>
                                    <p:set>
                                      <p:cBhvr>
                                        <p:cTn id="49" dur="1" fill="hold">
                                          <p:stCondLst>
                                            <p:cond delay="999"/>
                                          </p:stCondLst>
                                        </p:cTn>
                                        <p:tgtEl>
                                          <p:spTgt spid="18"/>
                                        </p:tgtEl>
                                        <p:attrNameLst>
                                          <p:attrName>style.visibility</p:attrName>
                                        </p:attrNameLst>
                                      </p:cBhvr>
                                      <p:to>
                                        <p:strVal val="hidden"/>
                                      </p:to>
                                    </p:set>
                                  </p:childTnLst>
                                </p:cTn>
                              </p:par>
                              <p:par>
                                <p:cTn id="50" presetID="55" presetClass="exit" presetSubtype="0" fill="hold" grpId="0" nodeType="withEffect">
                                  <p:stCondLst>
                                    <p:cond delay="1400"/>
                                  </p:stCondLst>
                                  <p:childTnLst>
                                    <p:anim calcmode="lin" valueType="num">
                                      <p:cBhvr>
                                        <p:cTn id="51" dur="1000"/>
                                        <p:tgtEl>
                                          <p:spTgt spid="21"/>
                                        </p:tgtEl>
                                        <p:attrNameLst>
                                          <p:attrName>ppt_w</p:attrName>
                                        </p:attrNameLst>
                                      </p:cBhvr>
                                      <p:tavLst>
                                        <p:tav tm="0">
                                          <p:val>
                                            <p:strVal val="ppt_w"/>
                                          </p:val>
                                        </p:tav>
                                        <p:tav tm="100000">
                                          <p:val>
                                            <p:strVal val="ppt_w*0.70"/>
                                          </p:val>
                                        </p:tav>
                                      </p:tavLst>
                                    </p:anim>
                                    <p:anim calcmode="lin" valueType="num">
                                      <p:cBhvr>
                                        <p:cTn id="52" dur="1000"/>
                                        <p:tgtEl>
                                          <p:spTgt spid="21"/>
                                        </p:tgtEl>
                                        <p:attrNameLst>
                                          <p:attrName>ppt_h</p:attrName>
                                        </p:attrNameLst>
                                      </p:cBhvr>
                                      <p:tavLst>
                                        <p:tav tm="0">
                                          <p:val>
                                            <p:strVal val="ppt_h"/>
                                          </p:val>
                                        </p:tav>
                                        <p:tav tm="100000">
                                          <p:val>
                                            <p:strVal val="ppt_h"/>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55" presetClass="exit" presetSubtype="0" fill="hold" grpId="0" nodeType="withEffect">
                                  <p:stCondLst>
                                    <p:cond delay="1500"/>
                                  </p:stCondLst>
                                  <p:childTnLst>
                                    <p:anim calcmode="lin" valueType="num">
                                      <p:cBhvr>
                                        <p:cTn id="56" dur="1000"/>
                                        <p:tgtEl>
                                          <p:spTgt spid="11"/>
                                        </p:tgtEl>
                                        <p:attrNameLst>
                                          <p:attrName>ppt_w</p:attrName>
                                        </p:attrNameLst>
                                      </p:cBhvr>
                                      <p:tavLst>
                                        <p:tav tm="0">
                                          <p:val>
                                            <p:strVal val="ppt_w"/>
                                          </p:val>
                                        </p:tav>
                                        <p:tav tm="100000">
                                          <p:val>
                                            <p:strVal val="ppt_w*0.70"/>
                                          </p:val>
                                        </p:tav>
                                      </p:tavLst>
                                    </p:anim>
                                    <p:anim calcmode="lin" valueType="num">
                                      <p:cBhvr>
                                        <p:cTn id="57" dur="1000"/>
                                        <p:tgtEl>
                                          <p:spTgt spid="11"/>
                                        </p:tgtEl>
                                        <p:attrNameLst>
                                          <p:attrName>ppt_h</p:attrName>
                                        </p:attrNameLst>
                                      </p:cBhvr>
                                      <p:tavLst>
                                        <p:tav tm="0">
                                          <p:val>
                                            <p:strVal val="ppt_h"/>
                                          </p:val>
                                        </p:tav>
                                        <p:tav tm="100000">
                                          <p:val>
                                            <p:strVal val="ppt_h"/>
                                          </p:val>
                                        </p:tav>
                                      </p:tavLst>
                                    </p:anim>
                                    <p:animEffect transition="out" filter="fade">
                                      <p:cBhvr>
                                        <p:cTn id="58" dur="1000"/>
                                        <p:tgtEl>
                                          <p:spTgt spid="11"/>
                                        </p:tgtEl>
                                      </p:cBhvr>
                                    </p:animEffect>
                                    <p:set>
                                      <p:cBhvr>
                                        <p:cTn id="59" dur="1" fill="hold">
                                          <p:stCondLst>
                                            <p:cond delay="999"/>
                                          </p:stCondLst>
                                        </p:cTn>
                                        <p:tgtEl>
                                          <p:spTgt spid="11"/>
                                        </p:tgtEl>
                                        <p:attrNameLst>
                                          <p:attrName>style.visibility</p:attrName>
                                        </p:attrNameLst>
                                      </p:cBhvr>
                                      <p:to>
                                        <p:strVal val="hidden"/>
                                      </p:to>
                                    </p:set>
                                  </p:childTnLst>
                                </p:cTn>
                              </p:par>
                              <p:par>
                                <p:cTn id="60" presetID="55" presetClass="exit" presetSubtype="0" fill="hold" grpId="0" nodeType="withEffect">
                                  <p:stCondLst>
                                    <p:cond delay="1600"/>
                                  </p:stCondLst>
                                  <p:childTnLst>
                                    <p:anim calcmode="lin" valueType="num">
                                      <p:cBhvr>
                                        <p:cTn id="61" dur="1000"/>
                                        <p:tgtEl>
                                          <p:spTgt spid="14"/>
                                        </p:tgtEl>
                                        <p:attrNameLst>
                                          <p:attrName>ppt_w</p:attrName>
                                        </p:attrNameLst>
                                      </p:cBhvr>
                                      <p:tavLst>
                                        <p:tav tm="0">
                                          <p:val>
                                            <p:strVal val="ppt_w"/>
                                          </p:val>
                                        </p:tav>
                                        <p:tav tm="100000">
                                          <p:val>
                                            <p:strVal val="ppt_w*0.70"/>
                                          </p:val>
                                        </p:tav>
                                      </p:tavLst>
                                    </p:anim>
                                    <p:anim calcmode="lin" valueType="num">
                                      <p:cBhvr>
                                        <p:cTn id="62" dur="1000"/>
                                        <p:tgtEl>
                                          <p:spTgt spid="14"/>
                                        </p:tgtEl>
                                        <p:attrNameLst>
                                          <p:attrName>ppt_h</p:attrName>
                                        </p:attrNameLst>
                                      </p:cBhvr>
                                      <p:tavLst>
                                        <p:tav tm="0">
                                          <p:val>
                                            <p:strVal val="ppt_h"/>
                                          </p:val>
                                        </p:tav>
                                        <p:tav tm="100000">
                                          <p:val>
                                            <p:strVal val="ppt_h"/>
                                          </p:val>
                                        </p:tav>
                                      </p:tavLst>
                                    </p:anim>
                                    <p:animEffect transition="out" filter="fade">
                                      <p:cBhvr>
                                        <p:cTn id="63" dur="1000"/>
                                        <p:tgtEl>
                                          <p:spTgt spid="14"/>
                                        </p:tgtEl>
                                      </p:cBhvr>
                                    </p:animEffect>
                                    <p:set>
                                      <p:cBhvr>
                                        <p:cTn id="64" dur="1" fill="hold">
                                          <p:stCondLst>
                                            <p:cond delay="999"/>
                                          </p:stCondLst>
                                        </p:cTn>
                                        <p:tgtEl>
                                          <p:spTgt spid="14"/>
                                        </p:tgtEl>
                                        <p:attrNameLst>
                                          <p:attrName>style.visibility</p:attrName>
                                        </p:attrNameLst>
                                      </p:cBhvr>
                                      <p:to>
                                        <p:strVal val="hidden"/>
                                      </p:to>
                                    </p:set>
                                  </p:childTnLst>
                                </p:cTn>
                              </p:par>
                              <p:par>
                                <p:cTn id="65" presetID="55" presetClass="exit" presetSubtype="0" fill="hold" grpId="0" nodeType="withEffect">
                                  <p:stCondLst>
                                    <p:cond delay="1700"/>
                                  </p:stCondLst>
                                  <p:childTnLst>
                                    <p:anim calcmode="lin" valueType="num">
                                      <p:cBhvr>
                                        <p:cTn id="66" dur="1000"/>
                                        <p:tgtEl>
                                          <p:spTgt spid="17"/>
                                        </p:tgtEl>
                                        <p:attrNameLst>
                                          <p:attrName>ppt_w</p:attrName>
                                        </p:attrNameLst>
                                      </p:cBhvr>
                                      <p:tavLst>
                                        <p:tav tm="0">
                                          <p:val>
                                            <p:strVal val="ppt_w"/>
                                          </p:val>
                                        </p:tav>
                                        <p:tav tm="100000">
                                          <p:val>
                                            <p:strVal val="ppt_w*0.70"/>
                                          </p:val>
                                        </p:tav>
                                      </p:tavLst>
                                    </p:anim>
                                    <p:anim calcmode="lin" valueType="num">
                                      <p:cBhvr>
                                        <p:cTn id="67" dur="1000"/>
                                        <p:tgtEl>
                                          <p:spTgt spid="17"/>
                                        </p:tgtEl>
                                        <p:attrNameLst>
                                          <p:attrName>ppt_h</p:attrName>
                                        </p:attrNameLst>
                                      </p:cBhvr>
                                      <p:tavLst>
                                        <p:tav tm="0">
                                          <p:val>
                                            <p:strVal val="ppt_h"/>
                                          </p:val>
                                        </p:tav>
                                        <p:tav tm="100000">
                                          <p:val>
                                            <p:strVal val="ppt_h"/>
                                          </p:val>
                                        </p:tav>
                                      </p:tavLst>
                                    </p:anim>
                                    <p:animEffect transition="out" filter="fade">
                                      <p:cBhvr>
                                        <p:cTn id="68" dur="1000"/>
                                        <p:tgtEl>
                                          <p:spTgt spid="17"/>
                                        </p:tgtEl>
                                      </p:cBhvr>
                                    </p:animEffect>
                                    <p:set>
                                      <p:cBhvr>
                                        <p:cTn id="69" dur="1" fill="hold">
                                          <p:stCondLst>
                                            <p:cond delay="999"/>
                                          </p:stCondLst>
                                        </p:cTn>
                                        <p:tgtEl>
                                          <p:spTgt spid="17"/>
                                        </p:tgtEl>
                                        <p:attrNameLst>
                                          <p:attrName>style.visibility</p:attrName>
                                        </p:attrNameLst>
                                      </p:cBhvr>
                                      <p:to>
                                        <p:strVal val="hidden"/>
                                      </p:to>
                                    </p:set>
                                  </p:childTnLst>
                                </p:cTn>
                              </p:par>
                              <p:par>
                                <p:cTn id="70" presetID="55" presetClass="exit" presetSubtype="0" fill="hold" grpId="0" nodeType="withEffect">
                                  <p:stCondLst>
                                    <p:cond delay="1800"/>
                                  </p:stCondLst>
                                  <p:childTnLst>
                                    <p:anim calcmode="lin" valueType="num">
                                      <p:cBhvr>
                                        <p:cTn id="71" dur="1000"/>
                                        <p:tgtEl>
                                          <p:spTgt spid="19"/>
                                        </p:tgtEl>
                                        <p:attrNameLst>
                                          <p:attrName>ppt_w</p:attrName>
                                        </p:attrNameLst>
                                      </p:cBhvr>
                                      <p:tavLst>
                                        <p:tav tm="0">
                                          <p:val>
                                            <p:strVal val="ppt_w"/>
                                          </p:val>
                                        </p:tav>
                                        <p:tav tm="100000">
                                          <p:val>
                                            <p:strVal val="ppt_w*0.70"/>
                                          </p:val>
                                        </p:tav>
                                      </p:tavLst>
                                    </p:anim>
                                    <p:anim calcmode="lin" valueType="num">
                                      <p:cBhvr>
                                        <p:cTn id="72" dur="1000"/>
                                        <p:tgtEl>
                                          <p:spTgt spid="19"/>
                                        </p:tgtEl>
                                        <p:attrNameLst>
                                          <p:attrName>ppt_h</p:attrName>
                                        </p:attrNameLst>
                                      </p:cBhvr>
                                      <p:tavLst>
                                        <p:tav tm="0">
                                          <p:val>
                                            <p:strVal val="ppt_h"/>
                                          </p:val>
                                        </p:tav>
                                        <p:tav tm="100000">
                                          <p:val>
                                            <p:strVal val="ppt_h"/>
                                          </p:val>
                                        </p:tav>
                                      </p:tavLst>
                                    </p:anim>
                                    <p:animEffect transition="out" filter="fade">
                                      <p:cBhvr>
                                        <p:cTn id="73" dur="1000"/>
                                        <p:tgtEl>
                                          <p:spTgt spid="19"/>
                                        </p:tgtEl>
                                      </p:cBhvr>
                                    </p:animEffect>
                                    <p:set>
                                      <p:cBhvr>
                                        <p:cTn id="74" dur="1" fill="hold">
                                          <p:stCondLst>
                                            <p:cond delay="999"/>
                                          </p:stCondLst>
                                        </p:cTn>
                                        <p:tgtEl>
                                          <p:spTgt spid="19"/>
                                        </p:tgtEl>
                                        <p:attrNameLst>
                                          <p:attrName>style.visibility</p:attrName>
                                        </p:attrNameLst>
                                      </p:cBhvr>
                                      <p:to>
                                        <p:strVal val="hidden"/>
                                      </p:to>
                                    </p:set>
                                  </p:childTnLst>
                                </p:cTn>
                              </p:par>
                              <p:par>
                                <p:cTn id="75" presetID="55" presetClass="exit" presetSubtype="0" fill="hold" grpId="0" nodeType="withEffect">
                                  <p:stCondLst>
                                    <p:cond delay="1900"/>
                                  </p:stCondLst>
                                  <p:childTnLst>
                                    <p:anim calcmode="lin" valueType="num">
                                      <p:cBhvr>
                                        <p:cTn id="76" dur="1000"/>
                                        <p:tgtEl>
                                          <p:spTgt spid="22"/>
                                        </p:tgtEl>
                                        <p:attrNameLst>
                                          <p:attrName>ppt_w</p:attrName>
                                        </p:attrNameLst>
                                      </p:cBhvr>
                                      <p:tavLst>
                                        <p:tav tm="0">
                                          <p:val>
                                            <p:strVal val="ppt_w"/>
                                          </p:val>
                                        </p:tav>
                                        <p:tav tm="100000">
                                          <p:val>
                                            <p:strVal val="ppt_w*0.70"/>
                                          </p:val>
                                        </p:tav>
                                      </p:tavLst>
                                    </p:anim>
                                    <p:anim calcmode="lin" valueType="num">
                                      <p:cBhvr>
                                        <p:cTn id="77" dur="1000"/>
                                        <p:tgtEl>
                                          <p:spTgt spid="22"/>
                                        </p:tgtEl>
                                        <p:attrNameLst>
                                          <p:attrName>ppt_h</p:attrName>
                                        </p:attrNameLst>
                                      </p:cBhvr>
                                      <p:tavLst>
                                        <p:tav tm="0">
                                          <p:val>
                                            <p:strVal val="ppt_h"/>
                                          </p:val>
                                        </p:tav>
                                        <p:tav tm="100000">
                                          <p:val>
                                            <p:strVal val="ppt_h"/>
                                          </p:val>
                                        </p:tav>
                                      </p:tavLst>
                                    </p:anim>
                                    <p:animEffect transition="out" filter="fade">
                                      <p:cBhvr>
                                        <p:cTn id="78" dur="1000"/>
                                        <p:tgtEl>
                                          <p:spTgt spid="22"/>
                                        </p:tgtEl>
                                      </p:cBhvr>
                                    </p:animEffect>
                                    <p:set>
                                      <p:cBhvr>
                                        <p:cTn id="79"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2476" b="12476"/>
          <a:stretch>
            <a:fillRect/>
          </a:stretch>
        </p:blipFill>
        <p:spPr/>
      </p:pic>
      <p:sp useBgFill="1">
        <p:nvSpPr>
          <p:cNvPr id="9" name="Rectangle 8"/>
          <p:cNvSpPr/>
          <p:nvPr/>
        </p:nvSpPr>
        <p:spPr>
          <a:xfrm>
            <a:off x="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ectangle 9"/>
          <p:cNvSpPr/>
          <p:nvPr/>
        </p:nvSpPr>
        <p:spPr>
          <a:xfrm>
            <a:off x="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1" name="Rectangle 10"/>
          <p:cNvSpPr/>
          <p:nvPr/>
        </p:nvSpPr>
        <p:spPr>
          <a:xfrm>
            <a:off x="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2" name="Rectangle 11"/>
          <p:cNvSpPr/>
          <p:nvPr/>
        </p:nvSpPr>
        <p:spPr>
          <a:xfrm>
            <a:off x="24384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ectangle 12"/>
          <p:cNvSpPr/>
          <p:nvPr/>
        </p:nvSpPr>
        <p:spPr>
          <a:xfrm>
            <a:off x="24384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4" name="Rectangle 13"/>
          <p:cNvSpPr/>
          <p:nvPr/>
        </p:nvSpPr>
        <p:spPr>
          <a:xfrm>
            <a:off x="24384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5" name="Rectangle 14"/>
          <p:cNvSpPr/>
          <p:nvPr/>
        </p:nvSpPr>
        <p:spPr>
          <a:xfrm>
            <a:off x="48768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6" name="Rectangle 15"/>
          <p:cNvSpPr/>
          <p:nvPr/>
        </p:nvSpPr>
        <p:spPr>
          <a:xfrm>
            <a:off x="48768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7" name="Rectangle 16"/>
          <p:cNvSpPr/>
          <p:nvPr/>
        </p:nvSpPr>
        <p:spPr>
          <a:xfrm>
            <a:off x="48768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8" name="Rectangle 17"/>
          <p:cNvSpPr/>
          <p:nvPr/>
        </p:nvSpPr>
        <p:spPr>
          <a:xfrm>
            <a:off x="73152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9" name="Rectangle 18"/>
          <p:cNvSpPr/>
          <p:nvPr/>
        </p:nvSpPr>
        <p:spPr>
          <a:xfrm>
            <a:off x="73152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0" name="Rectangle 19"/>
          <p:cNvSpPr/>
          <p:nvPr/>
        </p:nvSpPr>
        <p:spPr>
          <a:xfrm>
            <a:off x="73152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1" name="Rectangle 20"/>
          <p:cNvSpPr/>
          <p:nvPr/>
        </p:nvSpPr>
        <p:spPr>
          <a:xfrm>
            <a:off x="97536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2" name="Rectangle 21"/>
          <p:cNvSpPr/>
          <p:nvPr/>
        </p:nvSpPr>
        <p:spPr>
          <a:xfrm>
            <a:off x="97536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3" name="Rectangle 22"/>
          <p:cNvSpPr/>
          <p:nvPr/>
        </p:nvSpPr>
        <p:spPr>
          <a:xfrm>
            <a:off x="97536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ounded Rectangle 1"/>
          <p:cNvSpPr/>
          <p:nvPr/>
        </p:nvSpPr>
        <p:spPr>
          <a:xfrm>
            <a:off x="457200" y="265176"/>
            <a:ext cx="11466576" cy="648295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t>The organization's mission statement</a:t>
            </a:r>
            <a:br>
              <a:rPr lang="en-US" dirty="0"/>
            </a:br>
            <a:br>
              <a:rPr lang="en-US" dirty="0"/>
            </a:br>
            <a:br>
              <a:rPr lang="en-US" dirty="0"/>
            </a:br>
            <a:br>
              <a:rPr lang="en-US" dirty="0"/>
            </a:br>
            <a:br>
              <a:rPr lang="en-US" dirty="0"/>
            </a:br>
            <a:br>
              <a:rPr lang="en-US" dirty="0"/>
            </a:br>
            <a:r>
              <a:rPr lang="en-US" dirty="0"/>
              <a:t>vision statement, </a:t>
            </a:r>
            <a:br>
              <a:rPr lang="en-US" dirty="0"/>
            </a:br>
            <a:br>
              <a:rPr lang="en-US" dirty="0"/>
            </a:br>
            <a:br>
              <a:rPr lang="en-US" dirty="0"/>
            </a:br>
            <a:br>
              <a:rPr lang="en-US" dirty="0"/>
            </a:br>
            <a:br>
              <a:rPr lang="en-US" dirty="0"/>
            </a:br>
            <a:br>
              <a:rPr lang="en-US" dirty="0"/>
            </a:br>
            <a:r>
              <a:rPr lang="en-US" dirty="0"/>
              <a:t>values statement</a:t>
            </a:r>
            <a:endParaRPr lang="en-US" dirty="0"/>
          </a:p>
        </p:txBody>
      </p:sp>
      <p:pic>
        <p:nvPicPr>
          <p:cNvPr id="3" name="Picture 2"/>
          <p:cNvPicPr>
            <a:picLocks noChangeAspect="1"/>
          </p:cNvPicPr>
          <p:nvPr/>
        </p:nvPicPr>
        <p:blipFill>
          <a:blip r:embed="rId5"/>
          <a:stretch>
            <a:fillRect/>
          </a:stretch>
        </p:blipFill>
        <p:spPr>
          <a:xfrm>
            <a:off x="3098631" y="2413841"/>
            <a:ext cx="6183713" cy="3154067"/>
          </a:xfrm>
          <a:prstGeom prst="rect">
            <a:avLst/>
          </a:prstGeom>
        </p:spPr>
      </p:pic>
    </p:spTree>
    <p:extLst>
      <p:ext uri="{BB962C8B-B14F-4D97-AF65-F5344CB8AC3E}">
        <p14:creationId xmlns:p14="http://schemas.microsoft.com/office/powerpoint/2010/main" val="224044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xit" presetSubtype="0" fill="hold" grpId="0" nodeType="afterEffect">
                                  <p:stCondLst>
                                    <p:cond delay="500"/>
                                  </p:stCondLst>
                                  <p:childTnLst>
                                    <p:anim calcmode="lin" valueType="num">
                                      <p:cBhvr>
                                        <p:cTn id="6" dur="1000"/>
                                        <p:tgtEl>
                                          <p:spTgt spid="9"/>
                                        </p:tgtEl>
                                        <p:attrNameLst>
                                          <p:attrName>ppt_w</p:attrName>
                                        </p:attrNameLst>
                                      </p:cBhvr>
                                      <p:tavLst>
                                        <p:tav tm="0">
                                          <p:val>
                                            <p:strVal val="ppt_w"/>
                                          </p:val>
                                        </p:tav>
                                        <p:tav tm="100000">
                                          <p:val>
                                            <p:strVal val="ppt_w*0.70"/>
                                          </p:val>
                                        </p:tav>
                                      </p:tavLst>
                                    </p:anim>
                                    <p:anim calcmode="lin" valueType="num">
                                      <p:cBhvr>
                                        <p:cTn id="7" dur="1000"/>
                                        <p:tgtEl>
                                          <p:spTgt spid="9"/>
                                        </p:tgtEl>
                                        <p:attrNameLst>
                                          <p:attrName>ppt_h</p:attrName>
                                        </p:attrNameLst>
                                      </p:cBhvr>
                                      <p:tavLst>
                                        <p:tav tm="0">
                                          <p:val>
                                            <p:strVal val="ppt_h"/>
                                          </p:val>
                                        </p:tav>
                                        <p:tav tm="100000">
                                          <p:val>
                                            <p:strVal val="ppt_h"/>
                                          </p:val>
                                        </p:tav>
                                      </p:tavLst>
                                    </p:anim>
                                    <p:animEffect transition="out" filter="fade">
                                      <p:cBhvr>
                                        <p:cTn id="8" dur="1000"/>
                                        <p:tgtEl>
                                          <p:spTgt spid="9"/>
                                        </p:tgtEl>
                                      </p:cBhvr>
                                    </p:animEffect>
                                    <p:set>
                                      <p:cBhvr>
                                        <p:cTn id="9" dur="1" fill="hold">
                                          <p:stCondLst>
                                            <p:cond delay="999"/>
                                          </p:stCondLst>
                                        </p:cTn>
                                        <p:tgtEl>
                                          <p:spTgt spid="9"/>
                                        </p:tgtEl>
                                        <p:attrNameLst>
                                          <p:attrName>style.visibility</p:attrName>
                                        </p:attrNameLst>
                                      </p:cBhvr>
                                      <p:to>
                                        <p:strVal val="hidden"/>
                                      </p:to>
                                    </p:set>
                                  </p:childTnLst>
                                </p:cTn>
                              </p:par>
                              <p:par>
                                <p:cTn id="10" presetID="55" presetClass="exit" presetSubtype="0" fill="hold" grpId="0" nodeType="withEffect">
                                  <p:stCondLst>
                                    <p:cond delay="600"/>
                                  </p:stCondLst>
                                  <p:childTnLst>
                                    <p:anim calcmode="lin" valueType="num">
                                      <p:cBhvr>
                                        <p:cTn id="11" dur="1000"/>
                                        <p:tgtEl>
                                          <p:spTgt spid="12"/>
                                        </p:tgtEl>
                                        <p:attrNameLst>
                                          <p:attrName>ppt_w</p:attrName>
                                        </p:attrNameLst>
                                      </p:cBhvr>
                                      <p:tavLst>
                                        <p:tav tm="0">
                                          <p:val>
                                            <p:strVal val="ppt_w"/>
                                          </p:val>
                                        </p:tav>
                                        <p:tav tm="100000">
                                          <p:val>
                                            <p:strVal val="ppt_w*0.70"/>
                                          </p:val>
                                        </p:tav>
                                      </p:tavLst>
                                    </p:anim>
                                    <p:anim calcmode="lin" valueType="num">
                                      <p:cBhvr>
                                        <p:cTn id="12" dur="1000"/>
                                        <p:tgtEl>
                                          <p:spTgt spid="12"/>
                                        </p:tgtEl>
                                        <p:attrNameLst>
                                          <p:attrName>ppt_h</p:attrName>
                                        </p:attrNameLst>
                                      </p:cBhvr>
                                      <p:tavLst>
                                        <p:tav tm="0">
                                          <p:val>
                                            <p:strVal val="ppt_h"/>
                                          </p:val>
                                        </p:tav>
                                        <p:tav tm="100000">
                                          <p:val>
                                            <p:strVal val="ppt_h"/>
                                          </p:val>
                                        </p:tav>
                                      </p:tavLst>
                                    </p:anim>
                                    <p:animEffect transition="out" filter="fade">
                                      <p:cBhvr>
                                        <p:cTn id="13" dur="1000"/>
                                        <p:tgtEl>
                                          <p:spTgt spid="12"/>
                                        </p:tgtEl>
                                      </p:cBhvr>
                                    </p:animEffect>
                                    <p:set>
                                      <p:cBhvr>
                                        <p:cTn id="14" dur="1" fill="hold">
                                          <p:stCondLst>
                                            <p:cond delay="999"/>
                                          </p:stCondLst>
                                        </p:cTn>
                                        <p:tgtEl>
                                          <p:spTgt spid="12"/>
                                        </p:tgtEl>
                                        <p:attrNameLst>
                                          <p:attrName>style.visibility</p:attrName>
                                        </p:attrNameLst>
                                      </p:cBhvr>
                                      <p:to>
                                        <p:strVal val="hidden"/>
                                      </p:to>
                                    </p:set>
                                  </p:childTnLst>
                                </p:cTn>
                              </p:par>
                              <p:par>
                                <p:cTn id="15" presetID="55" presetClass="exit" presetSubtype="0" fill="hold" grpId="0" nodeType="withEffect">
                                  <p:stCondLst>
                                    <p:cond delay="700"/>
                                  </p:stCondLst>
                                  <p:childTnLst>
                                    <p:anim calcmode="lin" valueType="num">
                                      <p:cBhvr>
                                        <p:cTn id="16" dur="1000"/>
                                        <p:tgtEl>
                                          <p:spTgt spid="15"/>
                                        </p:tgtEl>
                                        <p:attrNameLst>
                                          <p:attrName>ppt_w</p:attrName>
                                        </p:attrNameLst>
                                      </p:cBhvr>
                                      <p:tavLst>
                                        <p:tav tm="0">
                                          <p:val>
                                            <p:strVal val="ppt_w"/>
                                          </p:val>
                                        </p:tav>
                                        <p:tav tm="100000">
                                          <p:val>
                                            <p:strVal val="ppt_w*0.70"/>
                                          </p:val>
                                        </p:tav>
                                      </p:tavLst>
                                    </p:anim>
                                    <p:anim calcmode="lin" valueType="num">
                                      <p:cBhvr>
                                        <p:cTn id="17" dur="1000"/>
                                        <p:tgtEl>
                                          <p:spTgt spid="15"/>
                                        </p:tgtEl>
                                        <p:attrNameLst>
                                          <p:attrName>ppt_h</p:attrName>
                                        </p:attrNameLst>
                                      </p:cBhvr>
                                      <p:tavLst>
                                        <p:tav tm="0">
                                          <p:val>
                                            <p:strVal val="ppt_h"/>
                                          </p:val>
                                        </p:tav>
                                        <p:tav tm="100000">
                                          <p:val>
                                            <p:strVal val="ppt_h"/>
                                          </p:val>
                                        </p:tav>
                                      </p:tavLst>
                                    </p:anim>
                                    <p:animEffect transition="out" filter="fade">
                                      <p:cBhvr>
                                        <p:cTn id="18" dur="1000"/>
                                        <p:tgtEl>
                                          <p:spTgt spid="15"/>
                                        </p:tgtEl>
                                      </p:cBhvr>
                                    </p:animEffect>
                                    <p:set>
                                      <p:cBhvr>
                                        <p:cTn id="19" dur="1" fill="hold">
                                          <p:stCondLst>
                                            <p:cond delay="999"/>
                                          </p:stCondLst>
                                        </p:cTn>
                                        <p:tgtEl>
                                          <p:spTgt spid="15"/>
                                        </p:tgtEl>
                                        <p:attrNameLst>
                                          <p:attrName>style.visibility</p:attrName>
                                        </p:attrNameLst>
                                      </p:cBhvr>
                                      <p:to>
                                        <p:strVal val="hidden"/>
                                      </p:to>
                                    </p:set>
                                  </p:childTnLst>
                                </p:cTn>
                              </p:par>
                              <p:par>
                                <p:cTn id="20" presetID="55" presetClass="exit" presetSubtype="0" fill="hold" grpId="0" nodeType="withEffect">
                                  <p:stCondLst>
                                    <p:cond delay="800"/>
                                  </p:stCondLst>
                                  <p:childTnLst>
                                    <p:anim calcmode="lin" valueType="num">
                                      <p:cBhvr>
                                        <p:cTn id="21" dur="1000"/>
                                        <p:tgtEl>
                                          <p:spTgt spid="20"/>
                                        </p:tgtEl>
                                        <p:attrNameLst>
                                          <p:attrName>ppt_w</p:attrName>
                                        </p:attrNameLst>
                                      </p:cBhvr>
                                      <p:tavLst>
                                        <p:tav tm="0">
                                          <p:val>
                                            <p:strVal val="ppt_w"/>
                                          </p:val>
                                        </p:tav>
                                        <p:tav tm="100000">
                                          <p:val>
                                            <p:strVal val="ppt_w*0.70"/>
                                          </p:val>
                                        </p:tav>
                                      </p:tavLst>
                                    </p:anim>
                                    <p:anim calcmode="lin" valueType="num">
                                      <p:cBhvr>
                                        <p:cTn id="22" dur="1000"/>
                                        <p:tgtEl>
                                          <p:spTgt spid="20"/>
                                        </p:tgtEl>
                                        <p:attrNameLst>
                                          <p:attrName>ppt_h</p:attrName>
                                        </p:attrNameLst>
                                      </p:cBhvr>
                                      <p:tavLst>
                                        <p:tav tm="0">
                                          <p:val>
                                            <p:strVal val="ppt_h"/>
                                          </p:val>
                                        </p:tav>
                                        <p:tav tm="100000">
                                          <p:val>
                                            <p:strVal val="ppt_h"/>
                                          </p:val>
                                        </p:tav>
                                      </p:tavLst>
                                    </p:anim>
                                    <p:animEffect transition="out" filter="fade">
                                      <p:cBhvr>
                                        <p:cTn id="23" dur="1000"/>
                                        <p:tgtEl>
                                          <p:spTgt spid="20"/>
                                        </p:tgtEl>
                                      </p:cBhvr>
                                    </p:animEffect>
                                    <p:set>
                                      <p:cBhvr>
                                        <p:cTn id="24" dur="1" fill="hold">
                                          <p:stCondLst>
                                            <p:cond delay="999"/>
                                          </p:stCondLst>
                                        </p:cTn>
                                        <p:tgtEl>
                                          <p:spTgt spid="20"/>
                                        </p:tgtEl>
                                        <p:attrNameLst>
                                          <p:attrName>style.visibility</p:attrName>
                                        </p:attrNameLst>
                                      </p:cBhvr>
                                      <p:to>
                                        <p:strVal val="hidden"/>
                                      </p:to>
                                    </p:set>
                                  </p:childTnLst>
                                </p:cTn>
                              </p:par>
                              <p:par>
                                <p:cTn id="25" presetID="55" presetClass="exit" presetSubtype="0" fill="hold" grpId="0" nodeType="withEffect">
                                  <p:stCondLst>
                                    <p:cond delay="900"/>
                                  </p:stCondLst>
                                  <p:childTnLst>
                                    <p:anim calcmode="lin" valueType="num">
                                      <p:cBhvr>
                                        <p:cTn id="26" dur="1000"/>
                                        <p:tgtEl>
                                          <p:spTgt spid="23"/>
                                        </p:tgtEl>
                                        <p:attrNameLst>
                                          <p:attrName>ppt_w</p:attrName>
                                        </p:attrNameLst>
                                      </p:cBhvr>
                                      <p:tavLst>
                                        <p:tav tm="0">
                                          <p:val>
                                            <p:strVal val="ppt_w"/>
                                          </p:val>
                                        </p:tav>
                                        <p:tav tm="100000">
                                          <p:val>
                                            <p:strVal val="ppt_w*0.70"/>
                                          </p:val>
                                        </p:tav>
                                      </p:tavLst>
                                    </p:anim>
                                    <p:anim calcmode="lin" valueType="num">
                                      <p:cBhvr>
                                        <p:cTn id="27" dur="1000"/>
                                        <p:tgtEl>
                                          <p:spTgt spid="23"/>
                                        </p:tgtEl>
                                        <p:attrNameLst>
                                          <p:attrName>ppt_h</p:attrName>
                                        </p:attrNameLst>
                                      </p:cBhvr>
                                      <p:tavLst>
                                        <p:tav tm="0">
                                          <p:val>
                                            <p:strVal val="ppt_h"/>
                                          </p:val>
                                        </p:tav>
                                        <p:tav tm="100000">
                                          <p:val>
                                            <p:strVal val="ppt_h"/>
                                          </p:val>
                                        </p:tav>
                                      </p:tavLst>
                                    </p:anim>
                                    <p:animEffect transition="out" filter="fade">
                                      <p:cBhvr>
                                        <p:cTn id="28" dur="1000"/>
                                        <p:tgtEl>
                                          <p:spTgt spid="23"/>
                                        </p:tgtEl>
                                      </p:cBhvr>
                                    </p:animEffect>
                                    <p:set>
                                      <p:cBhvr>
                                        <p:cTn id="29" dur="1" fill="hold">
                                          <p:stCondLst>
                                            <p:cond delay="999"/>
                                          </p:stCondLst>
                                        </p:cTn>
                                        <p:tgtEl>
                                          <p:spTgt spid="23"/>
                                        </p:tgtEl>
                                        <p:attrNameLst>
                                          <p:attrName>style.visibility</p:attrName>
                                        </p:attrNameLst>
                                      </p:cBhvr>
                                      <p:to>
                                        <p:strVal val="hidden"/>
                                      </p:to>
                                    </p:set>
                                  </p:childTnLst>
                                </p:cTn>
                              </p:par>
                              <p:par>
                                <p:cTn id="30" presetID="55" presetClass="exit" presetSubtype="0" fill="hold" grpId="0" nodeType="withEffect">
                                  <p:stCondLst>
                                    <p:cond delay="1000"/>
                                  </p:stCondLst>
                                  <p:childTnLst>
                                    <p:anim calcmode="lin" valueType="num">
                                      <p:cBhvr>
                                        <p:cTn id="31" dur="1000"/>
                                        <p:tgtEl>
                                          <p:spTgt spid="10"/>
                                        </p:tgtEl>
                                        <p:attrNameLst>
                                          <p:attrName>ppt_w</p:attrName>
                                        </p:attrNameLst>
                                      </p:cBhvr>
                                      <p:tavLst>
                                        <p:tav tm="0">
                                          <p:val>
                                            <p:strVal val="ppt_w"/>
                                          </p:val>
                                        </p:tav>
                                        <p:tav tm="100000">
                                          <p:val>
                                            <p:strVal val="ppt_w*0.70"/>
                                          </p:val>
                                        </p:tav>
                                      </p:tavLst>
                                    </p:anim>
                                    <p:anim calcmode="lin" valueType="num">
                                      <p:cBhvr>
                                        <p:cTn id="32" dur="1000"/>
                                        <p:tgtEl>
                                          <p:spTgt spid="10"/>
                                        </p:tgtEl>
                                        <p:attrNameLst>
                                          <p:attrName>ppt_h</p:attrName>
                                        </p:attrNameLst>
                                      </p:cBhvr>
                                      <p:tavLst>
                                        <p:tav tm="0">
                                          <p:val>
                                            <p:strVal val="ppt_h"/>
                                          </p:val>
                                        </p:tav>
                                        <p:tav tm="100000">
                                          <p:val>
                                            <p:strVal val="ppt_h"/>
                                          </p:val>
                                        </p:tav>
                                      </p:tavLst>
                                    </p:anim>
                                    <p:animEffect transition="out" filter="fade">
                                      <p:cBhvr>
                                        <p:cTn id="33" dur="1000"/>
                                        <p:tgtEl>
                                          <p:spTgt spid="10"/>
                                        </p:tgtEl>
                                      </p:cBhvr>
                                    </p:animEffect>
                                    <p:set>
                                      <p:cBhvr>
                                        <p:cTn id="34" dur="1" fill="hold">
                                          <p:stCondLst>
                                            <p:cond delay="999"/>
                                          </p:stCondLst>
                                        </p:cTn>
                                        <p:tgtEl>
                                          <p:spTgt spid="10"/>
                                        </p:tgtEl>
                                        <p:attrNameLst>
                                          <p:attrName>style.visibility</p:attrName>
                                        </p:attrNameLst>
                                      </p:cBhvr>
                                      <p:to>
                                        <p:strVal val="hidden"/>
                                      </p:to>
                                    </p:set>
                                  </p:childTnLst>
                                </p:cTn>
                              </p:par>
                              <p:par>
                                <p:cTn id="35" presetID="55" presetClass="exit" presetSubtype="0" fill="hold" grpId="0" nodeType="withEffect">
                                  <p:stCondLst>
                                    <p:cond delay="1100"/>
                                  </p:stCondLst>
                                  <p:childTnLst>
                                    <p:anim calcmode="lin" valueType="num">
                                      <p:cBhvr>
                                        <p:cTn id="36" dur="1000"/>
                                        <p:tgtEl>
                                          <p:spTgt spid="13"/>
                                        </p:tgtEl>
                                        <p:attrNameLst>
                                          <p:attrName>ppt_w</p:attrName>
                                        </p:attrNameLst>
                                      </p:cBhvr>
                                      <p:tavLst>
                                        <p:tav tm="0">
                                          <p:val>
                                            <p:strVal val="ppt_w"/>
                                          </p:val>
                                        </p:tav>
                                        <p:tav tm="100000">
                                          <p:val>
                                            <p:strVal val="ppt_w*0.70"/>
                                          </p:val>
                                        </p:tav>
                                      </p:tavLst>
                                    </p:anim>
                                    <p:anim calcmode="lin" valueType="num">
                                      <p:cBhvr>
                                        <p:cTn id="37" dur="1000"/>
                                        <p:tgtEl>
                                          <p:spTgt spid="13"/>
                                        </p:tgtEl>
                                        <p:attrNameLst>
                                          <p:attrName>ppt_h</p:attrName>
                                        </p:attrNameLst>
                                      </p:cBhvr>
                                      <p:tavLst>
                                        <p:tav tm="0">
                                          <p:val>
                                            <p:strVal val="ppt_h"/>
                                          </p:val>
                                        </p:tav>
                                        <p:tav tm="100000">
                                          <p:val>
                                            <p:strVal val="ppt_h"/>
                                          </p:val>
                                        </p:tav>
                                      </p:tavLst>
                                    </p:anim>
                                    <p:animEffect transition="out" filter="fade">
                                      <p:cBhvr>
                                        <p:cTn id="38" dur="1000"/>
                                        <p:tgtEl>
                                          <p:spTgt spid="13"/>
                                        </p:tgtEl>
                                      </p:cBhvr>
                                    </p:animEffect>
                                    <p:set>
                                      <p:cBhvr>
                                        <p:cTn id="39" dur="1" fill="hold">
                                          <p:stCondLst>
                                            <p:cond delay="999"/>
                                          </p:stCondLst>
                                        </p:cTn>
                                        <p:tgtEl>
                                          <p:spTgt spid="13"/>
                                        </p:tgtEl>
                                        <p:attrNameLst>
                                          <p:attrName>style.visibility</p:attrName>
                                        </p:attrNameLst>
                                      </p:cBhvr>
                                      <p:to>
                                        <p:strVal val="hidden"/>
                                      </p:to>
                                    </p:set>
                                  </p:childTnLst>
                                </p:cTn>
                              </p:par>
                              <p:par>
                                <p:cTn id="40" presetID="55" presetClass="exit" presetSubtype="0" fill="hold" grpId="0" nodeType="withEffect">
                                  <p:stCondLst>
                                    <p:cond delay="1200"/>
                                  </p:stCondLst>
                                  <p:childTnLst>
                                    <p:anim calcmode="lin" valueType="num">
                                      <p:cBhvr>
                                        <p:cTn id="41" dur="1000"/>
                                        <p:tgtEl>
                                          <p:spTgt spid="16"/>
                                        </p:tgtEl>
                                        <p:attrNameLst>
                                          <p:attrName>ppt_w</p:attrName>
                                        </p:attrNameLst>
                                      </p:cBhvr>
                                      <p:tavLst>
                                        <p:tav tm="0">
                                          <p:val>
                                            <p:strVal val="ppt_w"/>
                                          </p:val>
                                        </p:tav>
                                        <p:tav tm="100000">
                                          <p:val>
                                            <p:strVal val="ppt_w*0.70"/>
                                          </p:val>
                                        </p:tav>
                                      </p:tavLst>
                                    </p:anim>
                                    <p:anim calcmode="lin" valueType="num">
                                      <p:cBhvr>
                                        <p:cTn id="42" dur="1000"/>
                                        <p:tgtEl>
                                          <p:spTgt spid="16"/>
                                        </p:tgtEl>
                                        <p:attrNameLst>
                                          <p:attrName>ppt_h</p:attrName>
                                        </p:attrNameLst>
                                      </p:cBhvr>
                                      <p:tavLst>
                                        <p:tav tm="0">
                                          <p:val>
                                            <p:strVal val="ppt_h"/>
                                          </p:val>
                                        </p:tav>
                                        <p:tav tm="100000">
                                          <p:val>
                                            <p:strVal val="ppt_h"/>
                                          </p:val>
                                        </p:tav>
                                      </p:tavLst>
                                    </p:anim>
                                    <p:animEffect transition="out" filter="fade">
                                      <p:cBhvr>
                                        <p:cTn id="43" dur="1000"/>
                                        <p:tgtEl>
                                          <p:spTgt spid="16"/>
                                        </p:tgtEl>
                                      </p:cBhvr>
                                    </p:animEffect>
                                    <p:set>
                                      <p:cBhvr>
                                        <p:cTn id="44" dur="1" fill="hold">
                                          <p:stCondLst>
                                            <p:cond delay="999"/>
                                          </p:stCondLst>
                                        </p:cTn>
                                        <p:tgtEl>
                                          <p:spTgt spid="16"/>
                                        </p:tgtEl>
                                        <p:attrNameLst>
                                          <p:attrName>style.visibility</p:attrName>
                                        </p:attrNameLst>
                                      </p:cBhvr>
                                      <p:to>
                                        <p:strVal val="hidden"/>
                                      </p:to>
                                    </p:set>
                                  </p:childTnLst>
                                </p:cTn>
                              </p:par>
                              <p:par>
                                <p:cTn id="45" presetID="55" presetClass="exit" presetSubtype="0" fill="hold" grpId="0" nodeType="withEffect">
                                  <p:stCondLst>
                                    <p:cond delay="1300"/>
                                  </p:stCondLst>
                                  <p:childTnLst>
                                    <p:anim calcmode="lin" valueType="num">
                                      <p:cBhvr>
                                        <p:cTn id="46" dur="1000"/>
                                        <p:tgtEl>
                                          <p:spTgt spid="18"/>
                                        </p:tgtEl>
                                        <p:attrNameLst>
                                          <p:attrName>ppt_w</p:attrName>
                                        </p:attrNameLst>
                                      </p:cBhvr>
                                      <p:tavLst>
                                        <p:tav tm="0">
                                          <p:val>
                                            <p:strVal val="ppt_w"/>
                                          </p:val>
                                        </p:tav>
                                        <p:tav tm="100000">
                                          <p:val>
                                            <p:strVal val="ppt_w*0.70"/>
                                          </p:val>
                                        </p:tav>
                                      </p:tavLst>
                                    </p:anim>
                                    <p:anim calcmode="lin" valueType="num">
                                      <p:cBhvr>
                                        <p:cTn id="47" dur="1000"/>
                                        <p:tgtEl>
                                          <p:spTgt spid="18"/>
                                        </p:tgtEl>
                                        <p:attrNameLst>
                                          <p:attrName>ppt_h</p:attrName>
                                        </p:attrNameLst>
                                      </p:cBhvr>
                                      <p:tavLst>
                                        <p:tav tm="0">
                                          <p:val>
                                            <p:strVal val="ppt_h"/>
                                          </p:val>
                                        </p:tav>
                                        <p:tav tm="100000">
                                          <p:val>
                                            <p:strVal val="ppt_h"/>
                                          </p:val>
                                        </p:tav>
                                      </p:tavLst>
                                    </p:anim>
                                    <p:animEffect transition="out" filter="fade">
                                      <p:cBhvr>
                                        <p:cTn id="48" dur="1000"/>
                                        <p:tgtEl>
                                          <p:spTgt spid="18"/>
                                        </p:tgtEl>
                                      </p:cBhvr>
                                    </p:animEffect>
                                    <p:set>
                                      <p:cBhvr>
                                        <p:cTn id="49" dur="1" fill="hold">
                                          <p:stCondLst>
                                            <p:cond delay="999"/>
                                          </p:stCondLst>
                                        </p:cTn>
                                        <p:tgtEl>
                                          <p:spTgt spid="18"/>
                                        </p:tgtEl>
                                        <p:attrNameLst>
                                          <p:attrName>style.visibility</p:attrName>
                                        </p:attrNameLst>
                                      </p:cBhvr>
                                      <p:to>
                                        <p:strVal val="hidden"/>
                                      </p:to>
                                    </p:set>
                                  </p:childTnLst>
                                </p:cTn>
                              </p:par>
                              <p:par>
                                <p:cTn id="50" presetID="55" presetClass="exit" presetSubtype="0" fill="hold" grpId="0" nodeType="withEffect">
                                  <p:stCondLst>
                                    <p:cond delay="1400"/>
                                  </p:stCondLst>
                                  <p:childTnLst>
                                    <p:anim calcmode="lin" valueType="num">
                                      <p:cBhvr>
                                        <p:cTn id="51" dur="1000"/>
                                        <p:tgtEl>
                                          <p:spTgt spid="21"/>
                                        </p:tgtEl>
                                        <p:attrNameLst>
                                          <p:attrName>ppt_w</p:attrName>
                                        </p:attrNameLst>
                                      </p:cBhvr>
                                      <p:tavLst>
                                        <p:tav tm="0">
                                          <p:val>
                                            <p:strVal val="ppt_w"/>
                                          </p:val>
                                        </p:tav>
                                        <p:tav tm="100000">
                                          <p:val>
                                            <p:strVal val="ppt_w*0.70"/>
                                          </p:val>
                                        </p:tav>
                                      </p:tavLst>
                                    </p:anim>
                                    <p:anim calcmode="lin" valueType="num">
                                      <p:cBhvr>
                                        <p:cTn id="52" dur="1000"/>
                                        <p:tgtEl>
                                          <p:spTgt spid="21"/>
                                        </p:tgtEl>
                                        <p:attrNameLst>
                                          <p:attrName>ppt_h</p:attrName>
                                        </p:attrNameLst>
                                      </p:cBhvr>
                                      <p:tavLst>
                                        <p:tav tm="0">
                                          <p:val>
                                            <p:strVal val="ppt_h"/>
                                          </p:val>
                                        </p:tav>
                                        <p:tav tm="100000">
                                          <p:val>
                                            <p:strVal val="ppt_h"/>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55" presetClass="exit" presetSubtype="0" fill="hold" grpId="0" nodeType="withEffect">
                                  <p:stCondLst>
                                    <p:cond delay="1500"/>
                                  </p:stCondLst>
                                  <p:childTnLst>
                                    <p:anim calcmode="lin" valueType="num">
                                      <p:cBhvr>
                                        <p:cTn id="56" dur="1000"/>
                                        <p:tgtEl>
                                          <p:spTgt spid="11"/>
                                        </p:tgtEl>
                                        <p:attrNameLst>
                                          <p:attrName>ppt_w</p:attrName>
                                        </p:attrNameLst>
                                      </p:cBhvr>
                                      <p:tavLst>
                                        <p:tav tm="0">
                                          <p:val>
                                            <p:strVal val="ppt_w"/>
                                          </p:val>
                                        </p:tav>
                                        <p:tav tm="100000">
                                          <p:val>
                                            <p:strVal val="ppt_w*0.70"/>
                                          </p:val>
                                        </p:tav>
                                      </p:tavLst>
                                    </p:anim>
                                    <p:anim calcmode="lin" valueType="num">
                                      <p:cBhvr>
                                        <p:cTn id="57" dur="1000"/>
                                        <p:tgtEl>
                                          <p:spTgt spid="11"/>
                                        </p:tgtEl>
                                        <p:attrNameLst>
                                          <p:attrName>ppt_h</p:attrName>
                                        </p:attrNameLst>
                                      </p:cBhvr>
                                      <p:tavLst>
                                        <p:tav tm="0">
                                          <p:val>
                                            <p:strVal val="ppt_h"/>
                                          </p:val>
                                        </p:tav>
                                        <p:tav tm="100000">
                                          <p:val>
                                            <p:strVal val="ppt_h"/>
                                          </p:val>
                                        </p:tav>
                                      </p:tavLst>
                                    </p:anim>
                                    <p:animEffect transition="out" filter="fade">
                                      <p:cBhvr>
                                        <p:cTn id="58" dur="1000"/>
                                        <p:tgtEl>
                                          <p:spTgt spid="11"/>
                                        </p:tgtEl>
                                      </p:cBhvr>
                                    </p:animEffect>
                                    <p:set>
                                      <p:cBhvr>
                                        <p:cTn id="59" dur="1" fill="hold">
                                          <p:stCondLst>
                                            <p:cond delay="999"/>
                                          </p:stCondLst>
                                        </p:cTn>
                                        <p:tgtEl>
                                          <p:spTgt spid="11"/>
                                        </p:tgtEl>
                                        <p:attrNameLst>
                                          <p:attrName>style.visibility</p:attrName>
                                        </p:attrNameLst>
                                      </p:cBhvr>
                                      <p:to>
                                        <p:strVal val="hidden"/>
                                      </p:to>
                                    </p:set>
                                  </p:childTnLst>
                                </p:cTn>
                              </p:par>
                              <p:par>
                                <p:cTn id="60" presetID="55" presetClass="exit" presetSubtype="0" fill="hold" grpId="0" nodeType="withEffect">
                                  <p:stCondLst>
                                    <p:cond delay="1600"/>
                                  </p:stCondLst>
                                  <p:childTnLst>
                                    <p:anim calcmode="lin" valueType="num">
                                      <p:cBhvr>
                                        <p:cTn id="61" dur="1000"/>
                                        <p:tgtEl>
                                          <p:spTgt spid="14"/>
                                        </p:tgtEl>
                                        <p:attrNameLst>
                                          <p:attrName>ppt_w</p:attrName>
                                        </p:attrNameLst>
                                      </p:cBhvr>
                                      <p:tavLst>
                                        <p:tav tm="0">
                                          <p:val>
                                            <p:strVal val="ppt_w"/>
                                          </p:val>
                                        </p:tav>
                                        <p:tav tm="100000">
                                          <p:val>
                                            <p:strVal val="ppt_w*0.70"/>
                                          </p:val>
                                        </p:tav>
                                      </p:tavLst>
                                    </p:anim>
                                    <p:anim calcmode="lin" valueType="num">
                                      <p:cBhvr>
                                        <p:cTn id="62" dur="1000"/>
                                        <p:tgtEl>
                                          <p:spTgt spid="14"/>
                                        </p:tgtEl>
                                        <p:attrNameLst>
                                          <p:attrName>ppt_h</p:attrName>
                                        </p:attrNameLst>
                                      </p:cBhvr>
                                      <p:tavLst>
                                        <p:tav tm="0">
                                          <p:val>
                                            <p:strVal val="ppt_h"/>
                                          </p:val>
                                        </p:tav>
                                        <p:tav tm="100000">
                                          <p:val>
                                            <p:strVal val="ppt_h"/>
                                          </p:val>
                                        </p:tav>
                                      </p:tavLst>
                                    </p:anim>
                                    <p:animEffect transition="out" filter="fade">
                                      <p:cBhvr>
                                        <p:cTn id="63" dur="1000"/>
                                        <p:tgtEl>
                                          <p:spTgt spid="14"/>
                                        </p:tgtEl>
                                      </p:cBhvr>
                                    </p:animEffect>
                                    <p:set>
                                      <p:cBhvr>
                                        <p:cTn id="64" dur="1" fill="hold">
                                          <p:stCondLst>
                                            <p:cond delay="999"/>
                                          </p:stCondLst>
                                        </p:cTn>
                                        <p:tgtEl>
                                          <p:spTgt spid="14"/>
                                        </p:tgtEl>
                                        <p:attrNameLst>
                                          <p:attrName>style.visibility</p:attrName>
                                        </p:attrNameLst>
                                      </p:cBhvr>
                                      <p:to>
                                        <p:strVal val="hidden"/>
                                      </p:to>
                                    </p:set>
                                  </p:childTnLst>
                                </p:cTn>
                              </p:par>
                              <p:par>
                                <p:cTn id="65" presetID="55" presetClass="exit" presetSubtype="0" fill="hold" grpId="0" nodeType="withEffect">
                                  <p:stCondLst>
                                    <p:cond delay="1700"/>
                                  </p:stCondLst>
                                  <p:childTnLst>
                                    <p:anim calcmode="lin" valueType="num">
                                      <p:cBhvr>
                                        <p:cTn id="66" dur="1000"/>
                                        <p:tgtEl>
                                          <p:spTgt spid="17"/>
                                        </p:tgtEl>
                                        <p:attrNameLst>
                                          <p:attrName>ppt_w</p:attrName>
                                        </p:attrNameLst>
                                      </p:cBhvr>
                                      <p:tavLst>
                                        <p:tav tm="0">
                                          <p:val>
                                            <p:strVal val="ppt_w"/>
                                          </p:val>
                                        </p:tav>
                                        <p:tav tm="100000">
                                          <p:val>
                                            <p:strVal val="ppt_w*0.70"/>
                                          </p:val>
                                        </p:tav>
                                      </p:tavLst>
                                    </p:anim>
                                    <p:anim calcmode="lin" valueType="num">
                                      <p:cBhvr>
                                        <p:cTn id="67" dur="1000"/>
                                        <p:tgtEl>
                                          <p:spTgt spid="17"/>
                                        </p:tgtEl>
                                        <p:attrNameLst>
                                          <p:attrName>ppt_h</p:attrName>
                                        </p:attrNameLst>
                                      </p:cBhvr>
                                      <p:tavLst>
                                        <p:tav tm="0">
                                          <p:val>
                                            <p:strVal val="ppt_h"/>
                                          </p:val>
                                        </p:tav>
                                        <p:tav tm="100000">
                                          <p:val>
                                            <p:strVal val="ppt_h"/>
                                          </p:val>
                                        </p:tav>
                                      </p:tavLst>
                                    </p:anim>
                                    <p:animEffect transition="out" filter="fade">
                                      <p:cBhvr>
                                        <p:cTn id="68" dur="1000"/>
                                        <p:tgtEl>
                                          <p:spTgt spid="17"/>
                                        </p:tgtEl>
                                      </p:cBhvr>
                                    </p:animEffect>
                                    <p:set>
                                      <p:cBhvr>
                                        <p:cTn id="69" dur="1" fill="hold">
                                          <p:stCondLst>
                                            <p:cond delay="999"/>
                                          </p:stCondLst>
                                        </p:cTn>
                                        <p:tgtEl>
                                          <p:spTgt spid="17"/>
                                        </p:tgtEl>
                                        <p:attrNameLst>
                                          <p:attrName>style.visibility</p:attrName>
                                        </p:attrNameLst>
                                      </p:cBhvr>
                                      <p:to>
                                        <p:strVal val="hidden"/>
                                      </p:to>
                                    </p:set>
                                  </p:childTnLst>
                                </p:cTn>
                              </p:par>
                              <p:par>
                                <p:cTn id="70" presetID="55" presetClass="exit" presetSubtype="0" fill="hold" grpId="0" nodeType="withEffect">
                                  <p:stCondLst>
                                    <p:cond delay="1800"/>
                                  </p:stCondLst>
                                  <p:childTnLst>
                                    <p:anim calcmode="lin" valueType="num">
                                      <p:cBhvr>
                                        <p:cTn id="71" dur="1000"/>
                                        <p:tgtEl>
                                          <p:spTgt spid="19"/>
                                        </p:tgtEl>
                                        <p:attrNameLst>
                                          <p:attrName>ppt_w</p:attrName>
                                        </p:attrNameLst>
                                      </p:cBhvr>
                                      <p:tavLst>
                                        <p:tav tm="0">
                                          <p:val>
                                            <p:strVal val="ppt_w"/>
                                          </p:val>
                                        </p:tav>
                                        <p:tav tm="100000">
                                          <p:val>
                                            <p:strVal val="ppt_w*0.70"/>
                                          </p:val>
                                        </p:tav>
                                      </p:tavLst>
                                    </p:anim>
                                    <p:anim calcmode="lin" valueType="num">
                                      <p:cBhvr>
                                        <p:cTn id="72" dur="1000"/>
                                        <p:tgtEl>
                                          <p:spTgt spid="19"/>
                                        </p:tgtEl>
                                        <p:attrNameLst>
                                          <p:attrName>ppt_h</p:attrName>
                                        </p:attrNameLst>
                                      </p:cBhvr>
                                      <p:tavLst>
                                        <p:tav tm="0">
                                          <p:val>
                                            <p:strVal val="ppt_h"/>
                                          </p:val>
                                        </p:tav>
                                        <p:tav tm="100000">
                                          <p:val>
                                            <p:strVal val="ppt_h"/>
                                          </p:val>
                                        </p:tav>
                                      </p:tavLst>
                                    </p:anim>
                                    <p:animEffect transition="out" filter="fade">
                                      <p:cBhvr>
                                        <p:cTn id="73" dur="1000"/>
                                        <p:tgtEl>
                                          <p:spTgt spid="19"/>
                                        </p:tgtEl>
                                      </p:cBhvr>
                                    </p:animEffect>
                                    <p:set>
                                      <p:cBhvr>
                                        <p:cTn id="74" dur="1" fill="hold">
                                          <p:stCondLst>
                                            <p:cond delay="999"/>
                                          </p:stCondLst>
                                        </p:cTn>
                                        <p:tgtEl>
                                          <p:spTgt spid="19"/>
                                        </p:tgtEl>
                                        <p:attrNameLst>
                                          <p:attrName>style.visibility</p:attrName>
                                        </p:attrNameLst>
                                      </p:cBhvr>
                                      <p:to>
                                        <p:strVal val="hidden"/>
                                      </p:to>
                                    </p:set>
                                  </p:childTnLst>
                                </p:cTn>
                              </p:par>
                              <p:par>
                                <p:cTn id="75" presetID="55" presetClass="exit" presetSubtype="0" fill="hold" grpId="0" nodeType="withEffect">
                                  <p:stCondLst>
                                    <p:cond delay="1900"/>
                                  </p:stCondLst>
                                  <p:childTnLst>
                                    <p:anim calcmode="lin" valueType="num">
                                      <p:cBhvr>
                                        <p:cTn id="76" dur="1000"/>
                                        <p:tgtEl>
                                          <p:spTgt spid="22"/>
                                        </p:tgtEl>
                                        <p:attrNameLst>
                                          <p:attrName>ppt_w</p:attrName>
                                        </p:attrNameLst>
                                      </p:cBhvr>
                                      <p:tavLst>
                                        <p:tav tm="0">
                                          <p:val>
                                            <p:strVal val="ppt_w"/>
                                          </p:val>
                                        </p:tav>
                                        <p:tav tm="100000">
                                          <p:val>
                                            <p:strVal val="ppt_w*0.70"/>
                                          </p:val>
                                        </p:tav>
                                      </p:tavLst>
                                    </p:anim>
                                    <p:anim calcmode="lin" valueType="num">
                                      <p:cBhvr>
                                        <p:cTn id="77" dur="1000"/>
                                        <p:tgtEl>
                                          <p:spTgt spid="22"/>
                                        </p:tgtEl>
                                        <p:attrNameLst>
                                          <p:attrName>ppt_h</p:attrName>
                                        </p:attrNameLst>
                                      </p:cBhvr>
                                      <p:tavLst>
                                        <p:tav tm="0">
                                          <p:val>
                                            <p:strVal val="ppt_h"/>
                                          </p:val>
                                        </p:tav>
                                        <p:tav tm="100000">
                                          <p:val>
                                            <p:strVal val="ppt_h"/>
                                          </p:val>
                                        </p:tav>
                                      </p:tavLst>
                                    </p:anim>
                                    <p:animEffect transition="out" filter="fade">
                                      <p:cBhvr>
                                        <p:cTn id="78" dur="1000"/>
                                        <p:tgtEl>
                                          <p:spTgt spid="22"/>
                                        </p:tgtEl>
                                      </p:cBhvr>
                                    </p:animEffect>
                                    <p:set>
                                      <p:cBhvr>
                                        <p:cTn id="79"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2476" b="12476"/>
          <a:stretch>
            <a:fillRect/>
          </a:stretch>
        </p:blipFill>
        <p:spPr/>
      </p:pic>
      <p:sp useBgFill="1">
        <p:nvSpPr>
          <p:cNvPr id="9" name="Rectangle 8"/>
          <p:cNvSpPr/>
          <p:nvPr/>
        </p:nvSpPr>
        <p:spPr>
          <a:xfrm>
            <a:off x="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ectangle 9"/>
          <p:cNvSpPr/>
          <p:nvPr/>
        </p:nvSpPr>
        <p:spPr>
          <a:xfrm>
            <a:off x="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1" name="Rectangle 10"/>
          <p:cNvSpPr/>
          <p:nvPr/>
        </p:nvSpPr>
        <p:spPr>
          <a:xfrm>
            <a:off x="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2" name="Rectangle 11"/>
          <p:cNvSpPr/>
          <p:nvPr/>
        </p:nvSpPr>
        <p:spPr>
          <a:xfrm>
            <a:off x="24384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ectangle 12"/>
          <p:cNvSpPr/>
          <p:nvPr/>
        </p:nvSpPr>
        <p:spPr>
          <a:xfrm>
            <a:off x="24384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4" name="Rectangle 13"/>
          <p:cNvSpPr/>
          <p:nvPr/>
        </p:nvSpPr>
        <p:spPr>
          <a:xfrm>
            <a:off x="24384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5" name="Rectangle 14"/>
          <p:cNvSpPr/>
          <p:nvPr/>
        </p:nvSpPr>
        <p:spPr>
          <a:xfrm>
            <a:off x="48768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6" name="Rectangle 15"/>
          <p:cNvSpPr/>
          <p:nvPr/>
        </p:nvSpPr>
        <p:spPr>
          <a:xfrm>
            <a:off x="48768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7" name="Rectangle 16"/>
          <p:cNvSpPr/>
          <p:nvPr/>
        </p:nvSpPr>
        <p:spPr>
          <a:xfrm>
            <a:off x="48768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8" name="Rectangle 17"/>
          <p:cNvSpPr/>
          <p:nvPr/>
        </p:nvSpPr>
        <p:spPr>
          <a:xfrm>
            <a:off x="73152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9" name="Rectangle 18"/>
          <p:cNvSpPr/>
          <p:nvPr/>
        </p:nvSpPr>
        <p:spPr>
          <a:xfrm>
            <a:off x="73152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0" name="Rectangle 19"/>
          <p:cNvSpPr/>
          <p:nvPr/>
        </p:nvSpPr>
        <p:spPr>
          <a:xfrm>
            <a:off x="73152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1" name="Rectangle 20"/>
          <p:cNvSpPr/>
          <p:nvPr/>
        </p:nvSpPr>
        <p:spPr>
          <a:xfrm>
            <a:off x="97536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2" name="Rectangle 21"/>
          <p:cNvSpPr/>
          <p:nvPr/>
        </p:nvSpPr>
        <p:spPr>
          <a:xfrm>
            <a:off x="97536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3" name="Rectangle 22"/>
          <p:cNvSpPr/>
          <p:nvPr/>
        </p:nvSpPr>
        <p:spPr>
          <a:xfrm>
            <a:off x="97536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ounded Rectangle 1"/>
          <p:cNvSpPr/>
          <p:nvPr/>
        </p:nvSpPr>
        <p:spPr>
          <a:xfrm>
            <a:off x="457200" y="265176"/>
            <a:ext cx="11466576" cy="648295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t>Discuss the organization's current goals and objectives</a:t>
            </a:r>
            <a:br>
              <a:rPr lang="en-US" sz="3600" dirty="0"/>
            </a:br>
            <a:endParaRPr lang="en-US" sz="3600" dirty="0"/>
          </a:p>
          <a:p>
            <a:pPr marL="571500" indent="-571500" algn="ctr">
              <a:buFont typeface="Arial" panose="020B0604020202020204" pitchFamily="34" charset="0"/>
              <a:buChar char="•"/>
            </a:pPr>
            <a:r>
              <a:rPr lang="en-US" sz="3600" dirty="0"/>
              <a:t>Provide high quality health care</a:t>
            </a:r>
          </a:p>
          <a:p>
            <a:pPr marL="571500" indent="-571500" algn="ctr">
              <a:buFont typeface="Arial" panose="020B0604020202020204" pitchFamily="34" charset="0"/>
              <a:buChar char="•"/>
            </a:pPr>
            <a:r>
              <a:rPr lang="en-US" sz="3600" dirty="0"/>
              <a:t>Prevent unintended pregnancies</a:t>
            </a:r>
          </a:p>
          <a:p>
            <a:pPr marL="571500" indent="-571500" algn="ctr">
              <a:buFont typeface="Arial" panose="020B0604020202020204" pitchFamily="34" charset="0"/>
              <a:buChar char="•"/>
            </a:pPr>
            <a:r>
              <a:rPr lang="en-US" sz="3600" dirty="0"/>
              <a:t>Lobby for the rights of their clients</a:t>
            </a:r>
          </a:p>
          <a:p>
            <a:pPr marL="571500" indent="-571500" algn="ctr">
              <a:buFont typeface="Arial" panose="020B0604020202020204" pitchFamily="34" charset="0"/>
              <a:buChar char="•"/>
            </a:pPr>
            <a:r>
              <a:rPr lang="en-US" sz="3600" dirty="0"/>
              <a:t>Raise enough donations they can help low income as well as high income</a:t>
            </a:r>
            <a:br>
              <a:rPr lang="en-US" sz="3600" dirty="0"/>
            </a:br>
            <a:br>
              <a:rPr lang="en-US" sz="3600" dirty="0"/>
            </a:br>
            <a:endParaRPr lang="en-US" sz="3600" dirty="0"/>
          </a:p>
        </p:txBody>
      </p:sp>
    </p:spTree>
    <p:extLst>
      <p:ext uri="{BB962C8B-B14F-4D97-AF65-F5344CB8AC3E}">
        <p14:creationId xmlns:p14="http://schemas.microsoft.com/office/powerpoint/2010/main" val="214077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xit" presetSubtype="0" fill="hold" grpId="0" nodeType="afterEffect">
                                  <p:stCondLst>
                                    <p:cond delay="500"/>
                                  </p:stCondLst>
                                  <p:childTnLst>
                                    <p:anim calcmode="lin" valueType="num">
                                      <p:cBhvr>
                                        <p:cTn id="6" dur="1000"/>
                                        <p:tgtEl>
                                          <p:spTgt spid="9"/>
                                        </p:tgtEl>
                                        <p:attrNameLst>
                                          <p:attrName>ppt_w</p:attrName>
                                        </p:attrNameLst>
                                      </p:cBhvr>
                                      <p:tavLst>
                                        <p:tav tm="0">
                                          <p:val>
                                            <p:strVal val="ppt_w"/>
                                          </p:val>
                                        </p:tav>
                                        <p:tav tm="100000">
                                          <p:val>
                                            <p:strVal val="ppt_w*0.70"/>
                                          </p:val>
                                        </p:tav>
                                      </p:tavLst>
                                    </p:anim>
                                    <p:anim calcmode="lin" valueType="num">
                                      <p:cBhvr>
                                        <p:cTn id="7" dur="1000"/>
                                        <p:tgtEl>
                                          <p:spTgt spid="9"/>
                                        </p:tgtEl>
                                        <p:attrNameLst>
                                          <p:attrName>ppt_h</p:attrName>
                                        </p:attrNameLst>
                                      </p:cBhvr>
                                      <p:tavLst>
                                        <p:tav tm="0">
                                          <p:val>
                                            <p:strVal val="ppt_h"/>
                                          </p:val>
                                        </p:tav>
                                        <p:tav tm="100000">
                                          <p:val>
                                            <p:strVal val="ppt_h"/>
                                          </p:val>
                                        </p:tav>
                                      </p:tavLst>
                                    </p:anim>
                                    <p:animEffect transition="out" filter="fade">
                                      <p:cBhvr>
                                        <p:cTn id="8" dur="1000"/>
                                        <p:tgtEl>
                                          <p:spTgt spid="9"/>
                                        </p:tgtEl>
                                      </p:cBhvr>
                                    </p:animEffect>
                                    <p:set>
                                      <p:cBhvr>
                                        <p:cTn id="9" dur="1" fill="hold">
                                          <p:stCondLst>
                                            <p:cond delay="999"/>
                                          </p:stCondLst>
                                        </p:cTn>
                                        <p:tgtEl>
                                          <p:spTgt spid="9"/>
                                        </p:tgtEl>
                                        <p:attrNameLst>
                                          <p:attrName>style.visibility</p:attrName>
                                        </p:attrNameLst>
                                      </p:cBhvr>
                                      <p:to>
                                        <p:strVal val="hidden"/>
                                      </p:to>
                                    </p:set>
                                  </p:childTnLst>
                                </p:cTn>
                              </p:par>
                              <p:par>
                                <p:cTn id="10" presetID="55" presetClass="exit" presetSubtype="0" fill="hold" grpId="0" nodeType="withEffect">
                                  <p:stCondLst>
                                    <p:cond delay="600"/>
                                  </p:stCondLst>
                                  <p:childTnLst>
                                    <p:anim calcmode="lin" valueType="num">
                                      <p:cBhvr>
                                        <p:cTn id="11" dur="1000"/>
                                        <p:tgtEl>
                                          <p:spTgt spid="12"/>
                                        </p:tgtEl>
                                        <p:attrNameLst>
                                          <p:attrName>ppt_w</p:attrName>
                                        </p:attrNameLst>
                                      </p:cBhvr>
                                      <p:tavLst>
                                        <p:tav tm="0">
                                          <p:val>
                                            <p:strVal val="ppt_w"/>
                                          </p:val>
                                        </p:tav>
                                        <p:tav tm="100000">
                                          <p:val>
                                            <p:strVal val="ppt_w*0.70"/>
                                          </p:val>
                                        </p:tav>
                                      </p:tavLst>
                                    </p:anim>
                                    <p:anim calcmode="lin" valueType="num">
                                      <p:cBhvr>
                                        <p:cTn id="12" dur="1000"/>
                                        <p:tgtEl>
                                          <p:spTgt spid="12"/>
                                        </p:tgtEl>
                                        <p:attrNameLst>
                                          <p:attrName>ppt_h</p:attrName>
                                        </p:attrNameLst>
                                      </p:cBhvr>
                                      <p:tavLst>
                                        <p:tav tm="0">
                                          <p:val>
                                            <p:strVal val="ppt_h"/>
                                          </p:val>
                                        </p:tav>
                                        <p:tav tm="100000">
                                          <p:val>
                                            <p:strVal val="ppt_h"/>
                                          </p:val>
                                        </p:tav>
                                      </p:tavLst>
                                    </p:anim>
                                    <p:animEffect transition="out" filter="fade">
                                      <p:cBhvr>
                                        <p:cTn id="13" dur="1000"/>
                                        <p:tgtEl>
                                          <p:spTgt spid="12"/>
                                        </p:tgtEl>
                                      </p:cBhvr>
                                    </p:animEffect>
                                    <p:set>
                                      <p:cBhvr>
                                        <p:cTn id="14" dur="1" fill="hold">
                                          <p:stCondLst>
                                            <p:cond delay="999"/>
                                          </p:stCondLst>
                                        </p:cTn>
                                        <p:tgtEl>
                                          <p:spTgt spid="12"/>
                                        </p:tgtEl>
                                        <p:attrNameLst>
                                          <p:attrName>style.visibility</p:attrName>
                                        </p:attrNameLst>
                                      </p:cBhvr>
                                      <p:to>
                                        <p:strVal val="hidden"/>
                                      </p:to>
                                    </p:set>
                                  </p:childTnLst>
                                </p:cTn>
                              </p:par>
                              <p:par>
                                <p:cTn id="15" presetID="55" presetClass="exit" presetSubtype="0" fill="hold" grpId="0" nodeType="withEffect">
                                  <p:stCondLst>
                                    <p:cond delay="700"/>
                                  </p:stCondLst>
                                  <p:childTnLst>
                                    <p:anim calcmode="lin" valueType="num">
                                      <p:cBhvr>
                                        <p:cTn id="16" dur="1000"/>
                                        <p:tgtEl>
                                          <p:spTgt spid="15"/>
                                        </p:tgtEl>
                                        <p:attrNameLst>
                                          <p:attrName>ppt_w</p:attrName>
                                        </p:attrNameLst>
                                      </p:cBhvr>
                                      <p:tavLst>
                                        <p:tav tm="0">
                                          <p:val>
                                            <p:strVal val="ppt_w"/>
                                          </p:val>
                                        </p:tav>
                                        <p:tav tm="100000">
                                          <p:val>
                                            <p:strVal val="ppt_w*0.70"/>
                                          </p:val>
                                        </p:tav>
                                      </p:tavLst>
                                    </p:anim>
                                    <p:anim calcmode="lin" valueType="num">
                                      <p:cBhvr>
                                        <p:cTn id="17" dur="1000"/>
                                        <p:tgtEl>
                                          <p:spTgt spid="15"/>
                                        </p:tgtEl>
                                        <p:attrNameLst>
                                          <p:attrName>ppt_h</p:attrName>
                                        </p:attrNameLst>
                                      </p:cBhvr>
                                      <p:tavLst>
                                        <p:tav tm="0">
                                          <p:val>
                                            <p:strVal val="ppt_h"/>
                                          </p:val>
                                        </p:tav>
                                        <p:tav tm="100000">
                                          <p:val>
                                            <p:strVal val="ppt_h"/>
                                          </p:val>
                                        </p:tav>
                                      </p:tavLst>
                                    </p:anim>
                                    <p:animEffect transition="out" filter="fade">
                                      <p:cBhvr>
                                        <p:cTn id="18" dur="1000"/>
                                        <p:tgtEl>
                                          <p:spTgt spid="15"/>
                                        </p:tgtEl>
                                      </p:cBhvr>
                                    </p:animEffect>
                                    <p:set>
                                      <p:cBhvr>
                                        <p:cTn id="19" dur="1" fill="hold">
                                          <p:stCondLst>
                                            <p:cond delay="999"/>
                                          </p:stCondLst>
                                        </p:cTn>
                                        <p:tgtEl>
                                          <p:spTgt spid="15"/>
                                        </p:tgtEl>
                                        <p:attrNameLst>
                                          <p:attrName>style.visibility</p:attrName>
                                        </p:attrNameLst>
                                      </p:cBhvr>
                                      <p:to>
                                        <p:strVal val="hidden"/>
                                      </p:to>
                                    </p:set>
                                  </p:childTnLst>
                                </p:cTn>
                              </p:par>
                              <p:par>
                                <p:cTn id="20" presetID="55" presetClass="exit" presetSubtype="0" fill="hold" grpId="0" nodeType="withEffect">
                                  <p:stCondLst>
                                    <p:cond delay="800"/>
                                  </p:stCondLst>
                                  <p:childTnLst>
                                    <p:anim calcmode="lin" valueType="num">
                                      <p:cBhvr>
                                        <p:cTn id="21" dur="1000"/>
                                        <p:tgtEl>
                                          <p:spTgt spid="20"/>
                                        </p:tgtEl>
                                        <p:attrNameLst>
                                          <p:attrName>ppt_w</p:attrName>
                                        </p:attrNameLst>
                                      </p:cBhvr>
                                      <p:tavLst>
                                        <p:tav tm="0">
                                          <p:val>
                                            <p:strVal val="ppt_w"/>
                                          </p:val>
                                        </p:tav>
                                        <p:tav tm="100000">
                                          <p:val>
                                            <p:strVal val="ppt_w*0.70"/>
                                          </p:val>
                                        </p:tav>
                                      </p:tavLst>
                                    </p:anim>
                                    <p:anim calcmode="lin" valueType="num">
                                      <p:cBhvr>
                                        <p:cTn id="22" dur="1000"/>
                                        <p:tgtEl>
                                          <p:spTgt spid="20"/>
                                        </p:tgtEl>
                                        <p:attrNameLst>
                                          <p:attrName>ppt_h</p:attrName>
                                        </p:attrNameLst>
                                      </p:cBhvr>
                                      <p:tavLst>
                                        <p:tav tm="0">
                                          <p:val>
                                            <p:strVal val="ppt_h"/>
                                          </p:val>
                                        </p:tav>
                                        <p:tav tm="100000">
                                          <p:val>
                                            <p:strVal val="ppt_h"/>
                                          </p:val>
                                        </p:tav>
                                      </p:tavLst>
                                    </p:anim>
                                    <p:animEffect transition="out" filter="fade">
                                      <p:cBhvr>
                                        <p:cTn id="23" dur="1000"/>
                                        <p:tgtEl>
                                          <p:spTgt spid="20"/>
                                        </p:tgtEl>
                                      </p:cBhvr>
                                    </p:animEffect>
                                    <p:set>
                                      <p:cBhvr>
                                        <p:cTn id="24" dur="1" fill="hold">
                                          <p:stCondLst>
                                            <p:cond delay="999"/>
                                          </p:stCondLst>
                                        </p:cTn>
                                        <p:tgtEl>
                                          <p:spTgt spid="20"/>
                                        </p:tgtEl>
                                        <p:attrNameLst>
                                          <p:attrName>style.visibility</p:attrName>
                                        </p:attrNameLst>
                                      </p:cBhvr>
                                      <p:to>
                                        <p:strVal val="hidden"/>
                                      </p:to>
                                    </p:set>
                                  </p:childTnLst>
                                </p:cTn>
                              </p:par>
                              <p:par>
                                <p:cTn id="25" presetID="55" presetClass="exit" presetSubtype="0" fill="hold" grpId="0" nodeType="withEffect">
                                  <p:stCondLst>
                                    <p:cond delay="900"/>
                                  </p:stCondLst>
                                  <p:childTnLst>
                                    <p:anim calcmode="lin" valueType="num">
                                      <p:cBhvr>
                                        <p:cTn id="26" dur="1000"/>
                                        <p:tgtEl>
                                          <p:spTgt spid="23"/>
                                        </p:tgtEl>
                                        <p:attrNameLst>
                                          <p:attrName>ppt_w</p:attrName>
                                        </p:attrNameLst>
                                      </p:cBhvr>
                                      <p:tavLst>
                                        <p:tav tm="0">
                                          <p:val>
                                            <p:strVal val="ppt_w"/>
                                          </p:val>
                                        </p:tav>
                                        <p:tav tm="100000">
                                          <p:val>
                                            <p:strVal val="ppt_w*0.70"/>
                                          </p:val>
                                        </p:tav>
                                      </p:tavLst>
                                    </p:anim>
                                    <p:anim calcmode="lin" valueType="num">
                                      <p:cBhvr>
                                        <p:cTn id="27" dur="1000"/>
                                        <p:tgtEl>
                                          <p:spTgt spid="23"/>
                                        </p:tgtEl>
                                        <p:attrNameLst>
                                          <p:attrName>ppt_h</p:attrName>
                                        </p:attrNameLst>
                                      </p:cBhvr>
                                      <p:tavLst>
                                        <p:tav tm="0">
                                          <p:val>
                                            <p:strVal val="ppt_h"/>
                                          </p:val>
                                        </p:tav>
                                        <p:tav tm="100000">
                                          <p:val>
                                            <p:strVal val="ppt_h"/>
                                          </p:val>
                                        </p:tav>
                                      </p:tavLst>
                                    </p:anim>
                                    <p:animEffect transition="out" filter="fade">
                                      <p:cBhvr>
                                        <p:cTn id="28" dur="1000"/>
                                        <p:tgtEl>
                                          <p:spTgt spid="23"/>
                                        </p:tgtEl>
                                      </p:cBhvr>
                                    </p:animEffect>
                                    <p:set>
                                      <p:cBhvr>
                                        <p:cTn id="29" dur="1" fill="hold">
                                          <p:stCondLst>
                                            <p:cond delay="999"/>
                                          </p:stCondLst>
                                        </p:cTn>
                                        <p:tgtEl>
                                          <p:spTgt spid="23"/>
                                        </p:tgtEl>
                                        <p:attrNameLst>
                                          <p:attrName>style.visibility</p:attrName>
                                        </p:attrNameLst>
                                      </p:cBhvr>
                                      <p:to>
                                        <p:strVal val="hidden"/>
                                      </p:to>
                                    </p:set>
                                  </p:childTnLst>
                                </p:cTn>
                              </p:par>
                              <p:par>
                                <p:cTn id="30" presetID="55" presetClass="exit" presetSubtype="0" fill="hold" grpId="0" nodeType="withEffect">
                                  <p:stCondLst>
                                    <p:cond delay="1000"/>
                                  </p:stCondLst>
                                  <p:childTnLst>
                                    <p:anim calcmode="lin" valueType="num">
                                      <p:cBhvr>
                                        <p:cTn id="31" dur="1000"/>
                                        <p:tgtEl>
                                          <p:spTgt spid="10"/>
                                        </p:tgtEl>
                                        <p:attrNameLst>
                                          <p:attrName>ppt_w</p:attrName>
                                        </p:attrNameLst>
                                      </p:cBhvr>
                                      <p:tavLst>
                                        <p:tav tm="0">
                                          <p:val>
                                            <p:strVal val="ppt_w"/>
                                          </p:val>
                                        </p:tav>
                                        <p:tav tm="100000">
                                          <p:val>
                                            <p:strVal val="ppt_w*0.70"/>
                                          </p:val>
                                        </p:tav>
                                      </p:tavLst>
                                    </p:anim>
                                    <p:anim calcmode="lin" valueType="num">
                                      <p:cBhvr>
                                        <p:cTn id="32" dur="1000"/>
                                        <p:tgtEl>
                                          <p:spTgt spid="10"/>
                                        </p:tgtEl>
                                        <p:attrNameLst>
                                          <p:attrName>ppt_h</p:attrName>
                                        </p:attrNameLst>
                                      </p:cBhvr>
                                      <p:tavLst>
                                        <p:tav tm="0">
                                          <p:val>
                                            <p:strVal val="ppt_h"/>
                                          </p:val>
                                        </p:tav>
                                        <p:tav tm="100000">
                                          <p:val>
                                            <p:strVal val="ppt_h"/>
                                          </p:val>
                                        </p:tav>
                                      </p:tavLst>
                                    </p:anim>
                                    <p:animEffect transition="out" filter="fade">
                                      <p:cBhvr>
                                        <p:cTn id="33" dur="1000"/>
                                        <p:tgtEl>
                                          <p:spTgt spid="10"/>
                                        </p:tgtEl>
                                      </p:cBhvr>
                                    </p:animEffect>
                                    <p:set>
                                      <p:cBhvr>
                                        <p:cTn id="34" dur="1" fill="hold">
                                          <p:stCondLst>
                                            <p:cond delay="999"/>
                                          </p:stCondLst>
                                        </p:cTn>
                                        <p:tgtEl>
                                          <p:spTgt spid="10"/>
                                        </p:tgtEl>
                                        <p:attrNameLst>
                                          <p:attrName>style.visibility</p:attrName>
                                        </p:attrNameLst>
                                      </p:cBhvr>
                                      <p:to>
                                        <p:strVal val="hidden"/>
                                      </p:to>
                                    </p:set>
                                  </p:childTnLst>
                                </p:cTn>
                              </p:par>
                              <p:par>
                                <p:cTn id="35" presetID="55" presetClass="exit" presetSubtype="0" fill="hold" grpId="0" nodeType="withEffect">
                                  <p:stCondLst>
                                    <p:cond delay="1100"/>
                                  </p:stCondLst>
                                  <p:childTnLst>
                                    <p:anim calcmode="lin" valueType="num">
                                      <p:cBhvr>
                                        <p:cTn id="36" dur="1000"/>
                                        <p:tgtEl>
                                          <p:spTgt spid="13"/>
                                        </p:tgtEl>
                                        <p:attrNameLst>
                                          <p:attrName>ppt_w</p:attrName>
                                        </p:attrNameLst>
                                      </p:cBhvr>
                                      <p:tavLst>
                                        <p:tav tm="0">
                                          <p:val>
                                            <p:strVal val="ppt_w"/>
                                          </p:val>
                                        </p:tav>
                                        <p:tav tm="100000">
                                          <p:val>
                                            <p:strVal val="ppt_w*0.70"/>
                                          </p:val>
                                        </p:tav>
                                      </p:tavLst>
                                    </p:anim>
                                    <p:anim calcmode="lin" valueType="num">
                                      <p:cBhvr>
                                        <p:cTn id="37" dur="1000"/>
                                        <p:tgtEl>
                                          <p:spTgt spid="13"/>
                                        </p:tgtEl>
                                        <p:attrNameLst>
                                          <p:attrName>ppt_h</p:attrName>
                                        </p:attrNameLst>
                                      </p:cBhvr>
                                      <p:tavLst>
                                        <p:tav tm="0">
                                          <p:val>
                                            <p:strVal val="ppt_h"/>
                                          </p:val>
                                        </p:tav>
                                        <p:tav tm="100000">
                                          <p:val>
                                            <p:strVal val="ppt_h"/>
                                          </p:val>
                                        </p:tav>
                                      </p:tavLst>
                                    </p:anim>
                                    <p:animEffect transition="out" filter="fade">
                                      <p:cBhvr>
                                        <p:cTn id="38" dur="1000"/>
                                        <p:tgtEl>
                                          <p:spTgt spid="13"/>
                                        </p:tgtEl>
                                      </p:cBhvr>
                                    </p:animEffect>
                                    <p:set>
                                      <p:cBhvr>
                                        <p:cTn id="39" dur="1" fill="hold">
                                          <p:stCondLst>
                                            <p:cond delay="999"/>
                                          </p:stCondLst>
                                        </p:cTn>
                                        <p:tgtEl>
                                          <p:spTgt spid="13"/>
                                        </p:tgtEl>
                                        <p:attrNameLst>
                                          <p:attrName>style.visibility</p:attrName>
                                        </p:attrNameLst>
                                      </p:cBhvr>
                                      <p:to>
                                        <p:strVal val="hidden"/>
                                      </p:to>
                                    </p:set>
                                  </p:childTnLst>
                                </p:cTn>
                              </p:par>
                              <p:par>
                                <p:cTn id="40" presetID="55" presetClass="exit" presetSubtype="0" fill="hold" grpId="0" nodeType="withEffect">
                                  <p:stCondLst>
                                    <p:cond delay="1200"/>
                                  </p:stCondLst>
                                  <p:childTnLst>
                                    <p:anim calcmode="lin" valueType="num">
                                      <p:cBhvr>
                                        <p:cTn id="41" dur="1000"/>
                                        <p:tgtEl>
                                          <p:spTgt spid="16"/>
                                        </p:tgtEl>
                                        <p:attrNameLst>
                                          <p:attrName>ppt_w</p:attrName>
                                        </p:attrNameLst>
                                      </p:cBhvr>
                                      <p:tavLst>
                                        <p:tav tm="0">
                                          <p:val>
                                            <p:strVal val="ppt_w"/>
                                          </p:val>
                                        </p:tav>
                                        <p:tav tm="100000">
                                          <p:val>
                                            <p:strVal val="ppt_w*0.70"/>
                                          </p:val>
                                        </p:tav>
                                      </p:tavLst>
                                    </p:anim>
                                    <p:anim calcmode="lin" valueType="num">
                                      <p:cBhvr>
                                        <p:cTn id="42" dur="1000"/>
                                        <p:tgtEl>
                                          <p:spTgt spid="16"/>
                                        </p:tgtEl>
                                        <p:attrNameLst>
                                          <p:attrName>ppt_h</p:attrName>
                                        </p:attrNameLst>
                                      </p:cBhvr>
                                      <p:tavLst>
                                        <p:tav tm="0">
                                          <p:val>
                                            <p:strVal val="ppt_h"/>
                                          </p:val>
                                        </p:tav>
                                        <p:tav tm="100000">
                                          <p:val>
                                            <p:strVal val="ppt_h"/>
                                          </p:val>
                                        </p:tav>
                                      </p:tavLst>
                                    </p:anim>
                                    <p:animEffect transition="out" filter="fade">
                                      <p:cBhvr>
                                        <p:cTn id="43" dur="1000"/>
                                        <p:tgtEl>
                                          <p:spTgt spid="16"/>
                                        </p:tgtEl>
                                      </p:cBhvr>
                                    </p:animEffect>
                                    <p:set>
                                      <p:cBhvr>
                                        <p:cTn id="44" dur="1" fill="hold">
                                          <p:stCondLst>
                                            <p:cond delay="999"/>
                                          </p:stCondLst>
                                        </p:cTn>
                                        <p:tgtEl>
                                          <p:spTgt spid="16"/>
                                        </p:tgtEl>
                                        <p:attrNameLst>
                                          <p:attrName>style.visibility</p:attrName>
                                        </p:attrNameLst>
                                      </p:cBhvr>
                                      <p:to>
                                        <p:strVal val="hidden"/>
                                      </p:to>
                                    </p:set>
                                  </p:childTnLst>
                                </p:cTn>
                              </p:par>
                              <p:par>
                                <p:cTn id="45" presetID="55" presetClass="exit" presetSubtype="0" fill="hold" grpId="0" nodeType="withEffect">
                                  <p:stCondLst>
                                    <p:cond delay="1300"/>
                                  </p:stCondLst>
                                  <p:childTnLst>
                                    <p:anim calcmode="lin" valueType="num">
                                      <p:cBhvr>
                                        <p:cTn id="46" dur="1000"/>
                                        <p:tgtEl>
                                          <p:spTgt spid="18"/>
                                        </p:tgtEl>
                                        <p:attrNameLst>
                                          <p:attrName>ppt_w</p:attrName>
                                        </p:attrNameLst>
                                      </p:cBhvr>
                                      <p:tavLst>
                                        <p:tav tm="0">
                                          <p:val>
                                            <p:strVal val="ppt_w"/>
                                          </p:val>
                                        </p:tav>
                                        <p:tav tm="100000">
                                          <p:val>
                                            <p:strVal val="ppt_w*0.70"/>
                                          </p:val>
                                        </p:tav>
                                      </p:tavLst>
                                    </p:anim>
                                    <p:anim calcmode="lin" valueType="num">
                                      <p:cBhvr>
                                        <p:cTn id="47" dur="1000"/>
                                        <p:tgtEl>
                                          <p:spTgt spid="18"/>
                                        </p:tgtEl>
                                        <p:attrNameLst>
                                          <p:attrName>ppt_h</p:attrName>
                                        </p:attrNameLst>
                                      </p:cBhvr>
                                      <p:tavLst>
                                        <p:tav tm="0">
                                          <p:val>
                                            <p:strVal val="ppt_h"/>
                                          </p:val>
                                        </p:tav>
                                        <p:tav tm="100000">
                                          <p:val>
                                            <p:strVal val="ppt_h"/>
                                          </p:val>
                                        </p:tav>
                                      </p:tavLst>
                                    </p:anim>
                                    <p:animEffect transition="out" filter="fade">
                                      <p:cBhvr>
                                        <p:cTn id="48" dur="1000"/>
                                        <p:tgtEl>
                                          <p:spTgt spid="18"/>
                                        </p:tgtEl>
                                      </p:cBhvr>
                                    </p:animEffect>
                                    <p:set>
                                      <p:cBhvr>
                                        <p:cTn id="49" dur="1" fill="hold">
                                          <p:stCondLst>
                                            <p:cond delay="999"/>
                                          </p:stCondLst>
                                        </p:cTn>
                                        <p:tgtEl>
                                          <p:spTgt spid="18"/>
                                        </p:tgtEl>
                                        <p:attrNameLst>
                                          <p:attrName>style.visibility</p:attrName>
                                        </p:attrNameLst>
                                      </p:cBhvr>
                                      <p:to>
                                        <p:strVal val="hidden"/>
                                      </p:to>
                                    </p:set>
                                  </p:childTnLst>
                                </p:cTn>
                              </p:par>
                              <p:par>
                                <p:cTn id="50" presetID="55" presetClass="exit" presetSubtype="0" fill="hold" grpId="0" nodeType="withEffect">
                                  <p:stCondLst>
                                    <p:cond delay="1400"/>
                                  </p:stCondLst>
                                  <p:childTnLst>
                                    <p:anim calcmode="lin" valueType="num">
                                      <p:cBhvr>
                                        <p:cTn id="51" dur="1000"/>
                                        <p:tgtEl>
                                          <p:spTgt spid="21"/>
                                        </p:tgtEl>
                                        <p:attrNameLst>
                                          <p:attrName>ppt_w</p:attrName>
                                        </p:attrNameLst>
                                      </p:cBhvr>
                                      <p:tavLst>
                                        <p:tav tm="0">
                                          <p:val>
                                            <p:strVal val="ppt_w"/>
                                          </p:val>
                                        </p:tav>
                                        <p:tav tm="100000">
                                          <p:val>
                                            <p:strVal val="ppt_w*0.70"/>
                                          </p:val>
                                        </p:tav>
                                      </p:tavLst>
                                    </p:anim>
                                    <p:anim calcmode="lin" valueType="num">
                                      <p:cBhvr>
                                        <p:cTn id="52" dur="1000"/>
                                        <p:tgtEl>
                                          <p:spTgt spid="21"/>
                                        </p:tgtEl>
                                        <p:attrNameLst>
                                          <p:attrName>ppt_h</p:attrName>
                                        </p:attrNameLst>
                                      </p:cBhvr>
                                      <p:tavLst>
                                        <p:tav tm="0">
                                          <p:val>
                                            <p:strVal val="ppt_h"/>
                                          </p:val>
                                        </p:tav>
                                        <p:tav tm="100000">
                                          <p:val>
                                            <p:strVal val="ppt_h"/>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55" presetClass="exit" presetSubtype="0" fill="hold" grpId="0" nodeType="withEffect">
                                  <p:stCondLst>
                                    <p:cond delay="1500"/>
                                  </p:stCondLst>
                                  <p:childTnLst>
                                    <p:anim calcmode="lin" valueType="num">
                                      <p:cBhvr>
                                        <p:cTn id="56" dur="1000"/>
                                        <p:tgtEl>
                                          <p:spTgt spid="11"/>
                                        </p:tgtEl>
                                        <p:attrNameLst>
                                          <p:attrName>ppt_w</p:attrName>
                                        </p:attrNameLst>
                                      </p:cBhvr>
                                      <p:tavLst>
                                        <p:tav tm="0">
                                          <p:val>
                                            <p:strVal val="ppt_w"/>
                                          </p:val>
                                        </p:tav>
                                        <p:tav tm="100000">
                                          <p:val>
                                            <p:strVal val="ppt_w*0.70"/>
                                          </p:val>
                                        </p:tav>
                                      </p:tavLst>
                                    </p:anim>
                                    <p:anim calcmode="lin" valueType="num">
                                      <p:cBhvr>
                                        <p:cTn id="57" dur="1000"/>
                                        <p:tgtEl>
                                          <p:spTgt spid="11"/>
                                        </p:tgtEl>
                                        <p:attrNameLst>
                                          <p:attrName>ppt_h</p:attrName>
                                        </p:attrNameLst>
                                      </p:cBhvr>
                                      <p:tavLst>
                                        <p:tav tm="0">
                                          <p:val>
                                            <p:strVal val="ppt_h"/>
                                          </p:val>
                                        </p:tav>
                                        <p:tav tm="100000">
                                          <p:val>
                                            <p:strVal val="ppt_h"/>
                                          </p:val>
                                        </p:tav>
                                      </p:tavLst>
                                    </p:anim>
                                    <p:animEffect transition="out" filter="fade">
                                      <p:cBhvr>
                                        <p:cTn id="58" dur="1000"/>
                                        <p:tgtEl>
                                          <p:spTgt spid="11"/>
                                        </p:tgtEl>
                                      </p:cBhvr>
                                    </p:animEffect>
                                    <p:set>
                                      <p:cBhvr>
                                        <p:cTn id="59" dur="1" fill="hold">
                                          <p:stCondLst>
                                            <p:cond delay="999"/>
                                          </p:stCondLst>
                                        </p:cTn>
                                        <p:tgtEl>
                                          <p:spTgt spid="11"/>
                                        </p:tgtEl>
                                        <p:attrNameLst>
                                          <p:attrName>style.visibility</p:attrName>
                                        </p:attrNameLst>
                                      </p:cBhvr>
                                      <p:to>
                                        <p:strVal val="hidden"/>
                                      </p:to>
                                    </p:set>
                                  </p:childTnLst>
                                </p:cTn>
                              </p:par>
                              <p:par>
                                <p:cTn id="60" presetID="55" presetClass="exit" presetSubtype="0" fill="hold" grpId="0" nodeType="withEffect">
                                  <p:stCondLst>
                                    <p:cond delay="1600"/>
                                  </p:stCondLst>
                                  <p:childTnLst>
                                    <p:anim calcmode="lin" valueType="num">
                                      <p:cBhvr>
                                        <p:cTn id="61" dur="1000"/>
                                        <p:tgtEl>
                                          <p:spTgt spid="14"/>
                                        </p:tgtEl>
                                        <p:attrNameLst>
                                          <p:attrName>ppt_w</p:attrName>
                                        </p:attrNameLst>
                                      </p:cBhvr>
                                      <p:tavLst>
                                        <p:tav tm="0">
                                          <p:val>
                                            <p:strVal val="ppt_w"/>
                                          </p:val>
                                        </p:tav>
                                        <p:tav tm="100000">
                                          <p:val>
                                            <p:strVal val="ppt_w*0.70"/>
                                          </p:val>
                                        </p:tav>
                                      </p:tavLst>
                                    </p:anim>
                                    <p:anim calcmode="lin" valueType="num">
                                      <p:cBhvr>
                                        <p:cTn id="62" dur="1000"/>
                                        <p:tgtEl>
                                          <p:spTgt spid="14"/>
                                        </p:tgtEl>
                                        <p:attrNameLst>
                                          <p:attrName>ppt_h</p:attrName>
                                        </p:attrNameLst>
                                      </p:cBhvr>
                                      <p:tavLst>
                                        <p:tav tm="0">
                                          <p:val>
                                            <p:strVal val="ppt_h"/>
                                          </p:val>
                                        </p:tav>
                                        <p:tav tm="100000">
                                          <p:val>
                                            <p:strVal val="ppt_h"/>
                                          </p:val>
                                        </p:tav>
                                      </p:tavLst>
                                    </p:anim>
                                    <p:animEffect transition="out" filter="fade">
                                      <p:cBhvr>
                                        <p:cTn id="63" dur="1000"/>
                                        <p:tgtEl>
                                          <p:spTgt spid="14"/>
                                        </p:tgtEl>
                                      </p:cBhvr>
                                    </p:animEffect>
                                    <p:set>
                                      <p:cBhvr>
                                        <p:cTn id="64" dur="1" fill="hold">
                                          <p:stCondLst>
                                            <p:cond delay="999"/>
                                          </p:stCondLst>
                                        </p:cTn>
                                        <p:tgtEl>
                                          <p:spTgt spid="14"/>
                                        </p:tgtEl>
                                        <p:attrNameLst>
                                          <p:attrName>style.visibility</p:attrName>
                                        </p:attrNameLst>
                                      </p:cBhvr>
                                      <p:to>
                                        <p:strVal val="hidden"/>
                                      </p:to>
                                    </p:set>
                                  </p:childTnLst>
                                </p:cTn>
                              </p:par>
                              <p:par>
                                <p:cTn id="65" presetID="55" presetClass="exit" presetSubtype="0" fill="hold" grpId="0" nodeType="withEffect">
                                  <p:stCondLst>
                                    <p:cond delay="1700"/>
                                  </p:stCondLst>
                                  <p:childTnLst>
                                    <p:anim calcmode="lin" valueType="num">
                                      <p:cBhvr>
                                        <p:cTn id="66" dur="1000"/>
                                        <p:tgtEl>
                                          <p:spTgt spid="17"/>
                                        </p:tgtEl>
                                        <p:attrNameLst>
                                          <p:attrName>ppt_w</p:attrName>
                                        </p:attrNameLst>
                                      </p:cBhvr>
                                      <p:tavLst>
                                        <p:tav tm="0">
                                          <p:val>
                                            <p:strVal val="ppt_w"/>
                                          </p:val>
                                        </p:tav>
                                        <p:tav tm="100000">
                                          <p:val>
                                            <p:strVal val="ppt_w*0.70"/>
                                          </p:val>
                                        </p:tav>
                                      </p:tavLst>
                                    </p:anim>
                                    <p:anim calcmode="lin" valueType="num">
                                      <p:cBhvr>
                                        <p:cTn id="67" dur="1000"/>
                                        <p:tgtEl>
                                          <p:spTgt spid="17"/>
                                        </p:tgtEl>
                                        <p:attrNameLst>
                                          <p:attrName>ppt_h</p:attrName>
                                        </p:attrNameLst>
                                      </p:cBhvr>
                                      <p:tavLst>
                                        <p:tav tm="0">
                                          <p:val>
                                            <p:strVal val="ppt_h"/>
                                          </p:val>
                                        </p:tav>
                                        <p:tav tm="100000">
                                          <p:val>
                                            <p:strVal val="ppt_h"/>
                                          </p:val>
                                        </p:tav>
                                      </p:tavLst>
                                    </p:anim>
                                    <p:animEffect transition="out" filter="fade">
                                      <p:cBhvr>
                                        <p:cTn id="68" dur="1000"/>
                                        <p:tgtEl>
                                          <p:spTgt spid="17"/>
                                        </p:tgtEl>
                                      </p:cBhvr>
                                    </p:animEffect>
                                    <p:set>
                                      <p:cBhvr>
                                        <p:cTn id="69" dur="1" fill="hold">
                                          <p:stCondLst>
                                            <p:cond delay="999"/>
                                          </p:stCondLst>
                                        </p:cTn>
                                        <p:tgtEl>
                                          <p:spTgt spid="17"/>
                                        </p:tgtEl>
                                        <p:attrNameLst>
                                          <p:attrName>style.visibility</p:attrName>
                                        </p:attrNameLst>
                                      </p:cBhvr>
                                      <p:to>
                                        <p:strVal val="hidden"/>
                                      </p:to>
                                    </p:set>
                                  </p:childTnLst>
                                </p:cTn>
                              </p:par>
                              <p:par>
                                <p:cTn id="70" presetID="55" presetClass="exit" presetSubtype="0" fill="hold" grpId="0" nodeType="withEffect">
                                  <p:stCondLst>
                                    <p:cond delay="1800"/>
                                  </p:stCondLst>
                                  <p:childTnLst>
                                    <p:anim calcmode="lin" valueType="num">
                                      <p:cBhvr>
                                        <p:cTn id="71" dur="1000"/>
                                        <p:tgtEl>
                                          <p:spTgt spid="19"/>
                                        </p:tgtEl>
                                        <p:attrNameLst>
                                          <p:attrName>ppt_w</p:attrName>
                                        </p:attrNameLst>
                                      </p:cBhvr>
                                      <p:tavLst>
                                        <p:tav tm="0">
                                          <p:val>
                                            <p:strVal val="ppt_w"/>
                                          </p:val>
                                        </p:tav>
                                        <p:tav tm="100000">
                                          <p:val>
                                            <p:strVal val="ppt_w*0.70"/>
                                          </p:val>
                                        </p:tav>
                                      </p:tavLst>
                                    </p:anim>
                                    <p:anim calcmode="lin" valueType="num">
                                      <p:cBhvr>
                                        <p:cTn id="72" dur="1000"/>
                                        <p:tgtEl>
                                          <p:spTgt spid="19"/>
                                        </p:tgtEl>
                                        <p:attrNameLst>
                                          <p:attrName>ppt_h</p:attrName>
                                        </p:attrNameLst>
                                      </p:cBhvr>
                                      <p:tavLst>
                                        <p:tav tm="0">
                                          <p:val>
                                            <p:strVal val="ppt_h"/>
                                          </p:val>
                                        </p:tav>
                                        <p:tav tm="100000">
                                          <p:val>
                                            <p:strVal val="ppt_h"/>
                                          </p:val>
                                        </p:tav>
                                      </p:tavLst>
                                    </p:anim>
                                    <p:animEffect transition="out" filter="fade">
                                      <p:cBhvr>
                                        <p:cTn id="73" dur="1000"/>
                                        <p:tgtEl>
                                          <p:spTgt spid="19"/>
                                        </p:tgtEl>
                                      </p:cBhvr>
                                    </p:animEffect>
                                    <p:set>
                                      <p:cBhvr>
                                        <p:cTn id="74" dur="1" fill="hold">
                                          <p:stCondLst>
                                            <p:cond delay="999"/>
                                          </p:stCondLst>
                                        </p:cTn>
                                        <p:tgtEl>
                                          <p:spTgt spid="19"/>
                                        </p:tgtEl>
                                        <p:attrNameLst>
                                          <p:attrName>style.visibility</p:attrName>
                                        </p:attrNameLst>
                                      </p:cBhvr>
                                      <p:to>
                                        <p:strVal val="hidden"/>
                                      </p:to>
                                    </p:set>
                                  </p:childTnLst>
                                </p:cTn>
                              </p:par>
                              <p:par>
                                <p:cTn id="75" presetID="55" presetClass="exit" presetSubtype="0" fill="hold" grpId="0" nodeType="withEffect">
                                  <p:stCondLst>
                                    <p:cond delay="1900"/>
                                  </p:stCondLst>
                                  <p:childTnLst>
                                    <p:anim calcmode="lin" valueType="num">
                                      <p:cBhvr>
                                        <p:cTn id="76" dur="1000"/>
                                        <p:tgtEl>
                                          <p:spTgt spid="22"/>
                                        </p:tgtEl>
                                        <p:attrNameLst>
                                          <p:attrName>ppt_w</p:attrName>
                                        </p:attrNameLst>
                                      </p:cBhvr>
                                      <p:tavLst>
                                        <p:tav tm="0">
                                          <p:val>
                                            <p:strVal val="ppt_w"/>
                                          </p:val>
                                        </p:tav>
                                        <p:tav tm="100000">
                                          <p:val>
                                            <p:strVal val="ppt_w*0.70"/>
                                          </p:val>
                                        </p:tav>
                                      </p:tavLst>
                                    </p:anim>
                                    <p:anim calcmode="lin" valueType="num">
                                      <p:cBhvr>
                                        <p:cTn id="77" dur="1000"/>
                                        <p:tgtEl>
                                          <p:spTgt spid="22"/>
                                        </p:tgtEl>
                                        <p:attrNameLst>
                                          <p:attrName>ppt_h</p:attrName>
                                        </p:attrNameLst>
                                      </p:cBhvr>
                                      <p:tavLst>
                                        <p:tav tm="0">
                                          <p:val>
                                            <p:strVal val="ppt_h"/>
                                          </p:val>
                                        </p:tav>
                                        <p:tav tm="100000">
                                          <p:val>
                                            <p:strVal val="ppt_h"/>
                                          </p:val>
                                        </p:tav>
                                      </p:tavLst>
                                    </p:anim>
                                    <p:animEffect transition="out" filter="fade">
                                      <p:cBhvr>
                                        <p:cTn id="78" dur="1000"/>
                                        <p:tgtEl>
                                          <p:spTgt spid="22"/>
                                        </p:tgtEl>
                                      </p:cBhvr>
                                    </p:animEffect>
                                    <p:set>
                                      <p:cBhvr>
                                        <p:cTn id="79"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2476" b="12476"/>
          <a:stretch>
            <a:fillRect/>
          </a:stretch>
        </p:blipFill>
        <p:spPr>
          <a:xfrm>
            <a:off x="0" y="-86498"/>
            <a:ext cx="12188952" cy="6858000"/>
          </a:xfrm>
        </p:spPr>
      </p:pic>
      <p:sp useBgFill="1">
        <p:nvSpPr>
          <p:cNvPr id="9" name="Rectangle 8"/>
          <p:cNvSpPr/>
          <p:nvPr/>
        </p:nvSpPr>
        <p:spPr>
          <a:xfrm>
            <a:off x="0" y="-86498"/>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ectangle 9"/>
          <p:cNvSpPr/>
          <p:nvPr/>
        </p:nvSpPr>
        <p:spPr>
          <a:xfrm>
            <a:off x="0" y="2199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1" name="Rectangle 10"/>
          <p:cNvSpPr/>
          <p:nvPr/>
        </p:nvSpPr>
        <p:spPr>
          <a:xfrm>
            <a:off x="0" y="4485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2" name="Rectangle 11"/>
          <p:cNvSpPr/>
          <p:nvPr/>
        </p:nvSpPr>
        <p:spPr>
          <a:xfrm>
            <a:off x="2438400" y="-86498"/>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ectangle 12"/>
          <p:cNvSpPr/>
          <p:nvPr/>
        </p:nvSpPr>
        <p:spPr>
          <a:xfrm>
            <a:off x="2438400" y="2199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4" name="Rectangle 13"/>
          <p:cNvSpPr/>
          <p:nvPr/>
        </p:nvSpPr>
        <p:spPr>
          <a:xfrm>
            <a:off x="2438400" y="4485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5" name="Rectangle 14"/>
          <p:cNvSpPr/>
          <p:nvPr/>
        </p:nvSpPr>
        <p:spPr>
          <a:xfrm>
            <a:off x="4876800" y="-86498"/>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6" name="Rectangle 15"/>
          <p:cNvSpPr/>
          <p:nvPr/>
        </p:nvSpPr>
        <p:spPr>
          <a:xfrm>
            <a:off x="4876800" y="2199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7" name="Rectangle 16"/>
          <p:cNvSpPr/>
          <p:nvPr/>
        </p:nvSpPr>
        <p:spPr>
          <a:xfrm>
            <a:off x="4876800" y="4485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8" name="Rectangle 17"/>
          <p:cNvSpPr/>
          <p:nvPr/>
        </p:nvSpPr>
        <p:spPr>
          <a:xfrm>
            <a:off x="7315200" y="2199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9" name="Rectangle 18"/>
          <p:cNvSpPr/>
          <p:nvPr/>
        </p:nvSpPr>
        <p:spPr>
          <a:xfrm>
            <a:off x="7315200" y="4485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0" name="Rectangle 19"/>
          <p:cNvSpPr/>
          <p:nvPr/>
        </p:nvSpPr>
        <p:spPr>
          <a:xfrm>
            <a:off x="7315200" y="-86498"/>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1" name="Rectangle 20"/>
          <p:cNvSpPr/>
          <p:nvPr/>
        </p:nvSpPr>
        <p:spPr>
          <a:xfrm>
            <a:off x="9753600" y="2199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2" name="Rectangle 21"/>
          <p:cNvSpPr/>
          <p:nvPr/>
        </p:nvSpPr>
        <p:spPr>
          <a:xfrm>
            <a:off x="9753600" y="4485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3" name="Rectangle 22"/>
          <p:cNvSpPr/>
          <p:nvPr/>
        </p:nvSpPr>
        <p:spPr>
          <a:xfrm>
            <a:off x="9753600" y="-86498"/>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ounded Rectangle 1"/>
          <p:cNvSpPr/>
          <p:nvPr/>
        </p:nvSpPr>
        <p:spPr>
          <a:xfrm>
            <a:off x="457200" y="178678"/>
            <a:ext cx="11466576" cy="648295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t>Conduct a basic SWOTT analysis and discuss the implications of those results</a:t>
            </a:r>
            <a:br>
              <a:rPr lang="en-US" sz="3600" dirty="0"/>
            </a:br>
            <a:endParaRPr lang="en-US" sz="3600" dirty="0"/>
          </a:p>
          <a:p>
            <a:pPr marL="457200" indent="-457200" algn="ctr">
              <a:buFont typeface="Arial" panose="020B0604020202020204" pitchFamily="34" charset="0"/>
              <a:buChar char="•"/>
            </a:pPr>
            <a:r>
              <a:rPr lang="en-US" sz="2800" dirty="0"/>
              <a:t>Strengths: Strong Brand</a:t>
            </a:r>
          </a:p>
          <a:p>
            <a:pPr marL="457200" indent="-457200" algn="ctr">
              <a:buFont typeface="Arial" panose="020B0604020202020204" pitchFamily="34" charset="0"/>
              <a:buChar char="•"/>
            </a:pPr>
            <a:r>
              <a:rPr lang="en-US" sz="2800" dirty="0"/>
              <a:t>Weaknesses: Nonprofit</a:t>
            </a:r>
          </a:p>
          <a:p>
            <a:pPr marL="457200" indent="-457200" algn="ctr">
              <a:buFont typeface="Arial" panose="020B0604020202020204" pitchFamily="34" charset="0"/>
              <a:buChar char="•"/>
            </a:pPr>
            <a:r>
              <a:rPr lang="en-US" sz="2800" dirty="0"/>
              <a:t>Opportunities: Expand into new markets</a:t>
            </a:r>
          </a:p>
          <a:p>
            <a:pPr marL="457200" indent="-457200" algn="ctr">
              <a:buFont typeface="Arial" panose="020B0604020202020204" pitchFamily="34" charset="0"/>
              <a:buChar char="•"/>
            </a:pPr>
            <a:r>
              <a:rPr lang="en-US" sz="2800" dirty="0"/>
              <a:t>Threats: Political uncertainty</a:t>
            </a:r>
            <a:endParaRPr lang="en-US" sz="2800" dirty="0"/>
          </a:p>
        </p:txBody>
      </p:sp>
    </p:spTree>
    <p:extLst>
      <p:ext uri="{BB962C8B-B14F-4D97-AF65-F5344CB8AC3E}">
        <p14:creationId xmlns:p14="http://schemas.microsoft.com/office/powerpoint/2010/main" val="371691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xit" presetSubtype="0" fill="hold" grpId="0" nodeType="afterEffect">
                                  <p:stCondLst>
                                    <p:cond delay="500"/>
                                  </p:stCondLst>
                                  <p:childTnLst>
                                    <p:anim calcmode="lin" valueType="num">
                                      <p:cBhvr>
                                        <p:cTn id="6" dur="1000"/>
                                        <p:tgtEl>
                                          <p:spTgt spid="9"/>
                                        </p:tgtEl>
                                        <p:attrNameLst>
                                          <p:attrName>ppt_w</p:attrName>
                                        </p:attrNameLst>
                                      </p:cBhvr>
                                      <p:tavLst>
                                        <p:tav tm="0">
                                          <p:val>
                                            <p:strVal val="ppt_w"/>
                                          </p:val>
                                        </p:tav>
                                        <p:tav tm="100000">
                                          <p:val>
                                            <p:strVal val="ppt_w*0.70"/>
                                          </p:val>
                                        </p:tav>
                                      </p:tavLst>
                                    </p:anim>
                                    <p:anim calcmode="lin" valueType="num">
                                      <p:cBhvr>
                                        <p:cTn id="7" dur="1000"/>
                                        <p:tgtEl>
                                          <p:spTgt spid="9"/>
                                        </p:tgtEl>
                                        <p:attrNameLst>
                                          <p:attrName>ppt_h</p:attrName>
                                        </p:attrNameLst>
                                      </p:cBhvr>
                                      <p:tavLst>
                                        <p:tav tm="0">
                                          <p:val>
                                            <p:strVal val="ppt_h"/>
                                          </p:val>
                                        </p:tav>
                                        <p:tav tm="100000">
                                          <p:val>
                                            <p:strVal val="ppt_h"/>
                                          </p:val>
                                        </p:tav>
                                      </p:tavLst>
                                    </p:anim>
                                    <p:animEffect transition="out" filter="fade">
                                      <p:cBhvr>
                                        <p:cTn id="8" dur="1000"/>
                                        <p:tgtEl>
                                          <p:spTgt spid="9"/>
                                        </p:tgtEl>
                                      </p:cBhvr>
                                    </p:animEffect>
                                    <p:set>
                                      <p:cBhvr>
                                        <p:cTn id="9" dur="1" fill="hold">
                                          <p:stCondLst>
                                            <p:cond delay="999"/>
                                          </p:stCondLst>
                                        </p:cTn>
                                        <p:tgtEl>
                                          <p:spTgt spid="9"/>
                                        </p:tgtEl>
                                        <p:attrNameLst>
                                          <p:attrName>style.visibility</p:attrName>
                                        </p:attrNameLst>
                                      </p:cBhvr>
                                      <p:to>
                                        <p:strVal val="hidden"/>
                                      </p:to>
                                    </p:set>
                                  </p:childTnLst>
                                </p:cTn>
                              </p:par>
                              <p:par>
                                <p:cTn id="10" presetID="55" presetClass="exit" presetSubtype="0" fill="hold" grpId="0" nodeType="withEffect">
                                  <p:stCondLst>
                                    <p:cond delay="600"/>
                                  </p:stCondLst>
                                  <p:childTnLst>
                                    <p:anim calcmode="lin" valueType="num">
                                      <p:cBhvr>
                                        <p:cTn id="11" dur="1000"/>
                                        <p:tgtEl>
                                          <p:spTgt spid="12"/>
                                        </p:tgtEl>
                                        <p:attrNameLst>
                                          <p:attrName>ppt_w</p:attrName>
                                        </p:attrNameLst>
                                      </p:cBhvr>
                                      <p:tavLst>
                                        <p:tav tm="0">
                                          <p:val>
                                            <p:strVal val="ppt_w"/>
                                          </p:val>
                                        </p:tav>
                                        <p:tav tm="100000">
                                          <p:val>
                                            <p:strVal val="ppt_w*0.70"/>
                                          </p:val>
                                        </p:tav>
                                      </p:tavLst>
                                    </p:anim>
                                    <p:anim calcmode="lin" valueType="num">
                                      <p:cBhvr>
                                        <p:cTn id="12" dur="1000"/>
                                        <p:tgtEl>
                                          <p:spTgt spid="12"/>
                                        </p:tgtEl>
                                        <p:attrNameLst>
                                          <p:attrName>ppt_h</p:attrName>
                                        </p:attrNameLst>
                                      </p:cBhvr>
                                      <p:tavLst>
                                        <p:tav tm="0">
                                          <p:val>
                                            <p:strVal val="ppt_h"/>
                                          </p:val>
                                        </p:tav>
                                        <p:tav tm="100000">
                                          <p:val>
                                            <p:strVal val="ppt_h"/>
                                          </p:val>
                                        </p:tav>
                                      </p:tavLst>
                                    </p:anim>
                                    <p:animEffect transition="out" filter="fade">
                                      <p:cBhvr>
                                        <p:cTn id="13" dur="1000"/>
                                        <p:tgtEl>
                                          <p:spTgt spid="12"/>
                                        </p:tgtEl>
                                      </p:cBhvr>
                                    </p:animEffect>
                                    <p:set>
                                      <p:cBhvr>
                                        <p:cTn id="14" dur="1" fill="hold">
                                          <p:stCondLst>
                                            <p:cond delay="999"/>
                                          </p:stCondLst>
                                        </p:cTn>
                                        <p:tgtEl>
                                          <p:spTgt spid="12"/>
                                        </p:tgtEl>
                                        <p:attrNameLst>
                                          <p:attrName>style.visibility</p:attrName>
                                        </p:attrNameLst>
                                      </p:cBhvr>
                                      <p:to>
                                        <p:strVal val="hidden"/>
                                      </p:to>
                                    </p:set>
                                  </p:childTnLst>
                                </p:cTn>
                              </p:par>
                              <p:par>
                                <p:cTn id="15" presetID="55" presetClass="exit" presetSubtype="0" fill="hold" grpId="0" nodeType="withEffect">
                                  <p:stCondLst>
                                    <p:cond delay="700"/>
                                  </p:stCondLst>
                                  <p:childTnLst>
                                    <p:anim calcmode="lin" valueType="num">
                                      <p:cBhvr>
                                        <p:cTn id="16" dur="1000"/>
                                        <p:tgtEl>
                                          <p:spTgt spid="15"/>
                                        </p:tgtEl>
                                        <p:attrNameLst>
                                          <p:attrName>ppt_w</p:attrName>
                                        </p:attrNameLst>
                                      </p:cBhvr>
                                      <p:tavLst>
                                        <p:tav tm="0">
                                          <p:val>
                                            <p:strVal val="ppt_w"/>
                                          </p:val>
                                        </p:tav>
                                        <p:tav tm="100000">
                                          <p:val>
                                            <p:strVal val="ppt_w*0.70"/>
                                          </p:val>
                                        </p:tav>
                                      </p:tavLst>
                                    </p:anim>
                                    <p:anim calcmode="lin" valueType="num">
                                      <p:cBhvr>
                                        <p:cTn id="17" dur="1000"/>
                                        <p:tgtEl>
                                          <p:spTgt spid="15"/>
                                        </p:tgtEl>
                                        <p:attrNameLst>
                                          <p:attrName>ppt_h</p:attrName>
                                        </p:attrNameLst>
                                      </p:cBhvr>
                                      <p:tavLst>
                                        <p:tav tm="0">
                                          <p:val>
                                            <p:strVal val="ppt_h"/>
                                          </p:val>
                                        </p:tav>
                                        <p:tav tm="100000">
                                          <p:val>
                                            <p:strVal val="ppt_h"/>
                                          </p:val>
                                        </p:tav>
                                      </p:tavLst>
                                    </p:anim>
                                    <p:animEffect transition="out" filter="fade">
                                      <p:cBhvr>
                                        <p:cTn id="18" dur="1000"/>
                                        <p:tgtEl>
                                          <p:spTgt spid="15"/>
                                        </p:tgtEl>
                                      </p:cBhvr>
                                    </p:animEffect>
                                    <p:set>
                                      <p:cBhvr>
                                        <p:cTn id="19" dur="1" fill="hold">
                                          <p:stCondLst>
                                            <p:cond delay="999"/>
                                          </p:stCondLst>
                                        </p:cTn>
                                        <p:tgtEl>
                                          <p:spTgt spid="15"/>
                                        </p:tgtEl>
                                        <p:attrNameLst>
                                          <p:attrName>style.visibility</p:attrName>
                                        </p:attrNameLst>
                                      </p:cBhvr>
                                      <p:to>
                                        <p:strVal val="hidden"/>
                                      </p:to>
                                    </p:set>
                                  </p:childTnLst>
                                </p:cTn>
                              </p:par>
                              <p:par>
                                <p:cTn id="20" presetID="55" presetClass="exit" presetSubtype="0" fill="hold" grpId="0" nodeType="withEffect">
                                  <p:stCondLst>
                                    <p:cond delay="800"/>
                                  </p:stCondLst>
                                  <p:childTnLst>
                                    <p:anim calcmode="lin" valueType="num">
                                      <p:cBhvr>
                                        <p:cTn id="21" dur="1000"/>
                                        <p:tgtEl>
                                          <p:spTgt spid="20"/>
                                        </p:tgtEl>
                                        <p:attrNameLst>
                                          <p:attrName>ppt_w</p:attrName>
                                        </p:attrNameLst>
                                      </p:cBhvr>
                                      <p:tavLst>
                                        <p:tav tm="0">
                                          <p:val>
                                            <p:strVal val="ppt_w"/>
                                          </p:val>
                                        </p:tav>
                                        <p:tav tm="100000">
                                          <p:val>
                                            <p:strVal val="ppt_w*0.70"/>
                                          </p:val>
                                        </p:tav>
                                      </p:tavLst>
                                    </p:anim>
                                    <p:anim calcmode="lin" valueType="num">
                                      <p:cBhvr>
                                        <p:cTn id="22" dur="1000"/>
                                        <p:tgtEl>
                                          <p:spTgt spid="20"/>
                                        </p:tgtEl>
                                        <p:attrNameLst>
                                          <p:attrName>ppt_h</p:attrName>
                                        </p:attrNameLst>
                                      </p:cBhvr>
                                      <p:tavLst>
                                        <p:tav tm="0">
                                          <p:val>
                                            <p:strVal val="ppt_h"/>
                                          </p:val>
                                        </p:tav>
                                        <p:tav tm="100000">
                                          <p:val>
                                            <p:strVal val="ppt_h"/>
                                          </p:val>
                                        </p:tav>
                                      </p:tavLst>
                                    </p:anim>
                                    <p:animEffect transition="out" filter="fade">
                                      <p:cBhvr>
                                        <p:cTn id="23" dur="1000"/>
                                        <p:tgtEl>
                                          <p:spTgt spid="20"/>
                                        </p:tgtEl>
                                      </p:cBhvr>
                                    </p:animEffect>
                                    <p:set>
                                      <p:cBhvr>
                                        <p:cTn id="24" dur="1" fill="hold">
                                          <p:stCondLst>
                                            <p:cond delay="999"/>
                                          </p:stCondLst>
                                        </p:cTn>
                                        <p:tgtEl>
                                          <p:spTgt spid="20"/>
                                        </p:tgtEl>
                                        <p:attrNameLst>
                                          <p:attrName>style.visibility</p:attrName>
                                        </p:attrNameLst>
                                      </p:cBhvr>
                                      <p:to>
                                        <p:strVal val="hidden"/>
                                      </p:to>
                                    </p:set>
                                  </p:childTnLst>
                                </p:cTn>
                              </p:par>
                              <p:par>
                                <p:cTn id="25" presetID="55" presetClass="exit" presetSubtype="0" fill="hold" grpId="0" nodeType="withEffect">
                                  <p:stCondLst>
                                    <p:cond delay="900"/>
                                  </p:stCondLst>
                                  <p:childTnLst>
                                    <p:anim calcmode="lin" valueType="num">
                                      <p:cBhvr>
                                        <p:cTn id="26" dur="1000"/>
                                        <p:tgtEl>
                                          <p:spTgt spid="23"/>
                                        </p:tgtEl>
                                        <p:attrNameLst>
                                          <p:attrName>ppt_w</p:attrName>
                                        </p:attrNameLst>
                                      </p:cBhvr>
                                      <p:tavLst>
                                        <p:tav tm="0">
                                          <p:val>
                                            <p:strVal val="ppt_w"/>
                                          </p:val>
                                        </p:tav>
                                        <p:tav tm="100000">
                                          <p:val>
                                            <p:strVal val="ppt_w*0.70"/>
                                          </p:val>
                                        </p:tav>
                                      </p:tavLst>
                                    </p:anim>
                                    <p:anim calcmode="lin" valueType="num">
                                      <p:cBhvr>
                                        <p:cTn id="27" dur="1000"/>
                                        <p:tgtEl>
                                          <p:spTgt spid="23"/>
                                        </p:tgtEl>
                                        <p:attrNameLst>
                                          <p:attrName>ppt_h</p:attrName>
                                        </p:attrNameLst>
                                      </p:cBhvr>
                                      <p:tavLst>
                                        <p:tav tm="0">
                                          <p:val>
                                            <p:strVal val="ppt_h"/>
                                          </p:val>
                                        </p:tav>
                                        <p:tav tm="100000">
                                          <p:val>
                                            <p:strVal val="ppt_h"/>
                                          </p:val>
                                        </p:tav>
                                      </p:tavLst>
                                    </p:anim>
                                    <p:animEffect transition="out" filter="fade">
                                      <p:cBhvr>
                                        <p:cTn id="28" dur="1000"/>
                                        <p:tgtEl>
                                          <p:spTgt spid="23"/>
                                        </p:tgtEl>
                                      </p:cBhvr>
                                    </p:animEffect>
                                    <p:set>
                                      <p:cBhvr>
                                        <p:cTn id="29" dur="1" fill="hold">
                                          <p:stCondLst>
                                            <p:cond delay="999"/>
                                          </p:stCondLst>
                                        </p:cTn>
                                        <p:tgtEl>
                                          <p:spTgt spid="23"/>
                                        </p:tgtEl>
                                        <p:attrNameLst>
                                          <p:attrName>style.visibility</p:attrName>
                                        </p:attrNameLst>
                                      </p:cBhvr>
                                      <p:to>
                                        <p:strVal val="hidden"/>
                                      </p:to>
                                    </p:set>
                                  </p:childTnLst>
                                </p:cTn>
                              </p:par>
                              <p:par>
                                <p:cTn id="30" presetID="55" presetClass="exit" presetSubtype="0" fill="hold" grpId="0" nodeType="withEffect">
                                  <p:stCondLst>
                                    <p:cond delay="1000"/>
                                  </p:stCondLst>
                                  <p:childTnLst>
                                    <p:anim calcmode="lin" valueType="num">
                                      <p:cBhvr>
                                        <p:cTn id="31" dur="1000"/>
                                        <p:tgtEl>
                                          <p:spTgt spid="10"/>
                                        </p:tgtEl>
                                        <p:attrNameLst>
                                          <p:attrName>ppt_w</p:attrName>
                                        </p:attrNameLst>
                                      </p:cBhvr>
                                      <p:tavLst>
                                        <p:tav tm="0">
                                          <p:val>
                                            <p:strVal val="ppt_w"/>
                                          </p:val>
                                        </p:tav>
                                        <p:tav tm="100000">
                                          <p:val>
                                            <p:strVal val="ppt_w*0.70"/>
                                          </p:val>
                                        </p:tav>
                                      </p:tavLst>
                                    </p:anim>
                                    <p:anim calcmode="lin" valueType="num">
                                      <p:cBhvr>
                                        <p:cTn id="32" dur="1000"/>
                                        <p:tgtEl>
                                          <p:spTgt spid="10"/>
                                        </p:tgtEl>
                                        <p:attrNameLst>
                                          <p:attrName>ppt_h</p:attrName>
                                        </p:attrNameLst>
                                      </p:cBhvr>
                                      <p:tavLst>
                                        <p:tav tm="0">
                                          <p:val>
                                            <p:strVal val="ppt_h"/>
                                          </p:val>
                                        </p:tav>
                                        <p:tav tm="100000">
                                          <p:val>
                                            <p:strVal val="ppt_h"/>
                                          </p:val>
                                        </p:tav>
                                      </p:tavLst>
                                    </p:anim>
                                    <p:animEffect transition="out" filter="fade">
                                      <p:cBhvr>
                                        <p:cTn id="33" dur="1000"/>
                                        <p:tgtEl>
                                          <p:spTgt spid="10"/>
                                        </p:tgtEl>
                                      </p:cBhvr>
                                    </p:animEffect>
                                    <p:set>
                                      <p:cBhvr>
                                        <p:cTn id="34" dur="1" fill="hold">
                                          <p:stCondLst>
                                            <p:cond delay="999"/>
                                          </p:stCondLst>
                                        </p:cTn>
                                        <p:tgtEl>
                                          <p:spTgt spid="10"/>
                                        </p:tgtEl>
                                        <p:attrNameLst>
                                          <p:attrName>style.visibility</p:attrName>
                                        </p:attrNameLst>
                                      </p:cBhvr>
                                      <p:to>
                                        <p:strVal val="hidden"/>
                                      </p:to>
                                    </p:set>
                                  </p:childTnLst>
                                </p:cTn>
                              </p:par>
                              <p:par>
                                <p:cTn id="35" presetID="55" presetClass="exit" presetSubtype="0" fill="hold" grpId="0" nodeType="withEffect">
                                  <p:stCondLst>
                                    <p:cond delay="1100"/>
                                  </p:stCondLst>
                                  <p:childTnLst>
                                    <p:anim calcmode="lin" valueType="num">
                                      <p:cBhvr>
                                        <p:cTn id="36" dur="1000"/>
                                        <p:tgtEl>
                                          <p:spTgt spid="13"/>
                                        </p:tgtEl>
                                        <p:attrNameLst>
                                          <p:attrName>ppt_w</p:attrName>
                                        </p:attrNameLst>
                                      </p:cBhvr>
                                      <p:tavLst>
                                        <p:tav tm="0">
                                          <p:val>
                                            <p:strVal val="ppt_w"/>
                                          </p:val>
                                        </p:tav>
                                        <p:tav tm="100000">
                                          <p:val>
                                            <p:strVal val="ppt_w*0.70"/>
                                          </p:val>
                                        </p:tav>
                                      </p:tavLst>
                                    </p:anim>
                                    <p:anim calcmode="lin" valueType="num">
                                      <p:cBhvr>
                                        <p:cTn id="37" dur="1000"/>
                                        <p:tgtEl>
                                          <p:spTgt spid="13"/>
                                        </p:tgtEl>
                                        <p:attrNameLst>
                                          <p:attrName>ppt_h</p:attrName>
                                        </p:attrNameLst>
                                      </p:cBhvr>
                                      <p:tavLst>
                                        <p:tav tm="0">
                                          <p:val>
                                            <p:strVal val="ppt_h"/>
                                          </p:val>
                                        </p:tav>
                                        <p:tav tm="100000">
                                          <p:val>
                                            <p:strVal val="ppt_h"/>
                                          </p:val>
                                        </p:tav>
                                      </p:tavLst>
                                    </p:anim>
                                    <p:animEffect transition="out" filter="fade">
                                      <p:cBhvr>
                                        <p:cTn id="38" dur="1000"/>
                                        <p:tgtEl>
                                          <p:spTgt spid="13"/>
                                        </p:tgtEl>
                                      </p:cBhvr>
                                    </p:animEffect>
                                    <p:set>
                                      <p:cBhvr>
                                        <p:cTn id="39" dur="1" fill="hold">
                                          <p:stCondLst>
                                            <p:cond delay="999"/>
                                          </p:stCondLst>
                                        </p:cTn>
                                        <p:tgtEl>
                                          <p:spTgt spid="13"/>
                                        </p:tgtEl>
                                        <p:attrNameLst>
                                          <p:attrName>style.visibility</p:attrName>
                                        </p:attrNameLst>
                                      </p:cBhvr>
                                      <p:to>
                                        <p:strVal val="hidden"/>
                                      </p:to>
                                    </p:set>
                                  </p:childTnLst>
                                </p:cTn>
                              </p:par>
                              <p:par>
                                <p:cTn id="40" presetID="55" presetClass="exit" presetSubtype="0" fill="hold" grpId="0" nodeType="withEffect">
                                  <p:stCondLst>
                                    <p:cond delay="1200"/>
                                  </p:stCondLst>
                                  <p:childTnLst>
                                    <p:anim calcmode="lin" valueType="num">
                                      <p:cBhvr>
                                        <p:cTn id="41" dur="1000"/>
                                        <p:tgtEl>
                                          <p:spTgt spid="16"/>
                                        </p:tgtEl>
                                        <p:attrNameLst>
                                          <p:attrName>ppt_w</p:attrName>
                                        </p:attrNameLst>
                                      </p:cBhvr>
                                      <p:tavLst>
                                        <p:tav tm="0">
                                          <p:val>
                                            <p:strVal val="ppt_w"/>
                                          </p:val>
                                        </p:tav>
                                        <p:tav tm="100000">
                                          <p:val>
                                            <p:strVal val="ppt_w*0.70"/>
                                          </p:val>
                                        </p:tav>
                                      </p:tavLst>
                                    </p:anim>
                                    <p:anim calcmode="lin" valueType="num">
                                      <p:cBhvr>
                                        <p:cTn id="42" dur="1000"/>
                                        <p:tgtEl>
                                          <p:spTgt spid="16"/>
                                        </p:tgtEl>
                                        <p:attrNameLst>
                                          <p:attrName>ppt_h</p:attrName>
                                        </p:attrNameLst>
                                      </p:cBhvr>
                                      <p:tavLst>
                                        <p:tav tm="0">
                                          <p:val>
                                            <p:strVal val="ppt_h"/>
                                          </p:val>
                                        </p:tav>
                                        <p:tav tm="100000">
                                          <p:val>
                                            <p:strVal val="ppt_h"/>
                                          </p:val>
                                        </p:tav>
                                      </p:tavLst>
                                    </p:anim>
                                    <p:animEffect transition="out" filter="fade">
                                      <p:cBhvr>
                                        <p:cTn id="43" dur="1000"/>
                                        <p:tgtEl>
                                          <p:spTgt spid="16"/>
                                        </p:tgtEl>
                                      </p:cBhvr>
                                    </p:animEffect>
                                    <p:set>
                                      <p:cBhvr>
                                        <p:cTn id="44" dur="1" fill="hold">
                                          <p:stCondLst>
                                            <p:cond delay="999"/>
                                          </p:stCondLst>
                                        </p:cTn>
                                        <p:tgtEl>
                                          <p:spTgt spid="16"/>
                                        </p:tgtEl>
                                        <p:attrNameLst>
                                          <p:attrName>style.visibility</p:attrName>
                                        </p:attrNameLst>
                                      </p:cBhvr>
                                      <p:to>
                                        <p:strVal val="hidden"/>
                                      </p:to>
                                    </p:set>
                                  </p:childTnLst>
                                </p:cTn>
                              </p:par>
                              <p:par>
                                <p:cTn id="45" presetID="55" presetClass="exit" presetSubtype="0" fill="hold" grpId="0" nodeType="withEffect">
                                  <p:stCondLst>
                                    <p:cond delay="1300"/>
                                  </p:stCondLst>
                                  <p:childTnLst>
                                    <p:anim calcmode="lin" valueType="num">
                                      <p:cBhvr>
                                        <p:cTn id="46" dur="1000"/>
                                        <p:tgtEl>
                                          <p:spTgt spid="18"/>
                                        </p:tgtEl>
                                        <p:attrNameLst>
                                          <p:attrName>ppt_w</p:attrName>
                                        </p:attrNameLst>
                                      </p:cBhvr>
                                      <p:tavLst>
                                        <p:tav tm="0">
                                          <p:val>
                                            <p:strVal val="ppt_w"/>
                                          </p:val>
                                        </p:tav>
                                        <p:tav tm="100000">
                                          <p:val>
                                            <p:strVal val="ppt_w*0.70"/>
                                          </p:val>
                                        </p:tav>
                                      </p:tavLst>
                                    </p:anim>
                                    <p:anim calcmode="lin" valueType="num">
                                      <p:cBhvr>
                                        <p:cTn id="47" dur="1000"/>
                                        <p:tgtEl>
                                          <p:spTgt spid="18"/>
                                        </p:tgtEl>
                                        <p:attrNameLst>
                                          <p:attrName>ppt_h</p:attrName>
                                        </p:attrNameLst>
                                      </p:cBhvr>
                                      <p:tavLst>
                                        <p:tav tm="0">
                                          <p:val>
                                            <p:strVal val="ppt_h"/>
                                          </p:val>
                                        </p:tav>
                                        <p:tav tm="100000">
                                          <p:val>
                                            <p:strVal val="ppt_h"/>
                                          </p:val>
                                        </p:tav>
                                      </p:tavLst>
                                    </p:anim>
                                    <p:animEffect transition="out" filter="fade">
                                      <p:cBhvr>
                                        <p:cTn id="48" dur="1000"/>
                                        <p:tgtEl>
                                          <p:spTgt spid="18"/>
                                        </p:tgtEl>
                                      </p:cBhvr>
                                    </p:animEffect>
                                    <p:set>
                                      <p:cBhvr>
                                        <p:cTn id="49" dur="1" fill="hold">
                                          <p:stCondLst>
                                            <p:cond delay="999"/>
                                          </p:stCondLst>
                                        </p:cTn>
                                        <p:tgtEl>
                                          <p:spTgt spid="18"/>
                                        </p:tgtEl>
                                        <p:attrNameLst>
                                          <p:attrName>style.visibility</p:attrName>
                                        </p:attrNameLst>
                                      </p:cBhvr>
                                      <p:to>
                                        <p:strVal val="hidden"/>
                                      </p:to>
                                    </p:set>
                                  </p:childTnLst>
                                </p:cTn>
                              </p:par>
                              <p:par>
                                <p:cTn id="50" presetID="55" presetClass="exit" presetSubtype="0" fill="hold" grpId="0" nodeType="withEffect">
                                  <p:stCondLst>
                                    <p:cond delay="1400"/>
                                  </p:stCondLst>
                                  <p:childTnLst>
                                    <p:anim calcmode="lin" valueType="num">
                                      <p:cBhvr>
                                        <p:cTn id="51" dur="1000"/>
                                        <p:tgtEl>
                                          <p:spTgt spid="21"/>
                                        </p:tgtEl>
                                        <p:attrNameLst>
                                          <p:attrName>ppt_w</p:attrName>
                                        </p:attrNameLst>
                                      </p:cBhvr>
                                      <p:tavLst>
                                        <p:tav tm="0">
                                          <p:val>
                                            <p:strVal val="ppt_w"/>
                                          </p:val>
                                        </p:tav>
                                        <p:tav tm="100000">
                                          <p:val>
                                            <p:strVal val="ppt_w*0.70"/>
                                          </p:val>
                                        </p:tav>
                                      </p:tavLst>
                                    </p:anim>
                                    <p:anim calcmode="lin" valueType="num">
                                      <p:cBhvr>
                                        <p:cTn id="52" dur="1000"/>
                                        <p:tgtEl>
                                          <p:spTgt spid="21"/>
                                        </p:tgtEl>
                                        <p:attrNameLst>
                                          <p:attrName>ppt_h</p:attrName>
                                        </p:attrNameLst>
                                      </p:cBhvr>
                                      <p:tavLst>
                                        <p:tav tm="0">
                                          <p:val>
                                            <p:strVal val="ppt_h"/>
                                          </p:val>
                                        </p:tav>
                                        <p:tav tm="100000">
                                          <p:val>
                                            <p:strVal val="ppt_h"/>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55" presetClass="exit" presetSubtype="0" fill="hold" grpId="0" nodeType="withEffect">
                                  <p:stCondLst>
                                    <p:cond delay="1500"/>
                                  </p:stCondLst>
                                  <p:childTnLst>
                                    <p:anim calcmode="lin" valueType="num">
                                      <p:cBhvr>
                                        <p:cTn id="56" dur="1000"/>
                                        <p:tgtEl>
                                          <p:spTgt spid="11"/>
                                        </p:tgtEl>
                                        <p:attrNameLst>
                                          <p:attrName>ppt_w</p:attrName>
                                        </p:attrNameLst>
                                      </p:cBhvr>
                                      <p:tavLst>
                                        <p:tav tm="0">
                                          <p:val>
                                            <p:strVal val="ppt_w"/>
                                          </p:val>
                                        </p:tav>
                                        <p:tav tm="100000">
                                          <p:val>
                                            <p:strVal val="ppt_w*0.70"/>
                                          </p:val>
                                        </p:tav>
                                      </p:tavLst>
                                    </p:anim>
                                    <p:anim calcmode="lin" valueType="num">
                                      <p:cBhvr>
                                        <p:cTn id="57" dur="1000"/>
                                        <p:tgtEl>
                                          <p:spTgt spid="11"/>
                                        </p:tgtEl>
                                        <p:attrNameLst>
                                          <p:attrName>ppt_h</p:attrName>
                                        </p:attrNameLst>
                                      </p:cBhvr>
                                      <p:tavLst>
                                        <p:tav tm="0">
                                          <p:val>
                                            <p:strVal val="ppt_h"/>
                                          </p:val>
                                        </p:tav>
                                        <p:tav tm="100000">
                                          <p:val>
                                            <p:strVal val="ppt_h"/>
                                          </p:val>
                                        </p:tav>
                                      </p:tavLst>
                                    </p:anim>
                                    <p:animEffect transition="out" filter="fade">
                                      <p:cBhvr>
                                        <p:cTn id="58" dur="1000"/>
                                        <p:tgtEl>
                                          <p:spTgt spid="11"/>
                                        </p:tgtEl>
                                      </p:cBhvr>
                                    </p:animEffect>
                                    <p:set>
                                      <p:cBhvr>
                                        <p:cTn id="59" dur="1" fill="hold">
                                          <p:stCondLst>
                                            <p:cond delay="999"/>
                                          </p:stCondLst>
                                        </p:cTn>
                                        <p:tgtEl>
                                          <p:spTgt spid="11"/>
                                        </p:tgtEl>
                                        <p:attrNameLst>
                                          <p:attrName>style.visibility</p:attrName>
                                        </p:attrNameLst>
                                      </p:cBhvr>
                                      <p:to>
                                        <p:strVal val="hidden"/>
                                      </p:to>
                                    </p:set>
                                  </p:childTnLst>
                                </p:cTn>
                              </p:par>
                              <p:par>
                                <p:cTn id="60" presetID="55" presetClass="exit" presetSubtype="0" fill="hold" grpId="0" nodeType="withEffect">
                                  <p:stCondLst>
                                    <p:cond delay="1600"/>
                                  </p:stCondLst>
                                  <p:childTnLst>
                                    <p:anim calcmode="lin" valueType="num">
                                      <p:cBhvr>
                                        <p:cTn id="61" dur="1000"/>
                                        <p:tgtEl>
                                          <p:spTgt spid="14"/>
                                        </p:tgtEl>
                                        <p:attrNameLst>
                                          <p:attrName>ppt_w</p:attrName>
                                        </p:attrNameLst>
                                      </p:cBhvr>
                                      <p:tavLst>
                                        <p:tav tm="0">
                                          <p:val>
                                            <p:strVal val="ppt_w"/>
                                          </p:val>
                                        </p:tav>
                                        <p:tav tm="100000">
                                          <p:val>
                                            <p:strVal val="ppt_w*0.70"/>
                                          </p:val>
                                        </p:tav>
                                      </p:tavLst>
                                    </p:anim>
                                    <p:anim calcmode="lin" valueType="num">
                                      <p:cBhvr>
                                        <p:cTn id="62" dur="1000"/>
                                        <p:tgtEl>
                                          <p:spTgt spid="14"/>
                                        </p:tgtEl>
                                        <p:attrNameLst>
                                          <p:attrName>ppt_h</p:attrName>
                                        </p:attrNameLst>
                                      </p:cBhvr>
                                      <p:tavLst>
                                        <p:tav tm="0">
                                          <p:val>
                                            <p:strVal val="ppt_h"/>
                                          </p:val>
                                        </p:tav>
                                        <p:tav tm="100000">
                                          <p:val>
                                            <p:strVal val="ppt_h"/>
                                          </p:val>
                                        </p:tav>
                                      </p:tavLst>
                                    </p:anim>
                                    <p:animEffect transition="out" filter="fade">
                                      <p:cBhvr>
                                        <p:cTn id="63" dur="1000"/>
                                        <p:tgtEl>
                                          <p:spTgt spid="14"/>
                                        </p:tgtEl>
                                      </p:cBhvr>
                                    </p:animEffect>
                                    <p:set>
                                      <p:cBhvr>
                                        <p:cTn id="64" dur="1" fill="hold">
                                          <p:stCondLst>
                                            <p:cond delay="999"/>
                                          </p:stCondLst>
                                        </p:cTn>
                                        <p:tgtEl>
                                          <p:spTgt spid="14"/>
                                        </p:tgtEl>
                                        <p:attrNameLst>
                                          <p:attrName>style.visibility</p:attrName>
                                        </p:attrNameLst>
                                      </p:cBhvr>
                                      <p:to>
                                        <p:strVal val="hidden"/>
                                      </p:to>
                                    </p:set>
                                  </p:childTnLst>
                                </p:cTn>
                              </p:par>
                              <p:par>
                                <p:cTn id="65" presetID="55" presetClass="exit" presetSubtype="0" fill="hold" grpId="0" nodeType="withEffect">
                                  <p:stCondLst>
                                    <p:cond delay="1700"/>
                                  </p:stCondLst>
                                  <p:childTnLst>
                                    <p:anim calcmode="lin" valueType="num">
                                      <p:cBhvr>
                                        <p:cTn id="66" dur="1000"/>
                                        <p:tgtEl>
                                          <p:spTgt spid="17"/>
                                        </p:tgtEl>
                                        <p:attrNameLst>
                                          <p:attrName>ppt_w</p:attrName>
                                        </p:attrNameLst>
                                      </p:cBhvr>
                                      <p:tavLst>
                                        <p:tav tm="0">
                                          <p:val>
                                            <p:strVal val="ppt_w"/>
                                          </p:val>
                                        </p:tav>
                                        <p:tav tm="100000">
                                          <p:val>
                                            <p:strVal val="ppt_w*0.70"/>
                                          </p:val>
                                        </p:tav>
                                      </p:tavLst>
                                    </p:anim>
                                    <p:anim calcmode="lin" valueType="num">
                                      <p:cBhvr>
                                        <p:cTn id="67" dur="1000"/>
                                        <p:tgtEl>
                                          <p:spTgt spid="17"/>
                                        </p:tgtEl>
                                        <p:attrNameLst>
                                          <p:attrName>ppt_h</p:attrName>
                                        </p:attrNameLst>
                                      </p:cBhvr>
                                      <p:tavLst>
                                        <p:tav tm="0">
                                          <p:val>
                                            <p:strVal val="ppt_h"/>
                                          </p:val>
                                        </p:tav>
                                        <p:tav tm="100000">
                                          <p:val>
                                            <p:strVal val="ppt_h"/>
                                          </p:val>
                                        </p:tav>
                                      </p:tavLst>
                                    </p:anim>
                                    <p:animEffect transition="out" filter="fade">
                                      <p:cBhvr>
                                        <p:cTn id="68" dur="1000"/>
                                        <p:tgtEl>
                                          <p:spTgt spid="17"/>
                                        </p:tgtEl>
                                      </p:cBhvr>
                                    </p:animEffect>
                                    <p:set>
                                      <p:cBhvr>
                                        <p:cTn id="69" dur="1" fill="hold">
                                          <p:stCondLst>
                                            <p:cond delay="999"/>
                                          </p:stCondLst>
                                        </p:cTn>
                                        <p:tgtEl>
                                          <p:spTgt spid="17"/>
                                        </p:tgtEl>
                                        <p:attrNameLst>
                                          <p:attrName>style.visibility</p:attrName>
                                        </p:attrNameLst>
                                      </p:cBhvr>
                                      <p:to>
                                        <p:strVal val="hidden"/>
                                      </p:to>
                                    </p:set>
                                  </p:childTnLst>
                                </p:cTn>
                              </p:par>
                              <p:par>
                                <p:cTn id="70" presetID="55" presetClass="exit" presetSubtype="0" fill="hold" grpId="0" nodeType="withEffect">
                                  <p:stCondLst>
                                    <p:cond delay="1800"/>
                                  </p:stCondLst>
                                  <p:childTnLst>
                                    <p:anim calcmode="lin" valueType="num">
                                      <p:cBhvr>
                                        <p:cTn id="71" dur="1000"/>
                                        <p:tgtEl>
                                          <p:spTgt spid="19"/>
                                        </p:tgtEl>
                                        <p:attrNameLst>
                                          <p:attrName>ppt_w</p:attrName>
                                        </p:attrNameLst>
                                      </p:cBhvr>
                                      <p:tavLst>
                                        <p:tav tm="0">
                                          <p:val>
                                            <p:strVal val="ppt_w"/>
                                          </p:val>
                                        </p:tav>
                                        <p:tav tm="100000">
                                          <p:val>
                                            <p:strVal val="ppt_w*0.70"/>
                                          </p:val>
                                        </p:tav>
                                      </p:tavLst>
                                    </p:anim>
                                    <p:anim calcmode="lin" valueType="num">
                                      <p:cBhvr>
                                        <p:cTn id="72" dur="1000"/>
                                        <p:tgtEl>
                                          <p:spTgt spid="19"/>
                                        </p:tgtEl>
                                        <p:attrNameLst>
                                          <p:attrName>ppt_h</p:attrName>
                                        </p:attrNameLst>
                                      </p:cBhvr>
                                      <p:tavLst>
                                        <p:tav tm="0">
                                          <p:val>
                                            <p:strVal val="ppt_h"/>
                                          </p:val>
                                        </p:tav>
                                        <p:tav tm="100000">
                                          <p:val>
                                            <p:strVal val="ppt_h"/>
                                          </p:val>
                                        </p:tav>
                                      </p:tavLst>
                                    </p:anim>
                                    <p:animEffect transition="out" filter="fade">
                                      <p:cBhvr>
                                        <p:cTn id="73" dur="1000"/>
                                        <p:tgtEl>
                                          <p:spTgt spid="19"/>
                                        </p:tgtEl>
                                      </p:cBhvr>
                                    </p:animEffect>
                                    <p:set>
                                      <p:cBhvr>
                                        <p:cTn id="74" dur="1" fill="hold">
                                          <p:stCondLst>
                                            <p:cond delay="999"/>
                                          </p:stCondLst>
                                        </p:cTn>
                                        <p:tgtEl>
                                          <p:spTgt spid="19"/>
                                        </p:tgtEl>
                                        <p:attrNameLst>
                                          <p:attrName>style.visibility</p:attrName>
                                        </p:attrNameLst>
                                      </p:cBhvr>
                                      <p:to>
                                        <p:strVal val="hidden"/>
                                      </p:to>
                                    </p:set>
                                  </p:childTnLst>
                                </p:cTn>
                              </p:par>
                              <p:par>
                                <p:cTn id="75" presetID="55" presetClass="exit" presetSubtype="0" fill="hold" grpId="0" nodeType="withEffect">
                                  <p:stCondLst>
                                    <p:cond delay="1900"/>
                                  </p:stCondLst>
                                  <p:childTnLst>
                                    <p:anim calcmode="lin" valueType="num">
                                      <p:cBhvr>
                                        <p:cTn id="76" dur="1000"/>
                                        <p:tgtEl>
                                          <p:spTgt spid="22"/>
                                        </p:tgtEl>
                                        <p:attrNameLst>
                                          <p:attrName>ppt_w</p:attrName>
                                        </p:attrNameLst>
                                      </p:cBhvr>
                                      <p:tavLst>
                                        <p:tav tm="0">
                                          <p:val>
                                            <p:strVal val="ppt_w"/>
                                          </p:val>
                                        </p:tav>
                                        <p:tav tm="100000">
                                          <p:val>
                                            <p:strVal val="ppt_w*0.70"/>
                                          </p:val>
                                        </p:tav>
                                      </p:tavLst>
                                    </p:anim>
                                    <p:anim calcmode="lin" valueType="num">
                                      <p:cBhvr>
                                        <p:cTn id="77" dur="1000"/>
                                        <p:tgtEl>
                                          <p:spTgt spid="22"/>
                                        </p:tgtEl>
                                        <p:attrNameLst>
                                          <p:attrName>ppt_h</p:attrName>
                                        </p:attrNameLst>
                                      </p:cBhvr>
                                      <p:tavLst>
                                        <p:tav tm="0">
                                          <p:val>
                                            <p:strVal val="ppt_h"/>
                                          </p:val>
                                        </p:tav>
                                        <p:tav tm="100000">
                                          <p:val>
                                            <p:strVal val="ppt_h"/>
                                          </p:val>
                                        </p:tav>
                                      </p:tavLst>
                                    </p:anim>
                                    <p:animEffect transition="out" filter="fade">
                                      <p:cBhvr>
                                        <p:cTn id="78" dur="1000"/>
                                        <p:tgtEl>
                                          <p:spTgt spid="22"/>
                                        </p:tgtEl>
                                      </p:cBhvr>
                                    </p:animEffect>
                                    <p:set>
                                      <p:cBhvr>
                                        <p:cTn id="79"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2476" b="12476"/>
          <a:stretch>
            <a:fillRect/>
          </a:stretch>
        </p:blipFill>
        <p:spPr>
          <a:xfrm>
            <a:off x="0" y="-86498"/>
            <a:ext cx="12188952" cy="6858000"/>
          </a:xfrm>
        </p:spPr>
      </p:pic>
      <p:sp useBgFill="1">
        <p:nvSpPr>
          <p:cNvPr id="9" name="Rectangle 8"/>
          <p:cNvSpPr/>
          <p:nvPr/>
        </p:nvSpPr>
        <p:spPr>
          <a:xfrm>
            <a:off x="0" y="-86498"/>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ectangle 9"/>
          <p:cNvSpPr/>
          <p:nvPr/>
        </p:nvSpPr>
        <p:spPr>
          <a:xfrm>
            <a:off x="0" y="2199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1" name="Rectangle 10"/>
          <p:cNvSpPr/>
          <p:nvPr/>
        </p:nvSpPr>
        <p:spPr>
          <a:xfrm>
            <a:off x="0" y="4485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2" name="Rectangle 11"/>
          <p:cNvSpPr/>
          <p:nvPr/>
        </p:nvSpPr>
        <p:spPr>
          <a:xfrm>
            <a:off x="2438400" y="-86498"/>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ectangle 12"/>
          <p:cNvSpPr/>
          <p:nvPr/>
        </p:nvSpPr>
        <p:spPr>
          <a:xfrm>
            <a:off x="2438400" y="2199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4" name="Rectangle 13"/>
          <p:cNvSpPr/>
          <p:nvPr/>
        </p:nvSpPr>
        <p:spPr>
          <a:xfrm>
            <a:off x="2438400" y="4485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5" name="Rectangle 14"/>
          <p:cNvSpPr/>
          <p:nvPr/>
        </p:nvSpPr>
        <p:spPr>
          <a:xfrm>
            <a:off x="4876800" y="-86498"/>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6" name="Rectangle 15"/>
          <p:cNvSpPr/>
          <p:nvPr/>
        </p:nvSpPr>
        <p:spPr>
          <a:xfrm>
            <a:off x="4876800" y="2199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7" name="Rectangle 16"/>
          <p:cNvSpPr/>
          <p:nvPr/>
        </p:nvSpPr>
        <p:spPr>
          <a:xfrm>
            <a:off x="4876800" y="4485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8" name="Rectangle 17"/>
          <p:cNvSpPr/>
          <p:nvPr/>
        </p:nvSpPr>
        <p:spPr>
          <a:xfrm>
            <a:off x="7315200" y="2199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9" name="Rectangle 18"/>
          <p:cNvSpPr/>
          <p:nvPr/>
        </p:nvSpPr>
        <p:spPr>
          <a:xfrm>
            <a:off x="7315200" y="4485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0" name="Rectangle 19"/>
          <p:cNvSpPr/>
          <p:nvPr/>
        </p:nvSpPr>
        <p:spPr>
          <a:xfrm>
            <a:off x="7315200" y="-86498"/>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1" name="Rectangle 20"/>
          <p:cNvSpPr/>
          <p:nvPr/>
        </p:nvSpPr>
        <p:spPr>
          <a:xfrm>
            <a:off x="9753600" y="2199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2" name="Rectangle 21"/>
          <p:cNvSpPr/>
          <p:nvPr/>
        </p:nvSpPr>
        <p:spPr>
          <a:xfrm>
            <a:off x="9753600" y="4485502"/>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3" name="Rectangle 22"/>
          <p:cNvSpPr/>
          <p:nvPr/>
        </p:nvSpPr>
        <p:spPr>
          <a:xfrm>
            <a:off x="9753600" y="-86498"/>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ounded Rectangle 1"/>
          <p:cNvSpPr/>
          <p:nvPr/>
        </p:nvSpPr>
        <p:spPr>
          <a:xfrm>
            <a:off x="457200" y="178678"/>
            <a:ext cx="11466576" cy="648295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tx1"/>
                </a:solidFill>
              </a:rPr>
              <a:t>Perform competitor analysis</a:t>
            </a:r>
            <a:br>
              <a:rPr lang="en-US" sz="3200" dirty="0">
                <a:solidFill>
                  <a:schemeClr val="tx1"/>
                </a:solidFill>
              </a:rPr>
            </a:br>
            <a:br>
              <a:rPr lang="en-US" sz="3200" dirty="0"/>
            </a:br>
            <a:r>
              <a:rPr lang="en-US" sz="3200" dirty="0">
                <a:solidFill>
                  <a:schemeClr val="tx1"/>
                </a:solidFill>
              </a:rPr>
              <a:t>Affordable Care Act</a:t>
            </a:r>
          </a:p>
          <a:p>
            <a:pPr algn="ctr"/>
            <a:r>
              <a:rPr lang="en-US" sz="3200" dirty="0">
                <a:solidFill>
                  <a:schemeClr val="tx1"/>
                </a:solidFill>
              </a:rPr>
              <a:t>Other Legislation</a:t>
            </a:r>
            <a:endParaRPr lang="en-US" sz="3200" dirty="0"/>
          </a:p>
          <a:p>
            <a:pPr algn="ctr"/>
            <a:r>
              <a:rPr lang="en-US" sz="3200" dirty="0">
                <a:solidFill>
                  <a:schemeClr val="tx1"/>
                </a:solidFill>
              </a:rPr>
              <a:t>Existing Hospitals and Clinics</a:t>
            </a:r>
          </a:p>
        </p:txBody>
      </p:sp>
    </p:spTree>
    <p:extLst>
      <p:ext uri="{BB962C8B-B14F-4D97-AF65-F5344CB8AC3E}">
        <p14:creationId xmlns:p14="http://schemas.microsoft.com/office/powerpoint/2010/main" val="19307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xit" presetSubtype="0" fill="hold" grpId="0" nodeType="afterEffect">
                                  <p:stCondLst>
                                    <p:cond delay="500"/>
                                  </p:stCondLst>
                                  <p:childTnLst>
                                    <p:anim calcmode="lin" valueType="num">
                                      <p:cBhvr>
                                        <p:cTn id="6" dur="1000"/>
                                        <p:tgtEl>
                                          <p:spTgt spid="9"/>
                                        </p:tgtEl>
                                        <p:attrNameLst>
                                          <p:attrName>ppt_w</p:attrName>
                                        </p:attrNameLst>
                                      </p:cBhvr>
                                      <p:tavLst>
                                        <p:tav tm="0">
                                          <p:val>
                                            <p:strVal val="ppt_w"/>
                                          </p:val>
                                        </p:tav>
                                        <p:tav tm="100000">
                                          <p:val>
                                            <p:strVal val="ppt_w*0.70"/>
                                          </p:val>
                                        </p:tav>
                                      </p:tavLst>
                                    </p:anim>
                                    <p:anim calcmode="lin" valueType="num">
                                      <p:cBhvr>
                                        <p:cTn id="7" dur="1000"/>
                                        <p:tgtEl>
                                          <p:spTgt spid="9"/>
                                        </p:tgtEl>
                                        <p:attrNameLst>
                                          <p:attrName>ppt_h</p:attrName>
                                        </p:attrNameLst>
                                      </p:cBhvr>
                                      <p:tavLst>
                                        <p:tav tm="0">
                                          <p:val>
                                            <p:strVal val="ppt_h"/>
                                          </p:val>
                                        </p:tav>
                                        <p:tav tm="100000">
                                          <p:val>
                                            <p:strVal val="ppt_h"/>
                                          </p:val>
                                        </p:tav>
                                      </p:tavLst>
                                    </p:anim>
                                    <p:animEffect transition="out" filter="fade">
                                      <p:cBhvr>
                                        <p:cTn id="8" dur="1000"/>
                                        <p:tgtEl>
                                          <p:spTgt spid="9"/>
                                        </p:tgtEl>
                                      </p:cBhvr>
                                    </p:animEffect>
                                    <p:set>
                                      <p:cBhvr>
                                        <p:cTn id="9" dur="1" fill="hold">
                                          <p:stCondLst>
                                            <p:cond delay="999"/>
                                          </p:stCondLst>
                                        </p:cTn>
                                        <p:tgtEl>
                                          <p:spTgt spid="9"/>
                                        </p:tgtEl>
                                        <p:attrNameLst>
                                          <p:attrName>style.visibility</p:attrName>
                                        </p:attrNameLst>
                                      </p:cBhvr>
                                      <p:to>
                                        <p:strVal val="hidden"/>
                                      </p:to>
                                    </p:set>
                                  </p:childTnLst>
                                </p:cTn>
                              </p:par>
                              <p:par>
                                <p:cTn id="10" presetID="55" presetClass="exit" presetSubtype="0" fill="hold" grpId="0" nodeType="withEffect">
                                  <p:stCondLst>
                                    <p:cond delay="600"/>
                                  </p:stCondLst>
                                  <p:childTnLst>
                                    <p:anim calcmode="lin" valueType="num">
                                      <p:cBhvr>
                                        <p:cTn id="11" dur="1000"/>
                                        <p:tgtEl>
                                          <p:spTgt spid="12"/>
                                        </p:tgtEl>
                                        <p:attrNameLst>
                                          <p:attrName>ppt_w</p:attrName>
                                        </p:attrNameLst>
                                      </p:cBhvr>
                                      <p:tavLst>
                                        <p:tav tm="0">
                                          <p:val>
                                            <p:strVal val="ppt_w"/>
                                          </p:val>
                                        </p:tav>
                                        <p:tav tm="100000">
                                          <p:val>
                                            <p:strVal val="ppt_w*0.70"/>
                                          </p:val>
                                        </p:tav>
                                      </p:tavLst>
                                    </p:anim>
                                    <p:anim calcmode="lin" valueType="num">
                                      <p:cBhvr>
                                        <p:cTn id="12" dur="1000"/>
                                        <p:tgtEl>
                                          <p:spTgt spid="12"/>
                                        </p:tgtEl>
                                        <p:attrNameLst>
                                          <p:attrName>ppt_h</p:attrName>
                                        </p:attrNameLst>
                                      </p:cBhvr>
                                      <p:tavLst>
                                        <p:tav tm="0">
                                          <p:val>
                                            <p:strVal val="ppt_h"/>
                                          </p:val>
                                        </p:tav>
                                        <p:tav tm="100000">
                                          <p:val>
                                            <p:strVal val="ppt_h"/>
                                          </p:val>
                                        </p:tav>
                                      </p:tavLst>
                                    </p:anim>
                                    <p:animEffect transition="out" filter="fade">
                                      <p:cBhvr>
                                        <p:cTn id="13" dur="1000"/>
                                        <p:tgtEl>
                                          <p:spTgt spid="12"/>
                                        </p:tgtEl>
                                      </p:cBhvr>
                                    </p:animEffect>
                                    <p:set>
                                      <p:cBhvr>
                                        <p:cTn id="14" dur="1" fill="hold">
                                          <p:stCondLst>
                                            <p:cond delay="999"/>
                                          </p:stCondLst>
                                        </p:cTn>
                                        <p:tgtEl>
                                          <p:spTgt spid="12"/>
                                        </p:tgtEl>
                                        <p:attrNameLst>
                                          <p:attrName>style.visibility</p:attrName>
                                        </p:attrNameLst>
                                      </p:cBhvr>
                                      <p:to>
                                        <p:strVal val="hidden"/>
                                      </p:to>
                                    </p:set>
                                  </p:childTnLst>
                                </p:cTn>
                              </p:par>
                              <p:par>
                                <p:cTn id="15" presetID="55" presetClass="exit" presetSubtype="0" fill="hold" grpId="0" nodeType="withEffect">
                                  <p:stCondLst>
                                    <p:cond delay="700"/>
                                  </p:stCondLst>
                                  <p:childTnLst>
                                    <p:anim calcmode="lin" valueType="num">
                                      <p:cBhvr>
                                        <p:cTn id="16" dur="1000"/>
                                        <p:tgtEl>
                                          <p:spTgt spid="15"/>
                                        </p:tgtEl>
                                        <p:attrNameLst>
                                          <p:attrName>ppt_w</p:attrName>
                                        </p:attrNameLst>
                                      </p:cBhvr>
                                      <p:tavLst>
                                        <p:tav tm="0">
                                          <p:val>
                                            <p:strVal val="ppt_w"/>
                                          </p:val>
                                        </p:tav>
                                        <p:tav tm="100000">
                                          <p:val>
                                            <p:strVal val="ppt_w*0.70"/>
                                          </p:val>
                                        </p:tav>
                                      </p:tavLst>
                                    </p:anim>
                                    <p:anim calcmode="lin" valueType="num">
                                      <p:cBhvr>
                                        <p:cTn id="17" dur="1000"/>
                                        <p:tgtEl>
                                          <p:spTgt spid="15"/>
                                        </p:tgtEl>
                                        <p:attrNameLst>
                                          <p:attrName>ppt_h</p:attrName>
                                        </p:attrNameLst>
                                      </p:cBhvr>
                                      <p:tavLst>
                                        <p:tav tm="0">
                                          <p:val>
                                            <p:strVal val="ppt_h"/>
                                          </p:val>
                                        </p:tav>
                                        <p:tav tm="100000">
                                          <p:val>
                                            <p:strVal val="ppt_h"/>
                                          </p:val>
                                        </p:tav>
                                      </p:tavLst>
                                    </p:anim>
                                    <p:animEffect transition="out" filter="fade">
                                      <p:cBhvr>
                                        <p:cTn id="18" dur="1000"/>
                                        <p:tgtEl>
                                          <p:spTgt spid="15"/>
                                        </p:tgtEl>
                                      </p:cBhvr>
                                    </p:animEffect>
                                    <p:set>
                                      <p:cBhvr>
                                        <p:cTn id="19" dur="1" fill="hold">
                                          <p:stCondLst>
                                            <p:cond delay="999"/>
                                          </p:stCondLst>
                                        </p:cTn>
                                        <p:tgtEl>
                                          <p:spTgt spid="15"/>
                                        </p:tgtEl>
                                        <p:attrNameLst>
                                          <p:attrName>style.visibility</p:attrName>
                                        </p:attrNameLst>
                                      </p:cBhvr>
                                      <p:to>
                                        <p:strVal val="hidden"/>
                                      </p:to>
                                    </p:set>
                                  </p:childTnLst>
                                </p:cTn>
                              </p:par>
                              <p:par>
                                <p:cTn id="20" presetID="55" presetClass="exit" presetSubtype="0" fill="hold" grpId="0" nodeType="withEffect">
                                  <p:stCondLst>
                                    <p:cond delay="800"/>
                                  </p:stCondLst>
                                  <p:childTnLst>
                                    <p:anim calcmode="lin" valueType="num">
                                      <p:cBhvr>
                                        <p:cTn id="21" dur="1000"/>
                                        <p:tgtEl>
                                          <p:spTgt spid="20"/>
                                        </p:tgtEl>
                                        <p:attrNameLst>
                                          <p:attrName>ppt_w</p:attrName>
                                        </p:attrNameLst>
                                      </p:cBhvr>
                                      <p:tavLst>
                                        <p:tav tm="0">
                                          <p:val>
                                            <p:strVal val="ppt_w"/>
                                          </p:val>
                                        </p:tav>
                                        <p:tav tm="100000">
                                          <p:val>
                                            <p:strVal val="ppt_w*0.70"/>
                                          </p:val>
                                        </p:tav>
                                      </p:tavLst>
                                    </p:anim>
                                    <p:anim calcmode="lin" valueType="num">
                                      <p:cBhvr>
                                        <p:cTn id="22" dur="1000"/>
                                        <p:tgtEl>
                                          <p:spTgt spid="20"/>
                                        </p:tgtEl>
                                        <p:attrNameLst>
                                          <p:attrName>ppt_h</p:attrName>
                                        </p:attrNameLst>
                                      </p:cBhvr>
                                      <p:tavLst>
                                        <p:tav tm="0">
                                          <p:val>
                                            <p:strVal val="ppt_h"/>
                                          </p:val>
                                        </p:tav>
                                        <p:tav tm="100000">
                                          <p:val>
                                            <p:strVal val="ppt_h"/>
                                          </p:val>
                                        </p:tav>
                                      </p:tavLst>
                                    </p:anim>
                                    <p:animEffect transition="out" filter="fade">
                                      <p:cBhvr>
                                        <p:cTn id="23" dur="1000"/>
                                        <p:tgtEl>
                                          <p:spTgt spid="20"/>
                                        </p:tgtEl>
                                      </p:cBhvr>
                                    </p:animEffect>
                                    <p:set>
                                      <p:cBhvr>
                                        <p:cTn id="24" dur="1" fill="hold">
                                          <p:stCondLst>
                                            <p:cond delay="999"/>
                                          </p:stCondLst>
                                        </p:cTn>
                                        <p:tgtEl>
                                          <p:spTgt spid="20"/>
                                        </p:tgtEl>
                                        <p:attrNameLst>
                                          <p:attrName>style.visibility</p:attrName>
                                        </p:attrNameLst>
                                      </p:cBhvr>
                                      <p:to>
                                        <p:strVal val="hidden"/>
                                      </p:to>
                                    </p:set>
                                  </p:childTnLst>
                                </p:cTn>
                              </p:par>
                              <p:par>
                                <p:cTn id="25" presetID="55" presetClass="exit" presetSubtype="0" fill="hold" grpId="0" nodeType="withEffect">
                                  <p:stCondLst>
                                    <p:cond delay="900"/>
                                  </p:stCondLst>
                                  <p:childTnLst>
                                    <p:anim calcmode="lin" valueType="num">
                                      <p:cBhvr>
                                        <p:cTn id="26" dur="1000"/>
                                        <p:tgtEl>
                                          <p:spTgt spid="23"/>
                                        </p:tgtEl>
                                        <p:attrNameLst>
                                          <p:attrName>ppt_w</p:attrName>
                                        </p:attrNameLst>
                                      </p:cBhvr>
                                      <p:tavLst>
                                        <p:tav tm="0">
                                          <p:val>
                                            <p:strVal val="ppt_w"/>
                                          </p:val>
                                        </p:tav>
                                        <p:tav tm="100000">
                                          <p:val>
                                            <p:strVal val="ppt_w*0.70"/>
                                          </p:val>
                                        </p:tav>
                                      </p:tavLst>
                                    </p:anim>
                                    <p:anim calcmode="lin" valueType="num">
                                      <p:cBhvr>
                                        <p:cTn id="27" dur="1000"/>
                                        <p:tgtEl>
                                          <p:spTgt spid="23"/>
                                        </p:tgtEl>
                                        <p:attrNameLst>
                                          <p:attrName>ppt_h</p:attrName>
                                        </p:attrNameLst>
                                      </p:cBhvr>
                                      <p:tavLst>
                                        <p:tav tm="0">
                                          <p:val>
                                            <p:strVal val="ppt_h"/>
                                          </p:val>
                                        </p:tav>
                                        <p:tav tm="100000">
                                          <p:val>
                                            <p:strVal val="ppt_h"/>
                                          </p:val>
                                        </p:tav>
                                      </p:tavLst>
                                    </p:anim>
                                    <p:animEffect transition="out" filter="fade">
                                      <p:cBhvr>
                                        <p:cTn id="28" dur="1000"/>
                                        <p:tgtEl>
                                          <p:spTgt spid="23"/>
                                        </p:tgtEl>
                                      </p:cBhvr>
                                    </p:animEffect>
                                    <p:set>
                                      <p:cBhvr>
                                        <p:cTn id="29" dur="1" fill="hold">
                                          <p:stCondLst>
                                            <p:cond delay="999"/>
                                          </p:stCondLst>
                                        </p:cTn>
                                        <p:tgtEl>
                                          <p:spTgt spid="23"/>
                                        </p:tgtEl>
                                        <p:attrNameLst>
                                          <p:attrName>style.visibility</p:attrName>
                                        </p:attrNameLst>
                                      </p:cBhvr>
                                      <p:to>
                                        <p:strVal val="hidden"/>
                                      </p:to>
                                    </p:set>
                                  </p:childTnLst>
                                </p:cTn>
                              </p:par>
                              <p:par>
                                <p:cTn id="30" presetID="55" presetClass="exit" presetSubtype="0" fill="hold" grpId="0" nodeType="withEffect">
                                  <p:stCondLst>
                                    <p:cond delay="1000"/>
                                  </p:stCondLst>
                                  <p:childTnLst>
                                    <p:anim calcmode="lin" valueType="num">
                                      <p:cBhvr>
                                        <p:cTn id="31" dur="1000"/>
                                        <p:tgtEl>
                                          <p:spTgt spid="10"/>
                                        </p:tgtEl>
                                        <p:attrNameLst>
                                          <p:attrName>ppt_w</p:attrName>
                                        </p:attrNameLst>
                                      </p:cBhvr>
                                      <p:tavLst>
                                        <p:tav tm="0">
                                          <p:val>
                                            <p:strVal val="ppt_w"/>
                                          </p:val>
                                        </p:tav>
                                        <p:tav tm="100000">
                                          <p:val>
                                            <p:strVal val="ppt_w*0.70"/>
                                          </p:val>
                                        </p:tav>
                                      </p:tavLst>
                                    </p:anim>
                                    <p:anim calcmode="lin" valueType="num">
                                      <p:cBhvr>
                                        <p:cTn id="32" dur="1000"/>
                                        <p:tgtEl>
                                          <p:spTgt spid="10"/>
                                        </p:tgtEl>
                                        <p:attrNameLst>
                                          <p:attrName>ppt_h</p:attrName>
                                        </p:attrNameLst>
                                      </p:cBhvr>
                                      <p:tavLst>
                                        <p:tav tm="0">
                                          <p:val>
                                            <p:strVal val="ppt_h"/>
                                          </p:val>
                                        </p:tav>
                                        <p:tav tm="100000">
                                          <p:val>
                                            <p:strVal val="ppt_h"/>
                                          </p:val>
                                        </p:tav>
                                      </p:tavLst>
                                    </p:anim>
                                    <p:animEffect transition="out" filter="fade">
                                      <p:cBhvr>
                                        <p:cTn id="33" dur="1000"/>
                                        <p:tgtEl>
                                          <p:spTgt spid="10"/>
                                        </p:tgtEl>
                                      </p:cBhvr>
                                    </p:animEffect>
                                    <p:set>
                                      <p:cBhvr>
                                        <p:cTn id="34" dur="1" fill="hold">
                                          <p:stCondLst>
                                            <p:cond delay="999"/>
                                          </p:stCondLst>
                                        </p:cTn>
                                        <p:tgtEl>
                                          <p:spTgt spid="10"/>
                                        </p:tgtEl>
                                        <p:attrNameLst>
                                          <p:attrName>style.visibility</p:attrName>
                                        </p:attrNameLst>
                                      </p:cBhvr>
                                      <p:to>
                                        <p:strVal val="hidden"/>
                                      </p:to>
                                    </p:set>
                                  </p:childTnLst>
                                </p:cTn>
                              </p:par>
                              <p:par>
                                <p:cTn id="35" presetID="55" presetClass="exit" presetSubtype="0" fill="hold" grpId="0" nodeType="withEffect">
                                  <p:stCondLst>
                                    <p:cond delay="1100"/>
                                  </p:stCondLst>
                                  <p:childTnLst>
                                    <p:anim calcmode="lin" valueType="num">
                                      <p:cBhvr>
                                        <p:cTn id="36" dur="1000"/>
                                        <p:tgtEl>
                                          <p:spTgt spid="13"/>
                                        </p:tgtEl>
                                        <p:attrNameLst>
                                          <p:attrName>ppt_w</p:attrName>
                                        </p:attrNameLst>
                                      </p:cBhvr>
                                      <p:tavLst>
                                        <p:tav tm="0">
                                          <p:val>
                                            <p:strVal val="ppt_w"/>
                                          </p:val>
                                        </p:tav>
                                        <p:tav tm="100000">
                                          <p:val>
                                            <p:strVal val="ppt_w*0.70"/>
                                          </p:val>
                                        </p:tav>
                                      </p:tavLst>
                                    </p:anim>
                                    <p:anim calcmode="lin" valueType="num">
                                      <p:cBhvr>
                                        <p:cTn id="37" dur="1000"/>
                                        <p:tgtEl>
                                          <p:spTgt spid="13"/>
                                        </p:tgtEl>
                                        <p:attrNameLst>
                                          <p:attrName>ppt_h</p:attrName>
                                        </p:attrNameLst>
                                      </p:cBhvr>
                                      <p:tavLst>
                                        <p:tav tm="0">
                                          <p:val>
                                            <p:strVal val="ppt_h"/>
                                          </p:val>
                                        </p:tav>
                                        <p:tav tm="100000">
                                          <p:val>
                                            <p:strVal val="ppt_h"/>
                                          </p:val>
                                        </p:tav>
                                      </p:tavLst>
                                    </p:anim>
                                    <p:animEffect transition="out" filter="fade">
                                      <p:cBhvr>
                                        <p:cTn id="38" dur="1000"/>
                                        <p:tgtEl>
                                          <p:spTgt spid="13"/>
                                        </p:tgtEl>
                                      </p:cBhvr>
                                    </p:animEffect>
                                    <p:set>
                                      <p:cBhvr>
                                        <p:cTn id="39" dur="1" fill="hold">
                                          <p:stCondLst>
                                            <p:cond delay="999"/>
                                          </p:stCondLst>
                                        </p:cTn>
                                        <p:tgtEl>
                                          <p:spTgt spid="13"/>
                                        </p:tgtEl>
                                        <p:attrNameLst>
                                          <p:attrName>style.visibility</p:attrName>
                                        </p:attrNameLst>
                                      </p:cBhvr>
                                      <p:to>
                                        <p:strVal val="hidden"/>
                                      </p:to>
                                    </p:set>
                                  </p:childTnLst>
                                </p:cTn>
                              </p:par>
                              <p:par>
                                <p:cTn id="40" presetID="55" presetClass="exit" presetSubtype="0" fill="hold" grpId="0" nodeType="withEffect">
                                  <p:stCondLst>
                                    <p:cond delay="1200"/>
                                  </p:stCondLst>
                                  <p:childTnLst>
                                    <p:anim calcmode="lin" valueType="num">
                                      <p:cBhvr>
                                        <p:cTn id="41" dur="1000"/>
                                        <p:tgtEl>
                                          <p:spTgt spid="16"/>
                                        </p:tgtEl>
                                        <p:attrNameLst>
                                          <p:attrName>ppt_w</p:attrName>
                                        </p:attrNameLst>
                                      </p:cBhvr>
                                      <p:tavLst>
                                        <p:tav tm="0">
                                          <p:val>
                                            <p:strVal val="ppt_w"/>
                                          </p:val>
                                        </p:tav>
                                        <p:tav tm="100000">
                                          <p:val>
                                            <p:strVal val="ppt_w*0.70"/>
                                          </p:val>
                                        </p:tav>
                                      </p:tavLst>
                                    </p:anim>
                                    <p:anim calcmode="lin" valueType="num">
                                      <p:cBhvr>
                                        <p:cTn id="42" dur="1000"/>
                                        <p:tgtEl>
                                          <p:spTgt spid="16"/>
                                        </p:tgtEl>
                                        <p:attrNameLst>
                                          <p:attrName>ppt_h</p:attrName>
                                        </p:attrNameLst>
                                      </p:cBhvr>
                                      <p:tavLst>
                                        <p:tav tm="0">
                                          <p:val>
                                            <p:strVal val="ppt_h"/>
                                          </p:val>
                                        </p:tav>
                                        <p:tav tm="100000">
                                          <p:val>
                                            <p:strVal val="ppt_h"/>
                                          </p:val>
                                        </p:tav>
                                      </p:tavLst>
                                    </p:anim>
                                    <p:animEffect transition="out" filter="fade">
                                      <p:cBhvr>
                                        <p:cTn id="43" dur="1000"/>
                                        <p:tgtEl>
                                          <p:spTgt spid="16"/>
                                        </p:tgtEl>
                                      </p:cBhvr>
                                    </p:animEffect>
                                    <p:set>
                                      <p:cBhvr>
                                        <p:cTn id="44" dur="1" fill="hold">
                                          <p:stCondLst>
                                            <p:cond delay="999"/>
                                          </p:stCondLst>
                                        </p:cTn>
                                        <p:tgtEl>
                                          <p:spTgt spid="16"/>
                                        </p:tgtEl>
                                        <p:attrNameLst>
                                          <p:attrName>style.visibility</p:attrName>
                                        </p:attrNameLst>
                                      </p:cBhvr>
                                      <p:to>
                                        <p:strVal val="hidden"/>
                                      </p:to>
                                    </p:set>
                                  </p:childTnLst>
                                </p:cTn>
                              </p:par>
                              <p:par>
                                <p:cTn id="45" presetID="55" presetClass="exit" presetSubtype="0" fill="hold" grpId="0" nodeType="withEffect">
                                  <p:stCondLst>
                                    <p:cond delay="1300"/>
                                  </p:stCondLst>
                                  <p:childTnLst>
                                    <p:anim calcmode="lin" valueType="num">
                                      <p:cBhvr>
                                        <p:cTn id="46" dur="1000"/>
                                        <p:tgtEl>
                                          <p:spTgt spid="18"/>
                                        </p:tgtEl>
                                        <p:attrNameLst>
                                          <p:attrName>ppt_w</p:attrName>
                                        </p:attrNameLst>
                                      </p:cBhvr>
                                      <p:tavLst>
                                        <p:tav tm="0">
                                          <p:val>
                                            <p:strVal val="ppt_w"/>
                                          </p:val>
                                        </p:tav>
                                        <p:tav tm="100000">
                                          <p:val>
                                            <p:strVal val="ppt_w*0.70"/>
                                          </p:val>
                                        </p:tav>
                                      </p:tavLst>
                                    </p:anim>
                                    <p:anim calcmode="lin" valueType="num">
                                      <p:cBhvr>
                                        <p:cTn id="47" dur="1000"/>
                                        <p:tgtEl>
                                          <p:spTgt spid="18"/>
                                        </p:tgtEl>
                                        <p:attrNameLst>
                                          <p:attrName>ppt_h</p:attrName>
                                        </p:attrNameLst>
                                      </p:cBhvr>
                                      <p:tavLst>
                                        <p:tav tm="0">
                                          <p:val>
                                            <p:strVal val="ppt_h"/>
                                          </p:val>
                                        </p:tav>
                                        <p:tav tm="100000">
                                          <p:val>
                                            <p:strVal val="ppt_h"/>
                                          </p:val>
                                        </p:tav>
                                      </p:tavLst>
                                    </p:anim>
                                    <p:animEffect transition="out" filter="fade">
                                      <p:cBhvr>
                                        <p:cTn id="48" dur="1000"/>
                                        <p:tgtEl>
                                          <p:spTgt spid="18"/>
                                        </p:tgtEl>
                                      </p:cBhvr>
                                    </p:animEffect>
                                    <p:set>
                                      <p:cBhvr>
                                        <p:cTn id="49" dur="1" fill="hold">
                                          <p:stCondLst>
                                            <p:cond delay="999"/>
                                          </p:stCondLst>
                                        </p:cTn>
                                        <p:tgtEl>
                                          <p:spTgt spid="18"/>
                                        </p:tgtEl>
                                        <p:attrNameLst>
                                          <p:attrName>style.visibility</p:attrName>
                                        </p:attrNameLst>
                                      </p:cBhvr>
                                      <p:to>
                                        <p:strVal val="hidden"/>
                                      </p:to>
                                    </p:set>
                                  </p:childTnLst>
                                </p:cTn>
                              </p:par>
                              <p:par>
                                <p:cTn id="50" presetID="55" presetClass="exit" presetSubtype="0" fill="hold" grpId="0" nodeType="withEffect">
                                  <p:stCondLst>
                                    <p:cond delay="1400"/>
                                  </p:stCondLst>
                                  <p:childTnLst>
                                    <p:anim calcmode="lin" valueType="num">
                                      <p:cBhvr>
                                        <p:cTn id="51" dur="1000"/>
                                        <p:tgtEl>
                                          <p:spTgt spid="21"/>
                                        </p:tgtEl>
                                        <p:attrNameLst>
                                          <p:attrName>ppt_w</p:attrName>
                                        </p:attrNameLst>
                                      </p:cBhvr>
                                      <p:tavLst>
                                        <p:tav tm="0">
                                          <p:val>
                                            <p:strVal val="ppt_w"/>
                                          </p:val>
                                        </p:tav>
                                        <p:tav tm="100000">
                                          <p:val>
                                            <p:strVal val="ppt_w*0.70"/>
                                          </p:val>
                                        </p:tav>
                                      </p:tavLst>
                                    </p:anim>
                                    <p:anim calcmode="lin" valueType="num">
                                      <p:cBhvr>
                                        <p:cTn id="52" dur="1000"/>
                                        <p:tgtEl>
                                          <p:spTgt spid="21"/>
                                        </p:tgtEl>
                                        <p:attrNameLst>
                                          <p:attrName>ppt_h</p:attrName>
                                        </p:attrNameLst>
                                      </p:cBhvr>
                                      <p:tavLst>
                                        <p:tav tm="0">
                                          <p:val>
                                            <p:strVal val="ppt_h"/>
                                          </p:val>
                                        </p:tav>
                                        <p:tav tm="100000">
                                          <p:val>
                                            <p:strVal val="ppt_h"/>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55" presetClass="exit" presetSubtype="0" fill="hold" grpId="0" nodeType="withEffect">
                                  <p:stCondLst>
                                    <p:cond delay="1500"/>
                                  </p:stCondLst>
                                  <p:childTnLst>
                                    <p:anim calcmode="lin" valueType="num">
                                      <p:cBhvr>
                                        <p:cTn id="56" dur="1000"/>
                                        <p:tgtEl>
                                          <p:spTgt spid="11"/>
                                        </p:tgtEl>
                                        <p:attrNameLst>
                                          <p:attrName>ppt_w</p:attrName>
                                        </p:attrNameLst>
                                      </p:cBhvr>
                                      <p:tavLst>
                                        <p:tav tm="0">
                                          <p:val>
                                            <p:strVal val="ppt_w"/>
                                          </p:val>
                                        </p:tav>
                                        <p:tav tm="100000">
                                          <p:val>
                                            <p:strVal val="ppt_w*0.70"/>
                                          </p:val>
                                        </p:tav>
                                      </p:tavLst>
                                    </p:anim>
                                    <p:anim calcmode="lin" valueType="num">
                                      <p:cBhvr>
                                        <p:cTn id="57" dur="1000"/>
                                        <p:tgtEl>
                                          <p:spTgt spid="11"/>
                                        </p:tgtEl>
                                        <p:attrNameLst>
                                          <p:attrName>ppt_h</p:attrName>
                                        </p:attrNameLst>
                                      </p:cBhvr>
                                      <p:tavLst>
                                        <p:tav tm="0">
                                          <p:val>
                                            <p:strVal val="ppt_h"/>
                                          </p:val>
                                        </p:tav>
                                        <p:tav tm="100000">
                                          <p:val>
                                            <p:strVal val="ppt_h"/>
                                          </p:val>
                                        </p:tav>
                                      </p:tavLst>
                                    </p:anim>
                                    <p:animEffect transition="out" filter="fade">
                                      <p:cBhvr>
                                        <p:cTn id="58" dur="1000"/>
                                        <p:tgtEl>
                                          <p:spTgt spid="11"/>
                                        </p:tgtEl>
                                      </p:cBhvr>
                                    </p:animEffect>
                                    <p:set>
                                      <p:cBhvr>
                                        <p:cTn id="59" dur="1" fill="hold">
                                          <p:stCondLst>
                                            <p:cond delay="999"/>
                                          </p:stCondLst>
                                        </p:cTn>
                                        <p:tgtEl>
                                          <p:spTgt spid="11"/>
                                        </p:tgtEl>
                                        <p:attrNameLst>
                                          <p:attrName>style.visibility</p:attrName>
                                        </p:attrNameLst>
                                      </p:cBhvr>
                                      <p:to>
                                        <p:strVal val="hidden"/>
                                      </p:to>
                                    </p:set>
                                  </p:childTnLst>
                                </p:cTn>
                              </p:par>
                              <p:par>
                                <p:cTn id="60" presetID="55" presetClass="exit" presetSubtype="0" fill="hold" grpId="0" nodeType="withEffect">
                                  <p:stCondLst>
                                    <p:cond delay="1600"/>
                                  </p:stCondLst>
                                  <p:childTnLst>
                                    <p:anim calcmode="lin" valueType="num">
                                      <p:cBhvr>
                                        <p:cTn id="61" dur="1000"/>
                                        <p:tgtEl>
                                          <p:spTgt spid="14"/>
                                        </p:tgtEl>
                                        <p:attrNameLst>
                                          <p:attrName>ppt_w</p:attrName>
                                        </p:attrNameLst>
                                      </p:cBhvr>
                                      <p:tavLst>
                                        <p:tav tm="0">
                                          <p:val>
                                            <p:strVal val="ppt_w"/>
                                          </p:val>
                                        </p:tav>
                                        <p:tav tm="100000">
                                          <p:val>
                                            <p:strVal val="ppt_w*0.70"/>
                                          </p:val>
                                        </p:tav>
                                      </p:tavLst>
                                    </p:anim>
                                    <p:anim calcmode="lin" valueType="num">
                                      <p:cBhvr>
                                        <p:cTn id="62" dur="1000"/>
                                        <p:tgtEl>
                                          <p:spTgt spid="14"/>
                                        </p:tgtEl>
                                        <p:attrNameLst>
                                          <p:attrName>ppt_h</p:attrName>
                                        </p:attrNameLst>
                                      </p:cBhvr>
                                      <p:tavLst>
                                        <p:tav tm="0">
                                          <p:val>
                                            <p:strVal val="ppt_h"/>
                                          </p:val>
                                        </p:tav>
                                        <p:tav tm="100000">
                                          <p:val>
                                            <p:strVal val="ppt_h"/>
                                          </p:val>
                                        </p:tav>
                                      </p:tavLst>
                                    </p:anim>
                                    <p:animEffect transition="out" filter="fade">
                                      <p:cBhvr>
                                        <p:cTn id="63" dur="1000"/>
                                        <p:tgtEl>
                                          <p:spTgt spid="14"/>
                                        </p:tgtEl>
                                      </p:cBhvr>
                                    </p:animEffect>
                                    <p:set>
                                      <p:cBhvr>
                                        <p:cTn id="64" dur="1" fill="hold">
                                          <p:stCondLst>
                                            <p:cond delay="999"/>
                                          </p:stCondLst>
                                        </p:cTn>
                                        <p:tgtEl>
                                          <p:spTgt spid="14"/>
                                        </p:tgtEl>
                                        <p:attrNameLst>
                                          <p:attrName>style.visibility</p:attrName>
                                        </p:attrNameLst>
                                      </p:cBhvr>
                                      <p:to>
                                        <p:strVal val="hidden"/>
                                      </p:to>
                                    </p:set>
                                  </p:childTnLst>
                                </p:cTn>
                              </p:par>
                              <p:par>
                                <p:cTn id="65" presetID="55" presetClass="exit" presetSubtype="0" fill="hold" grpId="0" nodeType="withEffect">
                                  <p:stCondLst>
                                    <p:cond delay="1700"/>
                                  </p:stCondLst>
                                  <p:childTnLst>
                                    <p:anim calcmode="lin" valueType="num">
                                      <p:cBhvr>
                                        <p:cTn id="66" dur="1000"/>
                                        <p:tgtEl>
                                          <p:spTgt spid="17"/>
                                        </p:tgtEl>
                                        <p:attrNameLst>
                                          <p:attrName>ppt_w</p:attrName>
                                        </p:attrNameLst>
                                      </p:cBhvr>
                                      <p:tavLst>
                                        <p:tav tm="0">
                                          <p:val>
                                            <p:strVal val="ppt_w"/>
                                          </p:val>
                                        </p:tav>
                                        <p:tav tm="100000">
                                          <p:val>
                                            <p:strVal val="ppt_w*0.70"/>
                                          </p:val>
                                        </p:tav>
                                      </p:tavLst>
                                    </p:anim>
                                    <p:anim calcmode="lin" valueType="num">
                                      <p:cBhvr>
                                        <p:cTn id="67" dur="1000"/>
                                        <p:tgtEl>
                                          <p:spTgt spid="17"/>
                                        </p:tgtEl>
                                        <p:attrNameLst>
                                          <p:attrName>ppt_h</p:attrName>
                                        </p:attrNameLst>
                                      </p:cBhvr>
                                      <p:tavLst>
                                        <p:tav tm="0">
                                          <p:val>
                                            <p:strVal val="ppt_h"/>
                                          </p:val>
                                        </p:tav>
                                        <p:tav tm="100000">
                                          <p:val>
                                            <p:strVal val="ppt_h"/>
                                          </p:val>
                                        </p:tav>
                                      </p:tavLst>
                                    </p:anim>
                                    <p:animEffect transition="out" filter="fade">
                                      <p:cBhvr>
                                        <p:cTn id="68" dur="1000"/>
                                        <p:tgtEl>
                                          <p:spTgt spid="17"/>
                                        </p:tgtEl>
                                      </p:cBhvr>
                                    </p:animEffect>
                                    <p:set>
                                      <p:cBhvr>
                                        <p:cTn id="69" dur="1" fill="hold">
                                          <p:stCondLst>
                                            <p:cond delay="999"/>
                                          </p:stCondLst>
                                        </p:cTn>
                                        <p:tgtEl>
                                          <p:spTgt spid="17"/>
                                        </p:tgtEl>
                                        <p:attrNameLst>
                                          <p:attrName>style.visibility</p:attrName>
                                        </p:attrNameLst>
                                      </p:cBhvr>
                                      <p:to>
                                        <p:strVal val="hidden"/>
                                      </p:to>
                                    </p:set>
                                  </p:childTnLst>
                                </p:cTn>
                              </p:par>
                              <p:par>
                                <p:cTn id="70" presetID="55" presetClass="exit" presetSubtype="0" fill="hold" grpId="0" nodeType="withEffect">
                                  <p:stCondLst>
                                    <p:cond delay="1800"/>
                                  </p:stCondLst>
                                  <p:childTnLst>
                                    <p:anim calcmode="lin" valueType="num">
                                      <p:cBhvr>
                                        <p:cTn id="71" dur="1000"/>
                                        <p:tgtEl>
                                          <p:spTgt spid="19"/>
                                        </p:tgtEl>
                                        <p:attrNameLst>
                                          <p:attrName>ppt_w</p:attrName>
                                        </p:attrNameLst>
                                      </p:cBhvr>
                                      <p:tavLst>
                                        <p:tav tm="0">
                                          <p:val>
                                            <p:strVal val="ppt_w"/>
                                          </p:val>
                                        </p:tav>
                                        <p:tav tm="100000">
                                          <p:val>
                                            <p:strVal val="ppt_w*0.70"/>
                                          </p:val>
                                        </p:tav>
                                      </p:tavLst>
                                    </p:anim>
                                    <p:anim calcmode="lin" valueType="num">
                                      <p:cBhvr>
                                        <p:cTn id="72" dur="1000"/>
                                        <p:tgtEl>
                                          <p:spTgt spid="19"/>
                                        </p:tgtEl>
                                        <p:attrNameLst>
                                          <p:attrName>ppt_h</p:attrName>
                                        </p:attrNameLst>
                                      </p:cBhvr>
                                      <p:tavLst>
                                        <p:tav tm="0">
                                          <p:val>
                                            <p:strVal val="ppt_h"/>
                                          </p:val>
                                        </p:tav>
                                        <p:tav tm="100000">
                                          <p:val>
                                            <p:strVal val="ppt_h"/>
                                          </p:val>
                                        </p:tav>
                                      </p:tavLst>
                                    </p:anim>
                                    <p:animEffect transition="out" filter="fade">
                                      <p:cBhvr>
                                        <p:cTn id="73" dur="1000"/>
                                        <p:tgtEl>
                                          <p:spTgt spid="19"/>
                                        </p:tgtEl>
                                      </p:cBhvr>
                                    </p:animEffect>
                                    <p:set>
                                      <p:cBhvr>
                                        <p:cTn id="74" dur="1" fill="hold">
                                          <p:stCondLst>
                                            <p:cond delay="999"/>
                                          </p:stCondLst>
                                        </p:cTn>
                                        <p:tgtEl>
                                          <p:spTgt spid="19"/>
                                        </p:tgtEl>
                                        <p:attrNameLst>
                                          <p:attrName>style.visibility</p:attrName>
                                        </p:attrNameLst>
                                      </p:cBhvr>
                                      <p:to>
                                        <p:strVal val="hidden"/>
                                      </p:to>
                                    </p:set>
                                  </p:childTnLst>
                                </p:cTn>
                              </p:par>
                              <p:par>
                                <p:cTn id="75" presetID="55" presetClass="exit" presetSubtype="0" fill="hold" grpId="0" nodeType="withEffect">
                                  <p:stCondLst>
                                    <p:cond delay="1900"/>
                                  </p:stCondLst>
                                  <p:childTnLst>
                                    <p:anim calcmode="lin" valueType="num">
                                      <p:cBhvr>
                                        <p:cTn id="76" dur="1000"/>
                                        <p:tgtEl>
                                          <p:spTgt spid="22"/>
                                        </p:tgtEl>
                                        <p:attrNameLst>
                                          <p:attrName>ppt_w</p:attrName>
                                        </p:attrNameLst>
                                      </p:cBhvr>
                                      <p:tavLst>
                                        <p:tav tm="0">
                                          <p:val>
                                            <p:strVal val="ppt_w"/>
                                          </p:val>
                                        </p:tav>
                                        <p:tav tm="100000">
                                          <p:val>
                                            <p:strVal val="ppt_w*0.70"/>
                                          </p:val>
                                        </p:tav>
                                      </p:tavLst>
                                    </p:anim>
                                    <p:anim calcmode="lin" valueType="num">
                                      <p:cBhvr>
                                        <p:cTn id="77" dur="1000"/>
                                        <p:tgtEl>
                                          <p:spTgt spid="22"/>
                                        </p:tgtEl>
                                        <p:attrNameLst>
                                          <p:attrName>ppt_h</p:attrName>
                                        </p:attrNameLst>
                                      </p:cBhvr>
                                      <p:tavLst>
                                        <p:tav tm="0">
                                          <p:val>
                                            <p:strVal val="ppt_h"/>
                                          </p:val>
                                        </p:tav>
                                        <p:tav tm="100000">
                                          <p:val>
                                            <p:strVal val="ppt_h"/>
                                          </p:val>
                                        </p:tav>
                                      </p:tavLst>
                                    </p:anim>
                                    <p:animEffect transition="out" filter="fade">
                                      <p:cBhvr>
                                        <p:cTn id="78" dur="1000"/>
                                        <p:tgtEl>
                                          <p:spTgt spid="22"/>
                                        </p:tgtEl>
                                      </p:cBhvr>
                                    </p:animEffect>
                                    <p:set>
                                      <p:cBhvr>
                                        <p:cTn id="79"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2476" b="12476"/>
          <a:stretch>
            <a:fillRect/>
          </a:stretch>
        </p:blipFill>
        <p:spPr/>
      </p:pic>
      <p:sp useBgFill="1">
        <p:nvSpPr>
          <p:cNvPr id="9" name="Rectangle 8"/>
          <p:cNvSpPr/>
          <p:nvPr/>
        </p:nvSpPr>
        <p:spPr>
          <a:xfrm>
            <a:off x="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ectangle 9"/>
          <p:cNvSpPr/>
          <p:nvPr/>
        </p:nvSpPr>
        <p:spPr>
          <a:xfrm>
            <a:off x="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1" name="Rectangle 10"/>
          <p:cNvSpPr/>
          <p:nvPr/>
        </p:nvSpPr>
        <p:spPr>
          <a:xfrm>
            <a:off x="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2" name="Rectangle 11"/>
          <p:cNvSpPr/>
          <p:nvPr/>
        </p:nvSpPr>
        <p:spPr>
          <a:xfrm>
            <a:off x="24384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ectangle 12"/>
          <p:cNvSpPr/>
          <p:nvPr/>
        </p:nvSpPr>
        <p:spPr>
          <a:xfrm>
            <a:off x="24384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4" name="Rectangle 13"/>
          <p:cNvSpPr/>
          <p:nvPr/>
        </p:nvSpPr>
        <p:spPr>
          <a:xfrm>
            <a:off x="24384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5" name="Rectangle 14"/>
          <p:cNvSpPr/>
          <p:nvPr/>
        </p:nvSpPr>
        <p:spPr>
          <a:xfrm>
            <a:off x="48768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6" name="Rectangle 15"/>
          <p:cNvSpPr/>
          <p:nvPr/>
        </p:nvSpPr>
        <p:spPr>
          <a:xfrm>
            <a:off x="48768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7" name="Rectangle 16"/>
          <p:cNvSpPr/>
          <p:nvPr/>
        </p:nvSpPr>
        <p:spPr>
          <a:xfrm>
            <a:off x="48768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8" name="Rectangle 17"/>
          <p:cNvSpPr/>
          <p:nvPr/>
        </p:nvSpPr>
        <p:spPr>
          <a:xfrm>
            <a:off x="73152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9" name="Rectangle 18"/>
          <p:cNvSpPr/>
          <p:nvPr/>
        </p:nvSpPr>
        <p:spPr>
          <a:xfrm>
            <a:off x="73152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0" name="Rectangle 19"/>
          <p:cNvSpPr/>
          <p:nvPr/>
        </p:nvSpPr>
        <p:spPr>
          <a:xfrm>
            <a:off x="73152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1" name="Rectangle 20"/>
          <p:cNvSpPr/>
          <p:nvPr/>
        </p:nvSpPr>
        <p:spPr>
          <a:xfrm>
            <a:off x="97536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2" name="Rectangle 21"/>
          <p:cNvSpPr/>
          <p:nvPr/>
        </p:nvSpPr>
        <p:spPr>
          <a:xfrm>
            <a:off x="97536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3" name="Rectangle 22"/>
          <p:cNvSpPr/>
          <p:nvPr/>
        </p:nvSpPr>
        <p:spPr>
          <a:xfrm>
            <a:off x="97536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ounded Rectangle 1"/>
          <p:cNvSpPr/>
          <p:nvPr/>
        </p:nvSpPr>
        <p:spPr>
          <a:xfrm>
            <a:off x="388620" y="214955"/>
            <a:ext cx="11466576" cy="648295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23566" y="539678"/>
            <a:ext cx="2407920" cy="24117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870" y="398872"/>
            <a:ext cx="2904744" cy="2201560"/>
          </a:xfrm>
          <a:prstGeom prst="rect">
            <a:avLst/>
          </a:prstGeom>
          <a:ln>
            <a:noFill/>
          </a:ln>
          <a:effectLst>
            <a:softEdge rad="112500"/>
          </a:effectLst>
        </p:spPr>
      </p:pic>
      <p:sp>
        <p:nvSpPr>
          <p:cNvPr id="5" name="Rectangle 4"/>
          <p:cNvSpPr/>
          <p:nvPr/>
        </p:nvSpPr>
        <p:spPr>
          <a:xfrm>
            <a:off x="1130314" y="31854"/>
            <a:ext cx="973580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Planned Parenthood’s Leadership: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3001395" y="1037707"/>
            <a:ext cx="3753859" cy="400110"/>
          </a:xfrm>
          <a:prstGeom prst="rect">
            <a:avLst/>
          </a:prstGeom>
          <a:noFill/>
        </p:spPr>
        <p:txBody>
          <a:bodyPr wrap="square" rtlCol="0">
            <a:spAutoFit/>
          </a:bodyPr>
          <a:lstStyle/>
          <a:p>
            <a:r>
              <a:rPr lang="en-US" sz="2000" b="1" dirty="0"/>
              <a:t>Cecile Richards, President &amp; CEO</a:t>
            </a:r>
            <a:r>
              <a:rPr lang="en-US" dirty="0"/>
              <a:t> </a:t>
            </a:r>
          </a:p>
        </p:txBody>
      </p:sp>
      <p:sp>
        <p:nvSpPr>
          <p:cNvPr id="8" name="Rectangle 7"/>
          <p:cNvSpPr/>
          <p:nvPr/>
        </p:nvSpPr>
        <p:spPr>
          <a:xfrm>
            <a:off x="1322417" y="2439144"/>
            <a:ext cx="9351599" cy="92333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Other Executive Team Members: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4" name="Round Same Side Corner Rectangle 23"/>
          <p:cNvSpPr/>
          <p:nvPr/>
        </p:nvSpPr>
        <p:spPr>
          <a:xfrm>
            <a:off x="630936" y="3362475"/>
            <a:ext cx="10981944" cy="3285214"/>
          </a:xfrm>
          <a:prstGeom prst="round2Same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TextBox 24"/>
          <p:cNvSpPr txBox="1"/>
          <p:nvPr/>
        </p:nvSpPr>
        <p:spPr>
          <a:xfrm>
            <a:off x="822713" y="3508367"/>
            <a:ext cx="10956283" cy="313932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Melvin Galloway, Executive Vice President &amp; Chief Operating Officer</a:t>
            </a:r>
          </a:p>
          <a:p>
            <a:r>
              <a:rPr lang="en-US" b="1" dirty="0">
                <a:effectLst>
                  <a:outerShdw blurRad="38100" dist="38100" dir="2700000" algn="tl">
                    <a:srgbClr val="000000">
                      <a:alpha val="43137"/>
                    </a:srgbClr>
                  </a:outerShdw>
                </a:effectLst>
              </a:rPr>
              <a:t>Dawn </a:t>
            </a:r>
            <a:r>
              <a:rPr lang="en-US" b="1" dirty="0" err="1">
                <a:effectLst>
                  <a:outerShdw blurRad="38100" dist="38100" dir="2700000" algn="tl">
                    <a:srgbClr val="000000">
                      <a:alpha val="43137"/>
                    </a:srgbClr>
                  </a:outerShdw>
                </a:effectLst>
              </a:rPr>
              <a:t>Laguens</a:t>
            </a:r>
            <a:r>
              <a:rPr lang="en-US" b="1" dirty="0">
                <a:effectLst>
                  <a:outerShdw blurRad="38100" dist="38100" dir="2700000" algn="tl">
                    <a:srgbClr val="000000">
                      <a:alpha val="43137"/>
                    </a:srgbClr>
                  </a:outerShdw>
                </a:effectLst>
              </a:rPr>
              <a:t>, Executive Vice President &amp; Chief Brand Officer</a:t>
            </a:r>
          </a:p>
          <a:p>
            <a:r>
              <a:rPr lang="en-US" b="1" dirty="0">
                <a:effectLst>
                  <a:outerShdw blurRad="38100" dist="38100" dir="2700000" algn="tl">
                    <a:srgbClr val="000000">
                      <a:alpha val="43137"/>
                    </a:srgbClr>
                  </a:outerShdw>
                </a:effectLst>
              </a:rPr>
              <a:t>Kim Custer, Executive Vice President, Health Care</a:t>
            </a:r>
          </a:p>
          <a:p>
            <a:r>
              <a:rPr lang="en-US" b="1" dirty="0" err="1">
                <a:effectLst>
                  <a:outerShdw blurRad="38100" dist="38100" dir="2700000" algn="tl">
                    <a:srgbClr val="000000">
                      <a:alpha val="43137"/>
                    </a:srgbClr>
                  </a:outerShdw>
                </a:effectLst>
              </a:rPr>
              <a:t>Latanya</a:t>
            </a:r>
            <a:r>
              <a:rPr lang="en-US" b="1" dirty="0">
                <a:effectLst>
                  <a:outerShdw blurRad="38100" dist="38100" dir="2700000" algn="tl">
                    <a:srgbClr val="000000">
                      <a:alpha val="43137"/>
                    </a:srgbClr>
                  </a:outerShdw>
                </a:effectLst>
              </a:rPr>
              <a:t> Mapp </a:t>
            </a:r>
            <a:r>
              <a:rPr lang="en-US" b="1" dirty="0" err="1">
                <a:effectLst>
                  <a:outerShdw blurRad="38100" dist="38100" dir="2700000" algn="tl">
                    <a:srgbClr val="000000">
                      <a:alpha val="43137"/>
                    </a:srgbClr>
                  </a:outerShdw>
                </a:effectLst>
              </a:rPr>
              <a:t>Frett</a:t>
            </a:r>
            <a:r>
              <a:rPr lang="en-US" b="1" dirty="0">
                <a:effectLst>
                  <a:outerShdw blurRad="38100" dist="38100" dir="2700000" algn="tl">
                    <a:srgbClr val="000000">
                      <a:alpha val="43137"/>
                    </a:srgbClr>
                  </a:outerShdw>
                </a:effectLst>
              </a:rPr>
              <a:t>, Vice President of Global Programs</a:t>
            </a:r>
          </a:p>
          <a:p>
            <a:r>
              <a:rPr lang="en-US" b="1" dirty="0">
                <a:effectLst>
                  <a:outerShdw blurRad="38100" dist="38100" dir="2700000" algn="tl">
                    <a:srgbClr val="000000">
                      <a:alpha val="43137"/>
                    </a:srgbClr>
                  </a:outerShdw>
                </a:effectLst>
              </a:rPr>
              <a:t>Danette (Danni) Hill, Chief Human Resources Officer</a:t>
            </a:r>
          </a:p>
          <a:p>
            <a:r>
              <a:rPr lang="en-US" b="1" dirty="0">
                <a:effectLst>
                  <a:outerShdw blurRad="38100" dist="38100" dir="2700000" algn="tl">
                    <a:srgbClr val="000000">
                      <a:alpha val="43137"/>
                    </a:srgbClr>
                  </a:outerShdw>
                </a:effectLst>
              </a:rPr>
              <a:t>Jethro O. Miller, Chief Development Officer </a:t>
            </a:r>
          </a:p>
          <a:p>
            <a:r>
              <a:rPr lang="en-US" b="1" dirty="0">
                <a:effectLst>
                  <a:outerShdw blurRad="38100" dist="38100" dir="2700000" algn="tl">
                    <a:srgbClr val="000000">
                      <a:alpha val="43137"/>
                    </a:srgbClr>
                  </a:outerShdw>
                </a:effectLst>
              </a:rPr>
              <a:t>Tom </a:t>
            </a:r>
            <a:r>
              <a:rPr lang="en-US" b="1" dirty="0" err="1">
                <a:effectLst>
                  <a:outerShdw blurRad="38100" dist="38100" dir="2700000" algn="tl">
                    <a:srgbClr val="000000">
                      <a:alpha val="43137"/>
                    </a:srgbClr>
                  </a:outerShdw>
                </a:effectLst>
              </a:rPr>
              <a:t>Subak</a:t>
            </a:r>
            <a:r>
              <a:rPr lang="en-US" b="1" dirty="0">
                <a:effectLst>
                  <a:outerShdw blurRad="38100" dist="38100" dir="2700000" algn="tl">
                    <a:srgbClr val="000000">
                      <a:alpha val="43137"/>
                    </a:srgbClr>
                  </a:outerShdw>
                </a:effectLst>
              </a:rPr>
              <a:t>, Chief Strategy Officer</a:t>
            </a:r>
          </a:p>
          <a:p>
            <a:r>
              <a:rPr lang="en-US" b="1" dirty="0">
                <a:effectLst>
                  <a:outerShdw blurRad="38100" dist="38100" dir="2700000" algn="tl">
                    <a:srgbClr val="000000">
                      <a:alpha val="43137"/>
                    </a:srgbClr>
                  </a:outerShdw>
                </a:effectLst>
              </a:rPr>
              <a:t>Wallace D’Souza, Chief Financial Officer</a:t>
            </a:r>
          </a:p>
          <a:p>
            <a:r>
              <a:rPr lang="en-US" b="1" dirty="0">
                <a:effectLst>
                  <a:outerShdw blurRad="38100" dist="38100" dir="2700000" algn="tl">
                    <a:srgbClr val="000000">
                      <a:alpha val="43137"/>
                    </a:srgbClr>
                  </a:outerShdw>
                </a:effectLst>
              </a:rPr>
              <a:t>Debra </a:t>
            </a:r>
            <a:r>
              <a:rPr lang="en-US" b="1" dirty="0" err="1">
                <a:effectLst>
                  <a:outerShdw blurRad="38100" dist="38100" dir="2700000" algn="tl">
                    <a:srgbClr val="000000">
                      <a:alpha val="43137"/>
                    </a:srgbClr>
                  </a:outerShdw>
                </a:effectLst>
              </a:rPr>
              <a:t>Alligood</a:t>
            </a:r>
            <a:r>
              <a:rPr lang="en-US" b="1" dirty="0">
                <a:effectLst>
                  <a:outerShdw blurRad="38100" dist="38100" dir="2700000" algn="tl">
                    <a:srgbClr val="000000">
                      <a:alpha val="43137"/>
                    </a:srgbClr>
                  </a:outerShdw>
                </a:effectLst>
              </a:rPr>
              <a:t> White, Senior Vice President &amp; General Counsel </a:t>
            </a:r>
          </a:p>
          <a:p>
            <a:r>
              <a:rPr lang="en-US" b="1" dirty="0">
                <a:effectLst>
                  <a:outerShdw blurRad="38100" dist="38100" dir="2700000" algn="tl">
                    <a:srgbClr val="000000">
                      <a:alpha val="43137"/>
                    </a:srgbClr>
                  </a:outerShdw>
                </a:effectLst>
              </a:rPr>
              <a:t>Raegan McDonald-Mosley, MD, MPH, FACOG, Chief Medical Officer</a:t>
            </a:r>
          </a:p>
          <a:p>
            <a:r>
              <a:rPr lang="en-US" b="1" dirty="0">
                <a:effectLst>
                  <a:outerShdw blurRad="38100" dist="38100" dir="2700000" algn="tl">
                    <a:srgbClr val="000000">
                      <a:alpha val="43137"/>
                    </a:srgbClr>
                  </a:outerShdw>
                </a:effectLst>
              </a:rPr>
              <a:t>Franklin Rosado, Chief Technology Officer</a:t>
            </a:r>
          </a:p>
        </p:txBody>
      </p:sp>
    </p:spTree>
    <p:extLst>
      <p:ext uri="{BB962C8B-B14F-4D97-AF65-F5344CB8AC3E}">
        <p14:creationId xmlns:p14="http://schemas.microsoft.com/office/powerpoint/2010/main" val="8308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xit" presetSubtype="0" fill="hold" grpId="0" nodeType="afterEffect">
                                  <p:stCondLst>
                                    <p:cond delay="500"/>
                                  </p:stCondLst>
                                  <p:childTnLst>
                                    <p:anim calcmode="lin" valueType="num">
                                      <p:cBhvr>
                                        <p:cTn id="6" dur="1000"/>
                                        <p:tgtEl>
                                          <p:spTgt spid="9"/>
                                        </p:tgtEl>
                                        <p:attrNameLst>
                                          <p:attrName>ppt_w</p:attrName>
                                        </p:attrNameLst>
                                      </p:cBhvr>
                                      <p:tavLst>
                                        <p:tav tm="0">
                                          <p:val>
                                            <p:strVal val="ppt_w"/>
                                          </p:val>
                                        </p:tav>
                                        <p:tav tm="100000">
                                          <p:val>
                                            <p:strVal val="ppt_w*0.70"/>
                                          </p:val>
                                        </p:tav>
                                      </p:tavLst>
                                    </p:anim>
                                    <p:anim calcmode="lin" valueType="num">
                                      <p:cBhvr>
                                        <p:cTn id="7" dur="1000"/>
                                        <p:tgtEl>
                                          <p:spTgt spid="9"/>
                                        </p:tgtEl>
                                        <p:attrNameLst>
                                          <p:attrName>ppt_h</p:attrName>
                                        </p:attrNameLst>
                                      </p:cBhvr>
                                      <p:tavLst>
                                        <p:tav tm="0">
                                          <p:val>
                                            <p:strVal val="ppt_h"/>
                                          </p:val>
                                        </p:tav>
                                        <p:tav tm="100000">
                                          <p:val>
                                            <p:strVal val="ppt_h"/>
                                          </p:val>
                                        </p:tav>
                                      </p:tavLst>
                                    </p:anim>
                                    <p:animEffect transition="out" filter="fade">
                                      <p:cBhvr>
                                        <p:cTn id="8" dur="1000"/>
                                        <p:tgtEl>
                                          <p:spTgt spid="9"/>
                                        </p:tgtEl>
                                      </p:cBhvr>
                                    </p:animEffect>
                                    <p:set>
                                      <p:cBhvr>
                                        <p:cTn id="9" dur="1" fill="hold">
                                          <p:stCondLst>
                                            <p:cond delay="999"/>
                                          </p:stCondLst>
                                        </p:cTn>
                                        <p:tgtEl>
                                          <p:spTgt spid="9"/>
                                        </p:tgtEl>
                                        <p:attrNameLst>
                                          <p:attrName>style.visibility</p:attrName>
                                        </p:attrNameLst>
                                      </p:cBhvr>
                                      <p:to>
                                        <p:strVal val="hidden"/>
                                      </p:to>
                                    </p:set>
                                  </p:childTnLst>
                                </p:cTn>
                              </p:par>
                              <p:par>
                                <p:cTn id="10" presetID="55" presetClass="exit" presetSubtype="0" fill="hold" grpId="0" nodeType="withEffect">
                                  <p:stCondLst>
                                    <p:cond delay="600"/>
                                  </p:stCondLst>
                                  <p:childTnLst>
                                    <p:anim calcmode="lin" valueType="num">
                                      <p:cBhvr>
                                        <p:cTn id="11" dur="1000"/>
                                        <p:tgtEl>
                                          <p:spTgt spid="12"/>
                                        </p:tgtEl>
                                        <p:attrNameLst>
                                          <p:attrName>ppt_w</p:attrName>
                                        </p:attrNameLst>
                                      </p:cBhvr>
                                      <p:tavLst>
                                        <p:tav tm="0">
                                          <p:val>
                                            <p:strVal val="ppt_w"/>
                                          </p:val>
                                        </p:tav>
                                        <p:tav tm="100000">
                                          <p:val>
                                            <p:strVal val="ppt_w*0.70"/>
                                          </p:val>
                                        </p:tav>
                                      </p:tavLst>
                                    </p:anim>
                                    <p:anim calcmode="lin" valueType="num">
                                      <p:cBhvr>
                                        <p:cTn id="12" dur="1000"/>
                                        <p:tgtEl>
                                          <p:spTgt spid="12"/>
                                        </p:tgtEl>
                                        <p:attrNameLst>
                                          <p:attrName>ppt_h</p:attrName>
                                        </p:attrNameLst>
                                      </p:cBhvr>
                                      <p:tavLst>
                                        <p:tav tm="0">
                                          <p:val>
                                            <p:strVal val="ppt_h"/>
                                          </p:val>
                                        </p:tav>
                                        <p:tav tm="100000">
                                          <p:val>
                                            <p:strVal val="ppt_h"/>
                                          </p:val>
                                        </p:tav>
                                      </p:tavLst>
                                    </p:anim>
                                    <p:animEffect transition="out" filter="fade">
                                      <p:cBhvr>
                                        <p:cTn id="13" dur="1000"/>
                                        <p:tgtEl>
                                          <p:spTgt spid="12"/>
                                        </p:tgtEl>
                                      </p:cBhvr>
                                    </p:animEffect>
                                    <p:set>
                                      <p:cBhvr>
                                        <p:cTn id="14" dur="1" fill="hold">
                                          <p:stCondLst>
                                            <p:cond delay="999"/>
                                          </p:stCondLst>
                                        </p:cTn>
                                        <p:tgtEl>
                                          <p:spTgt spid="12"/>
                                        </p:tgtEl>
                                        <p:attrNameLst>
                                          <p:attrName>style.visibility</p:attrName>
                                        </p:attrNameLst>
                                      </p:cBhvr>
                                      <p:to>
                                        <p:strVal val="hidden"/>
                                      </p:to>
                                    </p:set>
                                  </p:childTnLst>
                                </p:cTn>
                              </p:par>
                              <p:par>
                                <p:cTn id="15" presetID="55" presetClass="exit" presetSubtype="0" fill="hold" grpId="0" nodeType="withEffect">
                                  <p:stCondLst>
                                    <p:cond delay="700"/>
                                  </p:stCondLst>
                                  <p:childTnLst>
                                    <p:anim calcmode="lin" valueType="num">
                                      <p:cBhvr>
                                        <p:cTn id="16" dur="1000"/>
                                        <p:tgtEl>
                                          <p:spTgt spid="15"/>
                                        </p:tgtEl>
                                        <p:attrNameLst>
                                          <p:attrName>ppt_w</p:attrName>
                                        </p:attrNameLst>
                                      </p:cBhvr>
                                      <p:tavLst>
                                        <p:tav tm="0">
                                          <p:val>
                                            <p:strVal val="ppt_w"/>
                                          </p:val>
                                        </p:tav>
                                        <p:tav tm="100000">
                                          <p:val>
                                            <p:strVal val="ppt_w*0.70"/>
                                          </p:val>
                                        </p:tav>
                                      </p:tavLst>
                                    </p:anim>
                                    <p:anim calcmode="lin" valueType="num">
                                      <p:cBhvr>
                                        <p:cTn id="17" dur="1000"/>
                                        <p:tgtEl>
                                          <p:spTgt spid="15"/>
                                        </p:tgtEl>
                                        <p:attrNameLst>
                                          <p:attrName>ppt_h</p:attrName>
                                        </p:attrNameLst>
                                      </p:cBhvr>
                                      <p:tavLst>
                                        <p:tav tm="0">
                                          <p:val>
                                            <p:strVal val="ppt_h"/>
                                          </p:val>
                                        </p:tav>
                                        <p:tav tm="100000">
                                          <p:val>
                                            <p:strVal val="ppt_h"/>
                                          </p:val>
                                        </p:tav>
                                      </p:tavLst>
                                    </p:anim>
                                    <p:animEffect transition="out" filter="fade">
                                      <p:cBhvr>
                                        <p:cTn id="18" dur="1000"/>
                                        <p:tgtEl>
                                          <p:spTgt spid="15"/>
                                        </p:tgtEl>
                                      </p:cBhvr>
                                    </p:animEffect>
                                    <p:set>
                                      <p:cBhvr>
                                        <p:cTn id="19" dur="1" fill="hold">
                                          <p:stCondLst>
                                            <p:cond delay="999"/>
                                          </p:stCondLst>
                                        </p:cTn>
                                        <p:tgtEl>
                                          <p:spTgt spid="15"/>
                                        </p:tgtEl>
                                        <p:attrNameLst>
                                          <p:attrName>style.visibility</p:attrName>
                                        </p:attrNameLst>
                                      </p:cBhvr>
                                      <p:to>
                                        <p:strVal val="hidden"/>
                                      </p:to>
                                    </p:set>
                                  </p:childTnLst>
                                </p:cTn>
                              </p:par>
                              <p:par>
                                <p:cTn id="20" presetID="55" presetClass="exit" presetSubtype="0" fill="hold" grpId="0" nodeType="withEffect">
                                  <p:stCondLst>
                                    <p:cond delay="800"/>
                                  </p:stCondLst>
                                  <p:childTnLst>
                                    <p:anim calcmode="lin" valueType="num">
                                      <p:cBhvr>
                                        <p:cTn id="21" dur="1000"/>
                                        <p:tgtEl>
                                          <p:spTgt spid="20"/>
                                        </p:tgtEl>
                                        <p:attrNameLst>
                                          <p:attrName>ppt_w</p:attrName>
                                        </p:attrNameLst>
                                      </p:cBhvr>
                                      <p:tavLst>
                                        <p:tav tm="0">
                                          <p:val>
                                            <p:strVal val="ppt_w"/>
                                          </p:val>
                                        </p:tav>
                                        <p:tav tm="100000">
                                          <p:val>
                                            <p:strVal val="ppt_w*0.70"/>
                                          </p:val>
                                        </p:tav>
                                      </p:tavLst>
                                    </p:anim>
                                    <p:anim calcmode="lin" valueType="num">
                                      <p:cBhvr>
                                        <p:cTn id="22" dur="1000"/>
                                        <p:tgtEl>
                                          <p:spTgt spid="20"/>
                                        </p:tgtEl>
                                        <p:attrNameLst>
                                          <p:attrName>ppt_h</p:attrName>
                                        </p:attrNameLst>
                                      </p:cBhvr>
                                      <p:tavLst>
                                        <p:tav tm="0">
                                          <p:val>
                                            <p:strVal val="ppt_h"/>
                                          </p:val>
                                        </p:tav>
                                        <p:tav tm="100000">
                                          <p:val>
                                            <p:strVal val="ppt_h"/>
                                          </p:val>
                                        </p:tav>
                                      </p:tavLst>
                                    </p:anim>
                                    <p:animEffect transition="out" filter="fade">
                                      <p:cBhvr>
                                        <p:cTn id="23" dur="1000"/>
                                        <p:tgtEl>
                                          <p:spTgt spid="20"/>
                                        </p:tgtEl>
                                      </p:cBhvr>
                                    </p:animEffect>
                                    <p:set>
                                      <p:cBhvr>
                                        <p:cTn id="24" dur="1" fill="hold">
                                          <p:stCondLst>
                                            <p:cond delay="999"/>
                                          </p:stCondLst>
                                        </p:cTn>
                                        <p:tgtEl>
                                          <p:spTgt spid="20"/>
                                        </p:tgtEl>
                                        <p:attrNameLst>
                                          <p:attrName>style.visibility</p:attrName>
                                        </p:attrNameLst>
                                      </p:cBhvr>
                                      <p:to>
                                        <p:strVal val="hidden"/>
                                      </p:to>
                                    </p:set>
                                  </p:childTnLst>
                                </p:cTn>
                              </p:par>
                              <p:par>
                                <p:cTn id="25" presetID="55" presetClass="exit" presetSubtype="0" fill="hold" grpId="0" nodeType="withEffect">
                                  <p:stCondLst>
                                    <p:cond delay="900"/>
                                  </p:stCondLst>
                                  <p:childTnLst>
                                    <p:anim calcmode="lin" valueType="num">
                                      <p:cBhvr>
                                        <p:cTn id="26" dur="1000"/>
                                        <p:tgtEl>
                                          <p:spTgt spid="23"/>
                                        </p:tgtEl>
                                        <p:attrNameLst>
                                          <p:attrName>ppt_w</p:attrName>
                                        </p:attrNameLst>
                                      </p:cBhvr>
                                      <p:tavLst>
                                        <p:tav tm="0">
                                          <p:val>
                                            <p:strVal val="ppt_w"/>
                                          </p:val>
                                        </p:tav>
                                        <p:tav tm="100000">
                                          <p:val>
                                            <p:strVal val="ppt_w*0.70"/>
                                          </p:val>
                                        </p:tav>
                                      </p:tavLst>
                                    </p:anim>
                                    <p:anim calcmode="lin" valueType="num">
                                      <p:cBhvr>
                                        <p:cTn id="27" dur="1000"/>
                                        <p:tgtEl>
                                          <p:spTgt spid="23"/>
                                        </p:tgtEl>
                                        <p:attrNameLst>
                                          <p:attrName>ppt_h</p:attrName>
                                        </p:attrNameLst>
                                      </p:cBhvr>
                                      <p:tavLst>
                                        <p:tav tm="0">
                                          <p:val>
                                            <p:strVal val="ppt_h"/>
                                          </p:val>
                                        </p:tav>
                                        <p:tav tm="100000">
                                          <p:val>
                                            <p:strVal val="ppt_h"/>
                                          </p:val>
                                        </p:tav>
                                      </p:tavLst>
                                    </p:anim>
                                    <p:animEffect transition="out" filter="fade">
                                      <p:cBhvr>
                                        <p:cTn id="28" dur="1000"/>
                                        <p:tgtEl>
                                          <p:spTgt spid="23"/>
                                        </p:tgtEl>
                                      </p:cBhvr>
                                    </p:animEffect>
                                    <p:set>
                                      <p:cBhvr>
                                        <p:cTn id="29" dur="1" fill="hold">
                                          <p:stCondLst>
                                            <p:cond delay="999"/>
                                          </p:stCondLst>
                                        </p:cTn>
                                        <p:tgtEl>
                                          <p:spTgt spid="23"/>
                                        </p:tgtEl>
                                        <p:attrNameLst>
                                          <p:attrName>style.visibility</p:attrName>
                                        </p:attrNameLst>
                                      </p:cBhvr>
                                      <p:to>
                                        <p:strVal val="hidden"/>
                                      </p:to>
                                    </p:set>
                                  </p:childTnLst>
                                </p:cTn>
                              </p:par>
                              <p:par>
                                <p:cTn id="30" presetID="55" presetClass="exit" presetSubtype="0" fill="hold" grpId="0" nodeType="withEffect">
                                  <p:stCondLst>
                                    <p:cond delay="1000"/>
                                  </p:stCondLst>
                                  <p:childTnLst>
                                    <p:anim calcmode="lin" valueType="num">
                                      <p:cBhvr>
                                        <p:cTn id="31" dur="1000"/>
                                        <p:tgtEl>
                                          <p:spTgt spid="10"/>
                                        </p:tgtEl>
                                        <p:attrNameLst>
                                          <p:attrName>ppt_w</p:attrName>
                                        </p:attrNameLst>
                                      </p:cBhvr>
                                      <p:tavLst>
                                        <p:tav tm="0">
                                          <p:val>
                                            <p:strVal val="ppt_w"/>
                                          </p:val>
                                        </p:tav>
                                        <p:tav tm="100000">
                                          <p:val>
                                            <p:strVal val="ppt_w*0.70"/>
                                          </p:val>
                                        </p:tav>
                                      </p:tavLst>
                                    </p:anim>
                                    <p:anim calcmode="lin" valueType="num">
                                      <p:cBhvr>
                                        <p:cTn id="32" dur="1000"/>
                                        <p:tgtEl>
                                          <p:spTgt spid="10"/>
                                        </p:tgtEl>
                                        <p:attrNameLst>
                                          <p:attrName>ppt_h</p:attrName>
                                        </p:attrNameLst>
                                      </p:cBhvr>
                                      <p:tavLst>
                                        <p:tav tm="0">
                                          <p:val>
                                            <p:strVal val="ppt_h"/>
                                          </p:val>
                                        </p:tav>
                                        <p:tav tm="100000">
                                          <p:val>
                                            <p:strVal val="ppt_h"/>
                                          </p:val>
                                        </p:tav>
                                      </p:tavLst>
                                    </p:anim>
                                    <p:animEffect transition="out" filter="fade">
                                      <p:cBhvr>
                                        <p:cTn id="33" dur="1000"/>
                                        <p:tgtEl>
                                          <p:spTgt spid="10"/>
                                        </p:tgtEl>
                                      </p:cBhvr>
                                    </p:animEffect>
                                    <p:set>
                                      <p:cBhvr>
                                        <p:cTn id="34" dur="1" fill="hold">
                                          <p:stCondLst>
                                            <p:cond delay="999"/>
                                          </p:stCondLst>
                                        </p:cTn>
                                        <p:tgtEl>
                                          <p:spTgt spid="10"/>
                                        </p:tgtEl>
                                        <p:attrNameLst>
                                          <p:attrName>style.visibility</p:attrName>
                                        </p:attrNameLst>
                                      </p:cBhvr>
                                      <p:to>
                                        <p:strVal val="hidden"/>
                                      </p:to>
                                    </p:set>
                                  </p:childTnLst>
                                </p:cTn>
                              </p:par>
                              <p:par>
                                <p:cTn id="35" presetID="55" presetClass="exit" presetSubtype="0" fill="hold" grpId="0" nodeType="withEffect">
                                  <p:stCondLst>
                                    <p:cond delay="1100"/>
                                  </p:stCondLst>
                                  <p:childTnLst>
                                    <p:anim calcmode="lin" valueType="num">
                                      <p:cBhvr>
                                        <p:cTn id="36" dur="1000"/>
                                        <p:tgtEl>
                                          <p:spTgt spid="13"/>
                                        </p:tgtEl>
                                        <p:attrNameLst>
                                          <p:attrName>ppt_w</p:attrName>
                                        </p:attrNameLst>
                                      </p:cBhvr>
                                      <p:tavLst>
                                        <p:tav tm="0">
                                          <p:val>
                                            <p:strVal val="ppt_w"/>
                                          </p:val>
                                        </p:tav>
                                        <p:tav tm="100000">
                                          <p:val>
                                            <p:strVal val="ppt_w*0.70"/>
                                          </p:val>
                                        </p:tav>
                                      </p:tavLst>
                                    </p:anim>
                                    <p:anim calcmode="lin" valueType="num">
                                      <p:cBhvr>
                                        <p:cTn id="37" dur="1000"/>
                                        <p:tgtEl>
                                          <p:spTgt spid="13"/>
                                        </p:tgtEl>
                                        <p:attrNameLst>
                                          <p:attrName>ppt_h</p:attrName>
                                        </p:attrNameLst>
                                      </p:cBhvr>
                                      <p:tavLst>
                                        <p:tav tm="0">
                                          <p:val>
                                            <p:strVal val="ppt_h"/>
                                          </p:val>
                                        </p:tav>
                                        <p:tav tm="100000">
                                          <p:val>
                                            <p:strVal val="ppt_h"/>
                                          </p:val>
                                        </p:tav>
                                      </p:tavLst>
                                    </p:anim>
                                    <p:animEffect transition="out" filter="fade">
                                      <p:cBhvr>
                                        <p:cTn id="38" dur="1000"/>
                                        <p:tgtEl>
                                          <p:spTgt spid="13"/>
                                        </p:tgtEl>
                                      </p:cBhvr>
                                    </p:animEffect>
                                    <p:set>
                                      <p:cBhvr>
                                        <p:cTn id="39" dur="1" fill="hold">
                                          <p:stCondLst>
                                            <p:cond delay="999"/>
                                          </p:stCondLst>
                                        </p:cTn>
                                        <p:tgtEl>
                                          <p:spTgt spid="13"/>
                                        </p:tgtEl>
                                        <p:attrNameLst>
                                          <p:attrName>style.visibility</p:attrName>
                                        </p:attrNameLst>
                                      </p:cBhvr>
                                      <p:to>
                                        <p:strVal val="hidden"/>
                                      </p:to>
                                    </p:set>
                                  </p:childTnLst>
                                </p:cTn>
                              </p:par>
                              <p:par>
                                <p:cTn id="40" presetID="55" presetClass="exit" presetSubtype="0" fill="hold" grpId="0" nodeType="withEffect">
                                  <p:stCondLst>
                                    <p:cond delay="1200"/>
                                  </p:stCondLst>
                                  <p:childTnLst>
                                    <p:anim calcmode="lin" valueType="num">
                                      <p:cBhvr>
                                        <p:cTn id="41" dur="1000"/>
                                        <p:tgtEl>
                                          <p:spTgt spid="16"/>
                                        </p:tgtEl>
                                        <p:attrNameLst>
                                          <p:attrName>ppt_w</p:attrName>
                                        </p:attrNameLst>
                                      </p:cBhvr>
                                      <p:tavLst>
                                        <p:tav tm="0">
                                          <p:val>
                                            <p:strVal val="ppt_w"/>
                                          </p:val>
                                        </p:tav>
                                        <p:tav tm="100000">
                                          <p:val>
                                            <p:strVal val="ppt_w*0.70"/>
                                          </p:val>
                                        </p:tav>
                                      </p:tavLst>
                                    </p:anim>
                                    <p:anim calcmode="lin" valueType="num">
                                      <p:cBhvr>
                                        <p:cTn id="42" dur="1000"/>
                                        <p:tgtEl>
                                          <p:spTgt spid="16"/>
                                        </p:tgtEl>
                                        <p:attrNameLst>
                                          <p:attrName>ppt_h</p:attrName>
                                        </p:attrNameLst>
                                      </p:cBhvr>
                                      <p:tavLst>
                                        <p:tav tm="0">
                                          <p:val>
                                            <p:strVal val="ppt_h"/>
                                          </p:val>
                                        </p:tav>
                                        <p:tav tm="100000">
                                          <p:val>
                                            <p:strVal val="ppt_h"/>
                                          </p:val>
                                        </p:tav>
                                      </p:tavLst>
                                    </p:anim>
                                    <p:animEffect transition="out" filter="fade">
                                      <p:cBhvr>
                                        <p:cTn id="43" dur="1000"/>
                                        <p:tgtEl>
                                          <p:spTgt spid="16"/>
                                        </p:tgtEl>
                                      </p:cBhvr>
                                    </p:animEffect>
                                    <p:set>
                                      <p:cBhvr>
                                        <p:cTn id="44" dur="1" fill="hold">
                                          <p:stCondLst>
                                            <p:cond delay="999"/>
                                          </p:stCondLst>
                                        </p:cTn>
                                        <p:tgtEl>
                                          <p:spTgt spid="16"/>
                                        </p:tgtEl>
                                        <p:attrNameLst>
                                          <p:attrName>style.visibility</p:attrName>
                                        </p:attrNameLst>
                                      </p:cBhvr>
                                      <p:to>
                                        <p:strVal val="hidden"/>
                                      </p:to>
                                    </p:set>
                                  </p:childTnLst>
                                </p:cTn>
                              </p:par>
                              <p:par>
                                <p:cTn id="45" presetID="55" presetClass="exit" presetSubtype="0" fill="hold" grpId="0" nodeType="withEffect">
                                  <p:stCondLst>
                                    <p:cond delay="1300"/>
                                  </p:stCondLst>
                                  <p:childTnLst>
                                    <p:anim calcmode="lin" valueType="num">
                                      <p:cBhvr>
                                        <p:cTn id="46" dur="1000"/>
                                        <p:tgtEl>
                                          <p:spTgt spid="18"/>
                                        </p:tgtEl>
                                        <p:attrNameLst>
                                          <p:attrName>ppt_w</p:attrName>
                                        </p:attrNameLst>
                                      </p:cBhvr>
                                      <p:tavLst>
                                        <p:tav tm="0">
                                          <p:val>
                                            <p:strVal val="ppt_w"/>
                                          </p:val>
                                        </p:tav>
                                        <p:tav tm="100000">
                                          <p:val>
                                            <p:strVal val="ppt_w*0.70"/>
                                          </p:val>
                                        </p:tav>
                                      </p:tavLst>
                                    </p:anim>
                                    <p:anim calcmode="lin" valueType="num">
                                      <p:cBhvr>
                                        <p:cTn id="47" dur="1000"/>
                                        <p:tgtEl>
                                          <p:spTgt spid="18"/>
                                        </p:tgtEl>
                                        <p:attrNameLst>
                                          <p:attrName>ppt_h</p:attrName>
                                        </p:attrNameLst>
                                      </p:cBhvr>
                                      <p:tavLst>
                                        <p:tav tm="0">
                                          <p:val>
                                            <p:strVal val="ppt_h"/>
                                          </p:val>
                                        </p:tav>
                                        <p:tav tm="100000">
                                          <p:val>
                                            <p:strVal val="ppt_h"/>
                                          </p:val>
                                        </p:tav>
                                      </p:tavLst>
                                    </p:anim>
                                    <p:animEffect transition="out" filter="fade">
                                      <p:cBhvr>
                                        <p:cTn id="48" dur="1000"/>
                                        <p:tgtEl>
                                          <p:spTgt spid="18"/>
                                        </p:tgtEl>
                                      </p:cBhvr>
                                    </p:animEffect>
                                    <p:set>
                                      <p:cBhvr>
                                        <p:cTn id="49" dur="1" fill="hold">
                                          <p:stCondLst>
                                            <p:cond delay="999"/>
                                          </p:stCondLst>
                                        </p:cTn>
                                        <p:tgtEl>
                                          <p:spTgt spid="18"/>
                                        </p:tgtEl>
                                        <p:attrNameLst>
                                          <p:attrName>style.visibility</p:attrName>
                                        </p:attrNameLst>
                                      </p:cBhvr>
                                      <p:to>
                                        <p:strVal val="hidden"/>
                                      </p:to>
                                    </p:set>
                                  </p:childTnLst>
                                </p:cTn>
                              </p:par>
                              <p:par>
                                <p:cTn id="50" presetID="55" presetClass="exit" presetSubtype="0" fill="hold" grpId="0" nodeType="withEffect">
                                  <p:stCondLst>
                                    <p:cond delay="1400"/>
                                  </p:stCondLst>
                                  <p:childTnLst>
                                    <p:anim calcmode="lin" valueType="num">
                                      <p:cBhvr>
                                        <p:cTn id="51" dur="1000"/>
                                        <p:tgtEl>
                                          <p:spTgt spid="21"/>
                                        </p:tgtEl>
                                        <p:attrNameLst>
                                          <p:attrName>ppt_w</p:attrName>
                                        </p:attrNameLst>
                                      </p:cBhvr>
                                      <p:tavLst>
                                        <p:tav tm="0">
                                          <p:val>
                                            <p:strVal val="ppt_w"/>
                                          </p:val>
                                        </p:tav>
                                        <p:tav tm="100000">
                                          <p:val>
                                            <p:strVal val="ppt_w*0.70"/>
                                          </p:val>
                                        </p:tav>
                                      </p:tavLst>
                                    </p:anim>
                                    <p:anim calcmode="lin" valueType="num">
                                      <p:cBhvr>
                                        <p:cTn id="52" dur="1000"/>
                                        <p:tgtEl>
                                          <p:spTgt spid="21"/>
                                        </p:tgtEl>
                                        <p:attrNameLst>
                                          <p:attrName>ppt_h</p:attrName>
                                        </p:attrNameLst>
                                      </p:cBhvr>
                                      <p:tavLst>
                                        <p:tav tm="0">
                                          <p:val>
                                            <p:strVal val="ppt_h"/>
                                          </p:val>
                                        </p:tav>
                                        <p:tav tm="100000">
                                          <p:val>
                                            <p:strVal val="ppt_h"/>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55" presetClass="exit" presetSubtype="0" fill="hold" grpId="0" nodeType="withEffect">
                                  <p:stCondLst>
                                    <p:cond delay="1500"/>
                                  </p:stCondLst>
                                  <p:childTnLst>
                                    <p:anim calcmode="lin" valueType="num">
                                      <p:cBhvr>
                                        <p:cTn id="56" dur="1000"/>
                                        <p:tgtEl>
                                          <p:spTgt spid="11"/>
                                        </p:tgtEl>
                                        <p:attrNameLst>
                                          <p:attrName>ppt_w</p:attrName>
                                        </p:attrNameLst>
                                      </p:cBhvr>
                                      <p:tavLst>
                                        <p:tav tm="0">
                                          <p:val>
                                            <p:strVal val="ppt_w"/>
                                          </p:val>
                                        </p:tav>
                                        <p:tav tm="100000">
                                          <p:val>
                                            <p:strVal val="ppt_w*0.70"/>
                                          </p:val>
                                        </p:tav>
                                      </p:tavLst>
                                    </p:anim>
                                    <p:anim calcmode="lin" valueType="num">
                                      <p:cBhvr>
                                        <p:cTn id="57" dur="1000"/>
                                        <p:tgtEl>
                                          <p:spTgt spid="11"/>
                                        </p:tgtEl>
                                        <p:attrNameLst>
                                          <p:attrName>ppt_h</p:attrName>
                                        </p:attrNameLst>
                                      </p:cBhvr>
                                      <p:tavLst>
                                        <p:tav tm="0">
                                          <p:val>
                                            <p:strVal val="ppt_h"/>
                                          </p:val>
                                        </p:tav>
                                        <p:tav tm="100000">
                                          <p:val>
                                            <p:strVal val="ppt_h"/>
                                          </p:val>
                                        </p:tav>
                                      </p:tavLst>
                                    </p:anim>
                                    <p:animEffect transition="out" filter="fade">
                                      <p:cBhvr>
                                        <p:cTn id="58" dur="1000"/>
                                        <p:tgtEl>
                                          <p:spTgt spid="11"/>
                                        </p:tgtEl>
                                      </p:cBhvr>
                                    </p:animEffect>
                                    <p:set>
                                      <p:cBhvr>
                                        <p:cTn id="59" dur="1" fill="hold">
                                          <p:stCondLst>
                                            <p:cond delay="999"/>
                                          </p:stCondLst>
                                        </p:cTn>
                                        <p:tgtEl>
                                          <p:spTgt spid="11"/>
                                        </p:tgtEl>
                                        <p:attrNameLst>
                                          <p:attrName>style.visibility</p:attrName>
                                        </p:attrNameLst>
                                      </p:cBhvr>
                                      <p:to>
                                        <p:strVal val="hidden"/>
                                      </p:to>
                                    </p:set>
                                  </p:childTnLst>
                                </p:cTn>
                              </p:par>
                              <p:par>
                                <p:cTn id="60" presetID="55" presetClass="exit" presetSubtype="0" fill="hold" grpId="0" nodeType="withEffect">
                                  <p:stCondLst>
                                    <p:cond delay="1600"/>
                                  </p:stCondLst>
                                  <p:childTnLst>
                                    <p:anim calcmode="lin" valueType="num">
                                      <p:cBhvr>
                                        <p:cTn id="61" dur="1000"/>
                                        <p:tgtEl>
                                          <p:spTgt spid="14"/>
                                        </p:tgtEl>
                                        <p:attrNameLst>
                                          <p:attrName>ppt_w</p:attrName>
                                        </p:attrNameLst>
                                      </p:cBhvr>
                                      <p:tavLst>
                                        <p:tav tm="0">
                                          <p:val>
                                            <p:strVal val="ppt_w"/>
                                          </p:val>
                                        </p:tav>
                                        <p:tav tm="100000">
                                          <p:val>
                                            <p:strVal val="ppt_w*0.70"/>
                                          </p:val>
                                        </p:tav>
                                      </p:tavLst>
                                    </p:anim>
                                    <p:anim calcmode="lin" valueType="num">
                                      <p:cBhvr>
                                        <p:cTn id="62" dur="1000"/>
                                        <p:tgtEl>
                                          <p:spTgt spid="14"/>
                                        </p:tgtEl>
                                        <p:attrNameLst>
                                          <p:attrName>ppt_h</p:attrName>
                                        </p:attrNameLst>
                                      </p:cBhvr>
                                      <p:tavLst>
                                        <p:tav tm="0">
                                          <p:val>
                                            <p:strVal val="ppt_h"/>
                                          </p:val>
                                        </p:tav>
                                        <p:tav tm="100000">
                                          <p:val>
                                            <p:strVal val="ppt_h"/>
                                          </p:val>
                                        </p:tav>
                                      </p:tavLst>
                                    </p:anim>
                                    <p:animEffect transition="out" filter="fade">
                                      <p:cBhvr>
                                        <p:cTn id="63" dur="1000"/>
                                        <p:tgtEl>
                                          <p:spTgt spid="14"/>
                                        </p:tgtEl>
                                      </p:cBhvr>
                                    </p:animEffect>
                                    <p:set>
                                      <p:cBhvr>
                                        <p:cTn id="64" dur="1" fill="hold">
                                          <p:stCondLst>
                                            <p:cond delay="999"/>
                                          </p:stCondLst>
                                        </p:cTn>
                                        <p:tgtEl>
                                          <p:spTgt spid="14"/>
                                        </p:tgtEl>
                                        <p:attrNameLst>
                                          <p:attrName>style.visibility</p:attrName>
                                        </p:attrNameLst>
                                      </p:cBhvr>
                                      <p:to>
                                        <p:strVal val="hidden"/>
                                      </p:to>
                                    </p:set>
                                  </p:childTnLst>
                                </p:cTn>
                              </p:par>
                              <p:par>
                                <p:cTn id="65" presetID="55" presetClass="exit" presetSubtype="0" fill="hold" grpId="0" nodeType="withEffect">
                                  <p:stCondLst>
                                    <p:cond delay="1700"/>
                                  </p:stCondLst>
                                  <p:childTnLst>
                                    <p:anim calcmode="lin" valueType="num">
                                      <p:cBhvr>
                                        <p:cTn id="66" dur="1000"/>
                                        <p:tgtEl>
                                          <p:spTgt spid="17"/>
                                        </p:tgtEl>
                                        <p:attrNameLst>
                                          <p:attrName>ppt_w</p:attrName>
                                        </p:attrNameLst>
                                      </p:cBhvr>
                                      <p:tavLst>
                                        <p:tav tm="0">
                                          <p:val>
                                            <p:strVal val="ppt_w"/>
                                          </p:val>
                                        </p:tav>
                                        <p:tav tm="100000">
                                          <p:val>
                                            <p:strVal val="ppt_w*0.70"/>
                                          </p:val>
                                        </p:tav>
                                      </p:tavLst>
                                    </p:anim>
                                    <p:anim calcmode="lin" valueType="num">
                                      <p:cBhvr>
                                        <p:cTn id="67" dur="1000"/>
                                        <p:tgtEl>
                                          <p:spTgt spid="17"/>
                                        </p:tgtEl>
                                        <p:attrNameLst>
                                          <p:attrName>ppt_h</p:attrName>
                                        </p:attrNameLst>
                                      </p:cBhvr>
                                      <p:tavLst>
                                        <p:tav tm="0">
                                          <p:val>
                                            <p:strVal val="ppt_h"/>
                                          </p:val>
                                        </p:tav>
                                        <p:tav tm="100000">
                                          <p:val>
                                            <p:strVal val="ppt_h"/>
                                          </p:val>
                                        </p:tav>
                                      </p:tavLst>
                                    </p:anim>
                                    <p:animEffect transition="out" filter="fade">
                                      <p:cBhvr>
                                        <p:cTn id="68" dur="1000"/>
                                        <p:tgtEl>
                                          <p:spTgt spid="17"/>
                                        </p:tgtEl>
                                      </p:cBhvr>
                                    </p:animEffect>
                                    <p:set>
                                      <p:cBhvr>
                                        <p:cTn id="69" dur="1" fill="hold">
                                          <p:stCondLst>
                                            <p:cond delay="999"/>
                                          </p:stCondLst>
                                        </p:cTn>
                                        <p:tgtEl>
                                          <p:spTgt spid="17"/>
                                        </p:tgtEl>
                                        <p:attrNameLst>
                                          <p:attrName>style.visibility</p:attrName>
                                        </p:attrNameLst>
                                      </p:cBhvr>
                                      <p:to>
                                        <p:strVal val="hidden"/>
                                      </p:to>
                                    </p:set>
                                  </p:childTnLst>
                                </p:cTn>
                              </p:par>
                              <p:par>
                                <p:cTn id="70" presetID="55" presetClass="exit" presetSubtype="0" fill="hold" grpId="0" nodeType="withEffect">
                                  <p:stCondLst>
                                    <p:cond delay="1800"/>
                                  </p:stCondLst>
                                  <p:childTnLst>
                                    <p:anim calcmode="lin" valueType="num">
                                      <p:cBhvr>
                                        <p:cTn id="71" dur="1000"/>
                                        <p:tgtEl>
                                          <p:spTgt spid="19"/>
                                        </p:tgtEl>
                                        <p:attrNameLst>
                                          <p:attrName>ppt_w</p:attrName>
                                        </p:attrNameLst>
                                      </p:cBhvr>
                                      <p:tavLst>
                                        <p:tav tm="0">
                                          <p:val>
                                            <p:strVal val="ppt_w"/>
                                          </p:val>
                                        </p:tav>
                                        <p:tav tm="100000">
                                          <p:val>
                                            <p:strVal val="ppt_w*0.70"/>
                                          </p:val>
                                        </p:tav>
                                      </p:tavLst>
                                    </p:anim>
                                    <p:anim calcmode="lin" valueType="num">
                                      <p:cBhvr>
                                        <p:cTn id="72" dur="1000"/>
                                        <p:tgtEl>
                                          <p:spTgt spid="19"/>
                                        </p:tgtEl>
                                        <p:attrNameLst>
                                          <p:attrName>ppt_h</p:attrName>
                                        </p:attrNameLst>
                                      </p:cBhvr>
                                      <p:tavLst>
                                        <p:tav tm="0">
                                          <p:val>
                                            <p:strVal val="ppt_h"/>
                                          </p:val>
                                        </p:tav>
                                        <p:tav tm="100000">
                                          <p:val>
                                            <p:strVal val="ppt_h"/>
                                          </p:val>
                                        </p:tav>
                                      </p:tavLst>
                                    </p:anim>
                                    <p:animEffect transition="out" filter="fade">
                                      <p:cBhvr>
                                        <p:cTn id="73" dur="1000"/>
                                        <p:tgtEl>
                                          <p:spTgt spid="19"/>
                                        </p:tgtEl>
                                      </p:cBhvr>
                                    </p:animEffect>
                                    <p:set>
                                      <p:cBhvr>
                                        <p:cTn id="74" dur="1" fill="hold">
                                          <p:stCondLst>
                                            <p:cond delay="999"/>
                                          </p:stCondLst>
                                        </p:cTn>
                                        <p:tgtEl>
                                          <p:spTgt spid="19"/>
                                        </p:tgtEl>
                                        <p:attrNameLst>
                                          <p:attrName>style.visibility</p:attrName>
                                        </p:attrNameLst>
                                      </p:cBhvr>
                                      <p:to>
                                        <p:strVal val="hidden"/>
                                      </p:to>
                                    </p:set>
                                  </p:childTnLst>
                                </p:cTn>
                              </p:par>
                              <p:par>
                                <p:cTn id="75" presetID="55" presetClass="exit" presetSubtype="0" fill="hold" grpId="0" nodeType="withEffect">
                                  <p:stCondLst>
                                    <p:cond delay="1900"/>
                                  </p:stCondLst>
                                  <p:childTnLst>
                                    <p:anim calcmode="lin" valueType="num">
                                      <p:cBhvr>
                                        <p:cTn id="76" dur="1000"/>
                                        <p:tgtEl>
                                          <p:spTgt spid="22"/>
                                        </p:tgtEl>
                                        <p:attrNameLst>
                                          <p:attrName>ppt_w</p:attrName>
                                        </p:attrNameLst>
                                      </p:cBhvr>
                                      <p:tavLst>
                                        <p:tav tm="0">
                                          <p:val>
                                            <p:strVal val="ppt_w"/>
                                          </p:val>
                                        </p:tav>
                                        <p:tav tm="100000">
                                          <p:val>
                                            <p:strVal val="ppt_w*0.70"/>
                                          </p:val>
                                        </p:tav>
                                      </p:tavLst>
                                    </p:anim>
                                    <p:anim calcmode="lin" valueType="num">
                                      <p:cBhvr>
                                        <p:cTn id="77" dur="1000"/>
                                        <p:tgtEl>
                                          <p:spTgt spid="22"/>
                                        </p:tgtEl>
                                        <p:attrNameLst>
                                          <p:attrName>ppt_h</p:attrName>
                                        </p:attrNameLst>
                                      </p:cBhvr>
                                      <p:tavLst>
                                        <p:tav tm="0">
                                          <p:val>
                                            <p:strVal val="ppt_h"/>
                                          </p:val>
                                        </p:tav>
                                        <p:tav tm="100000">
                                          <p:val>
                                            <p:strVal val="ppt_h"/>
                                          </p:val>
                                        </p:tav>
                                      </p:tavLst>
                                    </p:anim>
                                    <p:animEffect transition="out" filter="fade">
                                      <p:cBhvr>
                                        <p:cTn id="78" dur="1000"/>
                                        <p:tgtEl>
                                          <p:spTgt spid="22"/>
                                        </p:tgtEl>
                                      </p:cBhvr>
                                    </p:animEffect>
                                    <p:set>
                                      <p:cBhvr>
                                        <p:cTn id="79"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2476" b="12476"/>
          <a:stretch>
            <a:fillRect/>
          </a:stretch>
        </p:blipFill>
        <p:spPr/>
      </p:pic>
      <p:sp useBgFill="1">
        <p:nvSpPr>
          <p:cNvPr id="9" name="Rectangle 8"/>
          <p:cNvSpPr/>
          <p:nvPr/>
        </p:nvSpPr>
        <p:spPr>
          <a:xfrm>
            <a:off x="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ectangle 9"/>
          <p:cNvSpPr/>
          <p:nvPr/>
        </p:nvSpPr>
        <p:spPr>
          <a:xfrm>
            <a:off x="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1" name="Rectangle 10"/>
          <p:cNvSpPr/>
          <p:nvPr/>
        </p:nvSpPr>
        <p:spPr>
          <a:xfrm>
            <a:off x="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2" name="Rectangle 11"/>
          <p:cNvSpPr/>
          <p:nvPr/>
        </p:nvSpPr>
        <p:spPr>
          <a:xfrm>
            <a:off x="24384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ectangle 12"/>
          <p:cNvSpPr/>
          <p:nvPr/>
        </p:nvSpPr>
        <p:spPr>
          <a:xfrm>
            <a:off x="24384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4" name="Rectangle 13"/>
          <p:cNvSpPr/>
          <p:nvPr/>
        </p:nvSpPr>
        <p:spPr>
          <a:xfrm>
            <a:off x="24384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5" name="Rectangle 14"/>
          <p:cNvSpPr/>
          <p:nvPr/>
        </p:nvSpPr>
        <p:spPr>
          <a:xfrm>
            <a:off x="48768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6" name="Rectangle 15"/>
          <p:cNvSpPr/>
          <p:nvPr/>
        </p:nvSpPr>
        <p:spPr>
          <a:xfrm>
            <a:off x="48768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7" name="Rectangle 16"/>
          <p:cNvSpPr/>
          <p:nvPr/>
        </p:nvSpPr>
        <p:spPr>
          <a:xfrm>
            <a:off x="48768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8" name="Rectangle 17"/>
          <p:cNvSpPr/>
          <p:nvPr/>
        </p:nvSpPr>
        <p:spPr>
          <a:xfrm>
            <a:off x="73152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9" name="Rectangle 18"/>
          <p:cNvSpPr/>
          <p:nvPr/>
        </p:nvSpPr>
        <p:spPr>
          <a:xfrm>
            <a:off x="73152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0" name="Rectangle 19"/>
          <p:cNvSpPr/>
          <p:nvPr/>
        </p:nvSpPr>
        <p:spPr>
          <a:xfrm>
            <a:off x="73152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1" name="Rectangle 20"/>
          <p:cNvSpPr/>
          <p:nvPr/>
        </p:nvSpPr>
        <p:spPr>
          <a:xfrm>
            <a:off x="97536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2" name="Rectangle 21"/>
          <p:cNvSpPr/>
          <p:nvPr/>
        </p:nvSpPr>
        <p:spPr>
          <a:xfrm>
            <a:off x="97536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3" name="Rectangle 22"/>
          <p:cNvSpPr/>
          <p:nvPr/>
        </p:nvSpPr>
        <p:spPr>
          <a:xfrm>
            <a:off x="97536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65" y="54864"/>
            <a:ext cx="10983444" cy="3454092"/>
          </a:xfrm>
          <a:prstGeom prst="rect">
            <a:avLst/>
          </a:prstGeom>
          <a:effectLst>
            <a:softEdge rad="622300"/>
          </a:effectLst>
        </p:spPr>
      </p:pic>
      <p:sp>
        <p:nvSpPr>
          <p:cNvPr id="2" name="Rounded Rectangle 1"/>
          <p:cNvSpPr/>
          <p:nvPr/>
        </p:nvSpPr>
        <p:spPr>
          <a:xfrm>
            <a:off x="189881" y="121104"/>
            <a:ext cx="11809189" cy="677570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Rectangle 3"/>
          <p:cNvSpPr/>
          <p:nvPr/>
        </p:nvSpPr>
        <p:spPr>
          <a:xfrm>
            <a:off x="379763" y="352293"/>
            <a:ext cx="1149763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Planned Parenthood’s Board members:</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03096" y="2193710"/>
            <a:ext cx="3860279" cy="24705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Rectangle 24"/>
          <p:cNvSpPr/>
          <p:nvPr/>
        </p:nvSpPr>
        <p:spPr>
          <a:xfrm>
            <a:off x="162241" y="2703016"/>
            <a:ext cx="7358594" cy="4154984"/>
          </a:xfrm>
          <a:prstGeom prst="rect">
            <a:avLst/>
          </a:prstGeom>
          <a:noFill/>
        </p:spPr>
        <p:txBody>
          <a:bodyPr wrap="square" lIns="91440" tIns="45720" rIns="91440" bIns="45720">
            <a:spAutoFit/>
          </a:bodyPr>
          <a:lstStyle/>
          <a:p>
            <a:pPr algn="ctr"/>
            <a:r>
              <a:rPr lang="en-US" sz="4400" dirty="0">
                <a:ln w="0"/>
                <a:effectLst>
                  <a:outerShdw blurRad="38100" dist="19050" dir="2700000" algn="tl" rotWithShape="0">
                    <a:schemeClr val="dk1">
                      <a:alpha val="40000"/>
                    </a:schemeClr>
                  </a:outerShdw>
                </a:effectLst>
              </a:rPr>
              <a:t>Planned Parenthood has directors in each state it services; they all serve as a conglomerate force towards the organizations'’ key initiatives.</a:t>
            </a:r>
            <a:endParaRPr 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950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xit" presetSubtype="0" fill="hold" grpId="0" nodeType="afterEffect">
                                  <p:stCondLst>
                                    <p:cond delay="500"/>
                                  </p:stCondLst>
                                  <p:childTnLst>
                                    <p:anim calcmode="lin" valueType="num">
                                      <p:cBhvr>
                                        <p:cTn id="6" dur="1000"/>
                                        <p:tgtEl>
                                          <p:spTgt spid="9"/>
                                        </p:tgtEl>
                                        <p:attrNameLst>
                                          <p:attrName>ppt_w</p:attrName>
                                        </p:attrNameLst>
                                      </p:cBhvr>
                                      <p:tavLst>
                                        <p:tav tm="0">
                                          <p:val>
                                            <p:strVal val="ppt_w"/>
                                          </p:val>
                                        </p:tav>
                                        <p:tav tm="100000">
                                          <p:val>
                                            <p:strVal val="ppt_w*0.70"/>
                                          </p:val>
                                        </p:tav>
                                      </p:tavLst>
                                    </p:anim>
                                    <p:anim calcmode="lin" valueType="num">
                                      <p:cBhvr>
                                        <p:cTn id="7" dur="1000"/>
                                        <p:tgtEl>
                                          <p:spTgt spid="9"/>
                                        </p:tgtEl>
                                        <p:attrNameLst>
                                          <p:attrName>ppt_h</p:attrName>
                                        </p:attrNameLst>
                                      </p:cBhvr>
                                      <p:tavLst>
                                        <p:tav tm="0">
                                          <p:val>
                                            <p:strVal val="ppt_h"/>
                                          </p:val>
                                        </p:tav>
                                        <p:tav tm="100000">
                                          <p:val>
                                            <p:strVal val="ppt_h"/>
                                          </p:val>
                                        </p:tav>
                                      </p:tavLst>
                                    </p:anim>
                                    <p:animEffect transition="out" filter="fade">
                                      <p:cBhvr>
                                        <p:cTn id="8" dur="1000"/>
                                        <p:tgtEl>
                                          <p:spTgt spid="9"/>
                                        </p:tgtEl>
                                      </p:cBhvr>
                                    </p:animEffect>
                                    <p:set>
                                      <p:cBhvr>
                                        <p:cTn id="9" dur="1" fill="hold">
                                          <p:stCondLst>
                                            <p:cond delay="999"/>
                                          </p:stCondLst>
                                        </p:cTn>
                                        <p:tgtEl>
                                          <p:spTgt spid="9"/>
                                        </p:tgtEl>
                                        <p:attrNameLst>
                                          <p:attrName>style.visibility</p:attrName>
                                        </p:attrNameLst>
                                      </p:cBhvr>
                                      <p:to>
                                        <p:strVal val="hidden"/>
                                      </p:to>
                                    </p:set>
                                  </p:childTnLst>
                                </p:cTn>
                              </p:par>
                              <p:par>
                                <p:cTn id="10" presetID="55" presetClass="exit" presetSubtype="0" fill="hold" grpId="0" nodeType="withEffect">
                                  <p:stCondLst>
                                    <p:cond delay="600"/>
                                  </p:stCondLst>
                                  <p:childTnLst>
                                    <p:anim calcmode="lin" valueType="num">
                                      <p:cBhvr>
                                        <p:cTn id="11" dur="1000"/>
                                        <p:tgtEl>
                                          <p:spTgt spid="12"/>
                                        </p:tgtEl>
                                        <p:attrNameLst>
                                          <p:attrName>ppt_w</p:attrName>
                                        </p:attrNameLst>
                                      </p:cBhvr>
                                      <p:tavLst>
                                        <p:tav tm="0">
                                          <p:val>
                                            <p:strVal val="ppt_w"/>
                                          </p:val>
                                        </p:tav>
                                        <p:tav tm="100000">
                                          <p:val>
                                            <p:strVal val="ppt_w*0.70"/>
                                          </p:val>
                                        </p:tav>
                                      </p:tavLst>
                                    </p:anim>
                                    <p:anim calcmode="lin" valueType="num">
                                      <p:cBhvr>
                                        <p:cTn id="12" dur="1000"/>
                                        <p:tgtEl>
                                          <p:spTgt spid="12"/>
                                        </p:tgtEl>
                                        <p:attrNameLst>
                                          <p:attrName>ppt_h</p:attrName>
                                        </p:attrNameLst>
                                      </p:cBhvr>
                                      <p:tavLst>
                                        <p:tav tm="0">
                                          <p:val>
                                            <p:strVal val="ppt_h"/>
                                          </p:val>
                                        </p:tav>
                                        <p:tav tm="100000">
                                          <p:val>
                                            <p:strVal val="ppt_h"/>
                                          </p:val>
                                        </p:tav>
                                      </p:tavLst>
                                    </p:anim>
                                    <p:animEffect transition="out" filter="fade">
                                      <p:cBhvr>
                                        <p:cTn id="13" dur="1000"/>
                                        <p:tgtEl>
                                          <p:spTgt spid="12"/>
                                        </p:tgtEl>
                                      </p:cBhvr>
                                    </p:animEffect>
                                    <p:set>
                                      <p:cBhvr>
                                        <p:cTn id="14" dur="1" fill="hold">
                                          <p:stCondLst>
                                            <p:cond delay="999"/>
                                          </p:stCondLst>
                                        </p:cTn>
                                        <p:tgtEl>
                                          <p:spTgt spid="12"/>
                                        </p:tgtEl>
                                        <p:attrNameLst>
                                          <p:attrName>style.visibility</p:attrName>
                                        </p:attrNameLst>
                                      </p:cBhvr>
                                      <p:to>
                                        <p:strVal val="hidden"/>
                                      </p:to>
                                    </p:set>
                                  </p:childTnLst>
                                </p:cTn>
                              </p:par>
                              <p:par>
                                <p:cTn id="15" presetID="55" presetClass="exit" presetSubtype="0" fill="hold" grpId="0" nodeType="withEffect">
                                  <p:stCondLst>
                                    <p:cond delay="700"/>
                                  </p:stCondLst>
                                  <p:childTnLst>
                                    <p:anim calcmode="lin" valueType="num">
                                      <p:cBhvr>
                                        <p:cTn id="16" dur="1000"/>
                                        <p:tgtEl>
                                          <p:spTgt spid="15"/>
                                        </p:tgtEl>
                                        <p:attrNameLst>
                                          <p:attrName>ppt_w</p:attrName>
                                        </p:attrNameLst>
                                      </p:cBhvr>
                                      <p:tavLst>
                                        <p:tav tm="0">
                                          <p:val>
                                            <p:strVal val="ppt_w"/>
                                          </p:val>
                                        </p:tav>
                                        <p:tav tm="100000">
                                          <p:val>
                                            <p:strVal val="ppt_w*0.70"/>
                                          </p:val>
                                        </p:tav>
                                      </p:tavLst>
                                    </p:anim>
                                    <p:anim calcmode="lin" valueType="num">
                                      <p:cBhvr>
                                        <p:cTn id="17" dur="1000"/>
                                        <p:tgtEl>
                                          <p:spTgt spid="15"/>
                                        </p:tgtEl>
                                        <p:attrNameLst>
                                          <p:attrName>ppt_h</p:attrName>
                                        </p:attrNameLst>
                                      </p:cBhvr>
                                      <p:tavLst>
                                        <p:tav tm="0">
                                          <p:val>
                                            <p:strVal val="ppt_h"/>
                                          </p:val>
                                        </p:tav>
                                        <p:tav tm="100000">
                                          <p:val>
                                            <p:strVal val="ppt_h"/>
                                          </p:val>
                                        </p:tav>
                                      </p:tavLst>
                                    </p:anim>
                                    <p:animEffect transition="out" filter="fade">
                                      <p:cBhvr>
                                        <p:cTn id="18" dur="1000"/>
                                        <p:tgtEl>
                                          <p:spTgt spid="15"/>
                                        </p:tgtEl>
                                      </p:cBhvr>
                                    </p:animEffect>
                                    <p:set>
                                      <p:cBhvr>
                                        <p:cTn id="19" dur="1" fill="hold">
                                          <p:stCondLst>
                                            <p:cond delay="999"/>
                                          </p:stCondLst>
                                        </p:cTn>
                                        <p:tgtEl>
                                          <p:spTgt spid="15"/>
                                        </p:tgtEl>
                                        <p:attrNameLst>
                                          <p:attrName>style.visibility</p:attrName>
                                        </p:attrNameLst>
                                      </p:cBhvr>
                                      <p:to>
                                        <p:strVal val="hidden"/>
                                      </p:to>
                                    </p:set>
                                  </p:childTnLst>
                                </p:cTn>
                              </p:par>
                              <p:par>
                                <p:cTn id="20" presetID="55" presetClass="exit" presetSubtype="0" fill="hold" grpId="0" nodeType="withEffect">
                                  <p:stCondLst>
                                    <p:cond delay="800"/>
                                  </p:stCondLst>
                                  <p:childTnLst>
                                    <p:anim calcmode="lin" valueType="num">
                                      <p:cBhvr>
                                        <p:cTn id="21" dur="1000"/>
                                        <p:tgtEl>
                                          <p:spTgt spid="20"/>
                                        </p:tgtEl>
                                        <p:attrNameLst>
                                          <p:attrName>ppt_w</p:attrName>
                                        </p:attrNameLst>
                                      </p:cBhvr>
                                      <p:tavLst>
                                        <p:tav tm="0">
                                          <p:val>
                                            <p:strVal val="ppt_w"/>
                                          </p:val>
                                        </p:tav>
                                        <p:tav tm="100000">
                                          <p:val>
                                            <p:strVal val="ppt_w*0.70"/>
                                          </p:val>
                                        </p:tav>
                                      </p:tavLst>
                                    </p:anim>
                                    <p:anim calcmode="lin" valueType="num">
                                      <p:cBhvr>
                                        <p:cTn id="22" dur="1000"/>
                                        <p:tgtEl>
                                          <p:spTgt spid="20"/>
                                        </p:tgtEl>
                                        <p:attrNameLst>
                                          <p:attrName>ppt_h</p:attrName>
                                        </p:attrNameLst>
                                      </p:cBhvr>
                                      <p:tavLst>
                                        <p:tav tm="0">
                                          <p:val>
                                            <p:strVal val="ppt_h"/>
                                          </p:val>
                                        </p:tav>
                                        <p:tav tm="100000">
                                          <p:val>
                                            <p:strVal val="ppt_h"/>
                                          </p:val>
                                        </p:tav>
                                      </p:tavLst>
                                    </p:anim>
                                    <p:animEffect transition="out" filter="fade">
                                      <p:cBhvr>
                                        <p:cTn id="23" dur="1000"/>
                                        <p:tgtEl>
                                          <p:spTgt spid="20"/>
                                        </p:tgtEl>
                                      </p:cBhvr>
                                    </p:animEffect>
                                    <p:set>
                                      <p:cBhvr>
                                        <p:cTn id="24" dur="1" fill="hold">
                                          <p:stCondLst>
                                            <p:cond delay="999"/>
                                          </p:stCondLst>
                                        </p:cTn>
                                        <p:tgtEl>
                                          <p:spTgt spid="20"/>
                                        </p:tgtEl>
                                        <p:attrNameLst>
                                          <p:attrName>style.visibility</p:attrName>
                                        </p:attrNameLst>
                                      </p:cBhvr>
                                      <p:to>
                                        <p:strVal val="hidden"/>
                                      </p:to>
                                    </p:set>
                                  </p:childTnLst>
                                </p:cTn>
                              </p:par>
                              <p:par>
                                <p:cTn id="25" presetID="55" presetClass="exit" presetSubtype="0" fill="hold" grpId="0" nodeType="withEffect">
                                  <p:stCondLst>
                                    <p:cond delay="900"/>
                                  </p:stCondLst>
                                  <p:childTnLst>
                                    <p:anim calcmode="lin" valueType="num">
                                      <p:cBhvr>
                                        <p:cTn id="26" dur="1000"/>
                                        <p:tgtEl>
                                          <p:spTgt spid="23"/>
                                        </p:tgtEl>
                                        <p:attrNameLst>
                                          <p:attrName>ppt_w</p:attrName>
                                        </p:attrNameLst>
                                      </p:cBhvr>
                                      <p:tavLst>
                                        <p:tav tm="0">
                                          <p:val>
                                            <p:strVal val="ppt_w"/>
                                          </p:val>
                                        </p:tav>
                                        <p:tav tm="100000">
                                          <p:val>
                                            <p:strVal val="ppt_w*0.70"/>
                                          </p:val>
                                        </p:tav>
                                      </p:tavLst>
                                    </p:anim>
                                    <p:anim calcmode="lin" valueType="num">
                                      <p:cBhvr>
                                        <p:cTn id="27" dur="1000"/>
                                        <p:tgtEl>
                                          <p:spTgt spid="23"/>
                                        </p:tgtEl>
                                        <p:attrNameLst>
                                          <p:attrName>ppt_h</p:attrName>
                                        </p:attrNameLst>
                                      </p:cBhvr>
                                      <p:tavLst>
                                        <p:tav tm="0">
                                          <p:val>
                                            <p:strVal val="ppt_h"/>
                                          </p:val>
                                        </p:tav>
                                        <p:tav tm="100000">
                                          <p:val>
                                            <p:strVal val="ppt_h"/>
                                          </p:val>
                                        </p:tav>
                                      </p:tavLst>
                                    </p:anim>
                                    <p:animEffect transition="out" filter="fade">
                                      <p:cBhvr>
                                        <p:cTn id="28" dur="1000"/>
                                        <p:tgtEl>
                                          <p:spTgt spid="23"/>
                                        </p:tgtEl>
                                      </p:cBhvr>
                                    </p:animEffect>
                                    <p:set>
                                      <p:cBhvr>
                                        <p:cTn id="29" dur="1" fill="hold">
                                          <p:stCondLst>
                                            <p:cond delay="999"/>
                                          </p:stCondLst>
                                        </p:cTn>
                                        <p:tgtEl>
                                          <p:spTgt spid="23"/>
                                        </p:tgtEl>
                                        <p:attrNameLst>
                                          <p:attrName>style.visibility</p:attrName>
                                        </p:attrNameLst>
                                      </p:cBhvr>
                                      <p:to>
                                        <p:strVal val="hidden"/>
                                      </p:to>
                                    </p:set>
                                  </p:childTnLst>
                                </p:cTn>
                              </p:par>
                              <p:par>
                                <p:cTn id="30" presetID="55" presetClass="exit" presetSubtype="0" fill="hold" grpId="0" nodeType="withEffect">
                                  <p:stCondLst>
                                    <p:cond delay="1000"/>
                                  </p:stCondLst>
                                  <p:childTnLst>
                                    <p:anim calcmode="lin" valueType="num">
                                      <p:cBhvr>
                                        <p:cTn id="31" dur="1000"/>
                                        <p:tgtEl>
                                          <p:spTgt spid="10"/>
                                        </p:tgtEl>
                                        <p:attrNameLst>
                                          <p:attrName>ppt_w</p:attrName>
                                        </p:attrNameLst>
                                      </p:cBhvr>
                                      <p:tavLst>
                                        <p:tav tm="0">
                                          <p:val>
                                            <p:strVal val="ppt_w"/>
                                          </p:val>
                                        </p:tav>
                                        <p:tav tm="100000">
                                          <p:val>
                                            <p:strVal val="ppt_w*0.70"/>
                                          </p:val>
                                        </p:tav>
                                      </p:tavLst>
                                    </p:anim>
                                    <p:anim calcmode="lin" valueType="num">
                                      <p:cBhvr>
                                        <p:cTn id="32" dur="1000"/>
                                        <p:tgtEl>
                                          <p:spTgt spid="10"/>
                                        </p:tgtEl>
                                        <p:attrNameLst>
                                          <p:attrName>ppt_h</p:attrName>
                                        </p:attrNameLst>
                                      </p:cBhvr>
                                      <p:tavLst>
                                        <p:tav tm="0">
                                          <p:val>
                                            <p:strVal val="ppt_h"/>
                                          </p:val>
                                        </p:tav>
                                        <p:tav tm="100000">
                                          <p:val>
                                            <p:strVal val="ppt_h"/>
                                          </p:val>
                                        </p:tav>
                                      </p:tavLst>
                                    </p:anim>
                                    <p:animEffect transition="out" filter="fade">
                                      <p:cBhvr>
                                        <p:cTn id="33" dur="1000"/>
                                        <p:tgtEl>
                                          <p:spTgt spid="10"/>
                                        </p:tgtEl>
                                      </p:cBhvr>
                                    </p:animEffect>
                                    <p:set>
                                      <p:cBhvr>
                                        <p:cTn id="34" dur="1" fill="hold">
                                          <p:stCondLst>
                                            <p:cond delay="999"/>
                                          </p:stCondLst>
                                        </p:cTn>
                                        <p:tgtEl>
                                          <p:spTgt spid="10"/>
                                        </p:tgtEl>
                                        <p:attrNameLst>
                                          <p:attrName>style.visibility</p:attrName>
                                        </p:attrNameLst>
                                      </p:cBhvr>
                                      <p:to>
                                        <p:strVal val="hidden"/>
                                      </p:to>
                                    </p:set>
                                  </p:childTnLst>
                                </p:cTn>
                              </p:par>
                              <p:par>
                                <p:cTn id="35" presetID="55" presetClass="exit" presetSubtype="0" fill="hold" grpId="0" nodeType="withEffect">
                                  <p:stCondLst>
                                    <p:cond delay="1100"/>
                                  </p:stCondLst>
                                  <p:childTnLst>
                                    <p:anim calcmode="lin" valueType="num">
                                      <p:cBhvr>
                                        <p:cTn id="36" dur="1000"/>
                                        <p:tgtEl>
                                          <p:spTgt spid="13"/>
                                        </p:tgtEl>
                                        <p:attrNameLst>
                                          <p:attrName>ppt_w</p:attrName>
                                        </p:attrNameLst>
                                      </p:cBhvr>
                                      <p:tavLst>
                                        <p:tav tm="0">
                                          <p:val>
                                            <p:strVal val="ppt_w"/>
                                          </p:val>
                                        </p:tav>
                                        <p:tav tm="100000">
                                          <p:val>
                                            <p:strVal val="ppt_w*0.70"/>
                                          </p:val>
                                        </p:tav>
                                      </p:tavLst>
                                    </p:anim>
                                    <p:anim calcmode="lin" valueType="num">
                                      <p:cBhvr>
                                        <p:cTn id="37" dur="1000"/>
                                        <p:tgtEl>
                                          <p:spTgt spid="13"/>
                                        </p:tgtEl>
                                        <p:attrNameLst>
                                          <p:attrName>ppt_h</p:attrName>
                                        </p:attrNameLst>
                                      </p:cBhvr>
                                      <p:tavLst>
                                        <p:tav tm="0">
                                          <p:val>
                                            <p:strVal val="ppt_h"/>
                                          </p:val>
                                        </p:tav>
                                        <p:tav tm="100000">
                                          <p:val>
                                            <p:strVal val="ppt_h"/>
                                          </p:val>
                                        </p:tav>
                                      </p:tavLst>
                                    </p:anim>
                                    <p:animEffect transition="out" filter="fade">
                                      <p:cBhvr>
                                        <p:cTn id="38" dur="1000"/>
                                        <p:tgtEl>
                                          <p:spTgt spid="13"/>
                                        </p:tgtEl>
                                      </p:cBhvr>
                                    </p:animEffect>
                                    <p:set>
                                      <p:cBhvr>
                                        <p:cTn id="39" dur="1" fill="hold">
                                          <p:stCondLst>
                                            <p:cond delay="999"/>
                                          </p:stCondLst>
                                        </p:cTn>
                                        <p:tgtEl>
                                          <p:spTgt spid="13"/>
                                        </p:tgtEl>
                                        <p:attrNameLst>
                                          <p:attrName>style.visibility</p:attrName>
                                        </p:attrNameLst>
                                      </p:cBhvr>
                                      <p:to>
                                        <p:strVal val="hidden"/>
                                      </p:to>
                                    </p:set>
                                  </p:childTnLst>
                                </p:cTn>
                              </p:par>
                              <p:par>
                                <p:cTn id="40" presetID="55" presetClass="exit" presetSubtype="0" fill="hold" grpId="0" nodeType="withEffect">
                                  <p:stCondLst>
                                    <p:cond delay="1200"/>
                                  </p:stCondLst>
                                  <p:childTnLst>
                                    <p:anim calcmode="lin" valueType="num">
                                      <p:cBhvr>
                                        <p:cTn id="41" dur="1000"/>
                                        <p:tgtEl>
                                          <p:spTgt spid="16"/>
                                        </p:tgtEl>
                                        <p:attrNameLst>
                                          <p:attrName>ppt_w</p:attrName>
                                        </p:attrNameLst>
                                      </p:cBhvr>
                                      <p:tavLst>
                                        <p:tav tm="0">
                                          <p:val>
                                            <p:strVal val="ppt_w"/>
                                          </p:val>
                                        </p:tav>
                                        <p:tav tm="100000">
                                          <p:val>
                                            <p:strVal val="ppt_w*0.70"/>
                                          </p:val>
                                        </p:tav>
                                      </p:tavLst>
                                    </p:anim>
                                    <p:anim calcmode="lin" valueType="num">
                                      <p:cBhvr>
                                        <p:cTn id="42" dur="1000"/>
                                        <p:tgtEl>
                                          <p:spTgt spid="16"/>
                                        </p:tgtEl>
                                        <p:attrNameLst>
                                          <p:attrName>ppt_h</p:attrName>
                                        </p:attrNameLst>
                                      </p:cBhvr>
                                      <p:tavLst>
                                        <p:tav tm="0">
                                          <p:val>
                                            <p:strVal val="ppt_h"/>
                                          </p:val>
                                        </p:tav>
                                        <p:tav tm="100000">
                                          <p:val>
                                            <p:strVal val="ppt_h"/>
                                          </p:val>
                                        </p:tav>
                                      </p:tavLst>
                                    </p:anim>
                                    <p:animEffect transition="out" filter="fade">
                                      <p:cBhvr>
                                        <p:cTn id="43" dur="1000"/>
                                        <p:tgtEl>
                                          <p:spTgt spid="16"/>
                                        </p:tgtEl>
                                      </p:cBhvr>
                                    </p:animEffect>
                                    <p:set>
                                      <p:cBhvr>
                                        <p:cTn id="44" dur="1" fill="hold">
                                          <p:stCondLst>
                                            <p:cond delay="999"/>
                                          </p:stCondLst>
                                        </p:cTn>
                                        <p:tgtEl>
                                          <p:spTgt spid="16"/>
                                        </p:tgtEl>
                                        <p:attrNameLst>
                                          <p:attrName>style.visibility</p:attrName>
                                        </p:attrNameLst>
                                      </p:cBhvr>
                                      <p:to>
                                        <p:strVal val="hidden"/>
                                      </p:to>
                                    </p:set>
                                  </p:childTnLst>
                                </p:cTn>
                              </p:par>
                              <p:par>
                                <p:cTn id="45" presetID="55" presetClass="exit" presetSubtype="0" fill="hold" grpId="0" nodeType="withEffect">
                                  <p:stCondLst>
                                    <p:cond delay="1300"/>
                                  </p:stCondLst>
                                  <p:childTnLst>
                                    <p:anim calcmode="lin" valueType="num">
                                      <p:cBhvr>
                                        <p:cTn id="46" dur="1000"/>
                                        <p:tgtEl>
                                          <p:spTgt spid="18"/>
                                        </p:tgtEl>
                                        <p:attrNameLst>
                                          <p:attrName>ppt_w</p:attrName>
                                        </p:attrNameLst>
                                      </p:cBhvr>
                                      <p:tavLst>
                                        <p:tav tm="0">
                                          <p:val>
                                            <p:strVal val="ppt_w"/>
                                          </p:val>
                                        </p:tav>
                                        <p:tav tm="100000">
                                          <p:val>
                                            <p:strVal val="ppt_w*0.70"/>
                                          </p:val>
                                        </p:tav>
                                      </p:tavLst>
                                    </p:anim>
                                    <p:anim calcmode="lin" valueType="num">
                                      <p:cBhvr>
                                        <p:cTn id="47" dur="1000"/>
                                        <p:tgtEl>
                                          <p:spTgt spid="18"/>
                                        </p:tgtEl>
                                        <p:attrNameLst>
                                          <p:attrName>ppt_h</p:attrName>
                                        </p:attrNameLst>
                                      </p:cBhvr>
                                      <p:tavLst>
                                        <p:tav tm="0">
                                          <p:val>
                                            <p:strVal val="ppt_h"/>
                                          </p:val>
                                        </p:tav>
                                        <p:tav tm="100000">
                                          <p:val>
                                            <p:strVal val="ppt_h"/>
                                          </p:val>
                                        </p:tav>
                                      </p:tavLst>
                                    </p:anim>
                                    <p:animEffect transition="out" filter="fade">
                                      <p:cBhvr>
                                        <p:cTn id="48" dur="1000"/>
                                        <p:tgtEl>
                                          <p:spTgt spid="18"/>
                                        </p:tgtEl>
                                      </p:cBhvr>
                                    </p:animEffect>
                                    <p:set>
                                      <p:cBhvr>
                                        <p:cTn id="49" dur="1" fill="hold">
                                          <p:stCondLst>
                                            <p:cond delay="999"/>
                                          </p:stCondLst>
                                        </p:cTn>
                                        <p:tgtEl>
                                          <p:spTgt spid="18"/>
                                        </p:tgtEl>
                                        <p:attrNameLst>
                                          <p:attrName>style.visibility</p:attrName>
                                        </p:attrNameLst>
                                      </p:cBhvr>
                                      <p:to>
                                        <p:strVal val="hidden"/>
                                      </p:to>
                                    </p:set>
                                  </p:childTnLst>
                                </p:cTn>
                              </p:par>
                              <p:par>
                                <p:cTn id="50" presetID="55" presetClass="exit" presetSubtype="0" fill="hold" grpId="0" nodeType="withEffect">
                                  <p:stCondLst>
                                    <p:cond delay="1400"/>
                                  </p:stCondLst>
                                  <p:childTnLst>
                                    <p:anim calcmode="lin" valueType="num">
                                      <p:cBhvr>
                                        <p:cTn id="51" dur="1000"/>
                                        <p:tgtEl>
                                          <p:spTgt spid="21"/>
                                        </p:tgtEl>
                                        <p:attrNameLst>
                                          <p:attrName>ppt_w</p:attrName>
                                        </p:attrNameLst>
                                      </p:cBhvr>
                                      <p:tavLst>
                                        <p:tav tm="0">
                                          <p:val>
                                            <p:strVal val="ppt_w"/>
                                          </p:val>
                                        </p:tav>
                                        <p:tav tm="100000">
                                          <p:val>
                                            <p:strVal val="ppt_w*0.70"/>
                                          </p:val>
                                        </p:tav>
                                      </p:tavLst>
                                    </p:anim>
                                    <p:anim calcmode="lin" valueType="num">
                                      <p:cBhvr>
                                        <p:cTn id="52" dur="1000"/>
                                        <p:tgtEl>
                                          <p:spTgt spid="21"/>
                                        </p:tgtEl>
                                        <p:attrNameLst>
                                          <p:attrName>ppt_h</p:attrName>
                                        </p:attrNameLst>
                                      </p:cBhvr>
                                      <p:tavLst>
                                        <p:tav tm="0">
                                          <p:val>
                                            <p:strVal val="ppt_h"/>
                                          </p:val>
                                        </p:tav>
                                        <p:tav tm="100000">
                                          <p:val>
                                            <p:strVal val="ppt_h"/>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55" presetClass="exit" presetSubtype="0" fill="hold" grpId="0" nodeType="withEffect">
                                  <p:stCondLst>
                                    <p:cond delay="1500"/>
                                  </p:stCondLst>
                                  <p:childTnLst>
                                    <p:anim calcmode="lin" valueType="num">
                                      <p:cBhvr>
                                        <p:cTn id="56" dur="1000"/>
                                        <p:tgtEl>
                                          <p:spTgt spid="11"/>
                                        </p:tgtEl>
                                        <p:attrNameLst>
                                          <p:attrName>ppt_w</p:attrName>
                                        </p:attrNameLst>
                                      </p:cBhvr>
                                      <p:tavLst>
                                        <p:tav tm="0">
                                          <p:val>
                                            <p:strVal val="ppt_w"/>
                                          </p:val>
                                        </p:tav>
                                        <p:tav tm="100000">
                                          <p:val>
                                            <p:strVal val="ppt_w*0.70"/>
                                          </p:val>
                                        </p:tav>
                                      </p:tavLst>
                                    </p:anim>
                                    <p:anim calcmode="lin" valueType="num">
                                      <p:cBhvr>
                                        <p:cTn id="57" dur="1000"/>
                                        <p:tgtEl>
                                          <p:spTgt spid="11"/>
                                        </p:tgtEl>
                                        <p:attrNameLst>
                                          <p:attrName>ppt_h</p:attrName>
                                        </p:attrNameLst>
                                      </p:cBhvr>
                                      <p:tavLst>
                                        <p:tav tm="0">
                                          <p:val>
                                            <p:strVal val="ppt_h"/>
                                          </p:val>
                                        </p:tav>
                                        <p:tav tm="100000">
                                          <p:val>
                                            <p:strVal val="ppt_h"/>
                                          </p:val>
                                        </p:tav>
                                      </p:tavLst>
                                    </p:anim>
                                    <p:animEffect transition="out" filter="fade">
                                      <p:cBhvr>
                                        <p:cTn id="58" dur="1000"/>
                                        <p:tgtEl>
                                          <p:spTgt spid="11"/>
                                        </p:tgtEl>
                                      </p:cBhvr>
                                    </p:animEffect>
                                    <p:set>
                                      <p:cBhvr>
                                        <p:cTn id="59" dur="1" fill="hold">
                                          <p:stCondLst>
                                            <p:cond delay="999"/>
                                          </p:stCondLst>
                                        </p:cTn>
                                        <p:tgtEl>
                                          <p:spTgt spid="11"/>
                                        </p:tgtEl>
                                        <p:attrNameLst>
                                          <p:attrName>style.visibility</p:attrName>
                                        </p:attrNameLst>
                                      </p:cBhvr>
                                      <p:to>
                                        <p:strVal val="hidden"/>
                                      </p:to>
                                    </p:set>
                                  </p:childTnLst>
                                </p:cTn>
                              </p:par>
                              <p:par>
                                <p:cTn id="60" presetID="55" presetClass="exit" presetSubtype="0" fill="hold" grpId="0" nodeType="withEffect">
                                  <p:stCondLst>
                                    <p:cond delay="1600"/>
                                  </p:stCondLst>
                                  <p:childTnLst>
                                    <p:anim calcmode="lin" valueType="num">
                                      <p:cBhvr>
                                        <p:cTn id="61" dur="1000"/>
                                        <p:tgtEl>
                                          <p:spTgt spid="14"/>
                                        </p:tgtEl>
                                        <p:attrNameLst>
                                          <p:attrName>ppt_w</p:attrName>
                                        </p:attrNameLst>
                                      </p:cBhvr>
                                      <p:tavLst>
                                        <p:tav tm="0">
                                          <p:val>
                                            <p:strVal val="ppt_w"/>
                                          </p:val>
                                        </p:tav>
                                        <p:tav tm="100000">
                                          <p:val>
                                            <p:strVal val="ppt_w*0.70"/>
                                          </p:val>
                                        </p:tav>
                                      </p:tavLst>
                                    </p:anim>
                                    <p:anim calcmode="lin" valueType="num">
                                      <p:cBhvr>
                                        <p:cTn id="62" dur="1000"/>
                                        <p:tgtEl>
                                          <p:spTgt spid="14"/>
                                        </p:tgtEl>
                                        <p:attrNameLst>
                                          <p:attrName>ppt_h</p:attrName>
                                        </p:attrNameLst>
                                      </p:cBhvr>
                                      <p:tavLst>
                                        <p:tav tm="0">
                                          <p:val>
                                            <p:strVal val="ppt_h"/>
                                          </p:val>
                                        </p:tav>
                                        <p:tav tm="100000">
                                          <p:val>
                                            <p:strVal val="ppt_h"/>
                                          </p:val>
                                        </p:tav>
                                      </p:tavLst>
                                    </p:anim>
                                    <p:animEffect transition="out" filter="fade">
                                      <p:cBhvr>
                                        <p:cTn id="63" dur="1000"/>
                                        <p:tgtEl>
                                          <p:spTgt spid="14"/>
                                        </p:tgtEl>
                                      </p:cBhvr>
                                    </p:animEffect>
                                    <p:set>
                                      <p:cBhvr>
                                        <p:cTn id="64" dur="1" fill="hold">
                                          <p:stCondLst>
                                            <p:cond delay="999"/>
                                          </p:stCondLst>
                                        </p:cTn>
                                        <p:tgtEl>
                                          <p:spTgt spid="14"/>
                                        </p:tgtEl>
                                        <p:attrNameLst>
                                          <p:attrName>style.visibility</p:attrName>
                                        </p:attrNameLst>
                                      </p:cBhvr>
                                      <p:to>
                                        <p:strVal val="hidden"/>
                                      </p:to>
                                    </p:set>
                                  </p:childTnLst>
                                </p:cTn>
                              </p:par>
                              <p:par>
                                <p:cTn id="65" presetID="55" presetClass="exit" presetSubtype="0" fill="hold" grpId="0" nodeType="withEffect">
                                  <p:stCondLst>
                                    <p:cond delay="1700"/>
                                  </p:stCondLst>
                                  <p:childTnLst>
                                    <p:anim calcmode="lin" valueType="num">
                                      <p:cBhvr>
                                        <p:cTn id="66" dur="1000"/>
                                        <p:tgtEl>
                                          <p:spTgt spid="17"/>
                                        </p:tgtEl>
                                        <p:attrNameLst>
                                          <p:attrName>ppt_w</p:attrName>
                                        </p:attrNameLst>
                                      </p:cBhvr>
                                      <p:tavLst>
                                        <p:tav tm="0">
                                          <p:val>
                                            <p:strVal val="ppt_w"/>
                                          </p:val>
                                        </p:tav>
                                        <p:tav tm="100000">
                                          <p:val>
                                            <p:strVal val="ppt_w*0.70"/>
                                          </p:val>
                                        </p:tav>
                                      </p:tavLst>
                                    </p:anim>
                                    <p:anim calcmode="lin" valueType="num">
                                      <p:cBhvr>
                                        <p:cTn id="67" dur="1000"/>
                                        <p:tgtEl>
                                          <p:spTgt spid="17"/>
                                        </p:tgtEl>
                                        <p:attrNameLst>
                                          <p:attrName>ppt_h</p:attrName>
                                        </p:attrNameLst>
                                      </p:cBhvr>
                                      <p:tavLst>
                                        <p:tav tm="0">
                                          <p:val>
                                            <p:strVal val="ppt_h"/>
                                          </p:val>
                                        </p:tav>
                                        <p:tav tm="100000">
                                          <p:val>
                                            <p:strVal val="ppt_h"/>
                                          </p:val>
                                        </p:tav>
                                      </p:tavLst>
                                    </p:anim>
                                    <p:animEffect transition="out" filter="fade">
                                      <p:cBhvr>
                                        <p:cTn id="68" dur="1000"/>
                                        <p:tgtEl>
                                          <p:spTgt spid="17"/>
                                        </p:tgtEl>
                                      </p:cBhvr>
                                    </p:animEffect>
                                    <p:set>
                                      <p:cBhvr>
                                        <p:cTn id="69" dur="1" fill="hold">
                                          <p:stCondLst>
                                            <p:cond delay="999"/>
                                          </p:stCondLst>
                                        </p:cTn>
                                        <p:tgtEl>
                                          <p:spTgt spid="17"/>
                                        </p:tgtEl>
                                        <p:attrNameLst>
                                          <p:attrName>style.visibility</p:attrName>
                                        </p:attrNameLst>
                                      </p:cBhvr>
                                      <p:to>
                                        <p:strVal val="hidden"/>
                                      </p:to>
                                    </p:set>
                                  </p:childTnLst>
                                </p:cTn>
                              </p:par>
                              <p:par>
                                <p:cTn id="70" presetID="55" presetClass="exit" presetSubtype="0" fill="hold" grpId="0" nodeType="withEffect">
                                  <p:stCondLst>
                                    <p:cond delay="1800"/>
                                  </p:stCondLst>
                                  <p:childTnLst>
                                    <p:anim calcmode="lin" valueType="num">
                                      <p:cBhvr>
                                        <p:cTn id="71" dur="1000"/>
                                        <p:tgtEl>
                                          <p:spTgt spid="19"/>
                                        </p:tgtEl>
                                        <p:attrNameLst>
                                          <p:attrName>ppt_w</p:attrName>
                                        </p:attrNameLst>
                                      </p:cBhvr>
                                      <p:tavLst>
                                        <p:tav tm="0">
                                          <p:val>
                                            <p:strVal val="ppt_w"/>
                                          </p:val>
                                        </p:tav>
                                        <p:tav tm="100000">
                                          <p:val>
                                            <p:strVal val="ppt_w*0.70"/>
                                          </p:val>
                                        </p:tav>
                                      </p:tavLst>
                                    </p:anim>
                                    <p:anim calcmode="lin" valueType="num">
                                      <p:cBhvr>
                                        <p:cTn id="72" dur="1000"/>
                                        <p:tgtEl>
                                          <p:spTgt spid="19"/>
                                        </p:tgtEl>
                                        <p:attrNameLst>
                                          <p:attrName>ppt_h</p:attrName>
                                        </p:attrNameLst>
                                      </p:cBhvr>
                                      <p:tavLst>
                                        <p:tav tm="0">
                                          <p:val>
                                            <p:strVal val="ppt_h"/>
                                          </p:val>
                                        </p:tav>
                                        <p:tav tm="100000">
                                          <p:val>
                                            <p:strVal val="ppt_h"/>
                                          </p:val>
                                        </p:tav>
                                      </p:tavLst>
                                    </p:anim>
                                    <p:animEffect transition="out" filter="fade">
                                      <p:cBhvr>
                                        <p:cTn id="73" dur="1000"/>
                                        <p:tgtEl>
                                          <p:spTgt spid="19"/>
                                        </p:tgtEl>
                                      </p:cBhvr>
                                    </p:animEffect>
                                    <p:set>
                                      <p:cBhvr>
                                        <p:cTn id="74" dur="1" fill="hold">
                                          <p:stCondLst>
                                            <p:cond delay="999"/>
                                          </p:stCondLst>
                                        </p:cTn>
                                        <p:tgtEl>
                                          <p:spTgt spid="19"/>
                                        </p:tgtEl>
                                        <p:attrNameLst>
                                          <p:attrName>style.visibility</p:attrName>
                                        </p:attrNameLst>
                                      </p:cBhvr>
                                      <p:to>
                                        <p:strVal val="hidden"/>
                                      </p:to>
                                    </p:set>
                                  </p:childTnLst>
                                </p:cTn>
                              </p:par>
                              <p:par>
                                <p:cTn id="75" presetID="55" presetClass="exit" presetSubtype="0" fill="hold" grpId="0" nodeType="withEffect">
                                  <p:stCondLst>
                                    <p:cond delay="1900"/>
                                  </p:stCondLst>
                                  <p:childTnLst>
                                    <p:anim calcmode="lin" valueType="num">
                                      <p:cBhvr>
                                        <p:cTn id="76" dur="1000"/>
                                        <p:tgtEl>
                                          <p:spTgt spid="22"/>
                                        </p:tgtEl>
                                        <p:attrNameLst>
                                          <p:attrName>ppt_w</p:attrName>
                                        </p:attrNameLst>
                                      </p:cBhvr>
                                      <p:tavLst>
                                        <p:tav tm="0">
                                          <p:val>
                                            <p:strVal val="ppt_w"/>
                                          </p:val>
                                        </p:tav>
                                        <p:tav tm="100000">
                                          <p:val>
                                            <p:strVal val="ppt_w*0.70"/>
                                          </p:val>
                                        </p:tav>
                                      </p:tavLst>
                                    </p:anim>
                                    <p:anim calcmode="lin" valueType="num">
                                      <p:cBhvr>
                                        <p:cTn id="77" dur="1000"/>
                                        <p:tgtEl>
                                          <p:spTgt spid="22"/>
                                        </p:tgtEl>
                                        <p:attrNameLst>
                                          <p:attrName>ppt_h</p:attrName>
                                        </p:attrNameLst>
                                      </p:cBhvr>
                                      <p:tavLst>
                                        <p:tav tm="0">
                                          <p:val>
                                            <p:strVal val="ppt_h"/>
                                          </p:val>
                                        </p:tav>
                                        <p:tav tm="100000">
                                          <p:val>
                                            <p:strVal val="ppt_h"/>
                                          </p:val>
                                        </p:tav>
                                      </p:tavLst>
                                    </p:anim>
                                    <p:animEffect transition="out" filter="fade">
                                      <p:cBhvr>
                                        <p:cTn id="78" dur="1000"/>
                                        <p:tgtEl>
                                          <p:spTgt spid="22"/>
                                        </p:tgtEl>
                                      </p:cBhvr>
                                    </p:animEffect>
                                    <p:set>
                                      <p:cBhvr>
                                        <p:cTn id="79"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2476" b="12476"/>
          <a:stretch>
            <a:fillRect/>
          </a:stretch>
        </p:blipFill>
        <p:spPr/>
      </p:pic>
      <p:sp useBgFill="1">
        <p:nvSpPr>
          <p:cNvPr id="9" name="Rectangle 8"/>
          <p:cNvSpPr/>
          <p:nvPr/>
        </p:nvSpPr>
        <p:spPr>
          <a:xfrm>
            <a:off x="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ectangle 9"/>
          <p:cNvSpPr/>
          <p:nvPr/>
        </p:nvSpPr>
        <p:spPr>
          <a:xfrm>
            <a:off x="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1" name="Rectangle 10"/>
          <p:cNvSpPr/>
          <p:nvPr/>
        </p:nvSpPr>
        <p:spPr>
          <a:xfrm>
            <a:off x="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2" name="Rectangle 11"/>
          <p:cNvSpPr/>
          <p:nvPr/>
        </p:nvSpPr>
        <p:spPr>
          <a:xfrm>
            <a:off x="24384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ectangle 12"/>
          <p:cNvSpPr/>
          <p:nvPr/>
        </p:nvSpPr>
        <p:spPr>
          <a:xfrm>
            <a:off x="24384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4" name="Rectangle 13"/>
          <p:cNvSpPr/>
          <p:nvPr/>
        </p:nvSpPr>
        <p:spPr>
          <a:xfrm>
            <a:off x="24384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5" name="Rectangle 14"/>
          <p:cNvSpPr/>
          <p:nvPr/>
        </p:nvSpPr>
        <p:spPr>
          <a:xfrm>
            <a:off x="48768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6" name="Rectangle 15"/>
          <p:cNvSpPr/>
          <p:nvPr/>
        </p:nvSpPr>
        <p:spPr>
          <a:xfrm>
            <a:off x="48768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7" name="Rectangle 16"/>
          <p:cNvSpPr/>
          <p:nvPr/>
        </p:nvSpPr>
        <p:spPr>
          <a:xfrm>
            <a:off x="48768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8" name="Rectangle 17"/>
          <p:cNvSpPr/>
          <p:nvPr/>
        </p:nvSpPr>
        <p:spPr>
          <a:xfrm>
            <a:off x="73152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9" name="Rectangle 18"/>
          <p:cNvSpPr/>
          <p:nvPr/>
        </p:nvSpPr>
        <p:spPr>
          <a:xfrm>
            <a:off x="73152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0" name="Rectangle 19"/>
          <p:cNvSpPr/>
          <p:nvPr/>
        </p:nvSpPr>
        <p:spPr>
          <a:xfrm>
            <a:off x="73152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1" name="Rectangle 20"/>
          <p:cNvSpPr/>
          <p:nvPr/>
        </p:nvSpPr>
        <p:spPr>
          <a:xfrm>
            <a:off x="97536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2" name="Rectangle 21"/>
          <p:cNvSpPr/>
          <p:nvPr/>
        </p:nvSpPr>
        <p:spPr>
          <a:xfrm>
            <a:off x="97536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3" name="Rectangle 22"/>
          <p:cNvSpPr/>
          <p:nvPr/>
        </p:nvSpPr>
        <p:spPr>
          <a:xfrm>
            <a:off x="97536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0112" y="130016"/>
            <a:ext cx="2466975" cy="1847850"/>
          </a:xfrm>
          <a:prstGeom prst="rect">
            <a:avLst/>
          </a:prstGeom>
          <a:effectLst>
            <a:glow rad="127000">
              <a:schemeClr val="accent1">
                <a:alpha val="19000"/>
              </a:schemeClr>
            </a:glow>
            <a:reflection stA="21000" endPos="65000" dist="50800" dir="5400000" sy="-100000" algn="bl" rotWithShape="0"/>
            <a:softEdge rad="635000"/>
          </a:effectLst>
          <a:scene3d>
            <a:camera prst="orthographicFront"/>
            <a:lightRig rig="threePt" dir="t"/>
          </a:scene3d>
          <a:sp3d>
            <a:bevelT prst="angle"/>
          </a:sp3d>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5463" y="25290"/>
            <a:ext cx="5735573" cy="4301680"/>
          </a:xfrm>
          <a:prstGeom prst="ellipse">
            <a:avLst/>
          </a:prstGeom>
          <a:ln>
            <a:noFill/>
          </a:ln>
          <a:effectLst>
            <a:softEdge rad="112500"/>
          </a:effectLst>
        </p:spPr>
      </p:pic>
      <p:sp>
        <p:nvSpPr>
          <p:cNvPr id="2" name="Rounded Rectangle 1"/>
          <p:cNvSpPr/>
          <p:nvPr/>
        </p:nvSpPr>
        <p:spPr>
          <a:xfrm>
            <a:off x="434727" y="130016"/>
            <a:ext cx="11466576" cy="648295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p:cNvSpPr/>
          <p:nvPr/>
        </p:nvSpPr>
        <p:spPr>
          <a:xfrm>
            <a:off x="1447210" y="265176"/>
            <a:ext cx="929453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Planned Parenthood’s Structure: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Oval 6"/>
          <p:cNvSpPr/>
          <p:nvPr/>
        </p:nvSpPr>
        <p:spPr>
          <a:xfrm>
            <a:off x="3624715" y="1134619"/>
            <a:ext cx="4796909" cy="12052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7"/>
          <a:stretch>
            <a:fillRect/>
          </a:stretch>
        </p:blipFill>
        <p:spPr>
          <a:xfrm>
            <a:off x="4691385" y="2367561"/>
            <a:ext cx="2557327" cy="1441224"/>
          </a:xfrm>
          <a:prstGeom prst="rect">
            <a:avLst/>
          </a:prstGeom>
        </p:spPr>
      </p:pic>
      <p:pic>
        <p:nvPicPr>
          <p:cNvPr id="24" name="Picture 23"/>
          <p:cNvPicPr>
            <a:picLocks noChangeAspect="1"/>
          </p:cNvPicPr>
          <p:nvPr/>
        </p:nvPicPr>
        <p:blipFill>
          <a:blip r:embed="rId7"/>
          <a:stretch>
            <a:fillRect/>
          </a:stretch>
        </p:blipFill>
        <p:spPr>
          <a:xfrm>
            <a:off x="6068805" y="4185667"/>
            <a:ext cx="2755631" cy="1371719"/>
          </a:xfrm>
          <a:prstGeom prst="rect">
            <a:avLst/>
          </a:prstGeom>
        </p:spPr>
      </p:pic>
      <p:pic>
        <p:nvPicPr>
          <p:cNvPr id="25" name="Picture 24"/>
          <p:cNvPicPr>
            <a:picLocks noChangeAspect="1"/>
          </p:cNvPicPr>
          <p:nvPr/>
        </p:nvPicPr>
        <p:blipFill>
          <a:blip r:embed="rId7"/>
          <a:stretch>
            <a:fillRect/>
          </a:stretch>
        </p:blipFill>
        <p:spPr>
          <a:xfrm>
            <a:off x="8577138" y="4263866"/>
            <a:ext cx="2755631" cy="1371719"/>
          </a:xfrm>
          <a:prstGeom prst="rect">
            <a:avLst/>
          </a:prstGeom>
        </p:spPr>
      </p:pic>
      <p:pic>
        <p:nvPicPr>
          <p:cNvPr id="26" name="Picture 25"/>
          <p:cNvPicPr>
            <a:picLocks noChangeAspect="1"/>
          </p:cNvPicPr>
          <p:nvPr/>
        </p:nvPicPr>
        <p:blipFill>
          <a:blip r:embed="rId7"/>
          <a:stretch>
            <a:fillRect/>
          </a:stretch>
        </p:blipFill>
        <p:spPr>
          <a:xfrm>
            <a:off x="3412384" y="4297775"/>
            <a:ext cx="2755631" cy="1371719"/>
          </a:xfrm>
          <a:prstGeom prst="rect">
            <a:avLst/>
          </a:prstGeom>
        </p:spPr>
      </p:pic>
      <p:pic>
        <p:nvPicPr>
          <p:cNvPr id="27" name="Picture 26"/>
          <p:cNvPicPr>
            <a:picLocks noChangeAspect="1"/>
          </p:cNvPicPr>
          <p:nvPr/>
        </p:nvPicPr>
        <p:blipFill>
          <a:blip r:embed="rId7"/>
          <a:stretch>
            <a:fillRect/>
          </a:stretch>
        </p:blipFill>
        <p:spPr>
          <a:xfrm>
            <a:off x="869084" y="4185666"/>
            <a:ext cx="2755631" cy="1371719"/>
          </a:xfrm>
          <a:prstGeom prst="rect">
            <a:avLst/>
          </a:prstGeom>
        </p:spPr>
      </p:pic>
      <p:sp>
        <p:nvSpPr>
          <p:cNvPr id="28" name="Rectangle 27"/>
          <p:cNvSpPr/>
          <p:nvPr/>
        </p:nvSpPr>
        <p:spPr>
          <a:xfrm>
            <a:off x="929164" y="4562375"/>
            <a:ext cx="2585598" cy="584775"/>
          </a:xfrm>
          <a:prstGeom prst="rect">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rPr>
              <a:t>Officer</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p:cNvSpPr/>
          <p:nvPr/>
        </p:nvSpPr>
        <p:spPr>
          <a:xfrm>
            <a:off x="4108269" y="4593604"/>
            <a:ext cx="1317155" cy="584775"/>
          </a:xfrm>
          <a:prstGeom prst="rect">
            <a:avLst/>
          </a:prstGeom>
        </p:spPr>
        <p:txBody>
          <a:bodyPr wrap="none">
            <a:spAutoFit/>
          </a:bodyPr>
          <a:lstStyle/>
          <a:p>
            <a:pPr lvl="0" algn="ctr"/>
            <a:r>
              <a:rPr lang="en-US" sz="3200" dirty="0">
                <a:ln w="0"/>
                <a:solidFill>
                  <a:prstClr val="black"/>
                </a:solidFill>
                <a:effectLst>
                  <a:outerShdw blurRad="38100" dist="19050" dir="2700000" algn="tl" rotWithShape="0">
                    <a:prstClr val="black">
                      <a:alpha val="40000"/>
                    </a:prstClr>
                  </a:outerShdw>
                </a:effectLst>
              </a:rPr>
              <a:t>Officer</a:t>
            </a:r>
          </a:p>
        </p:txBody>
      </p:sp>
      <p:sp>
        <p:nvSpPr>
          <p:cNvPr id="30" name="Rectangle 29"/>
          <p:cNvSpPr/>
          <p:nvPr/>
        </p:nvSpPr>
        <p:spPr>
          <a:xfrm>
            <a:off x="6761522" y="4527275"/>
            <a:ext cx="1317155" cy="584775"/>
          </a:xfrm>
          <a:prstGeom prst="rect">
            <a:avLst/>
          </a:prstGeom>
        </p:spPr>
        <p:txBody>
          <a:bodyPr wrap="none">
            <a:spAutoFit/>
          </a:bodyPr>
          <a:lstStyle/>
          <a:p>
            <a:pPr lvl="0" algn="ctr"/>
            <a:r>
              <a:rPr lang="en-US" sz="3200" dirty="0">
                <a:ln w="0"/>
                <a:solidFill>
                  <a:prstClr val="black"/>
                </a:solidFill>
                <a:effectLst>
                  <a:outerShdw blurRad="38100" dist="19050" dir="2700000" algn="tl" rotWithShape="0">
                    <a:prstClr val="black">
                      <a:alpha val="40000"/>
                    </a:prstClr>
                  </a:outerShdw>
                </a:effectLst>
              </a:rPr>
              <a:t>Officer</a:t>
            </a:r>
          </a:p>
        </p:txBody>
      </p:sp>
      <p:pic>
        <p:nvPicPr>
          <p:cNvPr id="31" name="Picture 30"/>
          <p:cNvPicPr>
            <a:picLocks noChangeAspect="1"/>
          </p:cNvPicPr>
          <p:nvPr/>
        </p:nvPicPr>
        <p:blipFill>
          <a:blip r:embed="rId8"/>
          <a:stretch>
            <a:fillRect/>
          </a:stretch>
        </p:blipFill>
        <p:spPr>
          <a:xfrm>
            <a:off x="9147942" y="4527275"/>
            <a:ext cx="1646063" cy="902286"/>
          </a:xfrm>
          <a:prstGeom prst="rect">
            <a:avLst/>
          </a:prstGeom>
        </p:spPr>
      </p:pic>
      <p:sp>
        <p:nvSpPr>
          <p:cNvPr id="32" name="Rectangle 31"/>
          <p:cNvSpPr/>
          <p:nvPr/>
        </p:nvSpPr>
        <p:spPr>
          <a:xfrm>
            <a:off x="4674993" y="2474617"/>
            <a:ext cx="2429895"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 </a:t>
            </a:r>
            <a:r>
              <a:rPr lang="en-US" sz="3200" b="0" cap="none" spc="0" dirty="0">
                <a:ln w="0"/>
                <a:solidFill>
                  <a:schemeClr val="tx1"/>
                </a:solidFill>
                <a:effectLst>
                  <a:outerShdw blurRad="38100" dist="19050" dir="2700000" algn="tl" rotWithShape="0">
                    <a:schemeClr val="dk1">
                      <a:alpha val="40000"/>
                    </a:schemeClr>
                  </a:outerShdw>
                </a:effectLst>
              </a:rPr>
              <a:t>Chief Officer</a:t>
            </a:r>
          </a:p>
        </p:txBody>
      </p:sp>
      <p:sp>
        <p:nvSpPr>
          <p:cNvPr id="33" name="Rectangle 32"/>
          <p:cNvSpPr/>
          <p:nvPr/>
        </p:nvSpPr>
        <p:spPr>
          <a:xfrm>
            <a:off x="3627688" y="1293282"/>
            <a:ext cx="471103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Board Members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4" name="Rounded Rectangle 33"/>
          <p:cNvSpPr/>
          <p:nvPr/>
        </p:nvSpPr>
        <p:spPr>
          <a:xfrm>
            <a:off x="8421624" y="1977866"/>
            <a:ext cx="3191256" cy="189919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824828" y="2383155"/>
            <a:ext cx="2726997" cy="984885"/>
          </a:xfrm>
          <a:prstGeom prst="rect">
            <a:avLst/>
          </a:prstGeom>
          <a:noFill/>
        </p:spPr>
        <p:txBody>
          <a:bodyPr wrap="square" rtlCol="0">
            <a:spAutoFit/>
          </a:bodyPr>
          <a:lstStyle/>
          <a:p>
            <a:r>
              <a:rPr lang="en-US" dirty="0"/>
              <a:t>Planned Parenthood utilizes a </a:t>
            </a:r>
            <a:r>
              <a:rPr lang="en-US" sz="2000" b="1" dirty="0"/>
              <a:t>hierarchical organizational structure</a:t>
            </a:r>
          </a:p>
        </p:txBody>
      </p:sp>
    </p:spTree>
    <p:extLst>
      <p:ext uri="{BB962C8B-B14F-4D97-AF65-F5344CB8AC3E}">
        <p14:creationId xmlns:p14="http://schemas.microsoft.com/office/powerpoint/2010/main" val="346189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xit" presetSubtype="0" fill="hold" grpId="0" nodeType="afterEffect">
                                  <p:stCondLst>
                                    <p:cond delay="500"/>
                                  </p:stCondLst>
                                  <p:childTnLst>
                                    <p:anim calcmode="lin" valueType="num">
                                      <p:cBhvr>
                                        <p:cTn id="6" dur="1000"/>
                                        <p:tgtEl>
                                          <p:spTgt spid="9"/>
                                        </p:tgtEl>
                                        <p:attrNameLst>
                                          <p:attrName>ppt_w</p:attrName>
                                        </p:attrNameLst>
                                      </p:cBhvr>
                                      <p:tavLst>
                                        <p:tav tm="0">
                                          <p:val>
                                            <p:strVal val="ppt_w"/>
                                          </p:val>
                                        </p:tav>
                                        <p:tav tm="100000">
                                          <p:val>
                                            <p:strVal val="ppt_w*0.70"/>
                                          </p:val>
                                        </p:tav>
                                      </p:tavLst>
                                    </p:anim>
                                    <p:anim calcmode="lin" valueType="num">
                                      <p:cBhvr>
                                        <p:cTn id="7" dur="1000"/>
                                        <p:tgtEl>
                                          <p:spTgt spid="9"/>
                                        </p:tgtEl>
                                        <p:attrNameLst>
                                          <p:attrName>ppt_h</p:attrName>
                                        </p:attrNameLst>
                                      </p:cBhvr>
                                      <p:tavLst>
                                        <p:tav tm="0">
                                          <p:val>
                                            <p:strVal val="ppt_h"/>
                                          </p:val>
                                        </p:tav>
                                        <p:tav tm="100000">
                                          <p:val>
                                            <p:strVal val="ppt_h"/>
                                          </p:val>
                                        </p:tav>
                                      </p:tavLst>
                                    </p:anim>
                                    <p:animEffect transition="out" filter="fade">
                                      <p:cBhvr>
                                        <p:cTn id="8" dur="1000"/>
                                        <p:tgtEl>
                                          <p:spTgt spid="9"/>
                                        </p:tgtEl>
                                      </p:cBhvr>
                                    </p:animEffect>
                                    <p:set>
                                      <p:cBhvr>
                                        <p:cTn id="9" dur="1" fill="hold">
                                          <p:stCondLst>
                                            <p:cond delay="999"/>
                                          </p:stCondLst>
                                        </p:cTn>
                                        <p:tgtEl>
                                          <p:spTgt spid="9"/>
                                        </p:tgtEl>
                                        <p:attrNameLst>
                                          <p:attrName>style.visibility</p:attrName>
                                        </p:attrNameLst>
                                      </p:cBhvr>
                                      <p:to>
                                        <p:strVal val="hidden"/>
                                      </p:to>
                                    </p:set>
                                  </p:childTnLst>
                                </p:cTn>
                              </p:par>
                              <p:par>
                                <p:cTn id="10" presetID="55" presetClass="exit" presetSubtype="0" fill="hold" grpId="0" nodeType="withEffect">
                                  <p:stCondLst>
                                    <p:cond delay="600"/>
                                  </p:stCondLst>
                                  <p:childTnLst>
                                    <p:anim calcmode="lin" valueType="num">
                                      <p:cBhvr>
                                        <p:cTn id="11" dur="1000"/>
                                        <p:tgtEl>
                                          <p:spTgt spid="12"/>
                                        </p:tgtEl>
                                        <p:attrNameLst>
                                          <p:attrName>ppt_w</p:attrName>
                                        </p:attrNameLst>
                                      </p:cBhvr>
                                      <p:tavLst>
                                        <p:tav tm="0">
                                          <p:val>
                                            <p:strVal val="ppt_w"/>
                                          </p:val>
                                        </p:tav>
                                        <p:tav tm="100000">
                                          <p:val>
                                            <p:strVal val="ppt_w*0.70"/>
                                          </p:val>
                                        </p:tav>
                                      </p:tavLst>
                                    </p:anim>
                                    <p:anim calcmode="lin" valueType="num">
                                      <p:cBhvr>
                                        <p:cTn id="12" dur="1000"/>
                                        <p:tgtEl>
                                          <p:spTgt spid="12"/>
                                        </p:tgtEl>
                                        <p:attrNameLst>
                                          <p:attrName>ppt_h</p:attrName>
                                        </p:attrNameLst>
                                      </p:cBhvr>
                                      <p:tavLst>
                                        <p:tav tm="0">
                                          <p:val>
                                            <p:strVal val="ppt_h"/>
                                          </p:val>
                                        </p:tav>
                                        <p:tav tm="100000">
                                          <p:val>
                                            <p:strVal val="ppt_h"/>
                                          </p:val>
                                        </p:tav>
                                      </p:tavLst>
                                    </p:anim>
                                    <p:animEffect transition="out" filter="fade">
                                      <p:cBhvr>
                                        <p:cTn id="13" dur="1000"/>
                                        <p:tgtEl>
                                          <p:spTgt spid="12"/>
                                        </p:tgtEl>
                                      </p:cBhvr>
                                    </p:animEffect>
                                    <p:set>
                                      <p:cBhvr>
                                        <p:cTn id="14" dur="1" fill="hold">
                                          <p:stCondLst>
                                            <p:cond delay="999"/>
                                          </p:stCondLst>
                                        </p:cTn>
                                        <p:tgtEl>
                                          <p:spTgt spid="12"/>
                                        </p:tgtEl>
                                        <p:attrNameLst>
                                          <p:attrName>style.visibility</p:attrName>
                                        </p:attrNameLst>
                                      </p:cBhvr>
                                      <p:to>
                                        <p:strVal val="hidden"/>
                                      </p:to>
                                    </p:set>
                                  </p:childTnLst>
                                </p:cTn>
                              </p:par>
                              <p:par>
                                <p:cTn id="15" presetID="55" presetClass="exit" presetSubtype="0" fill="hold" grpId="0" nodeType="withEffect">
                                  <p:stCondLst>
                                    <p:cond delay="700"/>
                                  </p:stCondLst>
                                  <p:childTnLst>
                                    <p:anim calcmode="lin" valueType="num">
                                      <p:cBhvr>
                                        <p:cTn id="16" dur="1000"/>
                                        <p:tgtEl>
                                          <p:spTgt spid="15"/>
                                        </p:tgtEl>
                                        <p:attrNameLst>
                                          <p:attrName>ppt_w</p:attrName>
                                        </p:attrNameLst>
                                      </p:cBhvr>
                                      <p:tavLst>
                                        <p:tav tm="0">
                                          <p:val>
                                            <p:strVal val="ppt_w"/>
                                          </p:val>
                                        </p:tav>
                                        <p:tav tm="100000">
                                          <p:val>
                                            <p:strVal val="ppt_w*0.70"/>
                                          </p:val>
                                        </p:tav>
                                      </p:tavLst>
                                    </p:anim>
                                    <p:anim calcmode="lin" valueType="num">
                                      <p:cBhvr>
                                        <p:cTn id="17" dur="1000"/>
                                        <p:tgtEl>
                                          <p:spTgt spid="15"/>
                                        </p:tgtEl>
                                        <p:attrNameLst>
                                          <p:attrName>ppt_h</p:attrName>
                                        </p:attrNameLst>
                                      </p:cBhvr>
                                      <p:tavLst>
                                        <p:tav tm="0">
                                          <p:val>
                                            <p:strVal val="ppt_h"/>
                                          </p:val>
                                        </p:tav>
                                        <p:tav tm="100000">
                                          <p:val>
                                            <p:strVal val="ppt_h"/>
                                          </p:val>
                                        </p:tav>
                                      </p:tavLst>
                                    </p:anim>
                                    <p:animEffect transition="out" filter="fade">
                                      <p:cBhvr>
                                        <p:cTn id="18" dur="1000"/>
                                        <p:tgtEl>
                                          <p:spTgt spid="15"/>
                                        </p:tgtEl>
                                      </p:cBhvr>
                                    </p:animEffect>
                                    <p:set>
                                      <p:cBhvr>
                                        <p:cTn id="19" dur="1" fill="hold">
                                          <p:stCondLst>
                                            <p:cond delay="999"/>
                                          </p:stCondLst>
                                        </p:cTn>
                                        <p:tgtEl>
                                          <p:spTgt spid="15"/>
                                        </p:tgtEl>
                                        <p:attrNameLst>
                                          <p:attrName>style.visibility</p:attrName>
                                        </p:attrNameLst>
                                      </p:cBhvr>
                                      <p:to>
                                        <p:strVal val="hidden"/>
                                      </p:to>
                                    </p:set>
                                  </p:childTnLst>
                                </p:cTn>
                              </p:par>
                              <p:par>
                                <p:cTn id="20" presetID="55" presetClass="exit" presetSubtype="0" fill="hold" grpId="0" nodeType="withEffect">
                                  <p:stCondLst>
                                    <p:cond delay="800"/>
                                  </p:stCondLst>
                                  <p:childTnLst>
                                    <p:anim calcmode="lin" valueType="num">
                                      <p:cBhvr>
                                        <p:cTn id="21" dur="1000"/>
                                        <p:tgtEl>
                                          <p:spTgt spid="20"/>
                                        </p:tgtEl>
                                        <p:attrNameLst>
                                          <p:attrName>ppt_w</p:attrName>
                                        </p:attrNameLst>
                                      </p:cBhvr>
                                      <p:tavLst>
                                        <p:tav tm="0">
                                          <p:val>
                                            <p:strVal val="ppt_w"/>
                                          </p:val>
                                        </p:tav>
                                        <p:tav tm="100000">
                                          <p:val>
                                            <p:strVal val="ppt_w*0.70"/>
                                          </p:val>
                                        </p:tav>
                                      </p:tavLst>
                                    </p:anim>
                                    <p:anim calcmode="lin" valueType="num">
                                      <p:cBhvr>
                                        <p:cTn id="22" dur="1000"/>
                                        <p:tgtEl>
                                          <p:spTgt spid="20"/>
                                        </p:tgtEl>
                                        <p:attrNameLst>
                                          <p:attrName>ppt_h</p:attrName>
                                        </p:attrNameLst>
                                      </p:cBhvr>
                                      <p:tavLst>
                                        <p:tav tm="0">
                                          <p:val>
                                            <p:strVal val="ppt_h"/>
                                          </p:val>
                                        </p:tav>
                                        <p:tav tm="100000">
                                          <p:val>
                                            <p:strVal val="ppt_h"/>
                                          </p:val>
                                        </p:tav>
                                      </p:tavLst>
                                    </p:anim>
                                    <p:animEffect transition="out" filter="fade">
                                      <p:cBhvr>
                                        <p:cTn id="23" dur="1000"/>
                                        <p:tgtEl>
                                          <p:spTgt spid="20"/>
                                        </p:tgtEl>
                                      </p:cBhvr>
                                    </p:animEffect>
                                    <p:set>
                                      <p:cBhvr>
                                        <p:cTn id="24" dur="1" fill="hold">
                                          <p:stCondLst>
                                            <p:cond delay="999"/>
                                          </p:stCondLst>
                                        </p:cTn>
                                        <p:tgtEl>
                                          <p:spTgt spid="20"/>
                                        </p:tgtEl>
                                        <p:attrNameLst>
                                          <p:attrName>style.visibility</p:attrName>
                                        </p:attrNameLst>
                                      </p:cBhvr>
                                      <p:to>
                                        <p:strVal val="hidden"/>
                                      </p:to>
                                    </p:set>
                                  </p:childTnLst>
                                </p:cTn>
                              </p:par>
                              <p:par>
                                <p:cTn id="25" presetID="55" presetClass="exit" presetSubtype="0" fill="hold" grpId="0" nodeType="withEffect">
                                  <p:stCondLst>
                                    <p:cond delay="900"/>
                                  </p:stCondLst>
                                  <p:childTnLst>
                                    <p:anim calcmode="lin" valueType="num">
                                      <p:cBhvr>
                                        <p:cTn id="26" dur="1000"/>
                                        <p:tgtEl>
                                          <p:spTgt spid="23"/>
                                        </p:tgtEl>
                                        <p:attrNameLst>
                                          <p:attrName>ppt_w</p:attrName>
                                        </p:attrNameLst>
                                      </p:cBhvr>
                                      <p:tavLst>
                                        <p:tav tm="0">
                                          <p:val>
                                            <p:strVal val="ppt_w"/>
                                          </p:val>
                                        </p:tav>
                                        <p:tav tm="100000">
                                          <p:val>
                                            <p:strVal val="ppt_w*0.70"/>
                                          </p:val>
                                        </p:tav>
                                      </p:tavLst>
                                    </p:anim>
                                    <p:anim calcmode="lin" valueType="num">
                                      <p:cBhvr>
                                        <p:cTn id="27" dur="1000"/>
                                        <p:tgtEl>
                                          <p:spTgt spid="23"/>
                                        </p:tgtEl>
                                        <p:attrNameLst>
                                          <p:attrName>ppt_h</p:attrName>
                                        </p:attrNameLst>
                                      </p:cBhvr>
                                      <p:tavLst>
                                        <p:tav tm="0">
                                          <p:val>
                                            <p:strVal val="ppt_h"/>
                                          </p:val>
                                        </p:tav>
                                        <p:tav tm="100000">
                                          <p:val>
                                            <p:strVal val="ppt_h"/>
                                          </p:val>
                                        </p:tav>
                                      </p:tavLst>
                                    </p:anim>
                                    <p:animEffect transition="out" filter="fade">
                                      <p:cBhvr>
                                        <p:cTn id="28" dur="1000"/>
                                        <p:tgtEl>
                                          <p:spTgt spid="23"/>
                                        </p:tgtEl>
                                      </p:cBhvr>
                                    </p:animEffect>
                                    <p:set>
                                      <p:cBhvr>
                                        <p:cTn id="29" dur="1" fill="hold">
                                          <p:stCondLst>
                                            <p:cond delay="999"/>
                                          </p:stCondLst>
                                        </p:cTn>
                                        <p:tgtEl>
                                          <p:spTgt spid="23"/>
                                        </p:tgtEl>
                                        <p:attrNameLst>
                                          <p:attrName>style.visibility</p:attrName>
                                        </p:attrNameLst>
                                      </p:cBhvr>
                                      <p:to>
                                        <p:strVal val="hidden"/>
                                      </p:to>
                                    </p:set>
                                  </p:childTnLst>
                                </p:cTn>
                              </p:par>
                              <p:par>
                                <p:cTn id="30" presetID="55" presetClass="exit" presetSubtype="0" fill="hold" grpId="0" nodeType="withEffect">
                                  <p:stCondLst>
                                    <p:cond delay="1000"/>
                                  </p:stCondLst>
                                  <p:childTnLst>
                                    <p:anim calcmode="lin" valueType="num">
                                      <p:cBhvr>
                                        <p:cTn id="31" dur="1000"/>
                                        <p:tgtEl>
                                          <p:spTgt spid="10"/>
                                        </p:tgtEl>
                                        <p:attrNameLst>
                                          <p:attrName>ppt_w</p:attrName>
                                        </p:attrNameLst>
                                      </p:cBhvr>
                                      <p:tavLst>
                                        <p:tav tm="0">
                                          <p:val>
                                            <p:strVal val="ppt_w"/>
                                          </p:val>
                                        </p:tav>
                                        <p:tav tm="100000">
                                          <p:val>
                                            <p:strVal val="ppt_w*0.70"/>
                                          </p:val>
                                        </p:tav>
                                      </p:tavLst>
                                    </p:anim>
                                    <p:anim calcmode="lin" valueType="num">
                                      <p:cBhvr>
                                        <p:cTn id="32" dur="1000"/>
                                        <p:tgtEl>
                                          <p:spTgt spid="10"/>
                                        </p:tgtEl>
                                        <p:attrNameLst>
                                          <p:attrName>ppt_h</p:attrName>
                                        </p:attrNameLst>
                                      </p:cBhvr>
                                      <p:tavLst>
                                        <p:tav tm="0">
                                          <p:val>
                                            <p:strVal val="ppt_h"/>
                                          </p:val>
                                        </p:tav>
                                        <p:tav tm="100000">
                                          <p:val>
                                            <p:strVal val="ppt_h"/>
                                          </p:val>
                                        </p:tav>
                                      </p:tavLst>
                                    </p:anim>
                                    <p:animEffect transition="out" filter="fade">
                                      <p:cBhvr>
                                        <p:cTn id="33" dur="1000"/>
                                        <p:tgtEl>
                                          <p:spTgt spid="10"/>
                                        </p:tgtEl>
                                      </p:cBhvr>
                                    </p:animEffect>
                                    <p:set>
                                      <p:cBhvr>
                                        <p:cTn id="34" dur="1" fill="hold">
                                          <p:stCondLst>
                                            <p:cond delay="999"/>
                                          </p:stCondLst>
                                        </p:cTn>
                                        <p:tgtEl>
                                          <p:spTgt spid="10"/>
                                        </p:tgtEl>
                                        <p:attrNameLst>
                                          <p:attrName>style.visibility</p:attrName>
                                        </p:attrNameLst>
                                      </p:cBhvr>
                                      <p:to>
                                        <p:strVal val="hidden"/>
                                      </p:to>
                                    </p:set>
                                  </p:childTnLst>
                                </p:cTn>
                              </p:par>
                              <p:par>
                                <p:cTn id="35" presetID="55" presetClass="exit" presetSubtype="0" fill="hold" grpId="0" nodeType="withEffect">
                                  <p:stCondLst>
                                    <p:cond delay="1100"/>
                                  </p:stCondLst>
                                  <p:childTnLst>
                                    <p:anim calcmode="lin" valueType="num">
                                      <p:cBhvr>
                                        <p:cTn id="36" dur="1000"/>
                                        <p:tgtEl>
                                          <p:spTgt spid="13"/>
                                        </p:tgtEl>
                                        <p:attrNameLst>
                                          <p:attrName>ppt_w</p:attrName>
                                        </p:attrNameLst>
                                      </p:cBhvr>
                                      <p:tavLst>
                                        <p:tav tm="0">
                                          <p:val>
                                            <p:strVal val="ppt_w"/>
                                          </p:val>
                                        </p:tav>
                                        <p:tav tm="100000">
                                          <p:val>
                                            <p:strVal val="ppt_w*0.70"/>
                                          </p:val>
                                        </p:tav>
                                      </p:tavLst>
                                    </p:anim>
                                    <p:anim calcmode="lin" valueType="num">
                                      <p:cBhvr>
                                        <p:cTn id="37" dur="1000"/>
                                        <p:tgtEl>
                                          <p:spTgt spid="13"/>
                                        </p:tgtEl>
                                        <p:attrNameLst>
                                          <p:attrName>ppt_h</p:attrName>
                                        </p:attrNameLst>
                                      </p:cBhvr>
                                      <p:tavLst>
                                        <p:tav tm="0">
                                          <p:val>
                                            <p:strVal val="ppt_h"/>
                                          </p:val>
                                        </p:tav>
                                        <p:tav tm="100000">
                                          <p:val>
                                            <p:strVal val="ppt_h"/>
                                          </p:val>
                                        </p:tav>
                                      </p:tavLst>
                                    </p:anim>
                                    <p:animEffect transition="out" filter="fade">
                                      <p:cBhvr>
                                        <p:cTn id="38" dur="1000"/>
                                        <p:tgtEl>
                                          <p:spTgt spid="13"/>
                                        </p:tgtEl>
                                      </p:cBhvr>
                                    </p:animEffect>
                                    <p:set>
                                      <p:cBhvr>
                                        <p:cTn id="39" dur="1" fill="hold">
                                          <p:stCondLst>
                                            <p:cond delay="999"/>
                                          </p:stCondLst>
                                        </p:cTn>
                                        <p:tgtEl>
                                          <p:spTgt spid="13"/>
                                        </p:tgtEl>
                                        <p:attrNameLst>
                                          <p:attrName>style.visibility</p:attrName>
                                        </p:attrNameLst>
                                      </p:cBhvr>
                                      <p:to>
                                        <p:strVal val="hidden"/>
                                      </p:to>
                                    </p:set>
                                  </p:childTnLst>
                                </p:cTn>
                              </p:par>
                              <p:par>
                                <p:cTn id="40" presetID="55" presetClass="exit" presetSubtype="0" fill="hold" grpId="0" nodeType="withEffect">
                                  <p:stCondLst>
                                    <p:cond delay="1200"/>
                                  </p:stCondLst>
                                  <p:childTnLst>
                                    <p:anim calcmode="lin" valueType="num">
                                      <p:cBhvr>
                                        <p:cTn id="41" dur="1000"/>
                                        <p:tgtEl>
                                          <p:spTgt spid="16"/>
                                        </p:tgtEl>
                                        <p:attrNameLst>
                                          <p:attrName>ppt_w</p:attrName>
                                        </p:attrNameLst>
                                      </p:cBhvr>
                                      <p:tavLst>
                                        <p:tav tm="0">
                                          <p:val>
                                            <p:strVal val="ppt_w"/>
                                          </p:val>
                                        </p:tav>
                                        <p:tav tm="100000">
                                          <p:val>
                                            <p:strVal val="ppt_w*0.70"/>
                                          </p:val>
                                        </p:tav>
                                      </p:tavLst>
                                    </p:anim>
                                    <p:anim calcmode="lin" valueType="num">
                                      <p:cBhvr>
                                        <p:cTn id="42" dur="1000"/>
                                        <p:tgtEl>
                                          <p:spTgt spid="16"/>
                                        </p:tgtEl>
                                        <p:attrNameLst>
                                          <p:attrName>ppt_h</p:attrName>
                                        </p:attrNameLst>
                                      </p:cBhvr>
                                      <p:tavLst>
                                        <p:tav tm="0">
                                          <p:val>
                                            <p:strVal val="ppt_h"/>
                                          </p:val>
                                        </p:tav>
                                        <p:tav tm="100000">
                                          <p:val>
                                            <p:strVal val="ppt_h"/>
                                          </p:val>
                                        </p:tav>
                                      </p:tavLst>
                                    </p:anim>
                                    <p:animEffect transition="out" filter="fade">
                                      <p:cBhvr>
                                        <p:cTn id="43" dur="1000"/>
                                        <p:tgtEl>
                                          <p:spTgt spid="16"/>
                                        </p:tgtEl>
                                      </p:cBhvr>
                                    </p:animEffect>
                                    <p:set>
                                      <p:cBhvr>
                                        <p:cTn id="44" dur="1" fill="hold">
                                          <p:stCondLst>
                                            <p:cond delay="999"/>
                                          </p:stCondLst>
                                        </p:cTn>
                                        <p:tgtEl>
                                          <p:spTgt spid="16"/>
                                        </p:tgtEl>
                                        <p:attrNameLst>
                                          <p:attrName>style.visibility</p:attrName>
                                        </p:attrNameLst>
                                      </p:cBhvr>
                                      <p:to>
                                        <p:strVal val="hidden"/>
                                      </p:to>
                                    </p:set>
                                  </p:childTnLst>
                                </p:cTn>
                              </p:par>
                              <p:par>
                                <p:cTn id="45" presetID="55" presetClass="exit" presetSubtype="0" fill="hold" grpId="0" nodeType="withEffect">
                                  <p:stCondLst>
                                    <p:cond delay="1300"/>
                                  </p:stCondLst>
                                  <p:childTnLst>
                                    <p:anim calcmode="lin" valueType="num">
                                      <p:cBhvr>
                                        <p:cTn id="46" dur="1000"/>
                                        <p:tgtEl>
                                          <p:spTgt spid="18"/>
                                        </p:tgtEl>
                                        <p:attrNameLst>
                                          <p:attrName>ppt_w</p:attrName>
                                        </p:attrNameLst>
                                      </p:cBhvr>
                                      <p:tavLst>
                                        <p:tav tm="0">
                                          <p:val>
                                            <p:strVal val="ppt_w"/>
                                          </p:val>
                                        </p:tav>
                                        <p:tav tm="100000">
                                          <p:val>
                                            <p:strVal val="ppt_w*0.70"/>
                                          </p:val>
                                        </p:tav>
                                      </p:tavLst>
                                    </p:anim>
                                    <p:anim calcmode="lin" valueType="num">
                                      <p:cBhvr>
                                        <p:cTn id="47" dur="1000"/>
                                        <p:tgtEl>
                                          <p:spTgt spid="18"/>
                                        </p:tgtEl>
                                        <p:attrNameLst>
                                          <p:attrName>ppt_h</p:attrName>
                                        </p:attrNameLst>
                                      </p:cBhvr>
                                      <p:tavLst>
                                        <p:tav tm="0">
                                          <p:val>
                                            <p:strVal val="ppt_h"/>
                                          </p:val>
                                        </p:tav>
                                        <p:tav tm="100000">
                                          <p:val>
                                            <p:strVal val="ppt_h"/>
                                          </p:val>
                                        </p:tav>
                                      </p:tavLst>
                                    </p:anim>
                                    <p:animEffect transition="out" filter="fade">
                                      <p:cBhvr>
                                        <p:cTn id="48" dur="1000"/>
                                        <p:tgtEl>
                                          <p:spTgt spid="18"/>
                                        </p:tgtEl>
                                      </p:cBhvr>
                                    </p:animEffect>
                                    <p:set>
                                      <p:cBhvr>
                                        <p:cTn id="49" dur="1" fill="hold">
                                          <p:stCondLst>
                                            <p:cond delay="999"/>
                                          </p:stCondLst>
                                        </p:cTn>
                                        <p:tgtEl>
                                          <p:spTgt spid="18"/>
                                        </p:tgtEl>
                                        <p:attrNameLst>
                                          <p:attrName>style.visibility</p:attrName>
                                        </p:attrNameLst>
                                      </p:cBhvr>
                                      <p:to>
                                        <p:strVal val="hidden"/>
                                      </p:to>
                                    </p:set>
                                  </p:childTnLst>
                                </p:cTn>
                              </p:par>
                              <p:par>
                                <p:cTn id="50" presetID="55" presetClass="exit" presetSubtype="0" fill="hold" grpId="0" nodeType="withEffect">
                                  <p:stCondLst>
                                    <p:cond delay="1400"/>
                                  </p:stCondLst>
                                  <p:childTnLst>
                                    <p:anim calcmode="lin" valueType="num">
                                      <p:cBhvr>
                                        <p:cTn id="51" dur="1000"/>
                                        <p:tgtEl>
                                          <p:spTgt spid="21"/>
                                        </p:tgtEl>
                                        <p:attrNameLst>
                                          <p:attrName>ppt_w</p:attrName>
                                        </p:attrNameLst>
                                      </p:cBhvr>
                                      <p:tavLst>
                                        <p:tav tm="0">
                                          <p:val>
                                            <p:strVal val="ppt_w"/>
                                          </p:val>
                                        </p:tav>
                                        <p:tav tm="100000">
                                          <p:val>
                                            <p:strVal val="ppt_w*0.70"/>
                                          </p:val>
                                        </p:tav>
                                      </p:tavLst>
                                    </p:anim>
                                    <p:anim calcmode="lin" valueType="num">
                                      <p:cBhvr>
                                        <p:cTn id="52" dur="1000"/>
                                        <p:tgtEl>
                                          <p:spTgt spid="21"/>
                                        </p:tgtEl>
                                        <p:attrNameLst>
                                          <p:attrName>ppt_h</p:attrName>
                                        </p:attrNameLst>
                                      </p:cBhvr>
                                      <p:tavLst>
                                        <p:tav tm="0">
                                          <p:val>
                                            <p:strVal val="ppt_h"/>
                                          </p:val>
                                        </p:tav>
                                        <p:tav tm="100000">
                                          <p:val>
                                            <p:strVal val="ppt_h"/>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55" presetClass="exit" presetSubtype="0" fill="hold" grpId="0" nodeType="withEffect">
                                  <p:stCondLst>
                                    <p:cond delay="1500"/>
                                  </p:stCondLst>
                                  <p:childTnLst>
                                    <p:anim calcmode="lin" valueType="num">
                                      <p:cBhvr>
                                        <p:cTn id="56" dur="1000"/>
                                        <p:tgtEl>
                                          <p:spTgt spid="11"/>
                                        </p:tgtEl>
                                        <p:attrNameLst>
                                          <p:attrName>ppt_w</p:attrName>
                                        </p:attrNameLst>
                                      </p:cBhvr>
                                      <p:tavLst>
                                        <p:tav tm="0">
                                          <p:val>
                                            <p:strVal val="ppt_w"/>
                                          </p:val>
                                        </p:tav>
                                        <p:tav tm="100000">
                                          <p:val>
                                            <p:strVal val="ppt_w*0.70"/>
                                          </p:val>
                                        </p:tav>
                                      </p:tavLst>
                                    </p:anim>
                                    <p:anim calcmode="lin" valueType="num">
                                      <p:cBhvr>
                                        <p:cTn id="57" dur="1000"/>
                                        <p:tgtEl>
                                          <p:spTgt spid="11"/>
                                        </p:tgtEl>
                                        <p:attrNameLst>
                                          <p:attrName>ppt_h</p:attrName>
                                        </p:attrNameLst>
                                      </p:cBhvr>
                                      <p:tavLst>
                                        <p:tav tm="0">
                                          <p:val>
                                            <p:strVal val="ppt_h"/>
                                          </p:val>
                                        </p:tav>
                                        <p:tav tm="100000">
                                          <p:val>
                                            <p:strVal val="ppt_h"/>
                                          </p:val>
                                        </p:tav>
                                      </p:tavLst>
                                    </p:anim>
                                    <p:animEffect transition="out" filter="fade">
                                      <p:cBhvr>
                                        <p:cTn id="58" dur="1000"/>
                                        <p:tgtEl>
                                          <p:spTgt spid="11"/>
                                        </p:tgtEl>
                                      </p:cBhvr>
                                    </p:animEffect>
                                    <p:set>
                                      <p:cBhvr>
                                        <p:cTn id="59" dur="1" fill="hold">
                                          <p:stCondLst>
                                            <p:cond delay="999"/>
                                          </p:stCondLst>
                                        </p:cTn>
                                        <p:tgtEl>
                                          <p:spTgt spid="11"/>
                                        </p:tgtEl>
                                        <p:attrNameLst>
                                          <p:attrName>style.visibility</p:attrName>
                                        </p:attrNameLst>
                                      </p:cBhvr>
                                      <p:to>
                                        <p:strVal val="hidden"/>
                                      </p:to>
                                    </p:set>
                                  </p:childTnLst>
                                </p:cTn>
                              </p:par>
                              <p:par>
                                <p:cTn id="60" presetID="55" presetClass="exit" presetSubtype="0" fill="hold" grpId="0" nodeType="withEffect">
                                  <p:stCondLst>
                                    <p:cond delay="1600"/>
                                  </p:stCondLst>
                                  <p:childTnLst>
                                    <p:anim calcmode="lin" valueType="num">
                                      <p:cBhvr>
                                        <p:cTn id="61" dur="1000"/>
                                        <p:tgtEl>
                                          <p:spTgt spid="14"/>
                                        </p:tgtEl>
                                        <p:attrNameLst>
                                          <p:attrName>ppt_w</p:attrName>
                                        </p:attrNameLst>
                                      </p:cBhvr>
                                      <p:tavLst>
                                        <p:tav tm="0">
                                          <p:val>
                                            <p:strVal val="ppt_w"/>
                                          </p:val>
                                        </p:tav>
                                        <p:tav tm="100000">
                                          <p:val>
                                            <p:strVal val="ppt_w*0.70"/>
                                          </p:val>
                                        </p:tav>
                                      </p:tavLst>
                                    </p:anim>
                                    <p:anim calcmode="lin" valueType="num">
                                      <p:cBhvr>
                                        <p:cTn id="62" dur="1000"/>
                                        <p:tgtEl>
                                          <p:spTgt spid="14"/>
                                        </p:tgtEl>
                                        <p:attrNameLst>
                                          <p:attrName>ppt_h</p:attrName>
                                        </p:attrNameLst>
                                      </p:cBhvr>
                                      <p:tavLst>
                                        <p:tav tm="0">
                                          <p:val>
                                            <p:strVal val="ppt_h"/>
                                          </p:val>
                                        </p:tav>
                                        <p:tav tm="100000">
                                          <p:val>
                                            <p:strVal val="ppt_h"/>
                                          </p:val>
                                        </p:tav>
                                      </p:tavLst>
                                    </p:anim>
                                    <p:animEffect transition="out" filter="fade">
                                      <p:cBhvr>
                                        <p:cTn id="63" dur="1000"/>
                                        <p:tgtEl>
                                          <p:spTgt spid="14"/>
                                        </p:tgtEl>
                                      </p:cBhvr>
                                    </p:animEffect>
                                    <p:set>
                                      <p:cBhvr>
                                        <p:cTn id="64" dur="1" fill="hold">
                                          <p:stCondLst>
                                            <p:cond delay="999"/>
                                          </p:stCondLst>
                                        </p:cTn>
                                        <p:tgtEl>
                                          <p:spTgt spid="14"/>
                                        </p:tgtEl>
                                        <p:attrNameLst>
                                          <p:attrName>style.visibility</p:attrName>
                                        </p:attrNameLst>
                                      </p:cBhvr>
                                      <p:to>
                                        <p:strVal val="hidden"/>
                                      </p:to>
                                    </p:set>
                                  </p:childTnLst>
                                </p:cTn>
                              </p:par>
                              <p:par>
                                <p:cTn id="65" presetID="55" presetClass="exit" presetSubtype="0" fill="hold" grpId="0" nodeType="withEffect">
                                  <p:stCondLst>
                                    <p:cond delay="1700"/>
                                  </p:stCondLst>
                                  <p:childTnLst>
                                    <p:anim calcmode="lin" valueType="num">
                                      <p:cBhvr>
                                        <p:cTn id="66" dur="1000"/>
                                        <p:tgtEl>
                                          <p:spTgt spid="17"/>
                                        </p:tgtEl>
                                        <p:attrNameLst>
                                          <p:attrName>ppt_w</p:attrName>
                                        </p:attrNameLst>
                                      </p:cBhvr>
                                      <p:tavLst>
                                        <p:tav tm="0">
                                          <p:val>
                                            <p:strVal val="ppt_w"/>
                                          </p:val>
                                        </p:tav>
                                        <p:tav tm="100000">
                                          <p:val>
                                            <p:strVal val="ppt_w*0.70"/>
                                          </p:val>
                                        </p:tav>
                                      </p:tavLst>
                                    </p:anim>
                                    <p:anim calcmode="lin" valueType="num">
                                      <p:cBhvr>
                                        <p:cTn id="67" dur="1000"/>
                                        <p:tgtEl>
                                          <p:spTgt spid="17"/>
                                        </p:tgtEl>
                                        <p:attrNameLst>
                                          <p:attrName>ppt_h</p:attrName>
                                        </p:attrNameLst>
                                      </p:cBhvr>
                                      <p:tavLst>
                                        <p:tav tm="0">
                                          <p:val>
                                            <p:strVal val="ppt_h"/>
                                          </p:val>
                                        </p:tav>
                                        <p:tav tm="100000">
                                          <p:val>
                                            <p:strVal val="ppt_h"/>
                                          </p:val>
                                        </p:tav>
                                      </p:tavLst>
                                    </p:anim>
                                    <p:animEffect transition="out" filter="fade">
                                      <p:cBhvr>
                                        <p:cTn id="68" dur="1000"/>
                                        <p:tgtEl>
                                          <p:spTgt spid="17"/>
                                        </p:tgtEl>
                                      </p:cBhvr>
                                    </p:animEffect>
                                    <p:set>
                                      <p:cBhvr>
                                        <p:cTn id="69" dur="1" fill="hold">
                                          <p:stCondLst>
                                            <p:cond delay="999"/>
                                          </p:stCondLst>
                                        </p:cTn>
                                        <p:tgtEl>
                                          <p:spTgt spid="17"/>
                                        </p:tgtEl>
                                        <p:attrNameLst>
                                          <p:attrName>style.visibility</p:attrName>
                                        </p:attrNameLst>
                                      </p:cBhvr>
                                      <p:to>
                                        <p:strVal val="hidden"/>
                                      </p:to>
                                    </p:set>
                                  </p:childTnLst>
                                </p:cTn>
                              </p:par>
                              <p:par>
                                <p:cTn id="70" presetID="55" presetClass="exit" presetSubtype="0" fill="hold" grpId="0" nodeType="withEffect">
                                  <p:stCondLst>
                                    <p:cond delay="1800"/>
                                  </p:stCondLst>
                                  <p:childTnLst>
                                    <p:anim calcmode="lin" valueType="num">
                                      <p:cBhvr>
                                        <p:cTn id="71" dur="1000"/>
                                        <p:tgtEl>
                                          <p:spTgt spid="19"/>
                                        </p:tgtEl>
                                        <p:attrNameLst>
                                          <p:attrName>ppt_w</p:attrName>
                                        </p:attrNameLst>
                                      </p:cBhvr>
                                      <p:tavLst>
                                        <p:tav tm="0">
                                          <p:val>
                                            <p:strVal val="ppt_w"/>
                                          </p:val>
                                        </p:tav>
                                        <p:tav tm="100000">
                                          <p:val>
                                            <p:strVal val="ppt_w*0.70"/>
                                          </p:val>
                                        </p:tav>
                                      </p:tavLst>
                                    </p:anim>
                                    <p:anim calcmode="lin" valueType="num">
                                      <p:cBhvr>
                                        <p:cTn id="72" dur="1000"/>
                                        <p:tgtEl>
                                          <p:spTgt spid="19"/>
                                        </p:tgtEl>
                                        <p:attrNameLst>
                                          <p:attrName>ppt_h</p:attrName>
                                        </p:attrNameLst>
                                      </p:cBhvr>
                                      <p:tavLst>
                                        <p:tav tm="0">
                                          <p:val>
                                            <p:strVal val="ppt_h"/>
                                          </p:val>
                                        </p:tav>
                                        <p:tav tm="100000">
                                          <p:val>
                                            <p:strVal val="ppt_h"/>
                                          </p:val>
                                        </p:tav>
                                      </p:tavLst>
                                    </p:anim>
                                    <p:animEffect transition="out" filter="fade">
                                      <p:cBhvr>
                                        <p:cTn id="73" dur="1000"/>
                                        <p:tgtEl>
                                          <p:spTgt spid="19"/>
                                        </p:tgtEl>
                                      </p:cBhvr>
                                    </p:animEffect>
                                    <p:set>
                                      <p:cBhvr>
                                        <p:cTn id="74" dur="1" fill="hold">
                                          <p:stCondLst>
                                            <p:cond delay="999"/>
                                          </p:stCondLst>
                                        </p:cTn>
                                        <p:tgtEl>
                                          <p:spTgt spid="19"/>
                                        </p:tgtEl>
                                        <p:attrNameLst>
                                          <p:attrName>style.visibility</p:attrName>
                                        </p:attrNameLst>
                                      </p:cBhvr>
                                      <p:to>
                                        <p:strVal val="hidden"/>
                                      </p:to>
                                    </p:set>
                                  </p:childTnLst>
                                </p:cTn>
                              </p:par>
                              <p:par>
                                <p:cTn id="75" presetID="55" presetClass="exit" presetSubtype="0" fill="hold" grpId="0" nodeType="withEffect">
                                  <p:stCondLst>
                                    <p:cond delay="1900"/>
                                  </p:stCondLst>
                                  <p:childTnLst>
                                    <p:anim calcmode="lin" valueType="num">
                                      <p:cBhvr>
                                        <p:cTn id="76" dur="1000"/>
                                        <p:tgtEl>
                                          <p:spTgt spid="22"/>
                                        </p:tgtEl>
                                        <p:attrNameLst>
                                          <p:attrName>ppt_w</p:attrName>
                                        </p:attrNameLst>
                                      </p:cBhvr>
                                      <p:tavLst>
                                        <p:tav tm="0">
                                          <p:val>
                                            <p:strVal val="ppt_w"/>
                                          </p:val>
                                        </p:tav>
                                        <p:tav tm="100000">
                                          <p:val>
                                            <p:strVal val="ppt_w*0.70"/>
                                          </p:val>
                                        </p:tav>
                                      </p:tavLst>
                                    </p:anim>
                                    <p:anim calcmode="lin" valueType="num">
                                      <p:cBhvr>
                                        <p:cTn id="77" dur="1000"/>
                                        <p:tgtEl>
                                          <p:spTgt spid="22"/>
                                        </p:tgtEl>
                                        <p:attrNameLst>
                                          <p:attrName>ppt_h</p:attrName>
                                        </p:attrNameLst>
                                      </p:cBhvr>
                                      <p:tavLst>
                                        <p:tav tm="0">
                                          <p:val>
                                            <p:strVal val="ppt_h"/>
                                          </p:val>
                                        </p:tav>
                                        <p:tav tm="100000">
                                          <p:val>
                                            <p:strVal val="ppt_h"/>
                                          </p:val>
                                        </p:tav>
                                      </p:tavLst>
                                    </p:anim>
                                    <p:animEffect transition="out" filter="fade">
                                      <p:cBhvr>
                                        <p:cTn id="78" dur="1000"/>
                                        <p:tgtEl>
                                          <p:spTgt spid="22"/>
                                        </p:tgtEl>
                                      </p:cBhvr>
                                    </p:animEffect>
                                    <p:set>
                                      <p:cBhvr>
                                        <p:cTn id="79"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2476" b="12476"/>
          <a:stretch>
            <a:fillRect/>
          </a:stretch>
        </p:blipFill>
        <p:spPr/>
      </p:pic>
      <p:sp useBgFill="1">
        <p:nvSpPr>
          <p:cNvPr id="9" name="Rectangle 8"/>
          <p:cNvSpPr/>
          <p:nvPr/>
        </p:nvSpPr>
        <p:spPr>
          <a:xfrm>
            <a:off x="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ectangle 9"/>
          <p:cNvSpPr/>
          <p:nvPr/>
        </p:nvSpPr>
        <p:spPr>
          <a:xfrm>
            <a:off x="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1" name="Rectangle 10"/>
          <p:cNvSpPr/>
          <p:nvPr/>
        </p:nvSpPr>
        <p:spPr>
          <a:xfrm>
            <a:off x="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2" name="Rectangle 11"/>
          <p:cNvSpPr/>
          <p:nvPr/>
        </p:nvSpPr>
        <p:spPr>
          <a:xfrm>
            <a:off x="24384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ectangle 12"/>
          <p:cNvSpPr/>
          <p:nvPr/>
        </p:nvSpPr>
        <p:spPr>
          <a:xfrm>
            <a:off x="24384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4" name="Rectangle 13"/>
          <p:cNvSpPr/>
          <p:nvPr/>
        </p:nvSpPr>
        <p:spPr>
          <a:xfrm>
            <a:off x="24384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5" name="Rectangle 14"/>
          <p:cNvSpPr/>
          <p:nvPr/>
        </p:nvSpPr>
        <p:spPr>
          <a:xfrm>
            <a:off x="48768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6" name="Rectangle 15"/>
          <p:cNvSpPr/>
          <p:nvPr/>
        </p:nvSpPr>
        <p:spPr>
          <a:xfrm>
            <a:off x="48768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7" name="Rectangle 16"/>
          <p:cNvSpPr/>
          <p:nvPr/>
        </p:nvSpPr>
        <p:spPr>
          <a:xfrm>
            <a:off x="48768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8" name="Rectangle 17"/>
          <p:cNvSpPr/>
          <p:nvPr/>
        </p:nvSpPr>
        <p:spPr>
          <a:xfrm>
            <a:off x="73152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9" name="Rectangle 18"/>
          <p:cNvSpPr/>
          <p:nvPr/>
        </p:nvSpPr>
        <p:spPr>
          <a:xfrm>
            <a:off x="73152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0" name="Rectangle 19"/>
          <p:cNvSpPr/>
          <p:nvPr/>
        </p:nvSpPr>
        <p:spPr>
          <a:xfrm>
            <a:off x="73152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1" name="Rectangle 20"/>
          <p:cNvSpPr/>
          <p:nvPr/>
        </p:nvSpPr>
        <p:spPr>
          <a:xfrm>
            <a:off x="9753600" y="2286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 name="Picture 3"/>
          <p:cNvPicPr>
            <a:picLocks noChangeAspect="1"/>
          </p:cNvPicPr>
          <p:nvPr/>
        </p:nvPicPr>
        <p:blipFill>
          <a:blip r:embed="rId5">
            <a:extLst>
              <a:ext uri="{BEBA8EAE-BF5A-486C-A8C5-ECC9F3942E4B}">
                <a14:imgProps xmlns:a14="http://schemas.microsoft.com/office/drawing/2010/main">
                  <a14:imgLayer r:embed="rId6">
                    <a14:imgEffect>
                      <a14:artisticCement/>
                    </a14:imgEffect>
                  </a14:imgLayer>
                </a14:imgProps>
              </a:ext>
              <a:ext uri="{28A0092B-C50C-407E-A947-70E740481C1C}">
                <a14:useLocalDpi xmlns:a14="http://schemas.microsoft.com/office/drawing/2010/main" val="0"/>
              </a:ext>
            </a:extLst>
          </a:blip>
          <a:stretch>
            <a:fillRect/>
          </a:stretch>
        </p:blipFill>
        <p:spPr>
          <a:xfrm>
            <a:off x="3916904" y="600510"/>
            <a:ext cx="4355144" cy="2501265"/>
          </a:xfrm>
          <a:prstGeom prst="rect">
            <a:avLst/>
          </a:prstGeom>
        </p:spPr>
      </p:pic>
      <p:sp useBgFill="1">
        <p:nvSpPr>
          <p:cNvPr id="22" name="Rectangle 21"/>
          <p:cNvSpPr/>
          <p:nvPr/>
        </p:nvSpPr>
        <p:spPr>
          <a:xfrm>
            <a:off x="9753600" y="457200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23" name="Rectangle 22"/>
          <p:cNvSpPr/>
          <p:nvPr/>
        </p:nvSpPr>
        <p:spPr>
          <a:xfrm>
            <a:off x="9753600" y="0"/>
            <a:ext cx="2438400" cy="2286000"/>
          </a:xfrm>
          <a:prstGeom prst="rect">
            <a:avLst/>
          </a:prstGeom>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ounded Rectangle 1"/>
          <p:cNvSpPr/>
          <p:nvPr/>
        </p:nvSpPr>
        <p:spPr>
          <a:xfrm>
            <a:off x="173337" y="237602"/>
            <a:ext cx="11466576" cy="648295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p:cNvSpPr/>
          <p:nvPr/>
        </p:nvSpPr>
        <p:spPr>
          <a:xfrm>
            <a:off x="361188" y="580751"/>
            <a:ext cx="11646009" cy="830997"/>
          </a:xfrm>
          <a:prstGeom prst="rect">
            <a:avLst/>
          </a:prstGeom>
          <a:noFill/>
        </p:spPr>
        <p:txBody>
          <a:bodyPr wrap="none" lIns="91440" tIns="45720" rIns="91440" bIns="45720">
            <a:spAutoFit/>
          </a:bodyPr>
          <a:lstStyle/>
          <a:p>
            <a:pPr algn="ctr"/>
            <a:r>
              <a:rPr lang="en-US" sz="4800" dirty="0">
                <a:ln w="0"/>
                <a:effectLst>
                  <a:outerShdw blurRad="38100" dist="19050" dir="2700000" algn="tl" rotWithShape="0">
                    <a:schemeClr val="dk1">
                      <a:alpha val="40000"/>
                    </a:schemeClr>
                  </a:outerShdw>
                </a:effectLst>
              </a:rPr>
              <a:t>Planned Parenthood’s Number of Employees: </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Flowchart: Alternate Process 4"/>
          <p:cNvSpPr/>
          <p:nvPr/>
        </p:nvSpPr>
        <p:spPr>
          <a:xfrm>
            <a:off x="176385" y="3561375"/>
            <a:ext cx="6068344" cy="1435750"/>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p:cNvSpPr txBox="1"/>
          <p:nvPr/>
        </p:nvSpPr>
        <p:spPr>
          <a:xfrm>
            <a:off x="550077" y="3679468"/>
            <a:ext cx="5255151" cy="1477328"/>
          </a:xfrm>
          <a:prstGeom prst="rect">
            <a:avLst/>
          </a:prstGeom>
          <a:noFill/>
        </p:spPr>
        <p:txBody>
          <a:bodyPr wrap="square" rtlCol="0">
            <a:spAutoFit/>
          </a:bodyPr>
          <a:lstStyle/>
          <a:p>
            <a:r>
              <a:rPr lang="en-US" dirty="0"/>
              <a:t>“Planned Parenthood has 56 independent local affiliates that operate nearly 650 health centers throughout the United States, providing high-quality services to women, men, and teens.”</a:t>
            </a:r>
          </a:p>
          <a:p>
            <a:endParaRPr lang="en-US" dirty="0"/>
          </a:p>
        </p:txBody>
      </p:sp>
      <p:pic>
        <p:nvPicPr>
          <p:cNvPr id="8" name="Picture 7"/>
          <p:cNvPicPr>
            <a:picLocks noChangeAspect="1"/>
          </p:cNvPicPr>
          <p:nvPr/>
        </p:nvPicPr>
        <p:blipFill>
          <a:blip r:embed="rId7"/>
          <a:stretch>
            <a:fillRect/>
          </a:stretch>
        </p:blipFill>
        <p:spPr>
          <a:xfrm>
            <a:off x="5509635" y="5114553"/>
            <a:ext cx="6072142" cy="1444877"/>
          </a:xfrm>
          <a:prstGeom prst="rect">
            <a:avLst/>
          </a:prstGeom>
        </p:spPr>
      </p:pic>
      <p:sp>
        <p:nvSpPr>
          <p:cNvPr id="24" name="TextBox 23"/>
          <p:cNvSpPr txBox="1"/>
          <p:nvPr/>
        </p:nvSpPr>
        <p:spPr>
          <a:xfrm>
            <a:off x="5906625" y="5274889"/>
            <a:ext cx="5559951" cy="1200329"/>
          </a:xfrm>
          <a:prstGeom prst="rect">
            <a:avLst/>
          </a:prstGeom>
          <a:noFill/>
        </p:spPr>
        <p:txBody>
          <a:bodyPr wrap="square" rtlCol="0">
            <a:spAutoFit/>
          </a:bodyPr>
          <a:lstStyle/>
          <a:p>
            <a:r>
              <a:rPr lang="en-US" dirty="0"/>
              <a:t>It is unclear as to the exact amount of employees Planned Parenthood has. Yet, with independent facilities and other centers of service there are sure to be hundreds, if not, thousands of employed participants.  </a:t>
            </a:r>
          </a:p>
        </p:txBody>
      </p:sp>
    </p:spTree>
    <p:extLst>
      <p:ext uri="{BB962C8B-B14F-4D97-AF65-F5344CB8AC3E}">
        <p14:creationId xmlns:p14="http://schemas.microsoft.com/office/powerpoint/2010/main" val="383469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xit" presetSubtype="0" fill="hold" grpId="0" nodeType="afterEffect">
                                  <p:stCondLst>
                                    <p:cond delay="500"/>
                                  </p:stCondLst>
                                  <p:childTnLst>
                                    <p:anim calcmode="lin" valueType="num">
                                      <p:cBhvr>
                                        <p:cTn id="6" dur="1000"/>
                                        <p:tgtEl>
                                          <p:spTgt spid="9"/>
                                        </p:tgtEl>
                                        <p:attrNameLst>
                                          <p:attrName>ppt_w</p:attrName>
                                        </p:attrNameLst>
                                      </p:cBhvr>
                                      <p:tavLst>
                                        <p:tav tm="0">
                                          <p:val>
                                            <p:strVal val="ppt_w"/>
                                          </p:val>
                                        </p:tav>
                                        <p:tav tm="100000">
                                          <p:val>
                                            <p:strVal val="ppt_w*0.70"/>
                                          </p:val>
                                        </p:tav>
                                      </p:tavLst>
                                    </p:anim>
                                    <p:anim calcmode="lin" valueType="num">
                                      <p:cBhvr>
                                        <p:cTn id="7" dur="1000"/>
                                        <p:tgtEl>
                                          <p:spTgt spid="9"/>
                                        </p:tgtEl>
                                        <p:attrNameLst>
                                          <p:attrName>ppt_h</p:attrName>
                                        </p:attrNameLst>
                                      </p:cBhvr>
                                      <p:tavLst>
                                        <p:tav tm="0">
                                          <p:val>
                                            <p:strVal val="ppt_h"/>
                                          </p:val>
                                        </p:tav>
                                        <p:tav tm="100000">
                                          <p:val>
                                            <p:strVal val="ppt_h"/>
                                          </p:val>
                                        </p:tav>
                                      </p:tavLst>
                                    </p:anim>
                                    <p:animEffect transition="out" filter="fade">
                                      <p:cBhvr>
                                        <p:cTn id="8" dur="1000"/>
                                        <p:tgtEl>
                                          <p:spTgt spid="9"/>
                                        </p:tgtEl>
                                      </p:cBhvr>
                                    </p:animEffect>
                                    <p:set>
                                      <p:cBhvr>
                                        <p:cTn id="9" dur="1" fill="hold">
                                          <p:stCondLst>
                                            <p:cond delay="999"/>
                                          </p:stCondLst>
                                        </p:cTn>
                                        <p:tgtEl>
                                          <p:spTgt spid="9"/>
                                        </p:tgtEl>
                                        <p:attrNameLst>
                                          <p:attrName>style.visibility</p:attrName>
                                        </p:attrNameLst>
                                      </p:cBhvr>
                                      <p:to>
                                        <p:strVal val="hidden"/>
                                      </p:to>
                                    </p:set>
                                  </p:childTnLst>
                                </p:cTn>
                              </p:par>
                              <p:par>
                                <p:cTn id="10" presetID="55" presetClass="exit" presetSubtype="0" fill="hold" grpId="0" nodeType="withEffect">
                                  <p:stCondLst>
                                    <p:cond delay="600"/>
                                  </p:stCondLst>
                                  <p:childTnLst>
                                    <p:anim calcmode="lin" valueType="num">
                                      <p:cBhvr>
                                        <p:cTn id="11" dur="1000"/>
                                        <p:tgtEl>
                                          <p:spTgt spid="12"/>
                                        </p:tgtEl>
                                        <p:attrNameLst>
                                          <p:attrName>ppt_w</p:attrName>
                                        </p:attrNameLst>
                                      </p:cBhvr>
                                      <p:tavLst>
                                        <p:tav tm="0">
                                          <p:val>
                                            <p:strVal val="ppt_w"/>
                                          </p:val>
                                        </p:tav>
                                        <p:tav tm="100000">
                                          <p:val>
                                            <p:strVal val="ppt_w*0.70"/>
                                          </p:val>
                                        </p:tav>
                                      </p:tavLst>
                                    </p:anim>
                                    <p:anim calcmode="lin" valueType="num">
                                      <p:cBhvr>
                                        <p:cTn id="12" dur="1000"/>
                                        <p:tgtEl>
                                          <p:spTgt spid="12"/>
                                        </p:tgtEl>
                                        <p:attrNameLst>
                                          <p:attrName>ppt_h</p:attrName>
                                        </p:attrNameLst>
                                      </p:cBhvr>
                                      <p:tavLst>
                                        <p:tav tm="0">
                                          <p:val>
                                            <p:strVal val="ppt_h"/>
                                          </p:val>
                                        </p:tav>
                                        <p:tav tm="100000">
                                          <p:val>
                                            <p:strVal val="ppt_h"/>
                                          </p:val>
                                        </p:tav>
                                      </p:tavLst>
                                    </p:anim>
                                    <p:animEffect transition="out" filter="fade">
                                      <p:cBhvr>
                                        <p:cTn id="13" dur="1000"/>
                                        <p:tgtEl>
                                          <p:spTgt spid="12"/>
                                        </p:tgtEl>
                                      </p:cBhvr>
                                    </p:animEffect>
                                    <p:set>
                                      <p:cBhvr>
                                        <p:cTn id="14" dur="1" fill="hold">
                                          <p:stCondLst>
                                            <p:cond delay="999"/>
                                          </p:stCondLst>
                                        </p:cTn>
                                        <p:tgtEl>
                                          <p:spTgt spid="12"/>
                                        </p:tgtEl>
                                        <p:attrNameLst>
                                          <p:attrName>style.visibility</p:attrName>
                                        </p:attrNameLst>
                                      </p:cBhvr>
                                      <p:to>
                                        <p:strVal val="hidden"/>
                                      </p:to>
                                    </p:set>
                                  </p:childTnLst>
                                </p:cTn>
                              </p:par>
                              <p:par>
                                <p:cTn id="15" presetID="55" presetClass="exit" presetSubtype="0" fill="hold" grpId="0" nodeType="withEffect">
                                  <p:stCondLst>
                                    <p:cond delay="700"/>
                                  </p:stCondLst>
                                  <p:childTnLst>
                                    <p:anim calcmode="lin" valueType="num">
                                      <p:cBhvr>
                                        <p:cTn id="16" dur="1000"/>
                                        <p:tgtEl>
                                          <p:spTgt spid="15"/>
                                        </p:tgtEl>
                                        <p:attrNameLst>
                                          <p:attrName>ppt_w</p:attrName>
                                        </p:attrNameLst>
                                      </p:cBhvr>
                                      <p:tavLst>
                                        <p:tav tm="0">
                                          <p:val>
                                            <p:strVal val="ppt_w"/>
                                          </p:val>
                                        </p:tav>
                                        <p:tav tm="100000">
                                          <p:val>
                                            <p:strVal val="ppt_w*0.70"/>
                                          </p:val>
                                        </p:tav>
                                      </p:tavLst>
                                    </p:anim>
                                    <p:anim calcmode="lin" valueType="num">
                                      <p:cBhvr>
                                        <p:cTn id="17" dur="1000"/>
                                        <p:tgtEl>
                                          <p:spTgt spid="15"/>
                                        </p:tgtEl>
                                        <p:attrNameLst>
                                          <p:attrName>ppt_h</p:attrName>
                                        </p:attrNameLst>
                                      </p:cBhvr>
                                      <p:tavLst>
                                        <p:tav tm="0">
                                          <p:val>
                                            <p:strVal val="ppt_h"/>
                                          </p:val>
                                        </p:tav>
                                        <p:tav tm="100000">
                                          <p:val>
                                            <p:strVal val="ppt_h"/>
                                          </p:val>
                                        </p:tav>
                                      </p:tavLst>
                                    </p:anim>
                                    <p:animEffect transition="out" filter="fade">
                                      <p:cBhvr>
                                        <p:cTn id="18" dur="1000"/>
                                        <p:tgtEl>
                                          <p:spTgt spid="15"/>
                                        </p:tgtEl>
                                      </p:cBhvr>
                                    </p:animEffect>
                                    <p:set>
                                      <p:cBhvr>
                                        <p:cTn id="19" dur="1" fill="hold">
                                          <p:stCondLst>
                                            <p:cond delay="999"/>
                                          </p:stCondLst>
                                        </p:cTn>
                                        <p:tgtEl>
                                          <p:spTgt spid="15"/>
                                        </p:tgtEl>
                                        <p:attrNameLst>
                                          <p:attrName>style.visibility</p:attrName>
                                        </p:attrNameLst>
                                      </p:cBhvr>
                                      <p:to>
                                        <p:strVal val="hidden"/>
                                      </p:to>
                                    </p:set>
                                  </p:childTnLst>
                                </p:cTn>
                              </p:par>
                              <p:par>
                                <p:cTn id="20" presetID="55" presetClass="exit" presetSubtype="0" fill="hold" grpId="0" nodeType="withEffect">
                                  <p:stCondLst>
                                    <p:cond delay="800"/>
                                  </p:stCondLst>
                                  <p:childTnLst>
                                    <p:anim calcmode="lin" valueType="num">
                                      <p:cBhvr>
                                        <p:cTn id="21" dur="1000"/>
                                        <p:tgtEl>
                                          <p:spTgt spid="20"/>
                                        </p:tgtEl>
                                        <p:attrNameLst>
                                          <p:attrName>ppt_w</p:attrName>
                                        </p:attrNameLst>
                                      </p:cBhvr>
                                      <p:tavLst>
                                        <p:tav tm="0">
                                          <p:val>
                                            <p:strVal val="ppt_w"/>
                                          </p:val>
                                        </p:tav>
                                        <p:tav tm="100000">
                                          <p:val>
                                            <p:strVal val="ppt_w*0.70"/>
                                          </p:val>
                                        </p:tav>
                                      </p:tavLst>
                                    </p:anim>
                                    <p:anim calcmode="lin" valueType="num">
                                      <p:cBhvr>
                                        <p:cTn id="22" dur="1000"/>
                                        <p:tgtEl>
                                          <p:spTgt spid="20"/>
                                        </p:tgtEl>
                                        <p:attrNameLst>
                                          <p:attrName>ppt_h</p:attrName>
                                        </p:attrNameLst>
                                      </p:cBhvr>
                                      <p:tavLst>
                                        <p:tav tm="0">
                                          <p:val>
                                            <p:strVal val="ppt_h"/>
                                          </p:val>
                                        </p:tav>
                                        <p:tav tm="100000">
                                          <p:val>
                                            <p:strVal val="ppt_h"/>
                                          </p:val>
                                        </p:tav>
                                      </p:tavLst>
                                    </p:anim>
                                    <p:animEffect transition="out" filter="fade">
                                      <p:cBhvr>
                                        <p:cTn id="23" dur="1000"/>
                                        <p:tgtEl>
                                          <p:spTgt spid="20"/>
                                        </p:tgtEl>
                                      </p:cBhvr>
                                    </p:animEffect>
                                    <p:set>
                                      <p:cBhvr>
                                        <p:cTn id="24" dur="1" fill="hold">
                                          <p:stCondLst>
                                            <p:cond delay="999"/>
                                          </p:stCondLst>
                                        </p:cTn>
                                        <p:tgtEl>
                                          <p:spTgt spid="20"/>
                                        </p:tgtEl>
                                        <p:attrNameLst>
                                          <p:attrName>style.visibility</p:attrName>
                                        </p:attrNameLst>
                                      </p:cBhvr>
                                      <p:to>
                                        <p:strVal val="hidden"/>
                                      </p:to>
                                    </p:set>
                                  </p:childTnLst>
                                </p:cTn>
                              </p:par>
                              <p:par>
                                <p:cTn id="25" presetID="55" presetClass="exit" presetSubtype="0" fill="hold" grpId="0" nodeType="withEffect">
                                  <p:stCondLst>
                                    <p:cond delay="900"/>
                                  </p:stCondLst>
                                  <p:childTnLst>
                                    <p:anim calcmode="lin" valueType="num">
                                      <p:cBhvr>
                                        <p:cTn id="26" dur="1000"/>
                                        <p:tgtEl>
                                          <p:spTgt spid="23"/>
                                        </p:tgtEl>
                                        <p:attrNameLst>
                                          <p:attrName>ppt_w</p:attrName>
                                        </p:attrNameLst>
                                      </p:cBhvr>
                                      <p:tavLst>
                                        <p:tav tm="0">
                                          <p:val>
                                            <p:strVal val="ppt_w"/>
                                          </p:val>
                                        </p:tav>
                                        <p:tav tm="100000">
                                          <p:val>
                                            <p:strVal val="ppt_w*0.70"/>
                                          </p:val>
                                        </p:tav>
                                      </p:tavLst>
                                    </p:anim>
                                    <p:anim calcmode="lin" valueType="num">
                                      <p:cBhvr>
                                        <p:cTn id="27" dur="1000"/>
                                        <p:tgtEl>
                                          <p:spTgt spid="23"/>
                                        </p:tgtEl>
                                        <p:attrNameLst>
                                          <p:attrName>ppt_h</p:attrName>
                                        </p:attrNameLst>
                                      </p:cBhvr>
                                      <p:tavLst>
                                        <p:tav tm="0">
                                          <p:val>
                                            <p:strVal val="ppt_h"/>
                                          </p:val>
                                        </p:tav>
                                        <p:tav tm="100000">
                                          <p:val>
                                            <p:strVal val="ppt_h"/>
                                          </p:val>
                                        </p:tav>
                                      </p:tavLst>
                                    </p:anim>
                                    <p:animEffect transition="out" filter="fade">
                                      <p:cBhvr>
                                        <p:cTn id="28" dur="1000"/>
                                        <p:tgtEl>
                                          <p:spTgt spid="23"/>
                                        </p:tgtEl>
                                      </p:cBhvr>
                                    </p:animEffect>
                                    <p:set>
                                      <p:cBhvr>
                                        <p:cTn id="29" dur="1" fill="hold">
                                          <p:stCondLst>
                                            <p:cond delay="999"/>
                                          </p:stCondLst>
                                        </p:cTn>
                                        <p:tgtEl>
                                          <p:spTgt spid="23"/>
                                        </p:tgtEl>
                                        <p:attrNameLst>
                                          <p:attrName>style.visibility</p:attrName>
                                        </p:attrNameLst>
                                      </p:cBhvr>
                                      <p:to>
                                        <p:strVal val="hidden"/>
                                      </p:to>
                                    </p:set>
                                  </p:childTnLst>
                                </p:cTn>
                              </p:par>
                              <p:par>
                                <p:cTn id="30" presetID="55" presetClass="exit" presetSubtype="0" fill="hold" grpId="0" nodeType="withEffect">
                                  <p:stCondLst>
                                    <p:cond delay="1000"/>
                                  </p:stCondLst>
                                  <p:childTnLst>
                                    <p:anim calcmode="lin" valueType="num">
                                      <p:cBhvr>
                                        <p:cTn id="31" dur="1000"/>
                                        <p:tgtEl>
                                          <p:spTgt spid="10"/>
                                        </p:tgtEl>
                                        <p:attrNameLst>
                                          <p:attrName>ppt_w</p:attrName>
                                        </p:attrNameLst>
                                      </p:cBhvr>
                                      <p:tavLst>
                                        <p:tav tm="0">
                                          <p:val>
                                            <p:strVal val="ppt_w"/>
                                          </p:val>
                                        </p:tav>
                                        <p:tav tm="100000">
                                          <p:val>
                                            <p:strVal val="ppt_w*0.70"/>
                                          </p:val>
                                        </p:tav>
                                      </p:tavLst>
                                    </p:anim>
                                    <p:anim calcmode="lin" valueType="num">
                                      <p:cBhvr>
                                        <p:cTn id="32" dur="1000"/>
                                        <p:tgtEl>
                                          <p:spTgt spid="10"/>
                                        </p:tgtEl>
                                        <p:attrNameLst>
                                          <p:attrName>ppt_h</p:attrName>
                                        </p:attrNameLst>
                                      </p:cBhvr>
                                      <p:tavLst>
                                        <p:tav tm="0">
                                          <p:val>
                                            <p:strVal val="ppt_h"/>
                                          </p:val>
                                        </p:tav>
                                        <p:tav tm="100000">
                                          <p:val>
                                            <p:strVal val="ppt_h"/>
                                          </p:val>
                                        </p:tav>
                                      </p:tavLst>
                                    </p:anim>
                                    <p:animEffect transition="out" filter="fade">
                                      <p:cBhvr>
                                        <p:cTn id="33" dur="1000"/>
                                        <p:tgtEl>
                                          <p:spTgt spid="10"/>
                                        </p:tgtEl>
                                      </p:cBhvr>
                                    </p:animEffect>
                                    <p:set>
                                      <p:cBhvr>
                                        <p:cTn id="34" dur="1" fill="hold">
                                          <p:stCondLst>
                                            <p:cond delay="999"/>
                                          </p:stCondLst>
                                        </p:cTn>
                                        <p:tgtEl>
                                          <p:spTgt spid="10"/>
                                        </p:tgtEl>
                                        <p:attrNameLst>
                                          <p:attrName>style.visibility</p:attrName>
                                        </p:attrNameLst>
                                      </p:cBhvr>
                                      <p:to>
                                        <p:strVal val="hidden"/>
                                      </p:to>
                                    </p:set>
                                  </p:childTnLst>
                                </p:cTn>
                              </p:par>
                              <p:par>
                                <p:cTn id="35" presetID="55" presetClass="exit" presetSubtype="0" fill="hold" grpId="0" nodeType="withEffect">
                                  <p:stCondLst>
                                    <p:cond delay="1100"/>
                                  </p:stCondLst>
                                  <p:childTnLst>
                                    <p:anim calcmode="lin" valueType="num">
                                      <p:cBhvr>
                                        <p:cTn id="36" dur="1000"/>
                                        <p:tgtEl>
                                          <p:spTgt spid="13"/>
                                        </p:tgtEl>
                                        <p:attrNameLst>
                                          <p:attrName>ppt_w</p:attrName>
                                        </p:attrNameLst>
                                      </p:cBhvr>
                                      <p:tavLst>
                                        <p:tav tm="0">
                                          <p:val>
                                            <p:strVal val="ppt_w"/>
                                          </p:val>
                                        </p:tav>
                                        <p:tav tm="100000">
                                          <p:val>
                                            <p:strVal val="ppt_w*0.70"/>
                                          </p:val>
                                        </p:tav>
                                      </p:tavLst>
                                    </p:anim>
                                    <p:anim calcmode="lin" valueType="num">
                                      <p:cBhvr>
                                        <p:cTn id="37" dur="1000"/>
                                        <p:tgtEl>
                                          <p:spTgt spid="13"/>
                                        </p:tgtEl>
                                        <p:attrNameLst>
                                          <p:attrName>ppt_h</p:attrName>
                                        </p:attrNameLst>
                                      </p:cBhvr>
                                      <p:tavLst>
                                        <p:tav tm="0">
                                          <p:val>
                                            <p:strVal val="ppt_h"/>
                                          </p:val>
                                        </p:tav>
                                        <p:tav tm="100000">
                                          <p:val>
                                            <p:strVal val="ppt_h"/>
                                          </p:val>
                                        </p:tav>
                                      </p:tavLst>
                                    </p:anim>
                                    <p:animEffect transition="out" filter="fade">
                                      <p:cBhvr>
                                        <p:cTn id="38" dur="1000"/>
                                        <p:tgtEl>
                                          <p:spTgt spid="13"/>
                                        </p:tgtEl>
                                      </p:cBhvr>
                                    </p:animEffect>
                                    <p:set>
                                      <p:cBhvr>
                                        <p:cTn id="39" dur="1" fill="hold">
                                          <p:stCondLst>
                                            <p:cond delay="999"/>
                                          </p:stCondLst>
                                        </p:cTn>
                                        <p:tgtEl>
                                          <p:spTgt spid="13"/>
                                        </p:tgtEl>
                                        <p:attrNameLst>
                                          <p:attrName>style.visibility</p:attrName>
                                        </p:attrNameLst>
                                      </p:cBhvr>
                                      <p:to>
                                        <p:strVal val="hidden"/>
                                      </p:to>
                                    </p:set>
                                  </p:childTnLst>
                                </p:cTn>
                              </p:par>
                              <p:par>
                                <p:cTn id="40" presetID="55" presetClass="exit" presetSubtype="0" fill="hold" grpId="0" nodeType="withEffect">
                                  <p:stCondLst>
                                    <p:cond delay="1200"/>
                                  </p:stCondLst>
                                  <p:childTnLst>
                                    <p:anim calcmode="lin" valueType="num">
                                      <p:cBhvr>
                                        <p:cTn id="41" dur="1000"/>
                                        <p:tgtEl>
                                          <p:spTgt spid="16"/>
                                        </p:tgtEl>
                                        <p:attrNameLst>
                                          <p:attrName>ppt_w</p:attrName>
                                        </p:attrNameLst>
                                      </p:cBhvr>
                                      <p:tavLst>
                                        <p:tav tm="0">
                                          <p:val>
                                            <p:strVal val="ppt_w"/>
                                          </p:val>
                                        </p:tav>
                                        <p:tav tm="100000">
                                          <p:val>
                                            <p:strVal val="ppt_w*0.70"/>
                                          </p:val>
                                        </p:tav>
                                      </p:tavLst>
                                    </p:anim>
                                    <p:anim calcmode="lin" valueType="num">
                                      <p:cBhvr>
                                        <p:cTn id="42" dur="1000"/>
                                        <p:tgtEl>
                                          <p:spTgt spid="16"/>
                                        </p:tgtEl>
                                        <p:attrNameLst>
                                          <p:attrName>ppt_h</p:attrName>
                                        </p:attrNameLst>
                                      </p:cBhvr>
                                      <p:tavLst>
                                        <p:tav tm="0">
                                          <p:val>
                                            <p:strVal val="ppt_h"/>
                                          </p:val>
                                        </p:tav>
                                        <p:tav tm="100000">
                                          <p:val>
                                            <p:strVal val="ppt_h"/>
                                          </p:val>
                                        </p:tav>
                                      </p:tavLst>
                                    </p:anim>
                                    <p:animEffect transition="out" filter="fade">
                                      <p:cBhvr>
                                        <p:cTn id="43" dur="1000"/>
                                        <p:tgtEl>
                                          <p:spTgt spid="16"/>
                                        </p:tgtEl>
                                      </p:cBhvr>
                                    </p:animEffect>
                                    <p:set>
                                      <p:cBhvr>
                                        <p:cTn id="44" dur="1" fill="hold">
                                          <p:stCondLst>
                                            <p:cond delay="999"/>
                                          </p:stCondLst>
                                        </p:cTn>
                                        <p:tgtEl>
                                          <p:spTgt spid="16"/>
                                        </p:tgtEl>
                                        <p:attrNameLst>
                                          <p:attrName>style.visibility</p:attrName>
                                        </p:attrNameLst>
                                      </p:cBhvr>
                                      <p:to>
                                        <p:strVal val="hidden"/>
                                      </p:to>
                                    </p:set>
                                  </p:childTnLst>
                                </p:cTn>
                              </p:par>
                              <p:par>
                                <p:cTn id="45" presetID="55" presetClass="exit" presetSubtype="0" fill="hold" grpId="0" nodeType="withEffect">
                                  <p:stCondLst>
                                    <p:cond delay="1300"/>
                                  </p:stCondLst>
                                  <p:childTnLst>
                                    <p:anim calcmode="lin" valueType="num">
                                      <p:cBhvr>
                                        <p:cTn id="46" dur="1000"/>
                                        <p:tgtEl>
                                          <p:spTgt spid="18"/>
                                        </p:tgtEl>
                                        <p:attrNameLst>
                                          <p:attrName>ppt_w</p:attrName>
                                        </p:attrNameLst>
                                      </p:cBhvr>
                                      <p:tavLst>
                                        <p:tav tm="0">
                                          <p:val>
                                            <p:strVal val="ppt_w"/>
                                          </p:val>
                                        </p:tav>
                                        <p:tav tm="100000">
                                          <p:val>
                                            <p:strVal val="ppt_w*0.70"/>
                                          </p:val>
                                        </p:tav>
                                      </p:tavLst>
                                    </p:anim>
                                    <p:anim calcmode="lin" valueType="num">
                                      <p:cBhvr>
                                        <p:cTn id="47" dur="1000"/>
                                        <p:tgtEl>
                                          <p:spTgt spid="18"/>
                                        </p:tgtEl>
                                        <p:attrNameLst>
                                          <p:attrName>ppt_h</p:attrName>
                                        </p:attrNameLst>
                                      </p:cBhvr>
                                      <p:tavLst>
                                        <p:tav tm="0">
                                          <p:val>
                                            <p:strVal val="ppt_h"/>
                                          </p:val>
                                        </p:tav>
                                        <p:tav tm="100000">
                                          <p:val>
                                            <p:strVal val="ppt_h"/>
                                          </p:val>
                                        </p:tav>
                                      </p:tavLst>
                                    </p:anim>
                                    <p:animEffect transition="out" filter="fade">
                                      <p:cBhvr>
                                        <p:cTn id="48" dur="1000"/>
                                        <p:tgtEl>
                                          <p:spTgt spid="18"/>
                                        </p:tgtEl>
                                      </p:cBhvr>
                                    </p:animEffect>
                                    <p:set>
                                      <p:cBhvr>
                                        <p:cTn id="49" dur="1" fill="hold">
                                          <p:stCondLst>
                                            <p:cond delay="999"/>
                                          </p:stCondLst>
                                        </p:cTn>
                                        <p:tgtEl>
                                          <p:spTgt spid="18"/>
                                        </p:tgtEl>
                                        <p:attrNameLst>
                                          <p:attrName>style.visibility</p:attrName>
                                        </p:attrNameLst>
                                      </p:cBhvr>
                                      <p:to>
                                        <p:strVal val="hidden"/>
                                      </p:to>
                                    </p:set>
                                  </p:childTnLst>
                                </p:cTn>
                              </p:par>
                              <p:par>
                                <p:cTn id="50" presetID="55" presetClass="exit" presetSubtype="0" fill="hold" grpId="0" nodeType="withEffect">
                                  <p:stCondLst>
                                    <p:cond delay="1400"/>
                                  </p:stCondLst>
                                  <p:childTnLst>
                                    <p:anim calcmode="lin" valueType="num">
                                      <p:cBhvr>
                                        <p:cTn id="51" dur="1000"/>
                                        <p:tgtEl>
                                          <p:spTgt spid="21"/>
                                        </p:tgtEl>
                                        <p:attrNameLst>
                                          <p:attrName>ppt_w</p:attrName>
                                        </p:attrNameLst>
                                      </p:cBhvr>
                                      <p:tavLst>
                                        <p:tav tm="0">
                                          <p:val>
                                            <p:strVal val="ppt_w"/>
                                          </p:val>
                                        </p:tav>
                                        <p:tav tm="100000">
                                          <p:val>
                                            <p:strVal val="ppt_w*0.70"/>
                                          </p:val>
                                        </p:tav>
                                      </p:tavLst>
                                    </p:anim>
                                    <p:anim calcmode="lin" valueType="num">
                                      <p:cBhvr>
                                        <p:cTn id="52" dur="1000"/>
                                        <p:tgtEl>
                                          <p:spTgt spid="21"/>
                                        </p:tgtEl>
                                        <p:attrNameLst>
                                          <p:attrName>ppt_h</p:attrName>
                                        </p:attrNameLst>
                                      </p:cBhvr>
                                      <p:tavLst>
                                        <p:tav tm="0">
                                          <p:val>
                                            <p:strVal val="ppt_h"/>
                                          </p:val>
                                        </p:tav>
                                        <p:tav tm="100000">
                                          <p:val>
                                            <p:strVal val="ppt_h"/>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55" presetClass="exit" presetSubtype="0" fill="hold" grpId="0" nodeType="withEffect">
                                  <p:stCondLst>
                                    <p:cond delay="1500"/>
                                  </p:stCondLst>
                                  <p:childTnLst>
                                    <p:anim calcmode="lin" valueType="num">
                                      <p:cBhvr>
                                        <p:cTn id="56" dur="1000"/>
                                        <p:tgtEl>
                                          <p:spTgt spid="11"/>
                                        </p:tgtEl>
                                        <p:attrNameLst>
                                          <p:attrName>ppt_w</p:attrName>
                                        </p:attrNameLst>
                                      </p:cBhvr>
                                      <p:tavLst>
                                        <p:tav tm="0">
                                          <p:val>
                                            <p:strVal val="ppt_w"/>
                                          </p:val>
                                        </p:tav>
                                        <p:tav tm="100000">
                                          <p:val>
                                            <p:strVal val="ppt_w*0.70"/>
                                          </p:val>
                                        </p:tav>
                                      </p:tavLst>
                                    </p:anim>
                                    <p:anim calcmode="lin" valueType="num">
                                      <p:cBhvr>
                                        <p:cTn id="57" dur="1000"/>
                                        <p:tgtEl>
                                          <p:spTgt spid="11"/>
                                        </p:tgtEl>
                                        <p:attrNameLst>
                                          <p:attrName>ppt_h</p:attrName>
                                        </p:attrNameLst>
                                      </p:cBhvr>
                                      <p:tavLst>
                                        <p:tav tm="0">
                                          <p:val>
                                            <p:strVal val="ppt_h"/>
                                          </p:val>
                                        </p:tav>
                                        <p:tav tm="100000">
                                          <p:val>
                                            <p:strVal val="ppt_h"/>
                                          </p:val>
                                        </p:tav>
                                      </p:tavLst>
                                    </p:anim>
                                    <p:animEffect transition="out" filter="fade">
                                      <p:cBhvr>
                                        <p:cTn id="58" dur="1000"/>
                                        <p:tgtEl>
                                          <p:spTgt spid="11"/>
                                        </p:tgtEl>
                                      </p:cBhvr>
                                    </p:animEffect>
                                    <p:set>
                                      <p:cBhvr>
                                        <p:cTn id="59" dur="1" fill="hold">
                                          <p:stCondLst>
                                            <p:cond delay="999"/>
                                          </p:stCondLst>
                                        </p:cTn>
                                        <p:tgtEl>
                                          <p:spTgt spid="11"/>
                                        </p:tgtEl>
                                        <p:attrNameLst>
                                          <p:attrName>style.visibility</p:attrName>
                                        </p:attrNameLst>
                                      </p:cBhvr>
                                      <p:to>
                                        <p:strVal val="hidden"/>
                                      </p:to>
                                    </p:set>
                                  </p:childTnLst>
                                </p:cTn>
                              </p:par>
                              <p:par>
                                <p:cTn id="60" presetID="55" presetClass="exit" presetSubtype="0" fill="hold" grpId="0" nodeType="withEffect">
                                  <p:stCondLst>
                                    <p:cond delay="1600"/>
                                  </p:stCondLst>
                                  <p:childTnLst>
                                    <p:anim calcmode="lin" valueType="num">
                                      <p:cBhvr>
                                        <p:cTn id="61" dur="1000"/>
                                        <p:tgtEl>
                                          <p:spTgt spid="14"/>
                                        </p:tgtEl>
                                        <p:attrNameLst>
                                          <p:attrName>ppt_w</p:attrName>
                                        </p:attrNameLst>
                                      </p:cBhvr>
                                      <p:tavLst>
                                        <p:tav tm="0">
                                          <p:val>
                                            <p:strVal val="ppt_w"/>
                                          </p:val>
                                        </p:tav>
                                        <p:tav tm="100000">
                                          <p:val>
                                            <p:strVal val="ppt_w*0.70"/>
                                          </p:val>
                                        </p:tav>
                                      </p:tavLst>
                                    </p:anim>
                                    <p:anim calcmode="lin" valueType="num">
                                      <p:cBhvr>
                                        <p:cTn id="62" dur="1000"/>
                                        <p:tgtEl>
                                          <p:spTgt spid="14"/>
                                        </p:tgtEl>
                                        <p:attrNameLst>
                                          <p:attrName>ppt_h</p:attrName>
                                        </p:attrNameLst>
                                      </p:cBhvr>
                                      <p:tavLst>
                                        <p:tav tm="0">
                                          <p:val>
                                            <p:strVal val="ppt_h"/>
                                          </p:val>
                                        </p:tav>
                                        <p:tav tm="100000">
                                          <p:val>
                                            <p:strVal val="ppt_h"/>
                                          </p:val>
                                        </p:tav>
                                      </p:tavLst>
                                    </p:anim>
                                    <p:animEffect transition="out" filter="fade">
                                      <p:cBhvr>
                                        <p:cTn id="63" dur="1000"/>
                                        <p:tgtEl>
                                          <p:spTgt spid="14"/>
                                        </p:tgtEl>
                                      </p:cBhvr>
                                    </p:animEffect>
                                    <p:set>
                                      <p:cBhvr>
                                        <p:cTn id="64" dur="1" fill="hold">
                                          <p:stCondLst>
                                            <p:cond delay="999"/>
                                          </p:stCondLst>
                                        </p:cTn>
                                        <p:tgtEl>
                                          <p:spTgt spid="14"/>
                                        </p:tgtEl>
                                        <p:attrNameLst>
                                          <p:attrName>style.visibility</p:attrName>
                                        </p:attrNameLst>
                                      </p:cBhvr>
                                      <p:to>
                                        <p:strVal val="hidden"/>
                                      </p:to>
                                    </p:set>
                                  </p:childTnLst>
                                </p:cTn>
                              </p:par>
                              <p:par>
                                <p:cTn id="65" presetID="55" presetClass="exit" presetSubtype="0" fill="hold" grpId="0" nodeType="withEffect">
                                  <p:stCondLst>
                                    <p:cond delay="1700"/>
                                  </p:stCondLst>
                                  <p:childTnLst>
                                    <p:anim calcmode="lin" valueType="num">
                                      <p:cBhvr>
                                        <p:cTn id="66" dur="1000"/>
                                        <p:tgtEl>
                                          <p:spTgt spid="17"/>
                                        </p:tgtEl>
                                        <p:attrNameLst>
                                          <p:attrName>ppt_w</p:attrName>
                                        </p:attrNameLst>
                                      </p:cBhvr>
                                      <p:tavLst>
                                        <p:tav tm="0">
                                          <p:val>
                                            <p:strVal val="ppt_w"/>
                                          </p:val>
                                        </p:tav>
                                        <p:tav tm="100000">
                                          <p:val>
                                            <p:strVal val="ppt_w*0.70"/>
                                          </p:val>
                                        </p:tav>
                                      </p:tavLst>
                                    </p:anim>
                                    <p:anim calcmode="lin" valueType="num">
                                      <p:cBhvr>
                                        <p:cTn id="67" dur="1000"/>
                                        <p:tgtEl>
                                          <p:spTgt spid="17"/>
                                        </p:tgtEl>
                                        <p:attrNameLst>
                                          <p:attrName>ppt_h</p:attrName>
                                        </p:attrNameLst>
                                      </p:cBhvr>
                                      <p:tavLst>
                                        <p:tav tm="0">
                                          <p:val>
                                            <p:strVal val="ppt_h"/>
                                          </p:val>
                                        </p:tav>
                                        <p:tav tm="100000">
                                          <p:val>
                                            <p:strVal val="ppt_h"/>
                                          </p:val>
                                        </p:tav>
                                      </p:tavLst>
                                    </p:anim>
                                    <p:animEffect transition="out" filter="fade">
                                      <p:cBhvr>
                                        <p:cTn id="68" dur="1000"/>
                                        <p:tgtEl>
                                          <p:spTgt spid="17"/>
                                        </p:tgtEl>
                                      </p:cBhvr>
                                    </p:animEffect>
                                    <p:set>
                                      <p:cBhvr>
                                        <p:cTn id="69" dur="1" fill="hold">
                                          <p:stCondLst>
                                            <p:cond delay="999"/>
                                          </p:stCondLst>
                                        </p:cTn>
                                        <p:tgtEl>
                                          <p:spTgt spid="17"/>
                                        </p:tgtEl>
                                        <p:attrNameLst>
                                          <p:attrName>style.visibility</p:attrName>
                                        </p:attrNameLst>
                                      </p:cBhvr>
                                      <p:to>
                                        <p:strVal val="hidden"/>
                                      </p:to>
                                    </p:set>
                                  </p:childTnLst>
                                </p:cTn>
                              </p:par>
                              <p:par>
                                <p:cTn id="70" presetID="55" presetClass="exit" presetSubtype="0" fill="hold" grpId="0" nodeType="withEffect">
                                  <p:stCondLst>
                                    <p:cond delay="1800"/>
                                  </p:stCondLst>
                                  <p:childTnLst>
                                    <p:anim calcmode="lin" valueType="num">
                                      <p:cBhvr>
                                        <p:cTn id="71" dur="1000"/>
                                        <p:tgtEl>
                                          <p:spTgt spid="19"/>
                                        </p:tgtEl>
                                        <p:attrNameLst>
                                          <p:attrName>ppt_w</p:attrName>
                                        </p:attrNameLst>
                                      </p:cBhvr>
                                      <p:tavLst>
                                        <p:tav tm="0">
                                          <p:val>
                                            <p:strVal val="ppt_w"/>
                                          </p:val>
                                        </p:tav>
                                        <p:tav tm="100000">
                                          <p:val>
                                            <p:strVal val="ppt_w*0.70"/>
                                          </p:val>
                                        </p:tav>
                                      </p:tavLst>
                                    </p:anim>
                                    <p:anim calcmode="lin" valueType="num">
                                      <p:cBhvr>
                                        <p:cTn id="72" dur="1000"/>
                                        <p:tgtEl>
                                          <p:spTgt spid="19"/>
                                        </p:tgtEl>
                                        <p:attrNameLst>
                                          <p:attrName>ppt_h</p:attrName>
                                        </p:attrNameLst>
                                      </p:cBhvr>
                                      <p:tavLst>
                                        <p:tav tm="0">
                                          <p:val>
                                            <p:strVal val="ppt_h"/>
                                          </p:val>
                                        </p:tav>
                                        <p:tav tm="100000">
                                          <p:val>
                                            <p:strVal val="ppt_h"/>
                                          </p:val>
                                        </p:tav>
                                      </p:tavLst>
                                    </p:anim>
                                    <p:animEffect transition="out" filter="fade">
                                      <p:cBhvr>
                                        <p:cTn id="73" dur="1000"/>
                                        <p:tgtEl>
                                          <p:spTgt spid="19"/>
                                        </p:tgtEl>
                                      </p:cBhvr>
                                    </p:animEffect>
                                    <p:set>
                                      <p:cBhvr>
                                        <p:cTn id="74" dur="1" fill="hold">
                                          <p:stCondLst>
                                            <p:cond delay="999"/>
                                          </p:stCondLst>
                                        </p:cTn>
                                        <p:tgtEl>
                                          <p:spTgt spid="19"/>
                                        </p:tgtEl>
                                        <p:attrNameLst>
                                          <p:attrName>style.visibility</p:attrName>
                                        </p:attrNameLst>
                                      </p:cBhvr>
                                      <p:to>
                                        <p:strVal val="hidden"/>
                                      </p:to>
                                    </p:set>
                                  </p:childTnLst>
                                </p:cTn>
                              </p:par>
                              <p:par>
                                <p:cTn id="75" presetID="55" presetClass="exit" presetSubtype="0" fill="hold" grpId="0" nodeType="withEffect">
                                  <p:stCondLst>
                                    <p:cond delay="1900"/>
                                  </p:stCondLst>
                                  <p:childTnLst>
                                    <p:anim calcmode="lin" valueType="num">
                                      <p:cBhvr>
                                        <p:cTn id="76" dur="1000"/>
                                        <p:tgtEl>
                                          <p:spTgt spid="22"/>
                                        </p:tgtEl>
                                        <p:attrNameLst>
                                          <p:attrName>ppt_w</p:attrName>
                                        </p:attrNameLst>
                                      </p:cBhvr>
                                      <p:tavLst>
                                        <p:tav tm="0">
                                          <p:val>
                                            <p:strVal val="ppt_w"/>
                                          </p:val>
                                        </p:tav>
                                        <p:tav tm="100000">
                                          <p:val>
                                            <p:strVal val="ppt_w*0.70"/>
                                          </p:val>
                                        </p:tav>
                                      </p:tavLst>
                                    </p:anim>
                                    <p:anim calcmode="lin" valueType="num">
                                      <p:cBhvr>
                                        <p:cTn id="77" dur="1000"/>
                                        <p:tgtEl>
                                          <p:spTgt spid="22"/>
                                        </p:tgtEl>
                                        <p:attrNameLst>
                                          <p:attrName>ppt_h</p:attrName>
                                        </p:attrNameLst>
                                      </p:cBhvr>
                                      <p:tavLst>
                                        <p:tav tm="0">
                                          <p:val>
                                            <p:strVal val="ppt_h"/>
                                          </p:val>
                                        </p:tav>
                                        <p:tav tm="100000">
                                          <p:val>
                                            <p:strVal val="ppt_h"/>
                                          </p:val>
                                        </p:tav>
                                      </p:tavLst>
                                    </p:anim>
                                    <p:animEffect transition="out" filter="fade">
                                      <p:cBhvr>
                                        <p:cTn id="78" dur="1000"/>
                                        <p:tgtEl>
                                          <p:spTgt spid="22"/>
                                        </p:tgtEl>
                                      </p:cBhvr>
                                    </p:animEffect>
                                    <p:set>
                                      <p:cBhvr>
                                        <p:cTn id="79"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deo_Wall_Picture_Change_16x9.potx" id="{C4F605CE-B7C2-42A3-AB06-05A26F9908CA}" vid="{17464979-36D5-46D1-9E8A-D476ADF59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32D284F-B187-4F6A-9E49-78880502FD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Animation slide Pictures with checkerboard shutter flip (widescreen)</Template>
  <TotalTime>206</TotalTime>
  <Words>934</Words>
  <Application>Microsoft Office PowerPoint</Application>
  <PresentationFormat>Widescreen</PresentationFormat>
  <Paragraphs>92</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Rozell Ritemon</dc:creator>
  <cp:keywords/>
  <cp:lastModifiedBy>Nate Bachmeier</cp:lastModifiedBy>
  <cp:revision>20</cp:revision>
  <dcterms:created xsi:type="dcterms:W3CDTF">2017-03-05T23:49:06Z</dcterms:created>
  <dcterms:modified xsi:type="dcterms:W3CDTF">2017-03-07T01:49:05Z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TC040144239991</vt:lpwstr>
  </property>
</Properties>
</file>