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97AE-373D-4C39-8680-D6F3AD087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3A390-6A21-4148-BAC6-8D769913A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9D7-9DB0-43B7-A2C2-A6674AD8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5F71-9208-4417-A6A5-7A0892BC81BB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25DF0-3CEF-4214-803D-486713D1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7844-95E3-4B03-99C1-C68D42CC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C6DE9-CCE8-400F-8013-CBEE734FB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49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C5F0-DEA6-41FF-BF96-CEF00138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A7D79-8D71-4E34-9179-84B71BD6F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3CB3B-E245-4E81-B7CC-231175E7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5F71-9208-4417-A6A5-7A0892BC81BB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E76D6-E5A7-4233-9BDD-C843D866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89065-CB23-4C40-B087-AFC95C84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C6DE9-CCE8-400F-8013-CBEE734FB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66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101ED-6002-4A18-9307-E5DAB60B0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DEA36-617D-4D9A-862F-A5D053AEA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924C3-F08B-422B-A9B1-22846DE3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5F71-9208-4417-A6A5-7A0892BC81BB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9103B-FD93-4068-977C-B1510220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0B5F1-E93C-4716-86F4-E2473645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C6DE9-CCE8-400F-8013-CBEE734FB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17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6327-352D-4F20-BB5D-463C4990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5909-A5B7-40A0-80AF-AEBDB9EEA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D06C0-D046-4BC6-A404-A030A9C9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5F71-9208-4417-A6A5-7A0892BC81BB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8678-00F0-45D6-909F-C3C9178D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B0EC-E8EE-4678-9077-BEF634DB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C6DE9-CCE8-400F-8013-CBEE734FB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32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57ED-E862-4385-9DBE-90ABFAB8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0CFD3-1CFE-4F45-87BE-F7ED7A076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CE5F5-3C9D-4D62-8FFD-74D6BF7D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5F71-9208-4417-A6A5-7A0892BC81BB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C2806-C191-4A0A-B71B-06D21574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1CE14-DEA5-4783-BC8C-13FDE9CD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C6DE9-CCE8-400F-8013-CBEE734FB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61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E248-8C39-4A8D-AE63-CF10AAD2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740C-98BA-4498-81D4-88F167984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9781F-A2AB-4E46-9A16-0CFF5591C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49F7A-5DD7-42DA-82CE-FD5B4485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5F71-9208-4417-A6A5-7A0892BC81BB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A268F-6447-486E-9CB2-5CAEAB5E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6FF6F-C069-4B25-B026-83C364FD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C6DE9-CCE8-400F-8013-CBEE734FB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74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15DF-64E8-47C1-8B9B-2B473182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6FA6B-BE4A-4A1B-9CFE-21CECDE2A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C0071-6286-4A55-9467-17F9B0BEA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EE291-1129-41C7-885C-AE9FAE649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9AE29-E53B-491E-A533-5AF7D13CB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0620A-A652-46FD-B225-3219E432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5F71-9208-4417-A6A5-7A0892BC81BB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4212E-F2B5-41A5-A45C-0AB81ACA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CBCEF-0E10-4286-BB6D-01EC6FFC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C6DE9-CCE8-400F-8013-CBEE734FB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3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FA29-925C-4255-80DE-FE34453F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4CC16-B223-47B6-84E4-4473576F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5F71-9208-4417-A6A5-7A0892BC81BB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E2C67-0B77-44B1-B12B-E5962CF5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281EB-220E-4ECC-8646-84089903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C6DE9-CCE8-400F-8013-CBEE734FB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29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197DD-22FB-4616-B056-C59270AD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5F71-9208-4417-A6A5-7A0892BC81BB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3F955-CC4B-4FEA-B445-BE496853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1B9E0-C2F0-46C7-89F6-24CD1CF1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C6DE9-CCE8-400F-8013-CBEE734FB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96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5F33-9887-4EF6-8202-F8CFB133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0D10-CD96-441F-834B-1CC7B98DD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C2E5A-9D42-41E7-85DA-BCCCDCCA5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67155-B540-4024-A59E-07364C83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5F71-9208-4417-A6A5-7A0892BC81BB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B4014-A6A8-4600-903B-6D9C9150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38087-FE53-485D-8DC4-D3D556A2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C6DE9-CCE8-400F-8013-CBEE734FB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03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EF08-DB4F-4297-9F51-0FDE7C15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5422B-E950-4468-9F3F-3842F3135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FAEDA-ABE2-4E71-A322-7476A377D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A9857-BF37-4239-9AA9-854D6CD5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5F71-9208-4417-A6A5-7A0892BC81BB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E9FF2-A088-42A0-AD99-6040C1E0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59FB5-1639-48F0-926A-2CCA5B38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C6DE9-CCE8-400F-8013-CBEE734FB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20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51116-BC82-4061-ADBB-A8140291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F80DC-0640-470F-AD3F-AD86E0F8C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7BED4-4C55-48F8-8773-DD05FEF3E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F5F71-9208-4417-A6A5-7A0892BC81BB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81C3-4EE1-4796-B5F1-F17E1B7B8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A978-4796-459A-8643-9E81E7EC0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C6DE9-CCE8-400F-8013-CBEE734FB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28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405709-5BC7-4869-A13F-1B485A97A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40503" y="-1432637"/>
            <a:ext cx="4514704" cy="923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5EE7AF-45E8-48DF-973A-98FA8B3E4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3" y="2079171"/>
            <a:ext cx="11004247" cy="21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5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</dc:creator>
  <cp:lastModifiedBy>NC</cp:lastModifiedBy>
  <cp:revision>1</cp:revision>
  <dcterms:created xsi:type="dcterms:W3CDTF">2024-09-30T10:38:42Z</dcterms:created>
  <dcterms:modified xsi:type="dcterms:W3CDTF">2024-09-30T10:43:03Z</dcterms:modified>
</cp:coreProperties>
</file>