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EC855-DB03-4AE7-9C85-CF16485EC9E1}" v="200" dt="2024-05-23T12:16:54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rrin kozma" userId="c99fb836491dcc22" providerId="LiveId" clId="{613EC855-DB03-4AE7-9C85-CF16485EC9E1}"/>
    <pc:docChg chg="undo redo custSel addSld modSld sldOrd">
      <pc:chgData name="zerrin kozma" userId="c99fb836491dcc22" providerId="LiveId" clId="{613EC855-DB03-4AE7-9C85-CF16485EC9E1}" dt="2024-05-23T12:16:58.833" v="670"/>
      <pc:docMkLst>
        <pc:docMk/>
      </pc:docMkLst>
      <pc:sldChg chg="delSp modSp new mod">
        <pc:chgData name="zerrin kozma" userId="c99fb836491dcc22" providerId="LiveId" clId="{613EC855-DB03-4AE7-9C85-CF16485EC9E1}" dt="2024-05-23T09:13:59.880" v="49" actId="20577"/>
        <pc:sldMkLst>
          <pc:docMk/>
          <pc:sldMk cId="3837713342" sldId="256"/>
        </pc:sldMkLst>
        <pc:spChg chg="del">
          <ac:chgData name="zerrin kozma" userId="c99fb836491dcc22" providerId="LiveId" clId="{613EC855-DB03-4AE7-9C85-CF16485EC9E1}" dt="2024-05-23T09:09:39.876" v="1" actId="478"/>
          <ac:spMkLst>
            <pc:docMk/>
            <pc:sldMk cId="3837713342" sldId="256"/>
            <ac:spMk id="2" creationId="{869422B5-645A-86F0-1CAA-C6089AB269CC}"/>
          </ac:spMkLst>
        </pc:spChg>
        <pc:spChg chg="mod">
          <ac:chgData name="zerrin kozma" userId="c99fb836491dcc22" providerId="LiveId" clId="{613EC855-DB03-4AE7-9C85-CF16485EC9E1}" dt="2024-05-23T09:13:59.880" v="49" actId="20577"/>
          <ac:spMkLst>
            <pc:docMk/>
            <pc:sldMk cId="3837713342" sldId="256"/>
            <ac:spMk id="3" creationId="{643971B8-8318-5E5D-489B-9659A8116F21}"/>
          </ac:spMkLst>
        </pc:spChg>
      </pc:sldChg>
      <pc:sldChg chg="addSp delSp modSp new mod">
        <pc:chgData name="zerrin kozma" userId="c99fb836491dcc22" providerId="LiveId" clId="{613EC855-DB03-4AE7-9C85-CF16485EC9E1}" dt="2024-05-23T12:15:59.073" v="655" actId="1076"/>
        <pc:sldMkLst>
          <pc:docMk/>
          <pc:sldMk cId="1477974242" sldId="257"/>
        </pc:sldMkLst>
        <pc:spChg chg="del">
          <ac:chgData name="zerrin kozma" userId="c99fb836491dcc22" providerId="LiveId" clId="{613EC855-DB03-4AE7-9C85-CF16485EC9E1}" dt="2024-05-23T09:09:46.385" v="3" actId="478"/>
          <ac:spMkLst>
            <pc:docMk/>
            <pc:sldMk cId="1477974242" sldId="257"/>
            <ac:spMk id="2" creationId="{48F71A38-1508-245A-950E-44DEEEFD01C0}"/>
          </ac:spMkLst>
        </pc:spChg>
        <pc:spChg chg="del">
          <ac:chgData name="zerrin kozma" userId="c99fb836491dcc22" providerId="LiveId" clId="{613EC855-DB03-4AE7-9C85-CF16485EC9E1}" dt="2024-05-23T09:09:48.205" v="4" actId="478"/>
          <ac:spMkLst>
            <pc:docMk/>
            <pc:sldMk cId="1477974242" sldId="257"/>
            <ac:spMk id="3" creationId="{7CBD199D-358A-214D-C8DA-335F640CE549}"/>
          </ac:spMkLst>
        </pc:spChg>
        <pc:spChg chg="add mod">
          <ac:chgData name="zerrin kozma" userId="c99fb836491dcc22" providerId="LiveId" clId="{613EC855-DB03-4AE7-9C85-CF16485EC9E1}" dt="2024-05-23T11:50:06.989" v="435" actId="1036"/>
          <ac:spMkLst>
            <pc:docMk/>
            <pc:sldMk cId="1477974242" sldId="257"/>
            <ac:spMk id="15" creationId="{00E3C2B9-4465-AF42-F56F-1E0A1BE3F10D}"/>
          </ac:spMkLst>
        </pc:spChg>
        <pc:spChg chg="add mod">
          <ac:chgData name="zerrin kozma" userId="c99fb836491dcc22" providerId="LiveId" clId="{613EC855-DB03-4AE7-9C85-CF16485EC9E1}" dt="2024-05-23T11:50:06.989" v="435" actId="1036"/>
          <ac:spMkLst>
            <pc:docMk/>
            <pc:sldMk cId="1477974242" sldId="257"/>
            <ac:spMk id="16" creationId="{FA408ACA-AE24-8879-3D91-7C7E3DDBC34B}"/>
          </ac:spMkLst>
        </pc:spChg>
        <pc:spChg chg="add mod">
          <ac:chgData name="zerrin kozma" userId="c99fb836491dcc22" providerId="LiveId" clId="{613EC855-DB03-4AE7-9C85-CF16485EC9E1}" dt="2024-05-23T11:50:06.989" v="435" actId="1036"/>
          <ac:spMkLst>
            <pc:docMk/>
            <pc:sldMk cId="1477974242" sldId="257"/>
            <ac:spMk id="17" creationId="{5650884F-3728-343E-1CDB-ADB33A1634AB}"/>
          </ac:spMkLst>
        </pc:spChg>
        <pc:spChg chg="add mod">
          <ac:chgData name="zerrin kozma" userId="c99fb836491dcc22" providerId="LiveId" clId="{613EC855-DB03-4AE7-9C85-CF16485EC9E1}" dt="2024-05-23T11:50:06.989" v="435" actId="1036"/>
          <ac:spMkLst>
            <pc:docMk/>
            <pc:sldMk cId="1477974242" sldId="257"/>
            <ac:spMk id="18" creationId="{90673EF0-69A5-8ED9-49B4-776362579DEE}"/>
          </ac:spMkLst>
        </pc:spChg>
        <pc:spChg chg="add mod">
          <ac:chgData name="zerrin kozma" userId="c99fb836491dcc22" providerId="LiveId" clId="{613EC855-DB03-4AE7-9C85-CF16485EC9E1}" dt="2024-05-23T12:15:59.073" v="655" actId="1076"/>
          <ac:spMkLst>
            <pc:docMk/>
            <pc:sldMk cId="1477974242" sldId="257"/>
            <ac:spMk id="19" creationId="{6C8FCCF2-5DC3-D580-4508-EA8684333F82}"/>
          </ac:spMkLst>
        </pc:spChg>
        <pc:picChg chg="add mod">
          <ac:chgData name="zerrin kozma" userId="c99fb836491dcc22" providerId="LiveId" clId="{613EC855-DB03-4AE7-9C85-CF16485EC9E1}" dt="2024-05-23T11:48:01.760" v="392" actId="1037"/>
          <ac:picMkLst>
            <pc:docMk/>
            <pc:sldMk cId="1477974242" sldId="257"/>
            <ac:picMk id="5" creationId="{16555972-F9D7-7AA5-B586-690B5FA2F072}"/>
          </ac:picMkLst>
        </pc:picChg>
        <pc:picChg chg="add mod">
          <ac:chgData name="zerrin kozma" userId="c99fb836491dcc22" providerId="LiveId" clId="{613EC855-DB03-4AE7-9C85-CF16485EC9E1}" dt="2024-05-23T11:48:52.449" v="407" actId="1076"/>
          <ac:picMkLst>
            <pc:docMk/>
            <pc:sldMk cId="1477974242" sldId="257"/>
            <ac:picMk id="7" creationId="{458B7FFE-ADFF-A0B6-9B48-191298DDFC86}"/>
          </ac:picMkLst>
        </pc:picChg>
        <pc:picChg chg="add del mod">
          <ac:chgData name="zerrin kozma" userId="c99fb836491dcc22" providerId="LiveId" clId="{613EC855-DB03-4AE7-9C85-CF16485EC9E1}" dt="2024-05-23T09:12:42.754" v="33" actId="478"/>
          <ac:picMkLst>
            <pc:docMk/>
            <pc:sldMk cId="1477974242" sldId="257"/>
            <ac:picMk id="9" creationId="{E5A50EA7-0EB9-C0FA-17DD-6E5C753E32C3}"/>
          </ac:picMkLst>
        </pc:picChg>
        <pc:picChg chg="add del mod">
          <ac:chgData name="zerrin kozma" userId="c99fb836491dcc22" providerId="LiveId" clId="{613EC855-DB03-4AE7-9C85-CF16485EC9E1}" dt="2024-05-23T09:12:43.490" v="34" actId="478"/>
          <ac:picMkLst>
            <pc:docMk/>
            <pc:sldMk cId="1477974242" sldId="257"/>
            <ac:picMk id="11" creationId="{91D11DD9-702D-98F7-AB4F-28FD7E19662A}"/>
          </ac:picMkLst>
        </pc:picChg>
        <pc:picChg chg="add mod">
          <ac:chgData name="zerrin kozma" userId="c99fb836491dcc22" providerId="LiveId" clId="{613EC855-DB03-4AE7-9C85-CF16485EC9E1}" dt="2024-05-23T11:48:01.760" v="392" actId="1037"/>
          <ac:picMkLst>
            <pc:docMk/>
            <pc:sldMk cId="1477974242" sldId="257"/>
            <ac:picMk id="12" creationId="{E5A50EA7-0EB9-C0FA-17DD-6E5C753E32C3}"/>
          </ac:picMkLst>
        </pc:picChg>
        <pc:picChg chg="add mod">
          <ac:chgData name="zerrin kozma" userId="c99fb836491dcc22" providerId="LiveId" clId="{613EC855-DB03-4AE7-9C85-CF16485EC9E1}" dt="2024-05-23T11:48:49.752" v="406" actId="1076"/>
          <ac:picMkLst>
            <pc:docMk/>
            <pc:sldMk cId="1477974242" sldId="257"/>
            <ac:picMk id="13" creationId="{70D30934-BB6D-952E-FB9C-75322522494D}"/>
          </ac:picMkLst>
        </pc:picChg>
      </pc:sldChg>
      <pc:sldChg chg="addSp delSp modSp add mod">
        <pc:chgData name="zerrin kozma" userId="c99fb836491dcc22" providerId="LiveId" clId="{613EC855-DB03-4AE7-9C85-CF16485EC9E1}" dt="2024-05-23T11:51:31.251" v="483" actId="1035"/>
        <pc:sldMkLst>
          <pc:docMk/>
          <pc:sldMk cId="4183173005" sldId="258"/>
        </pc:sldMkLst>
        <pc:spChg chg="add del mod">
          <ac:chgData name="zerrin kozma" userId="c99fb836491dcc22" providerId="LiveId" clId="{613EC855-DB03-4AE7-9C85-CF16485EC9E1}" dt="2024-05-23T11:50:35.394" v="440" actId="21"/>
          <ac:spMkLst>
            <pc:docMk/>
            <pc:sldMk cId="4183173005" sldId="258"/>
            <ac:spMk id="13" creationId="{578BDA49-7838-CDEE-D14B-1A485B24AFFF}"/>
          </ac:spMkLst>
        </pc:spChg>
        <pc:spChg chg="add mod">
          <ac:chgData name="zerrin kozma" userId="c99fb836491dcc22" providerId="LiveId" clId="{613EC855-DB03-4AE7-9C85-CF16485EC9E1}" dt="2024-05-23T11:51:31.251" v="483" actId="1035"/>
          <ac:spMkLst>
            <pc:docMk/>
            <pc:sldMk cId="4183173005" sldId="258"/>
            <ac:spMk id="16" creationId="{4714AE05-D575-257C-72D0-C68AFFBC35F5}"/>
          </ac:spMkLst>
        </pc:spChg>
        <pc:spChg chg="add mod">
          <ac:chgData name="zerrin kozma" userId="c99fb836491dcc22" providerId="LiveId" clId="{613EC855-DB03-4AE7-9C85-CF16485EC9E1}" dt="2024-05-23T11:51:31.251" v="483" actId="1035"/>
          <ac:spMkLst>
            <pc:docMk/>
            <pc:sldMk cId="4183173005" sldId="258"/>
            <ac:spMk id="17" creationId="{E820F5B7-0675-B633-28A6-C825F9A6C9B9}"/>
          </ac:spMkLst>
        </pc:spChg>
        <pc:picChg chg="add del mod">
          <ac:chgData name="zerrin kozma" userId="c99fb836491dcc22" providerId="LiveId" clId="{613EC855-DB03-4AE7-9C85-CF16485EC9E1}" dt="2024-05-23T10:54:36.918" v="90" actId="21"/>
          <ac:picMkLst>
            <pc:docMk/>
            <pc:sldMk cId="4183173005" sldId="258"/>
            <ac:picMk id="3" creationId="{BCDBF8DA-8D87-12BE-2D5A-13FA9D11FF97}"/>
          </ac:picMkLst>
        </pc:picChg>
        <pc:picChg chg="del">
          <ac:chgData name="zerrin kozma" userId="c99fb836491dcc22" providerId="LiveId" clId="{613EC855-DB03-4AE7-9C85-CF16485EC9E1}" dt="2024-05-23T09:12:31.950" v="28" actId="478"/>
          <ac:picMkLst>
            <pc:docMk/>
            <pc:sldMk cId="4183173005" sldId="258"/>
            <ac:picMk id="5" creationId="{16555972-F9D7-7AA5-B586-690B5FA2F072}"/>
          </ac:picMkLst>
        </pc:picChg>
        <pc:picChg chg="add del mod">
          <ac:chgData name="zerrin kozma" userId="c99fb836491dcc22" providerId="LiveId" clId="{613EC855-DB03-4AE7-9C85-CF16485EC9E1}" dt="2024-05-23T11:50:35.394" v="440" actId="21"/>
          <ac:picMkLst>
            <pc:docMk/>
            <pc:sldMk cId="4183173005" sldId="258"/>
            <ac:picMk id="6" creationId="{EFAA4B3C-938B-60DF-6AAF-58E0BB4F3930}"/>
          </ac:picMkLst>
        </pc:picChg>
        <pc:picChg chg="del">
          <ac:chgData name="zerrin kozma" userId="c99fb836491dcc22" providerId="LiveId" clId="{613EC855-DB03-4AE7-9C85-CF16485EC9E1}" dt="2024-05-23T09:12:32.816" v="29" actId="478"/>
          <ac:picMkLst>
            <pc:docMk/>
            <pc:sldMk cId="4183173005" sldId="258"/>
            <ac:picMk id="7" creationId="{458B7FFE-ADFF-A0B6-9B48-191298DDFC86}"/>
          </ac:picMkLst>
        </pc:picChg>
        <pc:picChg chg="del mod">
          <ac:chgData name="zerrin kozma" userId="c99fb836491dcc22" providerId="LiveId" clId="{613EC855-DB03-4AE7-9C85-CF16485EC9E1}" dt="2024-05-23T11:47:51.751" v="368" actId="21"/>
          <ac:picMkLst>
            <pc:docMk/>
            <pc:sldMk cId="4183173005" sldId="258"/>
            <ac:picMk id="9" creationId="{E5A50EA7-0EB9-C0FA-17DD-6E5C753E32C3}"/>
          </ac:picMkLst>
        </pc:picChg>
        <pc:picChg chg="add del mod">
          <ac:chgData name="zerrin kozma" userId="c99fb836491dcc22" providerId="LiveId" clId="{613EC855-DB03-4AE7-9C85-CF16485EC9E1}" dt="2024-05-23T11:48:43.156" v="404" actId="21"/>
          <ac:picMkLst>
            <pc:docMk/>
            <pc:sldMk cId="4183173005" sldId="258"/>
            <ac:picMk id="10" creationId="{70D30934-BB6D-952E-FB9C-75322522494D}"/>
          </ac:picMkLst>
        </pc:picChg>
        <pc:picChg chg="del mod">
          <ac:chgData name="zerrin kozma" userId="c99fb836491dcc22" providerId="LiveId" clId="{613EC855-DB03-4AE7-9C85-CF16485EC9E1}" dt="2024-05-23T10:54:36.918" v="90" actId="21"/>
          <ac:picMkLst>
            <pc:docMk/>
            <pc:sldMk cId="4183173005" sldId="258"/>
            <ac:picMk id="11" creationId="{91D11DD9-702D-98F7-AB4F-28FD7E19662A}"/>
          </ac:picMkLst>
        </pc:picChg>
        <pc:picChg chg="add mod">
          <ac:chgData name="zerrin kozma" userId="c99fb836491dcc22" providerId="LiveId" clId="{613EC855-DB03-4AE7-9C85-CF16485EC9E1}" dt="2024-05-23T11:51:31.251" v="483" actId="1035"/>
          <ac:picMkLst>
            <pc:docMk/>
            <pc:sldMk cId="4183173005" sldId="258"/>
            <ac:picMk id="14" creationId="{DBB46853-CE62-D247-7D68-1F853443C0E4}"/>
          </ac:picMkLst>
        </pc:picChg>
        <pc:picChg chg="add mod">
          <ac:chgData name="zerrin kozma" userId="c99fb836491dcc22" providerId="LiveId" clId="{613EC855-DB03-4AE7-9C85-CF16485EC9E1}" dt="2024-05-23T11:51:31.251" v="483" actId="1035"/>
          <ac:picMkLst>
            <pc:docMk/>
            <pc:sldMk cId="4183173005" sldId="258"/>
            <ac:picMk id="15" creationId="{91D11DD9-702D-98F7-AB4F-28FD7E19662A}"/>
          </ac:picMkLst>
        </pc:picChg>
      </pc:sldChg>
      <pc:sldChg chg="addSp delSp modSp new mod">
        <pc:chgData name="zerrin kozma" userId="c99fb836491dcc22" providerId="LiveId" clId="{613EC855-DB03-4AE7-9C85-CF16485EC9E1}" dt="2024-05-23T12:16:35.419" v="665"/>
        <pc:sldMkLst>
          <pc:docMk/>
          <pc:sldMk cId="202990491" sldId="259"/>
        </pc:sldMkLst>
        <pc:spChg chg="del">
          <ac:chgData name="zerrin kozma" userId="c99fb836491dcc22" providerId="LiveId" clId="{613EC855-DB03-4AE7-9C85-CF16485EC9E1}" dt="2024-05-23T09:12:58.656" v="38" actId="478"/>
          <ac:spMkLst>
            <pc:docMk/>
            <pc:sldMk cId="202990491" sldId="259"/>
            <ac:spMk id="2" creationId="{3A53EF3E-E7F3-77A2-C122-D1054E7B66D2}"/>
          </ac:spMkLst>
        </pc:spChg>
        <pc:spChg chg="del">
          <ac:chgData name="zerrin kozma" userId="c99fb836491dcc22" providerId="LiveId" clId="{613EC855-DB03-4AE7-9C85-CF16485EC9E1}" dt="2024-05-23T09:13:00.143" v="39" actId="478"/>
          <ac:spMkLst>
            <pc:docMk/>
            <pc:sldMk cId="202990491" sldId="259"/>
            <ac:spMk id="3" creationId="{90DB97FF-DDF7-8CD6-5683-E6E5779CA960}"/>
          </ac:spMkLst>
        </pc:spChg>
        <pc:spChg chg="add mod">
          <ac:chgData name="zerrin kozma" userId="c99fb836491dcc22" providerId="LiveId" clId="{613EC855-DB03-4AE7-9C85-CF16485EC9E1}" dt="2024-05-23T12:10:37.261" v="633" actId="164"/>
          <ac:spMkLst>
            <pc:docMk/>
            <pc:sldMk cId="202990491" sldId="259"/>
            <ac:spMk id="10" creationId="{D7CED700-634C-5596-D0DC-69662AF9CC8F}"/>
          </ac:spMkLst>
        </pc:spChg>
        <pc:spChg chg="add mod">
          <ac:chgData name="zerrin kozma" userId="c99fb836491dcc22" providerId="LiveId" clId="{613EC855-DB03-4AE7-9C85-CF16485EC9E1}" dt="2024-05-23T12:10:30.834" v="632" actId="164"/>
          <ac:spMkLst>
            <pc:docMk/>
            <pc:sldMk cId="202990491" sldId="259"/>
            <ac:spMk id="12" creationId="{FD898E4E-D539-68A7-7DAC-289B6BE20B35}"/>
          </ac:spMkLst>
        </pc:spChg>
        <pc:spChg chg="add mod">
          <ac:chgData name="zerrin kozma" userId="c99fb836491dcc22" providerId="LiveId" clId="{613EC855-DB03-4AE7-9C85-CF16485EC9E1}" dt="2024-05-23T11:56:16.757" v="532" actId="164"/>
          <ac:spMkLst>
            <pc:docMk/>
            <pc:sldMk cId="202990491" sldId="259"/>
            <ac:spMk id="13" creationId="{578BDA49-7838-CDEE-D14B-1A485B24AFFF}"/>
          </ac:spMkLst>
        </pc:spChg>
        <pc:spChg chg="add mod">
          <ac:chgData name="zerrin kozma" userId="c99fb836491dcc22" providerId="LiveId" clId="{613EC855-DB03-4AE7-9C85-CF16485EC9E1}" dt="2024-05-23T11:56:16.757" v="532" actId="164"/>
          <ac:spMkLst>
            <pc:docMk/>
            <pc:sldMk cId="202990491" sldId="259"/>
            <ac:spMk id="14" creationId="{4680C02A-4D7D-6CFF-553B-F5ACE38F24E2}"/>
          </ac:spMkLst>
        </pc:spChg>
        <pc:spChg chg="add mod">
          <ac:chgData name="zerrin kozma" userId="c99fb836491dcc22" providerId="LiveId" clId="{613EC855-DB03-4AE7-9C85-CF16485EC9E1}" dt="2024-05-23T12:10:30.834" v="632" actId="164"/>
          <ac:spMkLst>
            <pc:docMk/>
            <pc:sldMk cId="202990491" sldId="259"/>
            <ac:spMk id="15" creationId="{3B54FC4F-C591-489A-3FBA-64D9A038BB20}"/>
          </ac:spMkLst>
        </pc:spChg>
        <pc:spChg chg="add mod">
          <ac:chgData name="zerrin kozma" userId="c99fb836491dcc22" providerId="LiveId" clId="{613EC855-DB03-4AE7-9C85-CF16485EC9E1}" dt="2024-05-23T12:10:37.261" v="633" actId="164"/>
          <ac:spMkLst>
            <pc:docMk/>
            <pc:sldMk cId="202990491" sldId="259"/>
            <ac:spMk id="16" creationId="{E1439FB7-50D8-4C1F-6046-68EA869A243F}"/>
          </ac:spMkLst>
        </pc:spChg>
        <pc:spChg chg="add mod">
          <ac:chgData name="zerrin kozma" userId="c99fb836491dcc22" providerId="LiveId" clId="{613EC855-DB03-4AE7-9C85-CF16485EC9E1}" dt="2024-05-23T12:10:30.834" v="632" actId="164"/>
          <ac:spMkLst>
            <pc:docMk/>
            <pc:sldMk cId="202990491" sldId="259"/>
            <ac:spMk id="20" creationId="{CEE825B6-9218-ABBA-8AE4-AC22D91F200B}"/>
          </ac:spMkLst>
        </pc:spChg>
        <pc:spChg chg="add mod">
          <ac:chgData name="zerrin kozma" userId="c99fb836491dcc22" providerId="LiveId" clId="{613EC855-DB03-4AE7-9C85-CF16485EC9E1}" dt="2024-05-23T12:07:23.998" v="578" actId="20577"/>
          <ac:spMkLst>
            <pc:docMk/>
            <pc:sldMk cId="202990491" sldId="259"/>
            <ac:spMk id="28" creationId="{0F1F1CD8-9BAA-D193-D00C-C5E6D897F464}"/>
          </ac:spMkLst>
        </pc:spChg>
        <pc:spChg chg="add mod">
          <ac:chgData name="zerrin kozma" userId="c99fb836491dcc22" providerId="LiveId" clId="{613EC855-DB03-4AE7-9C85-CF16485EC9E1}" dt="2024-05-23T12:14:03.835" v="638" actId="1076"/>
          <ac:spMkLst>
            <pc:docMk/>
            <pc:sldMk cId="202990491" sldId="259"/>
            <ac:spMk id="29" creationId="{1A5FBABA-781B-2B18-78C7-289E0456720A}"/>
          </ac:spMkLst>
        </pc:spChg>
        <pc:spChg chg="add del mod">
          <ac:chgData name="zerrin kozma" userId="c99fb836491dcc22" providerId="LiveId" clId="{613EC855-DB03-4AE7-9C85-CF16485EC9E1}" dt="2024-05-23T12:08:10.852" v="583" actId="478"/>
          <ac:spMkLst>
            <pc:docMk/>
            <pc:sldMk cId="202990491" sldId="259"/>
            <ac:spMk id="32" creationId="{7C8F48C8-91C4-5B5A-2FAF-81796DB786CD}"/>
          </ac:spMkLst>
        </pc:spChg>
        <pc:spChg chg="add mod">
          <ac:chgData name="zerrin kozma" userId="c99fb836491dcc22" providerId="LiveId" clId="{613EC855-DB03-4AE7-9C85-CF16485EC9E1}" dt="2024-05-23T12:10:10.160" v="629" actId="164"/>
          <ac:spMkLst>
            <pc:docMk/>
            <pc:sldMk cId="202990491" sldId="259"/>
            <ac:spMk id="34" creationId="{C080EB6C-127C-A4E9-0E8B-18401E6F5832}"/>
          </ac:spMkLst>
        </pc:spChg>
        <pc:spChg chg="add mod">
          <ac:chgData name="zerrin kozma" userId="c99fb836491dcc22" providerId="LiveId" clId="{613EC855-DB03-4AE7-9C85-CF16485EC9E1}" dt="2024-05-23T12:14:43.465" v="640" actId="20577"/>
          <ac:spMkLst>
            <pc:docMk/>
            <pc:sldMk cId="202990491" sldId="259"/>
            <ac:spMk id="35" creationId="{404430B0-BCA1-A2AE-99AB-EDFAC4B272B0}"/>
          </ac:spMkLst>
        </pc:spChg>
        <pc:spChg chg="add mod">
          <ac:chgData name="zerrin kozma" userId="c99fb836491dcc22" providerId="LiveId" clId="{613EC855-DB03-4AE7-9C85-CF16485EC9E1}" dt="2024-05-23T12:14:52.759" v="642" actId="20577"/>
          <ac:spMkLst>
            <pc:docMk/>
            <pc:sldMk cId="202990491" sldId="259"/>
            <ac:spMk id="36" creationId="{5ABB8ADF-24B4-9050-C10D-EBB5475DE5A9}"/>
          </ac:spMkLst>
        </pc:spChg>
        <pc:spChg chg="add mod">
          <ac:chgData name="zerrin kozma" userId="c99fb836491dcc22" providerId="LiveId" clId="{613EC855-DB03-4AE7-9C85-CF16485EC9E1}" dt="2024-05-23T12:16:35.419" v="665"/>
          <ac:spMkLst>
            <pc:docMk/>
            <pc:sldMk cId="202990491" sldId="259"/>
            <ac:spMk id="42" creationId="{5E797897-D178-6052-EC84-899EF6FE698E}"/>
          </ac:spMkLst>
        </pc:spChg>
        <pc:grpChg chg="add mod">
          <ac:chgData name="zerrin kozma" userId="c99fb836491dcc22" providerId="LiveId" clId="{613EC855-DB03-4AE7-9C85-CF16485EC9E1}" dt="2024-05-23T12:10:30.834" v="632" actId="164"/>
          <ac:grpSpMkLst>
            <pc:docMk/>
            <pc:sldMk cId="202990491" sldId="259"/>
            <ac:grpSpMk id="17" creationId="{3A381C51-BC18-CF20-5178-E230902A6E22}"/>
          </ac:grpSpMkLst>
        </pc:grpChg>
        <pc:grpChg chg="add mod">
          <ac:chgData name="zerrin kozma" userId="c99fb836491dcc22" providerId="LiveId" clId="{613EC855-DB03-4AE7-9C85-CF16485EC9E1}" dt="2024-05-23T12:10:37.261" v="633" actId="164"/>
          <ac:grpSpMkLst>
            <pc:docMk/>
            <pc:sldMk cId="202990491" sldId="259"/>
            <ac:grpSpMk id="18" creationId="{94D6E43B-93D7-B67C-F449-E79A2FDADAE8}"/>
          </ac:grpSpMkLst>
        </pc:grpChg>
        <pc:grpChg chg="add mod">
          <ac:chgData name="zerrin kozma" userId="c99fb836491dcc22" providerId="LiveId" clId="{613EC855-DB03-4AE7-9C85-CF16485EC9E1}" dt="2024-05-23T12:04:28.853" v="574" actId="164"/>
          <ac:grpSpMkLst>
            <pc:docMk/>
            <pc:sldMk cId="202990491" sldId="259"/>
            <ac:grpSpMk id="19" creationId="{3165FC49-E0F0-3674-F24D-31BAC23F83E2}"/>
          </ac:grpSpMkLst>
        </pc:grpChg>
        <pc:grpChg chg="add mod">
          <ac:chgData name="zerrin kozma" userId="c99fb836491dcc22" providerId="LiveId" clId="{613EC855-DB03-4AE7-9C85-CF16485EC9E1}" dt="2024-05-23T12:10:46.839" v="635" actId="164"/>
          <ac:grpSpMkLst>
            <pc:docMk/>
            <pc:sldMk cId="202990491" sldId="259"/>
            <ac:grpSpMk id="27" creationId="{791CD79B-6C8E-FF4F-DD59-24FB6FF952A1}"/>
          </ac:grpSpMkLst>
        </pc:grpChg>
        <pc:grpChg chg="add mod">
          <ac:chgData name="zerrin kozma" userId="c99fb836491dcc22" providerId="LiveId" clId="{613EC855-DB03-4AE7-9C85-CF16485EC9E1}" dt="2024-05-23T12:10:10.160" v="629" actId="164"/>
          <ac:grpSpMkLst>
            <pc:docMk/>
            <pc:sldMk cId="202990491" sldId="259"/>
            <ac:grpSpMk id="30" creationId="{683910DB-2114-0657-9E80-499C9FEC5089}"/>
          </ac:grpSpMkLst>
        </pc:grpChg>
        <pc:grpChg chg="add mod">
          <ac:chgData name="zerrin kozma" userId="c99fb836491dcc22" providerId="LiveId" clId="{613EC855-DB03-4AE7-9C85-CF16485EC9E1}" dt="2024-05-23T12:10:41.581" v="634" actId="164"/>
          <ac:grpSpMkLst>
            <pc:docMk/>
            <pc:sldMk cId="202990491" sldId="259"/>
            <ac:grpSpMk id="31" creationId="{C6D9FAC4-4E7D-D89C-CDE2-72BFBB8D18F7}"/>
          </ac:grpSpMkLst>
        </pc:grpChg>
        <pc:grpChg chg="add mod">
          <ac:chgData name="zerrin kozma" userId="c99fb836491dcc22" providerId="LiveId" clId="{613EC855-DB03-4AE7-9C85-CF16485EC9E1}" dt="2024-05-23T12:10:10.160" v="629" actId="164"/>
          <ac:grpSpMkLst>
            <pc:docMk/>
            <pc:sldMk cId="202990491" sldId="259"/>
            <ac:grpSpMk id="37" creationId="{F3CD403E-11BA-3617-DF90-6F8C377C6A20}"/>
          </ac:grpSpMkLst>
        </pc:grpChg>
        <pc:grpChg chg="add mod">
          <ac:chgData name="zerrin kozma" userId="c99fb836491dcc22" providerId="LiveId" clId="{613EC855-DB03-4AE7-9C85-CF16485EC9E1}" dt="2024-05-23T12:10:37.261" v="633" actId="164"/>
          <ac:grpSpMkLst>
            <pc:docMk/>
            <pc:sldMk cId="202990491" sldId="259"/>
            <ac:grpSpMk id="38" creationId="{9B422728-6BD7-166D-4D5C-34C548440118}"/>
          </ac:grpSpMkLst>
        </pc:grpChg>
        <pc:grpChg chg="add mod">
          <ac:chgData name="zerrin kozma" userId="c99fb836491dcc22" providerId="LiveId" clId="{613EC855-DB03-4AE7-9C85-CF16485EC9E1}" dt="2024-05-23T12:10:30.834" v="632" actId="164"/>
          <ac:grpSpMkLst>
            <pc:docMk/>
            <pc:sldMk cId="202990491" sldId="259"/>
            <ac:grpSpMk id="39" creationId="{BDB43C68-D211-F1C8-723E-1F25444A2D99}"/>
          </ac:grpSpMkLst>
        </pc:grpChg>
        <pc:grpChg chg="add mod">
          <ac:chgData name="zerrin kozma" userId="c99fb836491dcc22" providerId="LiveId" clId="{613EC855-DB03-4AE7-9C85-CF16485EC9E1}" dt="2024-05-23T12:10:41.581" v="634" actId="164"/>
          <ac:grpSpMkLst>
            <pc:docMk/>
            <pc:sldMk cId="202990491" sldId="259"/>
            <ac:grpSpMk id="40" creationId="{E7A6F001-FB9D-99FA-54FB-2406A170EFE8}"/>
          </ac:grpSpMkLst>
        </pc:grpChg>
        <pc:grpChg chg="add mod">
          <ac:chgData name="zerrin kozma" userId="c99fb836491dcc22" providerId="LiveId" clId="{613EC855-DB03-4AE7-9C85-CF16485EC9E1}" dt="2024-05-23T12:10:46.839" v="635" actId="164"/>
          <ac:grpSpMkLst>
            <pc:docMk/>
            <pc:sldMk cId="202990491" sldId="259"/>
            <ac:grpSpMk id="41" creationId="{EA13B690-6004-188C-E576-C4C088F9F964}"/>
          </ac:grpSpMkLst>
        </pc:grpChg>
        <pc:graphicFrameChg chg="add mod">
          <ac:chgData name="zerrin kozma" userId="c99fb836491dcc22" providerId="LiveId" clId="{613EC855-DB03-4AE7-9C85-CF16485EC9E1}" dt="2024-05-23T12:01:33.070" v="536"/>
          <ac:graphicFrameMkLst>
            <pc:docMk/>
            <pc:sldMk cId="202990491" sldId="259"/>
            <ac:graphicFrameMk id="21" creationId="{9999E51F-F17C-5AEF-3C76-72098D2A7D64}"/>
          </ac:graphicFrameMkLst>
        </pc:graphicFrameChg>
        <pc:picChg chg="add del mod">
          <ac:chgData name="zerrin kozma" userId="c99fb836491dcc22" providerId="LiveId" clId="{613EC855-DB03-4AE7-9C85-CF16485EC9E1}" dt="2024-05-23T11:50:20.913" v="436" actId="21"/>
          <ac:picMkLst>
            <pc:docMk/>
            <pc:sldMk cId="202990491" sldId="259"/>
            <ac:picMk id="5" creationId="{DBB46853-CE62-D247-7D68-1F853443C0E4}"/>
          </ac:picMkLst>
        </pc:picChg>
        <pc:picChg chg="add mod">
          <ac:chgData name="zerrin kozma" userId="c99fb836491dcc22" providerId="LiveId" clId="{613EC855-DB03-4AE7-9C85-CF16485EC9E1}" dt="2024-05-23T12:10:37.261" v="633" actId="164"/>
          <ac:picMkLst>
            <pc:docMk/>
            <pc:sldMk cId="202990491" sldId="259"/>
            <ac:picMk id="6" creationId="{BCDBF8DA-8D87-12BE-2D5A-13FA9D11FF97}"/>
          </ac:picMkLst>
        </pc:picChg>
        <pc:picChg chg="add mod">
          <ac:chgData name="zerrin kozma" userId="c99fb836491dcc22" providerId="LiveId" clId="{613EC855-DB03-4AE7-9C85-CF16485EC9E1}" dt="2024-05-23T12:10:30.834" v="632" actId="164"/>
          <ac:picMkLst>
            <pc:docMk/>
            <pc:sldMk cId="202990491" sldId="259"/>
            <ac:picMk id="8" creationId="{DE0662C8-0005-0AC4-8C21-8E5593819886}"/>
          </ac:picMkLst>
        </pc:picChg>
        <pc:picChg chg="add mod">
          <ac:chgData name="zerrin kozma" userId="c99fb836491dcc22" providerId="LiveId" clId="{613EC855-DB03-4AE7-9C85-CF16485EC9E1}" dt="2024-05-23T11:56:16.757" v="532" actId="164"/>
          <ac:picMkLst>
            <pc:docMk/>
            <pc:sldMk cId="202990491" sldId="259"/>
            <ac:picMk id="9" creationId="{EFAA4B3C-938B-60DF-6AAF-58E0BB4F3930}"/>
          </ac:picMkLst>
        </pc:picChg>
        <pc:picChg chg="add del mod">
          <ac:chgData name="zerrin kozma" userId="c99fb836491dcc22" providerId="LiveId" clId="{613EC855-DB03-4AE7-9C85-CF16485EC9E1}" dt="2024-05-23T11:50:20.913" v="436" actId="21"/>
          <ac:picMkLst>
            <pc:docMk/>
            <pc:sldMk cId="202990491" sldId="259"/>
            <ac:picMk id="11" creationId="{91D11DD9-702D-98F7-AB4F-28FD7E19662A}"/>
          </ac:picMkLst>
        </pc:picChg>
        <pc:cxnChg chg="add mod">
          <ac:chgData name="zerrin kozma" userId="c99fb836491dcc22" providerId="LiveId" clId="{613EC855-DB03-4AE7-9C85-CF16485EC9E1}" dt="2024-05-23T12:10:30.834" v="632" actId="164"/>
          <ac:cxnSpMkLst>
            <pc:docMk/>
            <pc:sldMk cId="202990491" sldId="259"/>
            <ac:cxnSpMk id="23" creationId="{C58F4ED4-8A37-B160-6ABC-130FDFA5D24C}"/>
          </ac:cxnSpMkLst>
        </pc:cxnChg>
        <pc:cxnChg chg="add mod">
          <ac:chgData name="zerrin kozma" userId="c99fb836491dcc22" providerId="LiveId" clId="{613EC855-DB03-4AE7-9C85-CF16485EC9E1}" dt="2024-05-23T12:04:28.853" v="574" actId="164"/>
          <ac:cxnSpMkLst>
            <pc:docMk/>
            <pc:sldMk cId="202990491" sldId="259"/>
            <ac:cxnSpMk id="25" creationId="{9EEFD448-D057-0502-20E0-1AA90785D829}"/>
          </ac:cxnSpMkLst>
        </pc:cxnChg>
        <pc:cxnChg chg="add mod">
          <ac:chgData name="zerrin kozma" userId="c99fb836491dcc22" providerId="LiveId" clId="{613EC855-DB03-4AE7-9C85-CF16485EC9E1}" dt="2024-05-23T12:10:37.261" v="633" actId="164"/>
          <ac:cxnSpMkLst>
            <pc:docMk/>
            <pc:sldMk cId="202990491" sldId="259"/>
            <ac:cxnSpMk id="26" creationId="{0A856884-3681-A26F-7190-6872E960B5B2}"/>
          </ac:cxnSpMkLst>
        </pc:cxnChg>
      </pc:sldChg>
      <pc:sldChg chg="addSp delSp modSp new mod">
        <pc:chgData name="zerrin kozma" userId="c99fb836491dcc22" providerId="LiveId" clId="{613EC855-DB03-4AE7-9C85-CF16485EC9E1}" dt="2024-05-23T12:16:54.154" v="668"/>
        <pc:sldMkLst>
          <pc:docMk/>
          <pc:sldMk cId="2182775071" sldId="260"/>
        </pc:sldMkLst>
        <pc:spChg chg="del">
          <ac:chgData name="zerrin kozma" userId="c99fb836491dcc22" providerId="LiveId" clId="{613EC855-DB03-4AE7-9C85-CF16485EC9E1}" dt="2024-05-23T09:14:12.581" v="51" actId="478"/>
          <ac:spMkLst>
            <pc:docMk/>
            <pc:sldMk cId="2182775071" sldId="260"/>
            <ac:spMk id="2" creationId="{014C1409-20E8-DFB8-6A84-B967C330492F}"/>
          </ac:spMkLst>
        </pc:spChg>
        <pc:spChg chg="del">
          <ac:chgData name="zerrin kozma" userId="c99fb836491dcc22" providerId="LiveId" clId="{613EC855-DB03-4AE7-9C85-CF16485EC9E1}" dt="2024-05-23T09:14:14.284" v="52" actId="478"/>
          <ac:spMkLst>
            <pc:docMk/>
            <pc:sldMk cId="2182775071" sldId="260"/>
            <ac:spMk id="3" creationId="{17E993C6-9336-8B04-4617-2DC3E442097B}"/>
          </ac:spMkLst>
        </pc:spChg>
        <pc:spChg chg="add mod">
          <ac:chgData name="zerrin kozma" userId="c99fb836491dcc22" providerId="LiveId" clId="{613EC855-DB03-4AE7-9C85-CF16485EC9E1}" dt="2024-05-23T09:25:09.735" v="73" actId="1076"/>
          <ac:spMkLst>
            <pc:docMk/>
            <pc:sldMk cId="2182775071" sldId="260"/>
            <ac:spMk id="9" creationId="{F5651524-A6DE-0977-8AF0-D09AA1535A41}"/>
          </ac:spMkLst>
        </pc:spChg>
        <pc:spChg chg="add mod">
          <ac:chgData name="zerrin kozma" userId="c99fb836491dcc22" providerId="LiveId" clId="{613EC855-DB03-4AE7-9C85-CF16485EC9E1}" dt="2024-05-23T12:16:54.154" v="668"/>
          <ac:spMkLst>
            <pc:docMk/>
            <pc:sldMk cId="2182775071" sldId="260"/>
            <ac:spMk id="10" creationId="{E94F7472-B37A-2D61-64CD-B47F02DC5193}"/>
          </ac:spMkLst>
        </pc:spChg>
        <pc:picChg chg="add del mod">
          <ac:chgData name="zerrin kozma" userId="c99fb836491dcc22" providerId="LiveId" clId="{613EC855-DB03-4AE7-9C85-CF16485EC9E1}" dt="2024-05-23T09:23:12.487" v="60" actId="478"/>
          <ac:picMkLst>
            <pc:docMk/>
            <pc:sldMk cId="2182775071" sldId="260"/>
            <ac:picMk id="5" creationId="{098A4325-EFB5-9B20-A5DE-D051D1A9CBE2}"/>
          </ac:picMkLst>
        </pc:picChg>
        <pc:picChg chg="add mod">
          <ac:chgData name="zerrin kozma" userId="c99fb836491dcc22" providerId="LiveId" clId="{613EC855-DB03-4AE7-9C85-CF16485EC9E1}" dt="2024-05-23T09:23:25.731" v="64" actId="1076"/>
          <ac:picMkLst>
            <pc:docMk/>
            <pc:sldMk cId="2182775071" sldId="260"/>
            <ac:picMk id="7" creationId="{D1751529-2171-99D0-87BD-6A67419BDA7F}"/>
          </ac:picMkLst>
        </pc:picChg>
      </pc:sldChg>
      <pc:sldChg chg="delSp new mod">
        <pc:chgData name="zerrin kozma" userId="c99fb836491dcc22" providerId="LiveId" clId="{613EC855-DB03-4AE7-9C85-CF16485EC9E1}" dt="2024-05-23T09:14:23.771" v="55" actId="478"/>
        <pc:sldMkLst>
          <pc:docMk/>
          <pc:sldMk cId="4007259365" sldId="261"/>
        </pc:sldMkLst>
        <pc:spChg chg="del">
          <ac:chgData name="zerrin kozma" userId="c99fb836491dcc22" providerId="LiveId" clId="{613EC855-DB03-4AE7-9C85-CF16485EC9E1}" dt="2024-05-23T09:14:22.644" v="54" actId="478"/>
          <ac:spMkLst>
            <pc:docMk/>
            <pc:sldMk cId="4007259365" sldId="261"/>
            <ac:spMk id="2" creationId="{9BB0E737-1BA8-556A-E44C-19FB938BE677}"/>
          </ac:spMkLst>
        </pc:spChg>
        <pc:spChg chg="del">
          <ac:chgData name="zerrin kozma" userId="c99fb836491dcc22" providerId="LiveId" clId="{613EC855-DB03-4AE7-9C85-CF16485EC9E1}" dt="2024-05-23T09:14:23.771" v="55" actId="478"/>
          <ac:spMkLst>
            <pc:docMk/>
            <pc:sldMk cId="4007259365" sldId="261"/>
            <ac:spMk id="3" creationId="{E513E392-C639-6555-5054-135C647FA973}"/>
          </ac:spMkLst>
        </pc:spChg>
      </pc:sldChg>
      <pc:sldChg chg="addSp delSp modSp new mod">
        <pc:chgData name="zerrin kozma" userId="c99fb836491dcc22" providerId="LiveId" clId="{613EC855-DB03-4AE7-9C85-CF16485EC9E1}" dt="2024-05-23T12:16:41.905" v="666"/>
        <pc:sldMkLst>
          <pc:docMk/>
          <pc:sldMk cId="3399675953" sldId="262"/>
        </pc:sldMkLst>
        <pc:spChg chg="del">
          <ac:chgData name="zerrin kozma" userId="c99fb836491dcc22" providerId="LiveId" clId="{613EC855-DB03-4AE7-9C85-CF16485EC9E1}" dt="2024-05-23T09:58:20.726" v="75" actId="478"/>
          <ac:spMkLst>
            <pc:docMk/>
            <pc:sldMk cId="3399675953" sldId="262"/>
            <ac:spMk id="2" creationId="{DA425D6E-915B-E873-F7C0-64146DB38195}"/>
          </ac:spMkLst>
        </pc:spChg>
        <pc:spChg chg="del">
          <ac:chgData name="zerrin kozma" userId="c99fb836491dcc22" providerId="LiveId" clId="{613EC855-DB03-4AE7-9C85-CF16485EC9E1}" dt="2024-05-23T09:58:22.166" v="76" actId="478"/>
          <ac:spMkLst>
            <pc:docMk/>
            <pc:sldMk cId="3399675953" sldId="262"/>
            <ac:spMk id="3" creationId="{2066414F-B3ED-0C6D-C8E0-C375218B6434}"/>
          </ac:spMkLst>
        </pc:spChg>
        <pc:spChg chg="add mod">
          <ac:chgData name="zerrin kozma" userId="c99fb836491dcc22" providerId="LiveId" clId="{613EC855-DB03-4AE7-9C85-CF16485EC9E1}" dt="2024-05-23T12:16:41.905" v="666"/>
          <ac:spMkLst>
            <pc:docMk/>
            <pc:sldMk cId="3399675953" sldId="262"/>
            <ac:spMk id="6" creationId="{FFCB3CC0-E670-9833-9788-E4732EE41ED4}"/>
          </ac:spMkLst>
        </pc:spChg>
        <pc:picChg chg="add mod modCrop">
          <ac:chgData name="zerrin kozma" userId="c99fb836491dcc22" providerId="LiveId" clId="{613EC855-DB03-4AE7-9C85-CF16485EC9E1}" dt="2024-05-23T10:57:49.825" v="132" actId="1076"/>
          <ac:picMkLst>
            <pc:docMk/>
            <pc:sldMk cId="3399675953" sldId="262"/>
            <ac:picMk id="5" creationId="{7F5F2526-4AFB-606B-2997-6FD14E41DB0A}"/>
          </ac:picMkLst>
        </pc:picChg>
        <pc:picChg chg="add del mod">
          <ac:chgData name="zerrin kozma" userId="c99fb836491dcc22" providerId="LiveId" clId="{613EC855-DB03-4AE7-9C85-CF16485EC9E1}" dt="2024-05-23T11:21:59.683" v="251" actId="21"/>
          <ac:picMkLst>
            <pc:docMk/>
            <pc:sldMk cId="3399675953" sldId="262"/>
            <ac:picMk id="1026" creationId="{DD676A6D-97D8-DA13-CA8A-9610FD330FDF}"/>
          </ac:picMkLst>
        </pc:picChg>
        <pc:picChg chg="add del mod">
          <ac:chgData name="zerrin kozma" userId="c99fb836491dcc22" providerId="LiveId" clId="{613EC855-DB03-4AE7-9C85-CF16485EC9E1}" dt="2024-05-23T11:16:02.209" v="147" actId="21"/>
          <ac:picMkLst>
            <pc:docMk/>
            <pc:sldMk cId="3399675953" sldId="262"/>
            <ac:picMk id="1028" creationId="{1D470405-8D1D-3DC8-0A42-A1C1A61F2950}"/>
          </ac:picMkLst>
        </pc:picChg>
      </pc:sldChg>
      <pc:sldChg chg="addSp delSp modSp new mod ord">
        <pc:chgData name="zerrin kozma" userId="c99fb836491dcc22" providerId="LiveId" clId="{613EC855-DB03-4AE7-9C85-CF16485EC9E1}" dt="2024-05-23T12:16:58.833" v="670"/>
        <pc:sldMkLst>
          <pc:docMk/>
          <pc:sldMk cId="1245448800" sldId="263"/>
        </pc:sldMkLst>
        <pc:spChg chg="del">
          <ac:chgData name="zerrin kozma" userId="c99fb836491dcc22" providerId="LiveId" clId="{613EC855-DB03-4AE7-9C85-CF16485EC9E1}" dt="2024-05-23T09:59:00.585" v="78" actId="478"/>
          <ac:spMkLst>
            <pc:docMk/>
            <pc:sldMk cId="1245448800" sldId="263"/>
            <ac:spMk id="2" creationId="{6CD024C5-2007-9029-BDA1-E5B284EA706A}"/>
          </ac:spMkLst>
        </pc:spChg>
        <pc:spChg chg="del">
          <ac:chgData name="zerrin kozma" userId="c99fb836491dcc22" providerId="LiveId" clId="{613EC855-DB03-4AE7-9C85-CF16485EC9E1}" dt="2024-05-23T09:59:01.540" v="79" actId="478"/>
          <ac:spMkLst>
            <pc:docMk/>
            <pc:sldMk cId="1245448800" sldId="263"/>
            <ac:spMk id="3" creationId="{30D1F837-A011-1E50-C654-C970149C5925}"/>
          </ac:spMkLst>
        </pc:spChg>
        <pc:spChg chg="add mod">
          <ac:chgData name="zerrin kozma" userId="c99fb836491dcc22" providerId="LiveId" clId="{613EC855-DB03-4AE7-9C85-CF16485EC9E1}" dt="2024-05-23T12:15:40.730" v="644" actId="1076"/>
          <ac:spMkLst>
            <pc:docMk/>
            <pc:sldMk cId="1245448800" sldId="263"/>
            <ac:spMk id="6" creationId="{1E53E78B-3AF8-3D88-E37E-65C35950E7D5}"/>
          </ac:spMkLst>
        </pc:spChg>
        <pc:spChg chg="add mod">
          <ac:chgData name="zerrin kozma" userId="c99fb836491dcc22" providerId="LiveId" clId="{613EC855-DB03-4AE7-9C85-CF16485EC9E1}" dt="2024-05-23T12:16:11.510" v="658" actId="1076"/>
          <ac:spMkLst>
            <pc:docMk/>
            <pc:sldMk cId="1245448800" sldId="263"/>
            <ac:spMk id="7" creationId="{04962BE0-4E17-87C3-FE7C-D3EC6760D0CF}"/>
          </ac:spMkLst>
        </pc:spChg>
        <pc:spChg chg="add mod">
          <ac:chgData name="zerrin kozma" userId="c99fb836491dcc22" providerId="LiveId" clId="{613EC855-DB03-4AE7-9C85-CF16485EC9E1}" dt="2024-05-23T12:16:17.798" v="664" actId="20577"/>
          <ac:spMkLst>
            <pc:docMk/>
            <pc:sldMk cId="1245448800" sldId="263"/>
            <ac:spMk id="8" creationId="{D575C6E9-D0A0-957D-138F-A90EC2DBAABF}"/>
          </ac:spMkLst>
        </pc:spChg>
        <pc:picChg chg="add mod">
          <ac:chgData name="zerrin kozma" userId="c99fb836491dcc22" providerId="LiveId" clId="{613EC855-DB03-4AE7-9C85-CF16485EC9E1}" dt="2024-05-23T09:59:13.751" v="83" actId="1076"/>
          <ac:picMkLst>
            <pc:docMk/>
            <pc:sldMk cId="1245448800" sldId="263"/>
            <ac:picMk id="5" creationId="{1D864F6A-F34A-A0D1-78C7-075CBB0C18FD}"/>
          </ac:picMkLst>
        </pc:picChg>
      </pc:sldChg>
      <pc:sldChg chg="addSp delSp modSp new mod">
        <pc:chgData name="zerrin kozma" userId="c99fb836491dcc22" providerId="LiveId" clId="{613EC855-DB03-4AE7-9C85-CF16485EC9E1}" dt="2024-05-23T12:16:43.285" v="667"/>
        <pc:sldMkLst>
          <pc:docMk/>
          <pc:sldMk cId="386526789" sldId="264"/>
        </pc:sldMkLst>
        <pc:spChg chg="del">
          <ac:chgData name="zerrin kozma" userId="c99fb836491dcc22" providerId="LiveId" clId="{613EC855-DB03-4AE7-9C85-CF16485EC9E1}" dt="2024-05-23T11:16:06.375" v="149" actId="478"/>
          <ac:spMkLst>
            <pc:docMk/>
            <pc:sldMk cId="386526789" sldId="264"/>
            <ac:spMk id="2" creationId="{F51AFB97-DA23-9B31-F6D5-0A12A1E8551F}"/>
          </ac:spMkLst>
        </pc:spChg>
        <pc:spChg chg="del">
          <ac:chgData name="zerrin kozma" userId="c99fb836491dcc22" providerId="LiveId" clId="{613EC855-DB03-4AE7-9C85-CF16485EC9E1}" dt="2024-05-23T11:16:07.440" v="150" actId="478"/>
          <ac:spMkLst>
            <pc:docMk/>
            <pc:sldMk cId="386526789" sldId="264"/>
            <ac:spMk id="3" creationId="{61DC3B4C-7B82-F288-645E-98C7201FEF42}"/>
          </ac:spMkLst>
        </pc:spChg>
        <pc:spChg chg="add mod">
          <ac:chgData name="zerrin kozma" userId="c99fb836491dcc22" providerId="LiveId" clId="{613EC855-DB03-4AE7-9C85-CF16485EC9E1}" dt="2024-05-23T11:20:46.364" v="228" actId="1076"/>
          <ac:spMkLst>
            <pc:docMk/>
            <pc:sldMk cId="386526789" sldId="264"/>
            <ac:spMk id="5" creationId="{21222E15-7985-AA25-9990-C51771D759DB}"/>
          </ac:spMkLst>
        </pc:spChg>
        <pc:spChg chg="add mod">
          <ac:chgData name="zerrin kozma" userId="c99fb836491dcc22" providerId="LiveId" clId="{613EC855-DB03-4AE7-9C85-CF16485EC9E1}" dt="2024-05-23T11:20:42.028" v="227" actId="1076"/>
          <ac:spMkLst>
            <pc:docMk/>
            <pc:sldMk cId="386526789" sldId="264"/>
            <ac:spMk id="6" creationId="{16F14C45-0003-6838-C245-6D15BA09CD19}"/>
          </ac:spMkLst>
        </pc:spChg>
        <pc:spChg chg="add mod ord">
          <ac:chgData name="zerrin kozma" userId="c99fb836491dcc22" providerId="LiveId" clId="{613EC855-DB03-4AE7-9C85-CF16485EC9E1}" dt="2024-05-23T11:21:26.829" v="239" actId="164"/>
          <ac:spMkLst>
            <pc:docMk/>
            <pc:sldMk cId="386526789" sldId="264"/>
            <ac:spMk id="9" creationId="{B4B3720C-1A99-76A9-6901-EDA40911ECB7}"/>
          </ac:spMkLst>
        </pc:spChg>
        <pc:spChg chg="add del mod">
          <ac:chgData name="zerrin kozma" userId="c99fb836491dcc22" providerId="LiveId" clId="{613EC855-DB03-4AE7-9C85-CF16485EC9E1}" dt="2024-05-23T11:26:35.358" v="309" actId="478"/>
          <ac:spMkLst>
            <pc:docMk/>
            <pc:sldMk cId="386526789" sldId="264"/>
            <ac:spMk id="16" creationId="{1E80C562-DC06-62CF-FB63-FC786217CCB5}"/>
          </ac:spMkLst>
        </pc:spChg>
        <pc:spChg chg="add mod">
          <ac:chgData name="zerrin kozma" userId="c99fb836491dcc22" providerId="LiveId" clId="{613EC855-DB03-4AE7-9C85-CF16485EC9E1}" dt="2024-05-23T11:43:08.158" v="365" actId="1037"/>
          <ac:spMkLst>
            <pc:docMk/>
            <pc:sldMk cId="386526789" sldId="264"/>
            <ac:spMk id="18" creationId="{650DC07A-CF97-44BD-B8C1-4EA1BBF1EBC9}"/>
          </ac:spMkLst>
        </pc:spChg>
        <pc:spChg chg="add mod">
          <ac:chgData name="zerrin kozma" userId="c99fb836491dcc22" providerId="LiveId" clId="{613EC855-DB03-4AE7-9C85-CF16485EC9E1}" dt="2024-05-23T11:42:32.490" v="358" actId="1076"/>
          <ac:spMkLst>
            <pc:docMk/>
            <pc:sldMk cId="386526789" sldId="264"/>
            <ac:spMk id="19" creationId="{388B2823-1381-18FE-7319-7F37F2391253}"/>
          </ac:spMkLst>
        </pc:spChg>
        <pc:spChg chg="add mod">
          <ac:chgData name="zerrin kozma" userId="c99fb836491dcc22" providerId="LiveId" clId="{613EC855-DB03-4AE7-9C85-CF16485EC9E1}" dt="2024-05-23T11:40:03.530" v="326" actId="164"/>
          <ac:spMkLst>
            <pc:docMk/>
            <pc:sldMk cId="386526789" sldId="264"/>
            <ac:spMk id="21" creationId="{3566776E-A97A-17D6-9660-A5E6A0A9E43F}"/>
          </ac:spMkLst>
        </pc:spChg>
        <pc:spChg chg="add mod">
          <ac:chgData name="zerrin kozma" userId="c99fb836491dcc22" providerId="LiveId" clId="{613EC855-DB03-4AE7-9C85-CF16485EC9E1}" dt="2024-05-23T11:40:03.530" v="326" actId="164"/>
          <ac:spMkLst>
            <pc:docMk/>
            <pc:sldMk cId="386526789" sldId="264"/>
            <ac:spMk id="22" creationId="{D38CBD6C-6704-9FB7-3444-9CB4D7CEAC56}"/>
          </ac:spMkLst>
        </pc:spChg>
        <pc:spChg chg="mod">
          <ac:chgData name="zerrin kozma" userId="c99fb836491dcc22" providerId="LiveId" clId="{613EC855-DB03-4AE7-9C85-CF16485EC9E1}" dt="2024-05-23T11:43:08.158" v="365" actId="1037"/>
          <ac:spMkLst>
            <pc:docMk/>
            <pc:sldMk cId="386526789" sldId="264"/>
            <ac:spMk id="28" creationId="{80F283D9-B855-4215-A7C6-4641CB3FDED6}"/>
          </ac:spMkLst>
        </pc:spChg>
        <pc:spChg chg="mod">
          <ac:chgData name="zerrin kozma" userId="c99fb836491dcc22" providerId="LiveId" clId="{613EC855-DB03-4AE7-9C85-CF16485EC9E1}" dt="2024-05-23T11:42:32.490" v="358" actId="1076"/>
          <ac:spMkLst>
            <pc:docMk/>
            <pc:sldMk cId="386526789" sldId="264"/>
            <ac:spMk id="29" creationId="{0819A59F-6CA2-F706-2E09-D61DE067D26C}"/>
          </ac:spMkLst>
        </pc:spChg>
        <pc:spChg chg="mod">
          <ac:chgData name="zerrin kozma" userId="c99fb836491dcc22" providerId="LiveId" clId="{613EC855-DB03-4AE7-9C85-CF16485EC9E1}" dt="2024-05-23T11:43:08.158" v="365" actId="1037"/>
          <ac:spMkLst>
            <pc:docMk/>
            <pc:sldMk cId="386526789" sldId="264"/>
            <ac:spMk id="31" creationId="{D58CC663-EE8E-9A21-9EB1-8B2471C7B70C}"/>
          </ac:spMkLst>
        </pc:spChg>
        <pc:spChg chg="mod">
          <ac:chgData name="zerrin kozma" userId="c99fb836491dcc22" providerId="LiveId" clId="{613EC855-DB03-4AE7-9C85-CF16485EC9E1}" dt="2024-05-23T11:42:32.490" v="358" actId="1076"/>
          <ac:spMkLst>
            <pc:docMk/>
            <pc:sldMk cId="386526789" sldId="264"/>
            <ac:spMk id="32" creationId="{2323FE3F-2FEB-9CD0-B19D-58BF1D47E8BE}"/>
          </ac:spMkLst>
        </pc:spChg>
        <pc:spChg chg="add mod">
          <ac:chgData name="zerrin kozma" userId="c99fb836491dcc22" providerId="LiveId" clId="{613EC855-DB03-4AE7-9C85-CF16485EC9E1}" dt="2024-05-23T12:16:43.285" v="667"/>
          <ac:spMkLst>
            <pc:docMk/>
            <pc:sldMk cId="386526789" sldId="264"/>
            <ac:spMk id="34" creationId="{3879A423-6086-8EED-DFB0-F39280068169}"/>
          </ac:spMkLst>
        </pc:spChg>
        <pc:grpChg chg="add mod">
          <ac:chgData name="zerrin kozma" userId="c99fb836491dcc22" providerId="LiveId" clId="{613EC855-DB03-4AE7-9C85-CF16485EC9E1}" dt="2024-05-23T11:20:11.461" v="216" actId="164"/>
          <ac:grpSpMkLst>
            <pc:docMk/>
            <pc:sldMk cId="386526789" sldId="264"/>
            <ac:grpSpMk id="7" creationId="{33D57538-7849-4235-0853-1B27CF4EA8AA}"/>
          </ac:grpSpMkLst>
        </pc:grpChg>
        <pc:grpChg chg="add mod">
          <ac:chgData name="zerrin kozma" userId="c99fb836491dcc22" providerId="LiveId" clId="{613EC855-DB03-4AE7-9C85-CF16485EC9E1}" dt="2024-05-23T11:21:26.829" v="239" actId="164"/>
          <ac:grpSpMkLst>
            <pc:docMk/>
            <pc:sldMk cId="386526789" sldId="264"/>
            <ac:grpSpMk id="8" creationId="{4704E8BF-0705-3634-3360-02D3586E8F1E}"/>
          </ac:grpSpMkLst>
        </pc:grpChg>
        <pc:grpChg chg="add del mod">
          <ac:chgData name="zerrin kozma" userId="c99fb836491dcc22" providerId="LiveId" clId="{613EC855-DB03-4AE7-9C85-CF16485EC9E1}" dt="2024-05-23T11:21:31.209" v="241" actId="478"/>
          <ac:grpSpMkLst>
            <pc:docMk/>
            <pc:sldMk cId="386526789" sldId="264"/>
            <ac:grpSpMk id="12" creationId="{95F285D1-B506-D8DE-48A6-8F84474CADF3}"/>
          </ac:grpSpMkLst>
        </pc:grpChg>
        <pc:grpChg chg="add del mod">
          <ac:chgData name="zerrin kozma" userId="c99fb836491dcc22" providerId="LiveId" clId="{613EC855-DB03-4AE7-9C85-CF16485EC9E1}" dt="2024-05-23T11:40:15.526" v="330" actId="478"/>
          <ac:grpSpMkLst>
            <pc:docMk/>
            <pc:sldMk cId="386526789" sldId="264"/>
            <ac:grpSpMk id="23" creationId="{B4C1AAE9-0D29-2008-69EE-9A3F4B4C1FC8}"/>
          </ac:grpSpMkLst>
        </pc:grpChg>
        <pc:grpChg chg="add mod">
          <ac:chgData name="zerrin kozma" userId="c99fb836491dcc22" providerId="LiveId" clId="{613EC855-DB03-4AE7-9C85-CF16485EC9E1}" dt="2024-05-23T11:42:32.490" v="358" actId="1076"/>
          <ac:grpSpMkLst>
            <pc:docMk/>
            <pc:sldMk cId="386526789" sldId="264"/>
            <ac:grpSpMk id="25" creationId="{C50989D5-6489-CA88-476D-F967549E62F0}"/>
          </ac:grpSpMkLst>
        </pc:grpChg>
        <pc:grpChg chg="add mod">
          <ac:chgData name="zerrin kozma" userId="c99fb836491dcc22" providerId="LiveId" clId="{613EC855-DB03-4AE7-9C85-CF16485EC9E1}" dt="2024-05-23T11:42:32.490" v="358" actId="1076"/>
          <ac:grpSpMkLst>
            <pc:docMk/>
            <pc:sldMk cId="386526789" sldId="264"/>
            <ac:grpSpMk id="26" creationId="{0A487662-31D6-6786-9AE2-6C47CD94CEB4}"/>
          </ac:grpSpMkLst>
        </pc:grpChg>
        <pc:grpChg chg="add mod">
          <ac:chgData name="zerrin kozma" userId="c99fb836491dcc22" providerId="LiveId" clId="{613EC855-DB03-4AE7-9C85-CF16485EC9E1}" dt="2024-05-23T11:42:32.490" v="358" actId="1076"/>
          <ac:grpSpMkLst>
            <pc:docMk/>
            <pc:sldMk cId="386526789" sldId="264"/>
            <ac:grpSpMk id="27" creationId="{B040CAC8-656E-2424-8113-55E28A89F088}"/>
          </ac:grpSpMkLst>
        </pc:grpChg>
        <pc:grpChg chg="add mod">
          <ac:chgData name="zerrin kozma" userId="c99fb836491dcc22" providerId="LiveId" clId="{613EC855-DB03-4AE7-9C85-CF16485EC9E1}" dt="2024-05-23T11:42:32.490" v="358" actId="1076"/>
          <ac:grpSpMkLst>
            <pc:docMk/>
            <pc:sldMk cId="386526789" sldId="264"/>
            <ac:grpSpMk id="30" creationId="{6969E509-C2D3-5D7F-F5EF-7207CB204CDA}"/>
          </ac:grpSpMkLst>
        </pc:grpChg>
        <pc:grpChg chg="add mod">
          <ac:chgData name="zerrin kozma" userId="c99fb836491dcc22" providerId="LiveId" clId="{613EC855-DB03-4AE7-9C85-CF16485EC9E1}" dt="2024-05-23T11:42:32.490" v="358" actId="1076"/>
          <ac:grpSpMkLst>
            <pc:docMk/>
            <pc:sldMk cId="386526789" sldId="264"/>
            <ac:grpSpMk id="33" creationId="{F06DEF1E-AB6B-58AF-6429-DC6F68CF7CBE}"/>
          </ac:grpSpMkLst>
        </pc:grpChg>
        <pc:picChg chg="add del mod">
          <ac:chgData name="zerrin kozma" userId="c99fb836491dcc22" providerId="LiveId" clId="{613EC855-DB03-4AE7-9C85-CF16485EC9E1}" dt="2024-05-23T11:17:35.241" v="185" actId="478"/>
          <ac:picMkLst>
            <pc:docMk/>
            <pc:sldMk cId="386526789" sldId="264"/>
            <ac:picMk id="4" creationId="{B382B9D8-08AD-DDF9-C0DC-0E1A1FA906D7}"/>
          </ac:picMkLst>
        </pc:picChg>
        <pc:picChg chg="add del">
          <ac:chgData name="zerrin kozma" userId="c99fb836491dcc22" providerId="LiveId" clId="{613EC855-DB03-4AE7-9C85-CF16485EC9E1}" dt="2024-05-23T11:21:19.712" v="237" actId="478"/>
          <ac:picMkLst>
            <pc:docMk/>
            <pc:sldMk cId="386526789" sldId="264"/>
            <ac:picMk id="10" creationId="{FAF266DA-D018-01B7-66A3-6958C2DF119E}"/>
          </ac:picMkLst>
        </pc:picChg>
        <pc:picChg chg="add del mod">
          <ac:chgData name="zerrin kozma" userId="c99fb836491dcc22" providerId="LiveId" clId="{613EC855-DB03-4AE7-9C85-CF16485EC9E1}" dt="2024-05-23T11:21:20.395" v="238" actId="478"/>
          <ac:picMkLst>
            <pc:docMk/>
            <pc:sldMk cId="386526789" sldId="264"/>
            <ac:picMk id="11" creationId="{D1D5CA73-37E6-5B9B-1557-03D6C14EF764}"/>
          </ac:picMkLst>
        </pc:picChg>
        <pc:picChg chg="add del mod">
          <ac:chgData name="zerrin kozma" userId="c99fb836491dcc22" providerId="LiveId" clId="{613EC855-DB03-4AE7-9C85-CF16485EC9E1}" dt="2024-05-23T11:40:06.063" v="327" actId="478"/>
          <ac:picMkLst>
            <pc:docMk/>
            <pc:sldMk cId="386526789" sldId="264"/>
            <ac:picMk id="13" creationId="{DA13A7BB-7654-166A-BED5-752075D7F56E}"/>
          </ac:picMkLst>
        </pc:picChg>
        <pc:picChg chg="add del mod">
          <ac:chgData name="zerrin kozma" userId="c99fb836491dcc22" providerId="LiveId" clId="{613EC855-DB03-4AE7-9C85-CF16485EC9E1}" dt="2024-05-23T11:41:12.290" v="347" actId="478"/>
          <ac:picMkLst>
            <pc:docMk/>
            <pc:sldMk cId="386526789" sldId="264"/>
            <ac:picMk id="14" creationId="{2721415F-E90B-5471-8C94-0A0378E240D1}"/>
          </ac:picMkLst>
        </pc:picChg>
        <pc:picChg chg="add mod">
          <ac:chgData name="zerrin kozma" userId="c99fb836491dcc22" providerId="LiveId" clId="{613EC855-DB03-4AE7-9C85-CF16485EC9E1}" dt="2024-05-23T11:40:03.530" v="326" actId="164"/>
          <ac:picMkLst>
            <pc:docMk/>
            <pc:sldMk cId="386526789" sldId="264"/>
            <ac:picMk id="20" creationId="{1B41FA0B-9CFF-A7FA-184A-0092747BD781}"/>
          </ac:picMkLst>
        </pc:picChg>
        <pc:picChg chg="add mod">
          <ac:chgData name="zerrin kozma" userId="c99fb836491dcc22" providerId="LiveId" clId="{613EC855-DB03-4AE7-9C85-CF16485EC9E1}" dt="2024-05-23T11:42:32.490" v="358" actId="1076"/>
          <ac:picMkLst>
            <pc:docMk/>
            <pc:sldMk cId="386526789" sldId="264"/>
            <ac:picMk id="24" creationId="{728AF0DD-A663-44F1-62A3-314D6646C1CA}"/>
          </ac:picMkLst>
        </pc:picChg>
        <pc:picChg chg="add del mod">
          <ac:chgData name="zerrin kozma" userId="c99fb836491dcc22" providerId="LiveId" clId="{613EC855-DB03-4AE7-9C85-CF16485EC9E1}" dt="2024-05-23T11:25:36.820" v="298" actId="21"/>
          <ac:picMkLst>
            <pc:docMk/>
            <pc:sldMk cId="386526789" sldId="264"/>
            <ac:picMk id="1026" creationId="{DD676A6D-97D8-DA13-CA8A-9610FD330FDF}"/>
          </ac:picMkLst>
        </pc:picChg>
        <pc:picChg chg="add del mod">
          <ac:chgData name="zerrin kozma" userId="c99fb836491dcc22" providerId="LiveId" clId="{613EC855-DB03-4AE7-9C85-CF16485EC9E1}" dt="2024-05-23T11:18:27.812" v="188" actId="478"/>
          <ac:picMkLst>
            <pc:docMk/>
            <pc:sldMk cId="386526789" sldId="264"/>
            <ac:picMk id="1028" creationId="{1D470405-8D1D-3DC8-0A42-A1C1A61F2950}"/>
          </ac:picMkLst>
        </pc:picChg>
        <pc:picChg chg="add mod">
          <ac:chgData name="zerrin kozma" userId="c99fb836491dcc22" providerId="LiveId" clId="{613EC855-DB03-4AE7-9C85-CF16485EC9E1}" dt="2024-05-23T11:20:42.028" v="227" actId="1076"/>
          <ac:picMkLst>
            <pc:docMk/>
            <pc:sldMk cId="386526789" sldId="264"/>
            <ac:picMk id="2050" creationId="{37C12953-F2B2-3D60-E0D2-D27AAD27CF99}"/>
          </ac:picMkLst>
        </pc:picChg>
        <pc:picChg chg="add mod">
          <ac:chgData name="zerrin kozma" userId="c99fb836491dcc22" providerId="LiveId" clId="{613EC855-DB03-4AE7-9C85-CF16485EC9E1}" dt="2024-05-23T11:42:32.490" v="358" actId="1076"/>
          <ac:picMkLst>
            <pc:docMk/>
            <pc:sldMk cId="386526789" sldId="264"/>
            <ac:picMk id="2052" creationId="{2CA80A6F-BDAA-E35B-2E3D-57C8C2E48A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992-E910-5784-981E-0C1BFF06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4906D-71AD-27D9-8136-554F3AEE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F6F-7859-1E47-E06A-28BBFF8C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D1A-5FEB-AD81-054A-7B4AE134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3549-DC9A-1CDB-FBDE-BA71B46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00D6-2D39-7A30-9890-F9513494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074D-6B1E-1219-9676-0CC78C3F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9DBA-B3D6-7D36-80B3-03D94FEF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A068-78BE-BE13-AF8D-AFE29CB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59FF-A321-158F-9EB4-F5BC409E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1EBAA-DF4A-1E2A-09DC-74AB6EB4E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640AD-2F4F-7D59-DB1C-8E2EC3437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E33C-6006-1C12-4CD0-E892CC8D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7DE5-5C95-CED4-0ECB-44AA9B2B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FB8B-7F5D-F7AB-A7A8-6FA107E8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D7E7-7038-AA3A-8203-166D88F9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73DA-3A10-1695-A459-733A934A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CEE7-309A-6E80-53A9-4C2B60DE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5FE0-2C9A-5215-535D-4F42B0C5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E5FB-4A78-CBFB-690B-B8B2ECC8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2118-D33B-2B53-1744-C543159F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885D-87DC-3F38-F7D1-2F3E4284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4748-FD7A-BA62-377B-84CA9D5A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B24-6E4E-4690-FCA9-1105EF37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6851-BB0D-54D4-0692-D7943BE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5E74-1E3B-6AFF-4610-39D5029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F7A5-539A-95A5-6954-55D8ADC9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2C84-2C08-4A41-5CCF-D16FE7AB8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FF03-030A-4A24-5043-AD48731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1B2D-C9A1-25C5-52E8-9F4C370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6C93-C091-0666-B014-0137AA77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607-79CC-B653-1ED4-51BBD8E4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6DDC-C832-1A2E-4F23-C8045F6B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FA53E-EBA8-1F44-FB92-1B32A960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2401B-D17C-FC73-05CD-2D7F2AED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F1CFF-1C98-6595-D0B8-F3B1141A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06A17-61AB-57E3-F30F-856F0ABB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10D26-6D32-D9CB-C923-26F9F34B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6ED7-2B94-B8BD-7C0F-D5115433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9B27-CCAE-E90D-D9D7-2B39A124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02CF3-BEFA-923A-607C-EC4D0666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BDA8B-70C6-BD77-7B8A-6F9005BF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44FB5-A5A2-CB0C-6373-28342682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4F574-DE4C-9B51-555C-41F4DB5A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1D8A1-1322-9D2E-CAE5-2539C4A5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F727-663F-C415-A09A-E097BCA2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5CB-6958-CA16-F970-FA900E56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5FD6-D2E8-84D3-0910-BF7FFB2C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A4E3E-40CF-8385-55AC-BB2E9898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F641-E623-C50E-2066-642FB0EC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A4F4-34A6-4D02-6FC0-12B31D87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049E-DD48-8578-0AEC-BE8AE141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730A-1F25-A599-25AE-F1A9FEAA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307B-1657-5BF0-9C13-AFBEFC57C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90E7-7DA2-DA97-C9CE-D91ECCA82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7D8F-C425-191F-325E-FEA39005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FDD0-31B4-1956-2665-D2BFA272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C63FC-0CD4-4D32-4CAC-6BCEBF61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BC978-0E10-CA36-15F9-5D25E1D6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8950-6393-2705-DD58-7CDBDD15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1788-8042-1D8F-C972-C38C7A422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E317F-D276-4BCC-A036-E7B985CE336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4A81-75D0-2CE9-BD6C-9F66831B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4702-6923-39DA-6DE9-80D2D316B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754CE-CD46-41A1-9949-2C7E0EAE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3971B8-8318-5E5D-489B-9659A811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OSD-38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GC-Col-0, FLT-Col-0, RNAlat-Col-0, and LN2-Col-0</a:t>
            </a:r>
          </a:p>
        </p:txBody>
      </p:sp>
    </p:spTree>
    <p:extLst>
      <p:ext uri="{BB962C8B-B14F-4D97-AF65-F5344CB8AC3E}">
        <p14:creationId xmlns:p14="http://schemas.microsoft.com/office/powerpoint/2010/main" val="38377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6555972-F9D7-7AA5-B586-690B5FA2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7" y="408432"/>
            <a:ext cx="3099816" cy="3020568"/>
          </a:xfrm>
          <a:prstGeom prst="rect">
            <a:avLst/>
          </a:prstGeom>
        </p:spPr>
      </p:pic>
      <p:pic>
        <p:nvPicPr>
          <p:cNvPr id="7" name="Picture 6" descr="A chart of different colored bars&#10;&#10;Description automatically generated">
            <a:extLst>
              <a:ext uri="{FF2B5EF4-FFF2-40B4-BE49-F238E27FC236}">
                <a16:creationId xmlns:a16="http://schemas.microsoft.com/office/drawing/2014/main" id="{458B7FFE-ADFF-A0B6-9B48-191298DD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95" y="408432"/>
            <a:ext cx="3648456" cy="3020568"/>
          </a:xfrm>
          <a:prstGeom prst="rect">
            <a:avLst/>
          </a:prstGeom>
        </p:spPr>
      </p:pic>
      <p:pic>
        <p:nvPicPr>
          <p:cNvPr id="12" name="Picture 11" descr="A chart of different colored bars&#10;&#10;Description automatically generated">
            <a:extLst>
              <a:ext uri="{FF2B5EF4-FFF2-40B4-BE49-F238E27FC236}">
                <a16:creationId xmlns:a16="http://schemas.microsoft.com/office/drawing/2014/main" id="{E5A50EA7-0EB9-C0FA-17DD-6E5C753E3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7" y="3689801"/>
            <a:ext cx="4846320" cy="3017520"/>
          </a:xfrm>
          <a:prstGeom prst="rect">
            <a:avLst/>
          </a:prstGeom>
        </p:spPr>
      </p:pic>
      <p:pic>
        <p:nvPicPr>
          <p:cNvPr id="13" name="Picture 1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0D30934-BB6D-952E-FB9C-75322522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95" y="3562474"/>
            <a:ext cx="5135880" cy="3017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3C2B9-4465-AF42-F56F-1E0A1BE3F10D}"/>
              </a:ext>
            </a:extLst>
          </p:cNvPr>
          <p:cNvSpPr txBox="1"/>
          <p:nvPr/>
        </p:nvSpPr>
        <p:spPr>
          <a:xfrm>
            <a:off x="442451" y="322086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08ACA-AE24-8879-3D91-7C7E3DDBC34B}"/>
              </a:ext>
            </a:extLst>
          </p:cNvPr>
          <p:cNvSpPr txBox="1"/>
          <p:nvPr/>
        </p:nvSpPr>
        <p:spPr>
          <a:xfrm>
            <a:off x="442451" y="3527320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0884F-3728-343E-1CDB-ADB33A1634AB}"/>
              </a:ext>
            </a:extLst>
          </p:cNvPr>
          <p:cNvSpPr txBox="1"/>
          <p:nvPr/>
        </p:nvSpPr>
        <p:spPr>
          <a:xfrm>
            <a:off x="6383532" y="3527320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73EF0-69A5-8ED9-49B4-776362579DEE}"/>
              </a:ext>
            </a:extLst>
          </p:cNvPr>
          <p:cNvSpPr txBox="1"/>
          <p:nvPr/>
        </p:nvSpPr>
        <p:spPr>
          <a:xfrm>
            <a:off x="6383533" y="322086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FCCF2-5DC3-D580-4508-EA8684333F82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CD4E3-3350-AC5A-1CD3-D531CC313883}"/>
              </a:ext>
            </a:extLst>
          </p:cNvPr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https://www.nature.com/articles/nmeth.2066</a:t>
            </a:r>
          </a:p>
        </p:txBody>
      </p:sp>
    </p:spTree>
    <p:extLst>
      <p:ext uri="{BB962C8B-B14F-4D97-AF65-F5344CB8AC3E}">
        <p14:creationId xmlns:p14="http://schemas.microsoft.com/office/powerpoint/2010/main" val="147797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hart of different colors and sizes&#10;&#10;Description automatically generated with medium confidence">
            <a:extLst>
              <a:ext uri="{FF2B5EF4-FFF2-40B4-BE49-F238E27FC236}">
                <a16:creationId xmlns:a16="http://schemas.microsoft.com/office/drawing/2014/main" id="{DBB46853-CE62-D247-7D68-1F853443C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72"/>
            <a:ext cx="5766816" cy="3023616"/>
          </a:xfrm>
          <a:prstGeom prst="rect">
            <a:avLst/>
          </a:prstGeom>
        </p:spPr>
      </p:pic>
      <p:pic>
        <p:nvPicPr>
          <p:cNvPr id="15" name="Picture 14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1D11DD9-702D-98F7-AB4F-28FD7E19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0" y="1349968"/>
            <a:ext cx="4803648" cy="3017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14AE05-D575-257C-72D0-C68AFFBC35F5}"/>
              </a:ext>
            </a:extLst>
          </p:cNvPr>
          <p:cNvSpPr txBox="1"/>
          <p:nvPr/>
        </p:nvSpPr>
        <p:spPr>
          <a:xfrm>
            <a:off x="6000074" y="1205371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0F5B7-0675-B633-28A6-C825F9A6C9B9}"/>
              </a:ext>
            </a:extLst>
          </p:cNvPr>
          <p:cNvSpPr txBox="1"/>
          <p:nvPr/>
        </p:nvSpPr>
        <p:spPr>
          <a:xfrm>
            <a:off x="416460" y="120537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6F962-8817-4E8F-C89E-190A5F185FAF}"/>
              </a:ext>
            </a:extLst>
          </p:cNvPr>
          <p:cNvSpPr txBox="1"/>
          <p:nvPr/>
        </p:nvSpPr>
        <p:spPr>
          <a:xfrm>
            <a:off x="288042" y="4647956"/>
            <a:ext cx="11424063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composition of the endophytic bacterial communities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performed relative abundance analysis to elucidate the unique microbial communities associated with Arabidopsis thaliana. This approach allows us to delineate the distinct microbial signatures that differentiate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Arabidopsis thaliana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emphasizing the comparisons for understanding microbial diversity. Our findings reveal that RNAlat-Col-0 is characterized by a pronounced dominance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Bacillus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(abundance ratios of 84.7%), LN2-Col-0 dominance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Weizmannia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(abundance ratios of 79.8%), GC-Col-0 and FLT-Col-0 are the dominance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Synechococcus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(abundance ratios of 75% and 71.7%, respectively), marking a distinct microbial profile.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12FFA-32B3-E1AC-1954-342DEA840AF3}"/>
              </a:ext>
            </a:extLst>
          </p:cNvPr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https://www.nature.com/articles/nmeth.2066</a:t>
            </a:r>
          </a:p>
        </p:txBody>
      </p:sp>
    </p:spTree>
    <p:extLst>
      <p:ext uri="{BB962C8B-B14F-4D97-AF65-F5344CB8AC3E}">
        <p14:creationId xmlns:p14="http://schemas.microsoft.com/office/powerpoint/2010/main" val="41831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3CD403E-11BA-3617-DF90-6F8C377C6A20}"/>
              </a:ext>
            </a:extLst>
          </p:cNvPr>
          <p:cNvGrpSpPr/>
          <p:nvPr/>
        </p:nvGrpSpPr>
        <p:grpSpPr>
          <a:xfrm>
            <a:off x="115651" y="350149"/>
            <a:ext cx="3761396" cy="4916045"/>
            <a:chOff x="115651" y="973608"/>
            <a:chExt cx="3761396" cy="49160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3910DB-2114-0657-9E80-499C9FEC5089}"/>
                </a:ext>
              </a:extLst>
            </p:cNvPr>
            <p:cNvGrpSpPr/>
            <p:nvPr/>
          </p:nvGrpSpPr>
          <p:grpSpPr>
            <a:xfrm>
              <a:off x="115651" y="973608"/>
              <a:ext cx="3761396" cy="4916045"/>
              <a:chOff x="115651" y="973608"/>
              <a:chExt cx="3761396" cy="49160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165FC49-E0F0-3674-F24D-31BAC23F83E2}"/>
                  </a:ext>
                </a:extLst>
              </p:cNvPr>
              <p:cNvGrpSpPr/>
              <p:nvPr/>
            </p:nvGrpSpPr>
            <p:grpSpPr>
              <a:xfrm>
                <a:off x="115651" y="973608"/>
                <a:ext cx="3761396" cy="4029582"/>
                <a:chOff x="115651" y="973608"/>
                <a:chExt cx="3761396" cy="4029582"/>
              </a:xfrm>
            </p:grpSpPr>
            <p:pic>
              <p:nvPicPr>
                <p:cNvPr id="9" name="Picture 8" descr="A diagram of a number&#10;&#10;Description automatically generated">
                  <a:extLst>
                    <a:ext uri="{FF2B5EF4-FFF2-40B4-BE49-F238E27FC236}">
                      <a16:creationId xmlns:a16="http://schemas.microsoft.com/office/drawing/2014/main" id="{EFAA4B3C-938B-60DF-6AAF-58E0BB4F3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651" y="1379708"/>
                  <a:ext cx="3761396" cy="3623482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8BDA49-7838-CDEE-D14B-1A485B24AFFF}"/>
                    </a:ext>
                  </a:extLst>
                </p:cNvPr>
                <p:cNvSpPr txBox="1"/>
                <p:nvPr/>
              </p:nvSpPr>
              <p:spPr>
                <a:xfrm>
                  <a:off x="1588309" y="973608"/>
                  <a:ext cx="109096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 i="0" dirty="0">
                      <a:solidFill>
                        <a:srgbClr val="0D0D0D"/>
                      </a:solidFill>
                      <a:effectLst/>
                      <a:highlight>
                        <a:srgbClr val="FFFFFF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Family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680C02A-4D7D-6CFF-553B-F5ACE38F24E2}"/>
                    </a:ext>
                  </a:extLst>
                </p:cNvPr>
                <p:cNvSpPr/>
                <p:nvPr/>
              </p:nvSpPr>
              <p:spPr>
                <a:xfrm>
                  <a:off x="1807631" y="3055024"/>
                  <a:ext cx="314632" cy="3318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EEFD448-D057-0502-20E0-1AA90785D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115" y="3386862"/>
                <a:ext cx="0" cy="1426149"/>
              </a:xfrm>
              <a:prstGeom prst="straightConnector1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1F1CD8-9BAA-D193-D00C-C5E6D897F464}"/>
                  </a:ext>
                </a:extLst>
              </p:cNvPr>
              <p:cNvSpPr txBox="1"/>
              <p:nvPr/>
            </p:nvSpPr>
            <p:spPr>
              <a:xfrm>
                <a:off x="943358" y="4813012"/>
                <a:ext cx="2023458" cy="1076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Synechococcaceae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Comamonadaceae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Moraxellaceae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Propionibacteriaceae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80EB6C-127C-A4E9-0E8B-18401E6F5832}"/>
                </a:ext>
              </a:extLst>
            </p:cNvPr>
            <p:cNvSpPr txBox="1"/>
            <p:nvPr/>
          </p:nvSpPr>
          <p:spPr>
            <a:xfrm>
              <a:off x="1717762" y="2816562"/>
              <a:ext cx="6358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26.7%</a:t>
              </a:r>
              <a:endParaRPr lang="en-US" sz="12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A6F001-FB9D-99FA-54FB-2406A170EFE8}"/>
              </a:ext>
            </a:extLst>
          </p:cNvPr>
          <p:cNvGrpSpPr/>
          <p:nvPr/>
        </p:nvGrpSpPr>
        <p:grpSpPr>
          <a:xfrm>
            <a:off x="4149340" y="350149"/>
            <a:ext cx="3761396" cy="5169960"/>
            <a:chOff x="4149340" y="973608"/>
            <a:chExt cx="3761396" cy="51699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6D9FAC4-4E7D-D89C-CDE2-72BFBB8D18F7}"/>
                </a:ext>
              </a:extLst>
            </p:cNvPr>
            <p:cNvGrpSpPr/>
            <p:nvPr/>
          </p:nvGrpSpPr>
          <p:grpSpPr>
            <a:xfrm>
              <a:off x="4149340" y="973608"/>
              <a:ext cx="3761396" cy="5169960"/>
              <a:chOff x="4149340" y="973608"/>
              <a:chExt cx="3761396" cy="51699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D6E43B-93D7-B67C-F449-E79A2FDADAE8}"/>
                  </a:ext>
                </a:extLst>
              </p:cNvPr>
              <p:cNvGrpSpPr/>
              <p:nvPr/>
            </p:nvGrpSpPr>
            <p:grpSpPr>
              <a:xfrm>
                <a:off x="4149340" y="973608"/>
                <a:ext cx="3761396" cy="4029580"/>
                <a:chOff x="4149340" y="973608"/>
                <a:chExt cx="3761396" cy="4029580"/>
              </a:xfrm>
            </p:grpSpPr>
            <p:pic>
              <p:nvPicPr>
                <p:cNvPr id="6" name="Picture 5" descr="A diagram of a number&#10;&#10;Description automatically generated">
                  <a:extLst>
                    <a:ext uri="{FF2B5EF4-FFF2-40B4-BE49-F238E27FC236}">
                      <a16:creationId xmlns:a16="http://schemas.microsoft.com/office/drawing/2014/main" id="{BCDBF8DA-8D87-12BE-2D5A-13FA9D11FF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9340" y="1379708"/>
                  <a:ext cx="3761396" cy="362348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CED700-634C-5596-D0DC-69662AF9CC8F}"/>
                    </a:ext>
                  </a:extLst>
                </p:cNvPr>
                <p:cNvSpPr txBox="1"/>
                <p:nvPr/>
              </p:nvSpPr>
              <p:spPr>
                <a:xfrm>
                  <a:off x="5622000" y="973608"/>
                  <a:ext cx="109096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 i="0" dirty="0">
                      <a:solidFill>
                        <a:srgbClr val="0D0D0D"/>
                      </a:solidFill>
                      <a:effectLst/>
                      <a:highlight>
                        <a:srgbClr val="FFFFFF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Genus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1439FB7-50D8-4C1F-6046-68EA869A243F}"/>
                    </a:ext>
                  </a:extLst>
                </p:cNvPr>
                <p:cNvSpPr/>
                <p:nvPr/>
              </p:nvSpPr>
              <p:spPr>
                <a:xfrm>
                  <a:off x="5843630" y="3055024"/>
                  <a:ext cx="314632" cy="3318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A856884-3681-A26F-7190-6872E960B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0946" y="3386863"/>
                <a:ext cx="0" cy="1426149"/>
              </a:xfrm>
              <a:prstGeom prst="straightConnector1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5FBABA-781B-2B18-78C7-289E0456720A}"/>
                  </a:ext>
                </a:extLst>
              </p:cNvPr>
              <p:cNvSpPr txBox="1"/>
              <p:nvPr/>
            </p:nvSpPr>
            <p:spPr>
              <a:xfrm>
                <a:off x="5036615" y="4813011"/>
                <a:ext cx="2023458" cy="1330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Synechococcus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Comamonas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Acidovorax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Acinetobacter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Cutibacterium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4430B0-BCA1-A2AE-99AB-EDFAC4B272B0}"/>
                </a:ext>
              </a:extLst>
            </p:cNvPr>
            <p:cNvSpPr txBox="1"/>
            <p:nvPr/>
          </p:nvSpPr>
          <p:spPr>
            <a:xfrm>
              <a:off x="5748589" y="2816562"/>
              <a:ext cx="6358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26.3%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13B690-6004-188C-E576-C4C088F9F964}"/>
              </a:ext>
            </a:extLst>
          </p:cNvPr>
          <p:cNvGrpSpPr/>
          <p:nvPr/>
        </p:nvGrpSpPr>
        <p:grpSpPr>
          <a:xfrm>
            <a:off x="8239432" y="350149"/>
            <a:ext cx="3761398" cy="5169961"/>
            <a:chOff x="8239432" y="973608"/>
            <a:chExt cx="3761398" cy="51699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91CD79B-6C8E-FF4F-DD59-24FB6FF952A1}"/>
                </a:ext>
              </a:extLst>
            </p:cNvPr>
            <p:cNvGrpSpPr/>
            <p:nvPr/>
          </p:nvGrpSpPr>
          <p:grpSpPr>
            <a:xfrm>
              <a:off x="8239432" y="973608"/>
              <a:ext cx="3761398" cy="5169961"/>
              <a:chOff x="8239432" y="973608"/>
              <a:chExt cx="3761398" cy="516996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A381C51-BC18-CF20-5178-E230902A6E22}"/>
                  </a:ext>
                </a:extLst>
              </p:cNvPr>
              <p:cNvGrpSpPr/>
              <p:nvPr/>
            </p:nvGrpSpPr>
            <p:grpSpPr>
              <a:xfrm>
                <a:off x="8239432" y="973608"/>
                <a:ext cx="3761398" cy="4029579"/>
                <a:chOff x="8239432" y="973608"/>
                <a:chExt cx="3761398" cy="4029579"/>
              </a:xfrm>
            </p:grpSpPr>
            <p:pic>
              <p:nvPicPr>
                <p:cNvPr id="8" name="Picture 7" descr="A diagram of a number&#10;&#10;Description automatically generated">
                  <a:extLst>
                    <a:ext uri="{FF2B5EF4-FFF2-40B4-BE49-F238E27FC236}">
                      <a16:creationId xmlns:a16="http://schemas.microsoft.com/office/drawing/2014/main" id="{DE0662C8-0005-0AC4-8C21-8E5593819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9432" y="1379709"/>
                  <a:ext cx="3761398" cy="3623478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898E4E-D539-68A7-7DAC-289B6BE20B35}"/>
                    </a:ext>
                  </a:extLst>
                </p:cNvPr>
                <p:cNvSpPr txBox="1"/>
                <p:nvPr/>
              </p:nvSpPr>
              <p:spPr>
                <a:xfrm>
                  <a:off x="9655691" y="973608"/>
                  <a:ext cx="109096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 i="0" dirty="0">
                      <a:solidFill>
                        <a:srgbClr val="0D0D0D"/>
                      </a:solidFill>
                      <a:effectLst/>
                      <a:highlight>
                        <a:srgbClr val="FFFFFF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Species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B54FC4F-C591-489A-3FBA-64D9A038BB20}"/>
                    </a:ext>
                  </a:extLst>
                </p:cNvPr>
                <p:cNvSpPr/>
                <p:nvPr/>
              </p:nvSpPr>
              <p:spPr>
                <a:xfrm>
                  <a:off x="9943151" y="3055024"/>
                  <a:ext cx="314632" cy="3318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E825B6-9218-ABBA-8AE4-AC22D91F200B}"/>
                  </a:ext>
                </a:extLst>
              </p:cNvPr>
              <p:cNvSpPr txBox="1"/>
              <p:nvPr/>
            </p:nvSpPr>
            <p:spPr>
              <a:xfrm>
                <a:off x="9108402" y="4813012"/>
                <a:ext cx="2023458" cy="1330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Synechococcus elongatus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Comamonas denitrificans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Acidovorax ebreus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Acinetobacter junii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b="0" i="1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Cutibacterium acnes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58F4ED4-8A37-B160-6ABC-130FDFA5D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0635" y="3386863"/>
                <a:ext cx="0" cy="1426149"/>
              </a:xfrm>
              <a:prstGeom prst="straightConnector1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BB8ADF-24B4-9050-C10D-EBB5475DE5A9}"/>
                </a:ext>
              </a:extLst>
            </p:cNvPr>
            <p:cNvSpPr txBox="1"/>
            <p:nvPr/>
          </p:nvSpPr>
          <p:spPr>
            <a:xfrm>
              <a:off x="9802762" y="2820661"/>
              <a:ext cx="6358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20.8%</a:t>
              </a:r>
              <a:endParaRPr lang="en-US" sz="1200" b="1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E797897-D178-6052-EC84-899EF6FE698E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FF868-12FC-C2C0-99BA-79E51750BBFC}"/>
              </a:ext>
            </a:extLst>
          </p:cNvPr>
          <p:cNvSpPr txBox="1"/>
          <p:nvPr/>
        </p:nvSpPr>
        <p:spPr>
          <a:xfrm>
            <a:off x="445326" y="5530209"/>
            <a:ext cx="11281558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Venn diagram for GC-Col-0, FLT-Col-0, RNAlat-Col-0, and LN2-Col-0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Venn diagram represents the percentage and number of shared and unique microbiomes in the bacterial communities of the GC-Col-0, FLT-Col-0, RNAlat-Col-0, and LN2-Col-0 in the family, genus, and species level.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72A713-A850-5AF7-AB1C-DC0B7960259E}"/>
              </a:ext>
            </a:extLst>
          </p:cNvPr>
          <p:cNvSpPr txBox="1"/>
          <p:nvPr/>
        </p:nvSpPr>
        <p:spPr>
          <a:xfrm>
            <a:off x="7309263" y="6507851"/>
            <a:ext cx="4809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https://bmcbioinformatics.biomedcentral.com/articles/10.1186/s12859-015-0611-3</a:t>
            </a:r>
          </a:p>
        </p:txBody>
      </p:sp>
    </p:spTree>
    <p:extLst>
      <p:ext uri="{BB962C8B-B14F-4D97-AF65-F5344CB8AC3E}">
        <p14:creationId xmlns:p14="http://schemas.microsoft.com/office/powerpoint/2010/main" val="20299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variety of species&#10;&#10;Description automatically generated">
            <a:extLst>
              <a:ext uri="{FF2B5EF4-FFF2-40B4-BE49-F238E27FC236}">
                <a16:creationId xmlns:a16="http://schemas.microsoft.com/office/drawing/2014/main" id="{D1751529-2171-99D0-87BD-6A67419BD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37" y="640856"/>
            <a:ext cx="6177926" cy="4453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651524-A6DE-0977-8AF0-D09AA1535A41}"/>
              </a:ext>
            </a:extLst>
          </p:cNvPr>
          <p:cNvSpPr txBox="1"/>
          <p:nvPr/>
        </p:nvSpPr>
        <p:spPr>
          <a:xfrm>
            <a:off x="339436" y="5094429"/>
            <a:ext cx="11513128" cy="1450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Alpha diversity comparisons of the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Arabidopsis thaliana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The p-values for alpha diversity were calculated using the Kruskal-Wallis test. Alpha diversity for bacterial communities in different accessions of GC-Col-0, FLT-Col-0, RNAlat-Col-0, and LN2-Col-0 at the species level. There is no statistically significant difference between the groups in terms of alpha diversity. The groups have similar alpha diversity levels.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F7472-B37A-2D61-64CD-B47F02DC5193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6980D-F74C-8E58-0B01-C59F5BCAEE39}"/>
              </a:ext>
            </a:extLst>
          </p:cNvPr>
          <p:cNvSpPr txBox="1"/>
          <p:nvPr/>
        </p:nvSpPr>
        <p:spPr>
          <a:xfrm>
            <a:off x="7012380" y="6421972"/>
            <a:ext cx="49698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H.J. </a:t>
            </a:r>
            <a:r>
              <a:rPr lang="en-US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Motulsky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Analyzing Data with GraphPad Prism, 1999,. GraphPad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18277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F2526-4AFB-606B-2997-6FD14E41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1"/>
          <a:stretch/>
        </p:blipFill>
        <p:spPr>
          <a:xfrm>
            <a:off x="3322632" y="915582"/>
            <a:ext cx="4709312" cy="3573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B3CC0-E670-9833-9788-E4732EE41ED4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0F83E-7A5F-B5B7-6A47-BACBA5A83D9F}"/>
              </a:ext>
            </a:extLst>
          </p:cNvPr>
          <p:cNvSpPr txBox="1"/>
          <p:nvPr/>
        </p:nvSpPr>
        <p:spPr>
          <a:xfrm>
            <a:off x="502331" y="4778599"/>
            <a:ext cx="11187338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HAIIA (Hierarchical All-Against-All Association) analysis.</a:t>
            </a:r>
          </a:p>
          <a:p>
            <a:pPr algn="just">
              <a:lnSpc>
                <a:spcPct val="150000"/>
              </a:lnSpc>
            </a:pPr>
            <a:endParaRPr 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study evaluated the relationships between GC-Col-0, FLT-Col-0, RNAlat-Col-0, and LN2-Col-0 using Spearman correlation. A very strong positive correlation was determined between GC-Col-0 and FLT-Col-0, and these two GC-Col-0 and FLT-Col-0 tended to increase or decrease together. Furthermore, RNAlat-Col-0 was moderately positively correlated with FLT-Col-0 and GC-Col-0. LN2-Col-0 had weaker but significant positive correlations with RNAlat-Col-0 and GC-Col-0.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856AD-C3FF-E4B1-D72B-80C664C3FA2E}"/>
              </a:ext>
            </a:extLst>
          </p:cNvPr>
          <p:cNvSpPr txBox="1"/>
          <p:nvPr/>
        </p:nvSpPr>
        <p:spPr>
          <a:xfrm>
            <a:off x="9298380" y="6464918"/>
            <a:ext cx="2755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https://pubmed.ncbi.nlm.nih.gov/35758795/</a:t>
            </a:r>
          </a:p>
        </p:txBody>
      </p:sp>
    </p:spTree>
    <p:extLst>
      <p:ext uri="{BB962C8B-B14F-4D97-AF65-F5344CB8AC3E}">
        <p14:creationId xmlns:p14="http://schemas.microsoft.com/office/powerpoint/2010/main" val="33996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06DEF1E-AB6B-58AF-6429-DC6F68CF7CBE}"/>
              </a:ext>
            </a:extLst>
          </p:cNvPr>
          <p:cNvGrpSpPr/>
          <p:nvPr/>
        </p:nvGrpSpPr>
        <p:grpSpPr>
          <a:xfrm>
            <a:off x="434256" y="254745"/>
            <a:ext cx="4351985" cy="6348510"/>
            <a:chOff x="601404" y="285094"/>
            <a:chExt cx="4351985" cy="63485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487662-31D6-6786-9AE2-6C47CD94CEB4}"/>
                </a:ext>
              </a:extLst>
            </p:cNvPr>
            <p:cNvGrpSpPr/>
            <p:nvPr/>
          </p:nvGrpSpPr>
          <p:grpSpPr>
            <a:xfrm>
              <a:off x="2881506" y="4382201"/>
              <a:ext cx="2071883" cy="246221"/>
              <a:chOff x="3002924" y="4490356"/>
              <a:chExt cx="2071883" cy="24622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0DC07A-CF97-44BD-B8C1-4EA1BBF1EBC9}"/>
                  </a:ext>
                </a:extLst>
              </p:cNvPr>
              <p:cNvSpPr txBox="1"/>
              <p:nvPr/>
            </p:nvSpPr>
            <p:spPr>
              <a:xfrm>
                <a:off x="3196601" y="4490356"/>
                <a:ext cx="187820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Synechococcus elongatus</a:t>
                </a: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388B2823-1381-18FE-7319-7F37F2391253}"/>
                  </a:ext>
                </a:extLst>
              </p:cNvPr>
              <p:cNvSpPr/>
              <p:nvPr/>
            </p:nvSpPr>
            <p:spPr>
              <a:xfrm>
                <a:off x="3002924" y="4551106"/>
                <a:ext cx="242837" cy="14011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0989D5-6489-CA88-476D-F967549E62F0}"/>
                </a:ext>
              </a:extLst>
            </p:cNvPr>
            <p:cNvGrpSpPr/>
            <p:nvPr/>
          </p:nvGrpSpPr>
          <p:grpSpPr>
            <a:xfrm>
              <a:off x="601404" y="285094"/>
              <a:ext cx="2280102" cy="6348510"/>
              <a:chOff x="601404" y="344086"/>
              <a:chExt cx="2280102" cy="634851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CA80A6F-BDAA-E35B-2E3D-57C8C2E48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06" r="24049" b="97569"/>
              <a:stretch/>
            </p:blipFill>
            <p:spPr bwMode="auto">
              <a:xfrm>
                <a:off x="1203960" y="6513914"/>
                <a:ext cx="1677546" cy="178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28AF0DD-A663-44F1-62A3-314D6646C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404" y="344086"/>
                <a:ext cx="2280102" cy="6157494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040CAC8-656E-2424-8113-55E28A89F088}"/>
                </a:ext>
              </a:extLst>
            </p:cNvPr>
            <p:cNvGrpSpPr/>
            <p:nvPr/>
          </p:nvGrpSpPr>
          <p:grpSpPr>
            <a:xfrm>
              <a:off x="2881506" y="2214189"/>
              <a:ext cx="2071883" cy="246221"/>
              <a:chOff x="3002924" y="4490356"/>
              <a:chExt cx="2071883" cy="24622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83D9-B855-4215-A7C6-4641CB3FDED6}"/>
                  </a:ext>
                </a:extLst>
              </p:cNvPr>
              <p:cNvSpPr txBox="1"/>
              <p:nvPr/>
            </p:nvSpPr>
            <p:spPr>
              <a:xfrm>
                <a:off x="3196601" y="4490356"/>
                <a:ext cx="187820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Weizmannia ginsengihumi</a:t>
                </a:r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0819A59F-6CA2-F706-2E09-D61DE067D26C}"/>
                  </a:ext>
                </a:extLst>
              </p:cNvPr>
              <p:cNvSpPr/>
              <p:nvPr/>
            </p:nvSpPr>
            <p:spPr>
              <a:xfrm>
                <a:off x="3002924" y="4551106"/>
                <a:ext cx="242837" cy="14011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69E509-C2D3-5D7F-F5EF-7207CB204CDA}"/>
                </a:ext>
              </a:extLst>
            </p:cNvPr>
            <p:cNvGrpSpPr/>
            <p:nvPr/>
          </p:nvGrpSpPr>
          <p:grpSpPr>
            <a:xfrm>
              <a:off x="2881506" y="1796317"/>
              <a:ext cx="1346366" cy="246221"/>
              <a:chOff x="3002924" y="4490356"/>
              <a:chExt cx="1346366" cy="24622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8CC663-EE8E-9A21-9EB1-8B2471C7B70C}"/>
                  </a:ext>
                </a:extLst>
              </p:cNvPr>
              <p:cNvSpPr txBox="1"/>
              <p:nvPr/>
            </p:nvSpPr>
            <p:spPr>
              <a:xfrm>
                <a:off x="3196601" y="4490356"/>
                <a:ext cx="11526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Bacillus subtilis</a:t>
                </a:r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2323FE3F-2FEB-9CD0-B19D-58BF1D47E8BE}"/>
                  </a:ext>
                </a:extLst>
              </p:cNvPr>
              <p:cNvSpPr/>
              <p:nvPr/>
            </p:nvSpPr>
            <p:spPr>
              <a:xfrm>
                <a:off x="3002924" y="4551106"/>
                <a:ext cx="242837" cy="14011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79A423-6086-8EED-DFB0-F39280068169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330CF-8D23-22E7-D0E3-DB85C99C4CD6}"/>
              </a:ext>
            </a:extLst>
          </p:cNvPr>
          <p:cNvSpPr txBox="1"/>
          <p:nvPr/>
        </p:nvSpPr>
        <p:spPr>
          <a:xfrm>
            <a:off x="4786241" y="2611916"/>
            <a:ext cx="6929252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heatmap was performed using Spearman correlation analysis to assess the relationships between specific variables.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RNAlat-Col-0 with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Bacillus subtilis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LN2-Col-0 with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Weizmannia ginsengihumi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GC-Col-0, and FLT-Col-0 with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Synechococcus elongatus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a strong link between the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E33B6-D398-B57A-B7E9-D0814ABE487C}"/>
              </a:ext>
            </a:extLst>
          </p:cNvPr>
          <p:cNvSpPr txBox="1"/>
          <p:nvPr/>
        </p:nvSpPr>
        <p:spPr>
          <a:xfrm>
            <a:off x="9233066" y="6357034"/>
            <a:ext cx="26185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https://software.broadinstitute.org/GENE-E/</a:t>
            </a:r>
          </a:p>
        </p:txBody>
      </p:sp>
    </p:spTree>
    <p:extLst>
      <p:ext uri="{BB962C8B-B14F-4D97-AF65-F5344CB8AC3E}">
        <p14:creationId xmlns:p14="http://schemas.microsoft.com/office/powerpoint/2010/main" val="38652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pecies&#10;&#10;Description automatically generated">
            <a:extLst>
              <a:ext uri="{FF2B5EF4-FFF2-40B4-BE49-F238E27FC236}">
                <a16:creationId xmlns:a16="http://schemas.microsoft.com/office/drawing/2014/main" id="{1D864F6A-F34A-A0D1-78C7-075CBB0C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46" y="1523361"/>
            <a:ext cx="3294888" cy="2910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E78B-3AF8-3D88-E37E-65C35950E7D5}"/>
              </a:ext>
            </a:extLst>
          </p:cNvPr>
          <p:cNvSpPr txBox="1"/>
          <p:nvPr/>
        </p:nvSpPr>
        <p:spPr>
          <a:xfrm>
            <a:off x="4327184" y="124636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5C6E9-D0A0-957D-138F-A90EC2DBAABF}"/>
              </a:ext>
            </a:extLst>
          </p:cNvPr>
          <p:cNvSpPr txBox="1"/>
          <p:nvPr/>
        </p:nvSpPr>
        <p:spPr>
          <a:xfrm>
            <a:off x="0" y="19414"/>
            <a:ext cx="1090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Fungi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39461-CF09-FBF3-3971-D35C2D385BC0}"/>
              </a:ext>
            </a:extLst>
          </p:cNvPr>
          <p:cNvSpPr txBox="1"/>
          <p:nvPr/>
        </p:nvSpPr>
        <p:spPr>
          <a:xfrm>
            <a:off x="383968" y="4624206"/>
            <a:ext cx="11424063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composition of the endophytic fungal communities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GC-Col-0 and FLT-Col-0 were found to have a fungal community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Malassesiza restirica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belonging to the genus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Malassezia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B1F0D-F76E-1B9F-E1C0-1DBF17BBA031}"/>
              </a:ext>
            </a:extLst>
          </p:cNvPr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https://www.nature.com/articles/nmeth.2066</a:t>
            </a:r>
          </a:p>
        </p:txBody>
      </p:sp>
    </p:spTree>
    <p:extLst>
      <p:ext uri="{BB962C8B-B14F-4D97-AF65-F5344CB8AC3E}">
        <p14:creationId xmlns:p14="http://schemas.microsoft.com/office/powerpoint/2010/main" val="124544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512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zerrin kozma</dc:creator>
  <cp:lastModifiedBy>zerrin kozma</cp:lastModifiedBy>
  <cp:revision>17</cp:revision>
  <dcterms:created xsi:type="dcterms:W3CDTF">2024-05-23T09:09:29Z</dcterms:created>
  <dcterms:modified xsi:type="dcterms:W3CDTF">2024-05-23T13:59:19Z</dcterms:modified>
</cp:coreProperties>
</file>