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0C7-E949-6F91-BDFF-6F039990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98D04-9D35-A832-DF4D-B57FA574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E791-5220-9D80-8F3B-71EB75EB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0F7C-3B82-035D-AD99-3B4141CF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8F65-CDB4-F5FB-05A2-1ECBA7E8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0658-FEF0-FCC3-9826-F7D50238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79D4C-C59F-D7A9-9FE5-9705B959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6043-0C64-DAAB-46E0-D55B8916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B9B9-9462-47C9-26C6-05D2DB40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BF2E-B411-7935-6D33-FE5AE854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E0B55-80FD-21C5-8478-2175C13C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CD535-1D34-B7A1-C36F-694D6FCF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BAA8-9CB9-2FA1-DCA7-096C0FB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736C-C2FB-080E-C62C-EB21BC6C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1AA4-80E6-B1D2-3F7D-17FCF413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B164-DD7C-11FC-4E76-56402D9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7AEB-0737-1BE6-6101-43CB9524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0F64-D06A-1A15-F99B-64356524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C222-A6B7-6378-850E-10FBA6D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860D-5744-7DFD-23C5-13A90FD8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858C-705D-91EB-D302-6235B3AC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E038D-0FB6-BDCA-D2DB-439766D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E7C5-2835-8590-1EAC-A73FB2C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7013-200C-5756-B899-A46E97C5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F00A-4C2E-BC21-C5A6-B1F13416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D1B2-AB19-2454-6F71-69043F99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53F5-4954-2A1F-EF1C-C8C4B829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873DC-229D-E7A9-438F-995D720D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AD40-10A1-87D3-0DCD-A03CDCF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C074-6805-199D-A73F-91977236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DB7F-0EB5-DEA8-EDFC-9B10622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621-EE33-E109-548A-EE106EE2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34E2-4B43-053A-8509-A04988A6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AEE4-64AE-23A8-9D0A-AC5AA197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795C0-7D86-FBB3-A5ED-62D5B7C03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A9E2-A157-F09C-A412-8DA45D6F2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77CBF-4F47-2E26-5D82-D8EB2178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879FE-F246-F5FD-1CDC-26D9969E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7C39D-D338-96F9-3AFE-1283CA4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31BD-B094-52CB-848C-D28FB4FE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0C22C-9A24-49E8-D4ED-FE230D8A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D54CF-8BD1-C5A2-E560-0E91CFC2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204CB-D509-7B72-5A9F-E3B6F633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5B54B-9645-C045-701B-9B8642FE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8BCDE-C26F-11C4-AFA8-083F628F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FDCD-A118-03E8-F3C0-AFF0DEFF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6456-AC07-D1A1-D97A-FDE6817C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D82D-0DF4-6732-2B1E-3BBBAC39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94C1-5B2C-20E0-2ACC-74E6AD3F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65EB-F975-8D54-3F0E-7F17BE8A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A89BE-73E8-D152-0521-6A9360D1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A33F-0228-5D82-16E5-14F7D2F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9342-3F72-4939-6D8D-9215A216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98116-CC5C-E70B-044A-277CCC1E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AA3A-946A-6729-F67E-102287C13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2214-CA18-F092-A630-A9D92E0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3BD5-268A-8518-CB27-1458EB41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33B20-AD72-F80C-8CB1-0DDAC628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053E9-1F2B-5E54-78F1-7EED3F3E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E7E6F-CF6F-E755-FFC0-FFCA3052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82D9-5695-9DE4-17F7-3D88070B6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7A71E-FDF0-4CB8-A62D-FD8332F243C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787E-41F9-713B-789C-4213B609B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FDEE-364B-83C4-31B2-315B1A73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D4E1C-73AC-4EBC-8AB4-C1D0C2FF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B792B8E-A952-7F2E-7C49-B8FB971DD703}"/>
              </a:ext>
            </a:extLst>
          </p:cNvPr>
          <p:cNvGrpSpPr/>
          <p:nvPr/>
        </p:nvGrpSpPr>
        <p:grpSpPr>
          <a:xfrm>
            <a:off x="1543170" y="715657"/>
            <a:ext cx="9406963" cy="5596762"/>
            <a:chOff x="1491813" y="870857"/>
            <a:chExt cx="9406963" cy="5596762"/>
          </a:xfrm>
        </p:grpSpPr>
        <p:pic>
          <p:nvPicPr>
            <p:cNvPr id="3" name="Picture 2" descr="A grid with red and blue dots&#10;&#10;Description automatically generated">
              <a:extLst>
                <a:ext uri="{FF2B5EF4-FFF2-40B4-BE49-F238E27FC236}">
                  <a16:creationId xmlns:a16="http://schemas.microsoft.com/office/drawing/2014/main" id="{9970F97C-2F3F-E3CB-9020-1CE39EE5D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82"/>
            <a:stretch/>
          </p:blipFill>
          <p:spPr>
            <a:xfrm>
              <a:off x="1491813" y="870857"/>
              <a:ext cx="9208374" cy="5343676"/>
            </a:xfrm>
            <a:prstGeom prst="rect">
              <a:avLst/>
            </a:prstGeom>
          </p:spPr>
        </p:pic>
        <p:pic>
          <p:nvPicPr>
            <p:cNvPr id="4" name="Picture 3" descr="A grid with red and blue dots&#10;&#10;Description automatically generated">
              <a:extLst>
                <a:ext uri="{FF2B5EF4-FFF2-40B4-BE49-F238E27FC236}">
                  <a16:creationId xmlns:a16="http://schemas.microsoft.com/office/drawing/2014/main" id="{7127BD6F-2523-2A33-C814-C19E6042F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r="78135" b="96153"/>
            <a:stretch/>
          </p:blipFill>
          <p:spPr>
            <a:xfrm>
              <a:off x="9723119" y="6330164"/>
              <a:ext cx="1175657" cy="13745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F8DAF8-D13E-A437-721B-986F646336B9}"/>
              </a:ext>
            </a:extLst>
          </p:cNvPr>
          <p:cNvSpPr txBox="1"/>
          <p:nvPr/>
        </p:nvSpPr>
        <p:spPr>
          <a:xfrm>
            <a:off x="149954" y="160883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heat map of microbes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60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B0578DD8-D6E7-5D3D-3BA5-227FEBC7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17" y="524312"/>
            <a:ext cx="6336604" cy="6011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B5D77-1FA2-D6B6-D3FF-1739318C9586}"/>
              </a:ext>
            </a:extLst>
          </p:cNvPr>
          <p:cNvSpPr txBox="1"/>
          <p:nvPr/>
        </p:nvSpPr>
        <p:spPr>
          <a:xfrm>
            <a:off x="179315" y="137863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stacked bar chart map of microbes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6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A2618-E417-A8AC-F6BC-80BEBD91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4DF98-A7A5-B588-ACD5-35071ECE70D4}"/>
              </a:ext>
            </a:extLst>
          </p:cNvPr>
          <p:cNvSpPr txBox="1"/>
          <p:nvPr/>
        </p:nvSpPr>
        <p:spPr>
          <a:xfrm>
            <a:off x="154147" y="127743"/>
            <a:ext cx="7932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HAIIA (Hierarchical All-Against-All Association)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zerrin kozma</dc:creator>
  <cp:lastModifiedBy>zerrin kozma</cp:lastModifiedBy>
  <cp:revision>5</cp:revision>
  <dcterms:created xsi:type="dcterms:W3CDTF">2024-06-23T08:22:52Z</dcterms:created>
  <dcterms:modified xsi:type="dcterms:W3CDTF">2024-06-23T10:50:48Z</dcterms:modified>
</cp:coreProperties>
</file>