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6" r:id="rId8"/>
    <p:sldId id="261" r:id="rId9"/>
    <p:sldId id="259" r:id="rId10"/>
    <p:sldId id="265" r:id="rId11"/>
    <p:sldId id="262" r:id="rId12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CC832-BD21-434F-82C5-98FA209A8FE5}" v="32" dt="2024-06-04T16:16:41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rrin kozma" userId="c99fb836491dcc22" providerId="LiveId" clId="{E22CC832-BD21-434F-82C5-98FA209A8FE5}"/>
    <pc:docChg chg="undo custSel addSld modSld">
      <pc:chgData name="zerrin kozma" userId="c99fb836491dcc22" providerId="LiveId" clId="{E22CC832-BD21-434F-82C5-98FA209A8FE5}" dt="2024-06-04T16:31:31.785" v="328" actId="20577"/>
      <pc:docMkLst>
        <pc:docMk/>
      </pc:docMkLst>
      <pc:sldChg chg="addSp delSp modSp mod">
        <pc:chgData name="zerrin kozma" userId="c99fb836491dcc22" providerId="LiveId" clId="{E22CC832-BD21-434F-82C5-98FA209A8FE5}" dt="2024-06-04T13:30:21.645" v="114" actId="164"/>
        <pc:sldMkLst>
          <pc:docMk/>
          <pc:sldMk cId="2401003134" sldId="258"/>
        </pc:sldMkLst>
        <pc:spChg chg="add mod">
          <ac:chgData name="zerrin kozma" userId="c99fb836491dcc22" providerId="LiveId" clId="{E22CC832-BD21-434F-82C5-98FA209A8FE5}" dt="2024-06-04T13:30:21.645" v="114" actId="164"/>
          <ac:spMkLst>
            <pc:docMk/>
            <pc:sldMk cId="2401003134" sldId="258"/>
            <ac:spMk id="4" creationId="{5F9D32EA-C165-6695-1D35-93052EB5F610}"/>
          </ac:spMkLst>
        </pc:spChg>
        <pc:spChg chg="mod topLvl">
          <ac:chgData name="zerrin kozma" userId="c99fb836491dcc22" providerId="LiveId" clId="{E22CC832-BD21-434F-82C5-98FA209A8FE5}" dt="2024-06-04T13:30:21.645" v="114" actId="164"/>
          <ac:spMkLst>
            <pc:docMk/>
            <pc:sldMk cId="2401003134" sldId="258"/>
            <ac:spMk id="8" creationId="{C1B11FFF-8D20-AD11-E18F-BC28D464F09A}"/>
          </ac:spMkLst>
        </pc:spChg>
        <pc:spChg chg="mod topLvl">
          <ac:chgData name="zerrin kozma" userId="c99fb836491dcc22" providerId="LiveId" clId="{E22CC832-BD21-434F-82C5-98FA209A8FE5}" dt="2024-06-04T13:30:21.645" v="114" actId="164"/>
          <ac:spMkLst>
            <pc:docMk/>
            <pc:sldMk cId="2401003134" sldId="258"/>
            <ac:spMk id="9" creationId="{F4A77D5E-A940-5960-AD37-4F79488B28BB}"/>
          </ac:spMkLst>
        </pc:spChg>
        <pc:spChg chg="mod">
          <ac:chgData name="zerrin kozma" userId="c99fb836491dcc22" providerId="LiveId" clId="{E22CC832-BD21-434F-82C5-98FA209A8FE5}" dt="2024-06-04T12:20:54.180" v="47" actId="20577"/>
          <ac:spMkLst>
            <pc:docMk/>
            <pc:sldMk cId="2401003134" sldId="258"/>
            <ac:spMk id="11" creationId="{4408D0EE-B592-A579-0017-A8C353C52C3B}"/>
          </ac:spMkLst>
        </pc:spChg>
        <pc:grpChg chg="del mod">
          <ac:chgData name="zerrin kozma" userId="c99fb836491dcc22" providerId="LiveId" clId="{E22CC832-BD21-434F-82C5-98FA209A8FE5}" dt="2024-06-04T12:16:45.268" v="1" actId="165"/>
          <ac:grpSpMkLst>
            <pc:docMk/>
            <pc:sldMk cId="2401003134" sldId="258"/>
            <ac:grpSpMk id="10" creationId="{D58F3AAC-1E4B-18FE-CDB4-28FBF93C3D5F}"/>
          </ac:grpSpMkLst>
        </pc:grpChg>
        <pc:grpChg chg="add mod">
          <ac:chgData name="zerrin kozma" userId="c99fb836491dcc22" providerId="LiveId" clId="{E22CC832-BD21-434F-82C5-98FA209A8FE5}" dt="2024-06-04T13:30:21.645" v="114" actId="164"/>
          <ac:grpSpMkLst>
            <pc:docMk/>
            <pc:sldMk cId="2401003134" sldId="258"/>
            <ac:grpSpMk id="13" creationId="{1F57AC96-AD1B-DC01-546D-5C0F56335D5F}"/>
          </ac:grpSpMkLst>
        </pc:grpChg>
        <pc:picChg chg="add mod">
          <ac:chgData name="zerrin kozma" userId="c99fb836491dcc22" providerId="LiveId" clId="{E22CC832-BD21-434F-82C5-98FA209A8FE5}" dt="2024-06-04T12:17:16.948" v="23" actId="962"/>
          <ac:picMkLst>
            <pc:docMk/>
            <pc:sldMk cId="2401003134" sldId="258"/>
            <ac:picMk id="3" creationId="{1A0AC4B3-5D8E-7E28-2D5B-7128306D3404}"/>
          </ac:picMkLst>
        </pc:picChg>
        <pc:picChg chg="mod">
          <ac:chgData name="zerrin kozma" userId="c99fb836491dcc22" providerId="LiveId" clId="{E22CC832-BD21-434F-82C5-98FA209A8FE5}" dt="2024-06-04T12:17:35.109" v="29" actId="1076"/>
          <ac:picMkLst>
            <pc:docMk/>
            <pc:sldMk cId="2401003134" sldId="258"/>
            <ac:picMk id="5" creationId="{C12A202F-A9C0-4E80-3319-CF7A48FD4F28}"/>
          </ac:picMkLst>
        </pc:picChg>
        <pc:picChg chg="del mod">
          <ac:chgData name="zerrin kozma" userId="c99fb836491dcc22" providerId="LiveId" clId="{E22CC832-BD21-434F-82C5-98FA209A8FE5}" dt="2024-06-04T12:17:29.117" v="27" actId="478"/>
          <ac:picMkLst>
            <pc:docMk/>
            <pc:sldMk cId="2401003134" sldId="258"/>
            <ac:picMk id="7" creationId="{A11D347C-EFC7-9598-7D09-640C8B733AD0}"/>
          </ac:picMkLst>
        </pc:picChg>
        <pc:picChg chg="add mod">
          <ac:chgData name="zerrin kozma" userId="c99fb836491dcc22" providerId="LiveId" clId="{E22CC832-BD21-434F-82C5-98FA209A8FE5}" dt="2024-06-04T12:20:38.962" v="38" actId="1076"/>
          <ac:picMkLst>
            <pc:docMk/>
            <pc:sldMk cId="2401003134" sldId="258"/>
            <ac:picMk id="12" creationId="{EBD3CDE1-6BD9-0361-F63E-058F0A76AAAF}"/>
          </ac:picMkLst>
        </pc:picChg>
      </pc:sldChg>
      <pc:sldChg chg="addSp delSp modSp mod">
        <pc:chgData name="zerrin kozma" userId="c99fb836491dcc22" providerId="LiveId" clId="{E22CC832-BD21-434F-82C5-98FA209A8FE5}" dt="2024-06-04T13:39:37.220" v="144" actId="1076"/>
        <pc:sldMkLst>
          <pc:docMk/>
          <pc:sldMk cId="2238254258" sldId="259"/>
        </pc:sldMkLst>
        <pc:spChg chg="add mod">
          <ac:chgData name="zerrin kozma" userId="c99fb836491dcc22" providerId="LiveId" clId="{E22CC832-BD21-434F-82C5-98FA209A8FE5}" dt="2024-06-04T13:20:01.087" v="102"/>
          <ac:spMkLst>
            <pc:docMk/>
            <pc:sldMk cId="2238254258" sldId="259"/>
            <ac:spMk id="2" creationId="{DA637EF0-3DFE-3B3B-065E-7987371F7747}"/>
          </ac:spMkLst>
        </pc:spChg>
        <pc:spChg chg="add mod">
          <ac:chgData name="zerrin kozma" userId="c99fb836491dcc22" providerId="LiveId" clId="{E22CC832-BD21-434F-82C5-98FA209A8FE5}" dt="2024-06-04T13:20:01.087" v="102"/>
          <ac:spMkLst>
            <pc:docMk/>
            <pc:sldMk cId="2238254258" sldId="259"/>
            <ac:spMk id="3" creationId="{EFA92469-D6A8-C144-3F5A-B7E93805A3AD}"/>
          </ac:spMkLst>
        </pc:spChg>
        <pc:spChg chg="add mod">
          <ac:chgData name="zerrin kozma" userId="c99fb836491dcc22" providerId="LiveId" clId="{E22CC832-BD21-434F-82C5-98FA209A8FE5}" dt="2024-06-04T13:20:01.087" v="102"/>
          <ac:spMkLst>
            <pc:docMk/>
            <pc:sldMk cId="2238254258" sldId="259"/>
            <ac:spMk id="4" creationId="{7001B9B7-1169-DA66-93E8-5D4A07E92ACE}"/>
          </ac:spMkLst>
        </pc:spChg>
        <pc:spChg chg="mod">
          <ac:chgData name="zerrin kozma" userId="c99fb836491dcc22" providerId="LiveId" clId="{E22CC832-BD21-434F-82C5-98FA209A8FE5}" dt="2024-06-04T13:37:47.412" v="140" actId="20577"/>
          <ac:spMkLst>
            <pc:docMk/>
            <pc:sldMk cId="2238254258" sldId="259"/>
            <ac:spMk id="11" creationId="{0B583599-739B-AF0F-C42B-AB785592EB38}"/>
          </ac:spMkLst>
        </pc:spChg>
        <pc:grpChg chg="del">
          <ac:chgData name="zerrin kozma" userId="c99fb836491dcc22" providerId="LiveId" clId="{E22CC832-BD21-434F-82C5-98FA209A8FE5}" dt="2024-06-04T13:20:06.763" v="104" actId="478"/>
          <ac:grpSpMkLst>
            <pc:docMk/>
            <pc:sldMk cId="2238254258" sldId="259"/>
            <ac:grpSpMk id="8" creationId="{5F915CC9-0107-C432-B205-1129F2B20FFC}"/>
          </ac:grpSpMkLst>
        </pc:grpChg>
        <pc:picChg chg="mod">
          <ac:chgData name="zerrin kozma" userId="c99fb836491dcc22" providerId="LiveId" clId="{E22CC832-BD21-434F-82C5-98FA209A8FE5}" dt="2024-06-04T13:20:08.464" v="105" actId="1076"/>
          <ac:picMkLst>
            <pc:docMk/>
            <pc:sldMk cId="2238254258" sldId="259"/>
            <ac:picMk id="5" creationId="{BAEEF026-4132-41C6-A951-E9446E0C6F00}"/>
          </ac:picMkLst>
        </pc:picChg>
        <pc:picChg chg="del">
          <ac:chgData name="zerrin kozma" userId="c99fb836491dcc22" providerId="LiveId" clId="{E22CC832-BD21-434F-82C5-98FA209A8FE5}" dt="2024-06-04T13:19:53.032" v="101" actId="478"/>
          <ac:picMkLst>
            <pc:docMk/>
            <pc:sldMk cId="2238254258" sldId="259"/>
            <ac:picMk id="7" creationId="{E5F183FB-D542-3C3E-EB96-FBA101AB5F85}"/>
          </ac:picMkLst>
        </pc:picChg>
        <pc:picChg chg="add mod">
          <ac:chgData name="zerrin kozma" userId="c99fb836491dcc22" providerId="LiveId" clId="{E22CC832-BD21-434F-82C5-98FA209A8FE5}" dt="2024-06-04T13:37:41.963" v="139" actId="1076"/>
          <ac:picMkLst>
            <pc:docMk/>
            <pc:sldMk cId="2238254258" sldId="259"/>
            <ac:picMk id="12" creationId="{1DDB04AA-DA8A-6BEE-2C7A-86EDA8B1B27C}"/>
          </ac:picMkLst>
        </pc:picChg>
        <pc:picChg chg="add mod">
          <ac:chgData name="zerrin kozma" userId="c99fb836491dcc22" providerId="LiveId" clId="{E22CC832-BD21-434F-82C5-98FA209A8FE5}" dt="2024-06-04T13:39:37.220" v="144" actId="1076"/>
          <ac:picMkLst>
            <pc:docMk/>
            <pc:sldMk cId="2238254258" sldId="259"/>
            <ac:picMk id="14" creationId="{C0242E9D-2202-AF7D-AED1-374E73CA1148}"/>
          </ac:picMkLst>
        </pc:picChg>
      </pc:sldChg>
      <pc:sldChg chg="addSp delSp modSp mod">
        <pc:chgData name="zerrin kozma" userId="c99fb836491dcc22" providerId="LiveId" clId="{E22CC832-BD21-434F-82C5-98FA209A8FE5}" dt="2024-06-04T16:30:58.301" v="306" actId="20577"/>
        <pc:sldMkLst>
          <pc:docMk/>
          <pc:sldMk cId="1627924024" sldId="260"/>
        </pc:sldMkLst>
        <pc:spChg chg="mod">
          <ac:chgData name="zerrin kozma" userId="c99fb836491dcc22" providerId="LiveId" clId="{E22CC832-BD21-434F-82C5-98FA209A8FE5}" dt="2024-06-04T16:30:58.301" v="306" actId="20577"/>
          <ac:spMkLst>
            <pc:docMk/>
            <pc:sldMk cId="1627924024" sldId="260"/>
            <ac:spMk id="8" creationId="{C760170E-E5E9-B290-E37E-086B4C5AB0B0}"/>
          </ac:spMkLst>
        </pc:spChg>
        <pc:spChg chg="mod">
          <ac:chgData name="zerrin kozma" userId="c99fb836491dcc22" providerId="LiveId" clId="{E22CC832-BD21-434F-82C5-98FA209A8FE5}" dt="2024-06-04T13:30:24.851" v="115"/>
          <ac:spMkLst>
            <pc:docMk/>
            <pc:sldMk cId="1627924024" sldId="260"/>
            <ac:spMk id="9" creationId="{629688F7-01B9-B5BC-6BE4-ACB5F5CA6D74}"/>
          </ac:spMkLst>
        </pc:spChg>
        <pc:spChg chg="mod">
          <ac:chgData name="zerrin kozma" userId="c99fb836491dcc22" providerId="LiveId" clId="{E22CC832-BD21-434F-82C5-98FA209A8FE5}" dt="2024-06-04T13:30:24.851" v="115"/>
          <ac:spMkLst>
            <pc:docMk/>
            <pc:sldMk cId="1627924024" sldId="260"/>
            <ac:spMk id="10" creationId="{54396CCA-1F68-6342-AD8B-0219520AC94C}"/>
          </ac:spMkLst>
        </pc:spChg>
        <pc:spChg chg="mod">
          <ac:chgData name="zerrin kozma" userId="c99fb836491dcc22" providerId="LiveId" clId="{E22CC832-BD21-434F-82C5-98FA209A8FE5}" dt="2024-06-04T13:30:24.851" v="115"/>
          <ac:spMkLst>
            <pc:docMk/>
            <pc:sldMk cId="1627924024" sldId="260"/>
            <ac:spMk id="11" creationId="{15E45A3B-EDF0-A2A6-B2A0-7E7C67650D24}"/>
          </ac:spMkLst>
        </pc:spChg>
        <pc:grpChg chg="add mod">
          <ac:chgData name="zerrin kozma" userId="c99fb836491dcc22" providerId="LiveId" clId="{E22CC832-BD21-434F-82C5-98FA209A8FE5}" dt="2024-06-04T13:30:24.851" v="115"/>
          <ac:grpSpMkLst>
            <pc:docMk/>
            <pc:sldMk cId="1627924024" sldId="260"/>
            <ac:grpSpMk id="2" creationId="{86C91D03-4130-12E3-A710-2F8147713A1F}"/>
          </ac:grpSpMkLst>
        </pc:grpChg>
        <pc:grpChg chg="del">
          <ac:chgData name="zerrin kozma" userId="c99fb836491dcc22" providerId="LiveId" clId="{E22CC832-BD21-434F-82C5-98FA209A8FE5}" dt="2024-06-04T13:30:14.455" v="113" actId="478"/>
          <ac:grpSpMkLst>
            <pc:docMk/>
            <pc:sldMk cId="1627924024" sldId="260"/>
            <ac:grpSpMk id="5" creationId="{6BCD8C65-75EA-D84D-9A6B-EB623A2C2BC8}"/>
          </ac:grpSpMkLst>
        </pc:grpChg>
        <pc:picChg chg="mod ord">
          <ac:chgData name="zerrin kozma" userId="c99fb836491dcc22" providerId="LiveId" clId="{E22CC832-BD21-434F-82C5-98FA209A8FE5}" dt="2024-06-04T13:31:12.757" v="130" actId="1076"/>
          <ac:picMkLst>
            <pc:docMk/>
            <pc:sldMk cId="1627924024" sldId="260"/>
            <ac:picMk id="3" creationId="{A04F82BA-1D97-FE4B-1AB4-DE4E188AE2C3}"/>
          </ac:picMkLst>
        </pc:picChg>
        <pc:picChg chg="del">
          <ac:chgData name="zerrin kozma" userId="c99fb836491dcc22" providerId="LiveId" clId="{E22CC832-BD21-434F-82C5-98FA209A8FE5}" dt="2024-06-04T13:30:13.058" v="112" actId="478"/>
          <ac:picMkLst>
            <pc:docMk/>
            <pc:sldMk cId="1627924024" sldId="260"/>
            <ac:picMk id="4" creationId="{3D31D514-65A4-6337-3DD5-33E9EA7936DC}"/>
          </ac:picMkLst>
        </pc:picChg>
        <pc:picChg chg="add mod ord">
          <ac:chgData name="zerrin kozma" userId="c99fb836491dcc22" providerId="LiveId" clId="{E22CC832-BD21-434F-82C5-98FA209A8FE5}" dt="2024-06-04T13:31:08.122" v="128" actId="167"/>
          <ac:picMkLst>
            <pc:docMk/>
            <pc:sldMk cId="1627924024" sldId="260"/>
            <ac:picMk id="13" creationId="{1FF9C856-E3BB-0F9D-B14B-DF4966056A12}"/>
          </ac:picMkLst>
        </pc:picChg>
        <pc:picChg chg="add mod">
          <ac:chgData name="zerrin kozma" userId="c99fb836491dcc22" providerId="LiveId" clId="{E22CC832-BD21-434F-82C5-98FA209A8FE5}" dt="2024-06-04T13:33:38.218" v="135" actId="1076"/>
          <ac:picMkLst>
            <pc:docMk/>
            <pc:sldMk cId="1627924024" sldId="260"/>
            <ac:picMk id="15" creationId="{214FB318-783E-EE3E-20A6-776504E0A32A}"/>
          </ac:picMkLst>
        </pc:picChg>
      </pc:sldChg>
      <pc:sldChg chg="addSp delSp modSp mod">
        <pc:chgData name="zerrin kozma" userId="c99fb836491dcc22" providerId="LiveId" clId="{E22CC832-BD21-434F-82C5-98FA209A8FE5}" dt="2024-06-04T16:16:45.135" v="302" actId="1076"/>
        <pc:sldMkLst>
          <pc:docMk/>
          <pc:sldMk cId="469426689" sldId="261"/>
        </pc:sldMkLst>
        <pc:spChg chg="add mod">
          <ac:chgData name="zerrin kozma" userId="c99fb836491dcc22" providerId="LiveId" clId="{E22CC832-BD21-434F-82C5-98FA209A8FE5}" dt="2024-06-04T13:20:16.314" v="106"/>
          <ac:spMkLst>
            <pc:docMk/>
            <pc:sldMk cId="469426689" sldId="261"/>
            <ac:spMk id="2" creationId="{68AB6112-9419-331B-19C6-5317A5862BCB}"/>
          </ac:spMkLst>
        </pc:spChg>
        <pc:spChg chg="add mod">
          <ac:chgData name="zerrin kozma" userId="c99fb836491dcc22" providerId="LiveId" clId="{E22CC832-BD21-434F-82C5-98FA209A8FE5}" dt="2024-06-04T13:20:16.314" v="106"/>
          <ac:spMkLst>
            <pc:docMk/>
            <pc:sldMk cId="469426689" sldId="261"/>
            <ac:spMk id="3" creationId="{665744D4-1509-7B7E-1D64-EA855C3ACF2C}"/>
          </ac:spMkLst>
        </pc:spChg>
        <pc:spChg chg="del">
          <ac:chgData name="zerrin kozma" userId="c99fb836491dcc22" providerId="LiveId" clId="{E22CC832-BD21-434F-82C5-98FA209A8FE5}" dt="2024-06-04T13:20:23.541" v="108" actId="478"/>
          <ac:spMkLst>
            <pc:docMk/>
            <pc:sldMk cId="469426689" sldId="261"/>
            <ac:spMk id="4" creationId="{ED545740-F88D-6843-3CE0-9A2788B9C263}"/>
          </ac:spMkLst>
        </pc:spChg>
        <pc:spChg chg="add mod">
          <ac:chgData name="zerrin kozma" userId="c99fb836491dcc22" providerId="LiveId" clId="{E22CC832-BD21-434F-82C5-98FA209A8FE5}" dt="2024-06-04T13:20:16.314" v="106"/>
          <ac:spMkLst>
            <pc:docMk/>
            <pc:sldMk cId="469426689" sldId="261"/>
            <ac:spMk id="7" creationId="{7D6ED2CA-CADC-2F3D-5584-87080421CFC3}"/>
          </ac:spMkLst>
        </pc:spChg>
        <pc:picChg chg="mod">
          <ac:chgData name="zerrin kozma" userId="c99fb836491dcc22" providerId="LiveId" clId="{E22CC832-BD21-434F-82C5-98FA209A8FE5}" dt="2024-06-04T13:20:29.667" v="109" actId="1076"/>
          <ac:picMkLst>
            <pc:docMk/>
            <pc:sldMk cId="469426689" sldId="261"/>
            <ac:picMk id="5" creationId="{193805BC-3970-D158-4D7E-AA54D994D408}"/>
          </ac:picMkLst>
        </pc:picChg>
        <pc:picChg chg="add mod">
          <ac:chgData name="zerrin kozma" userId="c99fb836491dcc22" providerId="LiveId" clId="{E22CC832-BD21-434F-82C5-98FA209A8FE5}" dt="2024-06-04T16:13:56.228" v="298" actId="1076"/>
          <ac:picMkLst>
            <pc:docMk/>
            <pc:sldMk cId="469426689" sldId="261"/>
            <ac:picMk id="9" creationId="{965C5D07-4B82-CA2F-846B-78D0EC902064}"/>
          </ac:picMkLst>
        </pc:picChg>
        <pc:picChg chg="add mod">
          <ac:chgData name="zerrin kozma" userId="c99fb836491dcc22" providerId="LiveId" clId="{E22CC832-BD21-434F-82C5-98FA209A8FE5}" dt="2024-06-04T16:16:45.135" v="302" actId="1076"/>
          <ac:picMkLst>
            <pc:docMk/>
            <pc:sldMk cId="469426689" sldId="261"/>
            <ac:picMk id="11" creationId="{181F41DD-5089-1D82-A936-D702592AE053}"/>
          </ac:picMkLst>
        </pc:picChg>
      </pc:sldChg>
      <pc:sldChg chg="addSp delSp modSp mod">
        <pc:chgData name="zerrin kozma" userId="c99fb836491dcc22" providerId="LiveId" clId="{E22CC832-BD21-434F-82C5-98FA209A8FE5}" dt="2024-06-04T13:11:13.711" v="88" actId="1076"/>
        <pc:sldMkLst>
          <pc:docMk/>
          <pc:sldMk cId="121882368" sldId="262"/>
        </pc:sldMkLst>
        <pc:spChg chg="del mod">
          <ac:chgData name="zerrin kozma" userId="c99fb836491dcc22" providerId="LiveId" clId="{E22CC832-BD21-434F-82C5-98FA209A8FE5}" dt="2024-06-04T13:11:11.162" v="87" actId="478"/>
          <ac:spMkLst>
            <pc:docMk/>
            <pc:sldMk cId="121882368" sldId="262"/>
            <ac:spMk id="6" creationId="{DA882BDB-0F87-6B91-BBEC-FDC536267A41}"/>
          </ac:spMkLst>
        </pc:spChg>
        <pc:spChg chg="add mod">
          <ac:chgData name="zerrin kozma" userId="c99fb836491dcc22" providerId="LiveId" clId="{E22CC832-BD21-434F-82C5-98FA209A8FE5}" dt="2024-06-04T13:11:05.928" v="86"/>
          <ac:spMkLst>
            <pc:docMk/>
            <pc:sldMk cId="121882368" sldId="262"/>
            <ac:spMk id="9" creationId="{F1A5F816-F147-BBEA-CFE5-1DE434D28192}"/>
          </ac:spMkLst>
        </pc:spChg>
        <pc:spChg chg="add mod">
          <ac:chgData name="zerrin kozma" userId="c99fb836491dcc22" providerId="LiveId" clId="{E22CC832-BD21-434F-82C5-98FA209A8FE5}" dt="2024-06-04T13:11:05.928" v="86"/>
          <ac:spMkLst>
            <pc:docMk/>
            <pc:sldMk cId="121882368" sldId="262"/>
            <ac:spMk id="10" creationId="{3BEB7930-BAF3-B346-02D3-B306F4EFE9B5}"/>
          </ac:spMkLst>
        </pc:spChg>
        <pc:spChg chg="add mod">
          <ac:chgData name="zerrin kozma" userId="c99fb836491dcc22" providerId="LiveId" clId="{E22CC832-BD21-434F-82C5-98FA209A8FE5}" dt="2024-06-04T13:11:05.928" v="86"/>
          <ac:spMkLst>
            <pc:docMk/>
            <pc:sldMk cId="121882368" sldId="262"/>
            <ac:spMk id="11" creationId="{272EA7EB-BA96-275F-EBD5-A5BC12E38418}"/>
          </ac:spMkLst>
        </pc:spChg>
        <pc:picChg chg="mod">
          <ac:chgData name="zerrin kozma" userId="c99fb836491dcc22" providerId="LiveId" clId="{E22CC832-BD21-434F-82C5-98FA209A8FE5}" dt="2024-06-04T13:11:13.711" v="88" actId="1076"/>
          <ac:picMkLst>
            <pc:docMk/>
            <pc:sldMk cId="121882368" sldId="262"/>
            <ac:picMk id="3" creationId="{89FC42FD-BC96-6B1F-6948-708E138694EF}"/>
          </ac:picMkLst>
        </pc:picChg>
        <pc:picChg chg="add mod">
          <ac:chgData name="zerrin kozma" userId="c99fb836491dcc22" providerId="LiveId" clId="{E22CC832-BD21-434F-82C5-98FA209A8FE5}" dt="2024-06-04T12:54:04.020" v="81" actId="1076"/>
          <ac:picMkLst>
            <pc:docMk/>
            <pc:sldMk cId="121882368" sldId="262"/>
            <ac:picMk id="4" creationId="{5B64C5FD-DE0D-7439-FABB-B6A01951E5B9}"/>
          </ac:picMkLst>
        </pc:picChg>
        <pc:picChg chg="add mod">
          <ac:chgData name="zerrin kozma" userId="c99fb836491dcc22" providerId="LiveId" clId="{E22CC832-BD21-434F-82C5-98FA209A8FE5}" dt="2024-06-04T13:10:54.690" v="85" actId="1076"/>
          <ac:picMkLst>
            <pc:docMk/>
            <pc:sldMk cId="121882368" sldId="262"/>
            <ac:picMk id="8" creationId="{00579138-FF04-87D6-DB75-440EC58BF1D6}"/>
          </ac:picMkLst>
        </pc:picChg>
      </pc:sldChg>
      <pc:sldChg chg="addSp delSp modSp mod">
        <pc:chgData name="zerrin kozma" userId="c99fb836491dcc22" providerId="LiveId" clId="{E22CC832-BD21-434F-82C5-98FA209A8FE5}" dt="2024-06-04T13:46:53.495" v="285" actId="1037"/>
        <pc:sldMkLst>
          <pc:docMk/>
          <pc:sldMk cId="2077522704" sldId="263"/>
        </pc:sldMkLst>
        <pc:spChg chg="mod topLvl">
          <ac:chgData name="zerrin kozma" userId="c99fb836491dcc22" providerId="LiveId" clId="{E22CC832-BD21-434F-82C5-98FA209A8FE5}" dt="2024-06-04T13:46:47.764" v="259" actId="1038"/>
          <ac:spMkLst>
            <pc:docMk/>
            <pc:sldMk cId="2077522704" sldId="263"/>
            <ac:spMk id="13" creationId="{F1E468D7-B53A-CA31-5878-C26BD18B4402}"/>
          </ac:spMkLst>
        </pc:spChg>
        <pc:spChg chg="mod topLvl">
          <ac:chgData name="zerrin kozma" userId="c99fb836491dcc22" providerId="LiveId" clId="{E22CC832-BD21-434F-82C5-98FA209A8FE5}" dt="2024-06-04T13:46:53.495" v="285" actId="1037"/>
          <ac:spMkLst>
            <pc:docMk/>
            <pc:sldMk cId="2077522704" sldId="263"/>
            <ac:spMk id="14" creationId="{DD4C4FBA-E4B9-3671-F5C7-9236EA53F158}"/>
          </ac:spMkLst>
        </pc:spChg>
        <pc:spChg chg="mod topLvl">
          <ac:chgData name="zerrin kozma" userId="c99fb836491dcc22" providerId="LiveId" clId="{E22CC832-BD21-434F-82C5-98FA209A8FE5}" dt="2024-06-04T13:46:47.764" v="259" actId="1038"/>
          <ac:spMkLst>
            <pc:docMk/>
            <pc:sldMk cId="2077522704" sldId="263"/>
            <ac:spMk id="15" creationId="{E1EA70E6-AB35-7045-0B33-23D41B8C6E99}"/>
          </ac:spMkLst>
        </pc:spChg>
        <pc:spChg chg="add mod">
          <ac:chgData name="zerrin kozma" userId="c99fb836491dcc22" providerId="LiveId" clId="{E22CC832-BD21-434F-82C5-98FA209A8FE5}" dt="2024-06-04T13:46:53.495" v="285" actId="1037"/>
          <ac:spMkLst>
            <pc:docMk/>
            <pc:sldMk cId="2077522704" sldId="263"/>
            <ac:spMk id="16" creationId="{6D1C9912-D43A-7A72-5EE0-DF02A4A000F9}"/>
          </ac:spMkLst>
        </pc:spChg>
        <pc:grpChg chg="del">
          <ac:chgData name="zerrin kozma" userId="c99fb836491dcc22" providerId="LiveId" clId="{E22CC832-BD21-434F-82C5-98FA209A8FE5}" dt="2024-06-04T13:43:48.852" v="145" actId="478"/>
          <ac:grpSpMkLst>
            <pc:docMk/>
            <pc:sldMk cId="2077522704" sldId="263"/>
            <ac:grpSpMk id="8" creationId="{52D99C83-407A-B3B5-BBAD-96B41C81D748}"/>
          </ac:grpSpMkLst>
        </pc:grpChg>
        <pc:grpChg chg="add del mod">
          <ac:chgData name="zerrin kozma" userId="c99fb836491dcc22" providerId="LiveId" clId="{E22CC832-BD21-434F-82C5-98FA209A8FE5}" dt="2024-06-04T13:46:06.380" v="174" actId="165"/>
          <ac:grpSpMkLst>
            <pc:docMk/>
            <pc:sldMk cId="2077522704" sldId="263"/>
            <ac:grpSpMk id="12" creationId="{45D99211-E103-B7D7-B6C3-FD7C8C89F7D6}"/>
          </ac:grpSpMkLst>
        </pc:grpChg>
        <pc:picChg chg="add mod">
          <ac:chgData name="zerrin kozma" userId="c99fb836491dcc22" providerId="LiveId" clId="{E22CC832-BD21-434F-82C5-98FA209A8FE5}" dt="2024-06-04T13:46:53.495" v="285" actId="1037"/>
          <ac:picMkLst>
            <pc:docMk/>
            <pc:sldMk cId="2077522704" sldId="263"/>
            <ac:picMk id="3" creationId="{2F4C45E1-2348-2FC2-81AA-4B372AA17188}"/>
          </ac:picMkLst>
        </pc:picChg>
        <pc:picChg chg="mod">
          <ac:chgData name="zerrin kozma" userId="c99fb836491dcc22" providerId="LiveId" clId="{E22CC832-BD21-434F-82C5-98FA209A8FE5}" dt="2024-06-04T13:46:47.764" v="259" actId="1038"/>
          <ac:picMkLst>
            <pc:docMk/>
            <pc:sldMk cId="2077522704" sldId="263"/>
            <ac:picMk id="5" creationId="{DF45A23D-9DAF-9BF2-41C2-F057A4D018A9}"/>
          </ac:picMkLst>
        </pc:picChg>
        <pc:picChg chg="add mod">
          <ac:chgData name="zerrin kozma" userId="c99fb836491dcc22" providerId="LiveId" clId="{E22CC832-BD21-434F-82C5-98FA209A8FE5}" dt="2024-06-04T13:46:47.764" v="259" actId="1038"/>
          <ac:picMkLst>
            <pc:docMk/>
            <pc:sldMk cId="2077522704" sldId="263"/>
            <ac:picMk id="6" creationId="{1508AAC4-FF0F-2691-9A96-574DB5F13EF9}"/>
          </ac:picMkLst>
        </pc:picChg>
        <pc:picChg chg="mod">
          <ac:chgData name="zerrin kozma" userId="c99fb836491dcc22" providerId="LiveId" clId="{E22CC832-BD21-434F-82C5-98FA209A8FE5}" dt="2024-06-04T13:46:53.495" v="285" actId="1037"/>
          <ac:picMkLst>
            <pc:docMk/>
            <pc:sldMk cId="2077522704" sldId="263"/>
            <ac:picMk id="7" creationId="{4CC863B1-EDC1-EB10-5D8B-E23E06C98C7A}"/>
          </ac:picMkLst>
        </pc:picChg>
      </pc:sldChg>
      <pc:sldChg chg="addSp delSp modSp add mod">
        <pc:chgData name="zerrin kozma" userId="c99fb836491dcc22" providerId="LiveId" clId="{E22CC832-BD21-434F-82C5-98FA209A8FE5}" dt="2024-06-04T12:33:15.878" v="73" actId="1076"/>
        <pc:sldMkLst>
          <pc:docMk/>
          <pc:sldMk cId="2097201549" sldId="264"/>
        </pc:sldMkLst>
        <pc:spChg chg="add mod">
          <ac:chgData name="zerrin kozma" userId="c99fb836491dcc22" providerId="LiveId" clId="{E22CC832-BD21-434F-82C5-98FA209A8FE5}" dt="2024-06-04T12:17:54.176" v="33"/>
          <ac:spMkLst>
            <pc:docMk/>
            <pc:sldMk cId="2097201549" sldId="264"/>
            <ac:spMk id="2" creationId="{C3603E75-DE07-426F-AD89-4CBB73490FBE}"/>
          </ac:spMkLst>
        </pc:spChg>
        <pc:spChg chg="add mod">
          <ac:chgData name="zerrin kozma" userId="c99fb836491dcc22" providerId="LiveId" clId="{E22CC832-BD21-434F-82C5-98FA209A8FE5}" dt="2024-06-04T12:17:54.176" v="33"/>
          <ac:spMkLst>
            <pc:docMk/>
            <pc:sldMk cId="2097201549" sldId="264"/>
            <ac:spMk id="4" creationId="{EFD9D4ED-9F2C-BDAE-1A89-E40696DE1EE1}"/>
          </ac:spMkLst>
        </pc:spChg>
        <pc:spChg chg="add mod">
          <ac:chgData name="zerrin kozma" userId="c99fb836491dcc22" providerId="LiveId" clId="{E22CC832-BD21-434F-82C5-98FA209A8FE5}" dt="2024-06-04T12:17:54.176" v="33"/>
          <ac:spMkLst>
            <pc:docMk/>
            <pc:sldMk cId="2097201549" sldId="264"/>
            <ac:spMk id="6" creationId="{E38F64DC-DFE7-8884-D4A5-73BF831B53B6}"/>
          </ac:spMkLst>
        </pc:spChg>
        <pc:spChg chg="mod">
          <ac:chgData name="zerrin kozma" userId="c99fb836491dcc22" providerId="LiveId" clId="{E22CC832-BD21-434F-82C5-98FA209A8FE5}" dt="2024-06-04T12:21:01.209" v="58" actId="20577"/>
          <ac:spMkLst>
            <pc:docMk/>
            <pc:sldMk cId="2097201549" sldId="264"/>
            <ac:spMk id="11" creationId="{4408D0EE-B592-A579-0017-A8C353C52C3B}"/>
          </ac:spMkLst>
        </pc:spChg>
        <pc:picChg chg="del">
          <ac:chgData name="zerrin kozma" userId="c99fb836491dcc22" providerId="LiveId" clId="{E22CC832-BD21-434F-82C5-98FA209A8FE5}" dt="2024-06-04T12:17:25.456" v="26" actId="478"/>
          <ac:picMkLst>
            <pc:docMk/>
            <pc:sldMk cId="2097201549" sldId="264"/>
            <ac:picMk id="3" creationId="{1A0AC4B3-5D8E-7E28-2D5B-7128306D3404}"/>
          </ac:picMkLst>
        </pc:picChg>
        <pc:picChg chg="del">
          <ac:chgData name="zerrin kozma" userId="c99fb836491dcc22" providerId="LiveId" clId="{E22CC832-BD21-434F-82C5-98FA209A8FE5}" dt="2024-06-04T12:17:24.882" v="25" actId="478"/>
          <ac:picMkLst>
            <pc:docMk/>
            <pc:sldMk cId="2097201549" sldId="264"/>
            <ac:picMk id="5" creationId="{C12A202F-A9C0-4E80-3319-CF7A48FD4F28}"/>
          </ac:picMkLst>
        </pc:picChg>
        <pc:picChg chg="mod">
          <ac:chgData name="zerrin kozma" userId="c99fb836491dcc22" providerId="LiveId" clId="{E22CC832-BD21-434F-82C5-98FA209A8FE5}" dt="2024-06-04T12:17:58.194" v="34" actId="1076"/>
          <ac:picMkLst>
            <pc:docMk/>
            <pc:sldMk cId="2097201549" sldId="264"/>
            <ac:picMk id="7" creationId="{A11D347C-EFC7-9598-7D09-640C8B733AD0}"/>
          </ac:picMkLst>
        </pc:picChg>
        <pc:picChg chg="add del mod">
          <ac:chgData name="zerrin kozma" userId="c99fb836491dcc22" providerId="LiveId" clId="{E22CC832-BD21-434F-82C5-98FA209A8FE5}" dt="2024-06-04T12:30:38.272" v="63" actId="478"/>
          <ac:picMkLst>
            <pc:docMk/>
            <pc:sldMk cId="2097201549" sldId="264"/>
            <ac:picMk id="12" creationId="{425BCA6A-4327-9C93-A98A-D9D2E0B17F56}"/>
          </ac:picMkLst>
        </pc:picChg>
        <pc:picChg chg="add mod ord">
          <ac:chgData name="zerrin kozma" userId="c99fb836491dcc22" providerId="LiveId" clId="{E22CC832-BD21-434F-82C5-98FA209A8FE5}" dt="2024-06-04T12:30:49.320" v="69" actId="1076"/>
          <ac:picMkLst>
            <pc:docMk/>
            <pc:sldMk cId="2097201549" sldId="264"/>
            <ac:picMk id="14" creationId="{E274EB27-FA9F-A43B-6708-6D4E9147AD61}"/>
          </ac:picMkLst>
        </pc:picChg>
        <pc:picChg chg="add mod">
          <ac:chgData name="zerrin kozma" userId="c99fb836491dcc22" providerId="LiveId" clId="{E22CC832-BD21-434F-82C5-98FA209A8FE5}" dt="2024-06-04T12:33:15.878" v="73" actId="1076"/>
          <ac:picMkLst>
            <pc:docMk/>
            <pc:sldMk cId="2097201549" sldId="264"/>
            <ac:picMk id="16" creationId="{31A7616E-D4B2-269C-1266-5A12C2F15651}"/>
          </ac:picMkLst>
        </pc:picChg>
      </pc:sldChg>
      <pc:sldChg chg="addSp delSp modSp add mod">
        <pc:chgData name="zerrin kozma" userId="c99fb836491dcc22" providerId="LiveId" clId="{E22CC832-BD21-434F-82C5-98FA209A8FE5}" dt="2024-06-04T16:31:31.785" v="328" actId="20577"/>
        <pc:sldMkLst>
          <pc:docMk/>
          <pc:sldMk cId="4244793935" sldId="265"/>
        </pc:sldMkLst>
        <pc:spChg chg="add mod">
          <ac:chgData name="zerrin kozma" userId="c99fb836491dcc22" providerId="LiveId" clId="{E22CC832-BD21-434F-82C5-98FA209A8FE5}" dt="2024-06-04T13:17:05.974" v="91"/>
          <ac:spMkLst>
            <pc:docMk/>
            <pc:sldMk cId="4244793935" sldId="265"/>
            <ac:spMk id="2" creationId="{B3DEB735-9609-FA9B-E708-225981490969}"/>
          </ac:spMkLst>
        </pc:spChg>
        <pc:spChg chg="add mod">
          <ac:chgData name="zerrin kozma" userId="c99fb836491dcc22" providerId="LiveId" clId="{E22CC832-BD21-434F-82C5-98FA209A8FE5}" dt="2024-06-04T13:17:05.974" v="91"/>
          <ac:spMkLst>
            <pc:docMk/>
            <pc:sldMk cId="4244793935" sldId="265"/>
            <ac:spMk id="3" creationId="{7C2C89B0-BD87-1BBF-F5F4-1626BA694BCD}"/>
          </ac:spMkLst>
        </pc:spChg>
        <pc:spChg chg="add mod">
          <ac:chgData name="zerrin kozma" userId="c99fb836491dcc22" providerId="LiveId" clId="{E22CC832-BD21-434F-82C5-98FA209A8FE5}" dt="2024-06-04T13:17:05.974" v="91"/>
          <ac:spMkLst>
            <pc:docMk/>
            <pc:sldMk cId="4244793935" sldId="265"/>
            <ac:spMk id="4" creationId="{362DB1B1-E34A-3A77-97B4-572B862F6715}"/>
          </ac:spMkLst>
        </pc:spChg>
        <pc:spChg chg="mod">
          <ac:chgData name="zerrin kozma" userId="c99fb836491dcc22" providerId="LiveId" clId="{E22CC832-BD21-434F-82C5-98FA209A8FE5}" dt="2024-06-04T16:31:31.785" v="328" actId="20577"/>
          <ac:spMkLst>
            <pc:docMk/>
            <pc:sldMk cId="4244793935" sldId="265"/>
            <ac:spMk id="11" creationId="{0B583599-739B-AF0F-C42B-AB785592EB38}"/>
          </ac:spMkLst>
        </pc:spChg>
        <pc:grpChg chg="del">
          <ac:chgData name="zerrin kozma" userId="c99fb836491dcc22" providerId="LiveId" clId="{E22CC832-BD21-434F-82C5-98FA209A8FE5}" dt="2024-06-04T13:17:09.814" v="92" actId="478"/>
          <ac:grpSpMkLst>
            <pc:docMk/>
            <pc:sldMk cId="4244793935" sldId="265"/>
            <ac:grpSpMk id="8" creationId="{5F915CC9-0107-C432-B205-1129F2B20FFC}"/>
          </ac:grpSpMkLst>
        </pc:grpChg>
        <pc:picChg chg="del">
          <ac:chgData name="zerrin kozma" userId="c99fb836491dcc22" providerId="LiveId" clId="{E22CC832-BD21-434F-82C5-98FA209A8FE5}" dt="2024-06-04T13:16:56.423" v="90" actId="478"/>
          <ac:picMkLst>
            <pc:docMk/>
            <pc:sldMk cId="4244793935" sldId="265"/>
            <ac:picMk id="5" creationId="{BAEEF026-4132-41C6-A951-E9446E0C6F00}"/>
          </ac:picMkLst>
        </pc:picChg>
        <pc:picChg chg="mod">
          <ac:chgData name="zerrin kozma" userId="c99fb836491dcc22" providerId="LiveId" clId="{E22CC832-BD21-434F-82C5-98FA209A8FE5}" dt="2024-06-04T13:17:12.263" v="93" actId="1076"/>
          <ac:picMkLst>
            <pc:docMk/>
            <pc:sldMk cId="4244793935" sldId="265"/>
            <ac:picMk id="7" creationId="{E5F183FB-D542-3C3E-EB96-FBA101AB5F85}"/>
          </ac:picMkLst>
        </pc:picChg>
        <pc:picChg chg="add mod">
          <ac:chgData name="zerrin kozma" userId="c99fb836491dcc22" providerId="LiveId" clId="{E22CC832-BD21-434F-82C5-98FA209A8FE5}" dt="2024-06-04T13:17:26.672" v="97" actId="1076"/>
          <ac:picMkLst>
            <pc:docMk/>
            <pc:sldMk cId="4244793935" sldId="265"/>
            <ac:picMk id="12" creationId="{A8266521-AFAF-26AB-BF97-5F3D0A4C15DC}"/>
          </ac:picMkLst>
        </pc:picChg>
        <pc:picChg chg="add mod">
          <ac:chgData name="zerrin kozma" userId="c99fb836491dcc22" providerId="LiveId" clId="{E22CC832-BD21-434F-82C5-98FA209A8FE5}" dt="2024-06-04T13:19:46.251" v="100" actId="27614"/>
          <ac:picMkLst>
            <pc:docMk/>
            <pc:sldMk cId="4244793935" sldId="265"/>
            <ac:picMk id="14" creationId="{6A2157BB-336E-89CD-0962-2256D367CEB5}"/>
          </ac:picMkLst>
        </pc:picChg>
      </pc:sldChg>
      <pc:sldChg chg="addSp delSp modSp add mod">
        <pc:chgData name="zerrin kozma" userId="c99fb836491dcc22" providerId="LiveId" clId="{E22CC832-BD21-434F-82C5-98FA209A8FE5}" dt="2024-06-04T16:31:11.134" v="317" actId="20577"/>
        <pc:sldMkLst>
          <pc:docMk/>
          <pc:sldMk cId="1938437242" sldId="266"/>
        </pc:sldMkLst>
        <pc:spChg chg="mod">
          <ac:chgData name="zerrin kozma" userId="c99fb836491dcc22" providerId="LiveId" clId="{E22CC832-BD21-434F-82C5-98FA209A8FE5}" dt="2024-06-04T16:31:11.134" v="317" actId="20577"/>
          <ac:spMkLst>
            <pc:docMk/>
            <pc:sldMk cId="1938437242" sldId="266"/>
            <ac:spMk id="8" creationId="{C760170E-E5E9-B290-E37E-086B4C5AB0B0}"/>
          </ac:spMkLst>
        </pc:spChg>
        <pc:spChg chg="mod">
          <ac:chgData name="zerrin kozma" userId="c99fb836491dcc22" providerId="LiveId" clId="{E22CC832-BD21-434F-82C5-98FA209A8FE5}" dt="2024-06-04T13:30:27.080" v="116"/>
          <ac:spMkLst>
            <pc:docMk/>
            <pc:sldMk cId="1938437242" sldId="266"/>
            <ac:spMk id="9" creationId="{48C8D0F4-6D0E-8A92-DDD7-18F31F9DEB9C}"/>
          </ac:spMkLst>
        </pc:spChg>
        <pc:spChg chg="mod">
          <ac:chgData name="zerrin kozma" userId="c99fb836491dcc22" providerId="LiveId" clId="{E22CC832-BD21-434F-82C5-98FA209A8FE5}" dt="2024-06-04T13:30:27.080" v="116"/>
          <ac:spMkLst>
            <pc:docMk/>
            <pc:sldMk cId="1938437242" sldId="266"/>
            <ac:spMk id="10" creationId="{D3802579-3DD5-1DBF-2E51-11978C887828}"/>
          </ac:spMkLst>
        </pc:spChg>
        <pc:spChg chg="mod">
          <ac:chgData name="zerrin kozma" userId="c99fb836491dcc22" providerId="LiveId" clId="{E22CC832-BD21-434F-82C5-98FA209A8FE5}" dt="2024-06-04T13:30:27.080" v="116"/>
          <ac:spMkLst>
            <pc:docMk/>
            <pc:sldMk cId="1938437242" sldId="266"/>
            <ac:spMk id="11" creationId="{0870D356-66F5-E589-878B-41604033CC80}"/>
          </ac:spMkLst>
        </pc:spChg>
        <pc:grpChg chg="add mod">
          <ac:chgData name="zerrin kozma" userId="c99fb836491dcc22" providerId="LiveId" clId="{E22CC832-BD21-434F-82C5-98FA209A8FE5}" dt="2024-06-04T13:30:27.080" v="116"/>
          <ac:grpSpMkLst>
            <pc:docMk/>
            <pc:sldMk cId="1938437242" sldId="266"/>
            <ac:grpSpMk id="2" creationId="{A9910FCB-FEBE-76EA-461E-DA3D9C9B334B}"/>
          </ac:grpSpMkLst>
        </pc:grpChg>
        <pc:grpChg chg="del">
          <ac:chgData name="zerrin kozma" userId="c99fb836491dcc22" providerId="LiveId" clId="{E22CC832-BD21-434F-82C5-98FA209A8FE5}" dt="2024-06-04T13:30:31.603" v="117" actId="478"/>
          <ac:grpSpMkLst>
            <pc:docMk/>
            <pc:sldMk cId="1938437242" sldId="266"/>
            <ac:grpSpMk id="5" creationId="{6BCD8C65-75EA-D84D-9A6B-EB623A2C2BC8}"/>
          </ac:grpSpMkLst>
        </pc:grpChg>
        <pc:picChg chg="del">
          <ac:chgData name="zerrin kozma" userId="c99fb836491dcc22" providerId="LiveId" clId="{E22CC832-BD21-434F-82C5-98FA209A8FE5}" dt="2024-06-04T13:30:10.881" v="111" actId="478"/>
          <ac:picMkLst>
            <pc:docMk/>
            <pc:sldMk cId="1938437242" sldId="266"/>
            <ac:picMk id="3" creationId="{A04F82BA-1D97-FE4B-1AB4-DE4E188AE2C3}"/>
          </ac:picMkLst>
        </pc:picChg>
        <pc:picChg chg="mod">
          <ac:chgData name="zerrin kozma" userId="c99fb836491dcc22" providerId="LiveId" clId="{E22CC832-BD21-434F-82C5-98FA209A8FE5}" dt="2024-06-04T13:30:33.951" v="118" actId="1076"/>
          <ac:picMkLst>
            <pc:docMk/>
            <pc:sldMk cId="1938437242" sldId="266"/>
            <ac:picMk id="4" creationId="{3D31D514-65A4-6337-3DD5-33E9EA7936DC}"/>
          </ac:picMkLst>
        </pc:picChg>
        <pc:picChg chg="add mod">
          <ac:chgData name="zerrin kozma" userId="c99fb836491dcc22" providerId="LiveId" clId="{E22CC832-BD21-434F-82C5-98FA209A8FE5}" dt="2024-06-04T13:56:19.625" v="290" actId="1076"/>
          <ac:picMkLst>
            <pc:docMk/>
            <pc:sldMk cId="1938437242" sldId="266"/>
            <ac:picMk id="13" creationId="{521E00ED-7795-5135-4639-31EBF44A302B}"/>
          </ac:picMkLst>
        </pc:picChg>
        <pc:picChg chg="add mod">
          <ac:chgData name="zerrin kozma" userId="c99fb836491dcc22" providerId="LiveId" clId="{E22CC832-BD21-434F-82C5-98FA209A8FE5}" dt="2024-06-04T13:58:04.056" v="294" actId="962"/>
          <ac:picMkLst>
            <pc:docMk/>
            <pc:sldMk cId="1938437242" sldId="266"/>
            <ac:picMk id="15" creationId="{CB0BB2DB-820C-6F20-D55E-FBDF47CA50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E127-A71A-745E-34A0-D4D29167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C4D5-8E1D-28C7-E0D1-DAFCEBA7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8907-F8FF-DE83-FDA4-A2C16039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2CC9-A754-4F90-6E15-FB4D92C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E2BF-9A20-D44C-A893-3ADDE14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ADC2-F0E6-B07B-8570-F97D25D3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986A-DDAF-117B-0A87-D993E70B4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C2EC-114E-4319-65E8-E2CA73CD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6DA4-9EA2-DC01-9CDA-A323EC46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3EB6-1B12-030C-529E-59ABD90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0C96C-BB10-AF5C-1D89-E13FE0A79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BC336-CA09-D789-6A01-3F1F1E71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E8FB-3C28-E1BC-D947-BE74A438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0B59-F78D-EA6D-F323-5FFF52FE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63B0-CBD3-97DD-A312-EE3A3CAB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C9DB-67C5-058F-3DC2-1960B95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FAF0-5CDD-C80E-F7FB-91BBA5AE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2F45-8DA2-FB75-D0C6-0CCFA7B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7265-A507-71F2-1FCB-FF5F88AB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C373-A248-65E9-C0F1-38D0DC25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4717-1E40-199B-90EA-E27FA8E9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48B9-7588-1AA8-469B-4BEB524D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081-07A1-7F2C-03CB-92C636A3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A180-A272-5FA2-7FFE-93A2E70A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5851-C3F7-39F7-449B-AC201D69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E905-1C47-28F5-49CB-EDCD5A65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46B0-531A-5A80-3AE3-A1112E249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2D089-F4F8-D751-4D23-64B510A5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BE36-DF02-E1FB-48C3-25200058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35FC-306E-1870-0C78-7E943DE1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5EB42-FD0C-0B4C-1376-540B25DF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E91F-08D6-7CBD-A41D-1239C9FD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AA8EC-3AA4-FD9A-AF4C-675A2B6A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92B9C-57A2-DDCE-35D9-139FA70B8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BF5F7-9E99-7888-0F44-5F2999126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D532-A00D-1A7C-D887-F2D9E0ED2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6D4A0-42CA-664A-836B-919DDB22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B8417-459A-6F3E-73C3-BC4741CE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EAFC4-D85C-13D6-C711-D43A9EB4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B2A-FCBB-65FD-CE43-1BBFFF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5E84A-52AB-AF83-E1CB-BA8E9E66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EE95-17F9-2E2B-A32E-E3F7FF42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EF711-0D58-8831-C069-8E6D4AF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9F78-6CDB-7FCC-2043-5383A24F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05E43-47F7-EC2E-5C0A-CE75A985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CF10F-573D-E79B-E69A-ED5912EF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5E36-5279-120E-1646-DE22D004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DE82-6F94-1535-1E3F-609D9450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FF099-E070-A278-0D6A-16ADB9AE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452E1-CF2A-63D6-0C9C-41C8DBA7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33CB9-8614-639D-12E8-BD4DA240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3B21-33D6-8EE4-D443-9F83A52A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EEFF-6336-3E38-F174-10E59E5E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ADAEB-AC55-5447-1DC7-840DA7E1E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ABA9A-9B5E-A955-A96D-5A1A8A169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E56E7-1459-40E3-8B17-610F1D9E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6F5D-AC85-9737-BDCA-907A7D1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43618-9261-F523-A4A9-3626C93D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03AC5-D7D1-8439-D5B2-90C886FE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3CD1-138D-1D6C-B3CB-D448A7A9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837B-EE29-8CF0-0E91-0B964CCF2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D6953-4288-4590-BAFB-27F78BA1541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7FC4-C358-3722-E9D8-49B5EBE9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1B5D-2249-A78E-0799-CF902793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EEFC1-504D-4BC0-9A7A-11FDE1A0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"/><Relationship Id="rId2" Type="http://schemas.openxmlformats.org/officeDocument/2006/relationships/image" Target="../media/image2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"/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3694089-A12A-F43C-6B82-7602404595B1}"/>
              </a:ext>
            </a:extLst>
          </p:cNvPr>
          <p:cNvSpPr txBox="1">
            <a:spLocks/>
          </p:cNvSpPr>
          <p:nvPr/>
        </p:nvSpPr>
        <p:spPr>
          <a:xfrm>
            <a:off x="1115060" y="2601119"/>
            <a:ext cx="99618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OSD-120</a:t>
            </a:r>
          </a:p>
        </p:txBody>
      </p:sp>
    </p:spTree>
    <p:extLst>
      <p:ext uri="{BB962C8B-B14F-4D97-AF65-F5344CB8AC3E}">
        <p14:creationId xmlns:p14="http://schemas.microsoft.com/office/powerpoint/2010/main" val="126426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species and species&#10;&#10;Description automatically generated with medium confidence">
            <a:extLst>
              <a:ext uri="{FF2B5EF4-FFF2-40B4-BE49-F238E27FC236}">
                <a16:creationId xmlns:a16="http://schemas.microsoft.com/office/drawing/2014/main" id="{E5F183FB-D542-3C3E-EB96-FBA101AB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02" y="3582887"/>
            <a:ext cx="3218688" cy="2804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83599-739B-AF0F-C42B-AB785592EB38}"/>
              </a:ext>
            </a:extLst>
          </p:cNvPr>
          <p:cNvSpPr txBox="1"/>
          <p:nvPr/>
        </p:nvSpPr>
        <p:spPr>
          <a:xfrm>
            <a:off x="0" y="19414"/>
            <a:ext cx="4265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Col-0 FLT – Col-0 GC Dark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EB735-9609-FA9B-E708-225981490969}"/>
              </a:ext>
            </a:extLst>
          </p:cNvPr>
          <p:cNvSpPr txBox="1"/>
          <p:nvPr/>
        </p:nvSpPr>
        <p:spPr>
          <a:xfrm>
            <a:off x="475429" y="484823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C89B0-BD87-1BBF-F5F4-1626BA694BCD}"/>
              </a:ext>
            </a:extLst>
          </p:cNvPr>
          <p:cNvSpPr txBox="1"/>
          <p:nvPr/>
        </p:nvSpPr>
        <p:spPr>
          <a:xfrm>
            <a:off x="6535564" y="48482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DB1B1-E34A-3A77-97B4-572B862F6715}"/>
              </a:ext>
            </a:extLst>
          </p:cNvPr>
          <p:cNvSpPr txBox="1"/>
          <p:nvPr/>
        </p:nvSpPr>
        <p:spPr>
          <a:xfrm>
            <a:off x="3670912" y="3444388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graph of a family&#10;&#10;Description automatically generated">
            <a:extLst>
              <a:ext uri="{FF2B5EF4-FFF2-40B4-BE49-F238E27FC236}">
                <a16:creationId xmlns:a16="http://schemas.microsoft.com/office/drawing/2014/main" id="{A8266521-AFAF-26AB-BF97-5F3D0A4C1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4" y="483709"/>
            <a:ext cx="3310128" cy="2804160"/>
          </a:xfrm>
          <a:prstGeom prst="rect">
            <a:avLst/>
          </a:prstGeom>
        </p:spPr>
      </p:pic>
      <p:pic>
        <p:nvPicPr>
          <p:cNvPr id="14" name="Picture 13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6A2157BB-336E-89CD-0962-2256D367C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7" y="327191"/>
            <a:ext cx="295656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9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9FC42FD-BC96-6B1F-6948-708E1386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5" y="3582887"/>
            <a:ext cx="3922776" cy="299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BD7AA-6ED5-5782-5F51-E6CCC8CAF3BD}"/>
              </a:ext>
            </a:extLst>
          </p:cNvPr>
          <p:cNvSpPr txBox="1"/>
          <p:nvPr/>
        </p:nvSpPr>
        <p:spPr>
          <a:xfrm>
            <a:off x="0" y="19414"/>
            <a:ext cx="4265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Col-0 PhyD FLT – Col-0 PhyD GC Dark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B64C5FD-DE0D-7439-FABB-B6A01951E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57" y="653610"/>
            <a:ext cx="3081528" cy="2999232"/>
          </a:xfrm>
          <a:prstGeom prst="rect">
            <a:avLst/>
          </a:prstGeom>
        </p:spPr>
      </p:pic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0579138-FF04-87D6-DB75-440EC58B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20" y="632274"/>
            <a:ext cx="3392424" cy="3020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A5F816-F147-BBEA-CFE5-1DE434D28192}"/>
              </a:ext>
            </a:extLst>
          </p:cNvPr>
          <p:cNvSpPr txBox="1"/>
          <p:nvPr/>
        </p:nvSpPr>
        <p:spPr>
          <a:xfrm>
            <a:off x="475429" y="484823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B7930-BAF3-B346-02D3-B306F4EFE9B5}"/>
              </a:ext>
            </a:extLst>
          </p:cNvPr>
          <p:cNvSpPr txBox="1"/>
          <p:nvPr/>
        </p:nvSpPr>
        <p:spPr>
          <a:xfrm>
            <a:off x="6535564" y="48482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EA7EB-BA96-275F-EBD5-A5BC12E38418}"/>
              </a:ext>
            </a:extLst>
          </p:cNvPr>
          <p:cNvSpPr txBox="1"/>
          <p:nvPr/>
        </p:nvSpPr>
        <p:spPr>
          <a:xfrm>
            <a:off x="3670912" y="3444388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E0F18E4-F2FC-3934-2567-AD5A1046C71A}"/>
              </a:ext>
            </a:extLst>
          </p:cNvPr>
          <p:cNvGrpSpPr/>
          <p:nvPr/>
        </p:nvGrpSpPr>
        <p:grpSpPr>
          <a:xfrm>
            <a:off x="-23033" y="384356"/>
            <a:ext cx="12098337" cy="4952018"/>
            <a:chOff x="-23033" y="384356"/>
            <a:chExt cx="12098337" cy="495201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82C082-F9C6-B271-2B0D-D3DF1CC7FC32}"/>
                </a:ext>
              </a:extLst>
            </p:cNvPr>
            <p:cNvCxnSpPr>
              <a:cxnSpLocks/>
            </p:cNvCxnSpPr>
            <p:nvPr/>
          </p:nvCxnSpPr>
          <p:spPr>
            <a:xfrm>
              <a:off x="5003300" y="1971413"/>
              <a:ext cx="607017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0BF996A3-23BE-B786-DAD7-349EA2C366F2}"/>
                </a:ext>
              </a:extLst>
            </p:cNvPr>
            <p:cNvSpPr txBox="1">
              <a:spLocks/>
            </p:cNvSpPr>
            <p:nvPr/>
          </p:nvSpPr>
          <p:spPr>
            <a:xfrm>
              <a:off x="635661" y="984328"/>
              <a:ext cx="1951116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Ws-0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63E279-DE6A-7D4E-9983-C1672548DF0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26" y="1975607"/>
              <a:ext cx="25409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A8C613-6731-4EF4-5FCF-BE15820EDE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510" y="1971413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6824AA-146C-A347-2C3B-A469FFA0CCCB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67" y="1971413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0F63DD-321D-4A10-998F-FBD88BA98E19}"/>
                </a:ext>
              </a:extLst>
            </p:cNvPr>
            <p:cNvCxnSpPr>
              <a:cxnSpLocks/>
            </p:cNvCxnSpPr>
            <p:nvPr/>
          </p:nvCxnSpPr>
          <p:spPr>
            <a:xfrm>
              <a:off x="1611219" y="1608776"/>
              <a:ext cx="0" cy="3593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BEE42F87-0C46-C18E-4D68-DC829745F2B2}"/>
                </a:ext>
              </a:extLst>
            </p:cNvPr>
            <p:cNvSpPr txBox="1">
              <a:spLocks/>
            </p:cNvSpPr>
            <p:nvPr/>
          </p:nvSpPr>
          <p:spPr>
            <a:xfrm>
              <a:off x="-23033" y="2646727"/>
              <a:ext cx="872781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FLT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0CABB031-C03B-70A3-A14D-79A56C989836}"/>
                </a:ext>
              </a:extLst>
            </p:cNvPr>
            <p:cNvSpPr txBox="1">
              <a:spLocks/>
            </p:cNvSpPr>
            <p:nvPr/>
          </p:nvSpPr>
          <p:spPr>
            <a:xfrm>
              <a:off x="2388781" y="2625555"/>
              <a:ext cx="996204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GC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786ED9-8A03-0C6C-5D6F-C48107A4C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19" y="388550"/>
              <a:ext cx="7570541" cy="313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88BBDDF-E7E7-1E84-AF0E-0C5B04D9979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8" y="419916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463C33-7837-4839-F8D8-856B71B1F714}"/>
                </a:ext>
              </a:extLst>
            </p:cNvPr>
            <p:cNvCxnSpPr>
              <a:cxnSpLocks/>
            </p:cNvCxnSpPr>
            <p:nvPr/>
          </p:nvCxnSpPr>
          <p:spPr>
            <a:xfrm>
              <a:off x="9177567" y="384356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5C86F4EA-FD14-8BC7-EA31-CB81C476B568}"/>
                </a:ext>
              </a:extLst>
            </p:cNvPr>
            <p:cNvSpPr txBox="1">
              <a:spLocks/>
            </p:cNvSpPr>
            <p:nvPr/>
          </p:nvSpPr>
          <p:spPr>
            <a:xfrm>
              <a:off x="8166017" y="987636"/>
              <a:ext cx="1951116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Col-0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90524B-4C30-4F0E-9EB0-7D4C19DC64C8}"/>
                </a:ext>
              </a:extLst>
            </p:cNvPr>
            <p:cNvCxnSpPr>
              <a:cxnSpLocks/>
            </p:cNvCxnSpPr>
            <p:nvPr/>
          </p:nvCxnSpPr>
          <p:spPr>
            <a:xfrm>
              <a:off x="7247370" y="1963025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4DB376-BC78-B3CC-EE8C-6DAC9B7D7E0D}"/>
                </a:ext>
              </a:extLst>
            </p:cNvPr>
            <p:cNvCxnSpPr>
              <a:cxnSpLocks/>
            </p:cNvCxnSpPr>
            <p:nvPr/>
          </p:nvCxnSpPr>
          <p:spPr>
            <a:xfrm>
              <a:off x="11065090" y="1967219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BA1230-D483-B371-106A-A206D287847B}"/>
                </a:ext>
              </a:extLst>
            </p:cNvPr>
            <p:cNvCxnSpPr>
              <a:cxnSpLocks/>
            </p:cNvCxnSpPr>
            <p:nvPr/>
          </p:nvCxnSpPr>
          <p:spPr>
            <a:xfrm>
              <a:off x="9177567" y="1612084"/>
              <a:ext cx="0" cy="3593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A25C0A-8B64-A42A-49B3-4374B51DCC90}"/>
                </a:ext>
              </a:extLst>
            </p:cNvPr>
            <p:cNvCxnSpPr>
              <a:cxnSpLocks/>
            </p:cNvCxnSpPr>
            <p:nvPr/>
          </p:nvCxnSpPr>
          <p:spPr>
            <a:xfrm>
              <a:off x="5003300" y="1971413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87AF3CE8-7D49-4965-C55C-BCB26812E62E}"/>
                </a:ext>
              </a:extLst>
            </p:cNvPr>
            <p:cNvSpPr txBox="1">
              <a:spLocks/>
            </p:cNvSpPr>
            <p:nvPr/>
          </p:nvSpPr>
          <p:spPr>
            <a:xfrm>
              <a:off x="10552324" y="2646727"/>
              <a:ext cx="1074823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GC</a:t>
              </a:r>
            </a:p>
          </p:txBody>
        </p:sp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E8C136AE-A744-D97D-CCC1-ADC2685D8E38}"/>
                </a:ext>
              </a:extLst>
            </p:cNvPr>
            <p:cNvSpPr txBox="1">
              <a:spLocks/>
            </p:cNvSpPr>
            <p:nvPr/>
          </p:nvSpPr>
          <p:spPr>
            <a:xfrm>
              <a:off x="4577951" y="2646727"/>
              <a:ext cx="1627674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PhyD FLT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03C5734-0FA8-D607-712B-20604C4992EF}"/>
                </a:ext>
              </a:extLst>
            </p:cNvPr>
            <p:cNvGrpSpPr/>
            <p:nvPr/>
          </p:nvGrpSpPr>
          <p:grpSpPr>
            <a:xfrm>
              <a:off x="369126" y="3292022"/>
              <a:ext cx="1000087" cy="1492052"/>
              <a:chOff x="509066" y="3290435"/>
              <a:chExt cx="1000087" cy="149205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1F79DEA-5EEA-C275-A607-9FFB201A77E2}"/>
                  </a:ext>
                </a:extLst>
              </p:cNvPr>
              <p:cNvGrpSpPr/>
              <p:nvPr/>
            </p:nvGrpSpPr>
            <p:grpSpPr>
              <a:xfrm>
                <a:off x="509066" y="3290435"/>
                <a:ext cx="1000087" cy="1492052"/>
                <a:chOff x="5090143" y="4394222"/>
                <a:chExt cx="1000087" cy="1492052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C85C61FB-1E32-8EB7-33FB-DC80BF835A0A}"/>
                    </a:ext>
                  </a:extLst>
                </p:cNvPr>
                <p:cNvGrpSpPr/>
                <p:nvPr/>
              </p:nvGrpSpPr>
              <p:grpSpPr>
                <a:xfrm rot="16200000">
                  <a:off x="4655944" y="5060170"/>
                  <a:ext cx="1070994" cy="202595"/>
                  <a:chOff x="3211586" y="3685823"/>
                  <a:chExt cx="1070994" cy="202595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3A5616A8-1D95-A63C-B8E0-845CE5BB5864}"/>
                      </a:ext>
                    </a:extLst>
                  </p:cNvPr>
                  <p:cNvCxnSpPr/>
                  <p:nvPr/>
                </p:nvCxnSpPr>
                <p:spPr>
                  <a:xfrm>
                    <a:off x="3211586" y="3689198"/>
                    <a:ext cx="107099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F9D123A1-4C28-A436-AF06-C84C7C56E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7953" y="3685824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850E0DEA-B48B-5CBD-F6BB-6E79E3D7FA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8642" y="3685823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Subtitle 2">
                  <a:extLst>
                    <a:ext uri="{FF2B5EF4-FFF2-40B4-BE49-F238E27FC236}">
                      <a16:creationId xmlns:a16="http://schemas.microsoft.com/office/drawing/2014/main" id="{32DC6478-43E0-5E2B-164E-CE5DFFD55C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94853" y="4394222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Alight</a:t>
                  </a:r>
                </a:p>
                <a:p>
                  <a:pPr algn="l">
                    <a:lnSpc>
                      <a:spcPct val="150000"/>
                    </a:lnSpc>
                  </a:pPr>
                  <a:endParaRPr lang="en-US" sz="1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Subtitle 2">
                  <a:extLst>
                    <a:ext uri="{FF2B5EF4-FFF2-40B4-BE49-F238E27FC236}">
                      <a16:creationId xmlns:a16="http://schemas.microsoft.com/office/drawing/2014/main" id="{0C229F2F-9520-B762-7428-C55EC26D01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25943" y="5422783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Dark</a:t>
                  </a:r>
                </a:p>
              </p:txBody>
            </p: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808725A-9575-CCB4-B9C0-B03D0D0E7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920" y="3300424"/>
                <a:ext cx="1588" cy="2296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0D5D699-840F-B6A2-C137-0653ABADF564}"/>
                </a:ext>
              </a:extLst>
            </p:cNvPr>
            <p:cNvGrpSpPr/>
            <p:nvPr/>
          </p:nvGrpSpPr>
          <p:grpSpPr>
            <a:xfrm>
              <a:off x="2851929" y="3292069"/>
              <a:ext cx="1000087" cy="1492052"/>
              <a:chOff x="509066" y="3290435"/>
              <a:chExt cx="1000087" cy="149205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0B14C13-EE06-7856-DF16-5308BA340CCB}"/>
                  </a:ext>
                </a:extLst>
              </p:cNvPr>
              <p:cNvGrpSpPr/>
              <p:nvPr/>
            </p:nvGrpSpPr>
            <p:grpSpPr>
              <a:xfrm>
                <a:off x="509066" y="3290435"/>
                <a:ext cx="1000087" cy="1492052"/>
                <a:chOff x="5090143" y="4394222"/>
                <a:chExt cx="1000087" cy="1492052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0C0FE62-832F-54FF-C46F-B22213A13AD7}"/>
                    </a:ext>
                  </a:extLst>
                </p:cNvPr>
                <p:cNvGrpSpPr/>
                <p:nvPr/>
              </p:nvGrpSpPr>
              <p:grpSpPr>
                <a:xfrm rot="16200000">
                  <a:off x="4655944" y="5060170"/>
                  <a:ext cx="1070994" cy="202595"/>
                  <a:chOff x="3211586" y="3685823"/>
                  <a:chExt cx="1070994" cy="202595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B9A88BEF-58CB-79B7-A1B7-BD18EC9734DF}"/>
                      </a:ext>
                    </a:extLst>
                  </p:cNvPr>
                  <p:cNvCxnSpPr/>
                  <p:nvPr/>
                </p:nvCxnSpPr>
                <p:spPr>
                  <a:xfrm>
                    <a:off x="3211586" y="3689198"/>
                    <a:ext cx="107099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4795A48-29D4-1D6F-5C68-EB18A53E2A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7953" y="3685824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020EDA91-5029-1342-8912-379A4D43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8642" y="3685823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Subtitle 2">
                  <a:extLst>
                    <a:ext uri="{FF2B5EF4-FFF2-40B4-BE49-F238E27FC236}">
                      <a16:creationId xmlns:a16="http://schemas.microsoft.com/office/drawing/2014/main" id="{F149031A-25CE-01A9-9C14-A4304D7E18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94853" y="4394222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Alight</a:t>
                  </a:r>
                </a:p>
              </p:txBody>
            </p:sp>
            <p:sp>
              <p:nvSpPr>
                <p:cNvPr id="69" name="Subtitle 2">
                  <a:extLst>
                    <a:ext uri="{FF2B5EF4-FFF2-40B4-BE49-F238E27FC236}">
                      <a16:creationId xmlns:a16="http://schemas.microsoft.com/office/drawing/2014/main" id="{72EF291A-AE40-B717-F42A-5336E88C75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32293" y="5422783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Dark</a:t>
                  </a:r>
                </a:p>
              </p:txBody>
            </p: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BE857BA-97F5-AA7E-F9F5-27336D98A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920" y="3300424"/>
                <a:ext cx="1588" cy="2296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0F23CD1-E529-1108-099C-E9E4D95DC51A}"/>
                </a:ext>
              </a:extLst>
            </p:cNvPr>
            <p:cNvGrpSpPr/>
            <p:nvPr/>
          </p:nvGrpSpPr>
          <p:grpSpPr>
            <a:xfrm>
              <a:off x="4991926" y="3292022"/>
              <a:ext cx="1000087" cy="1492052"/>
              <a:chOff x="509066" y="3290435"/>
              <a:chExt cx="1000087" cy="149205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C155035-E0FB-7BE4-205D-CF926AB18230}"/>
                  </a:ext>
                </a:extLst>
              </p:cNvPr>
              <p:cNvGrpSpPr/>
              <p:nvPr/>
            </p:nvGrpSpPr>
            <p:grpSpPr>
              <a:xfrm>
                <a:off x="509066" y="3290435"/>
                <a:ext cx="1000087" cy="1492052"/>
                <a:chOff x="5090143" y="4394222"/>
                <a:chExt cx="1000087" cy="149205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08503FC3-0F80-EE35-7777-8FF9AE168C4D}"/>
                    </a:ext>
                  </a:extLst>
                </p:cNvPr>
                <p:cNvGrpSpPr/>
                <p:nvPr/>
              </p:nvGrpSpPr>
              <p:grpSpPr>
                <a:xfrm rot="16200000">
                  <a:off x="4655944" y="5060170"/>
                  <a:ext cx="1070994" cy="202595"/>
                  <a:chOff x="3211586" y="3685823"/>
                  <a:chExt cx="1070994" cy="202595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59990308-B9CA-9EB4-576A-8C41EC709CDF}"/>
                      </a:ext>
                    </a:extLst>
                  </p:cNvPr>
                  <p:cNvCxnSpPr/>
                  <p:nvPr/>
                </p:nvCxnSpPr>
                <p:spPr>
                  <a:xfrm>
                    <a:off x="3211586" y="3689198"/>
                    <a:ext cx="107099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38B771D6-CF3A-0AE0-41B6-CE060A4A6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7953" y="3685824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5D663A74-C771-1B54-7313-D6662346E8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8642" y="3685823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Subtitle 2">
                  <a:extLst>
                    <a:ext uri="{FF2B5EF4-FFF2-40B4-BE49-F238E27FC236}">
                      <a16:creationId xmlns:a16="http://schemas.microsoft.com/office/drawing/2014/main" id="{94DE42DF-3571-154A-D0A0-25A2C963E5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94853" y="4394222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Alight</a:t>
                  </a:r>
                </a:p>
                <a:p>
                  <a:pPr algn="l">
                    <a:lnSpc>
                      <a:spcPct val="150000"/>
                    </a:lnSpc>
                  </a:pPr>
                  <a:endParaRPr lang="en-US" sz="1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Subtitle 2">
                  <a:extLst>
                    <a:ext uri="{FF2B5EF4-FFF2-40B4-BE49-F238E27FC236}">
                      <a16:creationId xmlns:a16="http://schemas.microsoft.com/office/drawing/2014/main" id="{4EB917DA-6636-C9F9-3E99-8E746F4581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25943" y="5422783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Dark</a:t>
                  </a:r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5C2FFB-109B-760D-1C71-1F6350CA5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920" y="3300424"/>
                <a:ext cx="1588" cy="2296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5B2AE12-FDA8-FF2F-08E0-8C239CE4C308}"/>
                </a:ext>
              </a:extLst>
            </p:cNvPr>
            <p:cNvGrpSpPr/>
            <p:nvPr/>
          </p:nvGrpSpPr>
          <p:grpSpPr>
            <a:xfrm>
              <a:off x="7231745" y="3292022"/>
              <a:ext cx="1000087" cy="1492052"/>
              <a:chOff x="509066" y="3290435"/>
              <a:chExt cx="1000087" cy="149205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B49D027-2FED-FA00-6DBF-97A948F0F041}"/>
                  </a:ext>
                </a:extLst>
              </p:cNvPr>
              <p:cNvGrpSpPr/>
              <p:nvPr/>
            </p:nvGrpSpPr>
            <p:grpSpPr>
              <a:xfrm>
                <a:off x="509066" y="3290435"/>
                <a:ext cx="1000087" cy="1492052"/>
                <a:chOff x="5090143" y="4394222"/>
                <a:chExt cx="1000087" cy="1492052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3236AB4-6610-3F73-5F89-F6147A68EF41}"/>
                    </a:ext>
                  </a:extLst>
                </p:cNvPr>
                <p:cNvGrpSpPr/>
                <p:nvPr/>
              </p:nvGrpSpPr>
              <p:grpSpPr>
                <a:xfrm rot="16200000">
                  <a:off x="4655944" y="5060170"/>
                  <a:ext cx="1070994" cy="202595"/>
                  <a:chOff x="3211586" y="3685823"/>
                  <a:chExt cx="1070994" cy="202595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5B0A9E51-E604-CFBB-2657-C332BB68D777}"/>
                      </a:ext>
                    </a:extLst>
                  </p:cNvPr>
                  <p:cNvCxnSpPr/>
                  <p:nvPr/>
                </p:nvCxnSpPr>
                <p:spPr>
                  <a:xfrm>
                    <a:off x="3211586" y="3689198"/>
                    <a:ext cx="107099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CE81B29-9A3E-B098-E3FD-4EF79B293D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7953" y="3685824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AD75BD69-446E-1564-B319-08D1942CAF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8642" y="3685823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1" name="Subtitle 2">
                  <a:extLst>
                    <a:ext uri="{FF2B5EF4-FFF2-40B4-BE49-F238E27FC236}">
                      <a16:creationId xmlns:a16="http://schemas.microsoft.com/office/drawing/2014/main" id="{E6A40BBE-855A-50A5-44DD-DA87D84F69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94853" y="4394222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Alight</a:t>
                  </a:r>
                </a:p>
                <a:p>
                  <a:pPr algn="l">
                    <a:lnSpc>
                      <a:spcPct val="150000"/>
                    </a:lnSpc>
                  </a:pPr>
                  <a:endParaRPr lang="en-US" sz="1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Subtitle 2">
                  <a:extLst>
                    <a:ext uri="{FF2B5EF4-FFF2-40B4-BE49-F238E27FC236}">
                      <a16:creationId xmlns:a16="http://schemas.microsoft.com/office/drawing/2014/main" id="{A9BA7F87-9CB2-92E7-E465-7746A77DAC3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25943" y="5422783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Dark</a:t>
                  </a:r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499E7A3-C0D6-772C-467C-0D3D953D5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920" y="3300424"/>
                <a:ext cx="1588" cy="2296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FC6D81D-8CA0-E484-15C0-BAE9E576AB73}"/>
                </a:ext>
              </a:extLst>
            </p:cNvPr>
            <p:cNvGrpSpPr/>
            <p:nvPr/>
          </p:nvGrpSpPr>
          <p:grpSpPr>
            <a:xfrm>
              <a:off x="10883358" y="3292022"/>
              <a:ext cx="1000087" cy="1492052"/>
              <a:chOff x="509066" y="3290435"/>
              <a:chExt cx="1000087" cy="1492052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C997646-E1C7-BBC3-965A-DF8C52CDDF5A}"/>
                  </a:ext>
                </a:extLst>
              </p:cNvPr>
              <p:cNvGrpSpPr/>
              <p:nvPr/>
            </p:nvGrpSpPr>
            <p:grpSpPr>
              <a:xfrm>
                <a:off x="509066" y="3290435"/>
                <a:ext cx="1000087" cy="1492052"/>
                <a:chOff x="5090143" y="4394222"/>
                <a:chExt cx="1000087" cy="1492052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E561AD7-DB74-3808-156A-D3142C45B1D8}"/>
                    </a:ext>
                  </a:extLst>
                </p:cNvPr>
                <p:cNvGrpSpPr/>
                <p:nvPr/>
              </p:nvGrpSpPr>
              <p:grpSpPr>
                <a:xfrm rot="16200000">
                  <a:off x="4655944" y="5060170"/>
                  <a:ext cx="1070994" cy="202595"/>
                  <a:chOff x="3211586" y="3685823"/>
                  <a:chExt cx="1070994" cy="202595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8CF484E6-2FED-E1EA-9B2F-D3393C044109}"/>
                      </a:ext>
                    </a:extLst>
                  </p:cNvPr>
                  <p:cNvCxnSpPr/>
                  <p:nvPr/>
                </p:nvCxnSpPr>
                <p:spPr>
                  <a:xfrm>
                    <a:off x="3211586" y="3689198"/>
                    <a:ext cx="107099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ECE0CB45-1AAA-2C5B-9762-97D2429DD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7953" y="3685824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CA3711CA-387E-90D1-89B2-71806852A1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8642" y="3685823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Subtitle 2">
                  <a:extLst>
                    <a:ext uri="{FF2B5EF4-FFF2-40B4-BE49-F238E27FC236}">
                      <a16:creationId xmlns:a16="http://schemas.microsoft.com/office/drawing/2014/main" id="{039DC682-FF95-F827-9C71-5CF64CEF66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94853" y="4394222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Alight</a:t>
                  </a:r>
                </a:p>
                <a:p>
                  <a:pPr algn="l">
                    <a:lnSpc>
                      <a:spcPct val="150000"/>
                    </a:lnSpc>
                  </a:pPr>
                  <a:endParaRPr lang="en-US" sz="1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Subtitle 2">
                  <a:extLst>
                    <a:ext uri="{FF2B5EF4-FFF2-40B4-BE49-F238E27FC236}">
                      <a16:creationId xmlns:a16="http://schemas.microsoft.com/office/drawing/2014/main" id="{344A5ADB-8327-90EE-4567-A00A0B1975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25943" y="5422783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Dark</a:t>
                  </a:r>
                </a:p>
              </p:txBody>
            </p:sp>
          </p:grp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84AD279-7C4E-0056-D966-575900C36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343" y="3300424"/>
                <a:ext cx="1588" cy="2296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877559-4429-4D0D-8A6D-A7EDF31584D7}"/>
                </a:ext>
              </a:extLst>
            </p:cNvPr>
            <p:cNvSpPr txBox="1"/>
            <p:nvPr/>
          </p:nvSpPr>
          <p:spPr>
            <a:xfrm>
              <a:off x="470423" y="3641910"/>
              <a:ext cx="12116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E. coli </a:t>
              </a:r>
              <a:r>
                <a:rPr lang="en-US" sz="1400" dirty="0"/>
                <a:t>100%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1337399-6BCE-04CC-BE2D-2321FEE44667}"/>
                </a:ext>
              </a:extLst>
            </p:cNvPr>
            <p:cNvSpPr txBox="1"/>
            <p:nvPr/>
          </p:nvSpPr>
          <p:spPr>
            <a:xfrm>
              <a:off x="1027314" y="4398439"/>
              <a:ext cx="242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7CF53DB-CE54-02BD-3F14-C72958DC97B0}"/>
                </a:ext>
              </a:extLst>
            </p:cNvPr>
            <p:cNvSpPr txBox="1"/>
            <p:nvPr/>
          </p:nvSpPr>
          <p:spPr>
            <a:xfrm>
              <a:off x="3505076" y="4398439"/>
              <a:ext cx="242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B5278A0-BEC9-04FA-FDE8-FF220C3A16E3}"/>
                </a:ext>
              </a:extLst>
            </p:cNvPr>
            <p:cNvSpPr txBox="1"/>
            <p:nvPr/>
          </p:nvSpPr>
          <p:spPr>
            <a:xfrm>
              <a:off x="2904967" y="3636397"/>
              <a:ext cx="16459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Unclassified 100% 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424A976-7D1A-5B97-53AF-D748C00589DB}"/>
                </a:ext>
              </a:extLst>
            </p:cNvPr>
            <p:cNvCxnSpPr>
              <a:cxnSpLocks/>
            </p:cNvCxnSpPr>
            <p:nvPr/>
          </p:nvCxnSpPr>
          <p:spPr>
            <a:xfrm>
              <a:off x="9173153" y="1963025"/>
              <a:ext cx="0" cy="675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F0AD7C39-D340-1583-4ABA-DBF3DFECDAF7}"/>
                </a:ext>
              </a:extLst>
            </p:cNvPr>
            <p:cNvSpPr txBox="1">
              <a:spLocks/>
            </p:cNvSpPr>
            <p:nvPr/>
          </p:nvSpPr>
          <p:spPr>
            <a:xfrm>
              <a:off x="8617758" y="2652590"/>
              <a:ext cx="1173021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FLT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556E6F-4189-EBE1-2304-E8C690841EC9}"/>
                </a:ext>
              </a:extLst>
            </p:cNvPr>
            <p:cNvGrpSpPr/>
            <p:nvPr/>
          </p:nvGrpSpPr>
          <p:grpSpPr>
            <a:xfrm>
              <a:off x="9161660" y="3294968"/>
              <a:ext cx="1000087" cy="1492052"/>
              <a:chOff x="509066" y="3290435"/>
              <a:chExt cx="1000087" cy="149205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1F12C20-4B79-790E-6210-B9D104B00FF5}"/>
                  </a:ext>
                </a:extLst>
              </p:cNvPr>
              <p:cNvGrpSpPr/>
              <p:nvPr/>
            </p:nvGrpSpPr>
            <p:grpSpPr>
              <a:xfrm>
                <a:off x="509066" y="3290435"/>
                <a:ext cx="1000087" cy="1492052"/>
                <a:chOff x="5090143" y="4394222"/>
                <a:chExt cx="1000087" cy="149205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C4A02F3-A917-B04A-6E57-809C9D176AD3}"/>
                    </a:ext>
                  </a:extLst>
                </p:cNvPr>
                <p:cNvGrpSpPr/>
                <p:nvPr/>
              </p:nvGrpSpPr>
              <p:grpSpPr>
                <a:xfrm rot="16200000">
                  <a:off x="4655944" y="5060170"/>
                  <a:ext cx="1070994" cy="202595"/>
                  <a:chOff x="3211586" y="3685823"/>
                  <a:chExt cx="1070994" cy="202595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5A986AD-803B-7F3E-34CA-07511E0B544A}"/>
                      </a:ext>
                    </a:extLst>
                  </p:cNvPr>
                  <p:cNvCxnSpPr/>
                  <p:nvPr/>
                </p:nvCxnSpPr>
                <p:spPr>
                  <a:xfrm>
                    <a:off x="3211586" y="3689198"/>
                    <a:ext cx="107099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ED02A057-2FD3-1725-D12E-75AE8C9BB9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7953" y="3685824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8CE4274-36D1-5579-EEC2-4F1363238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8642" y="3685823"/>
                    <a:ext cx="0" cy="20259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Subtitle 2">
                  <a:extLst>
                    <a:ext uri="{FF2B5EF4-FFF2-40B4-BE49-F238E27FC236}">
                      <a16:creationId xmlns:a16="http://schemas.microsoft.com/office/drawing/2014/main" id="{FB7E5ADC-D03D-B1F2-B1BB-9EB9EC814A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94853" y="4394222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Alight</a:t>
                  </a:r>
                </a:p>
                <a:p>
                  <a:pPr algn="l">
                    <a:lnSpc>
                      <a:spcPct val="150000"/>
                    </a:lnSpc>
                  </a:pPr>
                  <a:endParaRPr lang="en-US" sz="1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Subtitle 2">
                  <a:extLst>
                    <a:ext uri="{FF2B5EF4-FFF2-40B4-BE49-F238E27FC236}">
                      <a16:creationId xmlns:a16="http://schemas.microsoft.com/office/drawing/2014/main" id="{A0AA0F6E-32B5-2371-DEA7-F2AB46B9EC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25943" y="5422783"/>
                  <a:ext cx="795377" cy="463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r>
                    <a:rPr 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Dark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4CEBC2-2384-2A0F-6DDF-7C3B47D13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920" y="3300424"/>
                <a:ext cx="1588" cy="2296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0F12DA56-B29E-289E-0794-2DB6D73121BA}"/>
                </a:ext>
              </a:extLst>
            </p:cNvPr>
            <p:cNvSpPr txBox="1">
              <a:spLocks/>
            </p:cNvSpPr>
            <p:nvPr/>
          </p:nvSpPr>
          <p:spPr>
            <a:xfrm>
              <a:off x="6685282" y="2625555"/>
              <a:ext cx="1627674" cy="6244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PhyD GC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694C48-9A47-2AC0-CCA4-2C8CCFACFB16}"/>
                </a:ext>
              </a:extLst>
            </p:cNvPr>
            <p:cNvSpPr txBox="1"/>
            <p:nvPr/>
          </p:nvSpPr>
          <p:spPr>
            <a:xfrm>
              <a:off x="5833345" y="3377758"/>
              <a:ext cx="242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B211AE-B816-28A5-619F-03CFCAEE64D8}"/>
                </a:ext>
              </a:extLst>
            </p:cNvPr>
            <p:cNvSpPr txBox="1"/>
            <p:nvPr/>
          </p:nvSpPr>
          <p:spPr>
            <a:xfrm>
              <a:off x="5036559" y="4597710"/>
              <a:ext cx="209033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C. acnes </a:t>
              </a:r>
              <a:r>
                <a:rPr lang="en-US" sz="1400" dirty="0"/>
                <a:t>67.2%</a:t>
              </a:r>
            </a:p>
            <a:p>
              <a:pPr marL="342900" indent="-342900">
                <a:buAutoNum type="alphaUcPeriod" startAt="16"/>
              </a:pPr>
              <a:r>
                <a:rPr lang="en-US" sz="1400" b="0" i="1" dirty="0">
                  <a:solidFill>
                    <a:srgbClr val="2C3143"/>
                  </a:solidFill>
                  <a:effectLst/>
                  <a:latin typeface="Atkinson Hyperlegible"/>
                </a:rPr>
                <a:t>chengduensis</a:t>
              </a:r>
              <a:r>
                <a:rPr lang="en-US" sz="1400" i="1" dirty="0"/>
                <a:t>  </a:t>
              </a:r>
              <a:r>
                <a:rPr lang="en-US" sz="1400" dirty="0"/>
                <a:t>29.1%</a:t>
              </a:r>
            </a:p>
            <a:p>
              <a:r>
                <a:rPr lang="en-US" sz="1400" i="1" dirty="0"/>
                <a:t>E. coli </a:t>
              </a:r>
              <a:r>
                <a:rPr lang="en-US" sz="1400" dirty="0"/>
                <a:t>3.6%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40DDE4-55FB-B1F4-056C-DE3BBD3B7C68}"/>
                </a:ext>
              </a:extLst>
            </p:cNvPr>
            <p:cNvSpPr txBox="1"/>
            <p:nvPr/>
          </p:nvSpPr>
          <p:spPr>
            <a:xfrm>
              <a:off x="11728010" y="3380414"/>
              <a:ext cx="242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B0017E-0C64-82C5-CCE5-AC7468C6C920}"/>
                </a:ext>
              </a:extLst>
            </p:cNvPr>
            <p:cNvSpPr txBox="1"/>
            <p:nvPr/>
          </p:nvSpPr>
          <p:spPr>
            <a:xfrm>
              <a:off x="8107234" y="3377758"/>
              <a:ext cx="2420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789485-16E6-DD94-9739-859288271F73}"/>
                </a:ext>
              </a:extLst>
            </p:cNvPr>
            <p:cNvSpPr txBox="1"/>
            <p:nvPr/>
          </p:nvSpPr>
          <p:spPr>
            <a:xfrm>
              <a:off x="9206085" y="4595318"/>
              <a:ext cx="12116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E. coli </a:t>
              </a:r>
              <a:r>
                <a:rPr lang="en-US" sz="1400" dirty="0"/>
                <a:t>100%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EEF0CC-E1AE-4DB0-7E7B-B2155DC27CBF}"/>
                </a:ext>
              </a:extLst>
            </p:cNvPr>
            <p:cNvSpPr txBox="1"/>
            <p:nvPr/>
          </p:nvSpPr>
          <p:spPr>
            <a:xfrm>
              <a:off x="10863679" y="4599292"/>
              <a:ext cx="12116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E. coli </a:t>
              </a:r>
              <a:r>
                <a:rPr lang="en-US" sz="1400" dirty="0"/>
                <a:t>100%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817791-A809-599C-BBC5-E824BC85EAB1}"/>
                </a:ext>
              </a:extLst>
            </p:cNvPr>
            <p:cNvSpPr txBox="1"/>
            <p:nvPr/>
          </p:nvSpPr>
          <p:spPr>
            <a:xfrm>
              <a:off x="9158153" y="3571026"/>
              <a:ext cx="170552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C. caeni </a:t>
              </a:r>
              <a:r>
                <a:rPr lang="en-US" sz="1400" dirty="0"/>
                <a:t>88.2%</a:t>
              </a:r>
            </a:p>
            <a:p>
              <a:r>
                <a:rPr lang="en-US" sz="1400" i="1" dirty="0"/>
                <a:t>T. fonticaldi </a:t>
              </a:r>
              <a:r>
                <a:rPr lang="en-US" sz="1400" dirty="0"/>
                <a:t>6.4%</a:t>
              </a:r>
            </a:p>
            <a:p>
              <a:r>
                <a:rPr lang="en-US" sz="1400" i="1" dirty="0"/>
                <a:t>D. bacterium </a:t>
              </a:r>
              <a:r>
                <a:rPr lang="en-US" sz="1400" dirty="0"/>
                <a:t>5.3%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1DA5E6-6A63-3BC7-BD1A-5DA196813DB6}"/>
                </a:ext>
              </a:extLst>
            </p:cNvPr>
            <p:cNvSpPr txBox="1"/>
            <p:nvPr/>
          </p:nvSpPr>
          <p:spPr>
            <a:xfrm>
              <a:off x="7253534" y="4633369"/>
              <a:ext cx="16276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A. acidicola </a:t>
              </a:r>
              <a:r>
                <a:rPr lang="en-US" sz="1400" dirty="0"/>
                <a:t>100%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2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pecies&#10;&#10;Description automatically generated with medium confidence">
            <a:extLst>
              <a:ext uri="{FF2B5EF4-FFF2-40B4-BE49-F238E27FC236}">
                <a16:creationId xmlns:a16="http://schemas.microsoft.com/office/drawing/2014/main" id="{C12A202F-A9C0-4E80-3319-CF7A48FD4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5" y="3654289"/>
            <a:ext cx="4187952" cy="3026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08D0EE-B592-A579-0017-A8C353C52C3B}"/>
              </a:ext>
            </a:extLst>
          </p:cNvPr>
          <p:cNvSpPr txBox="1"/>
          <p:nvPr/>
        </p:nvSpPr>
        <p:spPr>
          <a:xfrm>
            <a:off x="0" y="19414"/>
            <a:ext cx="738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Col-0 PhyD FLT – Col-0 PhyD GC – Col-0 FLT – Col-0 GC Alight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A0AC4B3-5D8E-7E28-2D5B-7128306D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3" y="556224"/>
            <a:ext cx="3514344" cy="302666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7AC96-AD1B-DC01-546D-5C0F56335D5F}"/>
              </a:ext>
            </a:extLst>
          </p:cNvPr>
          <p:cNvGrpSpPr/>
          <p:nvPr/>
        </p:nvGrpSpPr>
        <p:grpSpPr>
          <a:xfrm>
            <a:off x="475429" y="484822"/>
            <a:ext cx="6463258" cy="3236565"/>
            <a:chOff x="475429" y="484822"/>
            <a:chExt cx="6463258" cy="32365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11FFF-8D20-AD11-E18F-BC28D464F09A}"/>
                </a:ext>
              </a:extLst>
            </p:cNvPr>
            <p:cNvSpPr txBox="1"/>
            <p:nvPr/>
          </p:nvSpPr>
          <p:spPr>
            <a:xfrm>
              <a:off x="475429" y="484823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A77D5E-A940-5960-AD37-4F79488B28BB}"/>
                </a:ext>
              </a:extLst>
            </p:cNvPr>
            <p:cNvSpPr txBox="1"/>
            <p:nvPr/>
          </p:nvSpPr>
          <p:spPr>
            <a:xfrm>
              <a:off x="6535564" y="484822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D32EA-C165-6695-1D35-93052EB5F610}"/>
                </a:ext>
              </a:extLst>
            </p:cNvPr>
            <p:cNvSpPr txBox="1"/>
            <p:nvPr/>
          </p:nvSpPr>
          <p:spPr>
            <a:xfrm>
              <a:off x="3670912" y="3444388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 descr="A graph of a number of positive and negative numbers&#10;&#10;Description automatically generated with medium confidence">
            <a:extLst>
              <a:ext uri="{FF2B5EF4-FFF2-40B4-BE49-F238E27FC236}">
                <a16:creationId xmlns:a16="http://schemas.microsoft.com/office/drawing/2014/main" id="{EBD3CDE1-6BD9-0361-F63E-058F0A76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66" y="556224"/>
            <a:ext cx="3169920" cy="3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274EB27-FA9F-A43B-6708-6D4E9147A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0" y="562319"/>
            <a:ext cx="3544824" cy="3020568"/>
          </a:xfrm>
          <a:prstGeom prst="rect">
            <a:avLst/>
          </a:prstGeo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A11D347C-EFC7-9598-7D09-640C8B733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73" y="3582887"/>
            <a:ext cx="3803904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11FFF-8D20-AD11-E18F-BC28D464F09A}"/>
              </a:ext>
            </a:extLst>
          </p:cNvPr>
          <p:cNvSpPr txBox="1"/>
          <p:nvPr/>
        </p:nvSpPr>
        <p:spPr>
          <a:xfrm>
            <a:off x="475429" y="484823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77D5E-A940-5960-AD37-4F79488B28BB}"/>
              </a:ext>
            </a:extLst>
          </p:cNvPr>
          <p:cNvSpPr txBox="1"/>
          <p:nvPr/>
        </p:nvSpPr>
        <p:spPr>
          <a:xfrm>
            <a:off x="6535564" y="48482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8D0EE-B592-A579-0017-A8C353C52C3B}"/>
              </a:ext>
            </a:extLst>
          </p:cNvPr>
          <p:cNvSpPr txBox="1"/>
          <p:nvPr/>
        </p:nvSpPr>
        <p:spPr>
          <a:xfrm>
            <a:off x="0" y="19414"/>
            <a:ext cx="738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Col-0 PhyD FLT – Col-0 PhyD GC – Col-0 FLT – Col-0 GC Dark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3E75-DE07-426F-AD89-4CBB73490FBE}"/>
              </a:ext>
            </a:extLst>
          </p:cNvPr>
          <p:cNvSpPr txBox="1"/>
          <p:nvPr/>
        </p:nvSpPr>
        <p:spPr>
          <a:xfrm>
            <a:off x="475429" y="484823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9D4ED-9F2C-BDAE-1A89-E40696DE1EE1}"/>
              </a:ext>
            </a:extLst>
          </p:cNvPr>
          <p:cNvSpPr txBox="1"/>
          <p:nvPr/>
        </p:nvSpPr>
        <p:spPr>
          <a:xfrm>
            <a:off x="6535564" y="48482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F64DC-DFE7-8884-D4A5-73BF831B53B6}"/>
              </a:ext>
            </a:extLst>
          </p:cNvPr>
          <p:cNvSpPr txBox="1"/>
          <p:nvPr/>
        </p:nvSpPr>
        <p:spPr>
          <a:xfrm>
            <a:off x="3670912" y="3444388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1A7616E-D4B2-269C-1266-5A12C2F15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7" y="455423"/>
            <a:ext cx="3294888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0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species and unclassified&#10;&#10;Description automatically generated">
            <a:extLst>
              <a:ext uri="{FF2B5EF4-FFF2-40B4-BE49-F238E27FC236}">
                <a16:creationId xmlns:a16="http://schemas.microsoft.com/office/drawing/2014/main" id="{DF45A23D-9DAF-9BF2-41C2-F057A4D0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06" y="567483"/>
            <a:ext cx="2868168" cy="3008376"/>
          </a:xfrm>
          <a:prstGeom prst="rect">
            <a:avLst/>
          </a:prstGeom>
        </p:spPr>
      </p:pic>
      <p:pic>
        <p:nvPicPr>
          <p:cNvPr id="7" name="Picture 6" descr="A graph of different species&#10;&#10;Description automatically generated">
            <a:extLst>
              <a:ext uri="{FF2B5EF4-FFF2-40B4-BE49-F238E27FC236}">
                <a16:creationId xmlns:a16="http://schemas.microsoft.com/office/drawing/2014/main" id="{4CC863B1-EDC1-EB10-5D8B-E23E06C98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08" y="3825768"/>
            <a:ext cx="3489960" cy="297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29503F-A667-267A-7565-1BF8DF7AE259}"/>
              </a:ext>
            </a:extLst>
          </p:cNvPr>
          <p:cNvSpPr txBox="1"/>
          <p:nvPr/>
        </p:nvSpPr>
        <p:spPr>
          <a:xfrm>
            <a:off x="-1" y="19414"/>
            <a:ext cx="6237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Ws-0 GC – Col-0 PhyD GC – Col-0 GC Alight and Dark </a:t>
            </a:r>
          </a:p>
        </p:txBody>
      </p:sp>
      <p:pic>
        <p:nvPicPr>
          <p:cNvPr id="3" name="Picture 2" descr="A graph of a family and enterobacter&#10;&#10;Description automatically generated">
            <a:extLst>
              <a:ext uri="{FF2B5EF4-FFF2-40B4-BE49-F238E27FC236}">
                <a16:creationId xmlns:a16="http://schemas.microsoft.com/office/drawing/2014/main" id="{2F4C45E1-2348-2FC2-81AA-4B372AA17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08" y="577315"/>
            <a:ext cx="3383280" cy="2977896"/>
          </a:xfrm>
          <a:prstGeom prst="rect">
            <a:avLst/>
          </a:prstGeom>
        </p:spPr>
      </p:pic>
      <p:pic>
        <p:nvPicPr>
          <p:cNvPr id="6" name="Picture 5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1508AAC4-FF0F-2691-9A96-574DB5F13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06" y="3815936"/>
            <a:ext cx="3081528" cy="2980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468D7-B53A-CA31-5878-C26BD18B4402}"/>
              </a:ext>
            </a:extLst>
          </p:cNvPr>
          <p:cNvSpPr txBox="1"/>
          <p:nvPr/>
        </p:nvSpPr>
        <p:spPr>
          <a:xfrm>
            <a:off x="1311173" y="484823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C4FBA-E4B9-3671-F5C7-9236EA53F158}"/>
              </a:ext>
            </a:extLst>
          </p:cNvPr>
          <p:cNvSpPr txBox="1"/>
          <p:nvPr/>
        </p:nvSpPr>
        <p:spPr>
          <a:xfrm>
            <a:off x="5375356" y="48482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A70E6-AB35-7045-0B33-23D41B8C6E99}"/>
              </a:ext>
            </a:extLst>
          </p:cNvPr>
          <p:cNvSpPr txBox="1"/>
          <p:nvPr/>
        </p:nvSpPr>
        <p:spPr>
          <a:xfrm>
            <a:off x="1311172" y="3406879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C9912-D43A-7A72-5EE0-DF02A4A000F9}"/>
              </a:ext>
            </a:extLst>
          </p:cNvPr>
          <p:cNvSpPr txBox="1"/>
          <p:nvPr/>
        </p:nvSpPr>
        <p:spPr>
          <a:xfrm>
            <a:off x="5378645" y="3403658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2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FF9C856-E3BB-0F9D-B14B-DF496605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2" y="666649"/>
            <a:ext cx="3413760" cy="3026664"/>
          </a:xfrm>
          <a:prstGeom prst="rect">
            <a:avLst/>
          </a:prstGeom>
        </p:spPr>
      </p:pic>
      <p:pic>
        <p:nvPicPr>
          <p:cNvPr id="3" name="Picture 2" descr="A chart of different colors and sizes&#10;&#10;Description automatically generated with medium confidence">
            <a:extLst>
              <a:ext uri="{FF2B5EF4-FFF2-40B4-BE49-F238E27FC236}">
                <a16:creationId xmlns:a16="http://schemas.microsoft.com/office/drawing/2014/main" id="{A04F82BA-1D97-FE4B-1AB4-DE4E188AE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5" y="3582887"/>
            <a:ext cx="3944112" cy="3026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0170E-E5E9-B290-E37E-086B4C5AB0B0}"/>
              </a:ext>
            </a:extLst>
          </p:cNvPr>
          <p:cNvSpPr txBox="1"/>
          <p:nvPr/>
        </p:nvSpPr>
        <p:spPr>
          <a:xfrm>
            <a:off x="-1" y="19414"/>
            <a:ext cx="6237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Ws-0 FLT – Col-0 PhyD FLT – Col-0 FLT Alight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C91D03-4130-12E3-A710-2F8147713A1F}"/>
              </a:ext>
            </a:extLst>
          </p:cNvPr>
          <p:cNvGrpSpPr/>
          <p:nvPr/>
        </p:nvGrpSpPr>
        <p:grpSpPr>
          <a:xfrm>
            <a:off x="475429" y="484822"/>
            <a:ext cx="6463258" cy="3236565"/>
            <a:chOff x="475429" y="484822"/>
            <a:chExt cx="6463258" cy="32365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9688F7-01B9-B5BC-6BE4-ACB5F5CA6D74}"/>
                </a:ext>
              </a:extLst>
            </p:cNvPr>
            <p:cNvSpPr txBox="1"/>
            <p:nvPr/>
          </p:nvSpPr>
          <p:spPr>
            <a:xfrm>
              <a:off x="475429" y="484823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96CCA-1F68-6342-AD8B-0219520AC94C}"/>
                </a:ext>
              </a:extLst>
            </p:cNvPr>
            <p:cNvSpPr txBox="1"/>
            <p:nvPr/>
          </p:nvSpPr>
          <p:spPr>
            <a:xfrm>
              <a:off x="6535564" y="484822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45A3B-EDF0-A2A6-B2A0-7E7C67650D24}"/>
                </a:ext>
              </a:extLst>
            </p:cNvPr>
            <p:cNvSpPr txBox="1"/>
            <p:nvPr/>
          </p:nvSpPr>
          <p:spPr>
            <a:xfrm>
              <a:off x="3670912" y="3444388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14" descr="A graph of different types of flight&#10;&#10;Description automatically generated with medium confidence">
            <a:extLst>
              <a:ext uri="{FF2B5EF4-FFF2-40B4-BE49-F238E27FC236}">
                <a16:creationId xmlns:a16="http://schemas.microsoft.com/office/drawing/2014/main" id="{214FB318-783E-EE3E-20A6-776504E0A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7" y="556223"/>
            <a:ext cx="3224784" cy="3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s and sizes&#10;&#10;Description automatically generated">
            <a:extLst>
              <a:ext uri="{FF2B5EF4-FFF2-40B4-BE49-F238E27FC236}">
                <a16:creationId xmlns:a16="http://schemas.microsoft.com/office/drawing/2014/main" id="{3D31D514-65A4-6337-3DD5-33E9EA79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5" y="3582887"/>
            <a:ext cx="3822192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0170E-E5E9-B290-E37E-086B4C5AB0B0}"/>
              </a:ext>
            </a:extLst>
          </p:cNvPr>
          <p:cNvSpPr txBox="1"/>
          <p:nvPr/>
        </p:nvSpPr>
        <p:spPr>
          <a:xfrm>
            <a:off x="-1" y="19414"/>
            <a:ext cx="6237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Ws-0 FLT – Col-0 PhyD FLT – Col-0 FLT Dark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910FCB-FEBE-76EA-461E-DA3D9C9B334B}"/>
              </a:ext>
            </a:extLst>
          </p:cNvPr>
          <p:cNvGrpSpPr/>
          <p:nvPr/>
        </p:nvGrpSpPr>
        <p:grpSpPr>
          <a:xfrm>
            <a:off x="475429" y="484822"/>
            <a:ext cx="6463258" cy="3236565"/>
            <a:chOff x="475429" y="484822"/>
            <a:chExt cx="6463258" cy="32365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C8D0F4-6D0E-8A92-DDD7-18F31F9DEB9C}"/>
                </a:ext>
              </a:extLst>
            </p:cNvPr>
            <p:cNvSpPr txBox="1"/>
            <p:nvPr/>
          </p:nvSpPr>
          <p:spPr>
            <a:xfrm>
              <a:off x="475429" y="484823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802579-3DD5-1DBF-2E51-11978C887828}"/>
                </a:ext>
              </a:extLst>
            </p:cNvPr>
            <p:cNvSpPr txBox="1"/>
            <p:nvPr/>
          </p:nvSpPr>
          <p:spPr>
            <a:xfrm>
              <a:off x="6535564" y="484822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70D356-66F5-E589-878B-41604033CC80}"/>
                </a:ext>
              </a:extLst>
            </p:cNvPr>
            <p:cNvSpPr txBox="1"/>
            <p:nvPr/>
          </p:nvSpPr>
          <p:spPr>
            <a:xfrm>
              <a:off x="3670912" y="3444388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21E00ED-7795-5135-4639-31EBF44A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" y="524673"/>
            <a:ext cx="3383280" cy="2999232"/>
          </a:xfrm>
          <a:prstGeom prst="rect">
            <a:avLst/>
          </a:prstGeom>
        </p:spPr>
      </p:pic>
      <p:pic>
        <p:nvPicPr>
          <p:cNvPr id="15" name="Picture 14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CB0BB2DB-820C-6F20-D55E-FBDF47CA5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7" y="429768"/>
            <a:ext cx="3078480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s&#10;&#10;Description automatically generated">
            <a:extLst>
              <a:ext uri="{FF2B5EF4-FFF2-40B4-BE49-F238E27FC236}">
                <a16:creationId xmlns:a16="http://schemas.microsoft.com/office/drawing/2014/main" id="{193805BC-3970-D158-4D7E-AA54D994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5" y="3721387"/>
            <a:ext cx="3090672" cy="2828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A05FC-2DD0-1CD7-8CFF-7A0A6652567B}"/>
              </a:ext>
            </a:extLst>
          </p:cNvPr>
          <p:cNvSpPr txBox="1"/>
          <p:nvPr/>
        </p:nvSpPr>
        <p:spPr>
          <a:xfrm>
            <a:off x="-1" y="19414"/>
            <a:ext cx="3217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Ws-0 FLT –Ws-0 GC Alight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B6112-9419-331B-19C6-5317A5862BCB}"/>
              </a:ext>
            </a:extLst>
          </p:cNvPr>
          <p:cNvSpPr txBox="1"/>
          <p:nvPr/>
        </p:nvSpPr>
        <p:spPr>
          <a:xfrm>
            <a:off x="475429" y="484823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744D4-1509-7B7E-1D64-EA855C3ACF2C}"/>
              </a:ext>
            </a:extLst>
          </p:cNvPr>
          <p:cNvSpPr txBox="1"/>
          <p:nvPr/>
        </p:nvSpPr>
        <p:spPr>
          <a:xfrm>
            <a:off x="6535564" y="48482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ED2CA-CADC-2F3D-5584-87080421CFC3}"/>
              </a:ext>
            </a:extLst>
          </p:cNvPr>
          <p:cNvSpPr txBox="1"/>
          <p:nvPr/>
        </p:nvSpPr>
        <p:spPr>
          <a:xfrm>
            <a:off x="3670912" y="3444388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65C5D07-4B82-CA2F-846B-78D0EC902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7" y="484822"/>
            <a:ext cx="2980944" cy="2828544"/>
          </a:xfrm>
          <a:prstGeom prst="rect">
            <a:avLst/>
          </a:prstGeom>
        </p:spPr>
      </p:pic>
      <p:pic>
        <p:nvPicPr>
          <p:cNvPr id="11" name="Picture 10" descr="A graph of a family and unclassified&#10;&#10;Description automatically generated">
            <a:extLst>
              <a:ext uri="{FF2B5EF4-FFF2-40B4-BE49-F238E27FC236}">
                <a16:creationId xmlns:a16="http://schemas.microsoft.com/office/drawing/2014/main" id="{181F41DD-5089-1D82-A936-D702592AE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0" y="484822"/>
            <a:ext cx="3310128" cy="28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2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pecies&#10;&#10;Description automatically generated">
            <a:extLst>
              <a:ext uri="{FF2B5EF4-FFF2-40B4-BE49-F238E27FC236}">
                <a16:creationId xmlns:a16="http://schemas.microsoft.com/office/drawing/2014/main" id="{BAEEF026-4132-41C6-A951-E9446E0C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5" y="3582887"/>
            <a:ext cx="3950208" cy="2831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83599-739B-AF0F-C42B-AB785592EB38}"/>
              </a:ext>
            </a:extLst>
          </p:cNvPr>
          <p:cNvSpPr txBox="1"/>
          <p:nvPr/>
        </p:nvSpPr>
        <p:spPr>
          <a:xfrm>
            <a:off x="0" y="19414"/>
            <a:ext cx="4265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Col-0 FLT – Col-0 GC Alight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37EF0-3DFE-3B3B-065E-7987371F7747}"/>
              </a:ext>
            </a:extLst>
          </p:cNvPr>
          <p:cNvSpPr txBox="1"/>
          <p:nvPr/>
        </p:nvSpPr>
        <p:spPr>
          <a:xfrm>
            <a:off x="475429" y="484823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92469-D6A8-C144-3F5A-B7E93805A3AD}"/>
              </a:ext>
            </a:extLst>
          </p:cNvPr>
          <p:cNvSpPr txBox="1"/>
          <p:nvPr/>
        </p:nvSpPr>
        <p:spPr>
          <a:xfrm>
            <a:off x="6535564" y="484822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1B9B7-1169-DA66-93E8-5D4A07E92ACE}"/>
              </a:ext>
            </a:extLst>
          </p:cNvPr>
          <p:cNvSpPr txBox="1"/>
          <p:nvPr/>
        </p:nvSpPr>
        <p:spPr>
          <a:xfrm>
            <a:off x="3670912" y="3444388"/>
            <a:ext cx="40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DDB04AA-DA8A-6BEE-2C7A-86EDA8B1B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2" y="484822"/>
            <a:ext cx="3413760" cy="2831592"/>
          </a:xfrm>
          <a:prstGeom prst="rect">
            <a:avLst/>
          </a:prstGeom>
        </p:spPr>
      </p:pic>
      <p:pic>
        <p:nvPicPr>
          <p:cNvPr id="14" name="Picture 13" descr="A graph of a number of bacteria&#10;&#10;Description automatically generated with medium confidence">
            <a:extLst>
              <a:ext uri="{FF2B5EF4-FFF2-40B4-BE49-F238E27FC236}">
                <a16:creationId xmlns:a16="http://schemas.microsoft.com/office/drawing/2014/main" id="{C0242E9D-2202-AF7D-AED1-374E73CA1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87" y="484822"/>
            <a:ext cx="3157728" cy="28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5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243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Atkinson Hyperlegible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zerrin kozma</dc:creator>
  <cp:lastModifiedBy>zerrin kozma</cp:lastModifiedBy>
  <cp:revision>31</cp:revision>
  <cp:lastPrinted>2024-05-27T00:45:10Z</cp:lastPrinted>
  <dcterms:created xsi:type="dcterms:W3CDTF">2024-05-26T11:44:34Z</dcterms:created>
  <dcterms:modified xsi:type="dcterms:W3CDTF">2024-06-04T16:31:38Z</dcterms:modified>
</cp:coreProperties>
</file>