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34790-0DD3-4AA8-BB00-45CB26C99534}" v="34" dt="2024-06-04T17:59:26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rrin kozma" userId="c99fb836491dcc22" providerId="LiveId" clId="{FEC34790-0DD3-4AA8-BB00-45CB26C99534}"/>
    <pc:docChg chg="undo custSel addSld delSld modSld">
      <pc:chgData name="zerrin kozma" userId="c99fb836491dcc22" providerId="LiveId" clId="{FEC34790-0DD3-4AA8-BB00-45CB26C99534}" dt="2024-06-04T18:45:36.511" v="332" actId="20577"/>
      <pc:docMkLst>
        <pc:docMk/>
      </pc:docMkLst>
      <pc:sldChg chg="addSp delSp modSp new mod">
        <pc:chgData name="zerrin kozma" userId="c99fb836491dcc22" providerId="LiveId" clId="{FEC34790-0DD3-4AA8-BB00-45CB26C99534}" dt="2024-06-04T18:45:36.511" v="332" actId="20577"/>
        <pc:sldMkLst>
          <pc:docMk/>
          <pc:sldMk cId="2761765274" sldId="256"/>
        </pc:sldMkLst>
        <pc:spChg chg="del">
          <ac:chgData name="zerrin kozma" userId="c99fb836491dcc22" providerId="LiveId" clId="{FEC34790-0DD3-4AA8-BB00-45CB26C99534}" dt="2024-06-04T16:32:26.965" v="1" actId="478"/>
          <ac:spMkLst>
            <pc:docMk/>
            <pc:sldMk cId="2761765274" sldId="256"/>
            <ac:spMk id="2" creationId="{FC766AF6-1F6E-E973-1868-9EB7C4A2777C}"/>
          </ac:spMkLst>
        </pc:spChg>
        <pc:spChg chg="del">
          <ac:chgData name="zerrin kozma" userId="c99fb836491dcc22" providerId="LiveId" clId="{FEC34790-0DD3-4AA8-BB00-45CB26C99534}" dt="2024-06-04T16:32:28.266" v="2" actId="478"/>
          <ac:spMkLst>
            <pc:docMk/>
            <pc:sldMk cId="2761765274" sldId="256"/>
            <ac:spMk id="3" creationId="{048F18F5-8DEC-ACED-2E50-DEAAC36199F6}"/>
          </ac:spMkLst>
        </pc:spChg>
        <pc:spChg chg="add mod">
          <ac:chgData name="zerrin kozma" userId="c99fb836491dcc22" providerId="LiveId" clId="{FEC34790-0DD3-4AA8-BB00-45CB26C99534}" dt="2024-06-04T18:45:36.511" v="332" actId="20577"/>
          <ac:spMkLst>
            <pc:docMk/>
            <pc:sldMk cId="2761765274" sldId="256"/>
            <ac:spMk id="4" creationId="{2EABB303-AACA-B88A-0816-47A737469029}"/>
          </ac:spMkLst>
        </pc:spChg>
      </pc:sldChg>
      <pc:sldChg chg="addSp delSp modSp new mod">
        <pc:chgData name="zerrin kozma" userId="c99fb836491dcc22" providerId="LiveId" clId="{FEC34790-0DD3-4AA8-BB00-45CB26C99534}" dt="2024-06-04T17:28:01.016" v="263" actId="1035"/>
        <pc:sldMkLst>
          <pc:docMk/>
          <pc:sldMk cId="326745491" sldId="257"/>
        </pc:sldMkLst>
        <pc:spChg chg="del">
          <ac:chgData name="zerrin kozma" userId="c99fb836491dcc22" providerId="LiveId" clId="{FEC34790-0DD3-4AA8-BB00-45CB26C99534}" dt="2024-06-04T16:32:40.234" v="7" actId="478"/>
          <ac:spMkLst>
            <pc:docMk/>
            <pc:sldMk cId="326745491" sldId="257"/>
            <ac:spMk id="2" creationId="{4D08E498-DEE2-C628-A0C1-5FDD028FA255}"/>
          </ac:spMkLst>
        </pc:spChg>
        <pc:spChg chg="del">
          <ac:chgData name="zerrin kozma" userId="c99fb836491dcc22" providerId="LiveId" clId="{FEC34790-0DD3-4AA8-BB00-45CB26C99534}" dt="2024-06-04T16:32:41.369" v="8" actId="478"/>
          <ac:spMkLst>
            <pc:docMk/>
            <pc:sldMk cId="326745491" sldId="257"/>
            <ac:spMk id="3" creationId="{F5198E60-20B7-912E-A9D6-9294198B19D4}"/>
          </ac:spMkLst>
        </pc:spChg>
        <pc:spChg chg="add mod">
          <ac:chgData name="zerrin kozma" userId="c99fb836491dcc22" providerId="LiveId" clId="{FEC34790-0DD3-4AA8-BB00-45CB26C99534}" dt="2024-06-04T16:54:56.361" v="38" actId="20577"/>
          <ac:spMkLst>
            <pc:docMk/>
            <pc:sldMk cId="326745491" sldId="257"/>
            <ac:spMk id="4" creationId="{017891E8-1C6F-84F9-4411-67D6C14AA16D}"/>
          </ac:spMkLst>
        </pc:spChg>
        <pc:spChg chg="mod topLvl">
          <ac:chgData name="zerrin kozma" userId="c99fb836491dcc22" providerId="LiveId" clId="{FEC34790-0DD3-4AA8-BB00-45CB26C99534}" dt="2024-06-04T17:27:43.123" v="255" actId="164"/>
          <ac:spMkLst>
            <pc:docMk/>
            <pc:sldMk cId="326745491" sldId="257"/>
            <ac:spMk id="12" creationId="{7902FDE7-43DC-25CC-6FCE-B0579FBB6632}"/>
          </ac:spMkLst>
        </pc:spChg>
        <pc:spChg chg="mod topLvl">
          <ac:chgData name="zerrin kozma" userId="c99fb836491dcc22" providerId="LiveId" clId="{FEC34790-0DD3-4AA8-BB00-45CB26C99534}" dt="2024-06-04T17:27:43.123" v="255" actId="164"/>
          <ac:spMkLst>
            <pc:docMk/>
            <pc:sldMk cId="326745491" sldId="257"/>
            <ac:spMk id="13" creationId="{A98A73ED-06B4-9126-4499-DB8167FDF161}"/>
          </ac:spMkLst>
        </pc:spChg>
        <pc:spChg chg="mod topLvl">
          <ac:chgData name="zerrin kozma" userId="c99fb836491dcc22" providerId="LiveId" clId="{FEC34790-0DD3-4AA8-BB00-45CB26C99534}" dt="2024-06-04T17:27:43.123" v="255" actId="164"/>
          <ac:spMkLst>
            <pc:docMk/>
            <pc:sldMk cId="326745491" sldId="257"/>
            <ac:spMk id="14" creationId="{8E28A151-97CF-8267-5006-EEECD833D410}"/>
          </ac:spMkLst>
        </pc:spChg>
        <pc:spChg chg="add mod">
          <ac:chgData name="zerrin kozma" userId="c99fb836491dcc22" providerId="LiveId" clId="{FEC34790-0DD3-4AA8-BB00-45CB26C99534}" dt="2024-06-04T17:28:01.016" v="263" actId="1035"/>
          <ac:spMkLst>
            <pc:docMk/>
            <pc:sldMk cId="326745491" sldId="257"/>
            <ac:spMk id="15" creationId="{83D38CE4-C67F-9D53-0A01-23992E873F51}"/>
          </ac:spMkLst>
        </pc:spChg>
        <pc:spChg chg="mod">
          <ac:chgData name="zerrin kozma" userId="c99fb836491dcc22" providerId="LiveId" clId="{FEC34790-0DD3-4AA8-BB00-45CB26C99534}" dt="2024-06-04T17:27:45.325" v="256"/>
          <ac:spMkLst>
            <pc:docMk/>
            <pc:sldMk cId="326745491" sldId="257"/>
            <ac:spMk id="21" creationId="{2450ED96-43D8-05AD-6AA7-986DDDDF7F1A}"/>
          </ac:spMkLst>
        </pc:spChg>
        <pc:spChg chg="mod">
          <ac:chgData name="zerrin kozma" userId="c99fb836491dcc22" providerId="LiveId" clId="{FEC34790-0DD3-4AA8-BB00-45CB26C99534}" dt="2024-06-04T17:27:45.325" v="256"/>
          <ac:spMkLst>
            <pc:docMk/>
            <pc:sldMk cId="326745491" sldId="257"/>
            <ac:spMk id="22" creationId="{3F9E61AC-9F50-CA9E-DEF2-3351FAC3F9C8}"/>
          </ac:spMkLst>
        </pc:spChg>
        <pc:spChg chg="mod">
          <ac:chgData name="zerrin kozma" userId="c99fb836491dcc22" providerId="LiveId" clId="{FEC34790-0DD3-4AA8-BB00-45CB26C99534}" dt="2024-06-04T17:27:45.325" v="256"/>
          <ac:spMkLst>
            <pc:docMk/>
            <pc:sldMk cId="326745491" sldId="257"/>
            <ac:spMk id="23" creationId="{9CE824E3-8AA4-B842-6708-96943FA75CBF}"/>
          </ac:spMkLst>
        </pc:spChg>
        <pc:grpChg chg="add del mod">
          <ac:chgData name="zerrin kozma" userId="c99fb836491dcc22" providerId="LiveId" clId="{FEC34790-0DD3-4AA8-BB00-45CB26C99534}" dt="2024-06-04T17:26:09.690" v="173" actId="165"/>
          <ac:grpSpMkLst>
            <pc:docMk/>
            <pc:sldMk cId="326745491" sldId="257"/>
            <ac:grpSpMk id="11" creationId="{F83441D4-654B-C245-E21E-691437FF9AA7}"/>
          </ac:grpSpMkLst>
        </pc:grpChg>
        <pc:grpChg chg="add mod">
          <ac:chgData name="zerrin kozma" userId="c99fb836491dcc22" providerId="LiveId" clId="{FEC34790-0DD3-4AA8-BB00-45CB26C99534}" dt="2024-06-04T17:27:43.123" v="255" actId="164"/>
          <ac:grpSpMkLst>
            <pc:docMk/>
            <pc:sldMk cId="326745491" sldId="257"/>
            <ac:grpSpMk id="19" creationId="{891E930A-A8D3-441B-152C-23354D80654E}"/>
          </ac:grpSpMkLst>
        </pc:grpChg>
        <pc:grpChg chg="add mod">
          <ac:chgData name="zerrin kozma" userId="c99fb836491dcc22" providerId="LiveId" clId="{FEC34790-0DD3-4AA8-BB00-45CB26C99534}" dt="2024-06-04T17:27:55.037" v="257" actId="1076"/>
          <ac:grpSpMkLst>
            <pc:docMk/>
            <pc:sldMk cId="326745491" sldId="257"/>
            <ac:grpSpMk id="20" creationId="{4B9FE21A-B8D7-2F1C-6487-6DA6D2C5CDDA}"/>
          </ac:grpSpMkLst>
        </pc:grpChg>
        <pc:picChg chg="add mod">
          <ac:chgData name="zerrin kozma" userId="c99fb836491dcc22" providerId="LiveId" clId="{FEC34790-0DD3-4AA8-BB00-45CB26C99534}" dt="2024-06-04T17:27:34.456" v="254" actId="1035"/>
          <ac:picMkLst>
            <pc:docMk/>
            <pc:sldMk cId="326745491" sldId="257"/>
            <ac:picMk id="6" creationId="{7A8C4B35-BE8B-3CF3-6933-27AE437EA98E}"/>
          </ac:picMkLst>
        </pc:picChg>
        <pc:picChg chg="add mod">
          <ac:chgData name="zerrin kozma" userId="c99fb836491dcc22" providerId="LiveId" clId="{FEC34790-0DD3-4AA8-BB00-45CB26C99534}" dt="2024-06-04T17:27:34.456" v="254" actId="1035"/>
          <ac:picMkLst>
            <pc:docMk/>
            <pc:sldMk cId="326745491" sldId="257"/>
            <ac:picMk id="8" creationId="{6ABBD6B8-9FD2-CE0B-E749-FDBE75A3BB9D}"/>
          </ac:picMkLst>
        </pc:picChg>
        <pc:picChg chg="add mod">
          <ac:chgData name="zerrin kozma" userId="c99fb836491dcc22" providerId="LiveId" clId="{FEC34790-0DD3-4AA8-BB00-45CB26C99534}" dt="2024-06-04T17:27:34.456" v="254" actId="1035"/>
          <ac:picMkLst>
            <pc:docMk/>
            <pc:sldMk cId="326745491" sldId="257"/>
            <ac:picMk id="10" creationId="{965EEEE7-84A3-ECA2-332B-5874CB24D0C1}"/>
          </ac:picMkLst>
        </pc:picChg>
        <pc:picChg chg="add mod">
          <ac:chgData name="zerrin kozma" userId="c99fb836491dcc22" providerId="LiveId" clId="{FEC34790-0DD3-4AA8-BB00-45CB26C99534}" dt="2024-06-04T17:26:59.767" v="225" actId="1076"/>
          <ac:picMkLst>
            <pc:docMk/>
            <pc:sldMk cId="326745491" sldId="257"/>
            <ac:picMk id="16" creationId="{C2BFD0D3-0051-688A-E547-57ACAA1CDCF1}"/>
          </ac:picMkLst>
        </pc:picChg>
        <pc:picChg chg="add mod">
          <ac:chgData name="zerrin kozma" userId="c99fb836491dcc22" providerId="LiveId" clId="{FEC34790-0DD3-4AA8-BB00-45CB26C99534}" dt="2024-06-04T17:27:01.509" v="226" actId="1076"/>
          <ac:picMkLst>
            <pc:docMk/>
            <pc:sldMk cId="326745491" sldId="257"/>
            <ac:picMk id="17" creationId="{9768A96F-C09C-36FE-BD2B-65B98B1CF217}"/>
          </ac:picMkLst>
        </pc:picChg>
        <pc:picChg chg="add mod ord">
          <ac:chgData name="zerrin kozma" userId="c99fb836491dcc22" providerId="LiveId" clId="{FEC34790-0DD3-4AA8-BB00-45CB26C99534}" dt="2024-06-04T17:27:25.446" v="242" actId="1076"/>
          <ac:picMkLst>
            <pc:docMk/>
            <pc:sldMk cId="326745491" sldId="257"/>
            <ac:picMk id="18" creationId="{B4ED955E-6263-B842-F45B-3D409DE8005D}"/>
          </ac:picMkLst>
        </pc:picChg>
      </pc:sldChg>
      <pc:sldChg chg="addSp delSp modSp new del mod">
        <pc:chgData name="zerrin kozma" userId="c99fb836491dcc22" providerId="LiveId" clId="{FEC34790-0DD3-4AA8-BB00-45CB26C99534}" dt="2024-06-04T17:28:11.529" v="264" actId="2696"/>
        <pc:sldMkLst>
          <pc:docMk/>
          <pc:sldMk cId="4059084587" sldId="258"/>
        </pc:sldMkLst>
        <pc:spChg chg="del">
          <ac:chgData name="zerrin kozma" userId="c99fb836491dcc22" providerId="LiveId" clId="{FEC34790-0DD3-4AA8-BB00-45CB26C99534}" dt="2024-06-04T16:55:52.329" v="56" actId="478"/>
          <ac:spMkLst>
            <pc:docMk/>
            <pc:sldMk cId="4059084587" sldId="258"/>
            <ac:spMk id="2" creationId="{950FA39A-0E35-0128-342F-3CFD36A7B761}"/>
          </ac:spMkLst>
        </pc:spChg>
        <pc:spChg chg="del">
          <ac:chgData name="zerrin kozma" userId="c99fb836491dcc22" providerId="LiveId" clId="{FEC34790-0DD3-4AA8-BB00-45CB26C99534}" dt="2024-06-04T16:55:53.420" v="57" actId="478"/>
          <ac:spMkLst>
            <pc:docMk/>
            <pc:sldMk cId="4059084587" sldId="258"/>
            <ac:spMk id="3" creationId="{8A0D53D1-6467-C20F-BEAA-043D7684151B}"/>
          </ac:spMkLst>
        </pc:spChg>
        <pc:spChg chg="add mod">
          <ac:chgData name="zerrin kozma" userId="c99fb836491dcc22" providerId="LiveId" clId="{FEC34790-0DD3-4AA8-BB00-45CB26C99534}" dt="2024-06-04T17:08:22.712" v="77" actId="20577"/>
          <ac:spMkLst>
            <pc:docMk/>
            <pc:sldMk cId="4059084587" sldId="258"/>
            <ac:spMk id="4" creationId="{4756CB6E-753B-A5EB-3DC8-D2D73F1D12C6}"/>
          </ac:spMkLst>
        </pc:spChg>
        <pc:spChg chg="mod topLvl">
          <ac:chgData name="zerrin kozma" userId="c99fb836491dcc22" providerId="LiveId" clId="{FEC34790-0DD3-4AA8-BB00-45CB26C99534}" dt="2024-06-04T17:26:42.516" v="220" actId="165"/>
          <ac:spMkLst>
            <pc:docMk/>
            <pc:sldMk cId="4059084587" sldId="258"/>
            <ac:spMk id="6" creationId="{7D8FCF68-D085-83C0-7D36-7A3528D8209E}"/>
          </ac:spMkLst>
        </pc:spChg>
        <pc:spChg chg="mod topLvl">
          <ac:chgData name="zerrin kozma" userId="c99fb836491dcc22" providerId="LiveId" clId="{FEC34790-0DD3-4AA8-BB00-45CB26C99534}" dt="2024-06-04T17:26:42.516" v="220" actId="165"/>
          <ac:spMkLst>
            <pc:docMk/>
            <pc:sldMk cId="4059084587" sldId="258"/>
            <ac:spMk id="7" creationId="{FAF5185D-78A9-00D7-0999-FA340908C2B1}"/>
          </ac:spMkLst>
        </pc:spChg>
        <pc:spChg chg="mod topLvl">
          <ac:chgData name="zerrin kozma" userId="c99fb836491dcc22" providerId="LiveId" clId="{FEC34790-0DD3-4AA8-BB00-45CB26C99534}" dt="2024-06-04T17:26:42.516" v="220" actId="165"/>
          <ac:spMkLst>
            <pc:docMk/>
            <pc:sldMk cId="4059084587" sldId="258"/>
            <ac:spMk id="8" creationId="{DF4E1ABF-695D-9623-CA97-43BE2AC7756A}"/>
          </ac:spMkLst>
        </pc:spChg>
        <pc:grpChg chg="add del mod">
          <ac:chgData name="zerrin kozma" userId="c99fb836491dcc22" providerId="LiveId" clId="{FEC34790-0DD3-4AA8-BB00-45CB26C99534}" dt="2024-06-04T17:26:42.516" v="220" actId="165"/>
          <ac:grpSpMkLst>
            <pc:docMk/>
            <pc:sldMk cId="4059084587" sldId="258"/>
            <ac:grpSpMk id="5" creationId="{17BB0556-C947-064D-E282-45BCC48BD78F}"/>
          </ac:grpSpMkLst>
        </pc:grpChg>
        <pc:picChg chg="add del mod">
          <ac:chgData name="zerrin kozma" userId="c99fb836491dcc22" providerId="LiveId" clId="{FEC34790-0DD3-4AA8-BB00-45CB26C99534}" dt="2024-06-04T17:26:47.205" v="221" actId="21"/>
          <ac:picMkLst>
            <pc:docMk/>
            <pc:sldMk cId="4059084587" sldId="258"/>
            <ac:picMk id="10" creationId="{C2BFD0D3-0051-688A-E547-57ACAA1CDCF1}"/>
          </ac:picMkLst>
        </pc:picChg>
        <pc:picChg chg="add del mod">
          <ac:chgData name="zerrin kozma" userId="c99fb836491dcc22" providerId="LiveId" clId="{FEC34790-0DD3-4AA8-BB00-45CB26C99534}" dt="2024-06-04T17:26:47.205" v="221" actId="21"/>
          <ac:picMkLst>
            <pc:docMk/>
            <pc:sldMk cId="4059084587" sldId="258"/>
            <ac:picMk id="12" creationId="{9768A96F-C09C-36FE-BD2B-65B98B1CF217}"/>
          </ac:picMkLst>
        </pc:picChg>
        <pc:picChg chg="add del mod">
          <ac:chgData name="zerrin kozma" userId="c99fb836491dcc22" providerId="LiveId" clId="{FEC34790-0DD3-4AA8-BB00-45CB26C99534}" dt="2024-06-04T17:26:47.205" v="221" actId="21"/>
          <ac:picMkLst>
            <pc:docMk/>
            <pc:sldMk cId="4059084587" sldId="258"/>
            <ac:picMk id="14" creationId="{B4ED955E-6263-B842-F45B-3D409DE8005D}"/>
          </ac:picMkLst>
        </pc:picChg>
      </pc:sldChg>
      <pc:sldChg chg="addSp delSp modSp new mod">
        <pc:chgData name="zerrin kozma" userId="c99fb836491dcc22" providerId="LiveId" clId="{FEC34790-0DD3-4AA8-BB00-45CB26C99534}" dt="2024-06-04T18:00:52.365" v="326" actId="1076"/>
        <pc:sldMkLst>
          <pc:docMk/>
          <pc:sldMk cId="3011863524" sldId="259"/>
        </pc:sldMkLst>
        <pc:spChg chg="del">
          <ac:chgData name="zerrin kozma" userId="c99fb836491dcc22" providerId="LiveId" clId="{FEC34790-0DD3-4AA8-BB00-45CB26C99534}" dt="2024-06-04T17:08:58.706" v="79" actId="478"/>
          <ac:spMkLst>
            <pc:docMk/>
            <pc:sldMk cId="3011863524" sldId="259"/>
            <ac:spMk id="2" creationId="{BF47807A-1649-830B-A021-3299AC62AC21}"/>
          </ac:spMkLst>
        </pc:spChg>
        <pc:spChg chg="del">
          <ac:chgData name="zerrin kozma" userId="c99fb836491dcc22" providerId="LiveId" clId="{FEC34790-0DD3-4AA8-BB00-45CB26C99534}" dt="2024-06-04T17:08:59.824" v="80" actId="478"/>
          <ac:spMkLst>
            <pc:docMk/>
            <pc:sldMk cId="3011863524" sldId="259"/>
            <ac:spMk id="3" creationId="{562447E4-15B3-9B7C-E328-D9F395C086C5}"/>
          </ac:spMkLst>
        </pc:spChg>
        <pc:spChg chg="add mod">
          <ac:chgData name="zerrin kozma" userId="c99fb836491dcc22" providerId="LiveId" clId="{FEC34790-0DD3-4AA8-BB00-45CB26C99534}" dt="2024-06-04T17:09:21.265" v="88" actId="20577"/>
          <ac:spMkLst>
            <pc:docMk/>
            <pc:sldMk cId="3011863524" sldId="259"/>
            <ac:spMk id="4" creationId="{A01CF424-0E1F-4EF4-09C2-9D4D740C8340}"/>
          </ac:spMkLst>
        </pc:spChg>
        <pc:spChg chg="mod topLvl">
          <ac:chgData name="zerrin kozma" userId="c99fb836491dcc22" providerId="LiveId" clId="{FEC34790-0DD3-4AA8-BB00-45CB26C99534}" dt="2024-06-04T17:29:11.767" v="290" actId="164"/>
          <ac:spMkLst>
            <pc:docMk/>
            <pc:sldMk cId="3011863524" sldId="259"/>
            <ac:spMk id="6" creationId="{58CE1F21-F9DB-4C5F-E905-7C9D4FE22B59}"/>
          </ac:spMkLst>
        </pc:spChg>
        <pc:spChg chg="mod topLvl">
          <ac:chgData name="zerrin kozma" userId="c99fb836491dcc22" providerId="LiveId" clId="{FEC34790-0DD3-4AA8-BB00-45CB26C99534}" dt="2024-06-04T17:29:11.767" v="290" actId="164"/>
          <ac:spMkLst>
            <pc:docMk/>
            <pc:sldMk cId="3011863524" sldId="259"/>
            <ac:spMk id="7" creationId="{A43B96FD-C009-48EA-1A00-862A4D19E7AA}"/>
          </ac:spMkLst>
        </pc:spChg>
        <pc:spChg chg="mod topLvl">
          <ac:chgData name="zerrin kozma" userId="c99fb836491dcc22" providerId="LiveId" clId="{FEC34790-0DD3-4AA8-BB00-45CB26C99534}" dt="2024-06-04T17:29:11.767" v="290" actId="164"/>
          <ac:spMkLst>
            <pc:docMk/>
            <pc:sldMk cId="3011863524" sldId="259"/>
            <ac:spMk id="8" creationId="{C6B77118-43E6-8BC1-4523-290EEB1189A2}"/>
          </ac:spMkLst>
        </pc:spChg>
        <pc:spChg chg="add mod">
          <ac:chgData name="zerrin kozma" userId="c99fb836491dcc22" providerId="LiveId" clId="{FEC34790-0DD3-4AA8-BB00-45CB26C99534}" dt="2024-06-04T17:28:55.659" v="287" actId="1036"/>
          <ac:spMkLst>
            <pc:docMk/>
            <pc:sldMk cId="3011863524" sldId="259"/>
            <ac:spMk id="17" creationId="{F6F2FB04-2CFA-2BAA-743C-0F7CE1754B77}"/>
          </ac:spMkLst>
        </pc:spChg>
        <pc:spChg chg="add del mod">
          <ac:chgData name="zerrin kozma" userId="c99fb836491dcc22" providerId="LiveId" clId="{FEC34790-0DD3-4AA8-BB00-45CB26C99534}" dt="2024-06-04T17:28:59.118" v="288" actId="478"/>
          <ac:spMkLst>
            <pc:docMk/>
            <pc:sldMk cId="3011863524" sldId="259"/>
            <ac:spMk id="18" creationId="{21539E87-62CC-7914-F7F7-2486E90B6AE0}"/>
          </ac:spMkLst>
        </pc:spChg>
        <pc:spChg chg="mod">
          <ac:chgData name="zerrin kozma" userId="c99fb836491dcc22" providerId="LiveId" clId="{FEC34790-0DD3-4AA8-BB00-45CB26C99534}" dt="2024-06-04T17:29:13.155" v="291"/>
          <ac:spMkLst>
            <pc:docMk/>
            <pc:sldMk cId="3011863524" sldId="259"/>
            <ac:spMk id="21" creationId="{0C8F8307-C088-F113-833F-CB14CF888563}"/>
          </ac:spMkLst>
        </pc:spChg>
        <pc:spChg chg="mod">
          <ac:chgData name="zerrin kozma" userId="c99fb836491dcc22" providerId="LiveId" clId="{FEC34790-0DD3-4AA8-BB00-45CB26C99534}" dt="2024-06-04T17:29:13.155" v="291"/>
          <ac:spMkLst>
            <pc:docMk/>
            <pc:sldMk cId="3011863524" sldId="259"/>
            <ac:spMk id="22" creationId="{8C2DD8E7-E9CB-AB79-D3D1-39FA375C8091}"/>
          </ac:spMkLst>
        </pc:spChg>
        <pc:spChg chg="mod">
          <ac:chgData name="zerrin kozma" userId="c99fb836491dcc22" providerId="LiveId" clId="{FEC34790-0DD3-4AA8-BB00-45CB26C99534}" dt="2024-06-04T17:29:13.155" v="291"/>
          <ac:spMkLst>
            <pc:docMk/>
            <pc:sldMk cId="3011863524" sldId="259"/>
            <ac:spMk id="23" creationId="{C0458552-7E93-EAB7-97AB-DE4C024F1786}"/>
          </ac:spMkLst>
        </pc:spChg>
        <pc:spChg chg="mod">
          <ac:chgData name="zerrin kozma" userId="c99fb836491dcc22" providerId="LiveId" clId="{FEC34790-0DD3-4AA8-BB00-45CB26C99534}" dt="2024-06-04T17:29:31.036" v="294"/>
          <ac:spMkLst>
            <pc:docMk/>
            <pc:sldMk cId="3011863524" sldId="259"/>
            <ac:spMk id="25" creationId="{8ED3810D-941C-DBE8-D9D8-62BD0F651F7E}"/>
          </ac:spMkLst>
        </pc:spChg>
        <pc:spChg chg="mod">
          <ac:chgData name="zerrin kozma" userId="c99fb836491dcc22" providerId="LiveId" clId="{FEC34790-0DD3-4AA8-BB00-45CB26C99534}" dt="2024-06-04T17:29:31.036" v="294"/>
          <ac:spMkLst>
            <pc:docMk/>
            <pc:sldMk cId="3011863524" sldId="259"/>
            <ac:spMk id="26" creationId="{846A4982-39A5-E370-B1FF-D49A4B9E2A32}"/>
          </ac:spMkLst>
        </pc:spChg>
        <pc:spChg chg="mod">
          <ac:chgData name="zerrin kozma" userId="c99fb836491dcc22" providerId="LiveId" clId="{FEC34790-0DD3-4AA8-BB00-45CB26C99534}" dt="2024-06-04T17:29:31.036" v="294"/>
          <ac:spMkLst>
            <pc:docMk/>
            <pc:sldMk cId="3011863524" sldId="259"/>
            <ac:spMk id="27" creationId="{8270CF28-B60E-8CEE-A4F9-CD66ACFD2EFC}"/>
          </ac:spMkLst>
        </pc:spChg>
        <pc:spChg chg="mod">
          <ac:chgData name="zerrin kozma" userId="c99fb836491dcc22" providerId="LiveId" clId="{FEC34790-0DD3-4AA8-BB00-45CB26C99534}" dt="2024-06-04T17:29:37.894" v="297"/>
          <ac:spMkLst>
            <pc:docMk/>
            <pc:sldMk cId="3011863524" sldId="259"/>
            <ac:spMk id="29" creationId="{30D2E3AF-10CC-73A8-FA99-B7F3AE04C982}"/>
          </ac:spMkLst>
        </pc:spChg>
        <pc:spChg chg="mod">
          <ac:chgData name="zerrin kozma" userId="c99fb836491dcc22" providerId="LiveId" clId="{FEC34790-0DD3-4AA8-BB00-45CB26C99534}" dt="2024-06-04T17:29:37.894" v="297"/>
          <ac:spMkLst>
            <pc:docMk/>
            <pc:sldMk cId="3011863524" sldId="259"/>
            <ac:spMk id="30" creationId="{64AD9DCD-67B6-5443-C1FF-07FFEB861506}"/>
          </ac:spMkLst>
        </pc:spChg>
        <pc:spChg chg="mod">
          <ac:chgData name="zerrin kozma" userId="c99fb836491dcc22" providerId="LiveId" clId="{FEC34790-0DD3-4AA8-BB00-45CB26C99534}" dt="2024-06-04T17:29:37.894" v="297"/>
          <ac:spMkLst>
            <pc:docMk/>
            <pc:sldMk cId="3011863524" sldId="259"/>
            <ac:spMk id="31" creationId="{B0ECDF1D-BE92-16DA-9B7A-8A1CC9C91FC8}"/>
          </ac:spMkLst>
        </pc:spChg>
        <pc:grpChg chg="add del mod">
          <ac:chgData name="zerrin kozma" userId="c99fb836491dcc22" providerId="LiveId" clId="{FEC34790-0DD3-4AA8-BB00-45CB26C99534}" dt="2024-06-04T17:25:37.137" v="119" actId="165"/>
          <ac:grpSpMkLst>
            <pc:docMk/>
            <pc:sldMk cId="3011863524" sldId="259"/>
            <ac:grpSpMk id="5" creationId="{EF779505-6BB3-452D-6269-1AC3E1A681B5}"/>
          </ac:grpSpMkLst>
        </pc:grpChg>
        <pc:grpChg chg="add del mod">
          <ac:chgData name="zerrin kozma" userId="c99fb836491dcc22" providerId="LiveId" clId="{FEC34790-0DD3-4AA8-BB00-45CB26C99534}" dt="2024-06-04T17:29:36.893" v="296" actId="478"/>
          <ac:grpSpMkLst>
            <pc:docMk/>
            <pc:sldMk cId="3011863524" sldId="259"/>
            <ac:grpSpMk id="19" creationId="{BA228462-A376-065A-25A8-31D9CB6F74A8}"/>
          </ac:grpSpMkLst>
        </pc:grpChg>
        <pc:grpChg chg="add del mod">
          <ac:chgData name="zerrin kozma" userId="c99fb836491dcc22" providerId="LiveId" clId="{FEC34790-0DD3-4AA8-BB00-45CB26C99534}" dt="2024-06-04T17:29:25.915" v="293" actId="478"/>
          <ac:grpSpMkLst>
            <pc:docMk/>
            <pc:sldMk cId="3011863524" sldId="259"/>
            <ac:grpSpMk id="20" creationId="{CA346E18-461D-DCFE-C396-081C220CFF79}"/>
          </ac:grpSpMkLst>
        </pc:grpChg>
        <pc:grpChg chg="add mod">
          <ac:chgData name="zerrin kozma" userId="c99fb836491dcc22" providerId="LiveId" clId="{FEC34790-0DD3-4AA8-BB00-45CB26C99534}" dt="2024-06-04T17:57:16.999" v="321" actId="1076"/>
          <ac:grpSpMkLst>
            <pc:docMk/>
            <pc:sldMk cId="3011863524" sldId="259"/>
            <ac:grpSpMk id="24" creationId="{F34A2CBF-1116-C8CE-BCF9-AF5354AED242}"/>
          </ac:grpSpMkLst>
        </pc:grpChg>
        <pc:grpChg chg="add mod">
          <ac:chgData name="zerrin kozma" userId="c99fb836491dcc22" providerId="LiveId" clId="{FEC34790-0DD3-4AA8-BB00-45CB26C99534}" dt="2024-06-04T17:29:37.894" v="297"/>
          <ac:grpSpMkLst>
            <pc:docMk/>
            <pc:sldMk cId="3011863524" sldId="259"/>
            <ac:grpSpMk id="28" creationId="{3D3948BD-31D3-C6EF-71F8-76DCEBA3EBAB}"/>
          </ac:grpSpMkLst>
        </pc:grpChg>
        <pc:picChg chg="add mod ord">
          <ac:chgData name="zerrin kozma" userId="c99fb836491dcc22" providerId="LiveId" clId="{FEC34790-0DD3-4AA8-BB00-45CB26C99534}" dt="2024-06-04T17:29:05.092" v="289" actId="167"/>
          <ac:picMkLst>
            <pc:docMk/>
            <pc:sldMk cId="3011863524" sldId="259"/>
            <ac:picMk id="10" creationId="{9DCC845C-5BB1-8CFD-712D-0329E2F6E210}"/>
          </ac:picMkLst>
        </pc:picChg>
        <pc:picChg chg="add del mod">
          <ac:chgData name="zerrin kozma" userId="c99fb836491dcc22" providerId="LiveId" clId="{FEC34790-0DD3-4AA8-BB00-45CB26C99534}" dt="2024-06-04T17:23:18.074" v="111" actId="478"/>
          <ac:picMkLst>
            <pc:docMk/>
            <pc:sldMk cId="3011863524" sldId="259"/>
            <ac:picMk id="12" creationId="{69D61092-C80F-95ED-A21C-8DF5071B1651}"/>
          </ac:picMkLst>
        </pc:picChg>
        <pc:picChg chg="add mod ord">
          <ac:chgData name="zerrin kozma" userId="c99fb836491dcc22" providerId="LiveId" clId="{FEC34790-0DD3-4AA8-BB00-45CB26C99534}" dt="2024-06-04T17:25:52.369" v="172" actId="1038"/>
          <ac:picMkLst>
            <pc:docMk/>
            <pc:sldMk cId="3011863524" sldId="259"/>
            <ac:picMk id="14" creationId="{CE9FD8F1-CA1B-D11A-956E-CCB7DD932BDB}"/>
          </ac:picMkLst>
        </pc:picChg>
        <pc:picChg chg="add mod">
          <ac:chgData name="zerrin kozma" userId="c99fb836491dcc22" providerId="LiveId" clId="{FEC34790-0DD3-4AA8-BB00-45CB26C99534}" dt="2024-06-04T17:25:48.262" v="163" actId="1076"/>
          <ac:picMkLst>
            <pc:docMk/>
            <pc:sldMk cId="3011863524" sldId="259"/>
            <ac:picMk id="16" creationId="{9A136B63-02B0-450F-185F-316A5BCA8690}"/>
          </ac:picMkLst>
        </pc:picChg>
        <pc:picChg chg="add mod ord">
          <ac:chgData name="zerrin kozma" userId="c99fb836491dcc22" providerId="LiveId" clId="{FEC34790-0DD3-4AA8-BB00-45CB26C99534}" dt="2024-06-04T17:41:19.848" v="313" actId="1076"/>
          <ac:picMkLst>
            <pc:docMk/>
            <pc:sldMk cId="3011863524" sldId="259"/>
            <ac:picMk id="33" creationId="{4ABAAF15-824C-7552-143E-899D80AE0F16}"/>
          </ac:picMkLst>
        </pc:picChg>
        <pc:picChg chg="add mod">
          <ac:chgData name="zerrin kozma" userId="c99fb836491dcc22" providerId="LiveId" clId="{FEC34790-0DD3-4AA8-BB00-45CB26C99534}" dt="2024-06-04T17:57:05.156" v="319" actId="1076"/>
          <ac:picMkLst>
            <pc:docMk/>
            <pc:sldMk cId="3011863524" sldId="259"/>
            <ac:picMk id="35" creationId="{C59E1343-202B-A918-064C-F8935650515E}"/>
          </ac:picMkLst>
        </pc:picChg>
        <pc:picChg chg="add mod">
          <ac:chgData name="zerrin kozma" userId="c99fb836491dcc22" providerId="LiveId" clId="{FEC34790-0DD3-4AA8-BB00-45CB26C99534}" dt="2024-06-04T18:00:52.365" v="326" actId="1076"/>
          <ac:picMkLst>
            <pc:docMk/>
            <pc:sldMk cId="3011863524" sldId="259"/>
            <ac:picMk id="37" creationId="{BD2D6B6D-5935-1935-2366-823D5ADAB954}"/>
          </ac:picMkLst>
        </pc:picChg>
      </pc:sldChg>
      <pc:sldChg chg="addSp modSp add del mod">
        <pc:chgData name="zerrin kozma" userId="c99fb836491dcc22" providerId="LiveId" clId="{FEC34790-0DD3-4AA8-BB00-45CB26C99534}" dt="2024-06-04T17:45:57.017" v="314" actId="2696"/>
        <pc:sldMkLst>
          <pc:docMk/>
          <pc:sldMk cId="1945249402" sldId="260"/>
        </pc:sldMkLst>
        <pc:spChg chg="mod">
          <ac:chgData name="zerrin kozma" userId="c99fb836491dcc22" providerId="LiveId" clId="{FEC34790-0DD3-4AA8-BB00-45CB26C99534}" dt="2024-06-04T17:09:57.474" v="99"/>
          <ac:spMkLst>
            <pc:docMk/>
            <pc:sldMk cId="1945249402" sldId="260"/>
            <ac:spMk id="3" creationId="{A1B6A2B9-23D5-12C2-4637-54DC16311DFA}"/>
          </ac:spMkLst>
        </pc:spChg>
        <pc:spChg chg="mod">
          <ac:chgData name="zerrin kozma" userId="c99fb836491dcc22" providerId="LiveId" clId="{FEC34790-0DD3-4AA8-BB00-45CB26C99534}" dt="2024-06-04T17:09:39.254" v="97" actId="20577"/>
          <ac:spMkLst>
            <pc:docMk/>
            <pc:sldMk cId="1945249402" sldId="260"/>
            <ac:spMk id="4" creationId="{A01CF424-0E1F-4EF4-09C2-9D4D740C8340}"/>
          </ac:spMkLst>
        </pc:spChg>
        <pc:spChg chg="mod">
          <ac:chgData name="zerrin kozma" userId="c99fb836491dcc22" providerId="LiveId" clId="{FEC34790-0DD3-4AA8-BB00-45CB26C99534}" dt="2024-06-04T17:09:57.474" v="99"/>
          <ac:spMkLst>
            <pc:docMk/>
            <pc:sldMk cId="1945249402" sldId="260"/>
            <ac:spMk id="5" creationId="{E897FD53-DFA2-F070-002A-B441FC06352F}"/>
          </ac:spMkLst>
        </pc:spChg>
        <pc:spChg chg="mod">
          <ac:chgData name="zerrin kozma" userId="c99fb836491dcc22" providerId="LiveId" clId="{FEC34790-0DD3-4AA8-BB00-45CB26C99534}" dt="2024-06-04T17:09:57.474" v="99"/>
          <ac:spMkLst>
            <pc:docMk/>
            <pc:sldMk cId="1945249402" sldId="260"/>
            <ac:spMk id="6" creationId="{65C2FE80-69F6-C529-6C81-7460A1EF5A57}"/>
          </ac:spMkLst>
        </pc:spChg>
        <pc:grpChg chg="add mod">
          <ac:chgData name="zerrin kozma" userId="c99fb836491dcc22" providerId="LiveId" clId="{FEC34790-0DD3-4AA8-BB00-45CB26C99534}" dt="2024-06-04T17:09:57.474" v="99"/>
          <ac:grpSpMkLst>
            <pc:docMk/>
            <pc:sldMk cId="1945249402" sldId="260"/>
            <ac:grpSpMk id="2" creationId="{90B7995D-4F4E-5E80-3BE4-23A0D13FED4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E673-1DF9-C133-61EE-ECDF6C289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4AC10-2E83-55AF-143B-AB2D49B64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89EA-98FD-D70C-CC13-C0063DCA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262A-F9C9-FF67-43D7-CF31B14A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9341-1E01-9645-18D8-B3F9464D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567C-9D02-1D5D-CC53-0A43F414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1466A-A8D2-7884-F40D-601B7C1B2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433C1-75B2-3B50-8F0C-EF828B4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E502-85F1-6C00-5615-CA06D6A8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C866-C456-EF0D-EBE0-B2FCDD8A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3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38964-7E7B-6FE8-A504-6DDACA39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FA9EB-F60F-EA39-B19A-C3FD1B8CC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B47F-E59C-4667-6BDD-C2DFD65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E40B-BFA2-F863-48A9-84D4083A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85BA-D82F-E760-D4D9-9390BBB1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F4E7-8523-AA3E-C8DC-0963C1FE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9473-0643-70A5-B9D6-57F19AD1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1922-3C08-3608-5CF6-254BF107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3D18-027D-FAAE-3AF8-B6F5B9FE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7DD0-2BD5-945B-030E-9974900E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A1FC-3C3F-4233-CE49-F637BB10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DFEFE-3157-F758-9FD5-B58E6D27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1AC5-3806-EA0D-2E4B-8249358F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A041-FAFA-81C0-EE85-B9F757DC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D0E1-7D08-CFE8-AE81-967DBF18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D4A1-C312-B4E5-C90C-3DD1E114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A866-6E4A-F743-E5DF-3F72C616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FBD5-2A0C-7267-2033-9055842D0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4E693-A768-23C6-336D-16DD7C14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7D2D5-675B-FA4C-8E81-97EEE3D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0B1C7-8D52-AD9A-B758-EA38170E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08FE-5BF2-4AD6-2AC9-DEA71607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F2D1-7FCA-E316-29BD-AA1B8F94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DB94-0142-8C1B-BC0B-D185C767A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71661-9CD9-FC1B-7146-298743C7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EBB58-1C1D-4EAE-02AA-582B8B1CD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4BA67-D5F1-09CC-0498-9A8E2E81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01FE8-FD83-C280-F884-8DB9F2C9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F784E-71B3-BCBD-B646-AD587076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9C32-BC1B-E056-3780-FF109014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66090-E54E-BB58-2DC4-05670FF8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601E5-0F80-D682-A62C-BEB73D1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29534-B4CB-F51C-F2C3-A14A996E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032AE-581C-1D98-32EF-07A23F06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80A5B-1BAD-5904-057D-B5C972CB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F1D28-40B1-B241-6628-BE6AB51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515-4519-7DAC-FD85-F86A57E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537-830C-8BCA-650B-7B9F5264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DC8F1-7D42-80FB-8CC1-76FFC3A3B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77D18-5C1B-4526-78D4-C0F8D131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073E-E2FD-4564-971A-BD4BEDF7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223A-C4AE-6568-17F2-6656E45E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1F71-B78B-C343-B65D-76AD9588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CE51-8534-A158-C6DC-2B60F45BB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23AA-361B-EE3F-3A8C-49483AC0A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13F4D-A533-574F-9D98-DDDB1696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E38E-6A14-E1E6-F953-E0F0C5B7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7479C-0618-DC29-8CB4-E4BAA795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5D983-095B-13C8-88AF-5878E35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D8E79-E8A9-E7F4-CB4C-B826A66D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FBD9-E046-3A8C-0967-D98618B5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92BE5-0BC4-4A9E-8A9C-E0D9CEADB47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9802-66B2-F31D-282C-E4E1D2AD6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EE29-C53A-F6C6-32FE-6F1705C5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9A681-9C4A-42D2-BEFD-65D5569C4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7" Type="http://schemas.openxmlformats.org/officeDocument/2006/relationships/image" Target="../media/image12.tif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"/><Relationship Id="rId5" Type="http://schemas.openxmlformats.org/officeDocument/2006/relationships/image" Target="../media/image10.tif"/><Relationship Id="rId4" Type="http://schemas.openxmlformats.org/officeDocument/2006/relationships/image" Target="../media/image9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EABB303-AACA-B88A-0816-47A737469029}"/>
              </a:ext>
            </a:extLst>
          </p:cNvPr>
          <p:cNvSpPr txBox="1">
            <a:spLocks/>
          </p:cNvSpPr>
          <p:nvPr/>
        </p:nvSpPr>
        <p:spPr>
          <a:xfrm>
            <a:off x="1115060" y="2601119"/>
            <a:ext cx="99618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OSD-217</a:t>
            </a:r>
          </a:p>
        </p:txBody>
      </p:sp>
    </p:spTree>
    <p:extLst>
      <p:ext uri="{BB962C8B-B14F-4D97-AF65-F5344CB8AC3E}">
        <p14:creationId xmlns:p14="http://schemas.microsoft.com/office/powerpoint/2010/main" val="276176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family and a family&#10;&#10;Description automatically generated with medium confidence">
            <a:extLst>
              <a:ext uri="{FF2B5EF4-FFF2-40B4-BE49-F238E27FC236}">
                <a16:creationId xmlns:a16="http://schemas.microsoft.com/office/drawing/2014/main" id="{B4ED955E-6263-B842-F45B-3D409DE80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0" y="3609337"/>
            <a:ext cx="3383280" cy="2907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7891E8-1C6F-84F9-4411-67D6C14AA16D}"/>
              </a:ext>
            </a:extLst>
          </p:cNvPr>
          <p:cNvSpPr txBox="1"/>
          <p:nvPr/>
        </p:nvSpPr>
        <p:spPr>
          <a:xfrm>
            <a:off x="0" y="19414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OSD-217 FLT Leaf and FLT Root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hart of species and species&#10;&#10;Description automatically generated with medium confidence">
            <a:extLst>
              <a:ext uri="{FF2B5EF4-FFF2-40B4-BE49-F238E27FC236}">
                <a16:creationId xmlns:a16="http://schemas.microsoft.com/office/drawing/2014/main" id="{7A8C4B35-BE8B-3CF3-6933-27AE437EA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6" y="366838"/>
            <a:ext cx="3590544" cy="2926080"/>
          </a:xfrm>
          <a:prstGeom prst="rect">
            <a:avLst/>
          </a:prstGeom>
        </p:spPr>
      </p:pic>
      <p:pic>
        <p:nvPicPr>
          <p:cNvPr id="8" name="Picture 7" descr="A graph of a number of plants&#10;&#10;Description automatically generated">
            <a:extLst>
              <a:ext uri="{FF2B5EF4-FFF2-40B4-BE49-F238E27FC236}">
                <a16:creationId xmlns:a16="http://schemas.microsoft.com/office/drawing/2014/main" id="{6ABBD6B8-9FD2-CE0B-E749-FDBE75A3B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18" y="366838"/>
            <a:ext cx="3130296" cy="2926080"/>
          </a:xfrm>
          <a:prstGeom prst="rect">
            <a:avLst/>
          </a:prstGeom>
        </p:spPr>
      </p:pic>
      <p:pic>
        <p:nvPicPr>
          <p:cNvPr id="10" name="Picture 9" descr="A graph of a family and nitrobacterium&#10;&#10;Description automatically generated">
            <a:extLst>
              <a:ext uri="{FF2B5EF4-FFF2-40B4-BE49-F238E27FC236}">
                <a16:creationId xmlns:a16="http://schemas.microsoft.com/office/drawing/2014/main" id="{965EEEE7-84A3-ECA2-332B-5874CB24D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" y="375887"/>
            <a:ext cx="3383280" cy="29260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1E930A-A8D3-441B-152C-23354D80654E}"/>
              </a:ext>
            </a:extLst>
          </p:cNvPr>
          <p:cNvGrpSpPr/>
          <p:nvPr/>
        </p:nvGrpSpPr>
        <p:grpSpPr>
          <a:xfrm>
            <a:off x="475429" y="366838"/>
            <a:ext cx="7787147" cy="292387"/>
            <a:chOff x="475429" y="366838"/>
            <a:chExt cx="7787147" cy="2923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02FDE7-43DC-25CC-6FCE-B0579FBB6632}"/>
                </a:ext>
              </a:extLst>
            </p:cNvPr>
            <p:cNvSpPr txBox="1"/>
            <p:nvPr/>
          </p:nvSpPr>
          <p:spPr>
            <a:xfrm>
              <a:off x="475429" y="366839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8A73ED-06B4-9126-4499-DB8167FDF161}"/>
                </a:ext>
              </a:extLst>
            </p:cNvPr>
            <p:cNvSpPr txBox="1"/>
            <p:nvPr/>
          </p:nvSpPr>
          <p:spPr>
            <a:xfrm>
              <a:off x="4077495" y="36683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28A151-97CF-8267-5006-EEECD833D410}"/>
                </a:ext>
              </a:extLst>
            </p:cNvPr>
            <p:cNvSpPr txBox="1"/>
            <p:nvPr/>
          </p:nvSpPr>
          <p:spPr>
            <a:xfrm>
              <a:off x="7859453" y="382226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D38CE4-C67F-9D53-0A01-23992E873F51}"/>
              </a:ext>
            </a:extLst>
          </p:cNvPr>
          <p:cNvSpPr txBox="1"/>
          <p:nvPr/>
        </p:nvSpPr>
        <p:spPr>
          <a:xfrm>
            <a:off x="0" y="3343867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OSD-217 GC Leaf and GC Root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graph of different species&#10;&#10;Description automatically generated">
            <a:extLst>
              <a:ext uri="{FF2B5EF4-FFF2-40B4-BE49-F238E27FC236}">
                <a16:creationId xmlns:a16="http://schemas.microsoft.com/office/drawing/2014/main" id="{C2BFD0D3-0051-688A-E547-57ACAA1CD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6" y="3609337"/>
            <a:ext cx="3590544" cy="2907792"/>
          </a:xfrm>
          <a:prstGeom prst="rect">
            <a:avLst/>
          </a:prstGeom>
        </p:spPr>
      </p:pic>
      <p:pic>
        <p:nvPicPr>
          <p:cNvPr id="17" name="Picture 16" descr="A graph of 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768A96F-C09C-36FE-BD2B-65B98B1C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18" y="3609337"/>
            <a:ext cx="3130296" cy="290779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B9FE21A-B8D7-2F1C-6487-6DA6D2C5CDDA}"/>
              </a:ext>
            </a:extLst>
          </p:cNvPr>
          <p:cNvGrpSpPr/>
          <p:nvPr/>
        </p:nvGrpSpPr>
        <p:grpSpPr>
          <a:xfrm>
            <a:off x="475429" y="3719505"/>
            <a:ext cx="7787147" cy="292387"/>
            <a:chOff x="475429" y="366838"/>
            <a:chExt cx="7787147" cy="2923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50ED96-43D8-05AD-6AA7-986DDDDF7F1A}"/>
                </a:ext>
              </a:extLst>
            </p:cNvPr>
            <p:cNvSpPr txBox="1"/>
            <p:nvPr/>
          </p:nvSpPr>
          <p:spPr>
            <a:xfrm>
              <a:off x="475429" y="366839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9E61AC-9F50-CA9E-DEF2-3351FAC3F9C8}"/>
                </a:ext>
              </a:extLst>
            </p:cNvPr>
            <p:cNvSpPr txBox="1"/>
            <p:nvPr/>
          </p:nvSpPr>
          <p:spPr>
            <a:xfrm>
              <a:off x="4077495" y="36683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E824E3-8AA4-B842-6708-96943FA75CBF}"/>
                </a:ext>
              </a:extLst>
            </p:cNvPr>
            <p:cNvSpPr txBox="1"/>
            <p:nvPr/>
          </p:nvSpPr>
          <p:spPr>
            <a:xfrm>
              <a:off x="7859453" y="382226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graph of a family&#10;&#10;Description automatically generated">
            <a:extLst>
              <a:ext uri="{FF2B5EF4-FFF2-40B4-BE49-F238E27FC236}">
                <a16:creationId xmlns:a16="http://schemas.microsoft.com/office/drawing/2014/main" id="{4ABAAF15-824C-7552-143E-899D80AE0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0" y="3739304"/>
            <a:ext cx="3291840" cy="2929128"/>
          </a:xfrm>
          <a:prstGeom prst="rect">
            <a:avLst/>
          </a:prstGeom>
        </p:spPr>
      </p:pic>
      <p:pic>
        <p:nvPicPr>
          <p:cNvPr id="10" name="Picture 9" descr="A graph of a family and a leaf&#10;&#10;Description automatically generated with medium confidence">
            <a:extLst>
              <a:ext uri="{FF2B5EF4-FFF2-40B4-BE49-F238E27FC236}">
                <a16:creationId xmlns:a16="http://schemas.microsoft.com/office/drawing/2014/main" id="{9DCC845C-5BB1-8CFD-712D-0329E2F6E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90" y="428845"/>
            <a:ext cx="3383280" cy="2913888"/>
          </a:xfrm>
          <a:prstGeom prst="rect">
            <a:avLst/>
          </a:prstGeom>
        </p:spPr>
      </p:pic>
      <p:pic>
        <p:nvPicPr>
          <p:cNvPr id="14" name="Picture 13" descr="A graph of a number of plants&#10;&#10;Description automatically generated">
            <a:extLst>
              <a:ext uri="{FF2B5EF4-FFF2-40B4-BE49-F238E27FC236}">
                <a16:creationId xmlns:a16="http://schemas.microsoft.com/office/drawing/2014/main" id="{CE9FD8F1-CA1B-D11A-956E-CCB7DD932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01" y="427318"/>
            <a:ext cx="3221736" cy="2913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1CF424-0E1F-4EF4-09C2-9D4D740C8340}"/>
              </a:ext>
            </a:extLst>
          </p:cNvPr>
          <p:cNvSpPr txBox="1"/>
          <p:nvPr/>
        </p:nvSpPr>
        <p:spPr>
          <a:xfrm>
            <a:off x="0" y="19414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OSD-217 FLT Leaf and GC Leaf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graph of different species&#10;&#10;Description automatically generated">
            <a:extLst>
              <a:ext uri="{FF2B5EF4-FFF2-40B4-BE49-F238E27FC236}">
                <a16:creationId xmlns:a16="http://schemas.microsoft.com/office/drawing/2014/main" id="{9A136B63-02B0-450F-185F-316A5BCA8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090" y="381640"/>
            <a:ext cx="3590544" cy="29138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F2FB04-2CFA-2BAA-743C-0F7CE1754B77}"/>
              </a:ext>
            </a:extLst>
          </p:cNvPr>
          <p:cNvSpPr txBox="1"/>
          <p:nvPr/>
        </p:nvSpPr>
        <p:spPr>
          <a:xfrm>
            <a:off x="73742" y="3367299"/>
            <a:ext cx="7382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Bacteria – OSD-217 FLT Root and GC Root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4A2CBF-1116-C8CE-BCF9-AF5354AED242}"/>
              </a:ext>
            </a:extLst>
          </p:cNvPr>
          <p:cNvGrpSpPr/>
          <p:nvPr/>
        </p:nvGrpSpPr>
        <p:grpSpPr>
          <a:xfrm>
            <a:off x="475429" y="3739304"/>
            <a:ext cx="7787147" cy="292387"/>
            <a:chOff x="475429" y="366838"/>
            <a:chExt cx="7787147" cy="2923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D3810D-941C-DBE8-D9D8-62BD0F651F7E}"/>
                </a:ext>
              </a:extLst>
            </p:cNvPr>
            <p:cNvSpPr txBox="1"/>
            <p:nvPr/>
          </p:nvSpPr>
          <p:spPr>
            <a:xfrm>
              <a:off x="475429" y="366839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6A4982-39A5-E370-B1FF-D49A4B9E2A32}"/>
                </a:ext>
              </a:extLst>
            </p:cNvPr>
            <p:cNvSpPr txBox="1"/>
            <p:nvPr/>
          </p:nvSpPr>
          <p:spPr>
            <a:xfrm>
              <a:off x="4077495" y="36683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70CF28-B60E-8CEE-A4F9-CD66ACFD2EFC}"/>
                </a:ext>
              </a:extLst>
            </p:cNvPr>
            <p:cNvSpPr txBox="1"/>
            <p:nvPr/>
          </p:nvSpPr>
          <p:spPr>
            <a:xfrm>
              <a:off x="7859453" y="382226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3948BD-31D3-C6EF-71F8-76DCEBA3EBAB}"/>
              </a:ext>
            </a:extLst>
          </p:cNvPr>
          <p:cNvGrpSpPr/>
          <p:nvPr/>
        </p:nvGrpSpPr>
        <p:grpSpPr>
          <a:xfrm>
            <a:off x="475429" y="366838"/>
            <a:ext cx="7787147" cy="292387"/>
            <a:chOff x="475429" y="366838"/>
            <a:chExt cx="7787147" cy="2923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D2E3AF-10CC-73A8-FA99-B7F3AE04C982}"/>
                </a:ext>
              </a:extLst>
            </p:cNvPr>
            <p:cNvSpPr txBox="1"/>
            <p:nvPr/>
          </p:nvSpPr>
          <p:spPr>
            <a:xfrm>
              <a:off x="475429" y="366839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AD9DCD-67B6-5443-C1FF-07FFEB861506}"/>
                </a:ext>
              </a:extLst>
            </p:cNvPr>
            <p:cNvSpPr txBox="1"/>
            <p:nvPr/>
          </p:nvSpPr>
          <p:spPr>
            <a:xfrm>
              <a:off x="4077495" y="366838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ECDF1D-BE92-16DA-9B7A-8A1CC9C91FC8}"/>
                </a:ext>
              </a:extLst>
            </p:cNvPr>
            <p:cNvSpPr txBox="1"/>
            <p:nvPr/>
          </p:nvSpPr>
          <p:spPr>
            <a:xfrm>
              <a:off x="7859453" y="382226"/>
              <a:ext cx="4031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5" name="Picture 34" descr="A graph of species and root&#10;&#10;Description automatically generated with medium confidence">
            <a:extLst>
              <a:ext uri="{FF2B5EF4-FFF2-40B4-BE49-F238E27FC236}">
                <a16:creationId xmlns:a16="http://schemas.microsoft.com/office/drawing/2014/main" id="{C59E1343-202B-A918-064C-F89356505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962" y="3739304"/>
            <a:ext cx="3352800" cy="2926080"/>
          </a:xfrm>
          <a:prstGeom prst="rect">
            <a:avLst/>
          </a:prstGeom>
        </p:spPr>
      </p:pic>
      <p:pic>
        <p:nvPicPr>
          <p:cNvPr id="37" name="Picture 36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BD2D6B6D-5935-1935-2366-823D5ADAB9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701" y="3736256"/>
            <a:ext cx="3057144" cy="29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zerrin kozma</dc:creator>
  <cp:lastModifiedBy>zerrin kozma</cp:lastModifiedBy>
  <cp:revision>1</cp:revision>
  <dcterms:created xsi:type="dcterms:W3CDTF">2024-06-04T16:32:08Z</dcterms:created>
  <dcterms:modified xsi:type="dcterms:W3CDTF">2024-06-04T18:45:43Z</dcterms:modified>
</cp:coreProperties>
</file>