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50DF2-4D96-446A-9E86-28C748B06C9B}" v="7" dt="2024-06-06T13:14:50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rrin kozma" userId="c99fb836491dcc22" providerId="LiveId" clId="{39450DF2-4D96-446A-9E86-28C748B06C9B}"/>
    <pc:docChg chg="undo custSel addSld modSld">
      <pc:chgData name="zerrin kozma" userId="c99fb836491dcc22" providerId="LiveId" clId="{39450DF2-4D96-446A-9E86-28C748B06C9B}" dt="2024-06-06T13:15:57.363" v="133" actId="1076"/>
      <pc:docMkLst>
        <pc:docMk/>
      </pc:docMkLst>
      <pc:sldChg chg="addSp delSp modSp new mod">
        <pc:chgData name="zerrin kozma" userId="c99fb836491dcc22" providerId="LiveId" clId="{39450DF2-4D96-446A-9E86-28C748B06C9B}" dt="2024-06-06T12:56:28.840" v="14" actId="20577"/>
        <pc:sldMkLst>
          <pc:docMk/>
          <pc:sldMk cId="698201169" sldId="256"/>
        </pc:sldMkLst>
        <pc:spChg chg="del">
          <ac:chgData name="zerrin kozma" userId="c99fb836491dcc22" providerId="LiveId" clId="{39450DF2-4D96-446A-9E86-28C748B06C9B}" dt="2024-06-06T12:55:31.050" v="1" actId="478"/>
          <ac:spMkLst>
            <pc:docMk/>
            <pc:sldMk cId="698201169" sldId="256"/>
            <ac:spMk id="2" creationId="{6018C7F3-E6D6-131C-3686-EB7B065485E1}"/>
          </ac:spMkLst>
        </pc:spChg>
        <pc:spChg chg="del">
          <ac:chgData name="zerrin kozma" userId="c99fb836491dcc22" providerId="LiveId" clId="{39450DF2-4D96-446A-9E86-28C748B06C9B}" dt="2024-06-06T12:55:32.186" v="2" actId="478"/>
          <ac:spMkLst>
            <pc:docMk/>
            <pc:sldMk cId="698201169" sldId="256"/>
            <ac:spMk id="3" creationId="{F30426E0-5512-FD24-7971-45AAB740C384}"/>
          </ac:spMkLst>
        </pc:spChg>
        <pc:spChg chg="add mod">
          <ac:chgData name="zerrin kozma" userId="c99fb836491dcc22" providerId="LiveId" clId="{39450DF2-4D96-446A-9E86-28C748B06C9B}" dt="2024-06-06T12:56:28.840" v="14" actId="20577"/>
          <ac:spMkLst>
            <pc:docMk/>
            <pc:sldMk cId="698201169" sldId="256"/>
            <ac:spMk id="4" creationId="{FBD43280-43C7-3CA1-C76A-D2D264B1237C}"/>
          </ac:spMkLst>
        </pc:spChg>
      </pc:sldChg>
      <pc:sldChg chg="addSp delSp modSp new mod">
        <pc:chgData name="zerrin kozma" userId="c99fb836491dcc22" providerId="LiveId" clId="{39450DF2-4D96-446A-9E86-28C748B06C9B}" dt="2024-06-06T13:15:57.363" v="133" actId="1076"/>
        <pc:sldMkLst>
          <pc:docMk/>
          <pc:sldMk cId="3905515614" sldId="257"/>
        </pc:sldMkLst>
        <pc:spChg chg="del">
          <ac:chgData name="zerrin kozma" userId="c99fb836491dcc22" providerId="LiveId" clId="{39450DF2-4D96-446A-9E86-28C748B06C9B}" dt="2024-06-06T12:55:47.449" v="4" actId="478"/>
          <ac:spMkLst>
            <pc:docMk/>
            <pc:sldMk cId="3905515614" sldId="257"/>
            <ac:spMk id="2" creationId="{B6E98542-7C01-261D-6CBE-5DA725B92414}"/>
          </ac:spMkLst>
        </pc:spChg>
        <pc:spChg chg="del">
          <ac:chgData name="zerrin kozma" userId="c99fb836491dcc22" providerId="LiveId" clId="{39450DF2-4D96-446A-9E86-28C748B06C9B}" dt="2024-06-06T12:55:48.502" v="5" actId="478"/>
          <ac:spMkLst>
            <pc:docMk/>
            <pc:sldMk cId="3905515614" sldId="257"/>
            <ac:spMk id="3" creationId="{67A33252-E295-DD59-12F7-EB38C381B0FE}"/>
          </ac:spMkLst>
        </pc:spChg>
        <pc:spChg chg="mod topLvl">
          <ac:chgData name="zerrin kozma" userId="c99fb836491dcc22" providerId="LiveId" clId="{39450DF2-4D96-446A-9E86-28C748B06C9B}" dt="2024-06-06T13:15:32.121" v="129" actId="1036"/>
          <ac:spMkLst>
            <pc:docMk/>
            <pc:sldMk cId="3905515614" sldId="257"/>
            <ac:spMk id="5" creationId="{C3EADA6F-6E05-DEF6-19D7-2E5AC11A56CB}"/>
          </ac:spMkLst>
        </pc:spChg>
        <pc:spChg chg="mod topLvl">
          <ac:chgData name="zerrin kozma" userId="c99fb836491dcc22" providerId="LiveId" clId="{39450DF2-4D96-446A-9E86-28C748B06C9B}" dt="2024-06-06T13:14:46.428" v="43" actId="20577"/>
          <ac:spMkLst>
            <pc:docMk/>
            <pc:sldMk cId="3905515614" sldId="257"/>
            <ac:spMk id="6" creationId="{25E5F355-20B3-3779-8CAF-2BC30ECF05E9}"/>
          </ac:spMkLst>
        </pc:spChg>
        <pc:spChg chg="mod topLvl">
          <ac:chgData name="zerrin kozma" userId="c99fb836491dcc22" providerId="LiveId" clId="{39450DF2-4D96-446A-9E86-28C748B06C9B}" dt="2024-06-06T13:15:32.121" v="129" actId="1036"/>
          <ac:spMkLst>
            <pc:docMk/>
            <pc:sldMk cId="3905515614" sldId="257"/>
            <ac:spMk id="7" creationId="{7B73DD28-0288-DAAC-6F44-C1F5AEAB25BB}"/>
          </ac:spMkLst>
        </pc:spChg>
        <pc:spChg chg="add mod">
          <ac:chgData name="zerrin kozma" userId="c99fb836491dcc22" providerId="LiveId" clId="{39450DF2-4D96-446A-9E86-28C748B06C9B}" dt="2024-06-06T12:56:47.850" v="24" actId="20577"/>
          <ac:spMkLst>
            <pc:docMk/>
            <pc:sldMk cId="3905515614" sldId="257"/>
            <ac:spMk id="8" creationId="{BCAB8BAF-E611-8280-630E-701A7FB5627F}"/>
          </ac:spMkLst>
        </pc:spChg>
        <pc:spChg chg="add del mod">
          <ac:chgData name="zerrin kozma" userId="c99fb836491dcc22" providerId="LiveId" clId="{39450DF2-4D96-446A-9E86-28C748B06C9B}" dt="2024-06-06T12:56:51.947" v="25" actId="478"/>
          <ac:spMkLst>
            <pc:docMk/>
            <pc:sldMk cId="3905515614" sldId="257"/>
            <ac:spMk id="9" creationId="{1DC6C6FD-EFDF-D6F6-A593-E07C70BC1882}"/>
          </ac:spMkLst>
        </pc:spChg>
        <pc:spChg chg="mod">
          <ac:chgData name="zerrin kozma" userId="c99fb836491dcc22" providerId="LiveId" clId="{39450DF2-4D96-446A-9E86-28C748B06C9B}" dt="2024-06-06T12:56:02.335" v="7"/>
          <ac:spMkLst>
            <pc:docMk/>
            <pc:sldMk cId="3905515614" sldId="257"/>
            <ac:spMk id="11" creationId="{8612FD58-4003-2CE8-F25B-E26824865C2F}"/>
          </ac:spMkLst>
        </pc:spChg>
        <pc:spChg chg="mod">
          <ac:chgData name="zerrin kozma" userId="c99fb836491dcc22" providerId="LiveId" clId="{39450DF2-4D96-446A-9E86-28C748B06C9B}" dt="2024-06-06T12:56:02.335" v="7"/>
          <ac:spMkLst>
            <pc:docMk/>
            <pc:sldMk cId="3905515614" sldId="257"/>
            <ac:spMk id="12" creationId="{FB8C38C1-8133-7F55-2CAD-5E4336DBC9AD}"/>
          </ac:spMkLst>
        </pc:spChg>
        <pc:spChg chg="mod">
          <ac:chgData name="zerrin kozma" userId="c99fb836491dcc22" providerId="LiveId" clId="{39450DF2-4D96-446A-9E86-28C748B06C9B}" dt="2024-06-06T12:56:02.335" v="7"/>
          <ac:spMkLst>
            <pc:docMk/>
            <pc:sldMk cId="3905515614" sldId="257"/>
            <ac:spMk id="13" creationId="{47DF4DBF-EBE7-5B4D-E5E1-1F3662883370}"/>
          </ac:spMkLst>
        </pc:spChg>
        <pc:grpChg chg="add del mod">
          <ac:chgData name="zerrin kozma" userId="c99fb836491dcc22" providerId="LiveId" clId="{39450DF2-4D96-446A-9E86-28C748B06C9B}" dt="2024-06-06T13:14:17.914" v="32" actId="165"/>
          <ac:grpSpMkLst>
            <pc:docMk/>
            <pc:sldMk cId="3905515614" sldId="257"/>
            <ac:grpSpMk id="4" creationId="{F4FB40D1-5D72-6F78-7C8E-3CA660553C5A}"/>
          </ac:grpSpMkLst>
        </pc:grpChg>
        <pc:grpChg chg="add del mod">
          <ac:chgData name="zerrin kozma" userId="c99fb836491dcc22" providerId="LiveId" clId="{39450DF2-4D96-446A-9E86-28C748B06C9B}" dt="2024-06-06T12:56:53.122" v="26" actId="478"/>
          <ac:grpSpMkLst>
            <pc:docMk/>
            <pc:sldMk cId="3905515614" sldId="257"/>
            <ac:grpSpMk id="10" creationId="{D6B94477-D729-00D5-00A3-61C8AB461EC5}"/>
          </ac:grpSpMkLst>
        </pc:grpChg>
        <pc:picChg chg="add mod ord">
          <ac:chgData name="zerrin kozma" userId="c99fb836491dcc22" providerId="LiveId" clId="{39450DF2-4D96-446A-9E86-28C748B06C9B}" dt="2024-06-06T13:15:57.363" v="133" actId="1076"/>
          <ac:picMkLst>
            <pc:docMk/>
            <pc:sldMk cId="3905515614" sldId="257"/>
            <ac:picMk id="15" creationId="{76AFCF33-AE81-114A-BBE7-F9255D4E098E}"/>
          </ac:picMkLst>
        </pc:picChg>
        <pc:picChg chg="add mod ord">
          <ac:chgData name="zerrin kozma" userId="c99fb836491dcc22" providerId="LiveId" clId="{39450DF2-4D96-446A-9E86-28C748B06C9B}" dt="2024-06-06T13:15:45.115" v="131" actId="1076"/>
          <ac:picMkLst>
            <pc:docMk/>
            <pc:sldMk cId="3905515614" sldId="257"/>
            <ac:picMk id="17" creationId="{688754BD-5CCA-B72F-4DB4-B388FFDD3A24}"/>
          </ac:picMkLst>
        </pc:picChg>
        <pc:picChg chg="add mod ord">
          <ac:chgData name="zerrin kozma" userId="c99fb836491dcc22" providerId="LiveId" clId="{39450DF2-4D96-446A-9E86-28C748B06C9B}" dt="2024-06-06T13:15:47.499" v="132" actId="1076"/>
          <ac:picMkLst>
            <pc:docMk/>
            <pc:sldMk cId="3905515614" sldId="257"/>
            <ac:picMk id="19" creationId="{B4924699-FF16-783D-2150-FE9C0AD69C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A4BE-41BC-F088-B051-E754B1064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27EC3-1F16-1D2B-9EFA-CE9F2B03F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E5B4-D2E4-D30A-A236-4822076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92C2-863D-41DE-B525-68C2E2E96DF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5324-B784-B220-38E0-50916165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06E7-D415-9C4B-B7C3-7244BC0B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EACD-538C-44B5-8AC7-77CD0A32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9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E791-5187-4BA6-4846-C90DA889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FDD44-4E57-D9C6-FB1A-4CE1E788B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89171-0839-8BE5-8C0F-2E3E668D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92C2-863D-41DE-B525-68C2E2E96DF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4212-0BF0-F9B3-C15B-CED46CD0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07C0D-7527-8DCC-C208-835A43D4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EACD-538C-44B5-8AC7-77CD0A32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20CE4-90DD-5ACA-2476-57BA64414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CCA12-29B7-D9AE-72F5-37E3A8491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6A90-1AA4-4BC2-A157-EA2E1C9A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92C2-863D-41DE-B525-68C2E2E96DF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6EA2-6EE3-8E68-670F-B541F740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BC83-9B4A-A649-08A8-A2CEEECF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EACD-538C-44B5-8AC7-77CD0A32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3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2182-190C-B299-EC2F-31149C9A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DA0A-6419-03D3-B534-C1AFA202B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0CE6-98CC-89F6-A1B4-D26D9BD0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92C2-863D-41DE-B525-68C2E2E96DF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6556-4591-6B3C-8283-4156800C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8669F-126B-F33D-1AEF-2C5BF194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EACD-538C-44B5-8AC7-77CD0A32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0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F53C-ED91-6919-B0F2-BD11F1E3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0B4E2-4943-A35F-7D8B-435BF5B4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DD2E7-93B9-25CD-560F-680A9D9B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92C2-863D-41DE-B525-68C2E2E96DF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DB9E2-8945-D03C-4F46-B33823E1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8B2A3-9489-356D-AB7E-02110046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EACD-538C-44B5-8AC7-77CD0A32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3431-E90F-EBF2-59F5-E4DDB190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2202-F0A6-0635-2877-A6B37BFCF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A0916-2A01-2DA5-4F16-8B5A9E170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982F6-A3BC-38A3-059E-18A112D1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92C2-863D-41DE-B525-68C2E2E96DF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B44BF-5A09-CB82-C18B-B4ED1ACE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D56A2-243D-5BB7-8AE1-0472BB9F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EACD-538C-44B5-8AC7-77CD0A32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567B-352A-3408-8CD0-BBED7A6A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9171D-A7AA-8198-5167-54BD1CED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67EC9-BBC2-4A5B-1DA4-1FB97FD37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3CC5A-EA72-49EC-25E4-466613036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836D7-960A-BEE3-5F00-741A2FDE5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61DD0-D927-DBE5-3CDC-C51F924E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92C2-863D-41DE-B525-68C2E2E96DF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9F18B-7070-9CC1-747C-25CE0827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4A2BF-1182-F265-0BAD-E899AF3B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EACD-538C-44B5-8AC7-77CD0A32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0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4F8C-607B-ECDD-1BBE-47141373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A0E51-47F6-D368-0D58-3CEA13D0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92C2-863D-41DE-B525-68C2E2E96DF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2F7D6-BFAE-D852-43B6-21BE3A3B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0E5ED-EDED-A5DF-FA59-9FA42A08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EACD-538C-44B5-8AC7-77CD0A32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7508C-7E4F-EA65-3F48-C90F9243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92C2-863D-41DE-B525-68C2E2E96DF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43C3E-1CC1-EA5D-011E-97CA2508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7D063-9D62-112E-E048-46F57CB4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EACD-538C-44B5-8AC7-77CD0A32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3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C814-65D6-DCF7-71F7-BBD3D204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6F82-9B71-B752-690A-D6333D264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32014-283B-BB72-A28D-6E5778FD9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2A3F8-786D-69A1-71E4-D8CDF3F0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92C2-863D-41DE-B525-68C2E2E96DF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1AE27-73B1-BA11-B777-5A3CB873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4BAD8-F5CB-1173-923D-09CC8581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EACD-538C-44B5-8AC7-77CD0A32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4F46-42C9-A292-3FE7-C1F1DBDF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2DEF2-E25E-56D6-9E0F-EE75686EA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C0023-6ED0-18B1-524F-44F9F48AF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3BFD6-CB6A-2F67-0515-F85E5B7A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92C2-863D-41DE-B525-68C2E2E96DF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5F45C-C425-8630-7019-2CD6DAF2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60177-C79D-4B53-5D27-0DFFCD37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EACD-538C-44B5-8AC7-77CD0A32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5D816-54B6-37E8-CCAE-D15BAECC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F4186-D1A2-40B2-D692-FA224967E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3EC4-3875-F8C5-3325-4C959E904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F92C2-863D-41DE-B525-68C2E2E96DF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91AE-2BA1-F319-CA06-B1FDFED01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4036-CEE4-75AB-1843-F347BEF5B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C8EACD-538C-44B5-8AC7-77CD0A32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BD43280-43C7-3CA1-C76A-D2D264B1237C}"/>
              </a:ext>
            </a:extLst>
          </p:cNvPr>
          <p:cNvSpPr txBox="1">
            <a:spLocks/>
          </p:cNvSpPr>
          <p:nvPr/>
        </p:nvSpPr>
        <p:spPr>
          <a:xfrm>
            <a:off x="1115060" y="2601119"/>
            <a:ext cx="996188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OSD-522</a:t>
            </a:r>
          </a:p>
        </p:txBody>
      </p:sp>
    </p:spTree>
    <p:extLst>
      <p:ext uri="{BB962C8B-B14F-4D97-AF65-F5344CB8AC3E}">
        <p14:creationId xmlns:p14="http://schemas.microsoft.com/office/powerpoint/2010/main" val="69820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hart of different species&#10;&#10;Description automatically generated with medium confidence">
            <a:extLst>
              <a:ext uri="{FF2B5EF4-FFF2-40B4-BE49-F238E27FC236}">
                <a16:creationId xmlns:a16="http://schemas.microsoft.com/office/drawing/2014/main" id="{B4924699-FF16-783D-2150-FE9C0AD69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745" y="3597123"/>
            <a:ext cx="3752088" cy="2740152"/>
          </a:xfrm>
          <a:prstGeom prst="rect">
            <a:avLst/>
          </a:prstGeom>
        </p:spPr>
      </p:pic>
      <p:pic>
        <p:nvPicPr>
          <p:cNvPr id="17" name="Picture 1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88754BD-5CCA-B72F-4DB4-B388FFDD3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71" y="549373"/>
            <a:ext cx="3212592" cy="2740152"/>
          </a:xfrm>
          <a:prstGeom prst="rect">
            <a:avLst/>
          </a:prstGeom>
        </p:spPr>
      </p:pic>
      <p:pic>
        <p:nvPicPr>
          <p:cNvPr id="15" name="Picture 14" descr="A chart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6AFCF33-AE81-114A-BBE7-F9255D4E0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96" y="592081"/>
            <a:ext cx="3322320" cy="2740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EADA6F-6E05-DEF6-19D7-2E5AC11A56CB}"/>
              </a:ext>
            </a:extLst>
          </p:cNvPr>
          <p:cNvSpPr txBox="1"/>
          <p:nvPr/>
        </p:nvSpPr>
        <p:spPr>
          <a:xfrm>
            <a:off x="1311173" y="533986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5F355-20B3-3779-8CAF-2BC30ECF05E9}"/>
              </a:ext>
            </a:extLst>
          </p:cNvPr>
          <p:cNvSpPr txBox="1"/>
          <p:nvPr/>
        </p:nvSpPr>
        <p:spPr>
          <a:xfrm>
            <a:off x="3937622" y="3458624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3DD28-0288-DAAC-6F44-C1F5AEAB25BB}"/>
              </a:ext>
            </a:extLst>
          </p:cNvPr>
          <p:cNvSpPr txBox="1"/>
          <p:nvPr/>
        </p:nvSpPr>
        <p:spPr>
          <a:xfrm>
            <a:off x="6266348" y="533985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B8BAF-E611-8280-630E-701A7FB5627F}"/>
              </a:ext>
            </a:extLst>
          </p:cNvPr>
          <p:cNvSpPr txBox="1"/>
          <p:nvPr/>
        </p:nvSpPr>
        <p:spPr>
          <a:xfrm>
            <a:off x="0" y="19414"/>
            <a:ext cx="7382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 – OSD-522 GC-FT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1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zerrin kozma</dc:creator>
  <cp:lastModifiedBy>zerrin kozma</cp:lastModifiedBy>
  <cp:revision>1</cp:revision>
  <dcterms:created xsi:type="dcterms:W3CDTF">2024-06-06T12:55:27Z</dcterms:created>
  <dcterms:modified xsi:type="dcterms:W3CDTF">2024-06-06T13:16:02Z</dcterms:modified>
</cp:coreProperties>
</file>