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9,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111 identifiers, 111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262864"/>
            <a:ext cx="10911535" cy="392584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020041" y="1665465"/>
            <a:ext cx="615161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93296" y="1665465"/>
            <a:ext cx="580510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Input ID_PPIColorByCluster.png"/>
          <p:cNvPicPr>
            <a:picLocks noChangeAspect="1"/>
          </p:cNvPicPr>
          <p:nvPr/>
        </p:nvPicPr>
        <p:blipFill>
          <a:blip r:embed="rId3"/>
          <a:stretch>
            <a:fillRect/>
          </a:stretch>
        </p:blipFill>
        <p:spPr>
          <a:xfrm>
            <a:off x="3347300" y="1665465"/>
            <a:ext cx="549709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