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5" r:id="rId7"/>
    <p:sldId id="261" r:id="rId8"/>
    <p:sldId id="272" r:id="rId9"/>
    <p:sldId id="269" r:id="rId10"/>
    <p:sldId id="268" r:id="rId11"/>
    <p:sldId id="270" r:id="rId12"/>
    <p:sldId id="271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39722-B753-4649-9A3D-8D19AC1476AD}" v="439" dt="2022-07-27T05:08:04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JAE LEE" userId="08eabbc2-83d2-455e-a853-f13224a4fdcb" providerId="ADAL" clId="{89D39722-B753-4649-9A3D-8D19AC1476AD}"/>
    <pc:docChg chg="undo custSel addSld delSld modSld sldOrd">
      <pc:chgData name="YONGJAE LEE" userId="08eabbc2-83d2-455e-a853-f13224a4fdcb" providerId="ADAL" clId="{89D39722-B753-4649-9A3D-8D19AC1476AD}" dt="2022-07-27T05:08:37.195" v="6387" actId="11529"/>
      <pc:docMkLst>
        <pc:docMk/>
      </pc:docMkLst>
      <pc:sldChg chg="modSp mod">
        <pc:chgData name="YONGJAE LEE" userId="08eabbc2-83d2-455e-a853-f13224a4fdcb" providerId="ADAL" clId="{89D39722-B753-4649-9A3D-8D19AC1476AD}" dt="2022-07-27T04:31:48.182" v="4389" actId="20577"/>
        <pc:sldMkLst>
          <pc:docMk/>
          <pc:sldMk cId="4207432920" sldId="256"/>
        </pc:sldMkLst>
        <pc:spChg chg="mod">
          <ac:chgData name="YONGJAE LEE" userId="08eabbc2-83d2-455e-a853-f13224a4fdcb" providerId="ADAL" clId="{89D39722-B753-4649-9A3D-8D19AC1476AD}" dt="2022-07-27T01:04:06.989" v="153" actId="2711"/>
          <ac:spMkLst>
            <pc:docMk/>
            <pc:sldMk cId="4207432920" sldId="256"/>
            <ac:spMk id="2" creationId="{4A0A0A67-4F0A-FCA5-5356-9388DFC126EC}"/>
          </ac:spMkLst>
        </pc:spChg>
        <pc:spChg chg="mod">
          <ac:chgData name="YONGJAE LEE" userId="08eabbc2-83d2-455e-a853-f13224a4fdcb" providerId="ADAL" clId="{89D39722-B753-4649-9A3D-8D19AC1476AD}" dt="2022-07-27T04:31:48.182" v="4389" actId="20577"/>
          <ac:spMkLst>
            <pc:docMk/>
            <pc:sldMk cId="4207432920" sldId="256"/>
            <ac:spMk id="3" creationId="{D9A0D3B6-E7A3-148C-7D4C-D83721356409}"/>
          </ac:spMkLst>
        </pc:spChg>
      </pc:sldChg>
      <pc:sldChg chg="addSp modSp mod">
        <pc:chgData name="YONGJAE LEE" userId="08eabbc2-83d2-455e-a853-f13224a4fdcb" providerId="ADAL" clId="{89D39722-B753-4649-9A3D-8D19AC1476AD}" dt="2022-07-27T01:03:40.795" v="152" actId="1076"/>
        <pc:sldMkLst>
          <pc:docMk/>
          <pc:sldMk cId="143184218" sldId="258"/>
        </pc:sldMkLst>
        <pc:spChg chg="mod">
          <ac:chgData name="YONGJAE LEE" userId="08eabbc2-83d2-455e-a853-f13224a4fdcb" providerId="ADAL" clId="{89D39722-B753-4649-9A3D-8D19AC1476AD}" dt="2022-07-27T00:59:19.014" v="7" actId="2711"/>
          <ac:spMkLst>
            <pc:docMk/>
            <pc:sldMk cId="143184218" sldId="258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1:01:27.106" v="150" actId="113"/>
          <ac:spMkLst>
            <pc:docMk/>
            <pc:sldMk cId="143184218" sldId="258"/>
            <ac:spMk id="3" creationId="{100EEC31-EDC4-2BAD-8E3D-4F30BA356110}"/>
          </ac:spMkLst>
        </pc:spChg>
        <pc:picChg chg="add mod">
          <ac:chgData name="YONGJAE LEE" userId="08eabbc2-83d2-455e-a853-f13224a4fdcb" providerId="ADAL" clId="{89D39722-B753-4649-9A3D-8D19AC1476AD}" dt="2022-07-27T01:03:40.795" v="152" actId="1076"/>
          <ac:picMkLst>
            <pc:docMk/>
            <pc:sldMk cId="143184218" sldId="258"/>
            <ac:picMk id="1026" creationId="{E8C302FE-9C4D-653F-A675-BE3D65C61B9B}"/>
          </ac:picMkLst>
        </pc:picChg>
      </pc:sldChg>
      <pc:sldChg chg="addSp delSp modSp mod">
        <pc:chgData name="YONGJAE LEE" userId="08eabbc2-83d2-455e-a853-f13224a4fdcb" providerId="ADAL" clId="{89D39722-B753-4649-9A3D-8D19AC1476AD}" dt="2022-07-27T05:08:04.375" v="6386"/>
        <pc:sldMkLst>
          <pc:docMk/>
          <pc:sldMk cId="105663607" sldId="259"/>
        </pc:sldMkLst>
        <pc:spChg chg="add del mod">
          <ac:chgData name="YONGJAE LEE" userId="08eabbc2-83d2-455e-a853-f13224a4fdcb" providerId="ADAL" clId="{89D39722-B753-4649-9A3D-8D19AC1476AD}" dt="2022-07-27T01:05:41.108" v="195" actId="478"/>
          <ac:spMkLst>
            <pc:docMk/>
            <pc:sldMk cId="105663607" sldId="259"/>
            <ac:spMk id="3" creationId="{E19BDE4E-7D0B-C315-88BC-4C2163324267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4" creationId="{997B42A4-50EE-F578-7273-C48F3419367A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5" creationId="{F122EBD8-7BD2-3DEB-C064-5472945619D9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6" creationId="{771DE145-CD51-61E1-3030-78967CD2E3FD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7" creationId="{C88A5F4B-1215-8791-689C-0D0E899EDE95}"/>
          </ac:spMkLst>
        </pc:spChg>
        <pc:spChg chg="mod">
          <ac:chgData name="YONGJAE LEE" userId="08eabbc2-83d2-455e-a853-f13224a4fdcb" providerId="ADAL" clId="{89D39722-B753-4649-9A3D-8D19AC1476AD}" dt="2022-07-27T01:05:17.306" v="190" actId="20577"/>
          <ac:spMkLst>
            <pc:docMk/>
            <pc:sldMk cId="105663607" sldId="259"/>
            <ac:spMk id="17" creationId="{F272B4D9-DDFA-8BC0-1E24-6BD71761AD4B}"/>
          </ac:spMkLst>
        </pc:spChg>
        <pc:spChg chg="del">
          <ac:chgData name="YONGJAE LEE" userId="08eabbc2-83d2-455e-a853-f13224a4fdcb" providerId="ADAL" clId="{89D39722-B753-4649-9A3D-8D19AC1476AD}" dt="2022-07-27T01:05:33.354" v="192" actId="478"/>
          <ac:spMkLst>
            <pc:docMk/>
            <pc:sldMk cId="105663607" sldId="259"/>
            <ac:spMk id="18" creationId="{63BB659B-419C-67E3-4488-54E6DDA7C408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19" creationId="{B5305761-47BB-D259-9A30-4B076026EBA6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20" creationId="{55192081-8D07-5533-213D-100FA3B2216B}"/>
          </ac:spMkLst>
        </pc:spChg>
        <pc:spChg chg="del">
          <ac:chgData name="YONGJAE LEE" userId="08eabbc2-83d2-455e-a853-f13224a4fdcb" providerId="ADAL" clId="{89D39722-B753-4649-9A3D-8D19AC1476AD}" dt="2022-07-27T01:05:31.869" v="191" actId="478"/>
          <ac:spMkLst>
            <pc:docMk/>
            <pc:sldMk cId="105663607" sldId="259"/>
            <ac:spMk id="21" creationId="{F7AD7861-C4F1-BDDF-37D7-887EA162AFFF}"/>
          </ac:spMkLst>
        </pc:spChg>
        <pc:spChg chg="add mod">
          <ac:chgData name="YONGJAE LEE" userId="08eabbc2-83d2-455e-a853-f13224a4fdcb" providerId="ADAL" clId="{89D39722-B753-4649-9A3D-8D19AC1476AD}" dt="2022-07-27T05:08:04.375" v="6386"/>
          <ac:spMkLst>
            <pc:docMk/>
            <pc:sldMk cId="105663607" sldId="259"/>
            <ac:spMk id="22" creationId="{9D2DF383-03D2-A1DB-DF29-D925F3A571B7}"/>
          </ac:spMkLst>
        </pc:spChg>
        <pc:picChg chg="del">
          <ac:chgData name="YONGJAE LEE" userId="08eabbc2-83d2-455e-a853-f13224a4fdcb" providerId="ADAL" clId="{89D39722-B753-4649-9A3D-8D19AC1476AD}" dt="2022-07-27T01:05:31.869" v="191" actId="478"/>
          <ac:picMkLst>
            <pc:docMk/>
            <pc:sldMk cId="105663607" sldId="259"/>
            <ac:picMk id="23" creationId="{46C87A3A-7836-3C9D-0AB0-EEF81285CEBF}"/>
          </ac:picMkLst>
        </pc:picChg>
        <pc:cxnChg chg="del">
          <ac:chgData name="YONGJAE LEE" userId="08eabbc2-83d2-455e-a853-f13224a4fdcb" providerId="ADAL" clId="{89D39722-B753-4649-9A3D-8D19AC1476AD}" dt="2022-07-27T01:05:31.869" v="191" actId="478"/>
          <ac:cxnSpMkLst>
            <pc:docMk/>
            <pc:sldMk cId="105663607" sldId="259"/>
            <ac:cxnSpMk id="9" creationId="{03710E9D-640A-112A-C553-D11624BBEDA0}"/>
          </ac:cxnSpMkLst>
        </pc:cxnChg>
        <pc:cxnChg chg="del">
          <ac:chgData name="YONGJAE LEE" userId="08eabbc2-83d2-455e-a853-f13224a4fdcb" providerId="ADAL" clId="{89D39722-B753-4649-9A3D-8D19AC1476AD}" dt="2022-07-27T01:05:31.869" v="191" actId="478"/>
          <ac:cxnSpMkLst>
            <pc:docMk/>
            <pc:sldMk cId="105663607" sldId="259"/>
            <ac:cxnSpMk id="13" creationId="{7B1387CC-3AB8-F35A-1A31-3FC07C8D59CA}"/>
          </ac:cxnSpMkLst>
        </pc:cxnChg>
        <pc:cxnChg chg="del">
          <ac:chgData name="YONGJAE LEE" userId="08eabbc2-83d2-455e-a853-f13224a4fdcb" providerId="ADAL" clId="{89D39722-B753-4649-9A3D-8D19AC1476AD}" dt="2022-07-27T01:05:31.869" v="191" actId="478"/>
          <ac:cxnSpMkLst>
            <pc:docMk/>
            <pc:sldMk cId="105663607" sldId="259"/>
            <ac:cxnSpMk id="16" creationId="{A169636E-4025-9709-207C-DC8F774DBF6D}"/>
          </ac:cxnSpMkLst>
        </pc:cxnChg>
      </pc:sldChg>
      <pc:sldChg chg="addSp delSp modSp mod">
        <pc:chgData name="YONGJAE LEE" userId="08eabbc2-83d2-455e-a853-f13224a4fdcb" providerId="ADAL" clId="{89D39722-B753-4649-9A3D-8D19AC1476AD}" dt="2022-07-27T02:08:27.680" v="2395" actId="20577"/>
        <pc:sldMkLst>
          <pc:docMk/>
          <pc:sldMk cId="1069064222" sldId="260"/>
        </pc:sldMkLst>
        <pc:spChg chg="add del mod">
          <ac:chgData name="YONGJAE LEE" userId="08eabbc2-83d2-455e-a853-f13224a4fdcb" providerId="ADAL" clId="{89D39722-B753-4649-9A3D-8D19AC1476AD}" dt="2022-07-27T01:17:51.326" v="992" actId="478"/>
          <ac:spMkLst>
            <pc:docMk/>
            <pc:sldMk cId="1069064222" sldId="260"/>
            <ac:spMk id="3" creationId="{6504303C-E83B-390B-1948-9AB4060AB458}"/>
          </ac:spMkLst>
        </pc:spChg>
        <pc:spChg chg="del">
          <ac:chgData name="YONGJAE LEE" userId="08eabbc2-83d2-455e-a853-f13224a4fdcb" providerId="ADAL" clId="{89D39722-B753-4649-9A3D-8D19AC1476AD}" dt="2022-07-27T01:17:47.290" v="989" actId="478"/>
          <ac:spMkLst>
            <pc:docMk/>
            <pc:sldMk cId="1069064222" sldId="260"/>
            <ac:spMk id="4" creationId="{997B42A4-50EE-F578-7273-C48F3419367A}"/>
          </ac:spMkLst>
        </pc:spChg>
        <pc:spChg chg="del">
          <ac:chgData name="YONGJAE LEE" userId="08eabbc2-83d2-455e-a853-f13224a4fdcb" providerId="ADAL" clId="{89D39722-B753-4649-9A3D-8D19AC1476AD}" dt="2022-07-27T01:17:47.290" v="989" actId="478"/>
          <ac:spMkLst>
            <pc:docMk/>
            <pc:sldMk cId="1069064222" sldId="260"/>
            <ac:spMk id="5" creationId="{F122EBD8-7BD2-3DEB-C064-5472945619D9}"/>
          </ac:spMkLst>
        </pc:spChg>
        <pc:spChg chg="del">
          <ac:chgData name="YONGJAE LEE" userId="08eabbc2-83d2-455e-a853-f13224a4fdcb" providerId="ADAL" clId="{89D39722-B753-4649-9A3D-8D19AC1476AD}" dt="2022-07-27T01:17:47.290" v="989" actId="478"/>
          <ac:spMkLst>
            <pc:docMk/>
            <pc:sldMk cId="1069064222" sldId="260"/>
            <ac:spMk id="6" creationId="{771DE145-CD51-61E1-3030-78967CD2E3FD}"/>
          </ac:spMkLst>
        </pc:spChg>
        <pc:spChg chg="del">
          <ac:chgData name="YONGJAE LEE" userId="08eabbc2-83d2-455e-a853-f13224a4fdcb" providerId="ADAL" clId="{89D39722-B753-4649-9A3D-8D19AC1476AD}" dt="2022-07-27T01:17:47.290" v="989" actId="478"/>
          <ac:spMkLst>
            <pc:docMk/>
            <pc:sldMk cId="1069064222" sldId="260"/>
            <ac:spMk id="7" creationId="{C88A5F4B-1215-8791-689C-0D0E899EDE95}"/>
          </ac:spMkLst>
        </pc:spChg>
        <pc:spChg chg="del">
          <ac:chgData name="YONGJAE LEE" userId="08eabbc2-83d2-455e-a853-f13224a4fdcb" providerId="ADAL" clId="{89D39722-B753-4649-9A3D-8D19AC1476AD}" dt="2022-07-27T01:17:47.290" v="989" actId="478"/>
          <ac:spMkLst>
            <pc:docMk/>
            <pc:sldMk cId="1069064222" sldId="260"/>
            <ac:spMk id="11" creationId="{3BF5DEA5-B4EE-0619-43E0-2E8E42AA04F4}"/>
          </ac:spMkLst>
        </pc:spChg>
        <pc:spChg chg="del">
          <ac:chgData name="YONGJAE LEE" userId="08eabbc2-83d2-455e-a853-f13224a4fdcb" providerId="ADAL" clId="{89D39722-B753-4649-9A3D-8D19AC1476AD}" dt="2022-07-27T01:17:47.290" v="989" actId="478"/>
          <ac:spMkLst>
            <pc:docMk/>
            <pc:sldMk cId="1069064222" sldId="260"/>
            <ac:spMk id="14" creationId="{E759D0D0-DBA7-498A-27B8-E57280076810}"/>
          </ac:spMkLst>
        </pc:spChg>
        <pc:spChg chg="add mod">
          <ac:chgData name="YONGJAE LEE" userId="08eabbc2-83d2-455e-a853-f13224a4fdcb" providerId="ADAL" clId="{89D39722-B753-4649-9A3D-8D19AC1476AD}" dt="2022-07-27T02:08:27.680" v="2395" actId="20577"/>
          <ac:spMkLst>
            <pc:docMk/>
            <pc:sldMk cId="1069064222" sldId="260"/>
            <ac:spMk id="16" creationId="{20FBB276-A19A-E3D0-C88C-0E5AC084039A}"/>
          </ac:spMkLst>
        </pc:spChg>
        <pc:spChg chg="mod">
          <ac:chgData name="YONGJAE LEE" userId="08eabbc2-83d2-455e-a853-f13224a4fdcb" providerId="ADAL" clId="{89D39722-B753-4649-9A3D-8D19AC1476AD}" dt="2022-07-27T01:17:43.989" v="988" actId="20577"/>
          <ac:spMkLst>
            <pc:docMk/>
            <pc:sldMk cId="1069064222" sldId="260"/>
            <ac:spMk id="17" creationId="{F272B4D9-DDFA-8BC0-1E24-6BD71761AD4B}"/>
          </ac:spMkLst>
        </pc:spChg>
        <pc:spChg chg="del">
          <ac:chgData name="YONGJAE LEE" userId="08eabbc2-83d2-455e-a853-f13224a4fdcb" providerId="ADAL" clId="{89D39722-B753-4649-9A3D-8D19AC1476AD}" dt="2022-07-27T01:17:48.417" v="990" actId="478"/>
          <ac:spMkLst>
            <pc:docMk/>
            <pc:sldMk cId="1069064222" sldId="260"/>
            <ac:spMk id="18" creationId="{63BB659B-419C-67E3-4488-54E6DDA7C408}"/>
          </ac:spMkLst>
        </pc:spChg>
        <pc:picChg chg="del">
          <ac:chgData name="YONGJAE LEE" userId="08eabbc2-83d2-455e-a853-f13224a4fdcb" providerId="ADAL" clId="{89D39722-B753-4649-9A3D-8D19AC1476AD}" dt="2022-07-27T01:17:49.923" v="991" actId="478"/>
          <ac:picMkLst>
            <pc:docMk/>
            <pc:sldMk cId="1069064222" sldId="260"/>
            <ac:picMk id="20" creationId="{6C8C0E46-62E4-AEC2-901F-6541CF85B90D}"/>
          </ac:picMkLst>
        </pc:picChg>
        <pc:cxnChg chg="del">
          <ac:chgData name="YONGJAE LEE" userId="08eabbc2-83d2-455e-a853-f13224a4fdcb" providerId="ADAL" clId="{89D39722-B753-4649-9A3D-8D19AC1476AD}" dt="2022-07-27T01:17:47.290" v="989" actId="478"/>
          <ac:cxnSpMkLst>
            <pc:docMk/>
            <pc:sldMk cId="1069064222" sldId="260"/>
            <ac:cxnSpMk id="12" creationId="{AAFA6CD9-4671-7A71-8F11-799E01906518}"/>
          </ac:cxnSpMkLst>
        </pc:cxnChg>
        <pc:cxnChg chg="del">
          <ac:chgData name="YONGJAE LEE" userId="08eabbc2-83d2-455e-a853-f13224a4fdcb" providerId="ADAL" clId="{89D39722-B753-4649-9A3D-8D19AC1476AD}" dt="2022-07-27T01:17:47.290" v="989" actId="478"/>
          <ac:cxnSpMkLst>
            <pc:docMk/>
            <pc:sldMk cId="1069064222" sldId="260"/>
            <ac:cxnSpMk id="13" creationId="{7B1387CC-3AB8-F35A-1A31-3FC07C8D59CA}"/>
          </ac:cxnSpMkLst>
        </pc:cxnChg>
        <pc:cxnChg chg="del">
          <ac:chgData name="YONGJAE LEE" userId="08eabbc2-83d2-455e-a853-f13224a4fdcb" providerId="ADAL" clId="{89D39722-B753-4649-9A3D-8D19AC1476AD}" dt="2022-07-27T01:17:47.290" v="989" actId="478"/>
          <ac:cxnSpMkLst>
            <pc:docMk/>
            <pc:sldMk cId="1069064222" sldId="260"/>
            <ac:cxnSpMk id="15" creationId="{F8DDE9C5-39B3-787E-100B-142A3DE83DF0}"/>
          </ac:cxnSpMkLst>
        </pc:cxnChg>
      </pc:sldChg>
      <pc:sldChg chg="delSp modSp mod">
        <pc:chgData name="YONGJAE LEE" userId="08eabbc2-83d2-455e-a853-f13224a4fdcb" providerId="ADAL" clId="{89D39722-B753-4649-9A3D-8D19AC1476AD}" dt="2022-07-27T04:59:50.540" v="6347" actId="20577"/>
        <pc:sldMkLst>
          <pc:docMk/>
          <pc:sldMk cId="3406297234" sldId="261"/>
        </pc:sldMkLst>
        <pc:spChg chg="mod">
          <ac:chgData name="YONGJAE LEE" userId="08eabbc2-83d2-455e-a853-f13224a4fdcb" providerId="ADAL" clId="{89D39722-B753-4649-9A3D-8D19AC1476AD}" dt="2022-07-27T02:24:49.162" v="3531" actId="20577"/>
          <ac:spMkLst>
            <pc:docMk/>
            <pc:sldMk cId="3406297234" sldId="261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4:59:50.540" v="6347" actId="20577"/>
          <ac:spMkLst>
            <pc:docMk/>
            <pc:sldMk cId="3406297234" sldId="261"/>
            <ac:spMk id="3" creationId="{100EEC31-EDC4-2BAD-8E3D-4F30BA356110}"/>
          </ac:spMkLst>
        </pc:spChg>
        <pc:picChg chg="del">
          <ac:chgData name="YONGJAE LEE" userId="08eabbc2-83d2-455e-a853-f13224a4fdcb" providerId="ADAL" clId="{89D39722-B753-4649-9A3D-8D19AC1476AD}" dt="2022-07-27T02:05:23.952" v="2037" actId="478"/>
          <ac:picMkLst>
            <pc:docMk/>
            <pc:sldMk cId="3406297234" sldId="261"/>
            <ac:picMk id="7" creationId="{E45E942D-4F1D-8433-640F-4EAF390F3323}"/>
          </ac:picMkLst>
        </pc:picChg>
      </pc:sldChg>
      <pc:sldChg chg="del">
        <pc:chgData name="YONGJAE LEE" userId="08eabbc2-83d2-455e-a853-f13224a4fdcb" providerId="ADAL" clId="{89D39722-B753-4649-9A3D-8D19AC1476AD}" dt="2022-07-27T02:12:56.424" v="2532" actId="47"/>
        <pc:sldMkLst>
          <pc:docMk/>
          <pc:sldMk cId="3650518404" sldId="262"/>
        </pc:sldMkLst>
      </pc:sldChg>
      <pc:sldChg chg="del">
        <pc:chgData name="YONGJAE LEE" userId="08eabbc2-83d2-455e-a853-f13224a4fdcb" providerId="ADAL" clId="{89D39722-B753-4649-9A3D-8D19AC1476AD}" dt="2022-07-27T02:12:56.424" v="2532" actId="47"/>
        <pc:sldMkLst>
          <pc:docMk/>
          <pc:sldMk cId="2791733886" sldId="263"/>
        </pc:sldMkLst>
      </pc:sldChg>
      <pc:sldChg chg="del">
        <pc:chgData name="YONGJAE LEE" userId="08eabbc2-83d2-455e-a853-f13224a4fdcb" providerId="ADAL" clId="{89D39722-B753-4649-9A3D-8D19AC1476AD}" dt="2022-07-27T02:12:56.424" v="2532" actId="47"/>
        <pc:sldMkLst>
          <pc:docMk/>
          <pc:sldMk cId="3109896022" sldId="264"/>
        </pc:sldMkLst>
      </pc:sldChg>
      <pc:sldChg chg="addSp modSp add mod">
        <pc:chgData name="YONGJAE LEE" userId="08eabbc2-83d2-455e-a853-f13224a4fdcb" providerId="ADAL" clId="{89D39722-B753-4649-9A3D-8D19AC1476AD}" dt="2022-07-27T02:27:29.105" v="3612" actId="1076"/>
        <pc:sldMkLst>
          <pc:docMk/>
          <pc:sldMk cId="1659078546" sldId="265"/>
        </pc:sldMkLst>
        <pc:spChg chg="add mod">
          <ac:chgData name="YONGJAE LEE" userId="08eabbc2-83d2-455e-a853-f13224a4fdcb" providerId="ADAL" clId="{89D39722-B753-4649-9A3D-8D19AC1476AD}" dt="2022-07-27T02:27:29.105" v="3612" actId="1076"/>
          <ac:spMkLst>
            <pc:docMk/>
            <pc:sldMk cId="1659078546" sldId="265"/>
            <ac:spMk id="5" creationId="{4DD8E06F-52D1-B46B-90D1-F8031C241602}"/>
          </ac:spMkLst>
        </pc:spChg>
        <pc:spChg chg="mod">
          <ac:chgData name="YONGJAE LEE" userId="08eabbc2-83d2-455e-a853-f13224a4fdcb" providerId="ADAL" clId="{89D39722-B753-4649-9A3D-8D19AC1476AD}" dt="2022-07-27T02:00:52.484" v="1994" actId="11"/>
          <ac:spMkLst>
            <pc:docMk/>
            <pc:sldMk cId="1659078546" sldId="265"/>
            <ac:spMk id="16" creationId="{20FBB276-A19A-E3D0-C88C-0E5AC084039A}"/>
          </ac:spMkLst>
        </pc:spChg>
      </pc:sldChg>
      <pc:sldChg chg="add del">
        <pc:chgData name="YONGJAE LEE" userId="08eabbc2-83d2-455e-a853-f13224a4fdcb" providerId="ADAL" clId="{89D39722-B753-4649-9A3D-8D19AC1476AD}" dt="2022-07-27T02:01:53.392" v="2004" actId="47"/>
        <pc:sldMkLst>
          <pc:docMk/>
          <pc:sldMk cId="760331798" sldId="266"/>
        </pc:sldMkLst>
      </pc:sldChg>
      <pc:sldChg chg="modSp add mod">
        <pc:chgData name="YONGJAE LEE" userId="08eabbc2-83d2-455e-a853-f13224a4fdcb" providerId="ADAL" clId="{89D39722-B753-4649-9A3D-8D19AC1476AD}" dt="2022-07-27T02:00:41.790" v="1993" actId="11"/>
        <pc:sldMkLst>
          <pc:docMk/>
          <pc:sldMk cId="2235612746" sldId="267"/>
        </pc:sldMkLst>
        <pc:spChg chg="mod">
          <ac:chgData name="YONGJAE LEE" userId="08eabbc2-83d2-455e-a853-f13224a4fdcb" providerId="ADAL" clId="{89D39722-B753-4649-9A3D-8D19AC1476AD}" dt="2022-07-27T02:00:41.790" v="1993" actId="11"/>
          <ac:spMkLst>
            <pc:docMk/>
            <pc:sldMk cId="2235612746" sldId="267"/>
            <ac:spMk id="16" creationId="{20FBB276-A19A-E3D0-C88C-0E5AC084039A}"/>
          </ac:spMkLst>
        </pc:spChg>
      </pc:sldChg>
      <pc:sldChg chg="modSp add mod">
        <pc:chgData name="YONGJAE LEE" userId="08eabbc2-83d2-455e-a853-f13224a4fdcb" providerId="ADAL" clId="{89D39722-B753-4649-9A3D-8D19AC1476AD}" dt="2022-07-27T04:42:48.080" v="5102" actId="2710"/>
        <pc:sldMkLst>
          <pc:docMk/>
          <pc:sldMk cId="387080143" sldId="268"/>
        </pc:sldMkLst>
        <pc:spChg chg="mod">
          <ac:chgData name="YONGJAE LEE" userId="08eabbc2-83d2-455e-a853-f13224a4fdcb" providerId="ADAL" clId="{89D39722-B753-4649-9A3D-8D19AC1476AD}" dt="2022-07-27T02:24:56.370" v="3537" actId="20577"/>
          <ac:spMkLst>
            <pc:docMk/>
            <pc:sldMk cId="387080143" sldId="268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4:42:48.080" v="5102" actId="2710"/>
          <ac:spMkLst>
            <pc:docMk/>
            <pc:sldMk cId="387080143" sldId="268"/>
            <ac:spMk id="3" creationId="{100EEC31-EDC4-2BAD-8E3D-4F30BA356110}"/>
          </ac:spMkLst>
        </pc:spChg>
      </pc:sldChg>
      <pc:sldChg chg="addSp delSp modSp add mod ord">
        <pc:chgData name="YONGJAE LEE" userId="08eabbc2-83d2-455e-a853-f13224a4fdcb" providerId="ADAL" clId="{89D39722-B753-4649-9A3D-8D19AC1476AD}" dt="2022-07-27T04:41:02.622" v="5099" actId="1076"/>
        <pc:sldMkLst>
          <pc:docMk/>
          <pc:sldMk cId="839151034" sldId="269"/>
        </pc:sldMkLst>
        <pc:spChg chg="mod">
          <ac:chgData name="YONGJAE LEE" userId="08eabbc2-83d2-455e-a853-f13224a4fdcb" providerId="ADAL" clId="{89D39722-B753-4649-9A3D-8D19AC1476AD}" dt="2022-07-27T04:37:52.953" v="4923" actId="20577"/>
          <ac:spMkLst>
            <pc:docMk/>
            <pc:sldMk cId="839151034" sldId="269"/>
            <ac:spMk id="2" creationId="{4CB267EB-91B9-F190-432A-B5C69EC09E72}"/>
          </ac:spMkLst>
        </pc:spChg>
        <pc:spChg chg="del mod">
          <ac:chgData name="YONGJAE LEE" userId="08eabbc2-83d2-455e-a853-f13224a4fdcb" providerId="ADAL" clId="{89D39722-B753-4649-9A3D-8D19AC1476AD}" dt="2022-07-27T02:20:23.712" v="3469" actId="478"/>
          <ac:spMkLst>
            <pc:docMk/>
            <pc:sldMk cId="839151034" sldId="269"/>
            <ac:spMk id="3" creationId="{100EEC31-EDC4-2BAD-8E3D-4F30BA356110}"/>
          </ac:spMkLst>
        </pc:spChg>
        <pc:spChg chg="add mod">
          <ac:chgData name="YONGJAE LEE" userId="08eabbc2-83d2-455e-a853-f13224a4fdcb" providerId="ADAL" clId="{89D39722-B753-4649-9A3D-8D19AC1476AD}" dt="2022-07-27T04:36:31.098" v="4872" actId="5793"/>
          <ac:spMkLst>
            <pc:docMk/>
            <pc:sldMk cId="839151034" sldId="269"/>
            <ac:spMk id="10" creationId="{AD2BF742-BF3C-DA7E-F531-EC37C9A56480}"/>
          </ac:spMkLst>
        </pc:spChg>
        <pc:spChg chg="add mod">
          <ac:chgData name="YONGJAE LEE" userId="08eabbc2-83d2-455e-a853-f13224a4fdcb" providerId="ADAL" clId="{89D39722-B753-4649-9A3D-8D19AC1476AD}" dt="2022-07-27T04:38:13.973" v="4926" actId="14100"/>
          <ac:spMkLst>
            <pc:docMk/>
            <pc:sldMk cId="839151034" sldId="269"/>
            <ac:spMk id="13" creationId="{D005F7F9-B46B-4616-9C1F-2644C8CA1349}"/>
          </ac:spMkLst>
        </pc:spChg>
        <pc:spChg chg="add mod">
          <ac:chgData name="YONGJAE LEE" userId="08eabbc2-83d2-455e-a853-f13224a4fdcb" providerId="ADAL" clId="{89D39722-B753-4649-9A3D-8D19AC1476AD}" dt="2022-07-27T04:38:31.926" v="4938" actId="1036"/>
          <ac:spMkLst>
            <pc:docMk/>
            <pc:sldMk cId="839151034" sldId="269"/>
            <ac:spMk id="14" creationId="{F0FC9479-CEF4-668E-548B-F9B0B97B888B}"/>
          </ac:spMkLst>
        </pc:spChg>
        <pc:spChg chg="add del mod">
          <ac:chgData name="YONGJAE LEE" userId="08eabbc2-83d2-455e-a853-f13224a4fdcb" providerId="ADAL" clId="{89D39722-B753-4649-9A3D-8D19AC1476AD}" dt="2022-07-27T04:38:26.324" v="4931" actId="478"/>
          <ac:spMkLst>
            <pc:docMk/>
            <pc:sldMk cId="839151034" sldId="269"/>
            <ac:spMk id="15" creationId="{4C5287A7-780C-D37B-0D40-F5A74CBD3271}"/>
          </ac:spMkLst>
        </pc:spChg>
        <pc:spChg chg="add mod">
          <ac:chgData name="YONGJAE LEE" userId="08eabbc2-83d2-455e-a853-f13224a4fdcb" providerId="ADAL" clId="{89D39722-B753-4649-9A3D-8D19AC1476AD}" dt="2022-07-27T04:38:51.371" v="4946" actId="1037"/>
          <ac:spMkLst>
            <pc:docMk/>
            <pc:sldMk cId="839151034" sldId="269"/>
            <ac:spMk id="16" creationId="{A09A4DDC-4306-B63C-C8F8-D0D3F82DA362}"/>
          </ac:spMkLst>
        </pc:spChg>
        <pc:spChg chg="add mod">
          <ac:chgData name="YONGJAE LEE" userId="08eabbc2-83d2-455e-a853-f13224a4fdcb" providerId="ADAL" clId="{89D39722-B753-4649-9A3D-8D19AC1476AD}" dt="2022-07-27T04:39:27.114" v="4964" actId="1076"/>
          <ac:spMkLst>
            <pc:docMk/>
            <pc:sldMk cId="839151034" sldId="269"/>
            <ac:spMk id="17" creationId="{D2653D6C-B725-26F7-E2FF-6C2455E9B5DA}"/>
          </ac:spMkLst>
        </pc:spChg>
        <pc:spChg chg="add mod">
          <ac:chgData name="YONGJAE LEE" userId="08eabbc2-83d2-455e-a853-f13224a4fdcb" providerId="ADAL" clId="{89D39722-B753-4649-9A3D-8D19AC1476AD}" dt="2022-07-27T04:40:16.996" v="5053" actId="14100"/>
          <ac:spMkLst>
            <pc:docMk/>
            <pc:sldMk cId="839151034" sldId="269"/>
            <ac:spMk id="22" creationId="{202991F9-DC53-E24E-9DD6-C1510202B6FA}"/>
          </ac:spMkLst>
        </pc:spChg>
        <pc:spChg chg="add mod">
          <ac:chgData name="YONGJAE LEE" userId="08eabbc2-83d2-455e-a853-f13224a4fdcb" providerId="ADAL" clId="{89D39722-B753-4649-9A3D-8D19AC1476AD}" dt="2022-07-27T04:41:02.622" v="5099" actId="1076"/>
          <ac:spMkLst>
            <pc:docMk/>
            <pc:sldMk cId="839151034" sldId="269"/>
            <ac:spMk id="29" creationId="{C92203A4-4BFA-481C-CE0F-BA06E542EC83}"/>
          </ac:spMkLst>
        </pc:spChg>
        <pc:picChg chg="add del mod modCrop">
          <ac:chgData name="YONGJAE LEE" userId="08eabbc2-83d2-455e-a853-f13224a4fdcb" providerId="ADAL" clId="{89D39722-B753-4649-9A3D-8D19AC1476AD}" dt="2022-07-27T02:20:49.805" v="3475" actId="478"/>
          <ac:picMkLst>
            <pc:docMk/>
            <pc:sldMk cId="839151034" sldId="269"/>
            <ac:picMk id="5" creationId="{2F673DB0-C0C9-8E0A-FA23-020204D28061}"/>
          </ac:picMkLst>
        </pc:picChg>
        <pc:picChg chg="add del mod">
          <ac:chgData name="YONGJAE LEE" userId="08eabbc2-83d2-455e-a853-f13224a4fdcb" providerId="ADAL" clId="{89D39722-B753-4649-9A3D-8D19AC1476AD}" dt="2022-07-27T02:21:38.943" v="3479" actId="478"/>
          <ac:picMkLst>
            <pc:docMk/>
            <pc:sldMk cId="839151034" sldId="269"/>
            <ac:picMk id="7" creationId="{E8949C43-B262-2876-6528-7FCA430BD2C4}"/>
          </ac:picMkLst>
        </pc:picChg>
        <pc:picChg chg="add del mod">
          <ac:chgData name="YONGJAE LEE" userId="08eabbc2-83d2-455e-a853-f13224a4fdcb" providerId="ADAL" clId="{89D39722-B753-4649-9A3D-8D19AC1476AD}" dt="2022-07-27T04:35:05.885" v="4552" actId="478"/>
          <ac:picMkLst>
            <pc:docMk/>
            <pc:sldMk cId="839151034" sldId="269"/>
            <ac:picMk id="9" creationId="{C1AC249E-8D0D-F5D8-63D6-4657F376871F}"/>
          </ac:picMkLst>
        </pc:picChg>
        <pc:picChg chg="add mod">
          <ac:chgData name="YONGJAE LEE" userId="08eabbc2-83d2-455e-a853-f13224a4fdcb" providerId="ADAL" clId="{89D39722-B753-4649-9A3D-8D19AC1476AD}" dt="2022-07-27T04:37:29.295" v="4875" actId="1076"/>
          <ac:picMkLst>
            <pc:docMk/>
            <pc:sldMk cId="839151034" sldId="269"/>
            <ac:picMk id="12" creationId="{9F4FC6E7-740B-C817-EB29-7891E2470EE7}"/>
          </ac:picMkLst>
        </pc:picChg>
        <pc:cxnChg chg="add mod">
          <ac:chgData name="YONGJAE LEE" userId="08eabbc2-83d2-455e-a853-f13224a4fdcb" providerId="ADAL" clId="{89D39722-B753-4649-9A3D-8D19AC1476AD}" dt="2022-07-27T04:39:29.417" v="4965" actId="14100"/>
          <ac:cxnSpMkLst>
            <pc:docMk/>
            <pc:sldMk cId="839151034" sldId="269"/>
            <ac:cxnSpMk id="18" creationId="{EF1C6C39-12A3-B67F-F938-B0D745300467}"/>
          </ac:cxnSpMkLst>
        </pc:cxnChg>
        <pc:cxnChg chg="add mod">
          <ac:chgData name="YONGJAE LEE" userId="08eabbc2-83d2-455e-a853-f13224a4fdcb" providerId="ADAL" clId="{89D39722-B753-4649-9A3D-8D19AC1476AD}" dt="2022-07-27T04:40:22.735" v="5054" actId="14100"/>
          <ac:cxnSpMkLst>
            <pc:docMk/>
            <pc:sldMk cId="839151034" sldId="269"/>
            <ac:cxnSpMk id="23" creationId="{529DF8A7-F844-78A1-572F-CFEDA7B2C5E4}"/>
          </ac:cxnSpMkLst>
        </pc:cxnChg>
        <pc:cxnChg chg="add del mod">
          <ac:chgData name="YONGJAE LEE" userId="08eabbc2-83d2-455e-a853-f13224a4fdcb" providerId="ADAL" clId="{89D39722-B753-4649-9A3D-8D19AC1476AD}" dt="2022-07-27T04:40:52.326" v="5097" actId="478"/>
          <ac:cxnSpMkLst>
            <pc:docMk/>
            <pc:sldMk cId="839151034" sldId="269"/>
            <ac:cxnSpMk id="30" creationId="{312917F0-2911-33D9-04A1-3D4937374ED7}"/>
          </ac:cxnSpMkLst>
        </pc:cxnChg>
        <pc:cxnChg chg="add mod">
          <ac:chgData name="YONGJAE LEE" userId="08eabbc2-83d2-455e-a853-f13224a4fdcb" providerId="ADAL" clId="{89D39722-B753-4649-9A3D-8D19AC1476AD}" dt="2022-07-27T04:40:58.255" v="5098" actId="571"/>
          <ac:cxnSpMkLst>
            <pc:docMk/>
            <pc:sldMk cId="839151034" sldId="269"/>
            <ac:cxnSpMk id="33" creationId="{FEC0553C-8F9B-E07E-ACBA-5AC11C0EE4C1}"/>
          </ac:cxnSpMkLst>
        </pc:cxnChg>
      </pc:sldChg>
      <pc:sldChg chg="addSp modSp add mod">
        <pc:chgData name="YONGJAE LEE" userId="08eabbc2-83d2-455e-a853-f13224a4fdcb" providerId="ADAL" clId="{89D39722-B753-4649-9A3D-8D19AC1476AD}" dt="2022-07-27T04:34:08.100" v="4535"/>
        <pc:sldMkLst>
          <pc:docMk/>
          <pc:sldMk cId="3164665462" sldId="270"/>
        </pc:sldMkLst>
        <pc:spChg chg="mod">
          <ac:chgData name="YONGJAE LEE" userId="08eabbc2-83d2-455e-a853-f13224a4fdcb" providerId="ADAL" clId="{89D39722-B753-4649-9A3D-8D19AC1476AD}" dt="2022-07-27T02:25:04.684" v="3552" actId="20577"/>
          <ac:spMkLst>
            <pc:docMk/>
            <pc:sldMk cId="3164665462" sldId="270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4:34:08.100" v="4535"/>
          <ac:spMkLst>
            <pc:docMk/>
            <pc:sldMk cId="3164665462" sldId="270"/>
            <ac:spMk id="3" creationId="{100EEC31-EDC4-2BAD-8E3D-4F30BA356110}"/>
          </ac:spMkLst>
        </pc:spChg>
        <pc:picChg chg="add mod">
          <ac:chgData name="YONGJAE LEE" userId="08eabbc2-83d2-455e-a853-f13224a4fdcb" providerId="ADAL" clId="{89D39722-B753-4649-9A3D-8D19AC1476AD}" dt="2022-07-27T02:26:13.079" v="3565" actId="1076"/>
          <ac:picMkLst>
            <pc:docMk/>
            <pc:sldMk cId="3164665462" sldId="270"/>
            <ac:picMk id="4" creationId="{CF2ED04E-1113-64FC-D418-FC651962B154}"/>
          </ac:picMkLst>
        </pc:picChg>
      </pc:sldChg>
      <pc:sldChg chg="addSp delSp modSp add mod">
        <pc:chgData name="YONGJAE LEE" userId="08eabbc2-83d2-455e-a853-f13224a4fdcb" providerId="ADAL" clId="{89D39722-B753-4649-9A3D-8D19AC1476AD}" dt="2022-07-27T05:03:36.114" v="6370" actId="14100"/>
        <pc:sldMkLst>
          <pc:docMk/>
          <pc:sldMk cId="1543751344" sldId="271"/>
        </pc:sldMkLst>
        <pc:spChg chg="mod">
          <ac:chgData name="YONGJAE LEE" userId="08eabbc2-83d2-455e-a853-f13224a4fdcb" providerId="ADAL" clId="{89D39722-B753-4649-9A3D-8D19AC1476AD}" dt="2022-07-27T04:09:26.794" v="3649" actId="20577"/>
          <ac:spMkLst>
            <pc:docMk/>
            <pc:sldMk cId="1543751344" sldId="271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4:26:19.955" v="4131"/>
          <ac:spMkLst>
            <pc:docMk/>
            <pc:sldMk cId="1543751344" sldId="271"/>
            <ac:spMk id="3" creationId="{100EEC31-EDC4-2BAD-8E3D-4F30BA356110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7" creationId="{5B02D283-3561-3248-A581-8D40451C3CA3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8" creationId="{3A2F00B1-1B71-2D5F-CC7A-749EE9EE7206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9" creationId="{2A8B7213-051D-4124-37FF-6CBCAF9197C4}"/>
          </ac:spMkLst>
        </pc:spChg>
        <pc:spChg chg="add del">
          <ac:chgData name="YONGJAE LEE" userId="08eabbc2-83d2-455e-a853-f13224a4fdcb" providerId="ADAL" clId="{89D39722-B753-4649-9A3D-8D19AC1476AD}" dt="2022-07-27T04:20:02.631" v="3887" actId="11529"/>
          <ac:spMkLst>
            <pc:docMk/>
            <pc:sldMk cId="1543751344" sldId="271"/>
            <ac:spMk id="10" creationId="{38AFB6BA-054F-786E-2A6D-038B5C369B0F}"/>
          </ac:spMkLst>
        </pc:spChg>
        <pc:spChg chg="add del mod">
          <ac:chgData name="YONGJAE LEE" userId="08eabbc2-83d2-455e-a853-f13224a4fdcb" providerId="ADAL" clId="{89D39722-B753-4649-9A3D-8D19AC1476AD}" dt="2022-07-27T04:20:27.565" v="3895" actId="11529"/>
          <ac:spMkLst>
            <pc:docMk/>
            <pc:sldMk cId="1543751344" sldId="271"/>
            <ac:spMk id="11" creationId="{6EF9BF54-00EB-5A09-9E8A-35737ACC3D50}"/>
          </ac:spMkLst>
        </pc:spChg>
        <pc:spChg chg="add mod">
          <ac:chgData name="YONGJAE LEE" userId="08eabbc2-83d2-455e-a853-f13224a4fdcb" providerId="ADAL" clId="{89D39722-B753-4649-9A3D-8D19AC1476AD}" dt="2022-07-27T04:20:25.281" v="3892" actId="571"/>
          <ac:spMkLst>
            <pc:docMk/>
            <pc:sldMk cId="1543751344" sldId="271"/>
            <ac:spMk id="12" creationId="{5F82E347-2C92-A3A1-327D-997CD12D1E9C}"/>
          </ac:spMkLst>
        </pc:spChg>
        <pc:spChg chg="add del mod">
          <ac:chgData name="YONGJAE LEE" userId="08eabbc2-83d2-455e-a853-f13224a4fdcb" providerId="ADAL" clId="{89D39722-B753-4649-9A3D-8D19AC1476AD}" dt="2022-07-27T04:21:51.383" v="3935" actId="478"/>
          <ac:spMkLst>
            <pc:docMk/>
            <pc:sldMk cId="1543751344" sldId="271"/>
            <ac:spMk id="13" creationId="{27C432BC-1F78-A2FB-E129-73A4B359E152}"/>
          </ac:spMkLst>
        </pc:spChg>
        <pc:spChg chg="add del mod">
          <ac:chgData name="YONGJAE LEE" userId="08eabbc2-83d2-455e-a853-f13224a4fdcb" providerId="ADAL" clId="{89D39722-B753-4649-9A3D-8D19AC1476AD}" dt="2022-07-27T04:22:36.904" v="3973" actId="478"/>
          <ac:spMkLst>
            <pc:docMk/>
            <pc:sldMk cId="1543751344" sldId="271"/>
            <ac:spMk id="14" creationId="{FD2E8FB5-CEC4-282E-76F5-4A7CC361AC46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15" creationId="{32344B24-06CC-F1E4-3428-02B524D9C0B3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18" creationId="{8090E4F3-BAEE-E947-FF99-E49464CEDCD8}"/>
          </ac:spMkLst>
        </pc:spChg>
        <pc:spChg chg="add mod">
          <ac:chgData name="YONGJAE LEE" userId="08eabbc2-83d2-455e-a853-f13224a4fdcb" providerId="ADAL" clId="{89D39722-B753-4649-9A3D-8D19AC1476AD}" dt="2022-07-27T05:03:29.016" v="6368" actId="1076"/>
          <ac:spMkLst>
            <pc:docMk/>
            <pc:sldMk cId="1543751344" sldId="271"/>
            <ac:spMk id="23" creationId="{6B5AF4AB-C425-9A27-FF03-0EE70755E21F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27" creationId="{7D9E8393-1B89-C0CE-F3BB-980CFADC9E3C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28" creationId="{E075EB30-9812-9948-C0DC-52B3C3B6E9D3}"/>
          </ac:spMkLst>
        </pc:spChg>
        <pc:spChg chg="add mod">
          <ac:chgData name="YONGJAE LEE" userId="08eabbc2-83d2-455e-a853-f13224a4fdcb" providerId="ADAL" clId="{89D39722-B753-4649-9A3D-8D19AC1476AD}" dt="2022-07-27T05:03:19.962" v="6366" actId="2711"/>
          <ac:spMkLst>
            <pc:docMk/>
            <pc:sldMk cId="1543751344" sldId="271"/>
            <ac:spMk id="29" creationId="{34F64EF2-AE50-4A8A-8472-400610999D25}"/>
          </ac:spMkLst>
        </pc:spChg>
        <pc:picChg chg="del">
          <ac:chgData name="YONGJAE LEE" userId="08eabbc2-83d2-455e-a853-f13224a4fdcb" providerId="ADAL" clId="{89D39722-B753-4649-9A3D-8D19AC1476AD}" dt="2022-07-27T04:10:52.933" v="3805" actId="478"/>
          <ac:picMkLst>
            <pc:docMk/>
            <pc:sldMk cId="1543751344" sldId="271"/>
            <ac:picMk id="4" creationId="{CF2ED04E-1113-64FC-D418-FC651962B154}"/>
          </ac:picMkLst>
        </pc:picChg>
        <pc:picChg chg="add mod modCrop">
          <ac:chgData name="YONGJAE LEE" userId="08eabbc2-83d2-455e-a853-f13224a4fdcb" providerId="ADAL" clId="{89D39722-B753-4649-9A3D-8D19AC1476AD}" dt="2022-07-27T04:12:45.299" v="3861" actId="1076"/>
          <ac:picMkLst>
            <pc:docMk/>
            <pc:sldMk cId="1543751344" sldId="271"/>
            <ac:picMk id="6" creationId="{8B519A63-B271-829E-91FA-2DA83CC5E25D}"/>
          </ac:picMkLst>
        </pc:picChg>
        <pc:cxnChg chg="add">
          <ac:chgData name="YONGJAE LEE" userId="08eabbc2-83d2-455e-a853-f13224a4fdcb" providerId="ADAL" clId="{89D39722-B753-4649-9A3D-8D19AC1476AD}" dt="2022-07-27T04:23:35.790" v="4020" actId="11529"/>
          <ac:cxnSpMkLst>
            <pc:docMk/>
            <pc:sldMk cId="1543751344" sldId="271"/>
            <ac:cxnSpMk id="17" creationId="{40839148-5012-DC4B-3763-A62966681D39}"/>
          </ac:cxnSpMkLst>
        </pc:cxnChg>
        <pc:cxnChg chg="add mod">
          <ac:chgData name="YONGJAE LEE" userId="08eabbc2-83d2-455e-a853-f13224a4fdcb" providerId="ADAL" clId="{89D39722-B753-4649-9A3D-8D19AC1476AD}" dt="2022-07-27T04:25:39.335" v="4051" actId="1076"/>
          <ac:cxnSpMkLst>
            <pc:docMk/>
            <pc:sldMk cId="1543751344" sldId="271"/>
            <ac:cxnSpMk id="19" creationId="{41621B35-9789-26F6-022B-B48A7EDB7724}"/>
          </ac:cxnSpMkLst>
        </pc:cxnChg>
        <pc:cxnChg chg="add mod">
          <ac:chgData name="YONGJAE LEE" userId="08eabbc2-83d2-455e-a853-f13224a4fdcb" providerId="ADAL" clId="{89D39722-B753-4649-9A3D-8D19AC1476AD}" dt="2022-07-27T05:03:36.114" v="6370" actId="14100"/>
          <ac:cxnSpMkLst>
            <pc:docMk/>
            <pc:sldMk cId="1543751344" sldId="271"/>
            <ac:cxnSpMk id="24" creationId="{839426FA-0558-DE6B-CFBE-9335B7E50AAF}"/>
          </ac:cxnSpMkLst>
        </pc:cxnChg>
        <pc:cxnChg chg="add mod">
          <ac:chgData name="YONGJAE LEE" userId="08eabbc2-83d2-455e-a853-f13224a4fdcb" providerId="ADAL" clId="{89D39722-B753-4649-9A3D-8D19AC1476AD}" dt="2022-07-27T04:29:25.394" v="4230" actId="14100"/>
          <ac:cxnSpMkLst>
            <pc:docMk/>
            <pc:sldMk cId="1543751344" sldId="271"/>
            <ac:cxnSpMk id="30" creationId="{D62159E6-75D0-D1FF-FA4B-D30862BC5401}"/>
          </ac:cxnSpMkLst>
        </pc:cxnChg>
      </pc:sldChg>
      <pc:sldChg chg="add ord">
        <pc:chgData name="YONGJAE LEE" userId="08eabbc2-83d2-455e-a853-f13224a4fdcb" providerId="ADAL" clId="{89D39722-B753-4649-9A3D-8D19AC1476AD}" dt="2022-07-27T04:43:52.615" v="5104"/>
        <pc:sldMkLst>
          <pc:docMk/>
          <pc:sldMk cId="1670974457" sldId="272"/>
        </pc:sldMkLst>
      </pc:sldChg>
      <pc:sldChg chg="addSp delSp modSp add mod">
        <pc:chgData name="YONGJAE LEE" userId="08eabbc2-83d2-455e-a853-f13224a4fdcb" providerId="ADAL" clId="{89D39722-B753-4649-9A3D-8D19AC1476AD}" dt="2022-07-27T05:08:37.195" v="6387" actId="11529"/>
        <pc:sldMkLst>
          <pc:docMk/>
          <pc:sldMk cId="2805770823" sldId="273"/>
        </pc:sldMkLst>
        <pc:spChg chg="mod">
          <ac:chgData name="YONGJAE LEE" userId="08eabbc2-83d2-455e-a853-f13224a4fdcb" providerId="ADAL" clId="{89D39722-B753-4649-9A3D-8D19AC1476AD}" dt="2022-07-27T04:48:31.399" v="5438" actId="20577"/>
          <ac:spMkLst>
            <pc:docMk/>
            <pc:sldMk cId="2805770823" sldId="273"/>
            <ac:spMk id="3" creationId="{100EEC31-EDC4-2BAD-8E3D-4F30BA356110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7" creationId="{5B02D283-3561-3248-A581-8D40451C3CA3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8" creationId="{3A2F00B1-1B71-2D5F-CC7A-749EE9EE7206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9" creationId="{2A8B7213-051D-4124-37FF-6CBCAF9197C4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15" creationId="{32344B24-06CC-F1E4-3428-02B524D9C0B3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18" creationId="{8090E4F3-BAEE-E947-FF99-E49464CEDCD8}"/>
          </ac:spMkLst>
        </pc:spChg>
        <pc:spChg chg="add mod">
          <ac:chgData name="YONGJAE LEE" userId="08eabbc2-83d2-455e-a853-f13224a4fdcb" providerId="ADAL" clId="{89D39722-B753-4649-9A3D-8D19AC1476AD}" dt="2022-07-27T05:03:09.983" v="6365" actId="2711"/>
          <ac:spMkLst>
            <pc:docMk/>
            <pc:sldMk cId="2805770823" sldId="273"/>
            <ac:spMk id="22" creationId="{AC30544B-8626-88C0-DA51-85AAC2612BA3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23" creationId="{6B5AF4AB-C425-9A27-FF03-0EE70755E21F}"/>
          </ac:spMkLst>
        </pc:spChg>
        <pc:spChg chg="add mod">
          <ac:chgData name="YONGJAE LEE" userId="08eabbc2-83d2-455e-a853-f13224a4fdcb" providerId="ADAL" clId="{89D39722-B753-4649-9A3D-8D19AC1476AD}" dt="2022-07-27T05:03:09.983" v="6365" actId="2711"/>
          <ac:spMkLst>
            <pc:docMk/>
            <pc:sldMk cId="2805770823" sldId="273"/>
            <ac:spMk id="25" creationId="{8FE90AF6-B6D2-A6C6-AA00-03D66BB8A672}"/>
          </ac:spMkLst>
        </pc:spChg>
        <pc:spChg chg="del">
          <ac:chgData name="YONGJAE LEE" userId="08eabbc2-83d2-455e-a853-f13224a4fdcb" providerId="ADAL" clId="{89D39722-B753-4649-9A3D-8D19AC1476AD}" dt="2022-07-27T04:45:00.093" v="5110" actId="478"/>
          <ac:spMkLst>
            <pc:docMk/>
            <pc:sldMk cId="2805770823" sldId="273"/>
            <ac:spMk id="27" creationId="{7D9E8393-1B89-C0CE-F3BB-980CFADC9E3C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28" creationId="{E075EB30-9812-9948-C0DC-52B3C3B6E9D3}"/>
          </ac:spMkLst>
        </pc:spChg>
        <pc:spChg chg="del">
          <ac:chgData name="YONGJAE LEE" userId="08eabbc2-83d2-455e-a853-f13224a4fdcb" providerId="ADAL" clId="{89D39722-B753-4649-9A3D-8D19AC1476AD}" dt="2022-07-27T04:44:56.599" v="5107" actId="478"/>
          <ac:spMkLst>
            <pc:docMk/>
            <pc:sldMk cId="2805770823" sldId="273"/>
            <ac:spMk id="29" creationId="{34F64EF2-AE50-4A8A-8472-400610999D25}"/>
          </ac:spMkLst>
        </pc:spChg>
        <pc:spChg chg="add mod">
          <ac:chgData name="YONGJAE LEE" userId="08eabbc2-83d2-455e-a853-f13224a4fdcb" providerId="ADAL" clId="{89D39722-B753-4649-9A3D-8D19AC1476AD}" dt="2022-07-27T05:03:09.983" v="6365" actId="2711"/>
          <ac:spMkLst>
            <pc:docMk/>
            <pc:sldMk cId="2805770823" sldId="273"/>
            <ac:spMk id="31" creationId="{0424613D-BA56-6B8C-18A7-78257DB105BE}"/>
          </ac:spMkLst>
        </pc:spChg>
        <pc:spChg chg="add mod">
          <ac:chgData name="YONGJAE LEE" userId="08eabbc2-83d2-455e-a853-f13224a4fdcb" providerId="ADAL" clId="{89D39722-B753-4649-9A3D-8D19AC1476AD}" dt="2022-07-27T05:03:09.983" v="6365" actId="2711"/>
          <ac:spMkLst>
            <pc:docMk/>
            <pc:sldMk cId="2805770823" sldId="273"/>
            <ac:spMk id="33" creationId="{3F3454BC-3F01-531E-EFE5-30C4FBE03F9E}"/>
          </ac:spMkLst>
        </pc:spChg>
        <pc:spChg chg="add mod">
          <ac:chgData name="YONGJAE LEE" userId="08eabbc2-83d2-455e-a853-f13224a4fdcb" providerId="ADAL" clId="{89D39722-B753-4649-9A3D-8D19AC1476AD}" dt="2022-07-27T05:03:09.983" v="6365" actId="2711"/>
          <ac:spMkLst>
            <pc:docMk/>
            <pc:sldMk cId="2805770823" sldId="273"/>
            <ac:spMk id="35" creationId="{1747DE51-5BC1-0D92-C07A-6673F32CF5CF}"/>
          </ac:spMkLst>
        </pc:spChg>
        <pc:spChg chg="add mod">
          <ac:chgData name="YONGJAE LEE" userId="08eabbc2-83d2-455e-a853-f13224a4fdcb" providerId="ADAL" clId="{89D39722-B753-4649-9A3D-8D19AC1476AD}" dt="2022-07-27T05:03:09.983" v="6365" actId="2711"/>
          <ac:spMkLst>
            <pc:docMk/>
            <pc:sldMk cId="2805770823" sldId="273"/>
            <ac:spMk id="36" creationId="{5EED6271-CADB-8927-06EB-1A5B84734100}"/>
          </ac:spMkLst>
        </pc:spChg>
        <pc:spChg chg="add del mod">
          <ac:chgData name="YONGJAE LEE" userId="08eabbc2-83d2-455e-a853-f13224a4fdcb" providerId="ADAL" clId="{89D39722-B753-4649-9A3D-8D19AC1476AD}" dt="2022-07-27T04:51:22.139" v="5536"/>
          <ac:spMkLst>
            <pc:docMk/>
            <pc:sldMk cId="2805770823" sldId="273"/>
            <ac:spMk id="38" creationId="{E059EE01-2998-4AFA-8403-6B236EDEF1C0}"/>
          </ac:spMkLst>
        </pc:spChg>
        <pc:picChg chg="add mod">
          <ac:chgData name="YONGJAE LEE" userId="08eabbc2-83d2-455e-a853-f13224a4fdcb" providerId="ADAL" clId="{89D39722-B753-4649-9A3D-8D19AC1476AD}" dt="2022-07-27T04:48:27.816" v="5436" actId="1076"/>
          <ac:picMkLst>
            <pc:docMk/>
            <pc:sldMk cId="2805770823" sldId="273"/>
            <ac:picMk id="5" creationId="{BE80F4B1-E09E-9785-1453-EEFDD017A56A}"/>
          </ac:picMkLst>
        </pc:picChg>
        <pc:picChg chg="del">
          <ac:chgData name="YONGJAE LEE" userId="08eabbc2-83d2-455e-a853-f13224a4fdcb" providerId="ADAL" clId="{89D39722-B753-4649-9A3D-8D19AC1476AD}" dt="2022-07-27T04:44:54.028" v="5106" actId="478"/>
          <ac:picMkLst>
            <pc:docMk/>
            <pc:sldMk cId="2805770823" sldId="273"/>
            <ac:picMk id="6" creationId="{8B519A63-B271-829E-91FA-2DA83CC5E25D}"/>
          </ac:picMkLst>
        </pc:picChg>
        <pc:picChg chg="add mod modCrop">
          <ac:chgData name="YONGJAE LEE" userId="08eabbc2-83d2-455e-a853-f13224a4fdcb" providerId="ADAL" clId="{89D39722-B753-4649-9A3D-8D19AC1476AD}" dt="2022-07-27T04:48:35.248" v="5439" actId="1076"/>
          <ac:picMkLst>
            <pc:docMk/>
            <pc:sldMk cId="2805770823" sldId="273"/>
            <ac:picMk id="11" creationId="{DEB2B2A5-891D-C84A-0199-FDEE730E75DE}"/>
          </ac:picMkLst>
        </pc:picChg>
        <pc:cxnChg chg="add">
          <ac:chgData name="YONGJAE LEE" userId="08eabbc2-83d2-455e-a853-f13224a4fdcb" providerId="ADAL" clId="{89D39722-B753-4649-9A3D-8D19AC1476AD}" dt="2022-07-27T05:08:37.195" v="6387" actId="11529"/>
          <ac:cxnSpMkLst>
            <pc:docMk/>
            <pc:sldMk cId="2805770823" sldId="273"/>
            <ac:cxnSpMk id="6" creationId="{4E4223BA-C79C-3780-E445-49809942CF02}"/>
          </ac:cxnSpMkLst>
        </pc:cxnChg>
        <pc:cxnChg chg="add del mod">
          <ac:chgData name="YONGJAE LEE" userId="08eabbc2-83d2-455e-a853-f13224a4fdcb" providerId="ADAL" clId="{89D39722-B753-4649-9A3D-8D19AC1476AD}" dt="2022-07-27T04:49:33.817" v="5484" actId="478"/>
          <ac:cxnSpMkLst>
            <pc:docMk/>
            <pc:sldMk cId="2805770823" sldId="273"/>
            <ac:cxnSpMk id="16" creationId="{39CDCAE6-AA07-DB69-9F1C-870E9444822C}"/>
          </ac:cxnSpMkLst>
        </pc:cxnChg>
        <pc:cxnChg chg="del mod">
          <ac:chgData name="YONGJAE LEE" userId="08eabbc2-83d2-455e-a853-f13224a4fdcb" providerId="ADAL" clId="{89D39722-B753-4649-9A3D-8D19AC1476AD}" dt="2022-07-27T04:44:56.599" v="5107" actId="478"/>
          <ac:cxnSpMkLst>
            <pc:docMk/>
            <pc:sldMk cId="2805770823" sldId="273"/>
            <ac:cxnSpMk id="17" creationId="{40839148-5012-DC4B-3763-A62966681D39}"/>
          </ac:cxnSpMkLst>
        </pc:cxnChg>
        <pc:cxnChg chg="del mod">
          <ac:chgData name="YONGJAE LEE" userId="08eabbc2-83d2-455e-a853-f13224a4fdcb" providerId="ADAL" clId="{89D39722-B753-4649-9A3D-8D19AC1476AD}" dt="2022-07-27T04:44:56.599" v="5107" actId="478"/>
          <ac:cxnSpMkLst>
            <pc:docMk/>
            <pc:sldMk cId="2805770823" sldId="273"/>
            <ac:cxnSpMk id="19" creationId="{41621B35-9789-26F6-022B-B48A7EDB7724}"/>
          </ac:cxnSpMkLst>
        </pc:cxnChg>
        <pc:cxnChg chg="add mod">
          <ac:chgData name="YONGJAE LEE" userId="08eabbc2-83d2-455e-a853-f13224a4fdcb" providerId="ADAL" clId="{89D39722-B753-4649-9A3D-8D19AC1476AD}" dt="2022-07-27T04:49:42.068" v="5487" actId="1076"/>
          <ac:cxnSpMkLst>
            <pc:docMk/>
            <pc:sldMk cId="2805770823" sldId="273"/>
            <ac:cxnSpMk id="21" creationId="{1FF13605-5ED4-52FA-B287-ECE0607BE3C5}"/>
          </ac:cxnSpMkLst>
        </pc:cxnChg>
        <pc:cxnChg chg="del mod">
          <ac:chgData name="YONGJAE LEE" userId="08eabbc2-83d2-455e-a853-f13224a4fdcb" providerId="ADAL" clId="{89D39722-B753-4649-9A3D-8D19AC1476AD}" dt="2022-07-27T04:44:56.599" v="5107" actId="478"/>
          <ac:cxnSpMkLst>
            <pc:docMk/>
            <pc:sldMk cId="2805770823" sldId="273"/>
            <ac:cxnSpMk id="24" creationId="{839426FA-0558-DE6B-CFBE-9335B7E50AAF}"/>
          </ac:cxnSpMkLst>
        </pc:cxnChg>
        <pc:cxnChg chg="add mod">
          <ac:chgData name="YONGJAE LEE" userId="08eabbc2-83d2-455e-a853-f13224a4fdcb" providerId="ADAL" clId="{89D39722-B753-4649-9A3D-8D19AC1476AD}" dt="2022-07-27T04:50:34.410" v="5525" actId="1076"/>
          <ac:cxnSpMkLst>
            <pc:docMk/>
            <pc:sldMk cId="2805770823" sldId="273"/>
            <ac:cxnSpMk id="26" creationId="{698849A6-82C4-7AB3-FDEF-CE0143536F44}"/>
          </ac:cxnSpMkLst>
        </pc:cxnChg>
        <pc:cxnChg chg="del mod">
          <ac:chgData name="YONGJAE LEE" userId="08eabbc2-83d2-455e-a853-f13224a4fdcb" providerId="ADAL" clId="{89D39722-B753-4649-9A3D-8D19AC1476AD}" dt="2022-07-27T04:44:56.599" v="5107" actId="478"/>
          <ac:cxnSpMkLst>
            <pc:docMk/>
            <pc:sldMk cId="2805770823" sldId="273"/>
            <ac:cxnSpMk id="30" creationId="{D62159E6-75D0-D1FF-FA4B-D30862BC5401}"/>
          </ac:cxnSpMkLst>
        </pc:cxnChg>
        <pc:cxnChg chg="add del mod">
          <ac:chgData name="YONGJAE LEE" userId="08eabbc2-83d2-455e-a853-f13224a4fdcb" providerId="ADAL" clId="{89D39722-B753-4649-9A3D-8D19AC1476AD}" dt="2022-07-27T04:49:20.388" v="5479" actId="478"/>
          <ac:cxnSpMkLst>
            <pc:docMk/>
            <pc:sldMk cId="2805770823" sldId="273"/>
            <ac:cxnSpMk id="32" creationId="{09EF2F26-4CB8-F5CC-99A5-0429ADE8E186}"/>
          </ac:cxnSpMkLst>
        </pc:cxnChg>
      </pc:sldChg>
      <pc:sldChg chg="addSp delSp modSp add mod">
        <pc:chgData name="YONGJAE LEE" userId="08eabbc2-83d2-455e-a853-f13224a4fdcb" providerId="ADAL" clId="{89D39722-B753-4649-9A3D-8D19AC1476AD}" dt="2022-07-27T05:03:02.582" v="6364" actId="2711"/>
        <pc:sldMkLst>
          <pc:docMk/>
          <pc:sldMk cId="643658219" sldId="274"/>
        </pc:sldMkLst>
        <pc:spChg chg="mod">
          <ac:chgData name="YONGJAE LEE" userId="08eabbc2-83d2-455e-a853-f13224a4fdcb" providerId="ADAL" clId="{89D39722-B753-4649-9A3D-8D19AC1476AD}" dt="2022-07-27T04:51:39.471" v="5566" actId="20577"/>
          <ac:spMkLst>
            <pc:docMk/>
            <pc:sldMk cId="643658219" sldId="274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5:03:02.582" v="6364" actId="2711"/>
          <ac:spMkLst>
            <pc:docMk/>
            <pc:sldMk cId="643658219" sldId="274"/>
            <ac:spMk id="3" creationId="{100EEC31-EDC4-2BAD-8E3D-4F30BA356110}"/>
          </ac:spMkLst>
        </pc:spChg>
        <pc:spChg chg="add del">
          <ac:chgData name="YONGJAE LEE" userId="08eabbc2-83d2-455e-a853-f13224a4fdcb" providerId="ADAL" clId="{89D39722-B753-4649-9A3D-8D19AC1476AD}" dt="2022-07-27T04:54:29.570" v="5781" actId="22"/>
          <ac:spMkLst>
            <pc:docMk/>
            <pc:sldMk cId="643658219" sldId="274"/>
            <ac:spMk id="16" creationId="{A5681BE8-A51C-A888-D0F9-E12A9741D985}"/>
          </ac:spMkLst>
        </pc:spChg>
        <pc:spChg chg="del">
          <ac:chgData name="YONGJAE LEE" userId="08eabbc2-83d2-455e-a853-f13224a4fdcb" providerId="ADAL" clId="{89D39722-B753-4649-9A3D-8D19AC1476AD}" dt="2022-07-27T04:51:43.705" v="5567" actId="478"/>
          <ac:spMkLst>
            <pc:docMk/>
            <pc:sldMk cId="643658219" sldId="274"/>
            <ac:spMk id="22" creationId="{AC30544B-8626-88C0-DA51-85AAC2612BA3}"/>
          </ac:spMkLst>
        </pc:spChg>
        <pc:spChg chg="del">
          <ac:chgData name="YONGJAE LEE" userId="08eabbc2-83d2-455e-a853-f13224a4fdcb" providerId="ADAL" clId="{89D39722-B753-4649-9A3D-8D19AC1476AD}" dt="2022-07-27T04:51:48.194" v="5569" actId="478"/>
          <ac:spMkLst>
            <pc:docMk/>
            <pc:sldMk cId="643658219" sldId="274"/>
            <ac:spMk id="25" creationId="{8FE90AF6-B6D2-A6C6-AA00-03D66BB8A672}"/>
          </ac:spMkLst>
        </pc:spChg>
        <pc:spChg chg="del">
          <ac:chgData name="YONGJAE LEE" userId="08eabbc2-83d2-455e-a853-f13224a4fdcb" providerId="ADAL" clId="{89D39722-B753-4649-9A3D-8D19AC1476AD}" dt="2022-07-27T04:51:43.705" v="5567" actId="478"/>
          <ac:spMkLst>
            <pc:docMk/>
            <pc:sldMk cId="643658219" sldId="274"/>
            <ac:spMk id="31" creationId="{0424613D-BA56-6B8C-18A7-78257DB105BE}"/>
          </ac:spMkLst>
        </pc:spChg>
        <pc:spChg chg="del">
          <ac:chgData name="YONGJAE LEE" userId="08eabbc2-83d2-455e-a853-f13224a4fdcb" providerId="ADAL" clId="{89D39722-B753-4649-9A3D-8D19AC1476AD}" dt="2022-07-27T04:51:43.705" v="5567" actId="478"/>
          <ac:spMkLst>
            <pc:docMk/>
            <pc:sldMk cId="643658219" sldId="274"/>
            <ac:spMk id="33" creationId="{3F3454BC-3F01-531E-EFE5-30C4FBE03F9E}"/>
          </ac:spMkLst>
        </pc:spChg>
        <pc:spChg chg="del">
          <ac:chgData name="YONGJAE LEE" userId="08eabbc2-83d2-455e-a853-f13224a4fdcb" providerId="ADAL" clId="{89D39722-B753-4649-9A3D-8D19AC1476AD}" dt="2022-07-27T04:51:43.705" v="5567" actId="478"/>
          <ac:spMkLst>
            <pc:docMk/>
            <pc:sldMk cId="643658219" sldId="274"/>
            <ac:spMk id="35" creationId="{1747DE51-5BC1-0D92-C07A-6673F32CF5CF}"/>
          </ac:spMkLst>
        </pc:spChg>
        <pc:spChg chg="del">
          <ac:chgData name="YONGJAE LEE" userId="08eabbc2-83d2-455e-a853-f13224a4fdcb" providerId="ADAL" clId="{89D39722-B753-4649-9A3D-8D19AC1476AD}" dt="2022-07-27T04:51:50.201" v="5571" actId="478"/>
          <ac:spMkLst>
            <pc:docMk/>
            <pc:sldMk cId="643658219" sldId="274"/>
            <ac:spMk id="36" creationId="{5EED6271-CADB-8927-06EB-1A5B84734100}"/>
          </ac:spMkLst>
        </pc:spChg>
        <pc:picChg chg="del">
          <ac:chgData name="YONGJAE LEE" userId="08eabbc2-83d2-455e-a853-f13224a4fdcb" providerId="ADAL" clId="{89D39722-B753-4649-9A3D-8D19AC1476AD}" dt="2022-07-27T04:51:44.481" v="5568" actId="478"/>
          <ac:picMkLst>
            <pc:docMk/>
            <pc:sldMk cId="643658219" sldId="274"/>
            <ac:picMk id="5" creationId="{BE80F4B1-E09E-9785-1453-EEFDD017A56A}"/>
          </ac:picMkLst>
        </pc:picChg>
        <pc:picChg chg="del">
          <ac:chgData name="YONGJAE LEE" userId="08eabbc2-83d2-455e-a853-f13224a4fdcb" providerId="ADAL" clId="{89D39722-B753-4649-9A3D-8D19AC1476AD}" dt="2022-07-27T04:51:49.168" v="5570" actId="478"/>
          <ac:picMkLst>
            <pc:docMk/>
            <pc:sldMk cId="643658219" sldId="274"/>
            <ac:picMk id="11" creationId="{DEB2B2A5-891D-C84A-0199-FDEE730E75DE}"/>
          </ac:picMkLst>
        </pc:picChg>
        <pc:picChg chg="add mod">
          <ac:chgData name="YONGJAE LEE" userId="08eabbc2-83d2-455e-a853-f13224a4fdcb" providerId="ADAL" clId="{89D39722-B753-4649-9A3D-8D19AC1476AD}" dt="2022-07-27T04:54:22.812" v="5779" actId="1076"/>
          <ac:picMkLst>
            <pc:docMk/>
            <pc:sldMk cId="643658219" sldId="274"/>
            <ac:picMk id="14" creationId="{1AD2AC72-A62A-7E88-8034-F4DEC0CEED7E}"/>
          </ac:picMkLst>
        </pc:picChg>
        <pc:cxnChg chg="del mod">
          <ac:chgData name="YONGJAE LEE" userId="08eabbc2-83d2-455e-a853-f13224a4fdcb" providerId="ADAL" clId="{89D39722-B753-4649-9A3D-8D19AC1476AD}" dt="2022-07-27T04:51:43.705" v="5567" actId="478"/>
          <ac:cxnSpMkLst>
            <pc:docMk/>
            <pc:sldMk cId="643658219" sldId="274"/>
            <ac:cxnSpMk id="21" creationId="{1FF13605-5ED4-52FA-B287-ECE0607BE3C5}"/>
          </ac:cxnSpMkLst>
        </pc:cxnChg>
        <pc:cxnChg chg="del">
          <ac:chgData name="YONGJAE LEE" userId="08eabbc2-83d2-455e-a853-f13224a4fdcb" providerId="ADAL" clId="{89D39722-B753-4649-9A3D-8D19AC1476AD}" dt="2022-07-27T04:51:43.705" v="5567" actId="478"/>
          <ac:cxnSpMkLst>
            <pc:docMk/>
            <pc:sldMk cId="643658219" sldId="274"/>
            <ac:cxnSpMk id="26" creationId="{698849A6-82C4-7AB3-FDEF-CE0143536F44}"/>
          </ac:cxnSpMkLst>
        </pc:cxnChg>
      </pc:sldChg>
      <pc:sldChg chg="addSp delSp modSp add mod">
        <pc:chgData name="YONGJAE LEE" userId="08eabbc2-83d2-455e-a853-f13224a4fdcb" providerId="ADAL" clId="{89D39722-B753-4649-9A3D-8D19AC1476AD}" dt="2022-07-27T05:02:50.045" v="6363" actId="2711"/>
        <pc:sldMkLst>
          <pc:docMk/>
          <pc:sldMk cId="3113940676" sldId="275"/>
        </pc:sldMkLst>
        <pc:spChg chg="mod">
          <ac:chgData name="YONGJAE LEE" userId="08eabbc2-83d2-455e-a853-f13224a4fdcb" providerId="ADAL" clId="{89D39722-B753-4649-9A3D-8D19AC1476AD}" dt="2022-07-27T04:54:46.855" v="5791" actId="20577"/>
          <ac:spMkLst>
            <pc:docMk/>
            <pc:sldMk cId="3113940676" sldId="275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5:02:41.548" v="6362" actId="2711"/>
          <ac:spMkLst>
            <pc:docMk/>
            <pc:sldMk cId="3113940676" sldId="275"/>
            <ac:spMk id="3" creationId="{100EEC31-EDC4-2BAD-8E3D-4F30BA356110}"/>
          </ac:spMkLst>
        </pc:spChg>
        <pc:spChg chg="add">
          <ac:chgData name="YONGJAE LEE" userId="08eabbc2-83d2-455e-a853-f13224a4fdcb" providerId="ADAL" clId="{89D39722-B753-4649-9A3D-8D19AC1476AD}" dt="2022-07-27T04:57:42.402" v="6285" actId="11529"/>
          <ac:spMkLst>
            <pc:docMk/>
            <pc:sldMk cId="3113940676" sldId="275"/>
            <ac:spMk id="4" creationId="{66E47512-8254-B2A5-03B2-4E6160BEDE7A}"/>
          </ac:spMkLst>
        </pc:spChg>
        <pc:spChg chg="add">
          <ac:chgData name="YONGJAE LEE" userId="08eabbc2-83d2-455e-a853-f13224a4fdcb" providerId="ADAL" clId="{89D39722-B753-4649-9A3D-8D19AC1476AD}" dt="2022-07-27T04:58:11.282" v="6291" actId="11529"/>
          <ac:spMkLst>
            <pc:docMk/>
            <pc:sldMk cId="3113940676" sldId="275"/>
            <ac:spMk id="7" creationId="{E65384D7-A000-81D9-D383-1F5E5F532715}"/>
          </ac:spMkLst>
        </pc:spChg>
        <pc:spChg chg="add del mod">
          <ac:chgData name="YONGJAE LEE" userId="08eabbc2-83d2-455e-a853-f13224a4fdcb" providerId="ADAL" clId="{89D39722-B753-4649-9A3D-8D19AC1476AD}" dt="2022-07-27T04:58:00.145" v="6290" actId="478"/>
          <ac:spMkLst>
            <pc:docMk/>
            <pc:sldMk cId="3113940676" sldId="275"/>
            <ac:spMk id="8" creationId="{901D914B-4D36-5C53-04CD-51E1C2262A9B}"/>
          </ac:spMkLst>
        </pc:spChg>
        <pc:spChg chg="add mod">
          <ac:chgData name="YONGJAE LEE" userId="08eabbc2-83d2-455e-a853-f13224a4fdcb" providerId="ADAL" clId="{89D39722-B753-4649-9A3D-8D19AC1476AD}" dt="2022-07-27T05:02:50.045" v="6363" actId="2711"/>
          <ac:spMkLst>
            <pc:docMk/>
            <pc:sldMk cId="3113940676" sldId="275"/>
            <ac:spMk id="10" creationId="{99FB5FDA-122F-0CAE-E2FA-80DDB9D7F285}"/>
          </ac:spMkLst>
        </pc:spChg>
        <pc:spChg chg="add mod">
          <ac:chgData name="YONGJAE LEE" userId="08eabbc2-83d2-455e-a853-f13224a4fdcb" providerId="ADAL" clId="{89D39722-B753-4649-9A3D-8D19AC1476AD}" dt="2022-07-27T05:02:50.045" v="6363" actId="2711"/>
          <ac:spMkLst>
            <pc:docMk/>
            <pc:sldMk cId="3113940676" sldId="275"/>
            <ac:spMk id="11" creationId="{2BA491DB-5A49-B74F-46BD-68A91285B666}"/>
          </ac:spMkLst>
        </pc:spChg>
        <pc:picChg chg="add mod">
          <ac:chgData name="YONGJAE LEE" userId="08eabbc2-83d2-455e-a853-f13224a4fdcb" providerId="ADAL" clId="{89D39722-B753-4649-9A3D-8D19AC1476AD}" dt="2022-07-27T04:56:08.879" v="6095" actId="1076"/>
          <ac:picMkLst>
            <pc:docMk/>
            <pc:sldMk cId="3113940676" sldId="275"/>
            <ac:picMk id="5" creationId="{E5CC1933-C2C7-42DF-B38B-74D68A98B78E}"/>
          </ac:picMkLst>
        </pc:picChg>
        <pc:picChg chg="add del mod">
          <ac:chgData name="YONGJAE LEE" userId="08eabbc2-83d2-455e-a853-f13224a4fdcb" providerId="ADAL" clId="{89D39722-B753-4649-9A3D-8D19AC1476AD}" dt="2022-07-27T04:56:18.695" v="6097"/>
          <ac:picMkLst>
            <pc:docMk/>
            <pc:sldMk cId="3113940676" sldId="275"/>
            <ac:picMk id="6" creationId="{CCEA749B-0FBE-A4BD-466F-B31DA62C8963}"/>
          </ac:picMkLst>
        </pc:picChg>
        <pc:picChg chg="del">
          <ac:chgData name="YONGJAE LEE" userId="08eabbc2-83d2-455e-a853-f13224a4fdcb" providerId="ADAL" clId="{89D39722-B753-4649-9A3D-8D19AC1476AD}" dt="2022-07-27T04:55:38.198" v="6091" actId="478"/>
          <ac:picMkLst>
            <pc:docMk/>
            <pc:sldMk cId="3113940676" sldId="275"/>
            <ac:picMk id="14" creationId="{1AD2AC72-A62A-7E88-8034-F4DEC0CEED7E}"/>
          </ac:picMkLst>
        </pc:picChg>
      </pc:sldChg>
      <pc:sldChg chg="modSp add del mod">
        <pc:chgData name="YONGJAE LEE" userId="08eabbc2-83d2-455e-a853-f13224a4fdcb" providerId="ADAL" clId="{89D39722-B753-4649-9A3D-8D19AC1476AD}" dt="2022-07-27T04:57:05.455" v="6284" actId="47"/>
        <pc:sldMkLst>
          <pc:docMk/>
          <pc:sldMk cId="2483452357" sldId="276"/>
        </pc:sldMkLst>
        <pc:spChg chg="mod">
          <ac:chgData name="YONGJAE LEE" userId="08eabbc2-83d2-455e-a853-f13224a4fdcb" providerId="ADAL" clId="{89D39722-B753-4649-9A3D-8D19AC1476AD}" dt="2022-07-27T04:56:33.032" v="6142" actId="20577"/>
          <ac:spMkLst>
            <pc:docMk/>
            <pc:sldMk cId="2483452357" sldId="276"/>
            <ac:spMk id="2" creationId="{4CB267EB-91B9-F190-432A-B5C69EC09E72}"/>
          </ac:spMkLst>
        </pc:spChg>
        <pc:spChg chg="mod">
          <ac:chgData name="YONGJAE LEE" userId="08eabbc2-83d2-455e-a853-f13224a4fdcb" providerId="ADAL" clId="{89D39722-B753-4649-9A3D-8D19AC1476AD}" dt="2022-07-27T04:56:54.758" v="6283" actId="20577"/>
          <ac:spMkLst>
            <pc:docMk/>
            <pc:sldMk cId="2483452357" sldId="276"/>
            <ac:spMk id="3" creationId="{100EEC31-EDC4-2BAD-8E3D-4F30BA3561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9FC0-2CE6-C498-1D1D-B569B897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2938A0-EA91-DC8D-86A1-A31BADF58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69D87-9F1C-7685-9948-F1D60AEB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6D8F5-CD76-7021-99B4-70E43074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557EB-66FB-D149-AB07-21CC92B1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6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4967A-4A7C-1AC7-4793-6324EA82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D04FE4-3F3A-EA10-C8FC-32BE1C47C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4A28-2221-D7A9-7B7F-FFC6436A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C4E21-0AD0-640E-7221-D093E948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0141E-F586-FF03-0D28-82A15482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F2E92-D483-6C1E-BF0B-FCD2A822F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9C8A9-5559-108B-B2FE-8B65E2F7C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7E040-9E16-A721-3701-F4DDA83B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70496-4B12-B3B4-19E1-D1925C34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7CDE9-09B6-B5E7-7B2F-036650B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7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2DD79-EFB4-08AB-9D96-CC109DEC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BB070-A55F-50FA-224E-19A31E34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52700-7593-334F-A628-B90EBB16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B20E3-30D7-9E79-6E7E-027EF30F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0A17E-7F5F-6C4A-6096-16A3D254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1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69FB-4B6A-9B1B-559A-A44E5CA2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61A7D-31E8-DDA4-B3E9-C2A122C7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A7FE6-F16B-73AC-8282-FF48EE20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2BAFB-F338-0CA8-04FD-E0C95297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62007-50CE-517B-11C3-C499D7DE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1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4022E-147B-9159-83F3-BE4C08AA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16584-491A-83A7-87E7-B3EBE3D5C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5ACF2-EB92-E6B5-A325-595504E38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1637B-8B72-3343-5315-7DC2946D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8F678-1C34-912E-2185-CC364701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62F225-1464-39E3-D2DD-984C66AF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7D70B-B2C7-5604-8CB0-DD47A0D4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4A71B4-2A1A-E128-24FC-603C91BD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89AEE-2537-1513-AF4E-693B8BE30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933DF-AE59-4A54-9E93-F2B81867C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5C9E82-E88E-70CD-A884-757BD48FD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9C48DF-106A-5FDD-46B7-E0D930BC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2C7901-7BC8-1228-3A36-9A31D03B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DB5167-1B36-B196-A2F4-2D88EC94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1970A-D760-824E-3D2A-85758BC5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5970E-8ED1-6844-1FE7-B2EC378F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72248C-76A1-5912-7920-895E45A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371418-FB5E-8388-F6E7-7BC6581B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1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EA1BD1-D254-952F-DD4A-076C03ED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8A9F11-3F51-12FC-2709-59901E39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1BEEC-2D13-77AA-5124-C7C86AE3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2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6AFDA-58D8-39FC-F853-4FADBCF2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B423E-3035-0E89-7DB0-65BB75FC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26F7D-3EAB-E9BD-295B-5F4499E5D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C1455-A6EA-BD91-877E-A1A59A96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64B36-CFC5-BF5D-0F00-7DAB35F8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DFB0E-18F8-E3BE-3654-EE741F69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9508D-5295-EE0B-B178-730A762C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39D99-3CDC-30F4-DE49-54B1EC11C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246EB-9C28-0D45-D854-8AC2BBB32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F4245A-CC44-5784-2B0A-4A1F9D04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8401D-68AC-8BC4-CC5C-BB912DA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E0B91-AF9B-E7A4-F7FE-C89F25CC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5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827C40-F44E-2DDB-4298-8564A348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EF5E0-0AE3-9433-54B4-0E072C44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05CC7-220E-BC5A-29A7-BD14B9552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A6D98-844B-4288-9865-8003F6D7AB2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9685D-80CD-C8EF-52B5-C17D3F400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5E87A-756A-D884-F790-0004B4EB9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81F0-9A62-42C7-A1D1-4E2AA585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1nfra.kr/39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VIDIA/nvidia-dock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windows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windows/wsl/install-manu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leseo.com/dockerfi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A0A67-4F0A-FCA5-5356-9388DFC12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Tutorial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A0D3B6-E7A3-148C-7D4C-D83721356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9948"/>
            <a:ext cx="9144000" cy="1371354"/>
          </a:xfrm>
        </p:spPr>
        <p:txBody>
          <a:bodyPr/>
          <a:lstStyle/>
          <a:p>
            <a:pPr algn="r">
              <a:defRPr/>
            </a:pPr>
            <a:r>
              <a:rPr lang="en-US" altLang="ko-KR" dirty="0" err="1">
                <a:solidFill>
                  <a:srgbClr val="333333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YouLab</a:t>
            </a:r>
            <a:endParaRPr lang="en-US" altLang="ko-KR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Department of Biomedical Systems Informatics </a:t>
            </a:r>
          </a:p>
          <a:p>
            <a:pPr algn="r"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in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Yonsei University</a:t>
            </a:r>
          </a:p>
          <a:p>
            <a:pPr algn="r">
              <a:defRPr/>
            </a:pP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3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Make Docker Image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47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생성하는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가지 방법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https://hub.docker.com/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같이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통해 만든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공유할 수 있는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PowerShell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통해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제공해주는 명령어를 입력할 경우 다운 받을 수 있음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Ex)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pull rocker/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입력할 경우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다운받을 수 있음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기본적으로 가장 최신버전의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다운받기 때문에 이전 버전을 다운받고 싶을 경우에는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pull rocker/rstudio:4.1.3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같이 지원하는 버전을 옆에 기재하면 됨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있는 이미지를 바탕으로 커스터마이징하고 관리할 필요가 있을 경우 사용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8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Docker layer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14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컨테이너를 실행하기 위한 모든 정보를 가지고 있기 때문에 수백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용량을 가지고 있어 이미지를 받을 때 설정을 추가했다고 처음부터 다시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하기엔 비효율적임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 문제를 해결하기 위해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라는 개념을 사용해 상태를 저장하고 </a:t>
            </a:r>
            <a:r>
              <a:rPr lang="ko-KR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파일이 수정되면 추가 된 부분만 새로운 </a:t>
            </a:r>
            <a:r>
              <a:rPr lang="en-US" altLang="ko-K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ko-KR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저장할 수 있음</a:t>
            </a:r>
            <a:r>
              <a:rPr lang="en-US" altLang="ko-K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ED04E-1113-64FC-D418-FC651962B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6768" y="3429000"/>
            <a:ext cx="766572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Docker Container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14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통해 생성된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사용자가 중지를 할 때까지 실행상태를 유지함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생성하는 명령어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519A63-B271-829E-91FA-2DA83CC5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87"/>
          <a:stretch/>
        </p:blipFill>
        <p:spPr>
          <a:xfrm>
            <a:off x="1130638" y="2705716"/>
            <a:ext cx="9288091" cy="164782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02D283-3561-3248-A581-8D40451C3CA3}"/>
              </a:ext>
            </a:extLst>
          </p:cNvPr>
          <p:cNvSpPr/>
          <p:nvPr/>
        </p:nvSpPr>
        <p:spPr>
          <a:xfrm>
            <a:off x="3666146" y="4018386"/>
            <a:ext cx="598205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A2F00B1-1B71-2D5F-CC7A-749EE9EE7206}"/>
              </a:ext>
            </a:extLst>
          </p:cNvPr>
          <p:cNvSpPr/>
          <p:nvPr/>
        </p:nvSpPr>
        <p:spPr>
          <a:xfrm>
            <a:off x="5093293" y="4035478"/>
            <a:ext cx="273466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8B7213-051D-4124-37FF-6CBCAF9197C4}"/>
              </a:ext>
            </a:extLst>
          </p:cNvPr>
          <p:cNvSpPr/>
          <p:nvPr/>
        </p:nvSpPr>
        <p:spPr>
          <a:xfrm>
            <a:off x="6534685" y="4026932"/>
            <a:ext cx="273466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344B24-06CC-F1E4-3428-02B524D9C0B3}"/>
              </a:ext>
            </a:extLst>
          </p:cNvPr>
          <p:cNvSpPr/>
          <p:nvPr/>
        </p:nvSpPr>
        <p:spPr>
          <a:xfrm>
            <a:off x="3055121" y="4462841"/>
            <a:ext cx="1820254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이름 설정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839148-5012-DC4B-3763-A62966681D39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965248" y="4238714"/>
            <a:ext cx="1" cy="22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090E4F3-BAEE-E947-FF99-E49464CEDCD8}"/>
              </a:ext>
            </a:extLst>
          </p:cNvPr>
          <p:cNvSpPr/>
          <p:nvPr/>
        </p:nvSpPr>
        <p:spPr>
          <a:xfrm>
            <a:off x="4319899" y="4951480"/>
            <a:ext cx="1820254" cy="59294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endParaRPr lang="en-US" altLang="ko-KR" sz="1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환경 변수 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621B35-9789-26F6-022B-B48A7EDB772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5230026" y="4255806"/>
            <a:ext cx="0" cy="69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B5AF4AB-C425-9A27-FF03-0EE70755E21F}"/>
              </a:ext>
            </a:extLst>
          </p:cNvPr>
          <p:cNvSpPr/>
          <p:nvPr/>
        </p:nvSpPr>
        <p:spPr>
          <a:xfrm>
            <a:off x="5792818" y="4477730"/>
            <a:ext cx="1748845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호스트와 컨테이너의 포트를 연결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39426FA-0558-DE6B-CFBE-9335B7E50AA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667241" y="4255806"/>
            <a:ext cx="0" cy="22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9E8393-1B89-C0CE-F3BB-980CFADC9E3C}"/>
              </a:ext>
            </a:extLst>
          </p:cNvPr>
          <p:cNvSpPr txBox="1"/>
          <p:nvPr/>
        </p:nvSpPr>
        <p:spPr>
          <a:xfrm>
            <a:off x="1130638" y="5939233"/>
            <a:ext cx="764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language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https://blog.1nfra.kr/399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075EB30-9812-9948-C0DC-52B3C3B6E9D3}"/>
              </a:ext>
            </a:extLst>
          </p:cNvPr>
          <p:cNvSpPr/>
          <p:nvPr/>
        </p:nvSpPr>
        <p:spPr>
          <a:xfrm>
            <a:off x="7683279" y="4026932"/>
            <a:ext cx="1332531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4F64EF2-AE50-4A8A-8472-400610999D25}"/>
              </a:ext>
            </a:extLst>
          </p:cNvPr>
          <p:cNvSpPr/>
          <p:nvPr/>
        </p:nvSpPr>
        <p:spPr>
          <a:xfrm>
            <a:off x="7404930" y="4951481"/>
            <a:ext cx="1820254" cy="59294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불러올 </a:t>
            </a:r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이름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2159E6-75D0-D1FF-FA4B-D30862BC540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315057" y="4226032"/>
            <a:ext cx="0" cy="72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5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Docker Container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14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폐쇄망에서 활용시에 유용한 명령어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save: docker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파일로 저장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load: tar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저장된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로드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80F4B1-E09E-9785-1453-EEFDD017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18" y="2508591"/>
            <a:ext cx="6638925" cy="200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B2B2A5-891D-C84A-0199-FDEE730E7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44" b="8694"/>
          <a:stretch/>
        </p:blipFill>
        <p:spPr>
          <a:xfrm>
            <a:off x="1392117" y="3901281"/>
            <a:ext cx="6638925" cy="200026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30544B-8626-88C0-DA51-85AAC2612BA3}"/>
              </a:ext>
            </a:extLst>
          </p:cNvPr>
          <p:cNvSpPr/>
          <p:nvPr/>
        </p:nvSpPr>
        <p:spPr>
          <a:xfrm>
            <a:off x="5954994" y="2496834"/>
            <a:ext cx="1146560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FE90AF6-B6D2-A6C6-AA00-03D66BB8A672}"/>
              </a:ext>
            </a:extLst>
          </p:cNvPr>
          <p:cNvSpPr/>
          <p:nvPr/>
        </p:nvSpPr>
        <p:spPr>
          <a:xfrm>
            <a:off x="5508411" y="2898897"/>
            <a:ext cx="1711932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저장할 </a:t>
            </a:r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이름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8849A6-82C4-7AB3-FDEF-CE0143536F44}"/>
              </a:ext>
            </a:extLst>
          </p:cNvPr>
          <p:cNvCxnSpPr>
            <a:cxnSpLocks/>
          </p:cNvCxnSpPr>
          <p:nvPr/>
        </p:nvCxnSpPr>
        <p:spPr>
          <a:xfrm flipH="1">
            <a:off x="6526137" y="4001294"/>
            <a:ext cx="2137" cy="31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424613D-BA56-6B8C-18A7-78257DB105BE}"/>
              </a:ext>
            </a:extLst>
          </p:cNvPr>
          <p:cNvSpPr/>
          <p:nvPr/>
        </p:nvSpPr>
        <p:spPr>
          <a:xfrm>
            <a:off x="6738528" y="1905228"/>
            <a:ext cx="1711932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저장할 </a:t>
            </a:r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이름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3454BC-3F01-531E-EFE5-30C4FBE03F9E}"/>
              </a:ext>
            </a:extLst>
          </p:cNvPr>
          <p:cNvSpPr/>
          <p:nvPr/>
        </p:nvSpPr>
        <p:spPr>
          <a:xfrm>
            <a:off x="7157947" y="2498439"/>
            <a:ext cx="873095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FF13605-5ED4-52FA-B287-ECE0607BE3C5}"/>
              </a:ext>
            </a:extLst>
          </p:cNvPr>
          <p:cNvCxnSpPr>
            <a:stCxn id="33" idx="0"/>
            <a:endCxn id="31" idx="2"/>
          </p:cNvCxnSpPr>
          <p:nvPr/>
        </p:nvCxnSpPr>
        <p:spPr>
          <a:xfrm flipH="1" flipV="1">
            <a:off x="7594494" y="2272697"/>
            <a:ext cx="1" cy="22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747DE51-5BC1-0D92-C07A-6673F32CF5CF}"/>
              </a:ext>
            </a:extLst>
          </p:cNvPr>
          <p:cNvSpPr/>
          <p:nvPr/>
        </p:nvSpPr>
        <p:spPr>
          <a:xfrm>
            <a:off x="5954994" y="3879154"/>
            <a:ext cx="1146560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EED6271-CADB-8927-06EB-1A5B84734100}"/>
              </a:ext>
            </a:extLst>
          </p:cNvPr>
          <p:cNvSpPr/>
          <p:nvPr/>
        </p:nvSpPr>
        <p:spPr>
          <a:xfrm>
            <a:off x="5670171" y="4288675"/>
            <a:ext cx="1711932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로드할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이름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4223BA-C79C-3780-E445-49809942CF02}"/>
              </a:ext>
            </a:extLst>
          </p:cNvPr>
          <p:cNvCxnSpPr>
            <a:stCxn id="22" idx="2"/>
          </p:cNvCxnSpPr>
          <p:nvPr/>
        </p:nvCxnSpPr>
        <p:spPr>
          <a:xfrm flipH="1">
            <a:off x="6526137" y="2717162"/>
            <a:ext cx="2137" cy="18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7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Docker GPU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내에서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사용하는 것이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아니기 때문에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container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실행할 때 특정 옵션을 주어야 함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0000E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https://github.com/NVIDIA/nvidia-docker</a:t>
            </a:r>
            <a:r>
              <a:rPr lang="en-US" altLang="ko-KR" sz="2000" dirty="0">
                <a:solidFill>
                  <a:srgbClr val="000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D2AC72-A62A-7E88-8034-F4DEC0CEE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7492" y="2521864"/>
            <a:ext cx="4481193" cy="405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5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Docker-Compose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14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하나의 서버에서 다중 컨테이너 애플리케이션을 정의하고 공유될 수 있도록 개발된 도구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특징으로는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 포맷에 여러 이미지 및 환경을 정의하여 여러 컨테이너를 동시에 작업할 수 있음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C1933-C2C7-42DF-B38B-74D68A98B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7521" y="3245052"/>
            <a:ext cx="2507148" cy="3320136"/>
          </a:xfrm>
          <a:prstGeom prst="rect">
            <a:avLst/>
          </a:prstGeom>
        </p:spPr>
      </p:pic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66E47512-8254-B2A5-03B2-4E6160BEDE7A}"/>
              </a:ext>
            </a:extLst>
          </p:cNvPr>
          <p:cNvSpPr/>
          <p:nvPr/>
        </p:nvSpPr>
        <p:spPr>
          <a:xfrm>
            <a:off x="3811712" y="3708971"/>
            <a:ext cx="61645" cy="138701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대괄호 6">
            <a:extLst>
              <a:ext uri="{FF2B5EF4-FFF2-40B4-BE49-F238E27FC236}">
                <a16:creationId xmlns:a16="http://schemas.microsoft.com/office/drawing/2014/main" id="{E65384D7-A000-81D9-D383-1F5E5F532715}"/>
              </a:ext>
            </a:extLst>
          </p:cNvPr>
          <p:cNvSpPr/>
          <p:nvPr/>
        </p:nvSpPr>
        <p:spPr>
          <a:xfrm>
            <a:off x="3811712" y="5400942"/>
            <a:ext cx="61645" cy="109193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B5FDA-122F-0CAE-E2FA-80DDB9D7F285}"/>
              </a:ext>
            </a:extLst>
          </p:cNvPr>
          <p:cNvSpPr/>
          <p:nvPr/>
        </p:nvSpPr>
        <p:spPr>
          <a:xfrm>
            <a:off x="4113621" y="4227287"/>
            <a:ext cx="1920733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container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정의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A491DB-5A49-B74F-46BD-68A91285B666}"/>
              </a:ext>
            </a:extLst>
          </p:cNvPr>
          <p:cNvSpPr/>
          <p:nvPr/>
        </p:nvSpPr>
        <p:spPr>
          <a:xfrm>
            <a:off x="4113621" y="5688618"/>
            <a:ext cx="1920733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container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정의</a:t>
            </a:r>
          </a:p>
        </p:txBody>
      </p:sp>
    </p:spTree>
    <p:extLst>
      <p:ext uri="{BB962C8B-B14F-4D97-AF65-F5344CB8AC3E}">
        <p14:creationId xmlns:p14="http://schemas.microsoft.com/office/powerpoint/2010/main" val="311394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Docker?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210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기반으로 특정한 서비스를 패키징하고 배포하는데 유용한 소스 프로그램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ataholic">
            <a:extLst>
              <a:ext uri="{FF2B5EF4-FFF2-40B4-BE49-F238E27FC236}">
                <a16:creationId xmlns:a16="http://schemas.microsoft.com/office/drawing/2014/main" id="{E8C302FE-9C4D-653F-A675-BE3D65C6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9906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8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F272B4D9-DDFA-8BC0-1E24-6BD71761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have to use docker?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D2DF383-03D2-A1DB-DF29-D925F3A571B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18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세브란스 병원에서는 개인정보 문제로 인해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사용에 대해 엄격한 정책을 시행하고 있음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그렇기 때문에 병원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외부 인터넷 사용이 불가능한 상태에서 이용이 가능함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개인 환경 설정을 가진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설치할 경우에는 코드를 원활하게 이동할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수 있고 애플리케이션 운영을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표준화하여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리소스 사용률을 높일 수 있음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6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F272B4D9-DDFA-8BC0-1E24-6BD71761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0FBB276-A19A-E3D0-C88C-0E5AC08403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244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설치하기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아래 링크를 통해서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설치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https://docs.docker.com/desktop/windows/install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06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F272B4D9-DDFA-8BC0-1E24-6BD71761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0FBB276-A19A-E3D0-C88C-0E5AC08403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244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wsl2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업데이트하기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용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하위 시스템 사용하기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관리자 권한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실행하고 아래에 있는 명령어를 복사하여 실행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dism.exe /online /enable-feature 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featurename:Microsoft-Windows-Subsystem-Linux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/all 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norestart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기능 사용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lang="ko-KR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관리자 권한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실행하고 아래에 있는 명령어를 복사하여 실행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dism.exe /online /enable-feature 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featurename:VirtualMachinePlatform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/all 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norestart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커널 업데이트 패키지 다운로드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https://wslstorestorage.blob.core.windows.net/wslblob/wsl_update_x64.msi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1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F272B4D9-DDFA-8BC0-1E24-6BD71761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0FBB276-A19A-E3D0-C88C-0E5AC08403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244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wsl2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업데이트하기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기본버전으로 설정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열고 아래와 같은 명령어를 복사하여 실행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--set-default-version 2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선택한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배포 설치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열고 아래와 같은 명령어를 복사하여 실행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WebRequest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-Uri https://aka.ms/wslubuntu2004 -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Ubuntu.appx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UseBasicParsing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E06F-52D1-B46B-90D1-F8031C241602}"/>
              </a:ext>
            </a:extLst>
          </p:cNvPr>
          <p:cNvSpPr txBox="1"/>
          <p:nvPr/>
        </p:nvSpPr>
        <p:spPr>
          <a:xfrm>
            <a:off x="1359494" y="6121614"/>
            <a:ext cx="8126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reference: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https://docs.microsoft.com/ko-kr/windows/wsl/install-manual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07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Construct a </a:t>
            </a:r>
            <a:r>
              <a:rPr lang="en-US" altLang="ko-KR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Dockefile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EC31-EDC4-2BAD-8E3D-4F30BA35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143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이용하는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기반으로 하여 새로운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나만의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생성할 수 있는 일종의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스크립트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내 명령어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폴더 생성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 install : apt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패키지 설치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: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경로이동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: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해당 경로에 대한 디렉토리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 리스트를 보여줌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폴더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파일에 대한 권한 설정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reference :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https://www.daleseo.com/dockerfile/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9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Example of </a:t>
            </a:r>
            <a:r>
              <a:rPr lang="en-US" altLang="ko-KR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AC249E-8D0D-F5D8-63D6-4657F3768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692"/>
            <a:ext cx="8819508" cy="50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7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7EB-91B9-F190-432A-B5C69EC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Build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</a:t>
            </a:r>
            <a:r>
              <a:rPr lang="en-US" altLang="ko-KR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ko-KR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D2BF742-BF3C-DA7E-F531-EC37C9A5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614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할 경우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통해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있는 파일 경로를 설정한 후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아래와 같은 명령어를 입력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FC6E7-740B-C817-EB29-7891E247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0763"/>
            <a:ext cx="10591800" cy="192405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005F7F9-B46B-4616-9C1F-2644C8CA1349}"/>
              </a:ext>
            </a:extLst>
          </p:cNvPr>
          <p:cNvSpPr/>
          <p:nvPr/>
        </p:nvSpPr>
        <p:spPr>
          <a:xfrm>
            <a:off x="2401370" y="4454222"/>
            <a:ext cx="299102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0FC9479-CEF4-668E-548B-F9B0B97B888B}"/>
              </a:ext>
            </a:extLst>
          </p:cNvPr>
          <p:cNvSpPr/>
          <p:nvPr/>
        </p:nvSpPr>
        <p:spPr>
          <a:xfrm>
            <a:off x="5230026" y="4615663"/>
            <a:ext cx="487109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9A4DDC-4306-B63C-C8F8-D0D3F82DA362}"/>
              </a:ext>
            </a:extLst>
          </p:cNvPr>
          <p:cNvSpPr/>
          <p:nvPr/>
        </p:nvSpPr>
        <p:spPr>
          <a:xfrm>
            <a:off x="6537533" y="4615663"/>
            <a:ext cx="151689" cy="220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2653D6C-B725-26F7-E2FF-6C2455E9B5DA}"/>
              </a:ext>
            </a:extLst>
          </p:cNvPr>
          <p:cNvSpPr/>
          <p:nvPr/>
        </p:nvSpPr>
        <p:spPr>
          <a:xfrm>
            <a:off x="4678822" y="5293562"/>
            <a:ext cx="1585246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image</a:t>
            </a:r>
            <a:r>
              <a:rPr lang="ko-KR" altLang="en-US" sz="1200" b="1" dirty="0">
                <a:solidFill>
                  <a:schemeClr val="accent1"/>
                </a:solidFill>
              </a:rPr>
              <a:t>의 이름 설정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1C6C39-12A3-B67F-F938-B0D7453004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71445" y="4835991"/>
            <a:ext cx="0" cy="45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2991F9-DC53-E24E-9DD6-C1510202B6FA}"/>
              </a:ext>
            </a:extLst>
          </p:cNvPr>
          <p:cNvSpPr/>
          <p:nvPr/>
        </p:nvSpPr>
        <p:spPr>
          <a:xfrm>
            <a:off x="5640227" y="5751320"/>
            <a:ext cx="1982623" cy="5276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</a:rPr>
              <a:t>파일 내부에 </a:t>
            </a:r>
            <a:r>
              <a:rPr lang="en-US" altLang="ko-KR" sz="1200" b="1" dirty="0" err="1">
                <a:solidFill>
                  <a:schemeClr val="accent1"/>
                </a:solidFill>
              </a:rPr>
              <a:t>Dockerfile</a:t>
            </a:r>
            <a:r>
              <a:rPr lang="ko-KR" altLang="en-US" sz="1200" b="1" dirty="0">
                <a:solidFill>
                  <a:schemeClr val="accent1"/>
                </a:solidFill>
              </a:rPr>
              <a:t>을 찾아서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9DF8A7-F844-78A1-572F-CFEDA7B2C5E4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613378" y="4835991"/>
            <a:ext cx="18161" cy="91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2203A4-4BFA-481C-CE0F-BA06E542EC83}"/>
              </a:ext>
            </a:extLst>
          </p:cNvPr>
          <p:cNvSpPr/>
          <p:nvPr/>
        </p:nvSpPr>
        <p:spPr>
          <a:xfrm>
            <a:off x="1688441" y="5143515"/>
            <a:ext cx="1711932" cy="3674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File</a:t>
            </a:r>
            <a:r>
              <a:rPr lang="ko-KR" altLang="en-US" sz="1200" b="1" dirty="0">
                <a:solidFill>
                  <a:schemeClr val="accent1"/>
                </a:solidFill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</a:rPr>
              <a:t>directory</a:t>
            </a:r>
            <a:r>
              <a:rPr lang="ko-KR" altLang="en-US" sz="1200" b="1" dirty="0">
                <a:solidFill>
                  <a:schemeClr val="accent1"/>
                </a:solidFill>
              </a:rPr>
              <a:t>를 설정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C0553C-8F9B-E07E-ACBA-5AC11C0EE4C1}"/>
              </a:ext>
            </a:extLst>
          </p:cNvPr>
          <p:cNvCxnSpPr>
            <a:cxnSpLocks/>
          </p:cNvCxnSpPr>
          <p:nvPr/>
        </p:nvCxnSpPr>
        <p:spPr>
          <a:xfrm>
            <a:off x="2540238" y="4674550"/>
            <a:ext cx="0" cy="45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5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732</Words>
  <Application>Microsoft Office PowerPoint</Application>
  <PresentationFormat>와이드스크린</PresentationFormat>
  <Paragraphs>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Times New Roman</vt:lpstr>
      <vt:lpstr>Wingdings</vt:lpstr>
      <vt:lpstr>Office 테마</vt:lpstr>
      <vt:lpstr>Docker Tutorial</vt:lpstr>
      <vt:lpstr>What is Docker?</vt:lpstr>
      <vt:lpstr>Why do we have to use docker?</vt:lpstr>
      <vt:lpstr>Installation of Docker</vt:lpstr>
      <vt:lpstr>Installation of Docker</vt:lpstr>
      <vt:lpstr>Installation of Docker</vt:lpstr>
      <vt:lpstr>1) Construct a Dockefile</vt:lpstr>
      <vt:lpstr>1) Example of Dockerfile</vt:lpstr>
      <vt:lpstr>1) Build Image from Dockerfile</vt:lpstr>
      <vt:lpstr>2) Make Docker Image</vt:lpstr>
      <vt:lpstr>2) Docker layer</vt:lpstr>
      <vt:lpstr>3) Docker Container</vt:lpstr>
      <vt:lpstr>3) Docker Container</vt:lpstr>
      <vt:lpstr>4) Docker GPU</vt:lpstr>
      <vt:lpstr>4) Docker-Compose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YONGJAE LEE</dc:creator>
  <cp:lastModifiedBy>YONGJAE LEE</cp:lastModifiedBy>
  <cp:revision>38</cp:revision>
  <dcterms:created xsi:type="dcterms:W3CDTF">2022-06-20T01:47:17Z</dcterms:created>
  <dcterms:modified xsi:type="dcterms:W3CDTF">2022-07-27T07:35:43Z</dcterms:modified>
</cp:coreProperties>
</file>