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  <Override PartName="/ppt/media/image2.gif" ContentType="image/gif"/>
  <Override PartName="/ppt/media/image3.gif" ContentType="image/gif"/>
  <Override PartName="/ppt/media/image4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7E982C-F0F0-4319-9A10-1ED857561A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829016-F425-48E6-A273-CF87334E1B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F0FB33-AC37-4ABF-8E81-442991F1DE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9BEB24-EDAC-4422-AE39-7CB2558B42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4636EF-15C5-47D8-B5B0-E57ED9DE88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344AFF-F632-4529-8D61-B37B1F2B28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48B084-461F-4C42-8D71-CEBC69F6FC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275AFE-8926-467F-A0FB-8AABA43641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22C788-EDF0-4258-B6DD-AC0E2BC10C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15F2E5-9A79-427F-ACBE-89A9FD5A39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9B8C70-16A9-45D1-B9B3-EBB71211F1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F4BBF7-CBA1-47B7-B5D6-68A7D61921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E65AC5C-8F47-41FB-9616-82809994FB23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80000" y="184680"/>
            <a:ext cx="972000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800" spc="-1" strike="noStrike">
                <a:latin typeface="Arial"/>
              </a:rPr>
              <a:t>КлА в задаче моделирования роста городской популяции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620000" y="720000"/>
            <a:ext cx="2340000" cy="234000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620000" y="3156480"/>
            <a:ext cx="2423520" cy="242352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5400000" y="720000"/>
            <a:ext cx="2340000" cy="234000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4"/>
          <a:stretch/>
        </p:blipFill>
        <p:spPr>
          <a:xfrm>
            <a:off x="5400000" y="3168000"/>
            <a:ext cx="2340000" cy="23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LibreOffice/7.3.4.2$Windows_X86_64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2023-11-02T16:33:50Z</dcterms:created>
  <dc:creator/>
  <dc:description/>
  <dc:language>ru-RU</dc:language>
  <cp:lastModifiedBy/>
  <dcterms:modified xsi:type="dcterms:W3CDTF">2023-11-02T16:37:35Z</dcterms:modified>
  <cp:revision>1</cp:revision>
  <dc:subject/>
  <dc:title/>
</cp:coreProperties>
</file>