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C9FE-DCE5-4620-9474-B0749C20E2E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7A42-9A71-4D1A-A21C-5225B90D9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Authorization and Access Control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45774"/>
            <a:ext cx="11847444" cy="655982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32313" y="2597426"/>
            <a:ext cx="5208104" cy="1283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Access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237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32522"/>
            <a:ext cx="11847444" cy="65598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22714" y="2474085"/>
            <a:ext cx="6042991" cy="138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Access Control List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767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5" y="172278"/>
            <a:ext cx="11781182" cy="65200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Authorization and Access Control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and Access Control Methods</dc:title>
  <dc:creator>wmdcprog</dc:creator>
  <cp:lastModifiedBy>wmdcprog</cp:lastModifiedBy>
  <cp:revision>2</cp:revision>
  <dcterms:created xsi:type="dcterms:W3CDTF">2020-11-16T01:56:59Z</dcterms:created>
  <dcterms:modified xsi:type="dcterms:W3CDTF">2020-11-16T01:59:59Z</dcterms:modified>
</cp:coreProperties>
</file>