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ink/ink6.xml" ContentType="application/inkml+xml"/>
  <Override PartName="/ppt/notesSlides/notesSlide3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4.xml" ContentType="application/vnd.openxmlformats-officedocument.presentationml.notesSlide+xml"/>
  <Override PartName="/ppt/ink/ink10.xml" ContentType="application/inkml+xml"/>
  <Override PartName="/ppt/notesSlides/notesSlide5.xml" ContentType="application/vnd.openxmlformats-officedocument.presentationml.notesSlide+xml"/>
  <Override PartName="/ppt/ink/ink11.xml" ContentType="application/inkml+xml"/>
  <Override PartName="/ppt/notesSlides/notesSlide6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7.xml" ContentType="application/vnd.openxmlformats-officedocument.presentationml.notesSlide+xml"/>
  <Override PartName="/ppt/ink/ink18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9.xml" ContentType="application/inkml+xml"/>
  <Override PartName="/ppt/notesSlides/notesSlide10.xml" ContentType="application/vnd.openxmlformats-officedocument.presentationml.notesSlide+xml"/>
  <Override PartName="/ppt/ink/ink20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21.xml" ContentType="application/inkml+xml"/>
  <Override PartName="/ppt/notesSlides/notesSlide15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69"/>
  </p:notesMasterIdLst>
  <p:handoutMasterIdLst>
    <p:handoutMasterId r:id="rId70"/>
  </p:handoutMasterIdLst>
  <p:sldIdLst>
    <p:sldId id="300" r:id="rId4"/>
    <p:sldId id="440" r:id="rId5"/>
    <p:sldId id="448" r:id="rId6"/>
    <p:sldId id="457" r:id="rId7"/>
    <p:sldId id="449" r:id="rId8"/>
    <p:sldId id="450" r:id="rId9"/>
    <p:sldId id="451" r:id="rId10"/>
    <p:sldId id="452" r:id="rId11"/>
    <p:sldId id="501" r:id="rId12"/>
    <p:sldId id="458" r:id="rId13"/>
    <p:sldId id="498" r:id="rId14"/>
    <p:sldId id="424" r:id="rId15"/>
    <p:sldId id="426" r:id="rId16"/>
    <p:sldId id="476" r:id="rId17"/>
    <p:sldId id="441" r:id="rId18"/>
    <p:sldId id="459" r:id="rId19"/>
    <p:sldId id="460" r:id="rId20"/>
    <p:sldId id="464" r:id="rId21"/>
    <p:sldId id="489" r:id="rId22"/>
    <p:sldId id="465" r:id="rId23"/>
    <p:sldId id="461" r:id="rId24"/>
    <p:sldId id="462" r:id="rId25"/>
    <p:sldId id="463" r:id="rId26"/>
    <p:sldId id="490" r:id="rId27"/>
    <p:sldId id="491" r:id="rId28"/>
    <p:sldId id="492" r:id="rId29"/>
    <p:sldId id="477" r:id="rId30"/>
    <p:sldId id="380" r:id="rId31"/>
    <p:sldId id="429" r:id="rId32"/>
    <p:sldId id="466" r:id="rId33"/>
    <p:sldId id="468" r:id="rId34"/>
    <p:sldId id="469" r:id="rId35"/>
    <p:sldId id="470" r:id="rId36"/>
    <p:sldId id="471" r:id="rId37"/>
    <p:sldId id="479" r:id="rId38"/>
    <p:sldId id="480" r:id="rId39"/>
    <p:sldId id="472" r:id="rId40"/>
    <p:sldId id="436" r:id="rId41"/>
    <p:sldId id="433" r:id="rId42"/>
    <p:sldId id="435" r:id="rId43"/>
    <p:sldId id="473" r:id="rId44"/>
    <p:sldId id="475" r:id="rId45"/>
    <p:sldId id="481" r:id="rId46"/>
    <p:sldId id="482" r:id="rId47"/>
    <p:sldId id="483" r:id="rId48"/>
    <p:sldId id="474" r:id="rId49"/>
    <p:sldId id="430" r:id="rId50"/>
    <p:sldId id="437" r:id="rId51"/>
    <p:sldId id="484" r:id="rId52"/>
    <p:sldId id="485" r:id="rId53"/>
    <p:sldId id="488" r:id="rId54"/>
    <p:sldId id="502" r:id="rId55"/>
    <p:sldId id="493" r:id="rId56"/>
    <p:sldId id="487" r:id="rId57"/>
    <p:sldId id="494" r:id="rId58"/>
    <p:sldId id="486" r:id="rId59"/>
    <p:sldId id="439" r:id="rId60"/>
    <p:sldId id="495" r:id="rId61"/>
    <p:sldId id="500" r:id="rId62"/>
    <p:sldId id="499" r:id="rId63"/>
    <p:sldId id="503" r:id="rId64"/>
    <p:sldId id="504" r:id="rId65"/>
    <p:sldId id="505" r:id="rId66"/>
    <p:sldId id="506" r:id="rId67"/>
    <p:sldId id="496" r:id="rId68"/>
  </p:sldIdLst>
  <p:sldSz cx="9144000" cy="5143500" type="screen16x9"/>
  <p:notesSz cx="6858000" cy="9144000"/>
  <p:custDataLst>
    <p:tags r:id="rId7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 varScale="1">
        <p:scale>
          <a:sx n="109" d="100"/>
          <a:sy n="109" d="100"/>
        </p:scale>
        <p:origin x="-840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8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70" Type="http://schemas.openxmlformats.org/officeDocument/2006/relationships/handoutMaster" Target="handoutMasters/handoutMaster1.xml"/><Relationship Id="rId71" Type="http://schemas.openxmlformats.org/officeDocument/2006/relationships/printerSettings" Target="printerSettings/printerSettings1.bin"/><Relationship Id="rId72" Type="http://schemas.openxmlformats.org/officeDocument/2006/relationships/tags" Target="tags/tag1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3/18/12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7T03:55:08.84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4199 2661 6918,'0'0'1313,"-19"0"65,19 0-97,0 0-96,0 0-64,0 0-224,0 0-192,0 0-225,0 0-224,0 0-96,0 0-128,0 0 97,0 0 159,19 0-32,-19 0 64,20 0 97,-20 0-33,19 0 32,3 0-223,-3 0 31,0 0-64,1 0 0,1 0-32,-2 0-32,20 0 129,-18 0-289,-1 0 160,-1 0 160,1 0-160,20 0 0,-20 0-160,-1 0 192,22 0-64,-22 0 160,22 0-288,-22 0 192,20 0-128,-20 0 129,22-20-1,-22 20-256,22 0 192,-21 0 64,18 0-160,-16 0-64,16 20 128,3-20 160,-22 0-256,20 0 64,2-20 0,-2 20 64,-18 0-64,18 0 192,1 0-352,-1 0 160,2 0 160,-22 0-256,20 0 32,2 0 224,-22 0-320,20 0 320,2 0-320,-22 0 160,22 0 0,-22 0 192,20-20-288,-18 20 64,18 0 192,-20 0-128,22 0-192,-22 0 160,22 0 192,-22 0-224,20 0-64,-18 0 32,18 0 160,-19 0-128,20 0 64,-20 0-32,-1 0 160,22 0-160,-22 0-128,0-19 224,22 19-192,-21 0 224,18 0-256,-16 0 320,-3 0-384,20 0 224,-18 0 0,-2 0-96,1 0 96,-1 0-64,3 0 32,-3 0 96,0 0-64,1 0-160,20 0 160,-20 0-64,-1 0 128,2 0-192,-1 0 128,-1 0-64,1 0 224,1 0-288,-2 0 96,20 0 0,-18 0-96,-1 0 96,-1 0-32,0 0 64,3 0-160,-22 0 96,19 0 0,1 0 32,-20 0-32,19 0 128,-19 0-96,0 0-128,0 0 160,0 0-32,0 0 0,0 0 0,0 0 96,0 0-160,0 0 128,0 0-64,0 0 64,0 0-128,0 0-128,0 0 288,0 0-192,0 0 32,0 0-32,0 19 64,0-19-97,0 0 258,0 20-225,-19 0 63,19-20 33,0 20 0,0 0 33,-20 0-33,20-1 96,0-19-128,0 20 64,-19 0-32,19 0 0,0 0 0,0 0 192,-22 0-288,22-20 160,0 19-96,0 1 0,0-20 32,0 21 0,0-2 64,-19 1-32,19-20 32,0 20-96,0 0 256,0-20-416,0 19 384,0-19-352,0 21 160,0-2 0,0 1 32,0-20 192,0 20-256,-19 0-128,19-20 320,0 20-288,0-20 288,0 0-160,0 20-160,0-20 160,0 0 0,0 0 64,0 0 32,0 0-128,0 0 64,0 0 96,0 0-224,0 0 160,0 0 128,0 0-224,0 0 128,0 0 1,0 0 95,0 0-288,0 0 64,-20 0 96,20 0-96,-21 0 32,2 0 0,19 0 0,-20 0 160,1 0-192,-2 0 32,1 0-32,1 0 32,-1 0 0,-1 0 96,2 0-32,-20 0-128,18 0 160,-18 0-128,20 0-160,-22 0 224,2 0 64,-2 0-224,3 0 128,-3 19-32,22-19 32,-20 0 160,17 0-320,-16 0 192,-3 0 0,22 0-32,-20 0 0,-2 0 160,2 0-224,18 0 96,-18 20-192,-1-20 288,1 0-256,-2 0 320,2 0-256,-1 0-32,20 0 128,-18 0 0,-3 0 64,22 0-192,-22 0 96,2 20 0,0-20 32,-1 0-32,1 0 0,-21 0-32,19 0 64,2 0-64,-1 0 64,20 0-32,-19 0 0,-1 0 32,1 0 128,18 0-128,-18 0-160,-2 0 224,3 0-192,18 0 64,-21 0 64,3 0 96,-3 0-256,2 0 128,20 0 0,-22 0 96,22 0-192,-22 0 288,22 0-384,-20 0 384,18 0-352,-18 0 320,19 0-256,-1 0 160,-18 0-96,20 0 224,-2 0-192,-18 0-160,20 0 160,-3 0 0,3 0 32,-1 0-32,1 0 0,-2 0 32,1 0-64,20 0 160,-19 0-256,0 0 320,-3 0-192,22 0-192,-19 0 224,19 0 128,-19 0-320,19 0 256,0 0-192,0 0 160,-20 0-128,20 0 96,0 0-32,0 0 128,0 0-256,0 0 256,0 0-256,0 0 192,0 0-64,0 0 128,0 0-64,0 0 97,0-20-290,20 20 161,-20-20 161,0 1-257,19-1 128,-19-20-32,0 20 128,19-19-256,-19 18 128,0-18 256,22 19-352,-22 0 256,0 1-96,0-2 160,0 1-191,0 1-194,0-1 161,0 20-32,0 0 0,0-20-608,0 20-801,0 0-1026,0 0-4932</inkml:trace>
  <inkml:trace contextRef="#ctx0" brushRef="#br0" timeOffset="980.056">5271 2840 7751,'0'-20'2402,"0"20"-448,0 0-385,0 0-576,0 0-640,0 20 191,0-20 225,20 20 0,-20-1-65,21 1-95,-2 1 0,1-2-161,-1 1-32,2 0-127,-1 0-1,-1-1 32,0-19-384,1 21 128,1-21-288,-21 19-256,20-19-129,-1 0-384,-19 20-352,0-20-673,19 0-961,-19 0-769</inkml:trace>
  <inkml:trace contextRef="#ctx0" brushRef="#br0" timeOffset="1287.0736">5608 2860 6502,'0'-20'1345,"0"20"1442,-19 0-1762,19 0 192,-41 20 128,22-1-384,-20 22 96,-2-22 32,-17 21-32,-2-1 64,0-18-416,0 18-33,21-19-576,20 0-64,-2 0-160,21-20-544,0 0-546,0 0-1760,0 0-2339</inkml:trace>
  <inkml:trace contextRef="#ctx0" brushRef="#br0" timeOffset="3478.1989">4438 2245 8744,'-20'0'801,"20"0"2722,-21-21-1858,21 21-255,0 0-129,21-20-833,-1 20-63,-1-19-33,1 19-160,20-20 129,-1 20-129,-18 0 0,-1 0 0,-1 20-32,1-1-64,-20 1-32,0 1-64,0 18 161,0-19 191,-20-1-192,20-19-160,-19 20-256,-1-20 288,20 0 288,-21 0-640,21 0 544,0 0-480,0 0 64,0 0-353,21 0 737,-21 0-256,20 21-352,-1-21 608,1 19-128,-20-19-416,21 20 736,-21 0-480,-21-1 128,21-19 673,-20 20-257,1 1-224,-22-21 257,22 19-289,-1-19-160,1 0 32,19 0-32,-21 0-128,21 0-545,0 0-576,0 0-1281,21 0-2435</inkml:trace>
  <inkml:trace contextRef="#ctx0" brushRef="#br0" timeOffset="3901.2231">4756 2245 8167,'0'-21'2691,"19"1"-1026,0 1 193,1 19-769,21 0 128,-22 0-192,0 19-128,3-19-192,-3 20-257,0 1 1,1 18-193,-20-19 160,0-1-416,0 1 385,0 1-193,-39-2 160,20 1-576,-22 0 672,22-1-448,-22 1 96,21 1-288,1-21 256,19 19-160,0-19-192,0 0 320,19 0 256,1 20-288,21-20 128,-22 0 65,22 0-225,-22 0 128,20 0-417,-18 0-511,-2 0-1,20 0-865,-18 0-1281,-1 0-3074</inkml:trace>
  <inkml:trace contextRef="#ctx0" brushRef="#br0" timeOffset="4109.235">5172 2383 15310,'0'0'1025,"0"0"480,20 0-960,-1 0 480,-19 0-833,41 0 353,-2 0-577,1 0-417,20 20-1889,-21-20-5285</inkml:trace>
  <inkml:trace contextRef="#ctx0" brushRef="#br0" timeOffset="4757.2721">5707 2124 8295,'0'-19'2307,"0"19"-418,0 0-479,0 0-1058,0 19 1153,-19 2-319,19-1-418,0 19 1,0 2-353,-20-2-95,20 0 31,0 2-416,-19-22-160,19 1 672,0-20-320,0 0 97,0 0-33,0 0-288,0 0 384,0-20-480,0 20 0,19-19-161,1-2 513,-1 21-224,3 0-224,-3 0 256,0 0 0,-19 0-32,20 21 64,-20-2 32,21 1 0,-21-20-96,-21 20 224,21-1 32,-20-19 64,1 20-256,-22-20 225,22 21-385,-1-21 320,1 0-417,19 0-287,-21 0-897,21 19-2211,0-19-3491</inkml:trace>
  <inkml:trace contextRef="#ctx0" brushRef="#br0" timeOffset="4961.2838">6025 2364 13612,'-19'19'513,"19"1"768,-20 0 96,1-1 65,19 1-289,-21 1-1121,21-2-32,0-19-224,21 20-737,-2-20-1185,20-20-2883</inkml:trace>
  <inkml:trace contextRef="#ctx0" brushRef="#br0" timeOffset="5080.2906">6145 2304 7014,'-41'-20'7175,"22"0"-6855,19 1 97,-19 19-706,19 0 129,0 0-1185,0 0-4196</inkml:trace>
  <inkml:trace contextRef="#ctx0" brushRef="#br0" timeOffset="5383.3079">6442 2026 11434,'0'-21'1378,"0"21"1120,0 0-1986,0 21 193,0-1 480,-20-2-192,20 23 160,-19 19-224,0-21-352,19 21-97,-22-1 1,22-18-674,0-2 290,0 0-194,0 2 65,0-22-672,22 1-513,-22 0-577,19-20-1569,-19 0-2883</inkml:trace>
  <inkml:trace contextRef="#ctx0" brushRef="#br0" timeOffset="5548.3173">6343 2284 14701,'-20'-20'1057,"20"20"1890,0 0-2082,0 0-288,0 0-449,20 0-224,-1 20 416,22 0-1089,-2-20-736,1 0-5990</inkml:trace>
  <inkml:trace contextRef="#ctx0" brushRef="#br1" timeOffset="15621.8935">10690 2562 6149,'0'0'1378,"0"0"-65,0 0-32,0-20-160,0 20 32,0 0 32,0 0-128,0 0-512,0 20-97,0 0 385,0 0 64,-20 19-96,20 1-257,-19 0 257,19-1-257,-20 1-159,20 0-257,0-1 192,0-19-352,-21 1 160,21-2-32,0 1-96,-19 0 0,19 0-32,0-20-288,0 0-224,0 19-834,0-19-511,0 0-1347,19-19-2849</inkml:trace>
  <inkml:trace contextRef="#ctx0" brushRef="#br1" timeOffset="17601.0067">10711 2582 6502,'0'0'1345,"0"0"321,0 0-545,0 0-705,0 0 609,0 0 128,19 0-160,1 0-128,-1 0 0,2 0-225,18 0-159,-19 0-97,20-20 64,-1 20-127,2 0 31,19 0-96,-2 0 97,-17 0-289,17 0 64,2 0 192,0 0-128,0 0-64,-21 0 33,21 0-65,0 0 0,-21 0-64,21 0 32,0 0 160,-2 0-352,-17 0 288,19 0-320,-22 0 160,1 0 224,21 0-320,-19 0 288,17 0-96,-17 0-96,19 0 96,-21 0-192,21 0 160,-22 0 193,3 0-225,19 0 0,-21 0 160,21 0-160,-2 0-64,2 0 192,-19 0-32,17 0-224,2 0 256,-19-20-224,17 20 320,-17 0-192,19 0-64,-2 0 33,-17 0 95,19 0-289,-22 0 226,3 0 31,-2 0-96,0 0 64,1 0-64,-1 0 128,21 0 192,-19 0-160,-2 0-288,21 0 320,0 0-352,-21 0 256,21 0-128,-22 0 64,22 20-32,-19-20 128,17 0-128,-17 0 64,-2 0-64,1 0-128,19 0 160,-19 0 0,-1 0-64,2 0 225,-2 0-258,-18-20 98,-2 20-1,-19 0-32,20 0 96,-20 0-96,0 0 192,0 0-288,0-20 192,0 20-160,0 0 96,19 0-64,-19 0 192,0 0-352,0 0 192,0 0 96,0 0-128,0 0 0,0 0 32,0 0 0,0 0-32,0 0-257,0 0 161,0 20 96,0-20 0,0 20 224,0 0-288,0 0 96,-19-1-64,19 1 224,0 0-320,0 20 224,0-20-64,0 19 0,0-19 96,0 20-96,-20-20 129,20 19-226,0-19 97,0 20 65,0-20 31,-19 20-160,19-21 32,0 2 192,0-21-224,0 19 32,0-19 192,0 20-320,0-20 352,0 0-192,0 0-160,0 0 224,0 0-32,0 0-32,0 0 224,0 0-320,0 0 96,-21 0-32,21 0 256,0 0-320,-20 0-128,1 0 288,19 0-256,-20 0 63,-1 0 97,2 0 32,-1 0 65,-20 0 63,20 0-160,-19 0-129,-1 0 193,20 0-128,-18 0 160,-3 0-256,2 0 224,-2 0-64,3 0 0,-3 0 160,2 0-320,-1 0 160,1 0 128,-21 0-224,19 0 96,-17 20 0,17-20 160,2 0-128,-21 0-192,20 0 384,1 0-320,-21 0 288,2 0-352,-2 0 192,0 0 0,-1 0 160,23 0-320,-22 0 160,21 20-32,-21-20 128,19 0-192,-17 0-96,17 0 192,-19 0-64,2 0 32,17 0 96,3 0-96,-22 0 192,21 0-160,-21 0-160,19-20 160,-17 20 64,17 0-128,-19 0 64,2 0-32,17 0 32,2 0 0,-21 0 160,22 0-256,-3 0 64,2 0 32,-1 0 0,1 0 160,-21-20-352,19 20 192,2 0 192,-1 0-352,1 0 160,-2 0 32,22 0-64,-20-20 32,-2 20 32,2 0-64,18 0 192,-37 0-160,17 0-160,3 0 160,-3 0 64,-17 0-64,17 0 224,2 0-320,-21 0 192,20 0 128,1 0-128,-2 0-192,22 0 256,-20 0-352,18 0-96,21 0-577,0 0-1505,0 0-3684</inkml:trace>
  <inkml:trace contextRef="#ctx0" brushRef="#br1" timeOffset="18326.0482">12040 2740 5925,'0'0'1954,"0"0"608,0 0-1088,0 0 63,0 0-320,0 20-64,0 0-192,0 0-192,0-20-96,0 20-225,0 0-192,0 0-63,0-1-65,0-19 96,-19 20-384,19-20 32,0 21-417,0-21-512,0 0-608,0 0-513,19 0-449,-19 0-736</inkml:trace>
  <inkml:trace contextRef="#ctx0" brushRef="#br1" timeOffset="18646.0665">12358 2721 6342,'0'0'2530,"0"0"-961,-19 19-576,19-19 128,-22 20 449,-16 0-737,18 0-225,-20-20-63,20 20-129,1 0 97,-22-20 63,22 20-127,19-20-65,0 0-192,0 0 225,0 19-289,0-19-64,0 0 256,0 0-64,19 20 1,1-20 31,1 0-192,-2 21-192,-19-21 192,20 19-160,-1-19 128,-19 20-577,21-20-159,-1 0-802,-20 20-1056,19-20-2275</inkml:trace>
  <inkml:trace contextRef="#ctx0" brushRef="#br1" timeOffset="19052.0897">12498 2959 7527,'0'0'1601,"0"0"962,0 20-898,0-20 609,-22 20-640,22-1-545,-19 2-384,19 18-481,-19-19-32,19-20-320,0 20-96,19-20-897,0 0-2018,3 0-4837</inkml:trace>
  <inkml:trace contextRef="#ctx0" brushRef="#br1" timeOffset="19229.0998">12536 2879 13324,'-19'0'961,"19"0"1730,0-19-2179,-19 19 225,19 0-641,0 0-481,0 0-2401,0 0-6022</inkml:trace>
  <inkml:trace contextRef="#ctx0" brushRef="#br1" timeOffset="20800.1897">12000 2740 6566,'0'0'608,"0"0"225,0 0-160,0-19 256,0 19 160,0 0-64,0 0-129,0 0-31,0 0-192,0 0-97,0 0-287,0 0-97,0 0 64,0 19 0,0-19 65,0 20-33,-20-20 96,20 20-63,0 0 31,0 0-128,0 0 0,0 0 33,-19-20-129,19 19 0,0 1-32,0 1-32,0-2 32,0-19-64,0 20-128,-20 0 288,20-20-320,0 0 224,0 20-96,0-20 96,0 0-192,0 0 96,0 19 64,0-19-64,0 0 128,0 0-288,0 0 352,0 0-192,0 0-32,0 21 32,0-21-96,0 0 321,0 0-386,0 0 129,0 0 32,0 0 64,0 19-160,0-19 96,0 0 0,0 0 192,0 0-288,0 0 128,0 0 257,0 0-449,0-19 160,0 19 0,20 0 64,-20 0-96,0-21 192,0 21-128,19-19-128,-19-1 288,0 0-320,0 0 288,0 20-160,20-19 32,-20-2 0,0 1-160,0 1 192,21-1-32,-21 0 160,0 20-256,0-20 288,0 20-320,0-20 96,0 20 32,0 0 0,0-20 0,0 20 0,0 0 128,0 0-352,0 0-128,0 0-385,0 0-1345,0 0-3779</inkml:trace>
  <inkml:trace contextRef="#ctx0" brushRef="#br1" timeOffset="22478.2857">11286 2046 6694,'0'-20'2594,"0"20"-704,0 0-160,0 0 95,0 0-896,0 20-320,-21-2 64,2 3-97,-1 18 97,-20-18-33,20 19-31,1-21-257,0 1-96,19 1-127,0-2-33,0-19 320,0 20-864,19-20 1120,0 0-1088,22 20 832,-22-20-352,20 0-416,-18 0 704,-1 19-416,19-19-64,-18 0-288,-2 0 512,1 0-705,-20 20-320,0-20 385,19 0-609,-19 0-385,0 0-864,0 0-1281</inkml:trace>
  <inkml:trace contextRef="#ctx0" brushRef="#br1" timeOffset="22730.3001">11385 2165 7655,'-19'0'1890,"19"0"576,0 0-1473,0 20 512,-21-20-480,21 19-256,0 1-32,-20 20-97,20-20 225,-19 19-384,19-19-193,-20 1-224,20-2-64,0 1-288,-21-20-1,21 20-576,0-1-544,0-19-993,0 0-1602</inkml:trace>
  <inkml:trace contextRef="#ctx0" brushRef="#br1" timeOffset="23378.3372">11544 2204 6245,'-19'-19'2435,"19"19"-161,0-20-448,0 20-1,0-20-896,0 20-320,0-21-321,0 2-96,19 19-96,-19-20 32,20-1-128,-1 3 0,22 18 0,-22-20 0,0 20-128,3-21 128,-22 21 32,19 0-96,-19 0 32,0 21 32,0-1 64,-19-2 0,19 23 32,-41-1-31,22 19 31,-1-18 32,-20 18 224,20-20-256,20 1-64,-19 0-32,19-1-64,19-18 64,1-21-64,-1 19-224,22-19-32,-3-19-161,-16-2 321,-3 1 128,1 1 96,-20-1 224,-20 0 225,1-20 31,-3 20 161,-16 1-193,18-21-319,-20 21 191,20-2-96,1 1-416,19 20 320,-21 0-384,21-19-609,0 19-1505,21 0-1185,-21 19-2435</inkml:trace>
  <inkml:trace contextRef="#ctx0" brushRef="#br1" timeOffset="23630.3516">11783 2323 7046,'19'0'5445,"0"0"-3106,-19-19-450,41 19-992,-22 0 128,1 0-897,-1 0 193,22 0-161,-2 0-224,1-20-1538,-1 20-928,2 0-5414</inkml:trace>
  <inkml:trace contextRef="#ctx0" brushRef="#br1" timeOffset="24126.3799">12438 1986 12812,'0'0'128,"0"0"705,0 0-513,0 19 1409,0 2-351,0 17-289,-20 3-352,20-1-353,0 0 0,-21 20-288,21-21-192,0-19 320,0-1-256,0 1-224,0-20 416,0 0-160,0 0-64,0 0-448,0-20 448,21 20-289,-21-19 1,20-1-160,-1 0-449,22 1 352,-22 19 193,0-21 191,-19 42 65,20-2 160,-20 1 64,0 0 225,0-1-257,0 1 256,-20 1 224,1-2 129,0 1 96,-3-20-193,3 0-191,0 20-193,-22-20-416,22 0 512,19 0-160,-20 0-705,20 0-768,0-20-2819</inkml:trace>
  <inkml:trace contextRef="#ctx0" brushRef="#br1" timeOffset="24353.3929">12794 2284 13676,'-19'0'2851,"19"20"-2242,0-20 191,-20 0-255,-1 19 544,2 1-384,19 1-641,-20-2-160,20 21-609,0-40-1185,20 19-1665,-1-19-3204</inkml:trace>
  <inkml:trace contextRef="#ctx0" brushRef="#br1" timeOffset="24497.4012">12893 2165 8295,'-19'-20'4228,"19"-1"-3971,0 21-257,0 0-1346,0 0-287,0 0-1410</inkml:trace>
  <inkml:trace contextRef="#ctx0" brushRef="#br1" timeOffset="24803.4187">13271 1965 8616,'19'-19'1601,"1"19"1730,-20 0-1761,0 0-737,0 0 544,0 0-192,-20 19-192,1 21-224,0 1 31,-1-2-127,-1 21-257,1-1 33,1-18-225,0 18 96,-3-20-352,22-18-288,0 18 416,0-19-993,0-1-320,22 1-288,-3-20-1026,0 21-2145</inkml:trace>
  <inkml:trace contextRef="#ctx0" brushRef="#br1" timeOffset="24996.4297">13153 2245 11018,'-41'-21'737,"22"1"1953,-1 20-832,20 0-353,0 0 65,0 0-1282,20 0-608,-20 20 416,19-20-224,0 21-257,22-21-832,-22 19-1185,22 1-2723</inkml:trace>
  <inkml:trace contextRef="#ctx0" brushRef="#br1" timeOffset="25326.4486">13707 2124 13420,'-19'0'673,"-1"0"1857,1 0-1825,-3 0 704,-16 21 193,18-21-481,-1 20-481,2 0-415,19-1-33,0 1-96,0 1-160,0 18 96,19-19 192,2-1-544,18 1 384,-20-20-64,3 21 0,-3-2 352,-19-19-448,0 0 320,0 20 321,-41-20 31,22 0-351,-20 20 223,-1-20-320,1 0 32,-2 0-288,2 0-1057,18 19-961,2-19-1377</inkml:trace>
  <inkml:trace contextRef="#ctx0" brushRef="#br0" timeOffset="29659.6964">4101 2701 5893,'0'0'769,"0"0"-65,0 0 97,0 0 96,-22 0-160,22 0-129,0 0-159,0 0-33,0 0-63,0 0-161,0 0 96,0 0 0,0 0-96,-19 0-31,19 0-1,0 0-64,-19 0-96,19 0 0,0 0 0,0 0 0,0 0 0,0 0-32,0 0-32,0 0-64,0 0 64,0 0 32,0 0-1,0 20 33,0-20 0,-20 0 257,20 19 31,0-19 96,0 20 33,0 0-129,0-20-96,0 20-64,20 0-96,-20-20 32,0 20 0,0-20 1,0 0-1,0 20-128,0-20-225,0 0-223,0 0-1026,0 0-2241</inkml:trace>
  <inkml:trace contextRef="#ctx0" brushRef="#br0" timeOffset="30502.7446">5172 3336 6021,'0'-19'1890,"0"19"224,0 0-384,0 0-193,0 0-160,0 0-288,0 0-448,0 19 192,0 1 288,0 20-64,0 0 224,0 0-512,0 19 96,0-20-321,0 21-224,0-20 65,0-20-33,0 19-128,0-18-96,0-21 33,0 19-1,-19 1-64,19-20-288,0 20-1090,0-20-864,0 0-864,19 0-4838</inkml:trace>
  <inkml:trace contextRef="#ctx0" brushRef="#br0" timeOffset="31099.7788">4953 4091 8680,'0'-20'2050,"0"0"736,0 20-736,0 0 0,0 0-1345,0 20-385,-19 20 161,19-21 95,-19 21 1,19 0-65,-22-1 33,3 2-385,0-2 192,19 1 33,-20-20-385,20 0 32,-21 0 32,21-20-32,0 0-897,0 0-256,0 0-449,0-20-1280,21 0-3717</inkml:trace>
  <inkml:trace contextRef="#ctx0" brushRef="#br0" timeOffset="31353.7933">4893 4071 8167,'-19'20'4484,"19"-20"-3202,0 0 159,0 0 161,19 0 223,3 20-576,-3-20-159,20 0-162,1 0-639,-1 0 31,2-20-384,-2 20 128,-18 0-96,18 0-384,-20-20-257,2 20-576,-21 0-321,0 20-736,0-20-2242</inkml:trace>
  <inkml:trace contextRef="#ctx0" brushRef="#br0" timeOffset="31589.8068">4915 4249 10794,'0'0'1281,"0"0"1281,19 0-672,-19 0-128,39 0-449,-18-19-672,18 19-33,1 0-287,-1-20-161,-19 20 96,20-20-224,-1 20-256,-18 0-32,-21 0-257,20 0-512,-20 20-512,0-20-706,0 20-960,-20-1-1697</inkml:trace>
  <inkml:trace contextRef="#ctx0" brushRef="#br0" timeOffset="31811.8195">4835 4468 13100,'0'20'641,"20"-20"1953,-1 0-704,0 0-193,3 0-383,16 0-418,-18-20-287,20 20-64,20 0-289,-21-20-224,-19 20 224,20-19-704,-1 19-866,-18 0-351,-1 0-994,-20-20-3426</inkml:trace>
  <inkml:trace contextRef="#ctx0" brushRef="#br0" timeOffset="32821.8773">5093 3892 7623,'-20'-19'1537,"20"19"257,-21 0-257,21 0-608,-19-21-256,19 21-33,-20 0-159,1 0 95,-2 0-31,1 0-33,1 21-31,0-21 31,-22 19 65,22-19 32,-22 20-353,2-20 64,20 20 64,-22 0-63,2 0-289,-1 19 96,20-18-32,-19 18 160,18-19-160,2 0-128,-1 20 128,1-21-32,-2 21 225,21-20-257,0 20 64,-20-20 0,20 19-32,0-19 0,0 20 0,0-20 96,20 0-224,-20 19-32,21-19 96,-2 0 0,-19 0 0,20 0 96,-1-1-96,2 2 0,-1-2 96,-1 1-128,1 0 96,20-20-160,-20 20 288,18-20-224,-16 19 128,16-19-64,3 0-64,-2 0 32,2 0 0,-3 0 32,3 0 129,17 0-65,-17-19-96,-2 19 64,1-20 160,-1 20-288,2-20 160,-2 0 160,1 1-224,-1-2-64,2 2 256,-3-1-256,-18 0 64,21 0 161,-22 0-193,0 0 96,3-19-32,-3 19 160,0-20-288,1 1 64,-20 19 96,21-21-128,-21 2 64,19 19-32,-19-19 64,0 18-32,0-18 32,-19 19 0,-2 0-32,1-20 64,1 1-64,0 19 65,-22 0-65,22 0 288,-22 0-352,2 1 96,-21-2-64,2 21 0,-2 0 0,0 21-96,0-21-96,21 19-705,-2-19-737,22 20-928,-1 0-3140</inkml:trace>
  <inkml:trace contextRef="#ctx0" brushRef="#br0" timeOffset="34652.982">4994 4727 7815,'-21'0'2242,"21"0"128,0 0-288,0 0-1281,0 19-353,0 1 866,0 0-257,0 20 0,0-1-257,0 1-31,0-20-352,-20 20-33,20-20-384,0 19 64,0-18-32,-19-2 64,19 1-64,0-20-544,0 0-1250,0 0-608,0 0-2915</inkml:trace>
  <inkml:trace contextRef="#ctx0" brushRef="#br0" timeOffset="37573.1491">3029 5204 6758,'0'0'1505,"0"0"-1088,0 0 159,0 0 898,19 0-97,1 0-288,-1 0-160,2 19-32,-1-19-97,-1 0-95,22 0-96,-2 0-129,1 0-127,-1 0-1,0 0 32,2 0 1,-3 0-257,22 0 160,-19 0 32,-2 0-512,2 0 416,17 0 257,-18 0-673,20 0 320,-21 0 288,21 0-224,0 0-96,-2 0 129,3 0-418,-1 0 322,-2 0-33,2 0 32,0 0-32,19 0 0,-19 0 192,-1 0-384,1 0 160,-20-19 321,19 19-321,1 0-64,-22 0 64,22 0-353,-19 0 289,17 0 289,2 0-482,-19 0 225,17 0 385,-17 0-385,19 0 32,-21 0-32,21 0 32,-21 0-224,21 0 352,0 0-544,-22 0 736,23 0-672,-23 0 576,3 0-64,19 0-128,-21-21-160,21 21-32,-21 0 481,21 0-289,-20 0-417,19 0 546,-19-19-353,-1 19 160,21 0 256,-19 0-352,17 0 288,-17 0-384,-3 0 160,3-21 160,-2 21-192,21 0-288,-21 0 352,1 0 352,-20 0-352,20 0-160,-1 0-96,-19 0 224,1 0 0,18 0 224,-20-20-192,22 20 128,-3 0-352,-16 0 160,17 0-256,-1 0 224,-16 0 32,16 0 224,-18 0-288,1 0-97,-2 0 386,1 0-193,-20 0 192,19 0-288,3-19 0,-3 19-65,0 0-63,-19 0-64,20 0 448,-20 0-384,0 0 576,21 0-352,-21 0 0,0 0-288,0 0 480,0 0-384,0 0 544,0 0-352,19 0-352,-19 0 352,0 0 0,0 0 352,0 0-704,0 0 384,0 0-32,0 0 160,-19 0-160,19 0-160,0 19 352,0-19-128,0 20-64,-21 1 192,21-21-352,0 19 385,-20 2-514,20-2 706,0 0-545,-19 2 192,19-1 96,0-1-449,-19 2 578,19-2-578,0 0 289,-22 2 289,22-1-513,0 1 448,-19-3-96,19 2-448,0 1 512,0-2-384,-20 1 576,20 1-480,0-3 224,0 3-544,-19-1 736,19-1-416,0 2 288,0-3-576,-21 2 576,21 1-160,0-1-224,0-1 384,0 2-160,-20-2-32,20 1 128,0 0-288,0 0 320,0 1-192,0-2-160,0-19 192,0 19-257,0 1 578,0-20-481,0 20 96,0-20 32,0 21-33,-19-21 162,19 20-290,0-20 129,0 0 224,0 18-192,0-18-96,0 0 160,0 0 0,0 0-160,0 0 352,-19 0-191,19 0-194,-22 0 354,22 21-386,-19-21 386,-20 0-97,20 0-385,-3 0 97,-16 0-96,18 0 512,-20 0-448,20 0 224,-20 0-288,1 0 480,19 0-320,-20 0 448,1 0 0,-2 0-320,-19 0 128,21 0-128,-21 0 64,22-21-128,-22 21 193,21 0-322,-21 0 97,0 0 96,21 0-32,-21-18-160,0 18 224,21 0-64,-21 0-320,0 0 576,0 0-96,2 0-128,-2 0 32,-20 0-192,20 0 256,-19 0-128,-1 0 32,22 0 160,-22 0-320,20 0 160,0 0-192,-19 0 512,19 0-448,2 0 96,-22 0 192,20 0-288,21 0-64,-21 0 384,0 0-192,0 0 64,2 0 96,-2 0-128,0 0-96,21 0 64,-2 0 160,3 0-288,-3 0 224,2 0-64,-2 0 0,3 0-192,-3-20 320,2 20-352,-1 0 288,-19 0-96,19 0 32,1 0-128,-2 0 160,3 0-160,-23 0 96,21 0 128,1 0-192,-2 0-192,-17 0 544,17 0-384,-17 0 128,-2 0-256,20 0 576,-19 0-544,19 0 256,-20 20-288,21-20 416,-2 0-64,2 0-256,20 18 160,-22-18 128,22 0-64,19 0-64,-19 0-128,-3 0-32,22 0 385,0 0 31,-19 0-256,19 21 192,0-21-192,0 0-96,0-21 160,0 21-288,0 0 512,0 0-480,0-18 192,0-2-96,0-1-160,0 1 544,0-19-320,0-1 0,0 0-32,0 1 0,19-1 160,-19-21-256,0 22 160,0 0 32,0-21-32,0 21-384,0 18 704,0-17-512,0 17-64,0 1 384,0-1-608,22 21-738,-22 0-960,19 0-2306</inkml:trace>
  <inkml:trace contextRef="#ctx0" brushRef="#br0" timeOffset="38279.1894">3583 5382 7206,'0'-21'2307,"0"21"-193,0 0 32,0 0-897,0 21-96,0-21-128,0 20-224,0 19-97,-19-19-95,19 20-225,-20-20 65,20 1 63,-19 18-384,19-19 96,0-20-31,-21 19-33,21-19 0,21 0-64,-2 21 224,-19-21-160,39 0 33,-17 0-225,16 0 96,-18 18-64,20-18-193,-20 0 129,-1 0-320,2 0-417,-1 0 1,-1 0-674,1 0 385,-20 0-833,0 0-800,21 0-994</inkml:trace>
  <inkml:trace contextRef="#ctx0" brushRef="#br0" timeOffset="38531.2038">3763 5501 8968,'-21'0'769,"21"0"864,0-19 65,0 19 96,0 19-1026,0-19-351,0 20 480,-19 19 95,19-18-255,-20-1 0,1 20-385,19-22 257,-21 23-257,21-21-704,-20-20 768,20 19-576,0 2 0,0-21-705,20 0-288,-20 19-769,21-19-1409,-2 0-2851</inkml:trace>
  <inkml:trace contextRef="#ctx0" brushRef="#br0" timeOffset="39028.2323">3901 5560 10313,'-19'-39'1057,"-1"39"705,20-20-993,0 1 448,0-2-416,0 1-673,0 2 0,20-3-96,-1 1-64,2-1 96,-1 2-32,-1 19 64,0-19-32,1 38-32,-20-19 128,0 19 193,0 2 95,0 20 0,-20-3 1,1 22-65,0 0 33,-1 0-289,-1-1 192,21-20-352,0 1 32,0 0 64,21-40-448,-1 20 672,18-20-736,3 0-65,-2-20 1,-20-20 191,3 21 225,-22-2 192,-22-18 32,-16 18-64,-23 1 129,3 2 127,18-3 64,-20 2 225,40 19-321,1-20-288,-1 20 64,20-21-416,20 21-993,-1 0-481,22 0-2947</inkml:trace>
  <inkml:trace contextRef="#ctx0" brushRef="#br0" timeOffset="39285.247">4279 5560 16143,'0'0'576,"0"0"417,19 0-640,1 0 575,20 0-159,-20 0 96,40 0-1121,-21-18 320,1 18-320,20 0-321,-21 0-1313,21 0-1505,-40 0-5285</inkml:trace>
  <inkml:trace contextRef="#ctx0" brushRef="#br0" timeOffset="39727.2723">4973 5302 14445,'0'21'192,"0"-21"-64,0 19 289,0 21 1409,0 1-225,-20-3-127,20 2-770,0 1-287,-19 18-546,19-19 194,0-2 191,0-17-64,0-1-224,0-20 224,0 0-224,0 0 288,0-20-320,0-1-128,19 1-32,1 2 64,1-3-32,-2 2-161,20-1-223,-18-1 480,-1 21-353,19 0 673,-18 0-416,-21 21 320,19-1-224,-19-1 160,0 20-192,-19-19 512,-2 1-31,1-1 31,-19-1-128,18 2-63,-18-21 31,20 0-32,-2 0-288,1 0-160,20 0-481,0 0-800,0 0-2147,20 0-2914</inkml:trace>
  <inkml:trace contextRef="#ctx0" brushRef="#br0" timeOffset="39921.2834">5391 5560 13260,'0'41'4292,"-21"-22"-3555,21 2 288,-19-3-545,19 23 641,0-21-800,0-1-289,0 2-289,19-21-1440,2 0-1698,-1-21-5190</inkml:trace>
  <inkml:trace contextRef="#ctx0" brushRef="#br0" timeOffset="40048.2906">5548 5423 13773,'-19'-41'32,"19"41"224,-19 0-609,19 0-191,0 0-961,0 0-2371</inkml:trace>
  <inkml:trace contextRef="#ctx0" brushRef="#br0" timeOffset="40343.3075">5847 5283 13837,'0'0'512,"0"0"353,-20 19 96,1 21 929,-2 0-257,1 1-480,1 37 32,-22-19-416,22 22-385,-1-22-576,20 1 545,0-21-385,0 1-321,20-19 161,-1-2-545,22-19-576,-2 0-288,-18 0-930,18-19-3426</inkml:trace>
  <inkml:trace contextRef="#ctx0" brushRef="#br0" timeOffset="40536.3185">5729 5601 11691,'-61'-20'2850,"61"20"97,-19 0-1217,19 0-865,0 0 63,19 0-543,-19 20-417,20-20 320,21 0-192,-3 0-512,-18 19-801,20-19 31,-1 0-2049,2 21-3811</inkml:trace>
  <inkml:trace contextRef="#ctx0" brushRef="#br0" timeOffset="40805.3339">6165 5560 11178,'0'0'2563,"0"0"223,-20 0-1569,-21 21 161,22-21 319,0 20-576,-1-1-736,-1 20 31,21-19-160,0 1-64,0-1-256,21-1 0,-1-19 128,-1 21 353,0-2-545,3 1 192,-22-20 128,0 0-288,0 20 256,-22-20 288,3 20-480,-20-20 257,-1 0-610,1 21-1152,-2-21-801,2 0-4261</inkml:trace>
  <inkml:trace contextRef="#ctx0" brushRef="#br0" timeOffset="41773.3893">2969 5242 5733,'0'-19'1281,"0"19"32,0 0-127,0 0-65,0 0 0,0 0-257,0 0-31,0 0-96,0 0-64,0 0-97,0 0-127,0 0-97,-19 0-128,19 0-64,-22 0-64,22 0 129,-19 0-129,-1 0 96,1 0 128,-2 0-160,-18 0-32,20 0 65,-3 0-97,3 0 192,0 19-160,-1-19 0,-1 0-288,21 0 544,-20 0-288,20 0-192,0 0 96,0 0 129,0 0-514,0 0 545,0 0-96,0 0-320,0 0 512,0 0-448,0 0 545,0 0-193,0 21 64,0-21 64,0 20 161,0-1 255,0 2-223,0 17-353,0-38-64,0 21-32,0-21-32,20 20-769,-20-20-896,0 0-3332</inkml:trace>
  <inkml:trace contextRef="#ctx0" brushRef="#br0" timeOffset="45490.6019">4775 6057 6053,'0'-19'993,"0"19"128,0 0-64,0 0-160,-19 0-32,19 19-128,0-19 95,0 21-255,0-1-1,0-2 33,-22 3-96,22-1-161,0 20 96,0-22-127,-19 3 31,19-1-128,-19-20-64,19 20 0,0 1-63,0-21-65,-20 19-32,20-19 64,0 0-128,0 0 128,0 0-96,0 20-32,0-20 32,0 0-1,20 0 33,-20 0 33,19 0-1,0 0-64,3 0 32,-3 0 0,0 0 0,1 19 32,21-19 32,-3 0 64,-16 0 96,16 20 0,3-20 32,17 0 1,-17 0-33,19 0 0,-21 0-32,40 0 0,-19 0 1,0 20-1,-21-20-160,21 0 96,-21 0 32,21 0-384,-21 21 512,21-21-64,0 0-320,-21 0 160,21 0 32,0 0 33,0 0-1,-21 0-192,21 0 32,-22 19 128,23-19 96,-23 0-192,22 0-352,-19 0 736,-2 0-512,2 0 64,-3 0 224,3 0-480,-2 0 320,1 0 288,-1 0 673,21 0-705,0 0-160,-2 0-32,3 0-192,-1 0 160,19 0 0,-21 0 0,2 0-224,20 0 192,-20 0 0,0 0 224,19 0-160,-20 0-96,-19 0 0,20 0 128,-2 0-32,2 0 0,1 0-128,-23 0-32,22 0 96,0 0 32,-21 20 128,21-20-512,-21 0 576,2 0-128,19 0-416,-21 0 704,1 0-736,18 0 704,-17 19-480,-2-19 160,2 0-64,-3 0 160,3 0-64,-2 0-128,1 0 0,-1 0 160,-19 0-64,1 0-192,-2 0 0,1 0 480,-20 0-672,0 20 608,0-20-1120,0 0-546,0 0-832,0 0-4741</inkml:trace>
  <inkml:trace contextRef="#ctx0" brushRef="#br0" timeOffset="46099.6367">8864 6474 8904,'0'0'1473,"0"0"1250,0 0-1058,0-19 193,19 19-448,22 0-738,-21 0 417,20 0-512,-1 0 127,0 0-127,1 0-193,-1 0-384,2 0-64,-2 0-32,-18 0-448,-2 0-513,1 0-225,-1 0-543,2 0-1218,-21 0-1890</inkml:trace>
  <inkml:trace contextRef="#ctx0" brushRef="#br0" timeOffset="46345.6508">9163 6355 8199,'-22'-19'833,"22"19"1633,0 0-1377,-19 19 129,19 1 31,-20 0-481,20 1 97,-19-2-64,-2 20-128,21-19-193,-20 21-480,20-22 96,0 20 289,0-18-385,0-1-321,0-20-511,0 20-930,0-20-1697,0 0-2211</inkml:trace>
  <inkml:trace contextRef="#ctx0" brushRef="#br0" timeOffset="46937.6847">9083 6197 7078,'-21'-20'1378,"1"20"639,1 0-1024,0 0 705,-1 20-513,-20-20-384,20 18-96,1-18-65,-22 21-63,2 19-1,-1-19-31,1 18-65,-21 0 65,0 21-161,21-21 193,-2 22-257,2-22 160,-1 21 161,40-21-801,-20-19 480,20 20-96,20 0-352,-20-21 160,40 21 0,-20-20-192,19 0 416,21 0-288,0-20-384,0 0 192,19 0-161,1-20 578,-22 0-290,21 0 162,1 0-290,-1-19 482,-19 19-257,0-20 96,-21 0-64,2 1 32,-22-21 32,1 1 64,-20-1-128,0 0 32,0 1-224,-20 20 320,1-2-160,-22 0 32,2 23 32,-1-2 96,-20 0-288,2 20-64,-3 0 352,1 20-192,2 0-897,18-2-1569,20 3-4517</inkml:trace>
  <inkml:trace contextRef="#ctx0" brushRef="#br0" timeOffset="48768.7894">9480 6535 5733,'0'0'1217,"0"0"289,20 0-257,-20 0 32,19 0-32,0 0-128,22 0-64,-21 0-128,20 0-224,-1 0-161,21 0 129,-21 0-97,21 0-191,0 0-33,-2 0-160,2 0 161,0 0-65,0 0 32,-2 0 0,3 0-127,-1-20 127,0 20-224,-2 0-192,-17 0 96,17 0-128,2 0 480,-20 0-160,19 0-192,1 0 32,-20 0 32,-1 0-64,21 0 97,-21 0 127,21 0-96,-19 0-128,17 0 192,-17 0 289,17 0-449,2 0 160,0 0-288,0 0 288,-2 0-288,-17 0 288,19 0-352,-2 0 192,2 0 0,0 0 128,-21 20-224,2-20 32,-3 0 64,22 0 128,-21 19-480,2-19 672,-2 0-640,-18 0 480,18 20 0,1-20-224,-1 0-96,-19 0 128,1 19 64,-2-19-288,1 0 416,-1 0-192,-19 0-160,21 0 512,-21 0-480,0 0 352,0 0-320,0 0 352,0 0-95,0 0-1,0 0-256,0-19 352,0 19-192,0-20-32,0 1 0,0 19 64,0-20-32,0-1-64,0 1 96,0 1-96,0-20-64,0 18 64,0 1-128,0-19 320,0 0-128,0-2 64,0 21-224,0-19 128,0-1 32,-21-19-96,21 18 161,0 2-258,-19 0 226,19-22-1,0 22-96,-20-1 0,20-20-161,0 20 161,0-20 0,0 1-192,-19-1 513,19 21-642,0-21 321,0 1 225,0-1-65,0 20-160,0-20-321,0 1 482,0-1-97,0 21-128,0-21 256,0 1-320,0 19-449,0-20 1057,0 0-480,0 1 193,19 20-321,-19-21 160,0 1 192,0-1-352,0 20 96,0-19 192,0 19-320,20-20 128,-20 1 32,0 19 32,0 0-32,0-20-32,0 21 256,0-1-416,19-19 352,-19 19-160,0 0-192,0-20 160,0 21 64,0-1-96,21 0 256,-21 1-320,0-1 256,0 20-64,0-19-64,0-1-224,0 20 224,0-20-32,0 21 64,0-2-32,0-19-32,0 21 64,0-1 128,20 20-320,-20-20 128,0 0 32,0 1 32,0 19-32,0-21 32,0 21 0,0-19 128,0 19-64,0 0-256,0-20 224,0 20 0,0 0 64,0-20-96,0 20-32,0 0 32,0 0 0,0 0-96,0 0 32,0 0 32,0 0-96,0 0 32,0 0-128,0 0-353,0 0-95,0 0 319,0 0-159,0 0-129,-20 0-704,20 0-1890</inkml:trace>
  <inkml:trace contextRef="#ctx0" brushRef="#br0" timeOffset="52147.9827">18154 3197 9384,'0'-20'257,"0"20"992,0 0-64,0 20 192,0 0 353,0 0-545,0 20-224,-19 0-256,19-1-129,0 20-127,-21 2-353,21-22 96,-20 20-352,20-19 128,0 0 0,0-20-353,0 0-223,0-20-802,0 0-159,20 0-129,-20-20-704,21 0-801</inkml:trace>
  <inkml:trace contextRef="#ctx0" brushRef="#br0" timeOffset="52406.9975">18451 3217 10537,'21'0'1186,"-42"0"-1058,21 20 256,-19 0 641,-20 0 673,-2 20-641,2-1-449,-1-19 65,1 19 160,-2 1-161,2-19 33,39-2-417,-19 1-96,19-20-384,19 0 320,1 20 97,-1-20-97,22 0-32,-2 0-256,1 0-129,-20 20-319,19-20-353,1 0-865,-20 0-1217,20 0-2082</inkml:trace>
  <inkml:trace contextRef="#ctx0" brushRef="#br0" timeOffset="52708.0147">18730 3356 12908,'0'0'1153,"0"0"160,19 0 225,1 0 319,21 0-576,19 0-288,-2 0-320,21 0-128,-19 20-225,20-20-64,-20-20-96,19 20-256,-21 0 0,2 0-288,-19 0-449,-2 0-192,-20 0-545,3 0-1152,-22 0-1570,0 0-1442</inkml:trace>
  <inkml:trace contextRef="#ctx0" brushRef="#br0" timeOffset="52931.0275">18870 3436 12587,'-80'40'833,"80"-40"416,-21 0 321,21 0-641,21 0 608,18 19-576,2-19-320,38 0-1,-21 0-447,22-19-65,-20 19 64,0 0-288,-2 0 0,2-21-609,-19 21-224,-3 0-544,-18 0-1282,21 0-1601</inkml:trace>
  <inkml:trace contextRef="#ctx0" brushRef="#br0" timeOffset="53229.0445">19385 3217 10730,'0'-20'352,"0"20"545,0 0 160,19 0-192,1 0 192,1 20-417,18-20-95,-20 20 31,22 0 129,-2 19-289,-18-18-31,-2 18-97,-19 1-96,0 0 96,0-21 257,0 21 288,-19-20-225,-22 0 129,3 0 64,-3-1-513,2-19 193,-21 21-481,19-21 96,3 0 64,18 19-769,-1-19-864,21 0-1314,0 20-5188</inkml:trace>
  <inkml:trace contextRef="#ctx0" brushRef="#br0" timeOffset="53754.0745">19999 3217 12523,'0'-20'609,"0"20"1793,0 0-1793,0 20 224,0 0 320,0 0-385,0 0-351,0 20 95,-19 19-191,19-20-129,0 1-128,0 0-32,-19 20-160,19-41-193,0 21-95,0-20-321,0-20-384,0 0-769,0 0-191,0 0-1,19-20-609</inkml:trace>
  <inkml:trace contextRef="#ctx0" brushRef="#br0" timeOffset="54020.0898">20358 3197 10441,'19'-20'2018,"-19"20"-1377,0 20-129,-19 0 609,-22 0 481,22 0-513,-41 19-480,21 1-1,-2 0 1,3-1-33,-3 1 33,21-19-97,1-2-287,19-19-129,0 20 96,19 0 64,1-20-96,1 20 0,18-1-128,2-19 129,-22 21-514,0-2-351,22-19-385,-22 20-385,1 0-960,-20-20-2563</inkml:trace>
  <inkml:trace contextRef="#ctx0" brushRef="#br0" timeOffset="54233.1019">20495 3614 8840,'0'0'4580,"-19"0"-4099,19 20 1376,-19 0-63,19 0-160,-20 0-705,20 0-769,-21 20 32,21-21-576,21 1-994,-1 0-1697,18-20-2690</inkml:trace>
  <inkml:trace contextRef="#ctx0" brushRef="#br0" timeOffset="54345.1084">20635 3574 16015,'-19'-59'192,"-1"39"961,-1 20-288,21-19-737,0 19-160,-19 0-2018</inkml:trace>
  <inkml:trace contextRef="#ctx0" brushRef="#br0" timeOffset="57092.2655">8785 6911 6566,'0'0'2530,"0"0"-960,0 0 512,0 21-97,0-2-351,0 21-97,19-1-255,-19 22-225,0-2-128,-19 1-257,19 19-159,0-20-353,-20 1 32,20-20 32,0 0 193,0-21-97,0 1-160,0 0-160,-19-20 64,19 0 64,0 0-544,0 0-481,19 0-544,-19 0-1410,20 0-4836</inkml:trace>
  <inkml:trace contextRef="#ctx0" brushRef="#br0" timeOffset="61932.5423">8606 7289 7751,'-19'0'1377,"19"0"737,0 0 801,0 0-1314,0 0-319,19 0-610,1-20-255,20 20-129,-1-20-128,2 20-128,-2-20-352,1 20-1602,-1-19-3715</inkml:trace>
  <inkml:trace contextRef="#ctx0" brushRef="#br0" timeOffset="71370.0821">9042 7150 7463,'20'0'1697,"-20"-20"-127,0 20-193,0 0-128,0 0-96,0 0-96,21 0-192,-21 0-513,0 0 257,0 20 128,-21 0-97,21-20-287,-20 40 95,1-21-128,19 1-160,-19 0 97,19-20-257,0 20 224,0-20-384,0 0 352,0 0-192,19 0 224,0 0-64,22 0-32,-2-20-128,-20 20 32,22 0-32,-2 0 0,-18 0 97,-2 0-226,1 0-63,-1 0-160,-19 0-96,21 0-577,-21 0-193,0 0-479,0 0-417,0 0-961,-21 20-1089</inkml:trace>
  <inkml:trace contextRef="#ctx0" brushRef="#br0" timeOffset="71609.0958">9242 7170 5733,'0'0'1633,"0"0"1378,0 0-1313,-21 0-161,21 20-191,-20 0-417,20-1-33,-19 1-95,19 20 32,-19-20-353,19 0-31,-22-1-513,22 2 96,-19-2-96,19-19-577,0 0-544,19 0-1089,3 0-1634</inkml:trace>
  <inkml:trace contextRef="#ctx0" brushRef="#br0" timeOffset="72378.1398">9500 7190 6502,'0'-20'2306,"0"20"-224,-20 0 64,20 0-705,0-20-320,0 20 0,-21 0-320,21-20-96,0 20-225,0 0-352,0-20-96,21 20 0,-1-19-32,-1 19 129,0-20-258,3 20 290,-3-20-514,1 20 674,-1-21-450,2 21 129,-1 0-32,-20 0 0,19 21 64,-19-21-32,0 0 128,0 20 33,0-20-65,0 20-224,-19-1 512,-1-19-192,20 20 0,-21 0-96,2 0 193,-1 0-289,1 0 96,-3-1 0,3 1-64,0 0-64,19 0 192,-20-20-224,20 20 128,0 0 96,0-1-288,0 2 128,0-21 0,0 19 32,0 1-32,0-20 128,20 20-256,-20-20 224,19 0-96,-19 0-224,19 0 160,-19 0-32,22 0 32,-22 0-32,0 0 64,0 0 32,0-20 64,0 0 0,0 1 128,-22-2-160,3-18-128,0 19 160,-1 0 256,-1 0-31,2 0-161,19 1-289,0-1 386,0 20-514,0-20-1568,0 20-3621</inkml:trace>
  <inkml:trace contextRef="#ctx0" brushRef="#br0" timeOffset="75986.3462">2234 7746 5829,'-19'0'1217,"19"0"-64,0 0-608,19 0 63,-19 0 481,0 0-64,20 0-320,-20 0-96,19 0-65,3 0-31,-3 0-33,0 20-64,1-20 33,20 0-33,-1 0-95,2 0-65,-2 0 0,1 0 32,-1 0-31,2 0-65,-22 0-32,20 0 32,2 0-96,-3 19 0,3-19 32,-2 0 1,1 0-65,-1 0 64,2 0-32,19 0 0,-21 0 32,1 0-96,-1 0 0,21 0 32,-21 0-96,2 0 160,-3 0-224,3 0 288,17 0 321,-17 0-577,-2 0 128,1 0-64,-1 0 64,2 0-32,-2 0 32,1 0-32,20 0 160,-21 0-320,21 20 160,-21-20-32,2 0 32,17 0 0,-17 20-32,19-20 192,-22 0-320,22 0 160,1 0 0,-3 0-32,2 0 160,-20 0-192,19 0 0,-19 0 225,-1 0-290,21 0 290,-19 0-322,17 0 322,-17 0-289,17-20 256,2 20-288,-19 0 160,17 0 0,2 0 0,-20 0-32,19 0 64,-19-20-64,20 20 160,-1 0-320,1 0 352,-20 0-352,18-19 160,-17 19 32,-2 0 64,2 0-224,-3 0 320,3 0-352,-2 0 160,21 0 96,-21 0-192,1 0 128,-1 0 160,2 0-256,-2 0-64,1 0 128,-1 0 32,2 0 128,-3 0-320,3 0 352,-2 0-160,2 0-64,-3 0-160,3 0 416,-2 0-416,2 0 384,-3 0-192,3 0-160,-2 0 192,1 0 160,-1 0-384,2 0 384,-2-20-288,1 20 160,18 0-32,-17 0 0,-2 0 0,2-20-32,17 20 32,-18 0-64,-1 0 224,2 0-288,-2 0 128,21 0 96,-20-20-224,-1 20 192,21 0-192,-21 0 96,2 0 32,-2 0-32,1 0 64,-1 0-96,2 0 193,-3 0-290,22-20 161,-21 20-32,2 0 33,-2 0 95,1 0-224,-1 0 96,2 0 0,-2 0 32,1 0 128,-1 0-320,-18 0 192,18 0-64,2-20 64,-2 20 0,1 0-32,-1 0-32,2 0 64,-2 0-32,-1 0 160,3 0-320,-22 0 160,22 0 160,-2 0-320,-20 0 160,22 0 96,-2 0-160,-18 0 96,18 0 128,1 0-288,-1 0 128,2 0 0,-2 0 0,1 0 0,-1 0 32,2 0-64,-2 0 32,1 0 0,18 0 32,-17 0-32,-2 0 160,2 0-320,17 0 224,-18 0 64,20 20-256,-21-20 256,2 0-160,-2 0-64,1 0 96,18 0 0,-17 0 0,-2 0 64,21 0-64,-21 0 0,21 0 160,-19 0-288,17 0 160,-18 0 128,20 0-320,-1 0 192,-19 0 96,40 0-96,-20 0-160,-2 0 288,2 0-352,-19 0 224,17 0-32,2 0 0,19 0 96,-19 0-192,-1 0 192,1 0 0,19 0-64,-19 0-160,20 0 256,-1 0-256,1-20 128,-1 20 32,0 0-64,-20 0 96,20 0 0,1 0 64,-1 0-128,0 0-160,1 0 160,-1 0 0,1 0 32,-1 0 0,20-20 96,-19 20-256,-1 0 288,0 0-256,1 0 64,-1 0 64,1 0 32,-20 0-160,19 0 128,1 0 96,-1 0-256,1 0 192,-1 0-64,20 0 0,-20 0 0,-18 0 128,18 0-256,0 0 224,-20 0-192,20 0 128,0 0-32,1 0 161,-1 0-258,1 0 65,-1 0 64,1 0-32,-1 0 0,1 20 0,-1-20 32,1 0-32,-20 0 0,19 0 0,20 0 193,-20 0-321,1 0 288,-1 0-320,20 0 288,-19 0-256,18 0 192,-18 0-96,21 0 64,-22 0 0,-1 0 96,22 0-96,-20 0 0,19 0-192,0 0 256,-1 0-128,3 0 224,-2 0-288,0 0 128,0 0 0,-20 0 0,20 0 0,21 0-32,-21 0 64,0 0-64,0 0 32,1 0 0,-1 0 160,19 0-128,-38 0-192,21-20 128,17 20 192,-19 0-160,0 0-128,21 0 224,-22 0-160,23 0-32,-23-19 96,1 19 0,-19 0-96,19 0 64,-1 0 32,-18 0-32,21 0 32,-22 0-32,20 0 32,-20 0 0,1 0 97,-1 0-161,-21 0 32,3-20 0,-1 20 32,0 0 32,-2 0 0,-17 0-128,-3 0 128,-16 0-128,-3 0-321,-19 0-1248,0 0-129,-19 0-1601</inkml:trace>
  <inkml:trace contextRef="#ctx0" brushRef="#br0" timeOffset="76966.4022">2136 7766 6021,'0'0'1698,"0"19"544,0-19-160,0 20-481,0 20-159,0 0 95,0-1-224,0 21-480,0 0-160,0-1-289,0 21-31,0-21 95,0-19-192,0 20 65,0-41-129,-22 21-128,22-40 64,0 20-64,0 0-897,0-20-480,-19 0-865,19 0-4196</inkml:trace>
  <inkml:trace contextRef="#ctx0" brushRef="#br0" timeOffset="77645.4411">4855 7805 7591,'0'0'832,"0"0"386,0 20 287,0 0 257,0 0 256,0 39-609,0-19-320,0 20-128,0-21-353,0 21-63,0-20-97,0-1-159,0-18 63,0 18-416,0-19 288,0 0-192,0-20-576,0 19-866,0-19-1440,0 0-3556</inkml:trace>
  <inkml:trace contextRef="#ctx0" brushRef="#br0" timeOffset="78415.4851">7494 7785 5957,'0'-19'1890,"0"19"448,0 0-352,0 19 192,0 1-801,0 0 1,0 20-65,0 0-288,0 19-160,0 1-32,-19-1-641,19 1 32,-20-1-160,20 1 160,0-20-128,0 0-192,-19-21 0,19 1-288,0-20-833,0 20-705,19-20-1922</inkml:trace>
  <inkml:trace contextRef="#ctx0" brushRef="#br0" timeOffset="79202.5301">9897 7726 6630,'0'0'1954,"19"-20"96,-19 20-193,0 0-351,0 0-705,0 20-161,0 0 449,0 0-64,0 19 0,-19 1 0,19 20-256,0-21-129,-21 21 1,21-20-353,0-21 1,0 1-161,0 0-64,0 0-32,0-20-64,0 20-577,21-20-800,-21 0-897,0 0-2787</inkml:trace>
  <inkml:trace contextRef="#ctx0" brushRef="#br0" timeOffset="79914.5708">12397 7706 6053,'21'-20'2691,"-21"20"-673,0 0 544,0 0-960,0 20-802,0 0 514,0 20-65,0-1-192,0 21-128,-21-20 0,21 19-289,-19 1-448,19-21 65,-20 1-1,20 0 96,0-20-320,-19 0-64,19-1 0,0-19-512,0 0-706,0 0-575,0 0-1314,19 0-4901</inkml:trace>
  <inkml:trace contextRef="#ctx0" brushRef="#br0" timeOffset="80669.614">14879 7726 8231,'20'-20'2467,"-20"20"-257,0 0-705,0 20-288,0 0 193,0 19 31,0 1-128,0 0-32,-20 19-384,-1-19-256,21 0-257,-19 19-31,19-39 31,-20 20-64,20-20-256,0 0 0,0 0 32,0-20-448,0 19-737,0-19-512,0 0-449,0 0-2467</inkml:trace>
  <inkml:trace contextRef="#ctx0" brushRef="#br0" timeOffset="81443.6583">17598 7726 7078,'0'0'1890,"0"-20"801,0 20-898,0 20-127,0-20-449,0 40 128,0-1-128,-19 1-128,19 0-96,-21 19 32,1-19-544,1 20-65,-1-1-224,1 1 1,19-21-33,-21 1-64,21-20-64,-20 0 96,20 0-609,0-20-704,0 0-288,0 19-1154,20-19-3779</inkml:trace>
  <inkml:trace contextRef="#ctx0" brushRef="#br0" timeOffset="83274.763">19366 7627 6598,'0'0'801,"0"0"31,0 0-95,0 0 96,0 0-32,0 0-257,0 0 65,0 0-33,0 0-127,0 0-97,0 0-32,0 0 161,19 0 95,-19 0-159,19 0-1,-19 0-64,20 0 97,1 0-65,-21 0-64,20 0 1,-1 0-33,0 0-32,3 0-96,-3 0 1,0-20-65,1 20 32,-20 0-32,21 0-32,-2 0 32,1 0-64,-1 0 32,-19 0 32,22 0 128,16 0-256,-38 0 257,20 0-321,-1 0 192,2 0-32,18 0 160,-20 0-320,3-20 224,-3 20-64,1 0-192,-1 0 160,-19 0 160,21 0-384,-1 0 224,-1 0-32,0 0 192,3 0-320,-3 0 256,0 0-256,1 0 128,-20 0-32,21 0 64,-1 0-64,-1 0 128,-19 0 0,19 0-256,3 0 256,-3 0-128,0 0-32,1 0 64,1 0 192,-2 0-256,1 0-64,-20 0 160,19 0-64,-19 0 64,22 0 96,-22 0-96,19 0 32,-19 0-160,0-20 96,19 20 32,-19 0 0,20 0 128,-20 0-256,0 0 192,0 0-160,0 0 64,0 0 160,0 0-320,0 0 192,0 0-64,0 0-96,0 0 128,0 0 0,0 0 0,0 0 0,0 0 0,0 20 0,0-20 192,0 0-320,0 20 128,0 0 32,0-1 0,0-19 225,-20 20-161,20 0-192,0 0 160,0 0 0,0-20 0,0 20 96,0 0-256,0-1 384,0 1-256,0 0-160,0 0 384,0 0-160,0 0-192,0 0 192,0-1 64,-19 1-128,19 0 65,0-20 127,0 20-288,0 0 96,-19 0 160,19 0-224,0-1 128,0 1 128,-22 0-224,22 0 96,0 0 0,0 0 32,-19-20 129,19 20-161,0-1-160,0 2 256,0-21-256,0 19 288,0 1-288,0-20 128,0 20 32,-20-20 32,20 20 64,0-20-63,0 19-97,0-19-32,0 0 96,0 0-96,0 0 96,0 0 0,0 0-64,0 0-64,0 0-449,0 0-1120,0 0-1186,0 0-10153</inkml:trace>
  <inkml:trace contextRef="#ctx0" brushRef="#br0" timeOffset="86303.9363">1043 8500 6374,'0'0'1473,"-20"0"225,20 0-321,0 0-288,0 0 96,-19 0-192,19 0-320,0 0-33,0 0-223,0 0-161,0 0-128,0 0 96,0 0 225,0 0 127,0 0-95,19 0-1,-19 0-224,20 0 225,1 0-257,-2 0-160,20 0 256,-20 0-288,3 0 128,17 0 65,1 0-129,-1 0 160,2-20-320,-3 20 224,3 0 96,-2 0-384,2 0 160,-3 0 32,22 0 96,-21 0-320,2 0 353,-2 0-322,1 0 290,-1 0-161,2 0-97,-2 0 194,1 0-97,-20 0-32,18 0 160,-16 0-160,-3 0 0,20 0 128,2 0-160,-3 0 192,-16 0-96,16 0-96,3 0 128,-2 0-160,-20 0 64,22 0 32,-2 0 0,1 0 0,-20 0 0,20 0 32,-1 0 128,2 0-352,-22 0 224,20 0-32,2 0 160,-22 0-288,20 0 96,2 0 32,-22 0-32,22 0 0,-3 0-32,-18 0 32,20 0-1,-1 0 1,-17 0 225,-3 0-354,0 0 129,1 0 32,1 0-64,-2 20 128,-19-20-64,20 0-160,-20 0 288,0 0-320,0 0 320,0 0-96,0 0-64,0 0 32,0 0 32,0 0 97,0 0-194,0 0 65,0 0-192,0 0 192,-20 0-32,20 0 64,0 20-224,0-20 192,-19 20 0,19 0-32,-21 0 0,21-1 192,-20 1-128,1 21-160,19-22 192,-19 20-128,19-18 224,-22 19-128,22-1-192,-19-19 320,19 20-256,-20-20 64,20-1 160,0 21-160,-19-20-32,19 20 192,0-21-256,-21 21 160,21-19-64,0-2 32,0 20 128,-20-19-256,20 1 224,0-1-32,0-1-224,-19 20 288,19-18-192,0-1 32,0-20 192,0 20-160,-19 1 32,19-3-160,0-18 256,0 19-256,0 2 288,-22-21-320,22 20 128,0 0 32,0-20-32,0 21 64,-19-3 64,19 1-192,0-19 64,0 21 32,0-21 0,-19 0 160,19 0-160,0 20-160,0-20 320,0 0-320,0 21 224,0-21-128,0 0 256,0 0-192,0 0 32,0 0-32,0 0 64,0 0-96,0 0 321,0 0-321,0 0-64,-20 0 224,20 0-256,0 0 288,0 0-320,-21 0 160,21 0 0,-20 0 128,20 0-224,-19 0 64,0 0 32,-3 0 32,3 0 64,-20-21-96,20 21 0,-22 0-160,2 0 256,-21 0-256,20 0 160,1 0 0,-2 0 0,2 0 160,-1 0-320,1 0 160,-2 0 160,-17-20-320,37 20 288,-18 0-256,20 0 95,-3 0 66,3 0-33,0 0-33,-22 0 33,2 0-32,0 0 64,-21 0-96,20 0 96,-19 0-64,-1 0 161,0 0-258,0 0 129,2 0 129,-2 0-290,19 0 161,3 20 64,-22-20-96,21 0-32,17 0 64,-16 0 96,18 0-192,-20 0 96,1 0 128,19 0-256,-1 0 160,-18 0-32,20 0 0,-2 0-32,21 0 32,-20 0-64,20 0 128,-19 0-160,19 0-32,0 0 64,0 0 160,-19 0-224,19 0 224,0 0-160,0 0 96,0 0 32,0 0 128,0 0-320,0 0 160,0 0-32,-22 0-96,22 0 64,0-20 0,0 20 0,0 0 32,0-21 64,0 21-160,0-19 96,22 1 96,-22-3-224,0 1 288,0 0-192,0-1-96,19-16 128,-19 16 0,0 1 160,19-21-448,-19 22 416,20-1-64,-20-19-128,0-2 96,0 22 32,0-20-64,0-2-64,0 2 128,21 19-160,-21-20 256,0 0-320,0 1 224,19-1-64,-19 0 192,0 21-288,20-2 96,-20-19 64,0 21-32,0-1-64,0 1 64,0-2-128,0 21-352,19-20-1378,-19 20-2178</inkml:trace>
  <inkml:trace contextRef="#ctx0" brushRef="#br0" timeOffset="86934.9724">1798 8739 9993,'20'-21'384,"-20"2"2211,0 19-257,0 0-929,0-20-608,0 20-481,-20 0-63,-1 0-1,2 0 64,-1 20 33,-20-20 31,1 0-96,19 19-64,-20-19-63,20 21-97,1-21-161,19 19 1,-21-19 192,21 21-256,21-21 128,-2 19 0,1 1 64,20 0-64,-1 0 96,-19 0-64,20 0 64,-20-1 97,-20 1 191,19 0 160,-19 0 65,-19 0 192,-1 0-385,1-20-64,-2 19-160,-18-19-31,19 0-1,-1 0-417,2 0-287,-1 0-577,20 0-1121,0 20-161,0-20-2657</inkml:trace>
  <inkml:trace contextRef="#ctx0" brushRef="#br0" timeOffset="87155.985">1897 9017 12619,'20'0'577,"-20"19"736,0-19 897,0 20-160,0-20-448,0 41-321,0-22-512,0 1-289,0-1-256,0 1-288,0 1 192,0-1-800,0-1-994,0 1-640,0-20-3652</inkml:trace>
  <inkml:trace contextRef="#ctx0" brushRef="#br0" timeOffset="89254.105">3942 8500 6213,'0'0'1410,"0"0"-898,0 0 289,19 0 416,-19 0 0,19 0-96,22 0 96,-21 0-288,18 0-128,3-20-160,-2 20-161,21 0-63,-19 0-65,17 0-32,2 0 161,0 0-193,0 0-128,-21-19 0,21 19-128,0 0 257,-2 0-321,2 0 96,0 0 32,-2 0 32,-17 0 32,19 0-64,-21 0 32,21 0-96,-21 0 32,1 0-64,20 0 32,-21 0 128,2 0-256,-2-20 128,-20 20-32,22 0 0,-22 0 32,0 0 0,1 0 65,-20 0-33,0 0-225,21 0 193,-21 0-32,0 0 97,0 0-162,0 0 194,0 0-258,0 0 162,0 0 63,0 0-192,0 0 63,0 0 66,0 0 31,0 0-96,0 20 96,0-1-64,0-19 0,0 20 64,0 20-128,-21-20 64,21 19 64,0-19-64,0 21 0,-20-2-32,20 1 64,-19 0 0,19-1 128,0-19-320,-19 20 224,19-1 32,-20 1-192,20 0 224,-21-20-96,21 19-160,0 2 128,0-22 32,-19 20-32,19-19-32,0 21 96,0-22-128,0 1 64,0 20 256,0-20-320,0-20 64,0 20-128,0 1 128,0-3 128,0-18-256,0 19 256,0 2-288,-20-21 288,20 20-320,0-20 160,0 20 0,0-20 0,0 0 32,0 21-64,0-21 64,0 0 32,0 0 32,0 0-96,0 0 32,0 0 0,0 0 160,0 0-192,-19 0-128,19 0 192,0 0-32,0 0 32,0 0 64,0 0-224,-21 0 288,21-21-288,-20 21 128,20 0 0,-19 0 0,-1-20 128,-1 20-256,2 0 160,-1 0-64,1 0 32,-22-20 96,2 20-384,-1 0 480,1 0-192,-2 0 0,-19 0 0,22 0 128,-23 0-448,23 0 704,-22 0-352,0 0-96,21 0 320,-21 0-416,21 0 416,-21 0-384,19 0 160,-17 0-32,17 0 160,-19 0-288,21 0 288,-21 0-160,22 0 0,-3 0-96,2 0 256,-2 0-352,3 0 352,18 0-128,-20 0-96,20 0 64,-20 20 64,20-20-128,1 0-32,-1 0 256,-1 0-320,21 0 320,-19 0-192,19 0-128,0 0 288,0 0-128,0 0-160,-20 0 192,20 0 32,0 0-160,0 0 224,0 0-256,0 0 352,0 0-224,0 0-128,0 0 96,0-20 32,0 20 0,0-21 32,0 21 128,20-19-288,-20 1 128,0-3-160,0-19 352,0 19-384,0-18 416,19 20-224,-19-22-32,0 21 32,0-19 0,0 20 160,21-22-288,-21 2 160,0-1-64,0 0 160,0 1-64,0-1-192,20 0 128,-20 1 96,0-1-64,19 0 33,-19 20 31,0-20-64,20 20 0,-20 0 96,0 1-192,0-1-160,21 0-225,-21 0-320,0 20-1249,0 0-3106</inkml:trace>
  <inkml:trace contextRef="#ctx0" brushRef="#br0" timeOffset="89775.1348">4556 8679 6886,'0'-19'4644,"0"19"-4291,0-21 2081,0 21-929,0 0-672,-19 0-352,-1 0-321,1 0 128,-22 21 161,22-2-33,-1 1-192,-1-1 32,2-19-192,19 21-128,0-2 161,0 2-258,0-21 193,19 19-128,22-19 288,-22 20-352,1 0 160,1 0 64,-2 0-224,1 0 224,-20-1 0,0-19-128,0 20 385,0-20-193,0 20 320,-20-20-256,1 0 1,-2 20-161,-18-20-32,39 0-193,-20 20-479,-1-20-1058,21 0-2850</inkml:trace>
  <inkml:trace contextRef="#ctx0" brushRef="#br0" timeOffset="90148.1562">4676 8917 8359,'39'-19'1858,"-39"-1"-929,19 20 737,3 0-802,-22 0 290,19 0-386,-19 0-255,19 20-193,-19-20-32,0 19-31,0 1-97,-19 0 0,0 0-96,-3 0 32,3 0-32,0-1 32,-1 1 96,20-20 225,-19 20-1,19-20-160,0 0-160,19 0 481,1 0-32,18 0-225,3 0-224,-2 0 0,-18 0-224,18 0 64,2 0-1281,-22 0-1442</inkml:trace>
  <inkml:trace contextRef="#ctx0" brushRef="#br0" timeOffset="92367.2831">6521 8500 6598,'41'0'1377,"-22"-20"128,1 20-255,20 0-33,-1-19-64,2 19 96,-3 0-32,23 0-256,-1-20-288,-2 20-193,2 0-95,0 0-1,0 0-128,-2 0-128,2 0 129,-19 0-1,17 0-128,2 0-192,-19 0 128,17 0 160,-17 0-320,17-20 288,2 20-288,0 0 96,-21-20 32,21 20 32,-20 0-64,-20 0 32,19-20 0,-18 20 160,-2 0-224,-19 0-96,20 0 192,-20 0-32,19 0-32,-19 0 0,21 0 0,-21 0 161,20 0-161,-1 0-225,1 0 193,-20 0 160,21 0-288,-21 0 96,19 0 64,-19 0-32,0 0 64,0 0-32,0 0-32,0 0 224,0 0-352,0 20 352,0-20-352,0 0 160,0 0 0,0 20 0,0-20 0,0 20 32,0 0-32,-19-1-32,19 1 96,0 0-128,0 0 96,0 0-32,0 19 0,-21-19 32,21 21 64,0-22-256,0 20 128,0-18 64,0 19 0,0-1-32,0 1 160,-20-20-320,20 19 160,0 1 32,-19 0-32,19-20 160,0 19-320,0-19 288,0 1-256,0-2 128,0 1 0,0 19-32,0-18 160,0-1-256,0-1 96,0 1-32,0-1 192,0 2-224,0-1-96,0 0 96,0 1 0,0-21 224,0 18-320,0-18 160,0 19-160,0-19 480,0 21-480,0-1-161,0-20 578,0 20-546,0-20 193,0 0 64,0 0-64,0 0 32,0 0 64,0 0 32,0 0 64,0 0-64,0 0 32,-20 0-32,20 0 0,0 0 0,-21-20 32,2 20-32,19 0 0,-20 0 32,1-20-32,-22 20 0,22 0 32,-22 0 64,2 0-160,-21 0 416,22 0-544,-3 0 577,-19 0-257,2 0 160,17 0-608,-17 0 544,17 0-160,-19 0-96,2 0 160,-2 0-96,19 0-384,-17 20 352,17-20 192,-19 0-32,21 0-288,-21 0-64,22 0 192,-3 0 0,-17 20 224,17-20-64,2 0-160,-1 0 0,1 0-32,-2 0 64,22 0-64,-1 0 64,-1 0-160,2 0 128,-1 0 160,1 0-288,-2 0 320,21-20-320,-20 20 0,20 0 416,0 0-224,0 0 161,0 0-578,0 0 513,0 0-64,0 0-256,0 0 160,0 0 128,0 0-96,0-20-96,20 20 225,-20-21-450,0 21 674,0-19-353,0 1-32,21 18-289,-21-21 610,0 1-385,0 0 352,0-20-224,0 20-32,0 1-32,0-1 128,0-21-32,0 22-32,0-20 32,0 18-64,19-19 129,-19 1-322,0-21 322,20 21-226,-20-1 33,19 0 64,-19 1 161,21-1-97,-21 0-160,0 20 160,0-20-32,0 20 32,0-19-64,0 19-64,0 0-32,0 20-128,20-20-481,-20 0-544,0 20-833,0 0-3459</inkml:trace>
  <inkml:trace contextRef="#ctx0" brushRef="#br0" timeOffset="92886.3128">7316 8660 13452,'0'-21'-288,"-20"1"672,1 20-63,-2 0 736,-18 0-225,-2 20-383,2-20 31,-1 21 289,1-2 0,20 1-193,-22-20-223,41 19-161,0-19-64,0 21-288,0-21 160,19 0 0,3 19 64,-3 2-64,20-21 128,-18 19-160,-2 21-64,1-20 160,-20 0-32,19 0 0,-19-1 96,-19 1 128,-1 0 33,1-20 63,-2 20-32,1-20-160,1 0-64,0 0-63,19 0-66,-22 0-287,22 0-673,0 0-993,0 0-1761</inkml:trace>
  <inkml:trace contextRef="#ctx0" brushRef="#br0" timeOffset="93327.338">7277 8858 11594,'0'20'97,"0"-40"1472,19 20-192,1 0 65,-1 0-385,2 0-641,-1 0-256,-20 0-32,19 0-96,1 20 32,-20 0 33,0-20-65,0 19 64,0 1 0,0-20 32,0 20-64,-20-20 32,20 0 0,-19 20 0,19-20-128,0 0 224,0 0-384,0 0 96,0 0 96,19 0 32,-19 20-160,20-20 224,1 20-192,-21-20 256,0 19-256,0 1 224,0 0 160,0 1 353,-21-21 224,-18 19 0,19-19-289,-20 20-95,1-20-97,-2 0-448,22 0 32,-1 0-480,20 0-1282,0 0-2146</inkml:trace>
  <inkml:trace contextRef="#ctx0" brushRef="#br0" timeOffset="95615.4689">9182 8342 6245,'0'-21'1890,"-19"21"-192,19 0-97,0 0-351,0-19-33,0 19-224,0 0-353,0 0-127,0 0-33,19 0-63,0 0-97,1 0 96,1 0 33,-2 0-65,20-20-96,2 20-63,-2 0-33,21-20 128,-20 20 0,18 0 1,3-20-65,-1 20 32,-2 0 32,2-19-288,0 19 33,-21 0 31,21-21 160,-20 21-384,19 0 160,-19 0 32,-1 0 64,21 0-224,-19 21 128,-2-21 0,1 0-32,-1 0 64,-20 0 96,22 0-192,-22 0 32,1 0-32,-1 0 64,-19 0 0,22 0 0,-22-21 96,19 21-192,-19 0 224,0 0-256,0 0 224,0 0-288,0 0 288,0 0-128,0 0-128,0 0 64,0 0 64,0 0 192,0 0-192,0 21-160,19-21 160,-19 0 192,0 19-320,0-19 128,0 20 192,0 0-352,0 0 192,-19-1 0,19 2-32,0 18 193,0-19-225,0 20 160,-19-20-224,19 19 64,0-19 64,-22 20-32,22-20 32,0 19-64,0-19 96,-19 20 96,19-20-288,0 20 128,0-21 0,0 2 0,0 18 0,0-19 160,-20 20-192,20-20 0,0-1 0,0 21 32,0-20 0,0 0 160,0 0-224,0 19 0,-19-19 64,19 1 0,0 18 32,0-20 128,0 1-352,0 1 192,0-21 192,0 20-384,0-1 320,0-19-288,0 20 96,0-20 64,0 0 192,0 19-288,0-19 96,0 0 0,19 0-192,-19 0 127,0 21-63,0-21 96,0 0 192,0 0-320,0 0 128,-19 20 64,19-20 96,0 0-160,0 0 64,0 0-160,0 0 288,0 0-256,-19 0 96,19 0 129,0 0-65,-22 0-193,22 0-63,-19 0 416,19 0-127,-19 0-33,-1-20-160,-20 20-97,20 0 193,-21 0 353,3 0-385,-22-21 96,21 21-64,-2 0 0,-19 0 32,21 0-64,-21 21-225,22-21 674,-23 0-289,1 20 64,2-20-256,18 0 320,-21 0-256,3 20 96,18-20-31,1 0 159,-21 0-192,19 0 0,-17 21-128,-2-21 96,19 0 128,-17 0-416,17 0 704,3 0-768,-3 0 768,22 0-352,-20 0-192,17 0 224,3 0-320,0 0 448,-1 0-128,-1 0-32,21 0-32,-19 0-32,19 0-96,0 0 96,0 0-192,0 0 576,0 0-576,0 0 0,0 0 416,-20 0-256,20-21 0,20 21-128,-20 0 352,0 0-192,0-20 0,0 20 0,19-20 32,-19-1 32,0 2-64,0-1-160,21 1 224,-21-1-64,0-1-32,0-18 64,20 0-32,-20 18 128,19-19-256,-19 1 128,0 19 32,0-20 0,0 1-96,0-1 224,0 0-128,0 1-64,0-1-96,0 19 256,0-18-288,0 20 160,0-22 0,0 21 0,0 1 0,0-1-32,0-20 160,0 20-96,0 0-64,0 1-128,0-21 96,0 20 96,0 0-128,0 0 288,0 20-352,0-19 160,0-2 160,0 21-352,0-19 192,0 19-32,0 0 160,0-20-320,0 20 192,0 0-32,0 0 0,0 0 32,19 0-32,-19 0 64,0 0 0,22 0 96,-3 0-64,1 20-32,20-20 0,-20 0 128,18 0-256,-18 0 64,20 0-352,-20 19-865,-1-19-833,22 0-1922</inkml:trace>
  <inkml:trace contextRef="#ctx0" brushRef="#br0" timeOffset="96168.5005">9697 8480 10281,'0'0'1089,"0"-19"96,-19 19 193,0 0-289,-1 19 384,-1-19-608,-18 20-289,20 0-63,-22 0-33,22 0-416,19 0 161,0-1-385,0 1 320,19 0-256,0 1 96,22-2 0,-21 1 0,20-1 160,-20 2-320,-1-2 192,0 2-32,-19-2 32,0-19 64,-19 20 288,19 0-64,-19-20-127,-22 20-1,22-20 64,-1 0-224,1 0-128,-3 20-545,3-20-384,19 0-1281,0 0-2626</inkml:trace>
  <inkml:trace contextRef="#ctx0" brushRef="#br0" timeOffset="96465.5175">9856 8660 10634,'20'-21'1985,"-20"21"738,0 0-1025,0 0-705,-20 21 160,1-2-449,0 20-127,-22-18-1,21 19 65,1-21-321,-2 1 225,21 0-513,0 0 288,0-20-224,21 0 0,-2 0 129,1 0 63,21 0-320,-3 0 32,3 0-64,-2 0-257,-20 0-351,22 0-481,-22 0 0,-19 0-385,20 20-928,-20-20-1698</inkml:trace>
  <inkml:trace contextRef="#ctx0" brushRef="#br0" timeOffset="96659.5286">10015 8779 11562,'0'0'1410,"-19"19"800,19 1-480,-20 0-65,20 0 65,-21 20-769,2-1-321,-1-19-287,20 0-514,0 0-255,0 0-1570,0-1-3907</inkml:trace>
  <inkml:trace contextRef="#ctx0" brushRef="#br0" timeOffset="98785.6502">11405 8321 6470,'-20'21'1473,"20"-21"417,0 0-32,0 0-289,-19 0-384,19 0-192,19 0-416,-19 0-97,20 0 65,-1-21-129,2 21 64,18-19-95,2 19 31,-2 0-127,1-20 95,18 20 0,-17 0 1,19 0-1,-2-20 193,-17 20-321,17 0-96,2-20 96,0 20-64,0 0 1,-1 0-65,-19-19 0,-1 19 32,21 0-64,-41 0-128,22 0 64,-2 0-32,2 0 32,-22 0 32,22 0-32,-22 0 0,20 0 0,2 0 64,-3 0-192,-18 0 96,20 0 32,-1 0-32,2 0 160,-22 0-160,22 0 0,-22 0-128,20 0 160,-18 0-128,-1 0 160,18 0-64,-16 0 0,17 0 128,-20-21-256,22 21 288,-22 0-320,0 0 288,-19 0-288,22 0 160,-22 0 64,0 0-64,0 0-64,0 0-160,0 0 224,0 21-32,0-21 0,0 0 192,-22 19-352,22-19 192,0 20 128,0 0-192,0 0 160,0-1-256,0 21 160,0-20 0,0 20 0,0 0 128,-19-21-256,19 21 128,0-20 32,-19 20 32,19-1-160,0-19 224,-20 20-256,20-20 128,-21 20 96,21 0-32,-19-1-224,19-19 160,0 20 0,-20-20 0,20 19 32,0-19 32,0 0-160,0 0 256,-19 0-320,19-1 160,0 1 0,0 21 0,0-22 0,0 20 0,-22-19-32,22 1 0,0 18 128,-19-19-128,19-1-64,0 2 128,0-1-417,0 0 353,-19 1 321,19-3-481,0-18 288,0 19-192,0-19 160,0 21-289,0-21 97,0 0-96,0 20 288,0-20-160,0 0 64,0 0 128,0 0-192,0 0 64,0 0-32,-20 0 96,20 0-64,0 0 128,-21 0-256,2 0 160,19 0 128,-20 0-128,1 0-160,-22 0 288,22 0-256,-22 0 192,2 0 0,-1-20-384,1 20 640,-2 0-320,-17 0 32,-2 0-64,0 0-96,21 0 128,-21 0 32,0 0 96,2-21-192,-2 21 32,-20 0 128,20 0-224,0 0-32,2 0 320,-21 0 0,19 0-480,-1 0 544,-18 0-224,21 0 160,-2 0-128,19 0-128,-17 0 0,37 0 512,-18 0-448,19-19 128,-1 19-288,2 0 224,-1 0 32,20 0 321,-19 0-513,19-18 128,0 18-33,19 0 1,-19 0 225,0-21-354,20 21 322,-20 0-322,19-20 322,-19 0-97,21-1-128,-21 2-64,0-1 160,20 1 192,-20-22-352,0 21 192,0-19 96,0 20-224,0-22 256,0 2-352,0-1 160,-20-20 32,20 1-32,0-1 32,0 1 0,0-1-32,0 0 0,0 21 96,20-1 0,-20 0-64,0 1-32,19 19 32,-19 0-64,0 0-128,0 0-449,20 0-159,-20 20-962,0 0-1281,0 0-3491</inkml:trace>
  <inkml:trace contextRef="#ctx0" brushRef="#br0" timeOffset="99244.6765">12199 8520 12491,'0'0'-384,"-19"-20"704,-2 20 225,-18 20 1120,-2-20-63,2 20-705,-1 0-32,1-20-65,-2 20-191,41-1-321,-19-19-256,19 20 0,19 0 0,2-20 32,18 21 96,-19-2-256,20 1 224,-1 20-192,2-21 64,-22 2 0,1-2 0,-20 1 225,0-20-289,-20 20 320,1-20 128,-1 20 1,-1-20-161,2 0-96,-20 0-96,18 0-224,21 0-481,-20 0-512,20 0-961,0 0-3075</inkml:trace>
  <inkml:trace contextRef="#ctx0" brushRef="#br0" timeOffset="99736.7046">12418 8798 12523,'20'0'1153,"-20"-19"449,0 19 256,0 0-385,0 0-480,-20 0-320,-1 0-545,21 0 224,-19 0-64,-1 0-63,20 0-1,-19 0-128,-3 0-96,22 0 0,0 0 128,-19 0-128,19 0-192,0 0 128,0 19 64,0-19 32,0 0-32,0 20 160,0 0-128,-19 0-32,19-20-32,0 20 160,0-20-256,0 20 128,19-20 192,-19 0-320,19 0 160,-19 19-32,22-19 0,-3 20 128,1-20-256,-20 20 256,0 0-128,0 0 32,0 0-96,0-1 224,0 1 449,-20-20 64,1 0-193,-3 0-160,-16 0-95,18 0-161,-20 0-417,20-20-1152,1 20-1282,-2 0-4452</inkml:trace>
  <inkml:trace contextRef="#ctx0" brushRef="#br0" timeOffset="101840.825">13986 8342 6598,'-19'0'1345,"19"0"64,0 0 33,0 0-161,0 0-224,0 0-352,0-21-1,19 21 353,0 0-256,1 0-64,-1 0-129,22 0-31,19 0-97,-21-19 129,21 19-289,0 0 33,-2-20 63,2 20 160,0 0-447,0-20 95,-2 20 64,2 0-192,0-20 32,-21 20 96,21 0-320,0 0 160,-1 0-32,1-19 161,-20 19-225,18 0 64,-17 0-32,-2 0 256,2 0-416,-22 0 192,0 0 32,3 0-32,-3 0 0,0 0 0,-19 0-32,20 0 64,1 0 32,-21 0-160,19-21 96,1 21 160,-20 0-192,19 0-192,1 0 320,-20 0-256,21 0 224,-21 0-256,0 0 128,0 0 64,0 0 64,0 0-224,19 21 160,-19-21-32,0 0 0,0 0 32,0 0 96,0 19-256,0-19 96,0 20 64,0-20-32,0 40 0,0-21 0,0 2 64,-19 18-64,19-19 0,0 20-32,0-20 64,-21 19-32,21-19 0,0 20 0,0-20-32,0 19 64,0-19-32,-20 20 32,20-1 128,0-18-320,0 19 320,-19-21-288,19 21 96,0-20 64,0 20 128,0-21-256,0 1 160,-20 0 0,20 20-224,0-20 288,0-1-256,0 1 256,-19 0-256,19 1 160,0 18 0,0-20 0,0 1-96,0 1 32,0-1 128,0-1-192,-21 1 64,21-1 192,0 2-384,0-1 352,0 0-128,0 1 96,0-21-96,0 18-128,0-18 160,0 19-384,0-19 608,0 0-608,0 0 576,0 0-224,0 0 128,0 0-320,0 0 288,0 0-192,0 21 96,0-21-32,0 0-32,-20-21 160,20 21-256,0 0 192,-19 0-256,0 0 288,-3-19-257,3 19 161,0 0-160,-22 0 449,22 0-482,-20 0 514,-21 0-386,19 0 65,-17 0 129,-2 0-322,19 0 257,-17 0 257,17 0-257,-19 0-160,2 0-65,17 0 386,-17 0-193,-2 0 32,0 0-64,21 19 192,-21-19-128,20 0-32,-19 0 0,19 21-289,1-21 546,-21 0-129,19 0-192,-17 0 224,17 0-128,22 20-64,-20-20-160,18 0 544,1-20-224,20 20-128,-19 0-160,19 0 384,0 0-64,-19-21-288,19 21 224,0 0-320,0 0 384,0-19-192,19 19 128,-19 0-128,0-18 32,0 18 160,19-21-288,-19 1 192,0 0-256,0-1 609,0 2-706,0-1 321,0 1 32,0-22-64,0 21 0,0-19 0,0 20 0,0-22 225,0 21-418,-19-19 226,19 19-1,0-20-64,0 1 160,0 19-224,0-20 192,-19 20-64,19-19-192,0 18 160,0-19 32,19 21-64,-19-20 32,0 18 128,0-19-289,0 21 129,0-1 64,0-20-32,19 20 0,-19 0 33,0 1 127,0-1-288,0 0 320,0 0-192,0 0 96,0 20-192,0 0 96,0-20-32,0 20-160,0 0-1154,0 0-896,0 20-2979</inkml:trace>
  <inkml:trace contextRef="#ctx0" brushRef="#br0" timeOffset="102421.8582">14622 8441 10954,'0'-20'0,"0"20"1025,0 0 416,-22 0-192,3 0 225,-20 20-705,-2-20-1,3 20 97,16 19-288,-16-19-129,38 0-320,-20 0-160,20 0 64,0-1-160,20 1 128,-1 0 96,22 20-224,-22-20 96,0 20-64,1-21 128,1 21-224,-21-20 320,0 0-128,0-20 288,-21 20-64,1-20 193,1 20 31,0-20-192,-22 0-95,22 0-97,-1 0-64,-1 0-64,2 0-545,19 0-736,-20 0-897,20 0-2115</inkml:trace>
  <inkml:trace contextRef="#ctx0" brushRef="#br0" timeOffset="102903.8858">14819 8798 10217,'20'-19'449,"-20"19"2305,-20-21-960,20 21-673,-19 21-192,-22-2-64,22 1 128,-22 20 256,-17 0-96,39-1-545,-22-19-31,41 20-609,0-20 160,0-1-256,41-19 160,-3 0-352,1 0-225,21 0-320,-19-19 417,-22-1 352,1 0 160,-20 0-96,-20 20 224,1-20 64,-2 20-288,-18 0 64,19 0 32,-20 0-1217,40 0-3139</inkml:trace>
  <inkml:trace contextRef="#ctx0" brushRef="#br0" timeOffset="104847.997">16368 8381 5765,'0'0'2370,"-20"0"-480,20 0-32,0 0-769,0 0-545,20 0 321,-20 0-128,19-20-33,0 20-127,22 0-32,-21 0 63,20 0 65,18 0-225,2 0 97,1-19-1,18 19 65,0 0-33,20 0-127,-19-21-65,-1 21-160,1 0 1,-1-19-97,-19 19 0,-2 0-32,2 0 0,0-20-96,-1 20 32,1 0 160,0 0-352,0 0 224,-21 0 32,1 0-192,-1 20 96,2-20 128,17 0-224,-17 0 256,-3 0-288,-16 0 128,16 0 0,-18 0 128,20 0-224,-20 0 32,21-20 32,-22 20-64,0 0 64,1 0 64,-20 0-160,19 0 64,-19 0 96,0 0 0,0 0-64,0 0 0,0 0 64,0 0-32,0 0-64,0 0 0,0 0 64,0 0-32,0 20 32,0-20 0,0 19 0,0 2 64,0-2-32,0 1 128,0 0-96,0 20 32,-19-20-32,19 19 32,0 1 32,0-20-160,-20 19 64,20 1-32,0 0 193,-19-1-354,19 1 161,-19 0 32,19 0 129,-22 0-290,22-1 161,0 1 33,-19-20-33,19 20-64,0-21 64,0 21 128,0-19-192,0-2-32,0 20 64,0-19 64,0 21-96,0-22 192,0 20-288,0-18 224,-20-1-64,20 21-128,0-23 224,0-18-64,0 19-128,0-19-64,0 21 0,0-21 192,0 0-289,0 0 386,0 0-225,0 0 128,0 0-193,0 0 194,-19 0-65,19 0-97,0 0 226,-21 0-258,21 0 97,-20 0 161,1-21-161,0 21 32,-3 0-161,-16 0 161,-3 0 32,2 0 97,-2 0-162,3 0-63,-3 0 257,2 0-161,-21 0-193,21 0 225,-21 0 129,0 0-193,21 21 224,-21-21-288,0 0 320,22 0-96,-23 0-160,1 0 64,2 0 64,-21 20-128,19-20 160,-20 0-96,20 20-128,2-20 192,-21 0 64,19 21-160,19-21 257,-17 0-1,17 0-320,2 0 128,-1-21 160,1 21-352,17 0 256,-16 0-256,18 0 128,-1 0 0,21-20 0,-19 20 32,19 0-32,0 0 192,0 0-224,0 0-64,0 0 288,0-20-256,0 20-32,0 0 160,0-21-96,0 21 160,0-19-320,19 1 64,-19-23 448,0 21-288,0-20-192,0 1 288,21-2-128,-21 2 32,0-21-32,0 1-128,0 19 256,0-20-224,0 1 96,0-1 96,0 20-192,0-19 96,0 20 0,0-2-32,0 21 32,0-19 96,0 19-448,0 0-353,20 0-320,-20 20-704,19 0-770,0 0-4163</inkml:trace>
  <inkml:trace contextRef="#ctx0" brushRef="#br0" timeOffset="105347.0255">17321 8580 12171,'0'-20'-192,"0"0"961,-21 20 480,1 0 384,1 0-319,-22 20-546,3 0 129,-3-20 192,2 19-416,-2 1-257,22 0-63,0 1-321,19-21 64,19 19-32,0-19-32,3 20 0,17-1-64,-20 2-128,2-2 160,-1 21-32,-1-20 32,-19 0 32,0 0 32,0 0 0,-19 0 224,-1-20-192,-1 19 256,2-19-127,-1 0-161,20 0-32,-19 0-417,19 0-544,0 0-1313,0 0-1153,19 0-4452</inkml:trace>
  <inkml:trace contextRef="#ctx0" brushRef="#br0" timeOffset="105700.0457">17439 8779 8039,'20'-21'1153,"1"21"2306,-2 0-1184,1 0-418,-1 0-575,-19 21-161,20-21 64,1 19-288,-21 21 96,0-20-417,0 20 97,0-21-129,-21 21-127,1 0-33,1-20-64,-1 19-127,-20-19-161,20 20-129,1-40-31,19 20-192,0-1-481,0-19-448,0 0-256,19 20-161,-19-20-736,20 0-2339</inkml:trace>
  <inkml:trace contextRef="#ctx0" brushRef="#br0" timeOffset="105908.0576">17439 8997 6694,'-19'-20'7527,"19"20"-5893,0 0 1024,0 0-1441,19 0 193,-19 0-802,20 0-256,20 0-31,-20 0-321,19 0-961,1 20-1698,-1-20-5957</inkml:trace>
  <inkml:trace contextRef="#ctx0" brushRef="#br0" timeOffset="107992.1768">19185 8421 6117,'0'-20'2050,"0"20"224,0 0-640,0 0-385,0-20-640,0 20-33,22 0 97,-3 0 32,1-20-33,20 20-63,-1 0-65,21 0 65,-21-19-321,21 19 225,19 0 63,-19-21-127,20 21-65,-22 0-64,21 0-96,1 0 129,-20-19 31,0 19-320,20 0 160,-42 0-31,22 0 31,0 0-128,1 0 0,16 0 96,-17 0-288,0 0 96,0 0 96,-2 0-96,-17 0 32,19 0-32,-21 0 64,2 0-64,-3 0 32,-18 0 128,20 0-95,-1 0-194,2-20 193,-2 20-128,-18 0 160,-2 0-160,1 0 193,-1 0-258,1 0 129,-20-20 32,21 20 97,-21 0-258,0 0 129,19 0 0,-19 0 0,0 0 0,0 0 0,0 0-64,0 0 32,0 0-32,0 0 160,0 0-224,0 20 96,0-20 192,0 20-128,0-20-192,0 19 160,0 2 0,0-2 0,0 21 0,0-20 32,-19 0 0,19 19-32,-21 1 32,21-20-64,0 20 32,-20-1 32,20 2-64,0-2 32,-19-20 160,19 21-127,0 0-194,0 0 289,-20 0-256,20-20 224,-19 19-192,19-19 128,0 20 64,-21-20-224,21 19 128,0-19 0,-20 1 0,20 18 0,0-20 0,-19 1 32,19 1-128,0 18 64,0-19-32,-19-1 128,19 2-160,0-1-192,0-20 480,0 20-224,-22 1-32,22-21 64,0 18 32,0 1-160,0-19-96,0 21 64,0-21 31,0 20-127,0-20 256,-19 0 0,19 0-96,0 0 32,0 20 192,0-20-256,0 0 288,0 0-256,-20 0 128,1 0 32,-2 0-160,1 0 96,1 0 96,-22 0-96,22 0-160,-20 0 256,-2 0-224,3 0 128,16-20-32,-16 20 32,-22 0 32,21 0-64,-2 20 64,-19-20-32,21 0 160,-21 0-320,21 0 160,-21 0 192,0 0-384,22 0 288,-23 0 0,1 21-192,2-21 160,-2 0-128,0 0 160,-19 0-224,21 18 256,-3-18-128,1 0 64,0 0-32,2 0-32,17 0 0,3 0 224,-3 0-352,2 0 224,18 0 33,2 0-161,-1 0 224,1 0-192,19-18 128,0 18-160,-22 0 224,22 0-352,0-21 192,0 21 96,0-20-224,0 20 192,0-20-96,0-1 0,0 21 160,0-19-224,-19 1 160,19-3 0,0-19-192,0 19 160,0-18-224,0 0 448,0-2-448,0-17 192,0 17 0,0-18 64,-19-1-128,19 1 0,0-1 192,-20 0-256,20 20 192,-21-18 161,21 17-321,0 2 192,0-1 64,-19 0-352,19 20 192,0 1-128,0-1 32,19 0-737,-19 20-448,21 0-993,-21 0-2082</inkml:trace>
  <inkml:trace contextRef="#ctx0" brushRef="#br0" timeOffset="108500.2058">20180 8660 13260,'19'-21'256,"-19"1"-832,-19 20 1953,-3 0-352,3 0 160,0 0-288,-22 0-449,2 0 289,-2 20-128,22-20-129,-20 21-192,18-21 1,21 19-481,0 1 192,0-1 0,0 2 32,41-2-32,-22 2 0,0 18 0,3-19 0,-3 0-32,0 20 224,-19-21-352,0 1 160,0 0 160,-19 0 128,0-20-224,-3 0 256,3 20-95,-20-20-33,18 0-64,2 0-192,19 0-96,0-20-449,0 20-832,0 0-1122,19 0-2626</inkml:trace>
  <inkml:trace contextRef="#ctx0" brushRef="#br0" timeOffset="109020.2356">20298 9017 9801,'-20'-20'576,"20"0"2243,0 20-801,0-20-801,0 20-544,0-20-577,20 20-32,-1-20-32,3 1 0,-3 19-32,20-20 64,-20 20 64,2-20 192,-1 20-191,-20 0-33,0 20 160,0 0 64,-20-1-64,-1 1 33,-18 20 127,1 0 32,16-1 161,3 21-449,-1-21 0,1 2-128,19-21 0,0 19-160,19-39 160,20 19-160,-17-19 288,16-19-480,-18-1 288,-1 1-32,-19-22 128,-19 2 224,-1 19-288,-18-20 257,-3 0-97,21 21 0,1-21-192,-2 20-224,21 0-1346,0 20-5541</inkml:trace>
  <inkml:trace contextRef="#ctx0" brushRef="#br0" timeOffset="110346.3114">1996 8103 7399,'0'0'2530,"0"0"128,0 0-608,0 0-640,0 0-578,19-20-479,1 20-97,1-20-224,18 1 32,-20 19-224,22-20-1121,-22 20-2243</inkml:trace>
  <inkml:trace contextRef="#ctx0" brushRef="#br0" timeOffset="110765.3354">2492 7924 8936,'-19'0'160,"-1"20"1698,-1 0-32,2 0 127,-1 0-255,1 20-481,-2-1-224,1-19-448,20 20-385,0-20-128,0 0-64,20-1 224,20-19-384,-20 0-32,20-19-129,-20 19 161,-1-20 32,1 0 160,-20 20 0,0-20 96,-20 0-96,20 20 32,-19 0-64,-1 0-448,20-20-1731,-21 20-4899</inkml:trace>
  <inkml:trace contextRef="#ctx0" brushRef="#br0" timeOffset="111716.3898">4715 8063 6438,'-19'0'2082,"19"0"640,0 0-480,0 0-512,0 0-929,0 0-673,19-19 96,0 19 32,3 0-128,16 0-96,-18-20-32,21 20-544,-22 0-1474,0 0-3011</inkml:trace>
  <inkml:trace contextRef="#ctx0" brushRef="#br0" timeOffset="112098.4117">5172 7905 5925,'-19'0'1826,"19"0"224,-21 19-192,1 1 288,-19 20-417,18 0-416,2-1-159,-1-19-450,20 20-512,0-20-352,0 0 160,20-20 64,20 0-192,-20-20-160,19 20-257,-18-20-31,-2 0 224,-19 20 287,0-20 162,0 20-65,-19 0-32,-2 0 0,-18 0 0,39 0-129,-20 0-1632,-1 0-4613</inkml:trace>
  <inkml:trace contextRef="#ctx0" brushRef="#br0" timeOffset="112788.4511">7316 8004 6758,'-20'0'3459,"1"0"-1057,19 0-288,0 0-672,19-20-1058,1 20-31,-1 0-225,2-20-64,18 20-64,2 0-673,-2-20-1473,1 20-2338</inkml:trace>
  <inkml:trace contextRef="#ctx0" brushRef="#br0" timeOffset="113170.473">7852 7845 6566,'-21'0'576,"21"0"1827,-19 20-546,-1-20 161,1 40 64,-22-21-544,22 21-257,-22 0-352,22-20-321,19 19-448,0-19-320,0-20 288,19 20-224,22-20-96,-22-20-128,22 20-225,-22-20 225,-19 1 128,20-1 64,-20 20 64,0-20 32,-20 0 0,1 20 0,19 0-193,-21 0-511,1 0-994,1 0-3587</inkml:trace>
  <inkml:trace contextRef="#ctx0" brushRef="#br0" timeOffset="113863.5126">9717 7924 6950,'-20'0'1986,"20"0"1281,0 0-1345,20-19-225,1 19-575,-2-20-418,1 20-191,-1-20-193,22 20-224,-2 0-96,-18-20-160,18 20-1121,-20 0-1698,2 0-3427</inkml:trace>
  <inkml:trace contextRef="#ctx0" brushRef="#br0" timeOffset="114244.5344">10273 7785 8199,'-19'0'1410,"-1"0"1376,1 0-1024,-3 20 160,3 0-449,-20 0-352,18 20 0,2-20-512,-1-1-97,20 1-448,0 0-224,0-20 192,39 20 0,-18-20-128,18-20-320,2 20-65,-22-20 225,1 20-64,-1-20 288,-19 20 96,-19-19 96,-1 19-160,1 0-192,-3 0 288,3 0-1249,0 0-3556</inkml:trace>
  <inkml:trace contextRef="#ctx0" brushRef="#br0" timeOffset="114964.5756">12199 7924 7078,'0'0'2242,"0"0"897,0 0-1057,0 0-288,20 0-737,-1 0-384,2-19-225,-1 19-32,18-20-255,3 0 127,-21 20-416,-1 0-32,2-20-705,-1 20-1185,-1 0-3459</inkml:trace>
  <inkml:trace contextRef="#ctx0" brushRef="#br0" timeOffset="115347.5975">12775 7785 7847,'0'0'641,"-20"0"864,-1 0 513,2 20-192,-1-20 159,1 40-639,-2-20-289,-18 0 64,20 0-545,-3-1-512,22 1 65,0-20-322,22 20 225,-3-20-160,0 0-128,1 0-417,20 0 321,-40-20 64,20 20 256,-20 0 128,0-20 32,-20 20 64,1 0 64,-2-19-31,1 19-225,1 0 0,0 0-385,19 0-1697,0 0-8904</inkml:trace>
  <inkml:trace contextRef="#ctx0" brushRef="#br0" timeOffset="116058.6382">14699 7924 5797,'0'0'3139,"-19"0"-96,19 0-801,0-19-512,19 19-545,-19 0-320,21 0-65,-1-20-287,19 20-33,-18-20-288,18 20-192,1 0 97,-20 0-866,19 0-929,-18 0-2402</inkml:trace>
  <inkml:trace contextRef="#ctx0" brushRef="#br0" timeOffset="116465.6614">15335 7766 7559,'0'0'1281,"0"0"513,0 0 384,-20 0-961,20 0 480,-19 19-736,-22 1 64,22 0 0,-20 20-160,18-20-320,2 19-353,-1-19-160,20 0 160,0 0-384,0-20 192,20 0 96,20 0-513,-20 0-95,18 0-289,-16-20 449,-3 0 192,-19 20 160,19-20 96,-19 20 0,-19-19-64,19 19 0,-19-20-32,19 20-128,-22 0-1185,3 0-3876</inkml:trace>
  <inkml:trace contextRef="#ctx0" brushRef="#br0" timeOffset="117133.6997">17321 7964 6854,'-21'0'4036,"21"0"-1153,0 0-1026,21 0-447,-1-20-417,-1 20-225,22-20-447,-3 20-1,3-19-96,-2-1-192,0 20-672,1 0-1186,-20 0-2851</inkml:trace>
  <inkml:trace contextRef="#ctx0" brushRef="#br0" timeOffset="117552.7236">17996 7845 9096,'0'-20'705,"0"20"2113,-20 0-1120,20 0 192,-41 20-673,22-20-384,-22 20 32,3 20 96,-3-21 63,2 1-671,20 20 127,19-20-480,0 0-96,19-20 160,1 20-64,-1-20 0,22 0-256,-22-20-96,0 20-33,3-20 321,-22 0-128,0 20 96,0-20 288,-22 20-480,3-20 96,-20 20-257,18 0-768,2 0-1762</inkml:trace>
  <inkml:trace contextRef="#ctx0" brushRef="#br0" timeOffset="118278.7651">20120 7885 9352,'0'0'769,"19"-20"1761,-19 20-544,19 0-480,3 0-417,-3-20-513,20 20-223,-18 0-97,-2 0-192,20-20-64,-17 20-320,16 0-801,-18 0-1057,-20 0-2307</inkml:trace>
  <inkml:trace contextRef="#ctx0" brushRef="#br0" timeOffset="118640.7859">20835 7706 8199,'19'0'609,"-38"-20"2434,19 20-1474,-22 0-224,3 20-352,-20-20-192,-2 20 128,3 0 160,-3 19-160,2-19-160,18 0-353,2 0-320,19 0 64,0 0-192,19-20 96,22 0 32,-3 0-320,3 0-160,-2 0-513,2-20 256,-22 20 353,-19 0 128,0-20 32,-19 20-256,-22 0 31,21-20-191,-18 20-1506,16 0-4132</inkml:trace>
  <inkml:trace contextRef="#ctx0" brushRef="#br0" timeOffset="119738.8487">1936 9553 6309,'0'0'3332,"0"0"-193,0-20-769,0 20-1121,0 20-576,0-20 608,0 21-256,19-3-64,-19 2-353,0 1 1,0 18-353,0-18-192,0 18 32,0-19 0,0 0-1089,0 0-1024,0-1-2916</inkml:trace>
  <inkml:trace contextRef="#ctx0" brushRef="#br0" timeOffset="120363.8844">4457 9434 6342,'0'0'3587,"0"0"-1537,0 0 256,0 20-865,0 1 673,0-3-640,0 1-705,0 2 63,0 20-319,0-23-289,0 2-128,0 1-32,0-2-128,0-19-833,0 20-768,0 1-2371</inkml:trace>
  <inkml:trace contextRef="#ctx0" brushRef="#br0" timeOffset="120983.9199">7197 9454 8456,'0'0'1729,"0"0"417,0 21 449,0-21-994,0 37 33,-21-16-641,21-1-32,0 19-449,0-19-64,0 20-191,0-20-257,21 1-64,-21-21-385,0 18-1120,20-18-1859</inkml:trace>
  <inkml:trace contextRef="#ctx0" brushRef="#br0" timeOffset="121595.9549">9678 9356 5829,'0'0'1922,"0"0"1281,0 0-641,-19 0-320,19 0-800,0 18-225,0 22-96,0-20 0,0 21-416,0-4-129,0-16-191,0-1-193,0 19-256,0-19 192,0 1-512,0-21-1122,0 19-1857,0-19-6406</inkml:trace>
  <inkml:trace contextRef="#ctx0" brushRef="#br0" timeOffset="122163.9874">12060 9414 10249,'0'0'1313,"0"20"1666,0-20-1121,0 41-96,0-23-481,0 22-288,0-20 32,0 19-545,0-19-63,0 20-257,-20-20-64,20 19-32,0-18-32,-19-1-480,19 0-673,0-20-1346,0 20-2369</inkml:trace>
  <inkml:trace contextRef="#ctx0" brushRef="#br0" timeOffset="122763.0216">14622 9475 9801,'0'0'1633,"0"0"1122,0 18-769,0 1-32,0 22-577,0-20-192,0 17-96,-22 2-288,22 1-353,-19-23 1,19 23-513,-19-21 256,19-20-96,0 20-609,0-20-1344,0 19-770,19-19-4067</inkml:trace>
  <inkml:trace contextRef="#ctx0" brushRef="#br0" timeOffset="123347.055">17242 9493 7431,'0'0'1409,"0"0"1762,0 0-865,0 19-288,0 2-320,-22 20-321,22-3 32,0 2-384,-19-20-352,19 19-225,-19 2-159,19-21-257,0 0 160,-20-1-320,20 0-417,0 2-1088,0-1-1218,0 0-4676</inkml:trace>
  <inkml:trace contextRef="#ctx0" brushRef="#br0" timeOffset="123993.092">20079 9533 6245,'0'0'2947,"0"0"128,0 0-929,0 0-416,0 20-257,0 19-96,-20-19-31,20 20-610,0-20 33,0 19-32,0-18-577,0-1 0,-19 0-96,19 0-96,0-1-448,0 0-930,19-19-1504,-19 0-4485</inkml:trace>
  <inkml:trace contextRef="#ctx0" brushRef="#br0" timeOffset="127651.3012">1917 9871 7046,'0'0'1922,"0"0"-192,19 0-673,-19 0 64,0 0-192,0-20-353,0 20-31,0 0-193,19 0-32,-19 0-96,0 0 129,22 0-33,-22 0 32,19 20-63,0-20-97,1 0 64,1 0 0,18 0 33,-20 0-65,22 0-64,-2 0 0,-18 0-192,18 0 160,2 0 129,-3 0-257,3 20 32,-2-20 64,1 0-64,-1 0-128,21 0 320,-40 0-320,18 0 96,3 0 64,-2 0 96,-18 0-192,18 0 320,2 0-192,-3 0-64,22 0 0,-21 0 0,2 0 96,19 0-160,-2 0 193,-17 0-290,19 0 97,-21 0 64,21 0 129,-22 0-322,23 0 193,-23 0-32,3 0 33,19-20-1,-21 20 32,2 0-64,-3 0 96,22 0 0,0 0-64,-21 0-192,21-20 160,-21 20 32,21 0 128,0 0-256,-2 0 32,-17 0 224,19-21-320,-2 21 192,2 0-32,-19 0 160,17 0-160,2 0-128,0-19 96,-21 19 96,21 0 0,0 0-160,-21 0 128,21 0-32,0 0-32,-2 0 64,2 0-32,0 0 128,-21 0-96,21 0-192,0 0 160,20 0 0,-20 0 0,-2 0 128,2 0-64,0 0-224,-2 0 256,2 0-32,0 0-64,1 0-128,18 0 160,-21 0 128,2 0-224,0 0 64,0 0-96,-2 0 288,3 0-288,18 0 224,-19 0-288,-2 0 352,2 0-384,0 0 192,0 0 32,-1 0-32,20 0 64,-19 0 96,0 0-256,-2 0 96,2 0 160,0 0-256,20 0 224,-20 0-224,-2 0 128,22 0 0,-20 0 96,19 0-128,-19 0-96,0 0 288,-2 0-192,2 0-96,20 0 96,-20 0 161,19 0-290,-20 0 161,20 0 129,-19-19-322,20 19 322,-1 0-97,-19 0-225,20 0 226,-22 0-130,21 0 226,-19 0-97,0 0-192,20 0 128,-20 0 64,19 0 128,-21 0-352,3 0 160,18 19 0,-19-19 160,20 0-96,-1 0-192,-21 0 96,22 0 32,-20 0 0,19-19 96,-19 19-64,20 0-128,-22 0 160,21 0-64,1 0 96,-20 0-32,19 0-224,1 0 320,-1 0-320,-19 0 160,20 0 64,-1 0-128,1 0 224,-22 0-320,21 0 320,1 0-128,-20 0-128,19 0 96,1 0 128,-20 0-256,19 0 256,1 0-256,-22 0 288,21 0-320,-19 19 224,20-19-128,-20 0 64,0 0 0,19 0 96,-21 0-192,22 0 288,-20 0-384,0 0 320,19 0-192,-20 0 160,1 0-64,0 0-224,19 0 224,-19 19 32,-2-19 32,3 0-256,-1 0 320,-22 0-192,22 0-96,1 0 288,-3 0-320,2 0 192,0 0-32,0 0 0,-2 21 128,2-21-288,0 0 192,0 0-64,-2 0 64,2 0 96,1 0-224,-23 0 96,22 0 128,-21 0-96,21 0-96,0 0 64,0 0 32,-2 0-160,-17 0 128,19 0 128,-2 0-96,2 0-192,-19 0 192,17 0 128,22 0-160,-20 0-160,0 0 352,-2 20-352,2-20 288,0 0-160,-21 0-32,21 0 64,0 0-32,0 0 64,-2 0-32,22 0 32,-20 0 32,0 0-160,-2 0 96,2 0 128,0 0-256,0 0 320,-2 0-384,3 0 320,-1 0-128,0 0 32,-2 0-160,2 0 128,0 0 0,-21 0 160,21 0-160,0 20-32,-2-20 96,2 0-192,-19 0 256,17 0-256,2 0 128,0 0 0,0 0 0,-2 0 0,2 0 0,0 0 0,-1 0 32,1-20-32,0 20 0,0 0 160,-21 0-192,21 0-96,0 0 160,-2 0 64,2 0-192,0 0 64,0 0 160,-2 0-192,2 0 160,0 0-256,-2 0 352,3 0-288,-1 0 192,0 0-224,-2 0 128,2 0 96,0 0-192,0 0 256,-21 0-192,21 0-96,-2 0 128,2 0 0,0 0 160,0 0-288,-21 20 64,40-20 96,-18 0-32,-1 0 0,-2 0 96,2 0-160,0 0 32,-2 0 64,2 0 128,0 20-352,0-20 224,-2 0-64,-17 0 96,19 0-64,-2 0 0,2 0 0,1 0 32,-1 0-32,-2 0-32,2 0 64,0 0-32,-21 0 0,21 0 128,0 0-288,-21 0 192,21-20 96,-22 20-256,22 0 224,-19 0-192,17 0 257,-17 0-129,-2 0-193,1 0 161,-1 0 161,2 0-322,-2 0 322,1 0-258,-1 0 33,2 0 64,-22-20-32,20 20 96,-18 0-32,18 0-64,-20 0 32,3 0 32,-3 0 97,0 0-290,-19 0 161,20 0 0,-20 0 129,21 0-290,-21 0 225,0 0 33,0 0-194,0 0 129,0 0 33,0 0 31,0 0-32,0 0-32,0 0 0,0 0 0,0 0-32,0 0 128,0 0-577,-21 0-768,21 0-1697,-20 0-8201</inkml:trace>
  <inkml:trace contextRef="#ctx0" brushRef="#br0" timeOffset="128849.3698">4418 9493 6854,'0'0'1634,"0"0"-65,0 0 97,0 0-449,0 0-352,0 19 160,0 2-225,0-1 161,0 1-288,0-21-97,0 18-159,20 2-65,-20 1-160,0-2 0,0 1-63,0-20-97,0 21 64,0-21-128,0 18-385,0-18-448,0 0-1441,0 21-3331</inkml:trace>
  <inkml:trace contextRef="#ctx0" brushRef="#br0" timeOffset="129512.4077">7157 9475 8039,'0'0'2402,"0"0"-127,0 0-129,0 18-865,0 1 288,0 2-416,0-1-544,0 19 128,-20-19-577,20 20 96,0-20-320,0 1 64,-19-3-96,19-18-705,19 21-1441,-19-21-4068</inkml:trace>
  <inkml:trace contextRef="#ctx0" brushRef="#br0" timeOffset="130183.4461">9599 9434 7174,'0'20'2178,"0"1"353,0-3-289,0 1-320,0 2-897,0-1-417,0 19-63,0-19-161,0 1-96,0-2 129,0 1-321,0 1-128,0-21 224,0 18-608,0-18-385,0 21-1409,0-21-3844</inkml:trace>
  <inkml:trace contextRef="#ctx0" brushRef="#br0" timeOffset="131085.4977">1837 9711 7046,'0'0'577,"0"0"2466,0 0-353,0 0-736,20-18-577,-20 18-608,19 0-321,2-21-255,-1 21-161,18 0-321,-38-20-1312,22 20-2755</inkml:trace>
  <inkml:trace contextRef="#ctx0" brushRef="#br0" timeOffset="131568.5253">1560 9693 8231,'0'-21'865,"0"21"1441,0 0 609,0-20-705,0 20-1249,-21 0-833,21 20 289,0-20 95,0 21-160,-20-3-191,20 3 31,-19-1 0,0 0-64,19-20 96,-22 20-352,22-1 128,0-19 32,0 0-32,0 0 96,22 0-64,-3 0 0,0 0-192,22 0-160,-22-19-225,20 19-352,-18 0-768,-1 0-930,-1 0-1408</inkml:trace>
  <inkml:trace contextRef="#ctx0" brushRef="#br0" timeOffset="131773.537">1639 9732 7559,'-21'-21'2050,"21"21"-161,0 21 354,-19-21-386,19 20-576,-20 0-544,20-20-417,0 20-223,0-1-97,0 0-609,0-19-1697,20 21-4100</inkml:trace>
  <inkml:trace contextRef="#ctx0" brushRef="#br0" timeOffset="132443.5753">4298 9612 6758,'0'0'2210,"0"0"-256,20 0 672,1 0-736,-2-20-384,1 20-738,-1-18-255,22 18-193,-22-21-224,22 1-64,-22 20-576,1 0-1250,-20-21-4260</inkml:trace>
  <inkml:trace contextRef="#ctx0" brushRef="#br0" timeOffset="132887.6007">4101 9533 6630,'-22'-21'2594,"22"21"-672,0 0 705,0 0-962,0 0-480,-19 0-768,0 21-65,19-1 289,-20 1-33,-1-3-127,21 2-65,0-20-192,0 21-64,0-21 97,0 0-386,0 19 162,21-19 31,-1 0 0,-1 0-64,0 0-128,3 0-161,16 0-191,-18 0-161,-20-19-320,21 19-416,-21 0-769,0 0-2050</inkml:trace>
  <inkml:trace contextRef="#ctx0" brushRef="#br0" timeOffset="133074.6114">4139 9592 10794,'-19'20'1217,"19"1"929,-19-21-641,19 19-31,0 1-802,-22 1-576,22-3-160,0-18-1153,0 21-2690</inkml:trace>
  <inkml:trace contextRef="#ctx0" brushRef="#br0" timeOffset="133784.652">7017 9574 7655,'0'0'3203,"22"0"-417,-22 0-864,38 0-641,-18 0-288,1-21-320,18 21-160,1-20-321,-20 20-64,19-21-160,-18 21-705,-2 0-896,-19 0-2916</inkml:trace>
  <inkml:trace contextRef="#ctx0" brushRef="#br0" timeOffset="134234.6778">6800 9512 7943,'0'0'1249,"0"-19"1314,0 19-417,0 0-449,0 0-960,0 19-513,0-19 96,0 21 33,-19-1 31,19 1-64,-22-3 33,22 2 31,0-20-256,0 0-32,0 21 129,0-21-129,22 0-160,-22 0 128,19 0 96,1 0-320,18-21-353,-16 21-159,-22 0-642,19 0-928,0 0-1601</inkml:trace>
  <inkml:trace contextRef="#ctx0" brushRef="#br0" timeOffset="134443.6897">6880 9553 9384,'0'0'1602,"-22"21"1120,22-3-992,0-18-321,-19 20-576,19 1-384,0-2-353,0 1-96,0 1-865,0-21-2178</inkml:trace>
  <inkml:trace contextRef="#ctx0" brushRef="#br0" timeOffset="135163.7309">9440 9533 8263,'0'0'1250,"0"0"2049,19 0-1474,-19 0-223,21-21-641,-1 21-641,18 0-128,-16-19-96,17 19-96,1 0-768,-20-18-1507,-1 18-2913</inkml:trace>
  <inkml:trace contextRef="#ctx0" brushRef="#br0" timeOffset="135616.7568">9242 9493 7014,'0'-18'2723,"0"18"-33,0-21-608,0 21-224,0 0-705,-21 0-576,21 0-225,-20 21 32,20-21 1,-19 18-225,0 1 224,19 2-384,0-1 224,0-20-160,0 21-128,0-21 64,19 0 64,0 0 129,1 0-161,1 0-160,-2 0-129,1 0-127,-1 0 64,2 0-545,-1 0-512,-20 0-1090,0 0-2081</inkml:trace>
  <inkml:trace contextRef="#ctx0" brushRef="#br0" timeOffset="135804.7676">9321 9512 8808,'0'21'993,"-21"-21"1890,21 20-1090,0 1-223,-19-21-385,19 18-705,0 2-320,0 1-128,0-2-512,0-19-1602,0 20-4132</inkml:trace>
  <inkml:trace contextRef="#ctx0" brushRef="#br0" timeOffset="136509.8079">11901 9612 5765,'-20'0'2819,"20"0"-673,0 0 160,0 0-609,20 0-479,-1-20-225,2 20-417,-1 0-256,-1-18-191,22 18-97,-22 0-97,1-21-479,20 21-1058,-20 0-2177</inkml:trace>
  <inkml:trace contextRef="#ctx0" brushRef="#br0" timeOffset="136923.8316">11643 9533 10089,'0'-21'1345,"0"2"1378,0 19-993,0 0 95,0 0-704,0 0-576,0 0-449,-19 0 256,19 19-63,-20 2-129,20-1 96,-21 1 128,21-21-384,0 18 257,0-18-161,0 20-96,21-20-96,-21 0 192,20 0-96,18 0-193,-16 0-255,-3-20-289,1 20-127,-1 0-834,2 20-1121,-1-20-2177</inkml:trace>
  <inkml:trace contextRef="#ctx0" brushRef="#br0" timeOffset="137132.8435">11742 9553 7527,'-19'0'1441,"19"21"1538,-20-3-417,20 2-672,0 1-288,-19-2-994,19-19-448,0 20-224,0 1-512,19-21-2403</inkml:trace>
  <inkml:trace contextRef="#ctx0" brushRef="#br0" timeOffset="137819.8828">14422 9693 8007,'-19'0'3716,"19"0"-930,0 0-448,0 0-992,0-21-642,19 21-127,0 0-193,22 0-95,-2-20-193,2 20 0,-3-19-96,3 19-641,-22-21-832,1 21-1314,-1 0-3779</inkml:trace>
  <inkml:trace contextRef="#ctx0" brushRef="#br0" timeOffset="138222.9059">14164 9592 11498,'0'-18'1121,"0"-3"1410,20 21-641,-20 0-513,0 0-416,-20 0-801,20 0 288,-19 21 33,-2-3 63,1 2-287,20 1 31,-19-21 0,19 19 0,0-19-191,0 0 127,0 20-96,19-20-96,1 0 128,1 0-192,-2 0 32,1 0-32,-1 0-32,2 0-577,-1 21-127,-1-21-193,1 0-288,-20 0-930,0 0-1696,21 0-2852</inkml:trace>
  <inkml:trace contextRef="#ctx0" brushRef="#br0" timeOffset="138420.9172">14263 9633 5765,'0'-21'3619,"0"21"-1921,0 21 1249,0-21-1250,-19 19 1,19 1-769,0 1-256,0-3-385,-20 3-128,20-1-224,0-20-449,0 20-1152,0 0-4101</inkml:trace>
  <inkml:trace contextRef="#ctx0" brushRef="#br0" timeOffset="139101.9562">16982 9693 5765,'21'0'3011,"-21"0"160,20-21-160,-1 21-1057,0-20-353,3 20-544,-3 0-192,20-19-289,-18 19-255,18-21-289,2 21-64,-22 0-289,0 0-800,1 0-1185,1 0-4676</inkml:trace>
  <inkml:trace contextRef="#ctx0" brushRef="#br0" timeOffset="139505.9793">16724 9592 7174,'0'0'2306,"0"-18"-63,0 18 639,0 0-1536,0 18-161,-19-18-288,0 20-257,-1 1 257,-1-2-384,21 1 95,-20 1-416,20-21-64,0 18-32,0-18 97,20 21-97,-20-21-64,21 0 32,-1 0-288,18 0-225,-16 0 65,-22 0-449,19 0-416,0 0-513,-19 0-608,0 0-1217</inkml:trace>
  <inkml:trace contextRef="#ctx0" brushRef="#br0" timeOffset="139706.9908">16804 9693 8071,'-20'0'2210,"20"0"993,0 18-576,-19-18-1122,19 21-480,-19-1-352,19-20-257,-22 20-480,22-20 96,0 20-1217,0-20-2402</inkml:trace>
  <inkml:trace contextRef="#ctx0" brushRef="#br0" timeOffset="140456.0336">19920 9711 8584,'21'-18'1921,"-1"18"1795,-1 0-1570,0-21-544,22 21-770,-22-20-31,22 20-545,-21 0-31,18 0-161,-16 0-193,-3 0-767,0 0-1250,-19 0-4453</inkml:trace>
  <inkml:trace contextRef="#ctx0" brushRef="#br0" timeOffset="140907.0594">19662 9633 7623,'22'-21'2018,"-22"1"1121,0 20-961,0 0-705,0 0-896,-22 20-225,22-20 257,-19 21 31,-1-2-31,1 1-1,19-20-287,-21 21 159,21-21-384,0 18-32,0-18-96,21 0 128,-21 0 32,19 21-96,20-21-96,-17 0-512,-3 0 159,0 0-704,1 0-480,-1 0-673,2 0-1282,-21 0-768</inkml:trace>
  <inkml:trace contextRef="#ctx0" brushRef="#br0" timeOffset="141093.0701">19761 9672 8648,'-19'0'1665,"19"21"1314,-20-21-545,1 18-864,19 3-577,-19-21-577,19 20-384,0-20-32,0 20-768,0-20-2916</inkml:trace>
  <inkml:trace contextRef="#ctx0" brushRef="#br0" timeOffset="144087.2413">8905 9811 5925,'0'-19'2819,"0"19"128,0 0-609,0 19-929,0-19-320,0 40 385,0-20-161,0 20-448,0-21-161,0 21-127,0-20-289,0 1-192,0-1-32,0-2-96,0 3-1281,0-21-897,0 19-3812</inkml:trace>
  <inkml:trace contextRef="#ctx0" brushRef="#br0" timeOffset="144924.2892">7872 10407 10634,'0'0'352,"-20"0"865,20 0 385,20-19-257,-1 19-96,1 0-608,20-21-257,-20 21 225,20 0-129,-20 0-256,19 21-64,-18-21-160,-21 19 193,0 1 127,0 20-320,0-20 288,-21 0-192,1-1-192,1 2 224,19-1-32,-20-20-32,-1 0-32,21 0-32,0 0 32,0 0-160,21 0 128,-21 0 96,20 0-224,-1 0 160,1 19 32,1-19-192,-2 20 160,-19 0 64,20-1 65,-20 2 255,0-1-96,-20-1 161,20 1 191,-19 0-511,-22 0-33,22-20 0,-22 20-64,22-20-32,-1 0-32,1 0-288,19 0-385,0-20-384,0 20-160,19-20-961,1 20-1954</inkml:trace>
  <inkml:trace contextRef="#ctx0" brushRef="#br0" timeOffset="145327.3122">8250 10507 9641,'0'0'929,"19"-20"2177,-19 0-767,20 20-706,-20 0-384,19 0-608,0 0-64,22 0 191,-22 0-383,-19 20-65,20 0-64,1-20 0,-21 19 65,0 22-225,-21-22-64,-18 21 64,20 0 32,-22-1-32,-17-19-256,17 20 160,2 0 224,18-20-192,2-1-160,-1-19 256,20 0-288,20 0 256,-1 0 32,2 0 129,18 0-225,2-19-161,-2-1 322,-1 20-386,3 0 97,-22-20-865,22 20-128,-22 0-448,1 0-801,-1 0-2691</inkml:trace>
  <inkml:trace contextRef="#ctx0" brushRef="#br0" timeOffset="145528.3237">8587 10686 11050,'19'-20'1826,"-19"20"128,0 0 320,20 0-993,-1 0-160,2 0-641,18 0-159,2 0-129,-2 0-352,1 0-385,-20 0-1345,18 0-2338</inkml:trace>
  <inkml:trace contextRef="#ctx0" brushRef="#br0" timeOffset="145968.3489">9102 10348 13997,'0'19'128,"0"-19"1634,-19 40-257,19-20 289,-21 20-769,21 0-289,-20 0 1,1-1-545,19 1 32,-19 0-95,19-1-258,0-19 129,0-20-32,0 0 0,0 0-256,19-20 96,0 1 96,1-1-289,1-1 1,-2 2 0,1-1 95,21 0 225,-22 20-160,0 0 224,-19 0-32,0 20 192,20 0 257,-20-1-257,-20 22 224,1-22 65,0 1-33,-3 0 32,3 0-159,-20-20 95,18 20-288,1-20-224,1 0-32,0 0-449,19 0-832,0-20-577,0 20-2690</inkml:trace>
  <inkml:trace contextRef="#ctx0" brushRef="#br0" timeOffset="146148.3592">9360 10626 15887,'0'40'256,"-19"-1"1441,19-19-479,0 0-1,19 0-769,-19 0-384,20-20-544,1 0-1250,18 0-2210</inkml:trace>
  <inkml:trace contextRef="#ctx0" brushRef="#br0" timeOffset="146283.3669">9519 10526 13004,'-19'-19'-32,"19"19"352,-20 0-320,20 0-288,20 0-2403</inkml:trace>
  <inkml:trace contextRef="#ctx0" brushRef="#br0" timeOffset="146557.3826">9876 10267 13420,'0'21'865,"-20"-21"416,20 20 545,-19 20-449,0 0 225,-3-1-481,-17 21-449,20 0 1,-2-1-64,21-20-577,0 21 192,0-20-352,21-20 32,-2 0-609,1 0-320,-1-20-640,22 0-1186,-22-20-3715</inkml:trace>
  <inkml:trace contextRef="#ctx0" brushRef="#br0" timeOffset="146710.3913">9796 10567 13260,'-58'-20'673,"37"20"1825,21 0-704,0 0-609,0 0-320,0 0-705,0 0-160,21 0 32,18 20-609,-20-20-960,22 0-2147</inkml:trace>
  <inkml:trace contextRef="#ctx0" brushRef="#br0" timeOffset="146974.4064">10174 10547 13100,'0'0'1057,"-19"20"544,-1-20 161,-1 19-577,2-19 289,-20 20-674,18 0-319,21-1-33,0 2-320,0-1-256,0-1 192,21 1-96,18-20 64,-20 20 0,-19 0 128,21-20-288,-21 0 353,0 20-257,-21-20 128,-18 20 32,-1-20 0,1 20-128,-2-20-897,2 19-737,20-19-1569</inkml:trace>
  <inkml:trace contextRef="#ctx0" brushRef="#br0" timeOffset="149987.5788">7436 10267 6181,'19'0'1986,"1"0"-224,-1-18 224,2 18-481,-1 0-448,18 0-160,3 0-224,-22 0-161,20 0-63,2 0 63,-2 0-128,1 0-95,-1-20-33,21 20 0,-19 0-64,-2 0 225,1 0-225,19 0-160,-19 0 160,20 0-32,-21 0 161,21 0-257,-21 0 64,2 0-32,17 0 224,-18 0-192,-1 0-64,-18-21-32,18 21 225,21 0-97,-21 0 32,2-19-160,-2 19 224,1 0 129,-1 0-257,21 0 96,-19 0 192,-2 0-384,1 0 225,18 0-97,-17-20 32,17 20-32,-17 0 32,19 0-64,-21 0 129,1 0-289,19 0 64,-19 0 128,-1 0 64,2 0-320,-3-21 320,3 21-256,-2 0 32,2 0 32,-22 0 32,20 0 0,1 0 96,-1 0-256,2 0 96,-22 0 160,22 0-192,-22 0 193,20 0-354,-18 0 386,18 0-289,-19 0 96,20 0 0,-20 0 192,20 0-320,-1 0 256,2 0-128,-22 0 0,20 0-32,-18 0 64,-1 0-160,-1 0 128,0 0 192,3 0-224,-3 0-96,0 0 288,-19 0-320,20 0 160,-1 0 160,3 0-288,-22 0 224,19 0-96,-19 0 64,19 0-256,-19 0 256,0 0-128,0 0 64,0 0 0,0 0 0,0 0 128,0 0-160,0 0-128,0 0 320,0 21-320,0-21 160,0 0 32,0 20 96,0-20-256,0 19 128,0 2 160,0-21-224,0 20 0,-19-2 224,19 3-128,0-1-32,-19 1-160,19-2 320,0 0-160,0 21-96,-22-20 64,22 1 32,0-2 160,0 1-128,-19 0-160,19-1 96,0 2 32,0-1 0,-20-1 32,20 1 128,0-20-288,0 20 96,0-1 64,0 2 32,0-1 0,-19-1-192,19-19 128,0 20 128,0 0-224,0 0 96,0 0 0,0 0 0,0 0 96,0-1-96,0 1 64,-19-20-64,19 21-64,0-2-32,0 1 96,0 0 96,0-1-128,0 1-32,0 1 128,0-21 0,0 19-32,0 1-192,0-20 96,0 20 32,0-20-64,0 0 0,0 20 192,0-20-289,0 19 193,0-19-96,0 0 224,0 21-256,-22-21 32,22 0 128,0 0-64,0 19 128,0-19-256,0 0 64,0 0 288,0 0-352,0 0 192,0 0 128,-19 0-192,19 0-96,-19 0 256,19 0-64,-20 0-128,-1 0 128,2-19-160,-1 19 96,1 0-64,-22 0 224,2 0-320,18 0 160,-18 0 160,-21 0-224,41 0-32,-22 0 256,2 0-128,-1 0-32,20 0 193,-18 0-161,16-21-129,-17 21 258,-1 0-129,20 0-64,-18 0-96,-3 0 95,2 0 66,-2 0 63,-17 0-225,18 0 129,1 0 65,-21 0-97,0 0 64,21 0 32,-21 0-160,0 21 128,21-21 0,-21 0 96,21 0-224,-1 0 96,1 0 96,-21 0-192,19 0 192,2 0-32,-1 0-224,1 0 192,-2-21 64,2 21-224,-1 0 320,1 0-192,-2 0-160,2 0 128,-1-19 128,1 19-64,-2 0 0,3 0-96,-23 0 0,23 0 224,-22 0-352,21 0 224,-2 0 64,2 0-224,-1 0 256,1 0-192,-2 0 0,2 19 64,18-19 0,-18 0 0,-1 0-32,1 0 160,-21 0-224,21-19 32,-2 19 96,3 0-32,18 0 96,-20 0-192,1 0 96,-2 0 32,22 0 32,-22 19-32,2-19-160,-1 0 224,20 0-96,-19 0 32,18 0-64,21 0 32,-19 0 32,19 0-224,0 0 288,0 0-257,0 0 65,0 0 160,0 0-160,0 0 0,0 0 160,19 0 64,-19 0-224,0-19 192,0 19-192,0-20 224,21 20-160,-21-20-32,0 0 32,0 1 128,20 19-192,-20-21 96,0 1 32,0 1-32,0-1 0,0 0 32,0 1-64,0-2 0,-20 1 32,20 1 128,0-1-96,0 0-224,0 0 224,-21 0-96,21 0 64,0 0 96,0 1-128,0-1 32,0-1-256,0-18 224,0 19 160,-19 1-320,19-1 352,0-1-352,0 2 160,0-1 0,0 0 192,0 1-352,0-2 160,0 1 0,0 20 0,0-19 32,0-2 128,0 21-160,0-19 32,0 19-64,0-19 128,0 19-96,0-21-128,0 21 128,0-20 32,0 20 0,0-21-32,0 21 0,0 0 32,0-18 64,0 18-128,0 0 192,0 0-320,0-20 160,0 20-1,0 0 1,0 0 161,0 0-193,19 0-129,-19 0 161,0 0 0,21 0-32,-21 0 64,20 0 64,-1 0-128,1 0 96,1 0 160,-2 0-288,1 0 128,-1 0-64,2 20 96,-1-20-128,-1 0-64,-19 18-1633,20-18-1763</inkml:trace>
  <inkml:trace contextRef="#ctx0" brushRef="#br0" timeOffset="158487.0649">8785 11142 6470,'0'0'672,"0"-19"161,0 19 224,0 0-160,0 0-64,0 0-1,0 0-63,0 0-32,0 0 32,0 0-129,0 0-255,0 0-1,0 0 32,0 19 161,0-19 96,0 20-97,-20 0 65,20 0-33,0 20-191,-19-1 31,-2 1-96,21-20-223,-20 19 31,20 1 128,-19 0-192,-1 0-192,-1-1 160,21 1 96,-19 0-256,19-20 256,-20 20-288,20-40 192,0 19 128,0 1-192,0-20 32,0 0-64,0 20 128,0-20-64,-19 0-128,19 0 192,0 0-96,0 0 65,0 0 127,0 0-96,0 0-64,0 0 32,0 0-32,0 0-64,0 0-224,0 0 256,19 0 32,-19 0 192,0 0-320,20 0 160,-20 0 32,19 0 96,2 0-128,-1 0 96,-1 0 161,1 0-225,20 0 160,-20 0-96,20 0-32,-1 0-32,2 0 0,-2-20 129,1 20-129,-1 0-64,0 0 224,21 0-256,0 0 320,0 0-352,-21 0 128,21 0 129,0 0-193,-21 0 0,21-20 224,-22 20-320,23 0 192,-21 0 64,18 0-96,-17 20-160,17-20 64,-17 0 192,-2 0-128,-18 0-160,18 20 289,-20-20-129,2 0 32,-1 0-96,-1 0 96,1 20-160,-20-20 64,0 0 32,0 0 64,0 0 64,0 0 32,0 0-192,0 0 96,0 0 64,0 0-160,0 0 32,0 0-32,0 0 32,0 0-128,0 0-1025,0 0-608,0 0-706,21-20-2433</inkml:trace>
  <inkml:trace contextRef="#ctx0" brushRef="#br0" timeOffset="159429.1188">9916 11698 6758,'0'0'1858,"0"0"128,0 0-641,0 0-416,0 0 448,20-19-128,-20 19-352,19 0-32,2 0-96,-1 0-65,19 0-223,1 0-33,-1 0-96,2 0 129,-3 0-65,3 0-127,-2 19-161,21-19 128,0 0 32,-2 0 225,2 0-129,0 0-256,20 0 96,-1 0-63,-19 0-65,-1 0 128,20 0-224,-38 0 352,19 0-352,-2 0 224,-17 0-128,-3 20 1,3-20 223,-22 0-64,1 0-224,-1 0 0,-19 0 32,0 0 64,21 0-128,-21 0-896,0-20-1186,0 20-1218,0-19-9960</inkml:trace>
  <inkml:trace contextRef="#ctx0" brushRef="#br0" timeOffset="160458.1777">11207 11520 7527,'-21'0'1857,"21"0"-255,-20-20-65,20 20-63,0 0-257,0 0-160,0 0-609,0 0-31,20 0 159,1 20 65,-2-20-97,1 0-63,-1 19-65,22-19-352,-22 21 96,1-21-63,1 19-162,-2-19 226,1 20-289,-20 0 160,19-20 64,-19 0 0,0 20 32,-19-20 0,-1 19-128,1 2 256,-2-2-288,1-19 320,-19 20-191,-1 0 255,1 0-128,-2 0-160,3-20 224,18 20-256,-1-1-224,21-19 0,0 21-1185,21-21-865,-21 0-3716</inkml:trace>
  <inkml:trace contextRef="#ctx0" brushRef="#br0" timeOffset="161056.2119">11881 11619 6502,'0'-20'1729,"0"20"-1088,0 0 800,0 0 65,0 0 480,0 0-577,0 20-288,0 19-32,-19-18-96,19 18-160,0 1 0,-19 0-353,19 0 0,-22-1-255,22 1 191,0-21-448,0-19 96,0 21-192,0-21 544,-19 19-864,19-19-353,19 0-640,-19-19 96,0 19-1698,22-21-3908</inkml:trace>
  <inkml:trace contextRef="#ctx0" brushRef="#br0" timeOffset="161373.23">11843 11599 8263,'0'-39'64,"19"18"1346,0 21 31,1-19 449,-1-1-321,22 20-351,-22 0-97,41 0-161,-21 0-95,2 20-192,-2-1-161,-18 2 1,-2-2-321,1 1 192,-20 20-352,0-21 385,0 2-97,-20-2 161,-20-19-225,1 0-32,-2 20-96,-17-20 128,17 0-384,-19 0 160,21 0 64,1 0-544,16 0-321,3-20-320,19 20-993,0 0-2818</inkml:trace>
  <inkml:trace contextRef="#ctx0" brushRef="#br0" timeOffset="162267.2811">11941 11321 6149,'-21'-20'353,"2"20"800,19 0 705,-20 0-129,1 0 129,19 0-449,-19 0-448,-22 0 32,22 20-64,-1-20-192,-1 20-33,-18 0 65,20-1-353,-3-19 129,-16 20-129,18 0-31,-20 1 127,20 18-416,-20-19 64,20 0 129,-19 20-289,18-1 96,2 1 0,-1 0 32,1-1-128,-2 1 0,1 0 128,20-21-192,0 21 128,0-20-32,0 20 160,20-21-192,1 2-96,-2-2 353,1 1-386,-1 20 290,22-40-258,-22 20 97,22 0 0,-2-1 193,1 2-514,18-21 642,-17 19-225,-2-19-96,2 20 32,19-20-321,-22 0 642,22 0-641,-1 0 608,1-20-32,-20 20-192,19 0-96,-19-19 192,20 19-128,-21-21 65,-20 2-65,22-1 0,-2-20 32,-18 20-32,18-19-32,-20-1-384,3 20 544,-3-39-64,0 19-160,-19 0 128,20 0-128,-20 1 224,0-1-288,-20 0 256,1 1-224,0-1 256,-3 20-352,3 0 224,-20 0 128,-21 1-352,0-2 192,0 1 96,2 0-256,-22 20 64,20 0 32,-19 0-448,38 0-705,2 20-769,1 0-2050</inkml:trace>
  <inkml:trace contextRef="#ctx0" brushRef="#br0" timeOffset="162944.3199">12575 11718 5861,'-19'0'705,"19"0"1377,0 0 768,0 0-319,0 20-930,0-20-31,19 0 31,22 0-255,19-20-65,-2 20-160,43-20-128,-2 20-64,19-19-417,-17-2-31,-2 21-1,-1-19-256,-18 19 161,-20-20-257,-2 20-96,-37 0 64,18 0 0,-39 0-320,19 20-609,-19-20-833,0 0-1280,0 0-1795</inkml:trace>
  <inkml:trace contextRef="#ctx0" brushRef="#br0" timeOffset="163851.3718">13509 11520 6021,'-19'-20'2050,"19"20"192,0 0 0,0 0-480,0 0-769,0 0-32,19 0-64,1 20-32,-1-20-193,22 0-63,-22 19-193,22-19-256,-22 21 0,1-2 33,-1 1-257,2-20 224,-21 20-64,0 0-64,0-1 32,0-19 192,-21 21 32,2-21 161,-1 19-417,1-19 160,-3 20-32,-16-20-192,18 20 128,-1-20-256,21 0-448,-19 20-578,19-20-1408,19 0-3203</inkml:trace>
  <inkml:trace contextRef="#ctx0" brushRef="#br0" timeOffset="164349.4002">13846 11341 6758,'20'-20'2178,"-20"20"-32,0 0-224,0 0-449,0 20-160,0 0-95,0 19 127,0 2-384,0 18 128,-20 1-449,1-1 65,0 40-513,19-19-32,-22-21 65,3 20-225,19-39 480,0-20-736,0 0 672,0 0-736,0-20 480,0 0-833,0-20 1,0 20-417,0-20-769,19 0-1569,-19 1-3716</inkml:trace>
  <inkml:trace contextRef="#ctx0" brushRef="#br0" timeOffset="164977.4362">13846 11400 6149,'0'0'321,"0"0"1184,0-20 673,0 20-64,0 0-608,20 0-449,-20 0-161,21 0-31,18 0-32,-20-19-128,22 19-129,17 0 289,2 0-545,0 0 257,0-20-161,-1 20 129,20 0-225,-19 0-32,19 0 193,1 0-289,-1 0 160,-19-20-224,20 20-31,-1 0-1,20 0 0,-19 0-96,-1 0 32,1 0 256,-1 0-224,-19 20-64,18-20 64,1 0-96,-19 0 64,20 0 96,-20 20-224,19-20 96,-19 0 160,20 0-288,-1 0 224,-21 0-64,22 0-32,-1 0 32,-19 0-160,20-20 160,-1 20 0,-19 0 128,20 0-320,-1 0 192,-40 0 0,21 0-64,-21 0 225,1-20-65,-1 20-192,-19 0 192,1 0-224,-2 0 288,-19 0-448,0 0-577,-19 20-1377,-2-20-2211</inkml:trace>
  <inkml:trace contextRef="#ctx0" brushRef="#br0" timeOffset="165738.4797">14283 11599 8456,'-20'-20'1825,"40"20"-864,-20 0 1602,21-19-1058,-2 19-224,1 0-448,-1 0-353,22 0-95,-22 0-65,22 0-288,-22 0 32,-19 19 96,0-19-224,0 20 353,0 0-353,0-20 96,-19 20 224,-3-20-224,22 19-160,-19-19 160,19 0 0,0 0 96,0 21-320,0-21 384,0 0-288,19 19 160,3 1 64,-22 0-192,19 0 256,-19 0 64,19-20-96,-19 20 129,-19-1-129,19 2-32,-19-21-64,-3 0 96,3 0-32,0 19-128,-1-38-96,20 19-96,0 0-384,0 0-834,0 0-1152,20-21-3812</inkml:trace>
  <inkml:trace contextRef="#ctx0" brushRef="#br0" timeOffset="166127.5019">14600 11619 8167,'41'-20'705,"-22"20"2178,1 0-417,-1 0-768,2 0-417,-1 0-288,-1 20-417,1 0-223,-20-20-65,0 19 160,0 21-416,-20-40 128,1 40-31,-1-40 191,-1 20-32,2 0 65,-20-20-33,20 20 96,19-1 1,-22-19-97,22 0-128,22 21-32,-22-21 257,19 0-129,20 0-128,-20 0 0,22 0-192,-2-21 224,1 21-288,-1 0-256,2 0-705,-22 0-96,1 21-513,1-21-608,-2 19-1441,-19-19-3364</inkml:trace>
  <inkml:trace contextRef="#ctx0" brushRef="#br0" timeOffset="166316.5128">15058 11738 11050,'19'-20'1281,"0"20"1314,3 0-802,-3 0-479,1 0-674,20 0-512,-1 0-224,2 0-1826,17 0-5829</inkml:trace>
  <inkml:trace contextRef="#ctx0" brushRef="#br0" timeOffset="167176.5619">15593 11460 11114,'0'-19'641,"0"19"1280,0 19-543,0-19-97,0 20-384,0 20-417,0-21 97,0 2-129,-20 18-159,20 1-193,0-21-160,-19 2 224,19-2-224,0-19 128,0 20 128,0-20-128,0 0-224,0-20-128,19 20 159,1-19-191,1 19-64,-2-21 31,1 21 129,-1 0 192,2 0 0,-21 21 64,20-21 224,-20 19-31,0 21 31,-20-20 32,20 0-32,-21 0 161,2-20 191,-1 0-191,1 0 63,-2 0-63,1 0-289,1 0-128,19-20 32,-20 20-64,20-20-385,0 20-448,0 0-864,20 0-1122,-1 0-2946</inkml:trace>
  <inkml:trace contextRef="#ctx0" brushRef="#br0" timeOffset="167402.5749">15951 11679 11242,'-19'0'961,"19"0"737,-22 19 223,3 1-415,0 0-65,-1 0-352,20 0-768,0 0-321,0-1 128,20-19-513,-20 21-511,38-21-1218,-16 0-2819</inkml:trace>
  <inkml:trace contextRef="#ctx0" brushRef="#br0" timeOffset="167583.5852">16050 11579 13516,'-19'-19'737,"19"19"416,0 0-96,0-21-641,0 21-255,19 0-257,-19 0-1058,0 0-2497</inkml:trace>
  <inkml:trace contextRef="#ctx0" brushRef="#br0" timeOffset="167896.6031">16348 11441 10666,'20'0'352,"-20"0"1730,0 0-224,0 0 224,-20 19-737,-1 1-384,21 0-32,-19 0-32,-1 20-545,1-21 96,-2 21-384,1-1 32,1 1-128,-1 0-128,-1-20-608,21 20 159,0-21-416,0 2-320,21-21-929,-21 0-1634</inkml:trace>
  <inkml:trace contextRef="#ctx0" brushRef="#br0" timeOffset="168080.6137">16149 11679 11050,'-39'-21'833,"39"21"1185,0 0 608,0 0-1249,0 0-576,19 0-192,1 21-257,-1-21-320,22 0 64,-22 0-993,22 19-544,-2-19-2210</inkml:trace>
  <inkml:trace contextRef="#ctx0" brushRef="#br0" timeOffset="168396.6317">16606 11599 12267,'0'0'1666,"0"0"-673,-19 0 640,-3 0-288,3 0-223,0 20-386,-1-20-287,-1 20-225,21-1-32,0 2-256,0-2 64,0 1 0,21 0 64,-21 0 96,20 0-160,-1 0-96,-19-1 160,0 2 128,0-2-64,-19 1 449,-1-20-161,-1 0-352,2 0 1,-20 0 63,17 0-256,3 0-673,0-20-641,-1 20-1665,20-19-6438</inkml:trace>
  <inkml:trace contextRef="#ctx0" brushRef="#br0" timeOffset="170406.7467">16587 11341 6758,'0'0'641,"0"0"1248,19 0 161,0-20-96,1 20-416,1 0-353,18 0-224,2 0-225,-22 0 1,20 0-289,21 0 65,-21 0-257,1 0-32,20-20 1,-21 20 191,2 0-416,-2-20 192,1 20 128,-20 0-223,-1 0 95,-19-20-224,19 20 256,-19 0 64,0 0 32,0 0-416,-19 0 160,19 0-64,0 0 32,-19 20 33,19 0 95,-20 0-96,20 0 0,-21 0 160,21 19-128,-19-19 128,19 20-288,-20-20 288,20 0-256,-19 19 32,19-18 129,-22 18-226,3-19 65,19 0 161,-19 20-226,19-21 129,-20 21 129,20-20-289,-21 20 224,21-21-64,0 21-128,-19-20 64,19 20 32,0-40 128,0 40-289,0-21 418,-20 1-257,20-20-64,0 20 32,0 0-257,0 0 578,0 0-610,0-1 642,0-19-321,0 21-64,0-21 64,-19 19-64,19-19-1,0 20 1,0-20-320,0 0 736,0 0-544,0 0 352,0 0-224,0 0-32,0 0 224,0 0-128,0 0-32,0 0-288,0 0 672,0 0-384,0 0-320,-21-20 704,21 20-352,0 0 32,-20 0-448,20 0 768,-19 0-736,-1 0 704,1 0-384,-2 0 64,1 0-32,1 0-320,0 0 320,-3 0 32,3 0-96,0 0 448,-22 0-736,21 0 576,1 0-160,-22 20 64,22-20-192,0 0 192,-22 0-192,22 0-128,-20 0 448,17 0-64,-16 0-512,-3 0 704,22 0-448,-20 0 160,-2 0-384,22 0 480,-22 0-352,2 0 512,1 0-320,-3 0-192,2 0 320,-2 0-256,3 0-64,-3 0 384,2 0-64,-1 0-288,1 0 0,-2 0 352,2 0-384,-1 0 192,1 0 288,-2 0-352,2 0-160,-1 0 544,1 0-416,-2 0-160,2 0 576,-1 0-384,1 0 0,-21 0-161,21 0 225,-1 0 225,1 0-97,-21 0-96,19 0-64,-17 0-288,17 0 576,2 0-192,-21 0-32,20 0-64,1 0-64,-2-20 192,-17 20-416,17 20 672,-17-20-288,17 0-64,3 0 64,-3 0-32,22 0 0,-22 0-320,22 0 640,-1 0-448,-20 0 192,20 0-224,1 0-128,-1 0 640,-1 0-736,2 0 512,-1 0 32,1 0-576,-2 0 736,1 0-320,1-20-160,-22 20 224,22 0-64,-1 0-64,1 20 0,0-20 64,-3 0-192,3 0-32,0 0 480,-1 0-384,20 20-160,-21-20 512,1 0-128,20 0-288,-19 0 288,19 0-256,-19 0 192,19 0 0,0 0-384,-22 0 640,22 0-256,0 0-448,0 0 576,-19 0-384,19 0 512,0 0-640,0 0 512,-19 0-64,19 0-64,0 0-448,0 0 384,0 0 352,0 0-352,-20 0-288,20 0 672,0 0-320,0 0-32,0 0-32,0-20-224,0 20 608,0 0-416,0-20 128,0 20-64,0-19-128,0-2 224,20 2-256,-20 19 224,0-20-96,0 0-576,0 20-994,0-20-2369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7T03:58:46.3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667 12572 6470,'0'-20'2114,"0"20"896,0 0-896,0-20-800,0 20-994,0 0 64,0 20 1026,0-20-481,0 20-161,0 20-127,19-20-321,-19 20 65,0-1-449,0 1 288,0-21-352,0 22 64,0-22-97,0 1-127,0 0-577,0 0-32,0 0-896,0 0-866,0-20-704</inkml:trace>
  <inkml:trace contextRef="#ctx0" brushRef="#br0" timeOffset="316.0181">864 12532 6245,'20'0'5125,"-20"-19"-4836,0 19 1344,0 0-416,0 0-288,-20 19-160,1 1-289,0 0-31,-3 0 127,3 20 33,-1-21-97,1 21-31,-2-20-289,21-20 0,0 20-192,0-20 288,0 0-127,0 0-225,21 0 256,-21 0-352,19 0 160,1 0-32,-1 20-65,3-20-896,-3 0-384,-19 0-1345,19 0-3076</inkml:trace>
  <inkml:trace contextRef="#ctx0" brushRef="#br0" timeOffset="654.0374">1043 12552 10986,'0'0'1089,"0"0"641,0 0 704,0 0-1057,0 0-544,0 0-417,21 0-63,-2-20-289,1 20-96,-1 0-225,0 0-511,22 0-1218,-21 0-2370</inkml:trace>
  <inkml:trace contextRef="#ctx0" brushRef="#br0" timeOffset="830.0475">1103 12632 14381,'-20'19'577,"1"-19"-97,19 21 1730,19-21-800,-19 0-674,20 0-159,-1 0-481,0 0-96,3 0-256,-3 0-1442,20 0-4260</inkml:trace>
  <inkml:trace contextRef="#ctx0" brushRef="#br0" timeOffset="2029.1161">1678 11639 6374,'-19'19'1025,"19"-19"-161,-20 0-223,20 0 64,-21 21 320,21-21-97,-19 19-223,19-19 128,-20 20-128,1-20-161,19 20-63,-21 0-1,21 0-160,-20 0-31,20-1-65,-19 2-64,0-2-32,19 1 160,-22 0-224,22 19 65,-19-18-97,-1 18 32,1-19 0,19 20 0,-21-1 32,21-18 0,0 18 0,-20-19 32,20 0-32,0 20 64,0-21-96,-19 21 33,19-20-33,0 20 32,0 0-96,0-1 128,0 1 96,0 19 32,0-19 0,0 0-127,0 20-33,0-21 0,19 1 0,-19 20 96,20-21 32,-20 1-32,21 0-31,-21-1-65,19 1-64,1 0-32,-20-20 128,19 19-480,3-18-289,-3-2-608,-19 1-1634,19 0-4612</inkml:trace>
  <inkml:trace contextRef="#ctx0" brushRef="#br0" timeOffset="3599.2059">1857 11619 9801,'19'0'-128,"-19"0"832,0 0 770,0 0 864,0 0-448,0 20-705,-19-1-256,19 2-257,0-2-223,0 1-289,0 0-224,0-20 64,0 20-32,-20 0-737,20-20-608,0 0-897,0 0-1442,0 0-1569</inkml:trace>
  <inkml:trace contextRef="#ctx0" brushRef="#br0" timeOffset="3848.2201">2015 11599 12363,'0'-20'224,"0"20"385,0 0 416,0 20 320,0-20 97,-19 20-514,0 0-287,19-1-32,-22 2 95,3-21-127,19 19-321,-19-19-288,19 20 0,0-20 256,0 0-352,19 0 256,-19 0-192,19 0-384,-19 0-225,22 20-352,-3-20-352,0 0-833,1 0-1762</inkml:trace>
  <inkml:trace contextRef="#ctx0" brushRef="#br0" timeOffset="4051.2317">2136 11658 14029,'0'21'224,"0"-21"-64,0 19 1570,-22 1 63,22-20-896,0 20-512,-19 20-289,19-20-256,0-1-481,0-19-1537,19 21-3523</inkml:trace>
  <inkml:trace contextRef="#ctx0" brushRef="#br0" timeOffset="4559.2608">1936 11957 14765,'0'19'577,"0"1"-929,0-20 480,0 0 641,0 0-577,0 0-641,0 0-2497</inkml:trace>
  <inkml:trace contextRef="#ctx0" brushRef="#br0" timeOffset="4682.2678">1955 12056 12748,'0'20'-545,"0"-20"225,0 19 608,0-19-64,0 0-1025,0 0-4836</inkml:trace>
  <inkml:trace contextRef="#ctx0" brushRef="#br0" timeOffset="4839.2768">1955 12214 12171,'0'40'96,"0"-40"-96,-19 21 833,19-21 608,0 0-1088,0 0-482,0 0-703,0 0-1763,0 0-1665</inkml:trace>
  <inkml:trace contextRef="#ctx0" brushRef="#br0" timeOffset="5920.3387">1936 12453 14381,'0'20'-256,"-19"-20"288,19 0 609,0 0-289,0 0-576,0 0-3972</inkml:trace>
  <inkml:trace contextRef="#ctx0" brushRef="#br0" timeOffset="6698.3832">1758 12731 6277,'19'-20'1314,"-19"20"1024,0-20 64,0 20-608,0 0-993,0 0-289,0 0 545,0 20-128,0-20-128,21 20 64,-21 19-353,0-18 65,0 18-129,-21-19-288,21 0-96,0 20-32,0-20-64,0-20-320,-19 20-257,19-1-512,0-19-160,0 20-577,0-20-992,19 0-1442</inkml:trace>
  <inkml:trace contextRef="#ctx0" brushRef="#br0" timeOffset="6986.3996">1996 12651 13741,'0'0'-449,"0"0"673,0 21 993,-19-2 129,-3 1-321,3 0-385,0 0-95,-1-1 31,-1 2 225,2-1-577,-1-1-64,20-19 97,-19 20-161,19-20-256,0 20 224,0-20-32,19 0-32,-19 20 32,20-20 32,-1 20-641,2-20-127,-21 20-257,20-20-513,-1 20-864,0-20-1089,-19 19-2082</inkml:trace>
  <inkml:trace contextRef="#ctx0" brushRef="#br0" timeOffset="7409.4238">2076 12870 8167,'0'0'737,"0"0"-289,0 0 1570,0 0-96,0 0-481,0 0-384,0 20-192,0 0-128,0 0-96,0 0-193,0-1-160,0 21-352,0-20 192,0 0-256,0 0-96,0-1-641,0-19-512,0 20-641,0-20-833,0 21-672</inkml:trace>
  <inkml:trace contextRef="#ctx0" brushRef="#br0" timeOffset="7713.4412">2333 12870 10217,'-19'0'513,"0"20"736,-3 0 1730,3 0-801,-1 19-673,1 1-480,-22 0-544,41-20-610,-19 19 161,19-18 1,19-2-130,1-19-351,1 0-193,18-19-191,-20-2 95,22 1 353,-2 1 384,-18-1 96,-21 0 32,0 0 128,-21 0-96,1 20-128,1-20-128,0 20-897,-3-19-5861</inkml:trace>
  <inkml:trace contextRef="#ctx0" brushRef="#br0" timeOffset="9090.52">2374 11520 6149,'0'-20'1890,"0"40"64,0-20-833,0 0-224,0 0 64,0 0-32,0 0 0,19 0-289,-19 19-63,0-19-65,20 21-127,-20-21-1,19 19 0,-19 1-63,0 0-33,21 0 0,-21-20-256,20 19 353,-20 2-385,19-2 64,-19 1 32,0 0-160,20 20 64,-20-20 192,21-1-288,-21 2 64,0-2 128,0 1-256,19 0 288,-19 19-64,0-18 128,0-2-384,0 1 384,0 0-192,20 0-160,-20 0 224,0 19-64,0-18 192,0-2-384,0 1 192,19 0 0,-19 0 0,0-1 0,0 2 192,0-2-384,0 2 192,0-2 32,19 1-64,-19 0 64,0 0-64,0-20 32,0 20 0,22 0 64,-22-1 0,0 1-192,0 0 224,19 0 0,-19 0-192,0 0 64,0-1 64,0 1-32,19 0 160,-19-20-320,0 20 192,0 0-64,0 0 224,0-20-384,0 19 192,0 2 160,0-2-320,0 1 160,0-20 0,0 20 64,0 0-64,0-20 160,0 19-288,0 2 224,0-1-192,0-1 128,0 1-32,0-20 64,0 20 0,0 0-192,0-20 128,0 20 32,0 0-64,0 0 96,0-20 64,0 19-96,0 1-160,0-20 288,0 20-96,0 0-160,0 0 128,-19 0 161,19-20-290,0 19 129,-19 1 0,19-20 1,0 21 95,-22-2-128,22-19-128,0 20 128,0-20-33,-19 0 66,19 20-578,0-20-288,0 0-1185,0 0-3523</inkml:trace>
  <inkml:trace contextRef="#ctx0" brushRef="#br0" timeOffset="11130.6367">2393 11500 6245,'0'0'833,"0"0"-64,0 0 352,0 0-64,0 0-96,0 0-192,20 20-33,-20-20-159,0 0-129,0 19-63,0-19-1,19 21-128,-19-21-64,0 19-63,0-19-33,0 20-32,0 0 32,0 0-32,21-20-64,-21 19 32,0 2-32,0-2 64,0-19-32,0 20-32,0 0 0,20 0 0,-20 0 0,0-20 32,0 20-64,0-1 32,19-19 0,-19 21 32,0-21-32,0 19 0,0 1 96,0 0-128,20 0 32,-20-20 0,0 19 32,0-19-64,0 21 32,21-2 32,-21-19-32,0 20 32,0 0-32,0 0 64,19-20-64,-19 20 0,0 0 0,0-1 0,20-19 0,-20 21 0,0-2 32,19 1-32,-19 0 64,0 0-96,0-20 64,0 19 0,0-19 32,19 21-64,-19-21 96,0 19-96,0-19 33,0 21-1,0-21 0,0 19-32,22 1 0,-22-20 96,0 20-160,0-20 160,0 20-96,0 0 64,0 0-32,19-1 32,-19-19-64,0 20 32,0 0 0,0-20-64,0 20 96,0-20-64,0 20 32,0 0 0,0-20-32,0 19 64,0 1 0,0 0 32,0-20 0,19 20 0,-19 0 65,0-20-97,0 20 0,0-1 0,0-19-32,0 21 0,0-21 32,0 19-32,0 1 0,0-20-32,0 20 32,0 0 0,0-20 0,0 19-32,0 2 96,0-21-96,0 20 32,0-1 32,0-19-32,0 20 32,0-20-32,0 20 32,0 0 0,0-20-32,0 20 0,-19-20-32,19 20 65,0 0-1,0-20 64,0 19-96,0-19 96,0 20-64,0-20 32,0 20 0,0 0-96,0-20 96,0 20 96,0-20-288,-19 20 160,19-1 0,0-19 225,0 20-97,0-20 0,0 21-160,-22-2 160,22-19 32,0 20 1,-19 0 127,19-1-256,0 2 128,-19-21 1,19 20-33,0-20-128,0 19 160,-20-19-352,20 20 160,0-20-96,0 0-32,0 0-833,0 0-1025,0 0-3459</inkml:trace>
  <inkml:trace contextRef="#ctx0" brushRef="#br0" timeOffset="14091.806">1678 11520 6342,'0'0'928,"0"0"-575,0 0-33,0 0 353,-19 0 63,19 0-63,0 0-64,0 0-33,0 0 97,0 0-129,0 0 1,0 0-161,0 0-32,-20 0 1,20 0-129,0 19-64,0-19 32,0 0 1,0 0 63,-21 21 64,21-21-64,-19 19 1,19-19-97,0 20 32,-20-20-32,20 20-32,0-20 32,-19 20 0,19-20-31,-21 19 63,21-19 0,0 21-64,0-2 0,-20-19-64,20 20 64,0-20-96,-19 20 32,19-20-31,0 20 31,-19-20-32,19 20 32,0 0 0,-22-20 0,22 19 0,-19-19 32,19 21-96,0-2 64,-20-19-224,20 20 192,-19 0 224,19 0-96,-21-20-64,21 19-192,0-19 353,-20 21-386,20-2 354,0-19-321,0 20 96,-19 0 32,19-20 128,0 20-160,0 0-96,0-20 32,-19 20 256,19-1-224,0 2 96,0-2-96,0 1 32,0 0 64,-22-20 160,22 20-160,0-1-192,0 2 352,0-2-320,0-19 160,0 21-32,0-21-32,0 19 0,0 1 192,0 0-192,0-20-128,0 20 160,0 0-32,0 0 0,0-20 192,0 19-160,0 1-160,0-20 160,0 20 32,0 0 33,0 0-130,0 0 66,0-20 31,0 19-32,0-19 64,22 20-128,-22 0 32,0-20 0,0 20 32,0 0-32,0 0 64,0-20 0,0 19 160,19 2-352,-19-2 320,0-19-320,0 20 192,0-20 96,0 0-256,0 20 288,19-20-288,-19 20 288,0-1-288,0 2 128,20-21 128,-20 20-288,0-1 160,21 1-32,-21-20 0,0 20 0,0-20 0,19 20 0,-19-20 32,0 20 129,0-20-97,0 20-225,0 0 322,0-20-225,20 19 64,-20 1 0,0-20 32,0 20 0,19-20-32,-19 20 192,0 0-352,22-20 160,-22 20 0,0-20 0,0 19 32,19 1 0,-19-20 96,0 21-128,0-2-64,0-19 128,19 20 128,-19 0-288,0-20 160,20 19-96,-20-19 192,0 21-160,21-21-128,-21 0 224,0 0 0,0 20-160,19-20 0,-19 0 96,0 19 0,0-19-32,0 0 32,0 0 32,0 0 96,0 0 129,0 0-161,0 0 64,0 0-64,0 0 32,0 0-288,0-19 128,-19 19 0,19 0 32,0-20 64,0-1-192,-21 21 32,21-19 64,0-1 32,-20 20 32,20-20-128,-19 1 32,0-2 64,19 1-64,-22 1 0,22-1 32,-19 0-64,19 0 64,-20 0 0,20 0-32,-19 1 64,19-1-64,-21 0 224,21 0-384,-20 0 192,20-20 0,0 21-64,-19 19 224,19-20-256,0-1 0,0 2 32,0-1 96,-19 0 0,19 0-32,0 1 96,0-2-256,0 2 320,0-1-160,0 0 0,0 0-64,-22 0-32,22 0 96,0 1 96,0-1-224,0 0 96,0 20 0,0-20 32,0 0 0,-19 0-32,19 1 32,0 19 192,0-20-320,0 0 96,0 0 32,0 0 0,0 20-32,0-20 0,0 1 160,0 19-320,0-21 160,0 2 128,0-2-160,0 2-1,0 19-63,0-20 128,0 0 128,0 20-256,0-20 128,0 1 0,19 19 32,-19-21 129,0 21-161,0-19-161,0 19 161,0-20 0,0 0-32,0 20 64,0-20 64,0 20-224,0-20 256,0 20-288,22-20 288,-22 20-256,0-19 128,0 19-256,19-21 544,-19 2-224,0 19-160,19 0 32,-19-20 96,0 20-32,20-20 128,-20 20-96,21-20-160,-21 20 96,0-19 192,0 19-288,19-21 64,-19 21 96,0-19-64,20-1 0,-20 20 64,19-20-32,-19 20 32,0-20-64,0 20 224,22-20-352,-22 20 160,0-20 0,19 20-32,-19-19 32,19 19-32,-19-21 160,0 21-256,0 0 128,20-19 128,-20 19-128,0-20-96,21 20 96,-21-20 32,19 20 96,-19-20-288,20 20 256,-20-19 65,0 19-194,0 0-95,19-21 160,-19 21-32,0 0-64,0 0-608,0 0-706,0 0-960,0 0-4548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7T03:59:23.9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17658 7746 6534,'-21'0'1857,"21"0"-159,0 0 1377,0 0-1121,0 0-225,21 0-447,-1 0-33,40-20-64,-21 20-352,40 0-129,0 0-95,-18-20-32,18 20-289,-19 0-288,-2 0 96,-17 0 32,-2 0-448,1-20 31,-1 20-575,-19 0 95,1 0-704,-21 0-289,0 0-1153,0 0-2274</inkml:trace>
  <inkml:trace contextRef="#ctx0" brushRef="#br0" timeOffset="351.02">17935 7746 9160,'0'0'1057,"0"0"1442,0 0-450,-19 0-511,19 20 31,0-20-800,-19 39 0,19-19-193,-22 0-191,22 20 31,-19-1-352,19-19 128,-19 0-256,19 20 64,0-20-480,0-20-225,0 20-320,0-20-768,0 0-834,19 0-1697</inkml:trace>
  <inkml:trace contextRef="#ctx0" brushRef="#br0" timeOffset="589.0337">18114 7686 11370,'0'0'353,"-20"0"1697,20 20-289,0 0-255,-19 0-225,19 19-384,-19 1-385,19 0 161,-22 0-353,22-1-192,0-19 96,0 0-416,0 0 32,0-20-897,0 0-384,0 20-1442,0-20-3075</inkml:trace>
  <inkml:trace contextRef="#ctx0" brushRef="#br0" timeOffset="835.0477">18174 7964 11050,'0'0'1666,"0"20"1440,0 0-1024,0 20-576,-20-21-449,20 21-417,-19-20-351,19 0-417,0 0 256,0 0-641,0-20-320,0 19-1088,19-19-1795,-19 0-4163</inkml:trace>
  <inkml:trace contextRef="#ctx0" brushRef="#br0" timeOffset="1058.0605">18292 8163 7046,'0'20'1922,"-19"-20"576,19 19 321,-20 2-769,20-21-352,-19 19-1026,0-19-255,19 20-353,-22-20-417,22 0-415,0 0-1378,0 0-3139</inkml:trace>
  <inkml:trace contextRef="#ctx0" brushRef="#br0" timeOffset="1275.0729">18492 8143 13548,'0'0'1762,"0"0"-1730,0 0 256,0 0-224,0 0-288,0 0-2755</inkml:trace>
  <inkml:trace contextRef="#ctx0" brushRef="#br0" timeOffset="1426.0815">18591 8143 9929,'0'0'1633,"0"0"-287,0 0 351,0 0-1216,0 0-577,0 0-1538,19-20-4964</inkml:trace>
  <inkml:trace contextRef="#ctx0" brushRef="#br0" timeOffset="1566.0895">18711 8123 11466,'0'0'705,"0"0"1825,0 0-928,0 0-801,0 0-673,19 0-416,-19-20-1474,0 20-3107</inkml:trace>
  <inkml:trace contextRef="#ctx0" brushRef="#br0" timeOffset="1766.101">18928 8103 14830,'-20'60'1089,"1"-40"1505,-22 20-640,22-1-705,0-19-320,-22 19-577,21-18-672,1-2-769,19-19-1441,-19 0-9450</inkml:trace>
  <inkml:trace contextRef="#ctx0" brushRef="#br0" timeOffset="2410.1378">19048 7746 12075,'0'-20'1954,"19"20"-1538,1 0 1570,-1-20-192,41 20-417,-19 0-256,17-20-256,21 20-609,-19 0-192,20 0 32,-20 0-32,0 0 65,-21 0-610,2 0-192,-22 0-576,0 0-224,-19 0-1122,0 0-1280,0 0-1731</inkml:trace>
  <inkml:trace contextRef="#ctx0" brushRef="#br0" timeOffset="2687.1537">19424 7746 8584,'-20'0'800,"20"20"2339,0-20-1153,-19 19-256,0 1-321,19 0-608,-22 0-128,22 20 31,-19-20-191,19-1-513,-19 21 96,19-20-128,-20-20-96,20 20-449,0 0-512,-21-20-576,21 0-1378,0 0-1666</inkml:trace>
  <inkml:trace contextRef="#ctx0" brushRef="#br0" timeOffset="2911.1665">19503 7766 10505,'0'0'2275,"0"0"-1218,0 19 1217,-19 1-641,0 20-255,-1 0-385,-1-20-289,1 19 33,20 1-481,-19 0-128,0-20-96,19 19-96,0-39-384,0 20-833,0-20-1026,0 20-3746</inkml:trace>
  <inkml:trace contextRef="#ctx0" brushRef="#br0" timeOffset="3508.2006">19484 8242 7815,'0'-19'2722,"0"19"-1056,0 0 896,0 0-736,0-21-481,0 21-768,19 0-225,-19 0 1,22 0 31,-3 0-192,-19 0 97,19 21-257,1-21 128,-20 19-32,0 1 0,0-20 0,0 20 0,0 0-32,-20-20 0,1 19 0,0-19-64,-3 21 129,3-2-289,0-19 192,19 0 96,-20 0-288,20 20 288,0-20-288,20 0 320,-20 0 128,19 0-64,22 0-63,-22 0-161,0 0 0,1 0 64,1 0-641,-2 0-159,1 0-546,-20 0-832,19 0-3171</inkml:trace>
  <inkml:trace contextRef="#ctx0" brushRef="#br0" timeOffset="4365.2496">19802 7964 7431,'0'0'1345,"0"0"1762,0 0-577,19 0-704,-19 0-705,0 0-480,-19 0-33,19 0 65,0 0-257,0 0-128,0 0 161,0 0-193,-20 0-256,20 0 320,0 0-416,0 0 321,-21-20-290,21 20 33,0 0 64,-19 0-32,19 0 65,0 0-1,-20 0-225,20 0 129,0 0 193,0 0-322,0 20 322,0-20-258,0 0 290,-19 0-289,19 0 192,0 0 0,0 20-32,0-20-32,0 0 160,0 0-320,0 0 320,0 0-352,-19 20 320,19-20-128,0 0-32,0 0-96,0 0 96,0 0 192,0 0-384,0 0 192,0 0 0,0 0 0,0 0 192,0 0-352,0 0 288,19 0-288,-19 20 192,0-20-32,0 0-32,0 0 224,19 20-384,-19-20 192,0 19 0,0 1 160,0-20-192,0 20-96,0-20 128,0 0 32,0 20 32,0-20 32,0 0 0,-19 0 0,0 20 0,19-20 1,-22 0 127,3 0-352,19 0 128,-20 0 0,20 0-161,0 0 1,0 0-416,0 0-545,0 0-641,0 0-1185,0 0-2914</inkml:trace>
  <inkml:trace contextRef="#ctx0" brushRef="#br0" timeOffset="4710.2694">20040 7944 6149,'0'0'6374,"-19"0"-5285,-3 0 1250,3 20-578,0 0-159,-22 0-289,22 20-480,-20-1-257,17-19 65,22 20-417,0-20-416,0 0 96,22-1-320,-3-19-225,1 0 160,-1 0-191,2-19 223,-1-1-95,-20 0 448,0 0 256,0 0-256,0 0 224,-20 0-224,20 1-641,-21 19-1569,21-20-3780</inkml:trace>
  <inkml:trace contextRef="#ctx0" brushRef="#br0" timeOffset="5112.2924">20278 7865 16623,'0'0'801,"-19"0"897,19 0-449,0 0-929,0 0-320,0 20-416,0-20-1218,0 20-2017</inkml:trace>
  <inkml:trace contextRef="#ctx0" brushRef="#br0" timeOffset="5222.2987">20278 7964 9993,'-19'0'4100,"19"0"-2563,0 0 577,0 20-768,0-20-1186,0 0-673,0 0-4355</inkml:trace>
  <inkml:trace contextRef="#ctx0" brushRef="#br0" timeOffset="6550.3746">20835 7627 7559,'0'0'224,"0"-20"3267,0 20-1024,0 0-1539,0 0 33,0 0 128,0 0-352,0 0-224,0 0 31,0 0-192,0 0 1,0 0-1,0 0-64,0 0 129,0 0-353,0 0 288,0 0-384,0-20 256,0 20-288,-22 0 320,22 0-352,0 0 321,0 0-322,-19 0 97,19 20 33,-19-20-1,-1 0-32,20 0 32,-21 0 128,21 20-288,-20-20 160,20 19-32,0-19 0,-19 0 0,19 20-64,0-20 32,0 0 32,0 20-65,0-20 1,19 0 0,-19 20 64,0-20-64,20 20 64,-20-20-32,0 20 32,0-20 0,-20 20 0,20-20 64,-19 19-64,19 1 32,-19-20 96,19 20-288,-22 0 256,22-20-128,0 20-32,-19-20-128,19 20 320,0-20-288,0 20 320,-19-1-320,19 1 224,0-20 256,0 20-287,-20 0 287,-1 20 96,21-20-63,-19 19 319,19-19-287,-20 20 31,20-20-224,0 0 96,0-1-448,0 2 192,20-21-64,-20 19-416,19-19-897,2 0-193,-21 20-1217,20-20-4644</inkml:trace>
  <inkml:trace contextRef="#ctx0" brushRef="#br0" timeOffset="6880.3935">20835 8044 8391,'-22'-40'3171,"22"20"-2242,0 0 1570,22 0-1250,-3 0-160,0 1-352,22-1-289,-22 0 129,20 20-1,-17 0-127,-3 0-385,-19 0 160,19 20 96,1 0-160,-20-1 225,-20 21-289,1-20 128,0 0-192,-3 0 96,-17 0 160,-1-1-320,1-19 32,20 0-160,-3 0-192,3 0-353,19 0-480,0 0-1409,0-19-3941</inkml:trace>
  <inkml:trace contextRef="#ctx0" brushRef="#br0" timeOffset="7092.4056">21131 7964 11883,'20'20'2146,"-20"-20"-961,0 20 1217,-20 0-512,20-20-577,0 20-512,-19-1-481,19 1-31,-20 0-129,1 0-224,19 0-225,-21 0-127,21 0-897,0-20-449,0 0-961,0 19-2658</inkml:trace>
  <inkml:trace contextRef="#ctx0" brushRef="#br0" timeOffset="7360.421">21410 7746 9513,'0'0'3459,"0"0"-3203,0 0 1506,0 20 352,-21 19-609,2-19-224,-1 20-416,20 0 32,-19-1-256,-3-19-513,22 0 32,0 0-320,0-20-321,0 0-576,0 0-1089,0 0-1377,22 0-5798</inkml:trace>
  <inkml:trace contextRef="#ctx0" brushRef="#br0" timeOffset="8118.4643">21490 7587 8007,'0'0'1089,"0"0"1986,0 0-416,0 0-866,0 0-383,0 0-417,0 0-65,0 0-63,0 0-320,0-20-193,0 20 32,0 0-159,0 0-1,0 0-64,0 0-64,0 0 192,19 0-256,-19 0 161,0 0-1,0 0 192,0 0-384,0 0 96,0 0 32,19 0-64,-19 0-64,20 0 193,-20 0-290,21 0 130,-21 0-66,19 0 33,-19 0 33,20 20-33,-20-20 0,0 0 64,0 20 0,0-20 32,0 20 160,-20-20-352,20 0 320,0 19-352,0-19 320,0 20-288,0-20 256,0 20-320,-19-20 192,19 20-64,0-20 0,0 20-32,0-20 64,-21 20-64,21 0 192,0-1-320,0 1 160,0 0 96,0 0 32,0 0-192,21 20 192,-21-21-32,-21 21-224,21-20 224,0 20-96,-20-20 256,20 19-192,0-19-128,-19 20 128,0-20 32,19 19 32,-22-18 64,3-2 97,0 1-33,19 0-160,-20-20 192,-1 20-32,2-20 33,-1 0-353,1 0-97,-3 0 1,-16 0-929,18 0-1185,-1-20-1217</inkml:trace>
  <inkml:trace contextRef="#ctx0" brushRef="#br0" timeOffset="8793.5029">21964 7249 10954,'0'-20'1858,"-19"20"-353,0 0 897,-1 0-1185,-20 20-512,1 20 640,19-20-544,-20 40-160,20-21-97,1 1-287,-2 0-257,21-21 96,0 21-224,21-20-417,-2-20 65,1 0-33,-1 0-160,-19-20 385,21 0 128,-21 0 128,-21 1 64,21 19 0,-19-20 32,19 0-480,-20 20-353,20 0-1505,0 0-3011</inkml:trace>
  <inkml:trace contextRef="#ctx0" brushRef="#br0" timeOffset="9090.5199">22085 7249 11210,'19'-20'2146,"-19"20"224,0 20-544,-19-20-256,19 20-609,-20 20-1,-1-20-223,2 20-224,-1-21-225,1 1-128,-3 20-64,22-20 64,-19-20-416,19 20 224,19-20 0,3 0 64,-3 0-160,20 0-417,-18 0-384,18 0-480,-20 0-673,3 0-2818</inkml:trace>
  <inkml:trace contextRef="#ctx0" brushRef="#br0" timeOffset="9291.5314">22145 7369 13164,'0'0'1121,"0"0"705,-22 19 928,22 1-1088,-19 0-449,19 20-448,-19-20-97,-1 19-543,20-19-193,-21 0-897,2 0-1346,19-20-3522</inkml:trace>
  <inkml:trace contextRef="#ctx0" brushRef="#br0" timeOffset="10251.5863">22104 7885 9352,'-19'0'2114,"19"0"-672,0 0 832,0 0-512,19 0-289,0 20-224,41-20-288,-19 0-32,17 0-449,2 0 321,0 0-449,0 0 289,-1 19-385,1-19 65,0 0-97,-2 0 32,-17 0-256,-3 0 96,-16 0 96,-3 0-160,0 0-96,-19 0 192,0-19-31,0 19-130,-19-20-127,0 0 64,-22 20 192,22 0-160,-1-20-96,-1 20 192,2 0 128,-1 0-320,20 0 256,0 0-192,0-20-32,0 20-224,0 0 224,20 20 288,-1-20-320,2 0 128,18 20 160,-20 0-128,3 0 0,-22-1-96,0 1 416,0 0-224,0 0 128,-22 0 64,3-20-63,0 20-97,-1-20-32,-1 0-64,2 0-352,-1 0-737,1 0-1025,19 0-1378</inkml:trace>
  <inkml:trace contextRef="#ctx0" brushRef="#br0" timeOffset="11442.6544">23255 7666 5893,'0'0'2370,"0"0"321,19 0-769,-19 0-545,0 0-64,0 0-192,0 0-320,0 0-160,0-20-161,0 20 97,0 0-257,0 0 64,-19 0 97,19 0-289,0 0 96,0 0-96,0 0 33,0 0-33,0 0 64,0 0-288,0 0 192,0 0 0,0 0-32,0 0-31,0 0-1,0 0 64,-19 0 64,19 0-320,0 0 128,0 0 0,0 0 128,0 0-192,-20 0 128,20 0-32,0 0 64,-19 0 33,19 0 63,0 0-192,-21 0 0,21 0 0,-20 0 96,20 0 0,0 0-64,0 0-64,0 0-192,-19 0 288,19 20-192,0-20 192,0 0-320,0 0 320,0 20 32,0-20-320,0 20 384,0-20-416,0 20 416,0-20-416,0 20 192,0 0 0,19-1 32,-19-19 224,20 20-256,-20 0-96,0-20 384,0 20-192,0 0-128,-20 0 192,20-20 160,-19 20-384,-22-1 256,22 1-31,19-20-97,-20 20-160,20-20 224,-19 0-257,19 0-127,0 20-128,19-20 160,-19 0-33,0 20 161,20-20 64,-20 20 32,0 0 32,-20-20 64,20 19 0,-19 1 192,-2 0-192,1 20 193,1-20 31,0 19 0,-3-18 33,-16 18-1,38-19 64,-20 0-192,20-1 97,0 2-353,0-2 224,0 1-288,20 20-225,-1-40-928,0 20-416,3 0-802,-3-20-2690</inkml:trace>
  <inkml:trace contextRef="#ctx0" brushRef="#br0" timeOffset="12253.7008">23773 8024 15406,'19'-20'224,"-19"20"993,0 20 1314,0-20-834,-19 20-319,-3-1-353,3 21-321,-1-20-415,1 0-161,-2 0-128,21 0-321,-20-1-575,20 2-706,0-21-352,0 0-800,0 0-3556</inkml:trace>
  <inkml:trace contextRef="#ctx0" brushRef="#br0" timeOffset="13185.7541">23931 7746 6950,'0'0'2659,"0"0"-738,0 0-31,0 0-384,0 0-33,0 0-160,0 0-320,0-20-96,0 20 32,0 0-288,0 0 63,0 0-448,0 0-31,20 0-1,-20 0-128,0 0-64,19 0 32,-19-20 96,20 20-160,-1 0-32,-19 20-160,21-20 224,-21 0-64,0 0 64,20 20-32,-20 0 224,0-20-128,0 19-160,0 1 224,0 0 97,0 0-289,-20-20 96,-1 20 0,2 0-32,19 0-32,-20-20 0,20 19-64,-19 1 160,19-20-384,0 20 288,0 0-97,0-20 97,0 20-32,0 0 0,0 0 32,0-1 32,19 1-32,-19 0 64,0 0-31,0 0-1,0 20 0,0-21 64,-19 2 32,19-2 128,-20 21 32,20-20 1,-21 20 223,2-21-384,-1 21 128,1-20 129,-2 0-97,-18 0-96,20-1-96,-3-19-160,-17 0-416,-1 0-1090,20 0-736,1-19-2082</inkml:trace>
  <inkml:trace contextRef="#ctx0" brushRef="#br0" timeOffset="13933.7969">24327 7388 8936,'0'-19'769,"0"-2"2306,0 21-929,-20 0-641,1 0-576,0 21 160,-3-2-128,-16 1-417,18 20 65,-1 0-289,1-21-224,20 21-288,0-20 128,0 0-256,20 0-65,-20 0 161,21-20 32,-1 0-32,-20 0 352,0-20-320,-20 0 160,-1 20-64,1-20-225,20 20-447,-19-20-1186,19 20-3619</inkml:trace>
  <inkml:trace contextRef="#ctx0" brushRef="#br0" timeOffset="14321.8191">24466 7369 12267,'20'-21'1474,"-20"21"1280,-20 0-1537,20 21-128,-19-21 64,0 19-448,-3 1-128,3 0-225,-1 0-192,20 0-96,0 0-32,0-1 32,0-19-96,20 20 96,-20 0-64,19-20-384,3 20 192,16-20-353,-18 0-63,1 20-193,-2-20-480,1 0-801,-1 0-1794</inkml:trace>
  <inkml:trace contextRef="#ctx0" brushRef="#br0" timeOffset="14545.8319">24526 7527 11883,'0'0'833,"0"0"2530,0 20-1025,-19-20-1089,-2 20-352,1 0-96,20 0-545,-19 0-224,19-1-192,-19 1-641,19 0-1089,-22-20-1473,22 20-6118</inkml:trace>
  <inkml:trace contextRef="#ctx0" brushRef="#br0" timeOffset="15828.9053">24247 7428 6470,'0'0'1153,"0"0"0,0 0-160,0 0 224,0-20 32,0 20-128,0 0-256,0 0-128,0 0 31,0 0-63,0 0-128,0 0-129,0 0 32,0 0-127,0 0-129,0 0-64,0 0 0,0 20 161,-19-20 63,19 0-224,0 0 160,0 0-31,-19 20-129,19-20 128,-20 0-352,20 0 160,0 20 64,-21-20-320,21 0 160,0 20 64,0-20-32,-20 0 32,20 19 161,0-19-386,-19 0 225,19 20-64,0-20 0,-19 20 97,19-20 95,0 0-352,0 20 320,0-20-288,-22 0 96,22 0 64,0 20-32,0-20 0,0 0 0,-19 0 32,19 20 160,0-20-384,0 0 192,-19 20 0,19-20 0,0 0 0,0 19 0,-20-19 32,20 20-64,0-20 64,0 0-64,0 0 32,0 0 0,0 20 0,0-20 0,0 0 160,0 0-320,0 20 160,0-20 0,0 0 0,0 20-32,0-20 64,0 0-64,0 0 160,0 0-224,0 0 0,0 0 192,0 20-160,0-20 128,20 0-96,-20 0 64,0 0-64,0 0 64,19 0-64,-19 0-32,0 0 64,19 0 0,-19 0-97,0 0 97,0 0-32,22 0 32,-22 0-32,0 0 193,19 0-354,-19 0 289,0-20-160,0 20 128,19 0 65,-19 0-65,0 0-160,0-20 64,0 20 96,0 0 96,0 0-256,0-20 128,20 20 32,-20 0 32,0-20 0,-20 20 32,20-20 128,0 20 1,0-19-33,0 19-256,-19 0-32,19-20-257,0 20-736,0 0-1409,-19 0-5061</inkml:trace>
  <inkml:trace contextRef="#ctx0" brushRef="#br0" timeOffset="21369.2222">23274 7964 6886,'0'0'1089,"0"0"-192,0 0-192,0-20 31,0 20 33,0 0-96,0 0-1,0 0 1,0 0-32,22 0-1,-22 0 97,0 0-225,0 0 161,0 0-32,0 0-193,0 0-192,0 0 0,0 0-31,0 0-33,0 0-32,0 0 0,-22 0-32,22 0 96,-19 0-31,19 20-1,-19-20 32,19 0-32,-20 20 129,1-20-257,19 20 320,-21 0-320,21-20 128,-20 20-96,20-1 32,0-19 97,0 20-33,-19-20-224,19 20 160,0 0-128,0-20 128,0 20-160,0-20 32,0 20 128,0 0-128,0-20-128,0 19 128,0-19 32,19 0-32,-19 21 32,0-21-32,20 0-32,-20 0 96,21 0-320,-21 0 160,19 0 64,-19 0-64,20 0 192,-20 0-128,19 0-32,0-21 64,-19 21 0,0 0 160,22 0-320,-22 0 128,0-19 64,19 19-64,-19 0-97,20-20 1,-20 20 224,0 0-128,19-20-32,-19 20-32,0-20 96,21 20 64,-21-20-128,0 0 192,0 0-64,0 20-64,0-19 97,0-1-226,0 20 258,-21-20-65,21 20-193,-19-20-127,19 20-512,-20 0-1090,20 0-3844</inkml:trace>
  <inkml:trace contextRef="#ctx0" brushRef="#br0" timeOffset="21943.255">23414 8282 8968,'0'0'3139,"0"0"-737,0 0-576,0 0-225,0 0-223,0 0-65,0 20-320,0-1-160,-19-19-257,-1 21-351,20-2-97,-21 1-32,2-20-929,19 0-1121,0 0-2498</inkml:trace>
  <inkml:trace contextRef="#ctx0" brushRef="#br1" timeOffset="28643.6383">3643 11301 7879,'-19'-40'512,"19"21"962,-19-1 704,19 0-577,0 0 289,0 0-384,0 20-417,0 0-577,0 0-448,0 20 96,0 0 481,0 20-225,0-1-191,0 21-33,0-21-160,19 22-128,-19-2 256,0-20-320,0-18 128,0-2 96,0-19 0,-19 0 192,19 0 0,0-19-96,0-2-224,-22-18 64,22 19 128,0-19-160,0-22-64,0 2-32,22-1-384,-22 1 31,19-1-63,0 1 352,22 19-225,-22 1 417,1 18 64,-1 21 32,2 0 32,-21 21 289,20-2-225,-20 1 289,0 20-289,0 0 224,-20-1 161,-1 1-225,2 0-224,-20-21 96,18 1-96,1 0 65,1-20-546,19 20-415,0-20-802,0 0-1345,0 0-3299</inkml:trace>
  <inkml:trace contextRef="#ctx0" brushRef="#br1" timeOffset="28959.6564">3843 11242 13612,'0'39'-96,"0"-19"160,0 20 961,0-20 609,0 19-129,0 2-768,0-22-609,0 21-32,0-20 0,0-1-32,0 2 0,0-21 65,0 0-129,0 0 384,0-21-288,19 21 160,-19-19-96,20-1-128,-1 0 257,2 0-193,-1 1 192,-1 19-64,-19-21 225,19 21-449,-19 0 32,20 0 0,-20 0 0,21 0-481,-21 0-640,20 0-672,-1-20-2243</inkml:trace>
  <inkml:trace contextRef="#ctx0" brushRef="#br1" timeOffset="29454.6847">4636 10805 16976,'21'-20'192,"-21"20"256,0 0 609,-21-20 160,21 20-96,-20 0-768,1-20-289,-1 20 32,-1 0 64,2 0-128,-1 0-96,1 0 32,-2 0 160,1 0-320,20 0 160,-19 20 32,-1-20-64,20 40 0,-21-1 352,21 2-320,0 18 320,-19-20-288,19 41 192,0-20-127,-20-1-33,20 20 128,-19-19-288,-2-1 288,1 2-96,20-2-128,-19-20 256,0-18-192,19 18-64,-22-19-64,22 0 288,22-20-128,-22 19 352,19 2 1,0-21-161,22 0-64,-2 0-32,-20 0-32,22 0-64,-22 0-768,1 0-450,1-21-864,-2 21-4452</inkml:trace>
  <inkml:trace contextRef="#ctx0" brushRef="#br1" timeOffset="31333.7922">4794 10944 8936,'-19'0'801,"0"0"-1,19 0 930,0-20-96,0 20-225,0 0-897,19 0-415,-19 0 287,19-20 32,1 20-63,21-19-33,-22 19-32,22 0 65,-22 0-129,0 0-32,1 0-64,1 0 64,-21 19 129,0 21 223,0-21-192,0 22 33,0 18-65,0 1 32,0-1-416,0 1 160,0-21-160,0 21 193,19-21-129,1 1 32,-20-19-225,19-2 161,2 1 160,-21-20-192,0 20 225,0-20-129,-21 20 320,2-20-96,-1 19-32,1-19 353,-22 0-1,3 0-287,16 21 31,-16-21 32,18 0-320,-1 0-128,1-21 32,20 21-1025,0 0-480,0-19-577,0 19-1346,0 0-4163</inkml:trace>
  <inkml:trace contextRef="#ctx0" brushRef="#br1" timeOffset="31531.8035">4794 11301 12619,'0'-20'449,"-19"20"1377,19 0-129,19 0-864,-19 0-192,20 0-449,21 0-128,-22 20-352,22-20-1218,-3 0-2562</inkml:trace>
  <inkml:trace contextRef="#ctx0" brushRef="#br1" timeOffset="31822.8201">5331 11063 12780,'20'0'160,"-20"20"705,0-20 992,0 40 33,-20-21-416,20 21-546,-19-20-351,19 20-1,-21-1-415,21 1-97,0-20-321,0 0-191,0-20-641,0 0-929,0 0-1697,21 0-3524</inkml:trace>
  <inkml:trace contextRef="#ctx0" brushRef="#br1" timeOffset="32090.8355">5548 11102 12780,'-19'0'192,"0"21"993,-1-2 384,-1 1 129,1-20-481,1 20-448,0 0-545,-1 0 321,-1 0 31,21-20-352,0 19 225,0-19-193,21 20 64,-21-20-95,20 20-129,-1-20-96,0 0-96,1 20-97,1-20-479,-1 20-193,-1-20-576,0 0-994,3 0-2273</inkml:trace>
  <inkml:trace contextRef="#ctx0" brushRef="#br1" timeOffset="32305.8478">5748 10864 15694,'-19'21'64,"-3"-2"961,3 21 353,19-21 159,-20 1-992,20 20-417,-19-20-416,19 0-417,0 0-1313,0-20-3812</inkml:trace>
  <inkml:trace contextRef="#ctx0" brushRef="#br1" timeOffset="32643.8671">5827 11123 9320,'0'19'7912,"0"-19"-7624,0 0 961,0 0 225,39 0 31,-18 0-544,18 0-449,2 0-447,-2 0 31,1 0 0,-1 0-353,2-19-159,-2 19-769,-1 0-160,-16 0-481,-3 0-1409,-19-21-2691</inkml:trace>
  <inkml:trace contextRef="#ctx0" brushRef="#br1" timeOffset="32854.8792">5847 11242 14733,'-39'39'737,"39"-19"1025,0-20-513,0 20 385,39-20-289,-20 0-801,22 0-159,-2 0-449,1 0 0,-1 0-257,-18-20-287,18 20-193,2-20-929,-22 20-608,1-20-2434</inkml:trace>
  <inkml:trace contextRef="#ctx0" brushRef="#br1" timeOffset="33105.8935">6165 10944 12459,'-20'0'1057,"20"19"-224,-19 1 769,-3 1 159,-16 18-31,18 20-481,-20-19-448,1 20-545,18-20-96,-18-1-128,19 1-192,-1-20-256,2 0-801,19-1-929,0-19-2659</inkml:trace>
  <inkml:trace contextRef="#ctx0" brushRef="#br1" timeOffset="33483.9151">6502 10904 16559,'19'0'-96,"-19"20"961,-19 19 800,19-19 129,-20 40-256,1-20-706,-2 19-383,1-19-321,1 20 96,0-21-384,19-19-160,-22 0-801,22 0-833,0-20-577,22 0-2305</inkml:trace>
  <inkml:trace contextRef="#ctx0" brushRef="#br1" timeOffset="33735.9296">6721 10983 14541,'-60'40'192,"40"-20"1218,-20 20 383,1-21 225,19 21-897,-1-20-576,21 0-129,-19 0 97,19 0 95,19-20 129,2 20-417,18-1-127,2-19 63,-2 0-320,1 20-449,-1-20-768,2 0-737,-22 20-1121,1-20-6854</inkml:trace>
  <inkml:trace contextRef="#ctx0" brushRef="#br1" timeOffset="35317.02">7017 11123 18993,'-19'19'-128,"19"-19"-128,0 0 448,0 0-192,0 0 32,0 0-1409,19 0-3299</inkml:trace>
  <inkml:trace contextRef="#ctx0" brushRef="#br1" timeOffset="35431.0265">7077 11242 14221,'0'0'192,"0"0"0,0 0 1025,-19 0-160,19 0-800,0 0-1346,0 0-5894</inkml:trace>
  <inkml:trace contextRef="#ctx0" brushRef="#br1" timeOffset="36079.0636">8011 11102 7206,'-21'-19'1250,"2"19"1536,-1 0-992,-20 0 192,20 0-353,-19 19-416,18 2-224,-18-2 321,-1 1-257,20 20 128,1 0-352,0-21-289,19 1-160,0 20-288,19-20 97,0 0-129,1-20-353,20 19-351,-1-19-545,21 0-257,-19 0-832,-2 0-1473,1 0-5670</inkml:trace>
  <inkml:trace contextRef="#ctx0" brushRef="#br1" timeOffset="36310.0768">8170 11142 13741,'0'20'800,"0"-20"578,20 0 223,-1 0-448,0 0-128,22 0-673,-2 0-63,2 0-385,-3 0-193,3 0-864,-22 0-576,1 0-2211</inkml:trace>
  <inkml:trace contextRef="#ctx0" brushRef="#br1" timeOffset="36474.0862">8228 11261 11370,'-38'20'801,"18"0"1345,20-20-737,20 0 65,-1 0-257,22 0-705,-2-20-415,-1 20-482,3 0-1312,19 0-4613</inkml:trace>
  <inkml:trace contextRef="#ctx0" brushRef="#br1" timeOffset="37190.1271">8924 11123 11979,'-19'-21'801,"19"2"320,0 19 288,0 0-608,0 0 256,-22 19-513,22-19-31,0 21 63,-19 18-159,19-19-129,0 20 96,0-1-384,-19 1 160,19 0-192,0-20 97,0-1 31,-20-19 192,20 0-32,0-19-416,0-1 224,0 0 0,0 0 64,0-20-320,0 21 192,20-21 32,-1 0-288,0 1-129,3-1-31,17 0 224,-20 20 64,22 1-64,-22-2 192,20 21-64,-18 21 128,-21-2 224,19 21-64,-19-1 64,0 1 1,-19 0-129,-2 0 160,1-1 193,-18 1 255,18 0-191,-20-20-257,1-1-288,-2 1 192,2 0-384,18-20 160,-18 0-672,39 0-642,-19 0-479,19 0-1442,0 0-5093</inkml:trace>
  <inkml:trace contextRef="#ctx0" brushRef="#br1" timeOffset="37432.141">9341 11023 16527,'0'40'0,"-20"-20"705,20-1 416,-21 21 480,2 0-255,-20-20-706,18 20-448,1-1 1,1-19-193,0 0-64,19 0-449,0-20-384,0 20-1025,0-20-544,0 0-2050</inkml:trace>
  <inkml:trace contextRef="#ctx0" brushRef="#br1" timeOffset="37646.1532">9281 11023 12908,'19'0'2754,"2"0"-2561,-1 0 1344,-1-19-608,1 19 32,1 0-545,-2 0-256,1 0-160,20 0-96,-20 0-576,-1 19-449,-19-19-1058,19 0-2049</inkml:trace>
  <inkml:trace contextRef="#ctx0" brushRef="#br1" timeOffset="37838.1642">9221 11182 13292,'-20'20'481,"40"-20"1472,1 0-159,18 0-481,1-20-448,-1 20-577,2 0-191,-22 0-65,20-20-129,2 20-351,-22 0-833,-19 0-865,0 20-1954</inkml:trace>
  <inkml:trace contextRef="#ctx0" brushRef="#br1" timeOffset="38014.1743">9141 11341 14317,'-19'20'384,"19"-20"1506,19 0-448,3 0-193,-3 0-384,20 0-769,1 0 128,-1 0-416,2 0-545,-2 0-961,1-20-2466</inkml:trace>
  <inkml:trace contextRef="#ctx0" brushRef="#br1" timeOffset="38350.1935">9916 11063 14253,'-19'-20'577,"-2"40"1088,-18-20-544,20 20 577,-22-1-321,2 2-672,-2-2-449,22 1-96,0 0 64,19 0-416,0 0 384,19 0-320,0-1 128,22 1-64,-22 0 160,1 0-32,-1 20-192,3-21 160,-22-19 0,0 20 96,-22 0 129,3-20-65,-20 21-64,18-21-64,-18 0 0,20 0-128,-1 0-737,-1 0-640,21 0-513,0-21-3139</inkml:trace>
  <inkml:trace contextRef="#ctx0" brushRef="#br1" timeOffset="38630.2095">10314 10864 15758,'0'-20'961,"-20"40"353,-1-20-225,2 40 352,-42 0 385,23 20-609,-22-1 64,0 20-320,21 1-32,-2-1-577,22 0-64,-1-18-384,20 18-64,0-39-576,39-21-1250,-18 1-1153,18-20-4613</inkml:trace>
  <inkml:trace contextRef="#ctx0" brushRef="#br1" timeOffset="40622.3234">10314 11102 15118,'0'0'32,"0"0"32,0 21 961,0-2 833,0 1-609,-20 20-320,-1 0-417,2-1-320,19 1-64,-20-20 97,1 0-193,19-1-128,0 1-769,0-20-448,19 0-609,1 0-1377,-1-20-1730</inkml:trace>
  <inkml:trace contextRef="#ctx0" brushRef="#br1" timeOffset="40849.3364">10531 11102 10890,'0'0'1345,"-20"21"289,1-21 223,0 19-543,-3 1 191,-17 0-576,20 20-64,0-20-321,-3-1 97,3 1-129,19-20-255,19 20 95,-19-20-288,41 20 192,-22-20-192,20 0-256,-17 0-577,16 0-384,3 0-704,-22 20-1026,1-20-3107</inkml:trace>
  <inkml:trace contextRef="#ctx0" brushRef="#br1" timeOffset="41025.3465">10670 11380 11434,'0'40'993,"0"-40"705,-19 21 288,-1-2-289,-1 1-159,21 0-481,-19-20-897,-1 20 32,1-1-128,19-19-704,0 0-417,0 0-1602,0 0-2690</inkml:trace>
  <inkml:trace contextRef="#ctx0" brushRef="#br1" timeOffset="41593.379">10928 11162 12011,'0'-20'1697,"21"1"1122,-21 19-737,0 19-416,-21-19-449,21 20-96,-19 0-128,19 20-224,-20-20 63,1 19-543,19-19-97,-21 20 32,21-20-288,0-1 224,0-19-320,0 0 256,0 0-320,0 0 64,21-19-65,-2-1-31,1 0 96,-1 0-288,2 0 255,18-19-63,-20 19 288,3 20-96,-22-20-96,19 20 160,-19 0 224,0 20 33,0 0 191,-19-20-320,19 19 96,-22 1 33,22 0-161,0 0 32,0-20-64,0 20-160,22-20 96,-3 0-32,0-20 32,22 20-257,-21-20 161,-1 20 0,0-20 96,1 20-32,1 20 0,-21-20 32,0 20 192,0 0-256,0 0 192,0-1-320,-21 1-384,21 0-1058,0-20-768,0 0-1538,21 0-6374</inkml:trace>
  <inkml:trace contextRef="#ctx0" brushRef="#br1" timeOffset="41824.3922">11424 11023 7078,'41'-40'6598,"-2"20"-4355,-39 20-97,21 20-609,-21 1 321,0 18-257,0 20-384,-21 1-256,1 0-160,-19-1-513,-1 1 1,1-1-129,-2-18-224,22-2-417,-22-19-768,41 19-1505,-19-39-1987</inkml:trace>
  <inkml:trace contextRef="#ctx0" brushRef="#br1" timeOffset="42335.4214">11783 11242 13324,'-20'0'1409,"20"0"-352,0 0 1282,20 0-994,-1 0 0,22 0-224,-3 0-800,1 0-161,2 0-128,-2 0-545,1 0-704,-1 0-609,-18 0-1761,-21 0-5061</inkml:trace>
  <inkml:trace contextRef="#ctx0" brushRef="#br1" timeOffset="42472.4293">11862 11341 14605,'-19'20'737,"-3"-20"576,44 19 1,-3-19-290,0 0-543,20 0-353,21-19-416,0 19-1378,0 0-5060</inkml:trace>
  <inkml:trace contextRef="#ctx0" brushRef="#br1" timeOffset="43207.4713">12476 11222 11627,'0'-40'544,"0"40"1314,0 0-705,0 0 128,0 20-32,0 0-416,0 0-256,0 19-1,-19-19-95,19 20-97,0-1-192,-19 1-96,19-19-64,-20-2 64,20 1 0,0-20 97,0 0 127,0 0-352,-21-20-128,21 1 128,0-2-32,0-19-64,21 21 31,-21-21-191,20 0 32,18 20-385,-16-19 257,16-1 64,1 20 416,-17 20-256,16 0 256,-18 0-32,1 0 192,-2 40 32,1-20 1,-20 19-225,0 1 448,-20 0-224,1-1 129,-22 1 159,3-19 65,-3 18-161,2-19-63,20-20-193,-22 20-352,2-1 224,18-19-224,21 0-321,-19 0-704,19 0-256,0 0-929,19-19-2723</inkml:trace>
  <inkml:trace contextRef="#ctx0" brushRef="#br1" timeOffset="43451.4852">12972 11202 15855,'22'0'800,"-22"20"-704,-22 19 993,3-19 97,0 20 319,-22 0-352,22-21-416,-20 21-417,18 0-32,1-20-256,20-20-192,-19 20 160,19-20-608,19 0-706,-19 0-223,20-20-1122,1 20-3683</inkml:trace>
  <inkml:trace contextRef="#ctx0" brushRef="#br1" timeOffset="43660.4972">12972 11182 13837,'0'0'1569,"0"0"-640,22 0 1153,-3 0-801,20 0-256,2 0-288,-3-20-673,3 20 64,-2 0-288,2 0-321,-3-20-800,-18 20-513,1 0-1505,-21 0-2882</inkml:trace>
  <inkml:trace contextRef="#ctx0" brushRef="#br1" timeOffset="43842.5076">12874 11321 12267,'-20'20'705,"20"-20"576,20 20 224,20-20-223,-1-20-706,2 20-352,-2 0-160,21 0-256,-22 0-352,3 0-898,-22 0-1184,-19 0-1506</inkml:trace>
  <inkml:trace contextRef="#ctx0" brushRef="#br1" timeOffset="44008.5171">12854 11480 10473,'-19'20'3171,"-2"-20"-2017,21 0 767,0 0-704,21 0-95,-2 0-546,20 0-640,2 0-192,-3-20-705,23 20-1890,-21 0-4388</inkml:trace>
  <inkml:trace contextRef="#ctx0" brushRef="#br1" timeOffset="44329.5355">13608 11222 13644,'-19'0'385,"-1"0"736,-20 20 673,1-20-129,-2 19 97,22 1-865,-22 20-417,22-20 97,-1 0-385,20-1 32,0 1-32,20 0-128,-20 20-96,19-20-32,2 0 224,-21 0-160,20-1 32,-20 2 0,0-2-128,-20 1 224,-1 0-64,2-20 1,-1 0-65,-20 0-385,20 0-448,1 0-544,0 0-609,19-20-1601</inkml:trace>
  <inkml:trace contextRef="#ctx0" brushRef="#br1" timeOffset="44618.552">13926 11083 14926,'0'-20'1729,"0"20"-640,-19 0 64,-1 20-192,-1-1 673,-18 21-33,-2 0-608,3 0 160,-22 39-32,21-19-416,-21 20-64,19-21-385,22 20-224,-1-19 64,20-20-512,20-1-577,-1-19-801,41 0-1313,-19-20-3171</inkml:trace>
  <inkml:trace contextRef="#ctx0" brushRef="#br1" timeOffset="46599.6653">13926 11321 5765,'0'-20'961,"0"0"1697,0 20 65,0 0 32,0 0-994,0 0-1120,0 20 416,0 0-64,0 20-289,-19-21 1,19 1-160,0 21-65,-20-22 33,20 21-481,0-20 0,-21-1 128,21-19-416,0 21-577,0-21-448,21 0-545,-1 0-1569,-1-21-4100</inkml:trace>
  <inkml:trace contextRef="#ctx0" brushRef="#br1" timeOffset="46861.6803">14224 11321 13773,'0'0'256,"-21"0"737,2 20 128,-1 0 448,-20-1-480,1 1-96,-2 0-448,2 20 384,20-40-257,0 20-191,-3 0-97,22-20-128,0 0-224,0 0 64,22 0-31,16 0-33,-18 20-97,20-20 162,-1-20-610,2 20-320,-2 0-192,1 0-320,-20 0-641,-1 0-1313,1 0-2306</inkml:trace>
  <inkml:trace contextRef="#ctx0" brushRef="#br1" timeOffset="47077.6927">14441 11142 15566,'-19'0'128,"19"20"609,-19 0 736,19 0-95,-20 0-481,20 0-641,0-1-128,0 21-128,0-20-769,0 0-1185,0 0-3395</inkml:trace>
  <inkml:trace contextRef="#ctx0" brushRef="#br1" timeOffset="47281.7043">14542 11500 9545,'-21'60'5413,"1"-41"-4869,20 1 1442,-19 0-320,-22 0-289,22-1-1025,0-19-256,-22 21-128,22-21-288,19 19-801,-20-19-929,20 0-2306</inkml:trace>
  <inkml:trace contextRef="#ctx0" brushRef="#br1" timeOffset="47880.7386">14800 11321 15086,'19'-20'865,"-19"0"1409,0 20-801,0 20 97,0 0-353,-19 0-352,-2 0 128,1-1-353,1 21 33,-1-19-481,20 18 64,-21-19-224,21-20 96,-19 20-224,19-1 128,0-19 64,19 0-224,-19-19 32,21 19-320,-1-20 192,19 20-321,-18-20 257,-2 0-65,1 1-191,-1-22 352,22 21-129,-41 20 225,19-19 64,-19 19 257,0 0-97,0 19 288,0 1 129,-19 0-417,-1-20 384,20 21-288,0-2-128,-21 1 129,21-20-257,0 0-64,21 0 128,-1 0 0,-1 0-64,22 0 32,-22-20-225,20 20 289,2-19-192,-22 19 288,0 0-320,3 0 320,-22 0-127,0 19-33,0-19 128,0 20 32,0 0-192,-22 0 192,22-1-480,-19-19-385,19 21-1089,0-21-704,0 0-1602</inkml:trace>
  <inkml:trace contextRef="#ctx0" brushRef="#br1" timeOffset="48136.7532">15414 11162 10537,'60'0'6086,"-40"0"-5317,-20 20 1409,19 0-352,-19 20-33,0-1-191,0 1-577,-19 0-128,-1-1-353,-20 21-384,20 0 97,-19-20-257,20-1 0,-22 1-385,22 0-672,0-21-1057,-3 1-640,3 0-3076</inkml:trace>
  <inkml:trace contextRef="#ctx0" brushRef="#br1" timeOffset="51130.9245">15513 11043 8359,'-19'0'225,"19"-20"1568,0 20 1,19 0 64,-19 0-353,41-19-448,-22 19-384,1 0-1,20 0-95,-20 0-193,20 0 1,-20 0-161,-20 0-160,19 0-128,-19 0 96,19 19 128,-19 1-224,0 0 128,0 0 224,0 20 193,-19-1 192,19 1-225,-19 0-128,19 19-96,-20 1-127,20-1-194,0 1 129,0-20 129,20 0-322,-1-1 226,-19-19-33,19 0-257,-19-1 225,0 2 128,0-21-160,-19 19 64,0 1 129,-1 0-225,-20-20 160,1 20 64,-2 0 64,-19-20 0,41 20-160,-20-20-96,18 0-192,21 0-769,0 0-704,21 0-866,-2-20-3587</inkml:trace>
  <inkml:trace contextRef="#ctx0" brushRef="#br1" timeOffset="51497.9455">16348 11222 14413,'20'0'352,"-40"0"161,-1 0 1088,2 20-31,-1-1-289,-20 1-544,-19 0-161,19 0-383,1 0 223,20 0 64,-3-1-159,22-19-65,0 20-192,22 0 352,16-20 1,1 0-449,2 21 160,-2-21-96,1 0-224,-1 0-449,2 0-320,-22 0-256,22 0-865,-41 19-1089,19-19-2754</inkml:trace>
  <inkml:trace contextRef="#ctx0" brushRef="#br1" timeOffset="51680.9559">16110 11520 17104,'-19'19'608,"38"2"545,0-21 993,20 19-640,2-19-641,-2 0-545,21 0-224,-20 0-801,18 0-1216,-17 0-2019</inkml:trace>
  <inkml:trace contextRef="#ctx0" brushRef="#br1" timeOffset="53932.0847">2928 12453 14221,'22'-20'384,"-3"20"-480,-19-20 1217,0 20 32,0 0-96,-19 0-384,-3 20-289,3-20 33,-1 40-97,-20-20 161,20 0 191,-18 19 33,-3 1-321,22-20-224,-1 0-32,20-20-31,0 19-1,0-19 128,0 21-320,20-21 128,-1 0 0,0 19-32,22-19-256,-22 0-353,1 20-192,20-20-288,-20 20-224,-1-20-705,3 0-737,-3 0-1184</inkml:trace>
  <inkml:trace contextRef="#ctx0" brushRef="#br1" timeOffset="54106.0947">2849 12770 5893,'-58'0'4644,"36"21"-2594,3-21 577,19 0-417,0-21-448,0 21-673,0 0-289,19 0-319,3 0-161,-3 0-192,20 21 97,-18-21-450,18 0-928,2 0-1665,-3 20-8649</inkml:trace>
  <inkml:trace contextRef="#ctx0" brushRef="#br1" timeOffset="55079.1503">4438 12155 9993,'19'-20'1601,"-19"20"-1376,-19 0 864,-1 0-353,-20 0 738,1 20-225,-21 0-448,19 0 64,-17-1-1,17 2 65,22-2-96,-22-19-128,3 21-33,18-2-415,-21-19 63,3 20-192,18 0 0,20-20-384,0 20 288,0-20 96,20 0-96,18 0 0,3 20 160,-2-20-192,21 0-64,0 20 64,-21-20 0,21 19 0,-21-19 32,1 20-32,-20-20 192,-1 20-288,-19 0 385,0-20-289,0 20 64,-19 0-32,-20-20 64,-2 39-64,-19-19-32,2 0-32,-2 20 64,0-21-32,0 21 192,2-20-288,-2 20 0,21-21 384,18 2-480,1-1 224,20-1 320,0-19 33,41 0 223,-2 20-255,21-20-225,19-20 64,1 20 192,-1-19-224,1 19-31,-1-20 63,-21 20 96,2-21-320,0 21 0,-21-19-128,-18 19-545,-1 0-608,-1 0-737,-19 0-256,0 0-2403</inkml:trace>
  <inkml:trace contextRef="#ctx0" brushRef="#br1" timeOffset="56788.2481">3525 13228 11466,'0'-21'161,"0"21"351,0 0 1057,-21 0 161,21 21-385,0-1-127,0-1-546,0 21-63,0 0-225,0-1-32,-20 1-384,20 0 64,0-20 33,0 1-65,0-3-161,-19 2-703,19-20-610,0 21-544,0-21-256,0 0-545,19-21-992</inkml:trace>
  <inkml:trace contextRef="#ctx0" brushRef="#br1" timeOffset="57043.2627">3624 13386 6566,'39'-39'3203,"-39"39"-160,0 0-641,0 0-1153,0 0-768,0 0 31,0 0 161,-20 20-129,20-1-31,-19 1-129,19-20-32,-19 20-256,19-1 193,0 2-385,0-21 288,0 0-128,0 20 0,19-20-32,-19 0-128,19 21 96,1-21-64,20 0 0,-20 0-481,-1 0-159,2 0-674,-1 0-704,-20 0-1986</inkml:trace>
  <inkml:trace contextRef="#ctx0" brushRef="#br1" timeOffset="57275.2759">3901 13069 13420,'0'0'417,"0"0"-834,0 0 1186,0 19 993,0 1-449,0 1-544,-19 18-513,19-19-160,0 20-64,0-20-480,0-1-962,0 1-1729,0-20-3843</inkml:trace>
  <inkml:trace contextRef="#ctx0" brushRef="#br1" timeOffset="57663.2981">4318 13207 8712,'0'0'96,"0"-19"961,-20 19 833,20 0 224,-19 0-385,0 0-415,-3 0-290,3 0-63,-1 19-96,1 2-256,19-1-129,-21 19-256,1-19 65,20 20-353,0-20 224,0-1-160,0 1 0,20-20-385,1 20-287,-2-20-161,1 19-512,-1-19-673,3 0-1217,-3 0-1474</inkml:trace>
  <inkml:trace contextRef="#ctx0" brushRef="#br1" timeOffset="57866.3097">4219 13326 12011,'-20'21'993,"1"-21"-481,19 0 962,0 0-193,0 20-288,0-20-449,19 0-351,1 0-97,-1 0-353,3-20-864,-3 20-1473,20 0-3075</inkml:trace>
  <inkml:trace contextRef="#ctx0" brushRef="#br1" timeOffset="58516.3469">4657 13049 8712,'0'0'256,"0"0"1826,0 0 416,0 0-832,0-20-545,0 20-256,0 0-32,0 0-257,0 0-127,0-20-65,0 20-32,0 0 33,0 0-193,0 0-224,0 20 96,-21-20-32,21-20 0,0 20 128,0 0-32,-20 0-256,20 0 160,0 0 0,-19 20 160,19-20-352,0 0 160,-20 0 0,20 20 192,0-20-384,-21 0 320,21 0-288,0 20 224,0-20-256,0 19 128,0-19 32,0 20 128,0-20-256,0 21 96,21-2 96,-21-19-160,20 20 224,-20-20-256,0 20 192,0-1 0,0-19 64,0 21-32,0-21-32,-20 20 32,20-1 0,-21 1 96,21-20-64,-19 20 96,-1-1-31,20 2 223,-19 18-128,19-19 0,-21 0-224,21 20 193,0-20-225,0 19-96,0-19 64,21 1-513,-2-2-896,-19 1-449,20-20-2338</inkml:trace>
  <inkml:trace contextRef="#ctx0" brushRef="#br1" timeOffset="58811.3638">4734 13445 9064,'-19'-19'1570,"19"-1"-1602,0 0 672,0-19 353,19 18 480,3-18-672,-22 19-288,19 1-1,0-1 65,1 20-65,-20-21-95,21 42 95,-1-21 97,-20 20-97,0-1 65,0 1-129,0 0-96,0-1-127,-20 2-65,20-1 96,-21-1-512,1-19-257,20 20-928,-19-20-993,19 0-3588</inkml:trace>
  <inkml:trace contextRef="#ctx0" brushRef="#br1" timeOffset="58984.3737">4953 13267 10666,'41'20'448,"-41"0"-96,0-1 1890,-21 2 289,21-1-673,0-1-929,0 1-321,-20 0-608,20-1 32,0 2 96,0-1-1025,0-20-992,0 21-2083</inkml:trace>
  <inkml:trace contextRef="#ctx0" brushRef="#br1" timeOffset="59257.3893">5252 13069 14541,'19'0'192,"-19"0"673,0 0 1377,-19 19-480,19 1-481,-20 20-512,-1-20-96,21 19-321,-19-18-224,19 18-128,-20-19 160,20 0-704,0-20-609,0 19-385,0-19-191,0 0-1058,0 21-2306</inkml:trace>
  <inkml:trace contextRef="#ctx0" brushRef="#br1" timeOffset="59907.4265">5351 12969 6470,'0'-19'2050,"0"19"896,0 0-639,0-20-738,0 20-288,0 0-64,0 0-224,0-20 128,0 20-512,0 0 224,0 0-289,0 0 65,-20 0-353,20 0-32,0 0-64,0 0-160,0 0 257,20 0-353,-20 0 288,0 0-288,0 20 160,19-20-64,-19 0-128,21 0 128,-21 0 0,0 0 0,20 20 0,-20-1 0,0 1 192,0-20-288,0 20 288,19 0-320,-19 0 352,0 0-416,-19-1 192,19 1 192,0 1-416,0-2 192,0 1 128,0 0-224,0-1 320,0 2-384,19-1 192,0 19 96,-19 0 32,0-18-256,20 18 160,-20 1 160,0-21 321,0 22-97,0-2-64,0-19 321,-20 1-385,20-2 97,-19 1-257,0 1-256,-1-3 288,-1-18-769,2 0-1377,-1 0-1217,1 0-3075</inkml:trace>
  <inkml:trace contextRef="#ctx0" brushRef="#br1" timeOffset="62701.5863">5707 12751 9160,'22'0'256,"-22"0"2371,0 0 256,0 0-801,0 0-993,0 0-289,0 0-95,0 0 64,0 0-161,0 0-287,0 0-129,0 0 32,-22 0 96,22 0-224,0 0-192,0 0 192,-19 0-96,19 0 97,-20 0-65,20 0-32,0 0 32,-19 0-32,19 0 32,0 0-32,0 0 0,0 0 192,-21 0-192,21 0-160,0 0 192,0 0 32,0 0-128,0 0 96,0 0 192,0 0-160,0 0-64,0 0 0,0 0 192,0 0-192,0 0 224,0 19-320,0-19 256,0 21-224,-20-21 64,20 20 32,0-20-32,0 19-32,0 1 32,0-20 0,0 20-32,0-20 32,20 0-32,-20 20 64,21-20-128,-21 0-96,19 20 192,-19-20-32,20 20 160,-20-20-192,19 20 32,-19-20 96,0 19 32,0-19 32,-19 20 0,19-20-95,0 0 31,-20 20 96,1-20-160,19 0-192,-21 0-225,21 0-352,-20 0-256,20 0-512,0 0-289,0 0-1056,0 0-2211</inkml:trace>
  <inkml:trace contextRef="#ctx0" brushRef="#br1" timeOffset="63017.6044">6006 12731 9641,'0'0'3075,"0"0"-2915,0 0 1826,-20 20-1,1-1-223,-2 2-577,-18 18-800,19-19-65,-1 20-256,21-20-64,0 0-64,0 0 32,0-1-256,21-19-97,-1 0 129,-1 0-160,1-19 416,1-1-96,-21 0 96,0 0-33,0 0-31,0 0-192,0 0-577,-21 20-1985</inkml:trace>
  <inkml:trace contextRef="#ctx0" brushRef="#br1" timeOffset="63857.6524">6839 12314 9929,'-19'-39'833,"-1"18"1633,20 21-480,-19 0-705,19 21-288,0-2 96,0 1-352,0 0-129,0 20-255,0-20 63,0 39-96,19-19-384,-19-1 160,0 1-96,0 20-32,0-20 32,0-21 96,0 1 129,0 0-33,0-20-384,-19-20 224,19 0-32,0-20 0,0 21 0,-22-21-96,22-20-97,0 21-191,0-41-289,22 1-63,-3-1-33,20-19 609,-20 39 96,3 41 96,-3-1 256,0 20 129,-19 0-33,0 20 0,0 20 161,0-1-33,0 1-159,-19 0 287,0 0-384,-3-1-31,3-19-129,0 0-32,19 0 96,-20 0-448,1-1-801,-3 1-673,22-20-1025,0 0-3330</inkml:trace>
  <inkml:trace contextRef="#ctx0" brushRef="#br1" timeOffset="64170.6703">6978 12334 12972,'20'40'384,"-20"-20"-256,0-1 1218,0 21 159,19-20 96,-19 20-736,0-21-480,0 21-193,0 0-96,0-20 32,0-1-32,0 2 96,0-21 1,0 0-97,0 0-96,0-21 32,0 2 0,0-1 0,0-20 0,22 20 192,-3 0-32,-19 1 32,19-1-192,1 20 96,1 0-63,-2-20-65,1 20 0,-1 0 0,2 0-1025,-1 0-705,-1 0-2370</inkml:trace>
  <inkml:trace contextRef="#ctx0" brushRef="#br1" timeOffset="64672.699">7831 11877 18417,'-19'0'0,"-1"0"224,20 0 289,-40 0 608,20 0-256,1 0-513,0 0-320,-22-20 96,41 20-256,-20 0 160,1 0-32,19 0-96,-21 20 32,21 0 32,-20 0 160,20 20-64,-19 19-64,19 1-32,-19-1-32,19 20 64,-20-18 96,20-2 96,-21-19 128,21-1 33,-19 1-33,-1 20 32,20-1-63,-19 1-161,-2-1-32,1-19 96,20-1-320,0 21 64,0-40 160,0 20-128,0-20 224,20 0-160,1 0-32,-2-20-32,1 0 96,20 0 192,-20-20-256,-1 20-192,20-20-224,-18 20-1122,-21-20-736,19 20-4196</inkml:trace>
  <inkml:trace contextRef="#ctx0" brushRef="#br1" timeOffset="66563.8072">8031 12235 7847,'0'19'5445,"0"2"-5541,0-2 673,0-19 512,0 20 544,0 20-704,0-20-513,0 19-255,0-19-33,0 20-96,0 0 64,-20-21 96,20 1 96,0 0 97,0-20-193,0 0-96,0-20 160,0 0-352,0-19 288,0 19-256,0-20 160,0 1-96,20-1-96,19-20-32,1 1-224,-1 19 160,21 0 256,-19 20-257,-22 20 129,1 0 32,-1 20 64,0 0 64,3 19 97,-3 1 159,-19 0-192,0-20-128,0 20 288,-19 0 1,-3-1 191,-16-19-63,-1 20-1,-2-1-480,2-19 96,-1 0-64,1-20-160,18 0-545,1 0-480,1 0-705,19-20-2242</inkml:trace>
  <inkml:trace contextRef="#ctx0" brushRef="#br1" timeOffset="66790.8202">8566 12254 9961,'0'21'5990,"-20"-2"-5894,20 1 929,-19 0 352,19 20 160,-20-20-319,-1 19-770,2 1-480,-1 0 96,20-21-96,-19 21-160,19-20-481,0-20-416,0 0-993,0 0-2018</inkml:trace>
  <inkml:trace contextRef="#ctx0" brushRef="#br1" timeOffset="67005.8325">8527 12254 12203,'0'0'1153,"19"-19"321,1 19 1120,1 0-1281,18 0-64,-20-21-672,22 21-257,-22 0-256,22 0-32,-2 0-32,-20 0-736,2 0-385,-1 0-961,-1 0-1890</inkml:trace>
  <inkml:trace contextRef="#ctx0" brushRef="#br1" timeOffset="67196.8434">8566 12354 14605,'0'0'417,"0"20"1505,21-20-897,-2-20-97,1 20-511,20-20-161,-1 20-416,-19 0 64,20 0-96,-20 0-833,-1 0-1025,2 0-2435</inkml:trace>
  <inkml:trace contextRef="#ctx0" brushRef="#br1" timeOffset="67384.8542">8507 12513 13933,'-21'19'672,"2"1"770,19-20 319,0 0-95,19 0-1025,-19 0-193,41 0-384,-22 0-448,22-20-353,-2 1-736,1 19-1859</inkml:trace>
  <inkml:trace contextRef="#ctx0" brushRef="#br1" timeOffset="67737.8744">9321 12175 14125,'0'-20'897,"-21"20"608,2 20-192,-20-20 161,-21 39 159,19-18-704,2-2-288,-1 2-193,20-2 1,1 1-353,19 0-128,-19 0 32,19 0 224,0 0-256,19-1-96,20 1 256,-18 0-448,18 0 256,2-20 192,-22 20-256,0 0 160,-19-1 192,0-19-288,0 20 96,-38 0 0,16-20 128,-17 20-576,20-20-225,-22 20-544,3-20-289,18 0-832,20 0-3011</inkml:trace>
  <inkml:trace contextRef="#ctx0" brushRef="#br1" timeOffset="68019.8905">9678 11996 10794,'19'-39'4644,"-19"39"-3331,0 0 257,-19 0-962,0 39 1282,-22-19-480,2 40-385,-2-1-353,3 1 449,-3-1-192,2 1-384,20 0-97,-2-21-224,21 21-320,-20-20-160,20 19-1025,20-19-1954,1-1-1538</inkml:trace>
  <inkml:trace contextRef="#ctx0" brushRef="#br1" timeOffset="68551.9209">9818 12254 10602,'19'-40'1313,"-19"21"609,0 19 192,19 0-449,-19 0-223,0 19-225,0 2-352,0-2 31,0 21-255,0-20-193,0 20-352,0-20 161,0 19-385,-19 1-161,19 0-255,0-1-353,0-19-32,0 0-384,0-20-32,0 0-417,0 0-1217,19-20 417,1 0 512,1 1-1121</inkml:trace>
  <inkml:trace contextRef="#ctx0" brushRef="#br1" timeOffset="68741.9318">10075 12235 8584,'39'-60'2786,"-39"60"-95,0 0-833,0 0-449,-39 20-224,20 20-160,-2-21 160,-18 21-256,19-20-64,-1 0-193,21 0-255,-19 0 63,19-20-544,0 20 288,0-1-384,0-19-224,19 20-705,2-20-545,18 20-704,2-20-2082</inkml:trace>
  <inkml:trace contextRef="#ctx0" brushRef="#br1" timeOffset="68909.9414">10273 12493 14157,'0'39'705,"0"1"159,-19-20 898,-1 0-417,1 0 193,-3-1-641,3 21-673,0-20-160,-1-20-288,-1 20-417,2-20-704,19 0-833,0 0-3011</inkml:trace>
  <inkml:trace contextRef="#ctx0" brushRef="#br1" timeOffset="69509.9757">10571 12235 14798,'20'-40'640,"-20"40"1154,0 0 288,0 0-417,0 19-512,-20 2-31,20-2-130,-19 21-159,19-20-352,-21 0 95,21 0-287,-20 20-129,20-21-256,-19 1 96,19 20 32,-19-20 32,19 0-64,0-20-64,0 0-32,0 0 63,19 0-447,0-20 96,-19 0 159,41 0-319,-22 0 192,1-19 127,20 19 225,-20-20-32,19 20-128,-18 0 256,-21 20 289,0 20 31,0-20-128,0 20 225,-21 0-161,1 0-64,20 0 65,-19-1-1,-1 1-480,20 0 128,0 0 0,0-20 32,0 0 0,20 0-256,19 0 0,-18 0-65,18-20 289,-20 0-192,22 20 32,-22-20 288,1 20-352,1 0 352,-21 0-96,0 0 64,0 20-160,0 0 128,0 0-192,-21-20-128,21 20-1314,-20 0-672,20-1-833,0-19-3715</inkml:trace>
  <inkml:trace contextRef="#ctx0" brushRef="#br1" timeOffset="69746.9893">11128 12056 17232,'79'0'1185,"-60"20"352,20-1-95,-18 2 544,-21 18-385,0 20-448,-21 2-224,2-2-320,-1 1-225,1-21-384,-2 1 96,-18 0-32,0-1-897,-21 1-640,41 0-1153,-22 0-1346</inkml:trace>
  <inkml:trace contextRef="#ctx0" brushRef="#br1" timeOffset="70252.0182">11583 12394 9320,'0'0'7303,"0"0"-6054,0 0 865,0 0-608,0 0-1,21 0-608,-1 19-192,18-19-321,-16 0-448,17 20 128,1-20-256,-1 0-769,2 0-801,-3-20-223,-18 20-1315,-1 0-3874</inkml:trace>
  <inkml:trace contextRef="#ctx0" brushRef="#br1" timeOffset="70387.0259">11643 12532 15374,'-39'20'1249,"18"-20"609,21 20-64,21-20-417,-1-20-672,18 20-385,3 0-160,-2-20-512,21 20-1058,-19 0-1953</inkml:trace>
  <inkml:trace contextRef="#ctx0" brushRef="#br1" timeOffset="72532.1486">12378 12354 11659,'-20'0'320,"20"20"128,0-20 994,0 20 319,0-20-255,0 19-770,0 21-223,-19-20-321,19 20 128,0-1-288,0 1 65,0 0-258,0-21 386,0 2-161,0-2 0,0-19 32,0-19-64,0-2-32,0 2 0,0-1 160,0-20-352,19 0 96,-19 1 96,0-21-417,20 1 289,20-1-128,-20 21 160,18-1 64,-16 40 0,-3 0 96,20 0 96,-20 19-96,3 2 449,-3 18-321,-19 1 160,0 0 32,0-21-191,0 21-1,0 0 160,-19-1-192,-3 21 32,3-20 225,-20-21-129,20 21-96,-22-20-96,22-20-64,-22 20 0,2-20-800,20 0 95,-3 0-480,3-20-352,19 20-1410,0-20-2498</inkml:trace>
  <inkml:trace contextRef="#ctx0" brushRef="#br1" timeOffset="72794.1636">12854 12334 14125,'39'-40'801,"-39"40"-385,0 0 1186,-19 20-417,-1 20 192,20-20-64,-19 19-512,-2-19 32,1 20-321,1 0-63,-1-1-481,-1 1 96,2 0-64,-1 0 128,20-21-513,-19 1-832,19-20-128,0 20-417,0-20-736,0 0-2627</inkml:trace>
  <inkml:trace contextRef="#ctx0" brushRef="#br1" timeOffset="73008.1758">12794 12294 11819,'20'0'1697,"-20"0"-960,21 0 1954,-2 0-994,1 0-159,20 0-834,-1 0-223,2 0-481,-2 0 192,21-19-384,-22 19-289,-16 0-191,16 0-610,-38 19-1024,20-19-2274</inkml:trace>
  <inkml:trace contextRef="#ctx0" brushRef="#br1" timeOffset="73206.1871">12814 12453 9096,'-39'40'4709,"19"-40"-4613,20 20 2242,0-20-865,39 0-288,-19 0-800,20-20-449,-1 20 64,2-20 96,19 20-577,-21-20-608,1 20-608,-20 0-1026,-1 0-1537</inkml:trace>
  <inkml:trace contextRef="#ctx0" brushRef="#br1" timeOffset="73357.1958">12794 12651 12716,'-60'40'992,"41"-20"674,-1 0-32,20-20-225,0 20-576,20-20-545,-1 0-256,22-20-480,-2 20-962,1-20-2273</inkml:trace>
  <inkml:trace contextRef="#ctx0" brushRef="#br1" timeOffset="73698.2153">13509 12334 14221,'0'0'192,"-40"20"160,20-20 1346,1 20 128,-22 0-417,22-1-832,-1 1-289,1 0 224,19 0-415,-21 0-162,21 0 226,0-1-129,0 1 0,21 0-192,-2 0 224,1 0-64,-1 0 160,-19-1-32,21 2-96,-21-2 609,0 1-289,-21 0 0,2-20 97,-1 0-545,-20 20 63,1-20-255,20 19-769,-22-19-416,21 0-737,20 0-2883</inkml:trace>
  <inkml:trace contextRef="#ctx0" brushRef="#br1" timeOffset="73981.2315">13926 12116 16143,'0'-21'736,"-19"21"-95,-1 21 832,-1-2 97,-18 21 31,20-1-447,-41 22-578,19-2 705,2 1-544,-2-1 192,22 1-481,0-21-448,-1 21 0,-1 0-160,21-1-929,0 1-833,21-21-1441,-1-19-4484</inkml:trace>
  <inkml:trace contextRef="#ctx0" brushRef="#br1" timeOffset="74540.2634">14025 12493 7815,'0'-20'1121,"0"20"1409,0-20 545,19 20-929,-19 0-544,0 0-129,0 0-608,0 20 192,0 0-128,0 19-353,-19 1 1,-1 0-65,20-1-608,-19-18 96,0 18-32,19-19-544,-22 0-385,22-20-705,0 19-63,0-19-449,22 0-1378,-22-19-1953</inkml:trace>
  <inkml:trace contextRef="#ctx0" brushRef="#br1" timeOffset="74792.2778">14244 12473 13036,'60'-20'1794,"-60"20"-834,0 0 482,0 20-129,-21 0 257,1 0-642,-19-1-511,18 1 191,-18 0 97,-1 0-353,20 0 33,1 0 63,-1-1-480,20-19 192,0 0 65,0 21-65,20-21-128,19 19-32,-18-19-32,-2 20-961,20-20-64,-18 20-449,-1-20-544,-1 0-1825,1 0-3716</inkml:trace>
  <inkml:trace contextRef="#ctx0" brushRef="#br1" timeOffset="75018.2908">14542 12214 17328,'0'0'224,"0"21"577,0-2 544,-21 21 961,1 0-1089,20 0-736,-19-20-385,19 19-576,-19-39-225,19 20-1121,0 0-1121,0 0-5509</inkml:trace>
  <inkml:trace contextRef="#ctx0" brushRef="#br1" timeOffset="75189.3005">14622 12632 15630,'0'40'1762,"-22"-1"384,22-19-256,-38 19-64,18-18-962,-1 18-704,-18 1-127,-2-20-514,22 0-1569,0 0-1761</inkml:trace>
  <inkml:trace contextRef="#ctx0" brushRef="#br1" timeOffset="76056.3501">14858 12493 10537,'21'-20'2147,"-21"0"-642,0 20 897,0-20-640,0 20-321,0 0-544,0 20 224,0 0 96,-21 0-384,21 19-64,-19 1-129,19-20-415,-20 20 191,20 0-256,-19-1-32,19-19-224,-21 0 128,21-1 32,0-19 0,0 0 0,0 0 33,21 0-194,-2-19 161,-19-1-224,20-20-224,20 21 160,-20-21 128,-1 20 32,1 0 0,1 0-161,-2 0 321,-19 20-64,20 0 0,-20 0 321,-20 20-161,20 0 32,0 0 0,-19 0-127,19-1-33,0 2-64,0-2-129,0-19 322,0 0-354,19 0 65,20-19 32,-18 19-192,18-21 320,-20 2-192,22-1 128,-21 20 128,-1 0-96,2 0-32,-1 0 256,-20 0-159,0 20 31,0-1 32,0 2-320,0-2-65,0-19-511,0 20-642,0-20-736,0 20-288,0-20-1506,0 0-5316</inkml:trace>
  <inkml:trace contextRef="#ctx0" brushRef="#br1" timeOffset="76299.364">15513 12235 17840,'21'19'609,"-1"2"448,-20 18 897,0 1-96,0 0-1,0-1-672,0 1 33,0 19-450,-20 1-383,-1-1-321,2 21 224,-1 0-288,1-1-512,-2-39-289,1 19-865,1-19-960,-1-20-930,20 0-3618</inkml:trace>
  <inkml:trace contextRef="#ctx0" brushRef="#br1" timeOffset="78494.4896">15513 12036 7366,'0'0'577,"0"-20"256,0 20 1601,0 0-320,21 0-416,-1 0-481,19 0-256,-18 0-225,18-20 1,1 20-513,-1 0 609,2 0-673,-2 20-256,-20-20 481,2 0-738,-1 0 385,-20 20 353,19 0-353,-19 0-128,0 20 160,-19-21 160,19 21 160,0 20-95,-20-20-354,-1 39 674,21-39-609,-19-1 384,19 1-288,0 0-128,0 19 64,0 1 33,0-1 95,0 1-352,0 0 127,0-1-127,19 1 320,-19-21-320,0 1 256,21 20-96,-21-41 64,0 22 64,0-22-96,0 1-64,-21 0 96,21-1 0,0 2 0,-19-21 0,19 0 0,-20 0 97,1 0-161,-3 20 128,-16-20-96,18 0-96,-20 0 96,20 0-513,-20 0-1217,20 0-1409</inkml:trace>
  <inkml:trace contextRef="#ctx0" brushRef="#br1" timeOffset="79100.5243">16507 12513 12491,'39'-20'865,"-39"0"1473,19 20-512,-19 0-128,0 0-930,0 0-383,-19 20 608,19-20-481,-19 20 1,-22-1-193,22 1 289,-20 20-161,-2-20 0,22 0-512,-1-1 609,-1-19-481,21 21-160,0-2 320,0-19-128,21 20-96,-1-20-192,18 0-224,-16 0-33,17 0-416,1 20-320,-1-20-64,-20 0-673,3 0-993,-3 0-2241</inkml:trace>
  <inkml:trace contextRef="#ctx0" brushRef="#br1" timeOffset="79294.5354">16387 12791 11050,'-39'20'2626,"18"-20"-447,21 0 383,-19 19-896,19-19 127,19 0-512,2 0-544,-1 0-288,-1 0-289,22 0-192,-2 20 64,1-20-417,-20 0-960,18 0-1474,3 0-4035</inkml:trace>
  <inkml:trace contextRef="#ctx0" brushRef="#br1" timeOffset="80128.5831">17061 12473 8423,'-38'0'3236,"38"0"-2980,-20 0 1409,20 0-512,0-20-31,20 20-354,-1-20-159,0 20-161,3 0 161,17-20-385,-20 20 641,22 0-257,-3 20-287,-16-20-449,-3 20 640,0 0-320,1 0-64,-20 0 33,-20-1-354,20 21 578,-38-20-321,16 20 0,-16-21-32,-3 2-96,2-2 512,-2 1 65,22 0-33,0 0-384,-1-20 96,20 19 193,20-19 127,-1 0-191,0 0-225,22 0 192,-2 0-256,21 0-160,-19 0 160,-3 0 0,-18 0-320,21-19-513,-22 19-737,0 0 129,3 0-897,-22 0-2883</inkml:trace>
  <inkml:trace contextRef="#ctx0" brushRef="#br1" timeOffset="80992.6325">17499 11996 8423,'20'0'897,"-20"0"2691,19 0-1058,-19 0-384,0 0-897,0 0-288,0 0-224,0 0-289,0 0 321,-19 0-481,19 0-352,-20 0 545,20 0-417,-19 0-32,-2 0-320,1 0 512,1 0-384,19 0 448,-19-20-384,-3 20 288,3 0-256,19 0 32,0 0-64,-19 0 256,19 0-128,0 20-32,0-20 32,0 0-32,-20 20 64,20-20-192,0 20 416,0 0-160,0-20-96,0 20-352,0-20 384,0 19 160,0-19-480,0 0 288,0 0 288,0 0-640,0 0 672,0 0-384,20 0-96,-1 21 224,-19-2-512,19 1 704,-19 0-288,22 0 0,-22-1-32,0-19 160,0 21-256,0-2 32,-22-19 449,22 0-514,-19 21 257,0-21 225,-1-21-577,-1 21 672,1 0-929,20 0 257,0 0-833,0-19 288,0 19-640,0 0-705,20 0-1922</inkml:trace>
  <inkml:trace contextRef="#ctx0" brushRef="#br1" timeOffset="81354.6532">17837 11957 7174,'-20'0'1570,"-1"0"191,2 19 1603,-1 1-1058,-20 0-384,1 20-417,19-1-384,-1-18-769,21 18 321,0-19-577,21 0-32,-1-1-128,-1-19 0,-19 0-256,20 0-289,1-19 513,-21-1 0,-21 0-192,1 0 64,1 1 256,-1 19-128,-1-21 63,2 21-223,-1-19-1313,20 19-3908</inkml:trace>
  <inkml:trace contextRef="#ctx0" brushRef="#br1" timeOffset="81973.6886">17796 12552 13164,'21'0'1057,"-21"0"288,0 0 1122,0 0-1154,-21 0-737,21 0 161,0 0-449,0 20-256,0-20 417,-19 0-705,19 20 608,0-20-320,0 0 64,0 0 32,0 0 32,19 0 449,-19 0-65,0 0-31,0 0-97,0 0-31,0 0-321,0 0 224,0 0 128,0 0-352,0 20 161,0-20 127,0 20-320,0-20 320,-19 0 257,19 0-353,0 0 32,0 0-544,0-20 641,0 0-546,0 20-127,-20-20-865,20 20-1730,0 0-1857</inkml:trace>
  <inkml:trace contextRef="#ctx0" brushRef="#br1" timeOffset="83713.7881">18432 12116 8712,'0'-21'3651,"0"21"-3395,0 21 1955,0-21-194,0 19-255,0 1-481,0 0-416,0 0-224,0 20-321,0 0-288,0-21 256,0 21-192,0-20-384,0 0-577,0 0-416,0-20-929,0 19-2082</inkml:trace>
  <inkml:trace contextRef="#ctx0" brushRef="#br1" timeOffset="83985.8037">18154 12513 15374,'-19'0'577,"19"19"1505,0-19 352,19 0-544,20 0-897,2 0 256,17 0-705,22 0 193,-1 0-353,0 0-416,1-19 192,-1 19 225,1-20-481,-39 20 128,19 0-737,-22-20-160,-18 20-896,-20 0-257,0 20-1345,-20-20-4965</inkml:trace>
  <inkml:trace contextRef="#ctx0" brushRef="#br1" timeOffset="84763.8482">18215 13108 7078,'-22'0'1506,"22"0"1184,-19 0 673,19-20-1473,0 20-609,0 0-544,19-19 128,3 19-225,-3 0-63,0 0-97,20 0-223,2 0 63,-22 0 417,22 0-481,-22 19-256,20 1 224,-39 1-128,0-2-96,0 1 224,0 0-159,-39-1-162,20 2 226,-22-1-65,2 19-128,-1-19 224,20-1-481,-18 2 738,16-1-97,3-20-192,-1 19 32,20-19 129,20 20 127,-1-20-192,3 0-160,16 0 32,1 0-192,21 0 289,-19 0-161,-22 0-257,20-20 65,-18 20-544,-1 0-578,-1 0-191,-19 0-993,19 0-769,-19-19-5350</inkml:trace>
  <inkml:trace contextRef="#ctx0" brushRef="#br1" timeOffset="85297.8787">18730 12751 7655,'-19'-20'1825,"19"20"1571,-22 0-738,3 0-288,0 20-704,-1-1-481,-20 2-288,20 18-224,1-19-417,19 0-160,0 20 32,0-20-128,19-20-160,1 20-224,-1-20-321,2 0 160,-1 0 289,-20-20-64,0 20 352,0-20-160,0 0 64,0 20 0,-20-20-385,20 0-223,-21 20-353,21 0-961,0 0-3556</inkml:trace>
  <inkml:trace contextRef="#ctx0" brushRef="#br1" timeOffset="85642.8985">18889 12691 12876,'39'-19'640,"-39"19"1442,0 0-256,0 0-545,-20 19-128,20 1-672,-19 0 352,0 0-257,-3-1-95,3 2-353,0-1 192,-1-1-160,20 1-160,0-20 288,20 20-320,-20-20 128,38 0 1,-16 0-482,-3 0-544,20 0 129,-18 0-706,-2 0-640,20-20-1281,-39 20-2307</inkml:trace>
  <inkml:trace contextRef="#ctx0" brushRef="#br1" timeOffset="85836.9096">19027 12770 10954,'0'-19'2050,"0"19"-96,0 0 832,0 0-832,-20 19-384,1 2-321,-1 18-384,1-19-769,-2 20 128,21-20-737,-20 0-1120,20 0-1218,0-1-4388</inkml:trace>
  <inkml:trace contextRef="#ctx0" brushRef="#br1" timeOffset="86291.9356">19742 12453 9032,'-20'0'8584,"20"0"-7975,0 0 1441,20 0-673,-1 0 128,2 0-704,18 0-737,2 0 32,-2-20-32,1 20 65,18 0-1219,-36 0-255,16 0-288,-18 0-1090,1 0-2210</inkml:trace>
  <inkml:trace contextRef="#ctx0" brushRef="#br1" timeOffset="86477.9462">19742 12532 15438,'-58'20'641,"58"0"2081,0 0-351,0-20-706,38 0-1024,1 0-225,21 0-128,0 0-384,20 0 96,-20-20 0,-22 20-1121,23 0-544,-42-20-994,0 20-4227</inkml:trace>
  <inkml:trace contextRef="#ctx0" brushRef="#br1" timeOffset="89393.113">21151 12056 12075,'0'0'801,"0"0"320,0 0 1153,0 20-480,0-1-545,-20 21-480,20-20 544,-19 20-673,19 0-608,0-21 129,0 21 223,0-20-384,0 0-673,0 0-160,0 0-1152,0-20-290,0 20-3202</inkml:trace>
  <inkml:trace contextRef="#ctx0" brushRef="#br1" timeOffset="89626.1263">20835 12433 14221,'-41'20'2883,"41"-20"-2499,0 0 2307,0 0-834,19 0-447,22 0-385,19 0-417,-2 0 161,2-20-353,20 20-255,-1 0-1,1 0-128,-1-20-64,-19 20-449,-21 0-288,2 0-960,-22 0-545,0 0-609,-19 0-4164</inkml:trace>
  <inkml:trace contextRef="#ctx0" brushRef="#br1" timeOffset="90329.1665">20835 12930 7270,'-22'0'2050,"3"0"224,19 0 1346,0 0-1410,-19 0-833,19 0-704,19 0 32,0-20 31,3 20-383,-3 0 255,20 0-127,1 0 63,-1 0-480,-17 20 225,-3-20-354,0 20 130,1-20 63,-20 19-64,0 1 0,-20 0 0,1 20 192,-22-20-384,2-1 288,20 1-224,-22 1 288,3-2-160,16-19 321,3 20-161,19-20-32,0 20 96,19-20 129,3 0-385,16 0 32,3 0-96,-2 0 32,21 0-32,-21 0-481,1 0-416,-20 0-544,19 0-289,-39 0-608,21 0-2210</inkml:trace>
  <inkml:trace contextRef="#ctx0" brushRef="#br1" timeOffset="102426.8584">21211 12612 5893,'0'-20'1249,"0"20"32,0 0 1,0 0-1,0 0-96,0 0-96,0 0-192,0 0-128,0 0-161,0 0 1,0 0-33,0 0 33,0 0-129,0 0-31,0 0-33,0-20 1,0 20 95,-20 0-224,20 0 1,0 0-97,0-20-192,0 20 320,0 0-320,0 0 288,0-20-192,0 20-96,0 0 129,0-19-33,0 19-32,20 0 96,-20 0-320,0 0 352,0 0-192,0 0 0,19 0-96,-19 0 288,21 0-256,-1-20 32,-20 20 224,19 0-384,-19 0 256,0 0 64,19 0-128,-19 0 0,0 0-160,22 0 160,-22 20 0,0-20 32,0 0-64,19 0 64,-19 0 0,0 0-64,0 0 224,0 19-352,0-19 352,0 0-320,0 0 160,0 20-32,0-20 32,0 0-32,0 0 32,0 0 128,-19 20-160,19-20 32,0 0 0,0 0-192,-22 0 160,22 0 160,0 20-96,-19-20-224,19 0 352,0 0-384,0 0 384,-19 20-384,19-20 224,0 0 0,-20 20-64,20-20 32,0 0 32,-21 0 161,21 0-386,-19 19 418,19-19-322,0 0 322,-20 21-289,20-21 256,-19 0-32,19 19-224,0-19 96,0 0 224,0 0-224,-21 0-160,21 20 320,0-20-352,0 0 160,0 0 192,0 20-192,0-20-128,0 0 160,0 0-32,0 20 0,0-20 0,0 0 0,0 19 128,0-19-96,0 21-192,0-21 160,0 0 96,0 0-192,0 0 224,0 0-224,0 0 224,0 20-96,0-20-192,0 0 320,0 0-160,21 0-192,-21 0 352,0 19-320,0-19 352,0 0-192,0 0-64,0 0-64,0 0 160,19 0 0,-19 0-64,0 0 192,0 0-160,0 0-160,0 0 160,20 0 160,-20 0-320,0 0 320,0 0-352,0 0 192,0 0 0,19 0 192,-19 0-416,0 0 224,0-19 0,21 19 0,-21 0 160,0 0-320,0 0 320,20 0-320,-20 0 192,0-20-32,0 20 0,0 0 0,0 0 0,0 0 192,0-21-352,19 21 160,-19 0 160,0 0-160,0 0-128,0 0 160,0 0 96,0-19-256,0 19 288,0 0-320,0 0 224,0 0-96,0 0 192,0 0-128,0-20-160,0 20 321,0-20-354,0 20 322,0 0-258,0 0 65,-19 0 64,19-20-32,0 20 161,0 0-129,0 0 64,0 0-192,0 0 288,0 0-64,0 0-128,0-19 96,0 19 192,0 0-320,0-21 353,0 21-65,-20-19-192,20 19 96,-21 0-32,21-20 128,0 20-416,-19 0 160,19-20-416,0 20-1186,0 0-992,19 0-6118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7T04:01:31.7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15633 8639 6342,'0'-20'2434,"0"20"224,0 0-800,0 0-705,0 20-96,-19 1 32,19 18-64,-21 1-224,1 0-64,1 19-225,-1 1-160,-20-21 193,20 21-225,1-21-128,-2-19 161,1 21-417,20-22 192,-19 1 32,19-1-288,-20-19-128,20 0-321,0 0-384,0 0-384,20-19-1121,-20-1-2851</inkml:trace>
  <inkml:trace contextRef="#ctx0" brushRef="#br0" timeOffset="284.0162">15554 8679 9513,'-20'0'608,"20"0"833,0 0 898,0 0-514,20 0 65,19 0-769,1 0-288,-1-19 64,21 19-545,-19-21-96,17 21-127,2-20-1,-19 20-96,-3-20-32,3 20-417,-21 0-159,-20 0-353,0 0-705,0 20-1569,-20 0-3939</inkml:trace>
  <inkml:trace contextRef="#ctx0" brushRef="#br0" timeOffset="516.0295">15513 8917 12651,'41'20'353,"-22"-40"1569,22 20-513,-2-19 96,1 19-480,-1-20-800,21 0-97,-21 20 64,21-20-288,-19 20 96,-3 0 32,3 0-288,-21 0-225,-20 0-480,0 0-576,0 0-962,-20 20-1312</inkml:trace>
  <inkml:trace contextRef="#ctx0" brushRef="#br0" timeOffset="716.0409">15375 9196 11947,'0'20'544,"20"-20"2147,-1 0-609,22 0-865,-2 0-288,1 0-641,19-20-192,-19-1 0,20 21-160,-2-20-576,-17 20-994,-2-19-1217,2 19-4451</inkml:trace>
  <inkml:trace contextRef="#ctx0" brushRef="#br0" timeOffset="1059.0606">16705 8282 12331,'0'0'353,"-19"0"1793,19 0-673,-20 20-128,-21 20 0,22-1-448,-41 41 64,21-21 32,-1 20 0,-21 21-288,3-1 128,18 1-65,-20-1-479,40-20 63,1 0-448,19-38 160,19-2-448,1 0-545,20-18-641,-1-1-1152,2-20-3236</inkml:trace>
  <inkml:trace contextRef="#ctx0" brushRef="#br0" timeOffset="1723.0985">16765 8718 8968,'0'0'737,"0"-19"1088,0 19 257,0 19-736,0 2 319,0-2-672,0 21-224,0 0-257,-19 0-95,19 19-225,-22-19 32,22 0-192,-19-1-160,19-19 96,0 1-64,0-21-577,0 0-95,19-21-578,3 1-992,-3 0-2659</inkml:trace>
  <inkml:trace contextRef="#ctx0" brushRef="#br0" timeOffset="1964.1123">17042 8639 10537,'0'21'417,"-19"-2"1537,-22 1-129,2 20-319,-1 0-33,1-1-480,0 1 64,-2-20-288,22 19-64,0-19-353,19 0 64,0 0-191,19-20-129,0 0 0,1 20 96,20-20-576,-20 0-385,19 0-320,-18 20-256,18-20-898,-20 19-1216,2-19-3107</inkml:trace>
  <inkml:trace contextRef="#ctx0" brushRef="#br0" timeOffset="2199.1258">17122 8957 11723,'0'0'864,"0"0"1827,0 0-737,-20 20-577,20 20-256,0-21-544,0 1 63,-19 21-608,19-22 64,0 1-192,0-1-352,0 1-577,0-20-929,19 0-1665,-19 0-4677</inkml:trace>
  <inkml:trace contextRef="#ctx0" brushRef="#br0" timeOffset="2378.136">17321 9155 11114,'-21'41'1345,"21"-21"1474,-20-1-289,-18 20-928,16-18-545,3-1-352,-20 0-673,18-20 0,21 21-897,-19-21-1505,19 0-4581</inkml:trace>
  <inkml:trace contextRef="#ctx0" brushRef="#br0" timeOffset="4389.251">18034 8779 10954,'0'0'224,"-19"19"0,19 1 1154,0 0-97,-19 20 32,19-1-672,-20 1-353,20 0-160,-21 19-32,21-39-96,-20 20 96,20-20 417,0-20-65,0 0 641,0 0-608,0-20-225,0-20 224,0 0-416,0 1 65,20-1 31,-20-19-288,21 19 256,18-20-321,-20 20 65,22 0 128,-22 1-256,22 20 160,-22 19 64,1 0-32,21 19 0,-22 1 160,0 20-192,1 0 128,-20 19-96,0-19 160,0 19 64,-20 1-320,1-1 256,0-18 32,-22-22 160,2 20 65,-2-19-65,-19-20-160,22 21 0,-23-21-32,23-21-256,16 21-128,3-20-449,19 20-736,19-19-2018,-19-1-4133</inkml:trace>
  <inkml:trace contextRef="#ctx0" brushRef="#br0" timeOffset="4711.2695">18829 8401 6342,'0'-20'7463,"-19"40"-7143,-1-20 1570,-1 40-289,1-1-95,-18 1-385,-3 20-64,2-1-353,-1 20 97,1 1-224,17 20 127,-16-21-447,38-20-1,-20 2-96,20-22-128,20 0 64,-1 2-192,0-22-256,3 1-673,-3-1-513,20-19-640,-18 0-1890</inkml:trace>
  <inkml:trace contextRef="#ctx0" brushRef="#br0" timeOffset="4997.2858">18949 8599 11979,'0'0'1601,"0"0"-1280,0 20 1793,0 0-513,0 20-320,-21-1-384,21 1-352,-20 0 31,1 20-223,19-20-65,-19-1-192,19 1-192,0 0 0,0-40-705,0 19-480,0-19-385,0 0-832,19-19-2179</inkml:trace>
  <inkml:trace contextRef="#ctx0" brushRef="#br0" timeOffset="5245.3">19226 8619 14349,'-19'0'384,"-3"20"1602,3 1-288,-20-2-257,18 20 33,-18-18-513,-1 19-257,1-21 129,0 21-128,18-20-97,1 0-255,20 0-97,0-1-288,20-19 32,1 20 0,18-20-705,0 0-736,1 20-577,-1-20-929,2 0-2914</inkml:trace>
  <inkml:trace contextRef="#ctx0" brushRef="#br0" timeOffset="5546.3172">19207 8937 11755,'0'0'1473,"0"-20"-1089,0 20 1122,19 0-609,1-19 128,-1 19-641,2 0-160,-21 0 64,20 0 65,-1 0-33,-19 19 129,0 1 287,0-20-255,0 20 319,-19 0-95,-1 0-64,-1 0-33,2-1 33,-1 1-97,1 0-95,-3 1-161,22-21-192,0 19-64,22 1 0,-3-20 96,1 19-576,-1-19-1250,22 0-1056,-3 0-3076</inkml:trace>
  <inkml:trace contextRef="#ctx0" brushRef="#br0" timeOffset="5731.3278">19583 9116 16399,'-39'59'1345,"20"-38"-192,-3 18 833,-16-19-544,18 20-161,-21-20-961,22 0-448,0 1 64,-3-3-1345,3 1-1186,0-19-3330</inkml:trace>
  <inkml:trace contextRef="#ctx0" brushRef="#br0" timeOffset="8951.512">19961 8679 9320,'0'-19'897,"0"19"384,0 0 1122,0 0-866,0 19-128,0 20-448,-20-18-160,-1 38-256,2-19-161,-1 20 0,-21-21-384,22 1 96,0 0-31,19-21 95,0 1-256,-20 0 32,20-20-225,0 0-512,0 0-223,20-20-674,-20 0-1665,19 1-2883</inkml:trace>
  <inkml:trace contextRef="#ctx0" brushRef="#br0" timeOffset="9161.524">19901 8718 9705,'0'-19'416,"0"19"1442,19 0 1217,22 0-1410,-22 0-319,22-20-482,-3 20-191,3 0-128,-2 0-257,2 0-160,-3 0-128,3 0 64,-2 0-512,-20 0-417,-19 0-1217,0 0-2210</inkml:trace>
  <inkml:trace contextRef="#ctx0" brushRef="#br0" timeOffset="9350.5348">19901 8917 11659,'0'20'64,"19"-20"2914,2 0-928,18 0-768,2-20-514,-3 20-351,3-19-353,-2 19 0,2-20 0,-3 20-128,-18 0-385,1 0-704,-21 0-1185,0 20-2338</inkml:trace>
  <inkml:trace contextRef="#ctx0" brushRef="#br0" timeOffset="9528.545">19901 9097 10634,'0'0'416,"0"0"1890,19 0-96,2 0-1057,18 0-544,-20 0-417,22 0-128,-2-21-160,2 21-993,-3 0-2114,-16 0-3427</inkml:trace>
  <inkml:trace contextRef="#ctx0" brushRef="#br0" timeOffset="10212.5841">20734 8480 9384,'0'-19'801,"0"19"160,-20 19 1409,1-19-384,0 40-480,-3-20-97,-16 39-384,18-19 96,-20 20-128,20 20-224,-21-21-193,22 1-159,19-1-481,-19 1 96,19-21 0,19 2 0,-19-22-289,19 1-800,3-1-160,17-19-961,-20 0-1569,2 0-4453</inkml:trace>
  <inkml:trace contextRef="#ctx0" brushRef="#br0" timeOffset="10497.6004">20873 8699 12043,'0'0'-64,"0"19"1185,0-19 1537,0 40-1216,0-19-385,0 18-160,0-19-65,0 20-511,-19-1-1,0 1-192,19 0-128,0-20-192,-22-1-256,22 1-1058,0-20-544,22 0-1313,-22 0-1570</inkml:trace>
  <inkml:trace contextRef="#ctx0" brushRef="#br0" timeOffset="10761.6155">21191 8679 13452,'0'0'256,"-19"0"1858,-2 20-288,-18-1-256,0 21-321,18-19-288,-18 18 64,20-19 64,-3 20-577,3-20-95,19-1-97,0 1-128,0 0-288,19-20 128,3 20 64,-3-20-672,20 0-449,-18 20-513,18-20-191,-20 0-898,22 20-2209</inkml:trace>
  <inkml:trace contextRef="#ctx0" brushRef="#br0" timeOffset="11177.6393">21230 8937 8968,'21'0'128,"-21"-20"897,20 20 1089,-1 0-608,-19 0-257,19 0-577,-19 20-95,22-20 128,-22 20-225,0 0 32,-22 0-63,22-20-65,-19 20 321,0-20-193,19 0-95,-20 0-33,20 0-160,0 0 33,0 0-289,0 0-321,0 0 193,20 0 0,-1 19-64,-19-19 64,19 20 256,-19 0-256,0 20 288,0-20-160,0-1 288,0 1 96,-19 1 193,19-21-1,-19 20-384,-1-1 1,-1-19-65,2 0 0,19 0-961,0 0-416,-20 0-897,20 0-3300</inkml:trace>
  <inkml:trace contextRef="#ctx0" brushRef="#br0" timeOffset="11358.6497">21468 9216 13484,'0'39'1057,"0"-20"1634,-19 2-641,0-21-289,-22 20-287,2 21-802,20-23-672,-22 1 193,2 2-674,18-21-864,21 20-1506</inkml:trace>
  <inkml:trace contextRef="#ctx0" brushRef="#br0" timeOffset="12221.699">21767 8798 10441,'0'-40'929,"0"40"1698,0-19-33,0 19-960,0 0-769,0 0-449,0 19 257,0 2 31,0 18-63,-20 1-33,20-20-127,-19 19-193,-2-19-64,21 20-63,-20-40-1,20 20-64,0-20 32,0 0 192,20 0 33,-20-20-450,21 0 129,-2 0-128,1 0-32,-1 1-96,22-21 0,-22 20 96,1 20 192,-1-20-256,2 20 96,-21 0 128,0 20 32,0 0 64,0 0 0,-21 0 64,21-1-160,0 1 64,-19-20 0,19 20-64,0-20 96,0 0-320,19 0 256,2 0-32,-1 0-32,18-20-96,3 20 32,-21-20 32,20 20 128,-20 0-160,-1 0-160,0 0 384,-19 20-224,0 0 128,0 20 32,0-20-96,0-1 128,0 1-544,0 0-513,0-20-769,0 21-704,0-21-2146</inkml:trace>
  <inkml:trace contextRef="#ctx0" brushRef="#br0" timeOffset="12539.7172">22482 8500 15118,'19'40'192,"1"0"288,-20-1 1410,21 2-320,-21 17-65,0 22-416,-21 0-320,1-1-577,-19 0-96,-1 1 0,20 0 0,-20-41-96,20 0-64,1-18-352,0-1-321,19-20-352,-22 0-801,22 0-2274</inkml:trace>
  <inkml:trace contextRef="#ctx0" brushRef="#br0" timeOffset="13664.7816">22699 8421 6053,'21'20'2723,"-1"0"95,-1-1-479,-19 21-129,19 0-641,-19 19-255,0 21-257,-19 0-161,19 19-415,-19-20-1,-1-19 161,-1 20-1,21-22-95,-19-17-289,19-2-96,0 0-64,-20-18-256,20-1-480,-19 0-609,-3 1-513,3-3-352,0 1-2114</inkml:trace>
  <inkml:trace contextRef="#ctx0" brushRef="#br0" timeOffset="14173.8107">22978 8202 8872,'39'0'416,"-18"21"2435,-2-2-769,20 1 96,-17 39-256,-22 21-481,0-1-128,0 1-640,0 20-128,-22 19-129,-17 0-192,-1 0-128,1 0 32,-2-20-128,3-19 161,18-2-290,-21-37-63,22 0-352,0-4-994,-3-16-736,3-1-3171</inkml:trace>
  <inkml:trace contextRef="#ctx0" brushRef="#br1" timeOffset="18438.0546">12199 9951 5829,'0'-21'1505,"0"21"1026,-19 0-129,19 0-416,0 0-801,0 21-224,0-2 160,0 22-64,-21-3-512,21 2-129,-20 1-192,1-2 0,-1 0-95,20 2-97,-21-23-32,21 3-225,-19-1 33,19-20-769,0 0-480,19 0-353,2-20-1024,-1-1-1475</inkml:trace>
  <inkml:trace contextRef="#ctx0" brushRef="#br1" timeOffset="18661.0673">12397 9951 12619,'21'19'609,"-42"-19"672,2 20-288,-1 21 384,1-23-223,-22 22-386,2 1 97,18-2-416,-18-19-129,39-1 32,-19 2-160,19-1-160,19-20 161,1 0-225,20 0 96,-1 0-929,2 0-352,-2 0-449,1 0-960,-1 0-1859</inkml:trace>
  <inkml:trace contextRef="#ctx0" brushRef="#br1" timeOffset="18862.0788">12575 10229 8167,'0'20'1954,"0"-20"-192,-19 18 704,-1 3-896,20-1 63,-19 1-576,19 17-448,-19-17-225,19-2-256,-22 22 64,22-22-192,0-19-704,0 20-866,22-20-1473,-22 0-2754</inkml:trace>
  <inkml:trace contextRef="#ctx0" brushRef="#br1" timeOffset="19122.0937">12755 10130 13068,'0'0'608,"20"0"1506,-20 0-384,39 0-609,-18 0-160,18 0-513,-20-20-351,22 20-1,-3 0 32,3 0-801,-2 0-512,-18 0-737,-1 0-1985</inkml:trace>
  <inkml:trace contextRef="#ctx0" brushRef="#br1" timeOffset="19301.1039">12794 10208 14221,'-19'41'801,"19"-41"-289,0 0 801,19 0-640,22 0 288,-22 0-801,20 0 0,2 0-192,-3 0-768,3 0-898,-2 0-1793,-18-20-3364</inkml:trace>
  <inkml:trace contextRef="#ctx0" brushRef="#br1" timeOffset="19532.1172">13350 9951 14061,'0'0'288,"0"19"32,0 1 609,0 1 352,0 17 321,-19 2-673,19 1-545,-21-2-384,1 0 192,20 2-160,-19-2-256,19-19-192,0-20-737,0 21-1474,19-21-2754</inkml:trace>
  <inkml:trace contextRef="#ctx0" brushRef="#br1" timeOffset="19777.1312">13608 9970 5797,'-19'20'8712,"-1"1"-8359,-20-1 1248,20 19-544,-20-20 577,20 2-321,-19 17-416,18-17 64,21-1-545,-19-20-64,19 19 97,19-19-417,2 21 96,-1-21 32,-1 0-544,22 0-801,-2 0-449,1 0-576,-1 0-1986</inkml:trace>
  <inkml:trace contextRef="#ctx0" brushRef="#br1" timeOffset="20086.1488">13649 10249 8423,'0'0'1186,"0"0"479,0 0 321,19 0-737,-19 0 289,20 0-738,-20 0-511,19 0-1,2 0-96,-21 18 193,0-18 127,0 21-32,0-1 33,0 1 256,-21-2-289,2 0 97,-1 2 255,1-2-223,-3 1 32,3-20-161,19 21-192,0-2-159,0-19-33,19 0 192,22 20-384,-2-20-449,2 0-1088,-3-20-673,3 20-1570</inkml:trace>
  <inkml:trace contextRef="#ctx0" brushRef="#br1" timeOffset="20579.177">14145 10110 15758,'-21'0'801,"42"0"-481,-21 0 866,19 0-546,20 0 641,2 0-800,-2 0-129,21 0-96,-20 0-416,-1 0-352,2 0-865,-3 0-609,-38 20-3107</inkml:trace>
  <inkml:trace contextRef="#ctx0" brushRef="#br1" timeOffset="20756.1872">14244 10208 14509,'-20'21'1313,"40"-21"-672,-20 0 832,19 0-704,22 0 160,-22 20-545,20-20-191,21 0-129,-19 0-128,-3 0-641,3 0-832,-21 0-1026,-1 0-3074</inkml:trace>
  <inkml:trace contextRef="#ctx0" brushRef="#br1" timeOffset="20987.2004">14800 9970 7014,'19'0'8008,"-19"20"-8008,0 1 865,-19-1 31,19 19 770,-21 1-545,1-2-512,1 3-321,19-1-128,-20-20-160,20-2-160,0 3-321,0-1-704,0-20-1153,20 0-2595</inkml:trace>
  <inkml:trace contextRef="#ctx0" brushRef="#br1" timeOffset="21226.2141">15096 9990 14285,'-38'21'480,"18"-1"1090,-20 19-481,1-20 288,-2 22-31,2-2-321,-1-19-257,20-1-287,1 22-97,19-23-384,0-18 96,19 21 160,20-21-224,2 0-800,19 0-578,-21 0-383,21 0-1602,-22 0-4517</inkml:trace>
  <inkml:trace contextRef="#ctx0" brushRef="#br1" timeOffset="21627.237">15118 10288 12267,'0'-21'769,"19"21"1377,-19 0-705,20 0-352,-1 0 96,2 0-576,-1 21-481,-1-21 160,0 20-416,3-20 384,-22 21-416,0-21 160,0 19 32,0 0-192,-22-19 288,22 0-288,-19 21 352,19-21-320,-19 0 160,19 0-192,0 19 96,19-19 224,0 20-320,3-20 192,-3 21 0,-19-2 32,19 1 321,-19 0-33,0-1 256,0 2 193,-19-21-128,0 20 160,-3-20-193,-16 0-576,18 0 128,-1 0-256,2 0-864,-1-20-994,20 20-1698</inkml:trace>
  <inkml:trace contextRef="#ctx0" brushRef="#br1" timeOffset="22175.2683">16069 10130 13100,'-19'0'705,"19"0"1184,19-20-447,22 20-33,-2 0 64,21 0-416,19 0 289,1 0-546,-1 0-479,1 0-97,-1 0-192,1 20 96,-20-20-64,-22 0-480,3 0-161,-41 0-480,19 0-544,-19 0-193,-19 18-1025,-2-18-2177</inkml:trace>
  <inkml:trace contextRef="#ctx0" brushRef="#br1" timeOffset="22408.2817">16209 10208 14605,'-41'21'2018,"22"-21"-1313,38 20 993,2-20-770,-1 0 610,19 0-417,21 18-352,19-18-257,-19 0-31,20 0-257,-1-18-288,1 18 128,-20 0-64,-2 0-224,-18 0-673,-1 0-288,-19 0-257,1-20-608,-21 20-896,0-21-2788</inkml:trace>
  <inkml:trace contextRef="#ctx0" brushRef="#br1" timeOffset="22671.2967">16746 9970 15054,'19'0'288,"0"0"833,1 0-256,20 20 192,-20 1 256,19-1-608,-18-2 64,18 22-385,-20-19-64,2 17 129,-21 3 287,0-1-383,-21-20 223,2-2-95,-20 23 63,-2-20-384,-17-2 97,17 0-129,3 2-96,-3-2-64,2 1-641,-2-20-1057,22 21-1409,0-21-4131</inkml:trace>
  <inkml:trace contextRef="#ctx0" brushRef="#br1" timeOffset="24367.3937">17996 10031 11819,'0'0'544,"-20"0"-576,-1 0 1057,1 0-64,1 18 737,0 3-577,-22-2-385,22 2-287,-1-1-257,-1-20-96,21 18-96,0 3-32,21-21 32,-1 20 0,-1-1 0,0 2 32,22-1-32,-22-20 0,-19 18 32,20 3 481,-20-1-97,-20 1 289,1-2 95,-22-19-479,22 19-1,-20-19 64,-1 0-448,20 0 96,1 0-192,19 0-512,0 0-385,0-19-705,19 19-1025,1-19-2530</inkml:trace>
  <inkml:trace contextRef="#ctx0" brushRef="#br1" timeOffset="24551.4042">18135 10130 11242,'-21'18'833,"1"3"384,1-1 609,19-1-417,-19 2 65,19 17-834,0-17-480,0-1-128,19 1-288,0-2-1185,22-19-1890,-2 0-5029</inkml:trace>
  <inkml:trace contextRef="#ctx0" brushRef="#br1" timeOffset="24642.4094">18292 10070 5925</inkml:trace>
  <inkml:trace contextRef="#ctx0" brushRef="#br1" timeOffset="24978.4287">18292 10070 11402,'21'19'1314,"-21"2"703,0-1-31,0-2-416,-21 3-129,21-1-608,0-1-192,-19 2-449,19-1-128,0-20-256,0 18 96,0-18-65,19 0-223,-19 0 384,21 0-288,-1-18 128,-1-2 31,1 20 65,1-21 32,-2 2-32,1 19 160,-1 0-224,-19 0 256,0 19 65,21-19 31,-21 21-160,20-1-32,-20-2 160,19 3-576,-19-1-769,19-20-1570,-19 21-3683</inkml:trace>
  <inkml:trace contextRef="#ctx0" brushRef="#br1" timeOffset="25447.4555">18631 10208 6374,'20'-19'2114,"-1"-1"352,0 20-1025,-19 0-31,22 0-482,-3 0-191,0 20-160,-19-20-289,0 19 0,0 2-32,0-1-95,-19-2-65,0-18 0,-3 21 32,3-21-64,19 0-32,-19 0-32,19 0-32,0 0 0,0 0-64,0-21-64,19 21-64,22-18-129,-22 18 161,0 0 128,1 0 32,1 18 96,-1 3 32,-20 20 256,0-3 1,0 2-1,-20 1-128,-1 18-96,1 1-64,1-1-32,-22-19 97,22 19-1,-20-39 352,18 0 321,2-20-32,19 0-225,-20 0-256,20-20-31,0-20-289,0 21 128,20-1-417,-1-20-479,2 20-578,-1-19-896,18 19-2690</inkml:trace>
  <inkml:trace contextRef="#ctx0" brushRef="#br1" timeOffset="25705.4703">19087 9911 14990,'0'0'704,"0"0"-576,0 19 577,0 21 608,0 1 321,-20 18-321,1-19-608,-2 19-481,1 1-64,1-22 64,19-17-352,-20 20 64,20-22-737,0-19-384,0 19-929,20-19-1473,-20 0-3332</inkml:trace>
  <inkml:trace contextRef="#ctx0" brushRef="#br1" timeOffset="26031.4889">19166 10249 14029,'0'18'32,"0"-18"801,0 21-1,0-21-31,19 0-192,-19 0-257,22 0-192,-3 0 0,1 0-128,20 0-128,-20-21-32,-1 21-32,-19-18 64,19 18 64,-19-20 32,-19 20 64,19-21-32,-19 21-32,-1 0 64,-1 0 192,-18 0 385,20 21 224,-3-21 320,3 20 0,0 19-224,19-19-288,-20 1-353,40-2 0,-20 0-416,38 2 64,3-2-1730,-2 1-1216,2-20-4357</inkml:trace>
  <inkml:trace contextRef="#ctx0" brushRef="#br1" timeOffset="26706.5275">20100 10148 15022,'0'-18'32,"0"18"-160,0 0 608,0 18 641,0 3 256,0-1-480,0 20-288,0-20-129,0 19-320,0-19 1,-21 20-65,21-21-32,0 2 32,0-2 192,0-19 289,-20-19-513,20-2 96,0 2-320,0 0 160,0-22 0,20 20-32,-20-17-64,21-2 160,-1-1-385,-1 3 193,22-2-32,-22 19 160,0 21-256,1 0 160,1 0 192,-2 21-224,1-2 160,-20 22 64,19-2 288,-19 0-320,-19 2 193,-1 18 63,-20-19 128,20 0 385,-18-21-256,-3 22-97,2-41 1,18 19-449,-18-19 224,20 0-384,-3 0-32,22-19-641,0-2-673,0 21-159,22-20-1090,-3 1-3202</inkml:trace>
  <inkml:trace contextRef="#ctx0" brushRef="#br1" timeOffset="26936.5407">20556 10089 15438,'0'21'1409,"-20"-1"-1280,20-2 928,-19 3 288,-3 18 352,-16 2-543,18-2-546,-20 2-256,20-22-255,1 21-33,0-21-128,19-19-225,0 0-736,0 0-128,19 0-608,0 0-1346,1-19-4581</inkml:trace>
  <inkml:trace contextRef="#ctx0" brushRef="#br1" timeOffset="27145.5526">20517 10089 14733,'0'0'449,"0"0"-161,19 0 1346,-19 0-225,20 0-160,20 0-800,-20 21-257,-1-21 96,22 0-416,-3 0 128,-18 0-737,1 0-416,-1 20-608,-20-20-1410,0 0-3043</inkml:trace>
  <inkml:trace contextRef="#ctx0" brushRef="#br1" timeOffset="27321.5627">20437 10229 10153,'-21'20'4773,"21"-2"-4517,21-18 1762,18 0-609,2 0-416,-2 0-512,1 0-353,-1-18-64,2 18-32,-22 0-256,20 0-609,-39 0-801,21 0-1953,-42 18-3364</inkml:trace>
  <inkml:trace contextRef="#ctx0" brushRef="#br1" timeOffset="27489.5723">20377 10407 14413,'-19'20'320,"19"-20"1282,19 0 160,1 0-289,-1 0-704,2 0-417,18 0-128,2 0-224,-2 0-448,21 0-737,-22 0-481,-16 0-2177</inkml:trace>
  <inkml:trace contextRef="#ctx0" brushRef="#br1" timeOffset="27823.5914">21271 10070 15278,'-20'0'1345,"20"0"-704,-21 0 608,-18 19-128,-1 2 320,1-1-255,19-2-386,1 23-383,-2-22-193,21 2-224,0-1 192,21-2-320,-2 3 160,20-1 32,-19 1-64,1-2 192,-2 0-352,-19 2 224,0-2 160,0 1-192,-19-20 417,-2 21-193,-18-2 289,0-19-257,-2 0-96,3 0-192,-3 0-288,2 0-1186,-2 0-1697,22 0-2978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7T04:02:11.29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9182 5679 6470,'0'-38'1986,"0"38"192,0-21-609,19 2-480,1-1-320,1-1-193,-2 3 65,20 18 0,-18-21-129,18 21 1,-19 21-161,1-21-32,-2 39 65,1 0-33,-20 0 0,0 2-224,-20-2 289,20-18-193,-19 18 96,-2-19-224,1 0 289,1-20-129,-1 0 0,-20 0-160,20 0-416,-20-20 320,20 0 0,1 0 288,19-20-736,0 1 576,0 18-128,19-17-448,1-2 319,20-1 258,-20 23-162,20 18-415,-20-21 672,19 21-512,-18 21 480,-2-21-128,1 18 160,-1 3-448,-19 18 737,0-18-449,0 17-160,-19-17 608,-1 18-448,1-18-160,-22-2 545,2 1-706,18-20 353,-18 0 257,-1 0-417,20-20 0,1 20 0,19-40-33,0 21-31,19-22 64,1 21 160,1-19-224,18 20 96,-20-1-32,22-1 0,-22 3-384,1 18 608,1 18-352,-2 3 576,1-1-544,-20-1 672,0 20-704,0-19 288,-20 21 353,20-22-513,-19 21 160,-2-20-160,1-20 480,-19 20-384,-1-20-128,20 0 352,-20-20-448,20 0 512,20 1-512,-19-2 96,19-18 192,19 18-320,1-17 352,1 17-192,18 2-352,-20-1 640,2-1-192,-1 21-481,19 0 449,-18 0 65,-2 21 351,-19-1-352,20-1-128,-20 20 448,0-19-192,-20 21-31,1-22-33,-2 2-160,1-2 352,1 1-160,-22-20 96,22 0-192,-20 0-256,18-20 481,1 1-321,20-2-289,0-18 385,20 18-64,20-17-128,-20 17 192,-1-18-128,22 39-352,-22-21 352,1 21 224,1 0-416,-2 0 672,-19 21-224,20-1 64,-20 20-63,0-22-65,0 2 96,-20 21-32,1-22-64,-2 2-64,1-2 257,-19-19-353,18 20 256,-18-20 0,20-20-544,-2 20 736,21-19-832,0-2 448,0 2-96,21-1-129,-2-1 193,20 1-32,-18 2-224,-1 18-32,-1 0 544,1 0-672,-20 18 416,21 2 64,-21-20 64,0 21 192,0-1-384,0-1 545,-21 2-321,1-21-192,1 19 320,19-19-160,-20 0-192,-1 0 96,2 0-128,-1-19 96,20 19 128,0-21-160,0 2-288,20-1 320,-1 20-288,2-21 31,-1 21 129,-1-20 416,1 20-384,-20 20 96,21 1 0,-21-21 96,0 20 1,0-1-386,0 2 674,0-2-161,-21-19-96,1 20-160,1-20 160,-1 0 192,20 0-95,-21 0-193,2-20 32,19 20-192,0-19-1,0-2-63,0 2 64,19-1 32,2-1-192,-1 21 192,-20-20 224,19 20-481,-19 20 546,0 1-289,0-1 576,0-1-256,0 2-64,-19-21 65,19 19-418,0-19-479,0 0-2179,-20 0-3075</inkml:trace>
  <inkml:trace contextRef="#ctx0" brushRef="#br0" timeOffset="639.0366">9300 6137 6630,'0'-21'2466,"0"3"-512,0 18 128,0 0-897,0 0-672,0 18 479,0 3 226,21 19-33,-21-2-192,0 23 0,0-1-64,-21 39-257,21 1-159,-19-1-129,-1 0-192,1 0 705,19-20-513,-21-18 513,21-3-448,0-17-129,0-21-128,0 19-288,0-39 384,0 20-416,0-20-512,0 0-802,0-20-223,0 20-481,0-20-2114</inkml:trace>
  <inkml:trace contextRef="#ctx0" brushRef="#br0" timeOffset="1288.0737">9102 6316 5829,'0'0'1698,"0"0"896,0 0-512,0 0 352,0 0-928,0 0-513,0 0-64,20 0-321,-20-19-288,19-2-191,3 1 319,-3 0-416,-19-1 288,19-17-288,1 18-192,1-21 352,-21 23-160,19-2 33,-19-1 159,20 21-320,-20-19 288,19 19 352,-19 19-351,21-19 415,-1 21-31,-1 17-225,-19 3 545,20-1-193,1-1-255,-21 1 31,0-19-191,19-2-65,-19 1-128,0-1 32,20-19-160,-20 20-641,0-20-512,0 0-1121,19 0-545,-19 0-8776</inkml:trace>
  <inkml:trace contextRef="#ctx0" brushRef="#br0" timeOffset="10520.6018">24743 5183 5765,'-38'0'1089,"38"0"-160,-20 0-32,1 0-32,19 0-129,-21-19 33,1 19-257,1 0-63,-1 0-33,-1 0-63,2 0-65,-20 0-64,18 0-32,-18 0 0,20 0-31,-22 0 31,2 0 0,-2 0-96,3 0 0,16 0 0,-36-21 0,17 21 32,3 0-96,-3 0 97,2 0-97,-21 0-32,0 0 192,21 0 224,-21 0-256,-19 0-96,19 0 0,-20 0-64,22 0 33,-43 0-1,22-20 0,-20 20 0,-19 0-32,19 0 96,-2 0-32,22 0-32,-1 0-32,-18 0 64,37 0-32,-16 0 0,-3 0 0,20-19 0,-38 19-32,18 0 0,1 0 0,-22 0 0,21 0 32,-18 0-32,18-20 0,1 20 32,-1 0-32,-19 0 32,20 0-32,0-20-32,-1 20 32,20 0 32,-19 0-64,1 0 96,-23 0-96,22 0 32,-1 0 32,1 0-32,-20-19-32,20 19 32,-1 0 32,1 0-64,-1 0 32,1 0 64,21 0-96,-22 0 32,1 0 0,-1 0-32,1 0 96,-1-21-128,1 21 64,19 0 32,-20 0-64,20 0 32,-19 0 0,-1 0-64,22 0 128,-2 0-64,0 0 0,0 0 0,2 0 0,17 0 0,-17 0 0,-2 0 0,19 0 0,3 0 0,-3 0 0,2 0 0,-2 0-32,3 0 64,18 0-32,-1 0 0,2 0 0,-1 0 0,1 0 0,-3 0-32,22 0 32,-19 0-64,19 0 0,0 0-32,-19 0 64,19 0-32,0 21 32,0-21 0,-20 0-32,20 19 32,0-19 32,0 20 32,-21-20-64,21 20 32,0-1 0,0 1 0,-19 1 32,19-2-64,-20 2 128,20 17-160,-19-17 128,19 18 0,-21 1-96,21-21 64,0 22 32,-20-2 0,20 2-96,-19-2 128,19 0-64,-20 21-64,20-21 96,0 22-64,-21-21 96,21-1-64,0 22 0,-19-23-32,19 2 32,0 19 64,-20-18-96,20 19 0,0-21 0,0 21 96,0-21-96,0 22 0,-19-3 0,19-18 64,0 20-64,0-21 64,0 21-32,0-21-64,0 2 129,0 18-33,0-19-64,-19 0 96,19-1-64,0 21-32,0-21 32,0 1 32,0 20 0,0-20-64,0 0 32,0 19 64,0-19-96,0-1 0,0 21 0,0-20 0,0 0 32,0 19-32,0-19 64,0-1-64,0 21 0,0-20 0,0-1 32,0 1 32,-22 0 0,22 0 64,0-1-96,-19 1 32,19 0-32,0 19 33,-20-19-65,20 0 0,0-1 0,-19 1 32,19 0-32,0 0 0,0-21 0,-21 21 32,21 0 0,0-1 0,0 1-32,-20 0 0,20-20 0,0 20 32,0-21 0,0 21-32,-19-20 0,19 20 32,0-21-32,0 21 0,-19 0 0,19-20 0,0 20 0,0 0 0,-22-1 0,22-19 0,0 20 0,0-1 0,-19 1 0,19-20 0,0 20 0,0-21 0,-19 21-32,19-19 32,0 18 0,0-20 0,0 1 0,-20 1 32,20-1-64,0-1 32,0 1 32,0-1-32,0 2 96,0-21-160,0 20 32,0-20 64,0 0 32,0 0-64,0 0 128,0 0 0,0 0-224,0 0 512,0 0-416,0 0 129,0 0 191,0 0-480,-21 0 384,21 0-128,0 0-96,0 0 96,0 0-288,0-20-1185,0 20-4229</inkml:trace>
  <inkml:trace contextRef="#ctx0" brushRef="#br0" timeOffset="11978.6852">17916 9393 6053,'19'0'833,"1"0"128,1 0 0,18 21 96,-20-21-288,22 0-225,-2 20-31,1-20 63,21 0-159,-3 20 31,2-20 0,19 0-191,-19 0 31,20 0 32,-1 21 33,1-21-129,19 0-32,-1 0 0,-18 18-32,19-18 0,-1 0-31,3 0-65,-2 19 96,0-19-64,21 21-32,-21-21 0,19 0 0,-19 20 32,21-20 0,-2 0-32,2 21 32,-1-21 32,1 18-31,-2-18-33,22 0-32,-22 20 32,21-20-32,-20 0 0,1 21-32,-2-21 32,2 0 0,-2 19 0,2-19-32,18 0 32,-18 0 0,-2 0-32,3 0 32,-23 20 0,1-20-32,2 0 32,-2 0-32,0 0 96,19 21-96,-17-21 0,-3 0 0,1 0 64,-19 0-32,-1 0-32,-19 0 0,-21 18 96,40-18 0,1 0-32,-1 0 0,20 0 33,2 0-1,-22 0 0,20 0 0,-19 0 0,-1 0 0,1 0 32,-22 0-32,21 0-96,-19 0 289,20 0-514,-1 21 321,-19-21-96,-2 0 0,-17 0 96,19 0-63,-21 0 63,-20 0 0,3 0 32,-3 0 32,0-21-64,1 21-64,-20 0 32,21 0-96,-21 0 32,0 0-160,19 0-545,-19-18-384,0 18-1313,0 0-3588</inkml:trace>
  <inkml:trace contextRef="#ctx0" brushRef="#br0" timeOffset="14297.8178">18988 5283 6117,'19'0'1506,"-19"-20"159,20 20 802,-20 0 159,0 0-832,0 0-545,0 0-256,0 0-288,0 0-129,-20 0-384,20 0-32,-19 0-127,-20 0-33,18 0 64,1 0-64,1 0-161,-22 0 97,22-21 0,0 21 321,-1 0-386,-1 0-63,21 0 0,0 0 96,-20 0-256,20 0-97,0 21 353,-19-1 352,19 20-128,0-2 97,0 3-353,-19-2 512,19 2-160,-22 19-352,3-21 480,19 0-352,-19 0 0,19-19-32,0 1-256,-20-21-513,20 20-576,0-20-737,-21 0-1730,21-20-1793</inkml:trace>
  <inkml:trace contextRef="#ctx0" brushRef="#br0" timeOffset="14444.8262">18591 5581 6918,'0'-21'2402,"0"21"-480,0-18-128,19 18-577,-19 0-32,21 0-480,-21 0-353,20 18-128,-1-18-31,0 21-193,3-1-417,-3-1-1120,0 2-3172</inkml:trace>
  <inkml:trace contextRef="#ctx0" brushRef="#br0" timeOffset="14628.8368">18988 5542 11370,'0'39'0,"-20"-19"865,20 20 737,0-22-706,20 2-767,-20 1-930,19-1-2370</inkml:trace>
  <inkml:trace contextRef="#ctx0" brushRef="#br0" timeOffset="14789.846">19106 5521 11659,'-19'-60'320,"-1"40"-64,20 2 1442,0-3-737,-19 1-129,19 20-703,0 0-546,0 0-1473,0 0-800,19 20-353</inkml:trace>
  <inkml:trace contextRef="#ctx0" brushRef="#br0" timeOffset="15089.8631">19106 5501 5925,'21'0'1922,"-21"0"1409,0 0-961,0 20-96,0-20-736,0 21-577,0-3-705,0 3 193,0-1-417,0-1-64,0-19-385,20 21 417,-20-21-544,0 0 287,19-21 65,0 21-96,3-19 96,-3-1 192,-19-1-32,20 21 0,-20 0 0,0 0 256,19 0 352,-19 21-95,0-21-193,0 20-128,0-1 97,0 2-257,0-3 64,0 2-673,0 1-736,0-21-1538,0 20-2562</inkml:trace>
  <inkml:trace contextRef="#ctx0" brushRef="#br0" timeOffset="15516.8876">19563 5501 12651,'0'0'1057,"0"0"161,-19 20-514,0 1 578,-3-3 447,3 23-704,-20-22-128,18 40-128,1-18-417,1-22-320,0 21-64,19-20-160,19-20-64,-19 0 95,19 0-95,1-20-288,21-20 63,-3 1-159,-16 18 512,16-38-161,-18 20 225,1 0-96,-2-21-64,20 19-64,-17-18-65,-3 0 321,0 19 32,1 20 224,-20-1 481,0 21 64,0 21 160,-20-1-481,1 20 353,0-2 192,-22 24-64,21-24-353,-20 22-223,20 0-514,1 0 1,19-22-1121,0 3-1057,0-22-3043</inkml:trace>
  <inkml:trace contextRef="#ctx0" brushRef="#br0" timeOffset="16181.9256">20495 5323 10698,'-19'-21'1057,"19"2"1793,-19 19-1248,19 19-353,-20 2 0,-1-2-192,2 21 64,-20 19-96,20-18-224,-3 19-417,22-21 33,-19 0-353,19 0-192,0-19 96,0 21-32,19-41-513,-19 19-384,22 2-320,-3-21-737,0 0-640,1 0-2339</inkml:trace>
  <inkml:trace contextRef="#ctx0" brushRef="#br0" timeOffset="16403.9383">20676 5423 5733,'0'0'8168,"0"0"-7944,0 0 865,0 18 320,-22 2 97,22 20-321,-19 1-737,0-23 129,-1 23-353,20-1-160,-21-2-128,21-17-160,0-21-897,0 20-96,0-20-897,21 0-737,-21-20-1249</inkml:trace>
  <inkml:trace contextRef="#ctx0" brushRef="#br0" timeOffset="16629.9512">20873 5402 7943,'20'-20'4741,"-40"20"-3941,20 20 802,-19 1-65,-22-3 257,3 23-545,-3-2-416,21-18-32,1-3 224,19 3-833,-19-1-256,19-20 32,19 19 288,-19-19-416,19 21-96,1-21-641,21 0 64,-22 18-929,0-18-416,3 0-2658</inkml:trace>
  <inkml:trace contextRef="#ctx0" brushRef="#br0" timeOffset="16811.9616">20933 5641 12940,'20'18'64,"-20"-18"1057,-20 20 544,20 1-127,0-1-449,0-1-961,-19-19 160,19 21-288,0-2-224,0-19-1057,0 20-1826,0-20-4164</inkml:trace>
  <inkml:trace contextRef="#ctx0" brushRef="#br0" timeOffset="16987.9717">21131 5819 14029,'-19'41'64,"-1"-22"1217,1 0 289,-2 1-129,1 0-320,1-20-865,0 21-128,19-21-672,-22 0-545,22-21-1025,0 21-1826</inkml:trace>
  <inkml:trace contextRef="#ctx0" brushRef="#br0" timeOffset="17239.9861">21410 5461 15086,'0'21'2082,"0"-2"-2371,0 1 834,0 1 544,-21-3 481,2 23-481,19-1-641,-20-22-224,1 23-320,-3-21-96,22-1-385,0-19-95,0 21-962,22-21-736,-22-21-1346,19 21-2337</inkml:trace>
  <inkml:trace contextRef="#ctx0" brushRef="#br0" timeOffset="17469.9993">21707 5382 15919,'-39'41'-32,"-2"-23"768,22 23 994,-20-2 64,18-18-65,-18-3-672,20 23-288,-3-41-289,22 19-384,0 2-128,0-21 0,0 0-256,22 18-481,-3-18-416,0 0-96,22 0-1281,-22 20-2339</inkml:trace>
  <inkml:trace contextRef="#ctx0" brushRef="#br0" timeOffset="17782.0171">21687 5641 8616,'0'0'2434,"20"0"-2786,-20 0 992,21-21-95,-2 21 704,-19 0-288,20 0-417,-1 21-31,-19-21 63,21 18 321,-21-18 128,0 20 32,0-20-64,-21 21-192,2-1-32,19-20-129,-20 19-127,1 2-129,19-21-96,0 19-192,0 1-320,0-20 224,0 20-64,19 0-737,1-20-448,-1 21-737,2-21-1665,-1 0-4197</inkml:trace>
  <inkml:trace contextRef="#ctx0" brushRef="#br0" timeOffset="18043.032">22224 5302 15022,'20'40'608,"-20"-21"609,19 22 1,-19 18 479,-19 1 385,-1 0-640,-21 18-514,3-17-287,16 18-193,-16-39-95,18 0-193,-20-1-160,20-19-545,1 1-1248,-3-1-513,-16-2-1730</inkml:trace>
  <inkml:trace contextRef="#ctx0" brushRef="#br0" timeOffset="20953.1985">23096 5581 11402,'0'0'1185,"0"-21"-256,0 21 513,0 0 287,0 0-95,-19 0-1314,19 21-192,-20-21 257,1 20 127,-2-20-63,1 19-97,1-19 64,0 21-256,19-3-320,0-18 160,0 20-32,0 1 96,19-1-192,-19-1 128,19 2 0,-19-2 160,0 1-320,20 0 224,-20 0 64,0-20 321,-20 0 191,20 21 193,-19-21-64,0 0-545,-3 0-64,3 0-32,19-21-128,-19 21-320,19 0-769,0 0-544,0 0-1442,19 0-2467</inkml:trace>
  <inkml:trace contextRef="#ctx0" brushRef="#br0" timeOffset="21114.2077">23096 5918 10121,'0'0'5413,"0"0"-5028,0 0 640,0 0 352,0 0-352,0 0-833,0 0-224,0 0-1121,0 0-1602,0 0-2658</inkml:trace>
  <inkml:trace contextRef="#ctx0" brushRef="#br0" timeOffset="21386.2233">23534 5521 16143,'20'-20'384,"-1"1"-192,-19 19 993,0 0 33,0 0-738,-19 19 417,-1 1 352,-1 1-672,-18 18 95,-2 0 65,22 20-417,-20-18-320,18 18 128,2-19-352,19-20-352,0 1-770,0-2 33,0 0-801,19-19-1826</inkml:trace>
  <inkml:trace contextRef="#ctx0" brushRef="#br0" timeOffset="21545.2324">23474 5679 16335,'-41'-38'641,"22"17"-257,0 21 993,-1 0-320,20 0-288,0 0-417,0 0-640,0 0 416,0 21-768,20-21-1058,-20 18-3139</inkml:trace>
  <inkml:trace contextRef="#ctx0" brushRef="#br0" timeOffset="21695.2409">23693 5819 18897,'0'41'96,"0"-22"257,0-19 576,0 0-161,0 19-639,0-19-546,0 0-2498</inkml:trace>
  <inkml:trace contextRef="#ctx0" brushRef="#br0" timeOffset="23589.3493">19067 6236 9160,'0'-21'833,"0"21"2082,0 0-1058,0 0-992,0 21-64,-19 19 192,19 0 0,0 19-417,-21-18-159,1 17-321,20 3 192,-19-22-288,-1 1 417,20-20-513,0 0 96,-19-20-32,19 0-545,0 0-448,0 0-448,0 0-930,19-20-2337</inkml:trace>
  <inkml:trace contextRef="#ctx0" brushRef="#br0" timeOffset="23833.3632">19048 6297 12395,'0'0'289,"0"-21"1152,19 21 289,-19 0 127,20 0-543,20 0-514,-20 0-415,18 0 319,3 0-672,-2 0 32,2 0-32,-3 0-288,-16 0-641,-3 0-128,0 0-768,-19 0-2051,0 21-2722</inkml:trace>
  <inkml:trace contextRef="#ctx0" brushRef="#br0" timeOffset="24014.3736">19147 6435 9096,'-20'20'929,"20"-20"801,0 19 512,20-19-417,-1 0-255,0 0-897,22 0-385,-2-19-160,2 19-96,-3 0 0,-16-20-224,-3 20-545,0 0-768,-19 20-1410,0-20-1185</inkml:trace>
  <inkml:trace contextRef="#ctx0" brushRef="#br0" timeOffset="24182.3832">19106 6654 9609,'-39'39'1121,"20"-39"768,19 0-447,19 0-33,1 0-256,-1 0-640,2 0-417,18 0-64,2-20-64,-22 20-737,20 0-800,-18 0-2051</inkml:trace>
  <inkml:trace contextRef="#ctx0" brushRef="#br0" timeOffset="24489.4008">19802 6116 11146,'-20'0'577,"-1"0"1633,2 21-513,-1-1-31,-18 20-353,16-1 0,3 22-384,-1-3-64,-20 3-256,20 17 352,1-18-513,0 0-224,19-1-352,0-19 64,0 0-481,19-1-447,0-19-418,1-20-736,1 20-1153,-2-20-2755</inkml:trace>
  <inkml:trace contextRef="#ctx0" brushRef="#br0" timeOffset="24963.4279">19901 6416 8936,'0'-21'1794,"0"21"-129,0 0-31,0 0 63,0 21 33,0-2-641,0 20-128,0 2-192,-20-21-33,20 19-575,0 1-33,0-20-128,0 19-32,0-19-609,0-20-384,0 0-480,0 0-994,0 0-864,20-20-1089</inkml:trace>
  <inkml:trace contextRef="#ctx0" brushRef="#br0" timeOffset="25201.4415">20139 6375 11146,'0'0'2595,"-19"0"-2243,19 20 865,-20 1 320,-21 18 289,3-20-641,16 22-224,-16-21-128,18-1-224,20 1-353,-21-20-128,21 19-288,21-19 128,-1 21 96,-1-21-513,0 0-255,22 20-289,-22-20-352,22 0-641,-21 20-1538,-1-20-2850</inkml:trace>
  <inkml:trace contextRef="#ctx0" brushRef="#br0" timeOffset="27133.552">20317 6614 11050,'0'0'641,"0"0"1184,-19 0 129,19 20 0,0-20-673,0 20-576,0-1-65,0 1-447,0 0-33,0-20-96,0 20-128,0 0-385,0-20-928,0 20-1153,0-20-2179</inkml:trace>
  <inkml:trace contextRef="#ctx0" brushRef="#br0" timeOffset="27298.5614">20476 6753 11466,'-19'20'961,"-1"-1"1377,-1 21-384,2-20-256,-1 0-513,1 0-608,-22-1-577,22-19-161,-1 21-960,20-21-2146</inkml:trace>
  <inkml:trace contextRef="#ctx0" brushRef="#br0" timeOffset="28091.6068">20775 6435 7142,'19'-40'833,"-19"40"2146,0-20-513,0 20-352,0 0-865,0 20-672,0 1 480,0-2-352,0 20-129,-19 2-31,19-2 31,-20 21-320,-1-20-320,21-1 64,-20-19-32,20 0-256,-19 0-449,19-20-288,0 0-1185,19-20-1601</inkml:trace>
  <inkml:trace contextRef="#ctx0" brushRef="#br0" timeOffset="28307.6191">20775 6435 11562,'0'0'1346,"19"0"-834,-19 0 1602,19-19-736,22 19-129,-2 0-641,1 0-319,-1 0-97,2 0-96,-22 0-96,22 0-320,-22 0-513,1 0-833,-20 0-1697,-20 0-2531</inkml:trace>
  <inkml:trace contextRef="#ctx0" brushRef="#br0" timeOffset="28489.6296">20775 6574 9416,'0'19'1154,"0"-19"-258,19 21 1923,-19-21-801,41 0-609,-3-21-800,3 21-321,-2 0-128,2-19-224,-3 19 32,-18 0-32,1 0-705,-2 0-800,-19 0-1954,0 19-2755</inkml:trace>
  <inkml:trace contextRef="#ctx0" brushRef="#br0" timeOffset="28656.6391">20775 6773 10217,'-20'19'737,"40"-19"800,-1 0 802,0 0-1250,3 0-449,16-19-512,3 19-128,-2 0-160,2 0-1217,-22-20-2018,20 20-2115</inkml:trace>
  <inkml:trace contextRef="#ctx0" brushRef="#br0" timeOffset="28970.6571">21509 6256 13773,'-19'0'160,"-3"0"993,3 20 705,-20 1-225,18 18-224,2 0-352,-1 2-352,1 17 160,-3 3-64,3-3-225,0-17-255,-1 18-97,20 1-320,0-21 96,0 1-289,0-20-575,20 0-386,-20-20-63,19 20-673,0-20-864,3-20-2532</inkml:trace>
  <inkml:trace contextRef="#ctx0" brushRef="#br0" timeOffset="29179.669">21608 6474 14157,'0'20'641,"0"-20"-449,0 21 1409,-20 18-63,20-19-289,-19 20-544,-2 0-321,21-21-96,-20 1-256,1 0-192,19 0-417,0 0-672,0-20-961,19 0-2178</inkml:trace>
  <inkml:trace contextRef="#ctx0" brushRef="#br0" timeOffset="29420.6828">21807 6474 14605,'-40'20'32,"20"-20"961,1 21 1089,-22 18-288,22-19-193,0-1-608,-3 2-256,3-1-64,-1 0-193,20-20-352,0 19-64,20-19 129,-1 20-386,3-20-607,-3 0-418,0 20-383,22-20-449,-22 0-1633,1 20-3108</inkml:trace>
  <inkml:trace contextRef="#ctx0" brushRef="#br0" timeOffset="29878.709">21827 6693 7142,'19'0'1281,"-19"0"1570,20-20-481,-20 20-672,19 0-513,-19 0-448,41 0 0,-22 0-225,-19 0 65,19 20 63,3 0 129,-22-20-193,-22 20-63,22 0 31,-19 0-63,0-1 63,-1 1-287,-20 0 95,20-20-96,1 0-96,-1 20 1,20-20-65,0 0-96,0 0-193,0 0 33,20 0 160,-1 0 64,20 20-32,2-20-96,-22 0-576,0 0-481,3 0 128,-3 20-577,1-20-928,-20 0-1858</inkml:trace>
  <inkml:trace contextRef="#ctx0" brushRef="#br0" timeOffset="30077.7204">22203 6852 12555,'0'20'1954,"-20"0"96,20-1 224,-19 2-256,0-2-416,-3 21-737,-16-20-513,18-1-320,-1 2-384,2-21-705,-1 20-1153,20-20-3332</inkml:trace>
  <inkml:trace contextRef="#ctx0" brushRef="#br0" timeOffset="33736.9297">22362 6892 10890,'-20'0'-128,"20"0"2114,0-20-289,0 20-576,20 0-448,-20-20-321,0 0 97,21 0-65,-2 0-96,-19 20-31,20-39-65,-20 19-64,19 0-96,-19 0-32,21-19 32,-21 19 32,20 0-64,-20-1 0,0 21 96,19-19 96,-19 19 257,0 0-385,0 0-160,0 0 192,0 0 224,0 19 160,0 2-287,0-1 63,0 0 32,0-1-160,0 1-32,20 0-96,-20-20 32,0 0-32,0 20 96,0-20-31,0 0 31,21-20 32,-21 20-64,19-20-32,1 20-128,-20-20 64,19 1-64,0-1 32,-19 0-65,22-1 97,-22 21-32,19-19 32,1-1 32,-1 1-64,-19 19 64,21 0-32,-21-20 0,0 20 128,0 0-32,0 20 129,0-1 63,20 1 416,-20-1-287,0 22 159,0-21-63,0 19 159,0-19-512,0 0 129,19 0-97,-19 0 64,0-1-192,19-19 0,-19 20-32,0-20-160,0 0-385,0 20-255,0-20-417,0 0-481,0 0-672,22 0-3300</inkml:trace>
  <inkml:trace contextRef="#ctx0" brushRef="#br0" timeOffset="34386.9669">22978 6416 6630,'19'-21'128,"-19"21"1570,20 0 480,-20 0-96,21 0-353,-21 21-159,19 18-353,-19 0 64,20 21-288,-20-21 0,0 22-192,0-2-353,-20 20-192,1-19-63,-2-20-65,1 0-64,1 0-128,19-21-129,0 1-159,0-20-288,0 0-321,0 0-673,0 0-64,0-20-2113</inkml:trace>
  <inkml:trace contextRef="#ctx0" brushRef="#br0" timeOffset="34651.982">23296 6297 14285,'19'0'-352,"-19"0"1184,20 19 930,-20 20 192,19 1-192,-19 0-609,21 19 128,-21 21-544,-21-20 31,21 19-223,-19-19-289,-1 19 32,1-20-159,-22 2-1,22-42-96,-1 20-929,20-39-801,-19 0-1152,19 0-4678</inkml:trace>
  <inkml:trace contextRef="#ctx0" brushRef="#br0" timeOffset="36332.0781">23513 6713 10409,'0'0'545,"0"0"1601,0 0 192,0 0-800,0 0-417,21 0-385,-1 0-255,-1 0 31,0 0-255,3-20-161,16 20-64,-18 0-160,1 0-353,-2 0-544,1 0-1249,-1 0-1986,-19 0-1570</inkml:trace>
  <inkml:trace contextRef="#ctx0" brushRef="#br0" timeOffset="36490.0872">23534 6792 10858,'-21'0'672,"21"20"353,0-20 2050,0 0-1249,21 0-769,-1 0-865,-1 0-32,22 0-128,-3 0-128,3 0-1089,-2-20-2018,2 20-5189</inkml:trace>
  <inkml:trace contextRef="#ctx0" brushRef="#br0" timeOffset="37932.1696">24466 6634 6053,'0'-20'1730,"0"20"-225,0 0-223,20 0 95,-20 0-192,0 0-96,0 0-192,0 0-193,0-21-31,0 21 0,0 0-289,0 0-96,0 0-95,0 0-97,0 0 32,-20 0 32,20 0-32,-19 0-64,19 0 64,-19 0 64,-3 0 33,3 0 223,-1 0-256,1 21 193,-22-21 127,3 20-224,16 0 65,-16-1 127,-23 1 1,23 0-33,-3 20 193,2-1-65,18-19-320,2 20 33,-1-20-97,20 0 64,0-1-64,20 2 65,-1-2 63,22 2-320,-3-2 96,3 1-32,19-1 96,-21-19-320,2 21 128,-3-21-352,3 0-289,-2 0-224,2 0-704,-22 0-513,0 0-1602</inkml:trace>
  <inkml:trace contextRef="#ctx0" brushRef="#br0" timeOffset="43426.4839">18492 7269 5925,'0'-20'2338,"0"20"-64,0 0-256,0 0-736,0 0-802,0 20 321,0 0 288,0 0-64,0 19-192,-20 1-257,20-20 1,0 20-193,-21-20 32,21 19-255,-19-19 31,19-20-160,0 20 64,0-20-320,0 20-97,0-20-191,-20 0-193,20 0-160,0-20-448,0 20-705,20-20-1281,-20 20-2210</inkml:trace>
  <inkml:trace contextRef="#ctx0" brushRef="#br0" timeOffset="43655.497">18472 7309 8199,'0'0'993,"0"-20"481,0 20 544,0 0-353,0 0-159,20 0-610,-1 0-127,0 0 0,22 0-289,-21 0-384,20 0 257,-20-20-321,18 20-192,-16 0-289,-3 0-256,-19 0-768,0 0-897,0 20-1410</inkml:trace>
  <inkml:trace contextRef="#ctx0" brushRef="#br0" timeOffset="43836.5073">18492 7388 6598,'-20'20'1633,"20"-20"673,0 0-672,0 0 704,20 0-768,-1 0-705,0-20-577,22 20-128,-21 0-64,-1 0-96,22 0 32,-22 0-640,0 0-802,-19 0-1152,22 20-1410</inkml:trace>
  <inkml:trace contextRef="#ctx0" brushRef="#br0" timeOffset="44014.5175">18472 7547 8584,'-21'0'1089,"21"0"32,0 0 865,0 20-353,21-20-256,-1 0-832,-1 0-289,0 0-192,3 0-160,17 0-1121,1 0-2242</inkml:trace>
  <inkml:trace contextRef="#ctx0" brushRef="#br0" timeOffset="44557.5486">19067 7388 6758,'0'-40'897,"0"21"2082,0 19-962,-19 0-159,-2-20-545,1 20-576,-19 20 0,20-1 96,-2 2-97,-18-2 1,20 1 64,-3 20-32,3-20-641,0 0-32,19-1-96,0-19-32,0 20-32,0-20-161,19 20-319,-19-20-1,19 0-351,3-20 223,-3 20-32,0-20 1,1 1 159,1-1 225,-2 0 192,1 0-32,-1 0 127,-19 0 33,20 1 65,-20 19 287,0 0 256,0 0-31,0 19 128,-20 1-161,1 20 97,-1 0-1,20-1 65,-19 21-192,-2-20 159,1-1-512,1 21 65,0-40 31,19 19-224,0-39 96,0 20-384,0-20-289,0 0-448,0 0-320,0 0-513,0 0-992,19-20-3204</inkml:trace>
  <inkml:trace contextRef="#ctx0" brushRef="#br0" timeOffset="44829.5641">19226 7329 13068,'-19'19'96,"19"2"1441,0 18 738,-22 1-354,22 0-447,-19-21-770,19 1-159,0 0-321,19 0-96,-19-20 97,22 0-33,-3-20-64,1 0-128,-1 0-288,2 1-257,-21-21-320,20 20-320,-1 0-801,0 0-2082</inkml:trace>
  <inkml:trace contextRef="#ctx0" brushRef="#br0" timeOffset="45015.5748">19445 7448 14029,'0'20'448,"-21"0"545,21-1 481,0 1-834,0 0-384,0 0-288,21-20-929,-1 20-1793,-1-20-4357</inkml:trace>
  <inkml:trace contextRef="#ctx0" brushRef="#br0" timeOffset="45130.5814">19583 7269 8776,'-20'-20'-449,"20"20"-31</inkml:trace>
  <inkml:trace contextRef="#ctx0" brushRef="#br0" timeOffset="45409.5973">19643 7329 7174,'0'19'4581,"0"2"-3236,0 18 1025,0-19-800,0 20 31,0-20-736,0 19-545,0-19-288,0 20 0,19-40 0,-19 20 161,0-20-225,22 0 160,-3-20 32,0 0-64,1 20-64,-1-40 0,2 20-192,-1 1-225,-1-1-575,0 20-386,-19-20-1120,22 20-2050</inkml:trace>
  <inkml:trace contextRef="#ctx0" brushRef="#br0" timeOffset="45805.62">20059 7507 5829,'0'-19'8488,"0"19"-7431,0 0 801,-19 19-897,19-19 288,-19 20-128,-22 0-320,22 20-257,-1-20-320,20 0-256,0-20-32,0 19 64,0-19-384,20 0 0,-1 0-97,0 0-191,3-19-97,-3-1 0,20 0-224,-18 0 32,-1 0 481,-1 0 63,-19 20 257,0 0 224,0 0 545,0 0 512,0 20-288,0 0-97,-19 0 161,19 0-160,-20 0-513,20 19-320,0-19-1121,0 0-2306</inkml:trace>
  <inkml:trace contextRef="#ctx0" brushRef="#br0" timeOffset="46418.655">20457 7229 10377,'0'-39'993,"0"39"417,0 0-385,0 0 0,0 20 384,0-1-160,-20 1-192,20 40-160,-21-21-96,21 1-257,-19 20-256,19-1-191,-20-19-33,20 0 0,-19-20 32,19 0-609,0-1-544,0-19-512,0 0-1058,0 0-1248,0 0-1955</inkml:trace>
  <inkml:trace contextRef="#ctx0" brushRef="#br0" timeOffset="46775.6755">20495 7547 12748,'0'20'0,"0"-20"448,0 0 577,0 20 96,22-20-320,-22 0-353,19 0-160,1 20-159,20-40-33,-20 20-224,-1 0-129,0-20 1,3 0 96,-3 0 32,-19 0 192,19 20-64,-19-19 64,0-1 0,-19 20 64,19-20 64,-19 20 257,19 0-65,-22 20 32,3 0 161,0-1 64,-1 1 191,-1 20 354,2-20-450,-1 20-223,1-21-353,19 1 64,0 0-288,0 0-256,0-20-161,19 0-672,1 0-320,-1 0-801,2 0-1858</inkml:trace>
  <inkml:trace contextRef="#ctx0" brushRef="#br0" timeOffset="47108.6945">20854 7488 14253,'0'19'480,"0"-19"577,0 20 321,-19 20-33,19-20-64,-22 0-608,3 0-161,19-1-576,-19 1 96,19 0-256,0 0-288,0-20-289,19 0-64,0-20 545,3 0-161,16 0 97,-18 1 256,20-1 96,-20 0 32,-1 0 32,3 20 32,-22 0 224,0 0 257,0 0 63,0 20-127,0 0-65,0 0-224,0-1-96,0 1-96,-22 0-224,22 0-769,0-20-993,0 20-2722</inkml:trace>
  <inkml:trace contextRef="#ctx0" brushRef="#br0" timeOffset="47392.7108">21468 7130 14125,'0'20'673,"-19"20"-513,0-1 1281,-1 1 641,-1 20-384,-18-1-353,-2 21-608,3-21-257,18 1-224,-1-20-288,2-21 128,19 21-544,0-20-513,19-20-352,-19 20-513,21-20-1057,-21 0-2434</inkml:trace>
  <inkml:trace contextRef="#ctx0" brushRef="#br0" timeOffset="47538.7191">21211 7527 13516,'-20'0'513,"20"0"960,0 0-1217,0 0 321,0 0-33,0 20-511,20-20-418,-1 0-1665,2 0-3139</inkml:trace>
  <inkml:trace contextRef="#ctx0" brushRef="#br0" timeOffset="47781.733">21649 7210 16559,'-41'59'0,"21"1"769,1-1 576,-2 1 65,-18-1-129,-2 21-801,3-21-384,-3-19 0,22 0-320,-1 0-609,20-21-448,0-19-801,0 0-1826,0 0-2658</inkml:trace>
  <inkml:trace contextRef="#ctx0" brushRef="#br0" timeOffset="47950.7427">21548 7527 15566,'0'20'-160,"0"-20"288,0 0 769,0 20 64,0 0-417,21-20-447,-21 20-258,19 0-992,1-20-2242</inkml:trace>
  <inkml:trace contextRef="#ctx0" brushRef="#br0" timeOffset="48176.7556">21906 7488 9609,'-40'19'7367,"20"1"-6823,-19 20 1026,-21 20 351,0-21 257,0 21-384,2-1-545,-2 1-960,0 0-1,21-1-384,-1-39 160,20 0-320,20 0-801,0-20-1025,0 0 160,20-20-128,-1 0-3427</inkml:trace>
  <inkml:trace contextRef="#ctx0" brushRef="#br0" timeOffset="48383.7674">22044 7607 19154,'0'20'-1762,"0"-20"-544,0 19-2755</inkml:trace>
  <inkml:trace contextRef="#ctx0" brushRef="#br0" timeOffset="48494.7738">22065 7766 12908,'-21'39'2018,"2"-19"-3940,19-20-3235</inkml:trace>
  <inkml:trace contextRef="#ctx0" brushRef="#br1" timeOffset="58091.3227">18829 8381 8872,'0'-20'801,"0"20"1377,0 20-321,-19-20-351,19 40-33,-20 0-480,20-1-160,-21 1-256,1 0-65,1 19-288,0-19 193,-3-1-289,3 1 224,0-19-512,19-2 320,0-19-256,0 20-577,0-20-255,0 0-226,0-20-831,0 1-1731</inkml:trace>
  <inkml:trace contextRef="#ctx0" brushRef="#br1" timeOffset="58323.3359">18769 8441 10634,'0'-20'608,"0"20"1891,0 0-706,21 0-383,-21 0-65,20 0-512,18 0-225,3 0-223,19-20-129,-21 20-64,21 0-256,-21 0 224,1-20-544,-20 20-225,-1 0-544,0 0-513,-19 20-1569,0-20-2850</inkml:trace>
  <inkml:trace contextRef="#ctx0" brushRef="#br1" timeOffset="58513.3468">18829 8560 11082,'-19'20'609,"19"-20"287,0 0 1539,19 0-674,0 0-351,22 0-770,-22 0-544,41-20 193,-21 20-65,2-20-192,-22 20-160,20 0 32,-18 0-385,-21 0-576,0 0-800,0 20-2019</inkml:trace>
  <inkml:trace contextRef="#ctx0" brushRef="#br1" timeOffset="58717.3585">18689 8779 10185,'-19'19'737,"38"1"928,-19-20 1122,22 0-1249,16 0-417,-18-20-641,21 20-288,19 0-160,-2-19-64,-18 19-64,-1-21-865,2 21-865,-2 0-1921,-20 0-2531</inkml:trace>
  <inkml:trace contextRef="#ctx0" brushRef="#br1" timeOffset="59034.3766">19623 8223 9320,'0'-21'2114,"-19"2"-416,-2 19 480,1 19-705,1 2 1,-22-2-321,22 21-545,-20-1 449,18 21-288,-18 0 96,20-1-64,-3 1-257,3-21-255,0 22-161,19-3-64,0-18-128,0 0-129,19-20-799,-19 20-258,19-20 1,3-20-769,-3 20-512,0-20-2275</inkml:trace>
  <inkml:trace contextRef="#ctx0" brushRef="#br1" timeOffset="59289.3912">19703 8441 15534,'0'20'-320,"0"-20"832,0 19 1090,0 1-161,0 20-224,-19 0-448,19-1-224,0-19-161,-22 20-128,22-1-384,0-18 32,0-2-448,0-19-385,0 21-513,0-21-928,22-21-2178</inkml:trace>
  <inkml:trace contextRef="#ctx0" brushRef="#br1" timeOffset="59542.4057">19980 8401 15022,'-39'40'32,"-1"-20"1473,20-1 449,-21 21-320,3-20-193,18 20-480,-1-21-256,2 1-257,19 0-128,0 1-160,19-2 129,2-19-385,-1 0 64,-1 0-609,22 0-544,-22 0-321,20 0-640,-18 0-1025,-1 0-2498</inkml:trace>
  <inkml:trace contextRef="#ctx0" brushRef="#br1" timeOffset="60120.4387">19999 8639 11402,'22'-20'801,"-22"20"1441,19 0-352,-19-20-705,19 20-128,1 20-544,-20-20 127,21 0-223,-21 20 223,0 1-384,0-2 129,0 1 63,0-1 1,-21 2 127,1-21-95,20 19-97,-19 2-64,0-2 129,-3-19-257,22 0-128,0 20-32,0-20-64,0 0-64,22 0 64,-22 20-641,19-20-736,20 0-257,-18 0-736,-1 0-2531</inkml:trace>
  <inkml:trace contextRef="#ctx0" brushRef="#br1" timeOffset="60279.4478">20259 8838 11883,'0'20'1345,"0"0"128,0 0 1058,-21-1-385,1 1-481,1 0-672,0 20-224,-3-20-673,3-1-96,0 1-416,-1-20-897,-1 20-1250,21-20-4387</inkml:trace>
  <inkml:trace contextRef="#ctx0" brushRef="#br1" timeOffset="62129.5536">20476 8540 5797,'19'-20'1345,"-19"20"1314,0 0-353,0 0-705,0 0-896,0 0 256,0 20 0,0 20-32,0-21-96,0 21-97,0 0 33,-19-1-192,19 1-417,0-19 64,0-2 0,0 1-64,0-20-96,0 20 193,0-20 31,-19 0-96,19-20-384,0 0 128,0 1 0,0-2 32,0 2 0,0-2-64,0-18-97,0-1 129,0 20-64,0-19 160,19 19-96,-19 0-96,0 0 160,19 0 0,-19 20-32,0 0 160,22 0-64,-22 0-32,19 0 128,1 20-31,-20 0-1,19 0 64,2-20-128,-1 20 96,-1-1-256,0-19 128,3 0-32,-3 20 0,-19-20-64,19 0-64,-19-20 32,20 20-96,1 0-1,-21 0 97,20 0-32,-20-19 160,0 19-320,19 0 416,-19-20-288,19 20 192,-19-20-64,22 20 32,-3-20-32,-19 20 32,19 0-32,1-20 32,-20 20 32,0 0-32,21-20 32,-21 20 64,0 0-192,0 0 128,0 0-64,19 0 96,-19 0-128,0-19 160,20 19-128,-20 0 64,0 0 160,0 0-384,0 0 192,0-20 0,0 20 0,0 0 0,0 0 0,0 0 64,0 0 64,0 0-320,0 0 192,0 0 0,0 0-32,0 0 64,0 0-32,0 0-32,0 0 0,0 0 192,0 0-192,0 0-96,0 0 384,0 20-288,0-20 288,0 19 33,0 1 223,0 0-160,0 20 225,-20-1 192,20 1-161,0 0-95,0-1-193,0 1-128,0-19-64,-19-2-64,19 1 1,0-20-65,0 20-129,0-20-671,0 0-161,0 0-256,0 0-545,0 0-1281,0 0-3651</inkml:trace>
  <inkml:trace contextRef="#ctx0" brushRef="#br1" timeOffset="62474.5734">21131 8302 12363,'41'0'1153,"-22"0"64,1 19 929,-1 2-416,2 18 192,-1 1-385,-1 0-319,-19 19-65,0 1-513,-19 20-63,-1-22-417,-20 22 64,20-20-32,-20-20-64,1-1 33,19 1-257,1-20-673,19-20-448,-21 20-609,21-20-416,0 0-1378,0-20-6501</inkml:trace>
  <inkml:trace contextRef="#ctx0" brushRef="#br1" timeOffset="62774.5905">21468 8639 16559,'0'0'1506,"0"0"-642,0 0 994,22 0-416,-3 0-225,0 0-513,1 0-383,20-20-353,-20 20 64,21 0-192,-22 0-1026,20 0-383,-18 0-705,-21 0-1666,0 0-5637</inkml:trace>
  <inkml:trace contextRef="#ctx0" brushRef="#br1" timeOffset="62936.5998">21468 8739 16047,'0'19'448,"0"-19"1570,22 21 32,-3-21-673,0 0-512,22 0-288,-2 0-545,-20 0-32,22 0-385,-2 0-992,-18 0-1634</inkml:trace>
  <inkml:trace contextRef="#ctx0" brushRef="#br1" timeOffset="63735.6455">22123 8520 10570,'0'-20'928,"0"20"1603,0-20-898,0 20-672,0 20-224,0 0 64,22 0-257,-22 20 161,0-1-257,0 2-127,0-2-161,0 1-96,-22 0-32,22-1-32,0-19 192,-19-20-128,19 0 224,0-20-288,0 0 32,0-20 97,0 0-226,0 21 33,19-41 32,3 20 64,-3 1-448,0-1 128,22 0-1,-2 21 225,-20-1-96,3 20 0,16 0 160,-18 20 64,-20-1-32,21 21 64,-21 20 160,0-21-320,-21 21 353,1-21-193,1 1 512,-22 0-415,22-20 191,-20 0-384,-2 0 96,3-20-96,16 0-256,3 0-193,0-20-415,19 20-706,0-20-1217,0 0-2498</inkml:trace>
  <inkml:trace contextRef="#ctx0" brushRef="#br1" timeOffset="64017.6616">22879 8202 13612,'0'0'129,"-21"0"1312,1 21 321,-18 18 159,-3 1-287,2 19-97,-1 1-416,1 19 97,-2 1-33,2 0-160,-1-22-513,1 22-288,39-20-63,-20-1-226,20 1 33,20-20-800,-20-21-770,19 21-736,1-40-737,1 21-3363</inkml:trace>
  <inkml:trace contextRef="#ctx0" brushRef="#br1" timeOffset="65725.7593">22838 8500 10377,'0'-20'769,"0"20"1954,0 0-898,0 0-672,0 20 97,20 0-514,-20 20 1,0-1-192,0 1-129,-20 0-192,1-1-288,19 1 160,-19 0-224,19-20-448,-22 0-642,22-20-639,0 0-1539,22 0-736</inkml:trace>
  <inkml:trace contextRef="#ctx0" brushRef="#br1" timeOffset="65972.7735">23096 8500 12780,'0'0'1025,"-19"0"-481,-1 20 1442,1 0-481,-22 0-127,22 0-353,-22 19-225,22-19 1,0 1-160,-1-2-257,20 1-480,0-20 224,0 19-288,20-19 128,-1 21-32,0-2-481,3-19-383,-3 21-354,20-21-511,-18 19-1474,-2-19-2050</inkml:trace>
  <inkml:trace contextRef="#ctx0" brushRef="#br1" timeOffset="66438.8001">23137 8758 7046,'0'0'2018,"0"0"737,0 0 576,0 0-1249,-19 0-897,19 21-192,0-2-128,0 1 0,-22 0-449,22 0-128,0 0-192,0 0-64,-19-20-96,19 19-737,0-19-608,0 20-961,0-20-2274</inkml:trace>
  <inkml:trace contextRef="#ctx0" brushRef="#br1" timeOffset="66655.8125">23274 8917 9929,'0'0'929,"0"20"993,0 0 1185,0-20-961,-19 40-609,0-20-576,-1-1 64,1 1-641,-2 0-95,1-20-354,20 21-191,-19-21-577,19 0-448,0 0-1601,0-21-3621</inkml:trace>
  <inkml:trace contextRef="#ctx0" brushRef="#br1" timeOffset="67145.8406">23712 8679 9801,'20'-19'1601,"-20"-2"1474,0 21-865,0-20-608,0 20-737,-20 0-97,20 0 1,-40 0 96,20 20 96,-18 1 64,-3-2 160,22 20 64,-22-18-704,21 19-161,1-1-384,19-19 96,0 0 96,19 0-224,22 0-833,-2-1-544,21-19-833,0 0-320,-21 0-2499</inkml:trace>
  <inkml:trace contextRef="#ctx0" brushRef="#br1" timeOffset="67536.8629">24009 8421 14733,'60'-20'65,"-41"20"2401,3 0-512,16 0-129,-18 20 33,-20 20-320,21-1-225,-21 21-448,-21-1 0,21 1-737,-39 19 64,-2 1-32,3-1-224,-22 1-352,21-21-834,-2 1-1120,2-40-1570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7T04:03:29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12635 3535 6053,'41'-20'1538,"-22"20"1633,1 0-1570,-20-20 65,19 40-353,-19-20-160,21 20-288,-21-20-224,0 20-225,0-1-96,-21 2 33,2-2-129,-1 1-128,1-20 96,-2 0-96,1 0 224,1 0-352,0 0 129,-3-20-1,22 1-96,0-2-96,0 2-1,22-1 1,-3-20-64,0 21 192,1 19-384,1-21 448,-2 21-384,-19 21 320,20-21-224,-1 19 256,-19 21 128,0-20 0,0 20 32,-19-21-128,19 1 353,-20 20-161,1-40-128,-2 20 160,1-20-63,1 20-65,-22-20 160,22-20-352,19 20 192,-20-20-320,1 0 192,19 0-288,19-19 96,-19 18 192,39-18-288,-17 19 160,16 0-32,3 1-32,-22 19 63,1 0 1,-1 0-32,2 19 96,-21 21 96,20-20 33,-20 20 31,-20-21 64,20 21 96,-21-20-160,2 0 161,-1 0-1,-20-20-64,1 0-64,20 0-31,-22 0 95,21-20-288,1 0 192,0 0-352,19 0 96,0 0 0,19-20-129,20 21 161,-20-21-32,22 20 0,-22 1 96,22-2-96,-22 21-32,1 0-128,-1 21 384,-19-2-160,21 21 128,-21-20 32,0 20 128,-21-1-224,2-19 224,19 0-256,-20 0 161,-20 0 63,20-20-32,1 0-64,-22 0 0,22-20-64,-1 0-64,20 0-64,0 0-64,0 0 32,20 1-192,-1-2 384,3-18-352,16 39 127,-18-20 1,1 20 32,-21 20 96,19-20 192,-19 20-288,20 20 257,-20-21-1,0 1-160,-20-20 160,20 20 192,-19-20-96,-2 20-192,21-20 65,-20 0 127,1 0-288,0 0 128,19-20 96,0 20-288,0-20-160,19 20-97,0-20 257,1 1 32,1-2 32,-2 21-64,1 0 160,-20 0-256,19 21 224,-19-2 160,0 1-128,-19-20 289,19 20-65,-20-20 96,1 20 1,-2-20 127,21 0-352,-20-20 32,1 20 33,19-20-289,0 0-385,0 20-223,0-19-578,0 19-639,19-21 287,-19 21-320,20 0 417,-20 21 640,21-21 609,-21 19 288,0 1 448,0-20 449,0 20 96,0-20-64,-21 0 32,21 0 32,0 0-160,0 20-353,-20-20-127,20 0-225,0 0-96,-19 0-64,19 0-417,0 0-1825,19 0-1121,-19 0-3043</inkml:trace>
  <inkml:trace contextRef="#ctx0" brushRef="#br0" timeOffset="676.0386">12597 4032 6886,'0'-21'1570,"0"21"1312,0 0-736,0 0-576,0 0-1,0 0-864,0 21 288,19-2 96,-19 1 32,0 39-192,0-19-64,0 39-193,-19 1-287,-3 20 31,22-1-288,-19 0-32,-1 1-32,20-22 32,0 2-128,-19-40 160,19 20 65,0-41-65,0 1-256,0 1 416,0-21-769,0 0-255,0-21-834,0 1 321,0 1-1538,0-21-2562</inkml:trace>
  <inkml:trace contextRef="#ctx0" brushRef="#br0" timeOffset="1183.0676">12438 4270 7174,'-20'20'769,"20"-20"1281,0 0-384,0 0 576,0-20-417,20 20-1408,-20-21-129,0 21 64,19-19 193,0-1-1,-19 0 65,22 0-64,-22 1-33,19-2 65,-19 2-1,0 19-224,19-20-31,-19 20 255,20 0-95,-1 20-129,22-20 161,-22 19 223,1 2-383,20-2 159,-40 1 97,20 20-257,-1-21-320,-19 2 128,0-1 32,21-20-320,-21 20-608,0-1-1346,0-19-1282,20 0-3138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7T04:03:40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3366 6713 6790,'0'0'1089,"0"0"64,0-20-64,0 20 0,0 0 96,0 0-64,0 0-416,0 0-385,0 0-224,0 20 257,0 0 159,0 0-95,-21 0-33,21-1-192,0 1-64,-20 20 0,20-20-32,-19 0-64,19 20 1,-19-21-1,19 2 0,0-2-32,-20 1 0,20-20 32,0 19-64,0-19 0,0 21 0,20-21-33,-20 0 97,19 0-64,-19 0 32,19 0 0,1 0 32,21 0-32,-22 0-32,22-21 64,-22 21-64,0 0 64,22 0-64,-2 0 32,-20 0 65,22 0 31,-2 0 32,1 0 0,-1 0 32,21 0 32,-19 0 32,17 0-31,-17 0-1,17 0-32,-17 0 0,19 0-64,-22 0-64,22 0 64,1 0 64,-23 0 193,22 0-385,0 0 288,-21 0-352,2 0 288,-2 0-128,21 0-32,-21 0-192,1 0 352,18 0-320,-17-19 192,-2 19-32,21 0 64,-19 0 0,-3 0 32,3 0-63,-2 0 31,21 0 0,-21 0 320,21 0-128,0-20-192,0 20-31,-2 0-33,2 0 128,0 0-256,-21 0 128,21-19-32,0 19 32,-2 0 32,-17 0-64,19 0 96,-21 0-96,21 0 0,-21 0 0,21 0 32,-20 0 128,-1 19-256,2-19 224,17 0-128,-17 0 64,-3 0-64,3 0 0,-2 0-160,2 0 160,-3 0 160,3 0-320,-2 20 256,-20-20-192,22 0 96,-22 0 192,22 0-320,-2 0 128,1 0 0,-1 19 32,-20-19 32,22 0-288,-2 0 128,-20 0 32,3 21 128,-3-21-320,20 0 159,-39 0-31,21 20 160,-2-20-256,1 0 128,-1 0 64,-19 0-32,22 0 64,-3 0 0,-19 0 64,0 0 128,19 0-288,-19-20 160,0 20 192,20-21-256,-20 2 193,21-1 31,-21-20-64,19 21-256,-19-2 160,20-18 128,-20 19-64,19 0-480,2 20 672,-21-20-640,0 20-449,20 0-832,-20 0-1090,0 0-3202</inkml:trace>
  <inkml:trace contextRef="#ctx0" brushRef="#br0" timeOffset="876.0501">3544 7249 8071,'-19'-20'737,"19"20"2498,0 0-1185,0 0-865,0 0-801,-21 20 161,21 20 256,0 0-193,-20 0-288,20-1-191,0 1-65,0 0 32,0-1-96,0-19 0,0 0 32,0-20-64,0 0-64,20 0 96,-20-20-64,21 0-97,-2 0-191,20 1 32,-17-1 192,-3 0 32,0 20-65,1 0 33,-20 20 160,21 0 0,-21-1 32,0 21 225,0-20 95,-21 0-32,1-20 161,1 20-65,0-20 1,-22 0-129,21 0-32,1 0-288,-2-20 64,1 20 0,1 0-192,19 0-224,0 0-673,0-20-641,19 20-736,1 0-1954</inkml:trace>
  <inkml:trace contextRef="#ctx0" brushRef="#br0" timeOffset="1153.0659">3843 7527 6021,'-21'0'3940,"21"20"-2659,-20-20 1121,20 20-928,0 0 384,0 20-513,0-21-640,20-19-673,1 20 96,-21-20 160,39 0-256,-20-20 288,2 1-192,-1-1-192,-1-20-32,-19 20-384,0 0-33,19 0-544,-19 1-1249,0 19-3011</inkml:trace>
  <inkml:trace contextRef="#ctx0" brushRef="#br0" timeOffset="1455.0832">4139 7527 12940,'-19'20'192,"19"-20"1698,0 40-129,-19-20-95,19 0-1025,0-1-609,0 1 0,19 0-673,0-20-544,1 0-993,1-20-2338</inkml:trace>
  <inkml:trace contextRef="#ctx0" brushRef="#br0" timeOffset="1575.09">4180 7448 7110,'-21'-20'289,"21"20"1600,-20 0-1536,20 0-481,0 0-705,0 0-2146</inkml:trace>
  <inkml:trace contextRef="#ctx0" brushRef="#br0" timeOffset="1837.105">4339 7190 11018,'0'0'1986,"0"0"-1922,19 20 1153,-19 19 288,0-19 641,0 40-768,0-20-609,-19 19-545,19-19 160,0-1-320,0 1-32,0 0-192,0-20-256,0-20-321,0 20-1025,0-20-1473,0 0-2210</inkml:trace>
  <inkml:trace contextRef="#ctx0" brushRef="#br0" timeOffset="2252.1288">4597 7408 8936,'-20'0'3683,"20"20"-2273,-21-20 127,2 40-320,-1-20 641,1 19-513,-2 1-416,1-20-320,1 20-289,19-21-448,0 1 96,0-20-64,19 0-128,-19 0-161,41-20-415,-22-19 95,20 19-480,2-40 128,-22 21 256,22-21 0,-22 1 97,1-1 95,18 0 417,-16 1 192,-3 19 352,0 0 897,-19 21 545,0 19-96,0 0-1122,-19 19-223,0 21 287,-3 0 449,3 19-64,-20 1-512,20 0-129,-2-1-288,1 1-96,20-1-512,0-19-545,0-20-449,20 0-1312,1-1-3589</inkml:trace>
  <inkml:trace contextRef="#ctx0" brushRef="#br0" timeOffset="2555.1461">4973 7488 10986,'0'0'3171,"0"0"-1409,0 0-33,21 0-736,-2 0 481,1 0-482,20-20-511,-1 20-321,2 0 96,-2 0-224,1 0-608,-1-20-161,2 20-480,-22 0-961,20-20-1954</inkml:trace>
  <inkml:trace contextRef="#ctx0" brushRef="#br0" timeOffset="2730.1561">5271 7329 12267,'-19'40'1506,"-1"-21"1344,-1 1-1312,2 20-193,-1-20-160,1 19-897,19-19-192,-21 0-192,21 0-993,0 0-1857,0 0-5799</inkml:trace>
  <inkml:trace contextRef="#ctx0" brushRef="#br0" timeOffset="3270.187">5827 7289 12139,'-19'-20'961,"-2"20"1377,21 20-1729,-20-20 256,1 20-65,-22 0-191,41 20-225,-19-21-160,19 1-127,0 0-97,0 0-193,19 0 418,3 0-386,-3-1 161,0 1 225,-19 0-193,20-20-64,-40 20 544,20 0 417,-38 0-128,16-20-65,-17 0-191,-1 20-65,20-20-319,1-20 31,0 20-481,19 0-671,0-20-610,19 0-832,20 20-2595</inkml:trace>
  <inkml:trace contextRef="#ctx0" brushRef="#br0" timeOffset="3551.2031">5887 7587 11146,'0'-20'224,"-21"0"2723,21 0-1762,21-19 32,-21 19-128,20 0-512,-1-20-161,1 40 33,-20 0-257,21 0 160,-21 0-256,0 20 353,0 20 95,0-20-384,0 19 65,-21-19 63,1 20-96,1-40-32,-1 20 32,-1-20-256,2 0-608,19 0-129,0 0-769,0-20-1056,0 0-2082</inkml:trace>
  <inkml:trace contextRef="#ctx0" brushRef="#br0" timeOffset="3856.2205">6085 7369 9801,'0'19'2402,"0"1"-1537,0 20 576,0-20-320,0 19 609,0-19-481,-19 0-576,19 0-97,0 0-448,0 0 129,0-20 319,0 0-223,0-20-225,0 0 32,0 0 32,19 0-32,-19-19-128,19 19-64,3 0 128,-3 0-96,1 0-160,-1 20 96,-19 0-32,19 20 192,3-20-288,-3 20 128,-19-20-385,19 20-255,-19-20-545,20 20-641,1-20-1634,-21 0-3074</inkml:trace>
  <inkml:trace contextRef="#ctx0" brushRef="#br0" timeOffset="4094.2341">6581 7170 11146,'0'-20'961,"0"40"865,-19 0-641,-1 19 641,-1 1-65,2 0-576,-1 20 97,1-1-610,-2-19-223,1 19-417,20-19 0,0-20-32,0 0-385,20 0-608,1-1-352,-2-19-961,1-19-2851</inkml:trace>
  <inkml:trace contextRef="#ctx0" brushRef="#br0" timeOffset="4241.2425">6482 7448 14413,'-19'0'705,"-2"-20"2017,21 20-2209,0 0-161,21 0 257,-2 0-129,20 20-576,2-20-96,-2 0-1634,1 0-3747</inkml:trace>
  <inkml:trace contextRef="#ctx0" brushRef="#br0" timeOffset="4811.2751">4139 8004 6053,'0'-40'1025,"0"20"2210,20 0-1025,-20 20-320,0 0 32,0 0-1313,0 20-417,-20 0 512,20 20 65,-19 19-32,19-19 128,-19 20-385,-3 0-64,22-1-319,0 1 63,0-21-352,22-19-97,-22 20-223,19-40-321,20 20-288,-18-20-769,-2-20-1377,1 0-1986</inkml:trace>
  <inkml:trace contextRef="#ctx0" brushRef="#br0" timeOffset="4975.2845">4120 8223 8488,'-41'-21'1217,"22"21"2114,19 0-1185,-19 0-609,19 0-544,0 0-1089,0 0 0,19 21 96,0-21-64,3 19-513,16 1-1376,3-20-2532</inkml:trace>
  <inkml:trace contextRef="#ctx0" brushRef="#br0" timeOffset="5315.304">4498 8183 11178,'-21'0'288,"1"0"1666,20 19-576,-19 2 223,-1 18 321,-1-19-961,2 0-449,19-1-223,0 2-450,0-2 161,19-19-32,2 0-160,-1 0-609,-1-19 225,1-2-225,1 2 64,-2-1 417,1 0 288,-20 0 0,0 20 64,0-19 160,0 19 353,0 0-225,0 19-128,-20 1 0,20 0 97,0 0-129,0-1-160,0 2-64,0-2-481,0 1-800,20-20-1570,-1 0-2146</inkml:trace>
  <inkml:trace contextRef="#ctx0" brushRef="#br0" timeOffset="5721.3272">4734 7885 11979,'22'20'769,"-22"-1"-225,0 1 577,-22 20 256,22 0 577,0-1-640,-19 21-770,19-20-384,-19-1 128,19 1-384,-20-20 289,20 0-161,0-20 64,0 0 0,0-20-224,20 0 0,-1 1-193,0-2 33,3 2-321,16-1 97,-18 20 256,1 0 160,-1 0-1,-20 20 97,19-1 33,-19 2 95,-19 18 128,19 1 96,-20-21 65,-1 2 255,1-2-319,1 1-65,0-20 160,-3 0-320,3 0-256,0-20-192,19 20-321,0-19-992,19-21-1186,-19 20-2690</inkml:trace>
  <inkml:trace contextRef="#ctx0" brushRef="#br0" timeOffset="5933.3393">5013 7825 15822,'0'40'-128,"0"0"1057,-19-1-32,19 1 737,-21 0 255,1 19-992,20 1-288,-19-1-129,19 1-512,0-20 96,0 0-96,0-1-384,0-19-897,0 0-385,19 0-1185,-19-20-3459</inkml:trace>
  <inkml:trace contextRef="#ctx0" brushRef="#br0" timeOffset="6287.3596">5112 8342 13805,'0'19'0,"0"-19"608,0 0-352,20 0 65,1 0 255,-2 0-352,1 0-159,20-19-33,-20 19-97,19-21 1,-18 2 64,18-1 32,-39 0 0,19 0 65,-19 1 95,-19-2 192,19 21 289,-20-19-1,1 19 65,-22-20 0,22 20 128,-1 20 256,-1-1-32,2 2 32,-1 18 256,1 1-64,19 19-704,0-19-321,0 0 64,19-20-512,1-1-128,40 1-833,0-20-929,-2 0-1505,21-20-4805</inkml:trace>
  <inkml:trace contextRef="#ctx0" brushRef="#br0" timeOffset="7729.4421">8190 6792 6918,'0'0'481,"0"0"287,-20 0 481,20 20 481,0 0 320,0 0-737,0 20-448,0-21-192,0 2-225,0 19-224,0-21 1,0 1-129,0-20 0,0 19 0,20-19-32,-20 21-32,19-21 32,22 0-32,-22 0 32,1 0-64,18 0 32,3 0-32,19 0 32,-21 0 0,21 0 64,0 0 32,-2 0 0,2 0-63,20 0-33,-20 0 0,0 0 32,19-21-32,-21 21 0,2 0 0,1 0-32,-3 0 0,2 0 0,0 21 32,0-21 0,-2 0 0,2 0 64,0 0 0,0 0-32,18 0 128,-18 0-96,19 0 65,-19 0-97,20 0-32,-20 0 0,-2 0 0,2 0 160,0 0-160,-21 0-128,21 0 192,-19 0 0,-3 0-192,23 0 224,-3 0-96,-18 0-32,20 0-32,-1 0 128,-19-21-224,20 21 192,-21 0 64,2 0-128,-2 0 32,21 0-192,-22 0 192,3 0-32,-2 0-32,2 0 32,-3 0 0,3 21 128,-2-21-320,1 0 224,-20 0-64,19 0 32,1 0 0,-1 0-160,-18 0 96,18 0-449,2 0 321,-2 0 32,-20 0-32,22 20 192,-3-20-96,-16 0 96,17 0 0,-20 0 32,2 0-32,-1 0 32,-1 0-32,0 0 0,3 0 0,-3-20 32,-19 20-32,19 0 64,-19-21-32,20 21 64,-20-19 96,19-1 32,-19 1-31,0-21 383,21 19-160,-21 2 129,0-1-129,0 0-31,0 0-97,0 0-384,0 20-96,0 0-1122,0 0-2561</inkml:trace>
  <inkml:trace contextRef="#ctx0" brushRef="#br0" timeOffset="9697.5546">8725 7348 9865,'-20'0'416,"1"0"1282,19 0-737,-20 21-353,-1-2 609,2 1-544,-1 0-289,1 0 33,-2-20-193,21 20-160,0 0-128,0-20 32,0 0-32,21 0 32,-2 19 0,1-19-32,-1 20 64,22 0-32,-22 0 32,-19 0 32,20-20 0,-20 20 192,0 0 225,-20-20 127,1 19-160,-1-19-127,-20 0-129,20 0-64,1 0-128,-2 0-320,21-19-417,0 19-929,0-20-1921,21 0-2883</inkml:trace>
  <inkml:trace contextRef="#ctx0" brushRef="#br0" timeOffset="10066.5757">8765 7527 8648,'0'0'96,"0"20"1185,20-20-672,-20 0 576,19 0-224,2 0-545,-1 0-96,18-20-224,-16 0 0,-3 1-31,1-1 63,-1 0-32,-19 20 64,0-20 64,0 20 32,0-20 129,-19 20 31,-1 0-32,1 20 33,-3 0 95,3 0 33,0 19 128,-22-19-1,22 0-63,19 20-65,-20-20-320,20-20-159,0 20 31,0-1-225,20-19-95,-1 0-416,2 0-513,18 0-929,-20-19-1634,22 19-2594</inkml:trace>
  <inkml:trace contextRef="#ctx0" brushRef="#br0" timeOffset="10420.596">9141 7468 8263,'-19'0'1602,"19"0"992,-20 20-1345,1-1 577,-2 1-416,1 0-418,20 0-255,-19 0-96,19 0-449,0 0-192,0-20 0,19 0-96,-19 0-96,41 0-481,-22 0 32,1-20-159,-1 0 31,3 0 321,-3 0 191,0 0 225,-19 0-32,0 1 96,0 19 32,0-20 161,0 20 447,0 0-191,0 20-289,0-1 160,-19 1 32,19 0 1,0 20-161,0-20-224,0-20-32,0 20-545,19-20-800,-19 0-1057,20 0-2018</inkml:trace>
  <inkml:trace contextRef="#ctx0" brushRef="#br0" timeOffset="10708.6125">9360 7448 6053,'20'20'2627,"-20"0"-1346,0-1 449,21 1 95,-21 0-800,0 0-384,0 0-385,19 20-96,-19-40-64,0 19 32,0-19 257,0 0 768,0 0-577,0-19-191,0-1-65,0 20 32,0-20-191,0 0-97,20 0-128,-20 20 32,19-20-97,2 20-159,-21 0-513,20 0-544,-1 0-865,0 20-1441</inkml:trace>
  <inkml:trace contextRef="#ctx0" brushRef="#br0" timeOffset="10944.626">9837 7468 8071,'-41'-20'1954,"41"20"480,-19 0-768,-1 20 448,1 0-609,19-1-448,-21 1-32,1 0-128,20 20-320,-19-20-321,19 0-96,19-1-224,-19-19-448,20 20-353,1-20-384,-2 0-769,20 0-1986</inkml:trace>
  <inkml:trace contextRef="#ctx0" brushRef="#br0" timeOffset="11276.6449">9996 7229 13901,'0'0'448,"0"20"1025,0 0-576,-20 20 481,20-1-33,-21 1-320,2 20-128,-1-1-737,1-19-96,19 0 0,0 0 96,0-21-320,0 1 32,0-20 64,0 0 64,19-20-224,1 1 256,-20-21-257,19 20 161,2 0 0,-1 0 32,-20 0-64,19 20-32,-19 0 32,20 20 256,-20 0-256,21 0 192,-21 0-256,19 0 32,-19 0-641,20-1-1601,-1 1-2947</inkml:trace>
  <inkml:trace contextRef="#ctx0" brushRef="#br0" timeOffset="11506.6581">10690 7448 17552,'-39'59'0,"19"-39"1057,20 20-640,0-20-225,-21 0 32,21 19-160,0-39-1249,21 20-1506,-1-20-3843</inkml:trace>
  <inkml:trace contextRef="#ctx0" brushRef="#br0" timeOffset="11894.6803">10769 7329 8456,'-19'-40'736,"-1"40"481,20-20-256,0 20-993,0 20-32,-19-20-64,19 20 32,19 0-224,1-1-257,-20-19-800,19 21 480,2-2 833,-1-19 737,-20 0 960,0 20 449,0 0 96,0-20-96,0 20-288,0 20-705,-20-21-224,20 1-449,-21 0-320,21 0-256,0 0 160,0-20 64,21 0-352,-1 0 224,-1 0 64,1-20-128,1 0-65,18 0 193,-20 20 32,-19-20 161,0 20-193,21 0 288,-21 0 288,-21 20-159,21 0-193,0 0-64,0 0-192,0 0-480,0 0-834,0-1-1568</inkml:trace>
  <inkml:trace contextRef="#ctx0" brushRef="#br0" timeOffset="12441.7116">8905 8004 12235,'0'-20'769,"0"0"1345,0 20-929,0 0 352,0 20-672,0 0 192,-22 20-448,22 19 256,-19 1-129,0 0-95,19-21-321,-20 20-224,20-19-96,20 0 64,-1-20-352,22 0-513,-22-20 129,1 0-289,20 0-513,-20-20-736,-1 20-2210</inkml:trace>
  <inkml:trace contextRef="#ctx0" brushRef="#br0" timeOffset="12622.7219">8883 8202 14221,'-38'0'1409,"38"0"-800,0 0 512,0 21-833,0-21 705,0 19-480,19-19-193,0 20-192,22-20-512,-2 20-673,-18-20-801,18 0-1826</inkml:trace>
  <inkml:trace contextRef="#ctx0" brushRef="#br0" timeOffset="12962.7414">9360 8163 9513,'-19'0'1345,"-1"-20"1602,-1 40-1570,2-20 385,-1 20-97,1 20-320,-22-21-256,22 21-160,19-20-320,-19-1-673,19 2 160,19-21-288,0 0 96,22 0-321,-22-21-319,20 2 63,-18-1 64,-1 0 257,-1 0 96,1 1 192,-20 19 64,0 0 192,0-21-64,0 21 128,0 21-160,0-2 97,-20 1 63,20 20-32,0-21-96,0 2-160,0-2-160,20 1-417,-20-20-1120,21 0-1538,-2 0-2179</inkml:trace>
  <inkml:trace contextRef="#ctx0" brushRef="#br0" timeOffset="13374.765">9599 7885 11146,'19'0'3171,"-19"20"-2466,0-1 512,0 21-384,0 0 704,0 0-384,-19-1-544,19 21-225,-20-20-256,20 19 0,0-19-64,-19-20 65,19-1-65,0-19-192,0 0-225,0 0 193,19-19 0,1-1 192,-1-20-352,2 21 63,-1-21-159,-1 40 128,20-20 320,-39 20-224,21 0 256,-2 0-193,-19 20 322,0-1-225,0 21 192,-19-20 96,-2 20 0,1-21 1,1 2 31,0-2 128,-1-19-352,-1 0 32,21 0-160,-19 0-544,19-19-449,0-2-225,19 2-1216,2-21-2210</inkml:trace>
  <inkml:trace contextRef="#ctx0" brushRef="#br0" timeOffset="13584.777">9936 7825 15278,'19'0'961,"-19"20"-64,0 0 0,0 20 416,-19-1 128,19 21-224,-20-20-256,1 19-480,-2-19-33,21 19-544,-20-19 288,20 0-384,0-1-224,0-18-545,0-2-577,0 1-768,20-20-2530</inkml:trace>
  <inkml:trace contextRef="#ctx0" brushRef="#br0" timeOffset="13964.7987">10035 8242 12972,'0'0'160,"0"0"833,21 0-481,-2 0 257,-19 0 64,20 0-545,-1 0-192,2 0 0,-1-19-32,-1 19 32,0-21-31,3 21-1,-3-19-32,-19 19 96,0 0 0,0-20-96,-19 20-32,-3-20 0,3 20 32,0 0 64,-1 0 64,-1 20 257,2 0 287,-1-1 257,-20 2 128,20 18 64,20 1-352,-19-21-160,19 2-161,0 18-448,19-39 96,1 20-32,20-20-32,20 0-512,-21 0-769,21 0-449,-21-20-1056,2 20-7592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7T04:04:37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2829 9274 7302,'0'0'1378,"0"0"-513,0 0-193,0 0-159,0 0-97,0 0 0,0 0 193,0 0-32,0 0-129,20 21-64,-20-21-63,0 0-1,0 20-64,0-20-32,0 0-63,0 20-1,0-20-64,0 21 0,0-21 0,0 18-64,0-18-32,0 19 32,0-19 0,0 21-32,0-21 32,21 20-32,-21-20 32,19 0 32,-19 0 0,20 20 32,-1-20-64,3 0 64,-22 0 1,19 0 31,0 0-32,1 0 96,20 0-64,-20 0 32,-1 0-96,22 0 128,-22 0-63,22 0 31,-22 0 32,1 0-32,20 0 64,-20-20 33,18 20-97,3 0 0,-21 0 32,18 0-64,3 0-96,-22 0 128,22 0-192,-22 0 321,20 0-386,-17 0 226,16 0 159,-18 0-192,20 0-96,-1 0 96,-18-20 0,18 20 128,2 0-160,-2 0-64,1 0 97,-1 0-97,0 0 256,2 0-320,-22-21 160,22 21 0,-3 0 256,3 0-352,-2 0 288,2 0-416,-3 0 321,3-19-290,-22 19 97,20 0 97,2 0 31,-2 0-256,-18-18 320,18 18-352,1 0 288,-1 0-385,2 0 450,17 0-129,-17 0-32,-22 0-224,20 0 224,2 18 288,-3-18-256,-16 0-192,16 19 128,-18 2 0,1-21 160,-2 20-288,1 0 352,-1 1-384,2-3 352,-21 1-288,20 2 256,-20-1-192,0-20-64,0 21 192,0-21-32,0 0 0,0 0 32,0 0 32,0 0-96,0 0 1,0 0 31,0-21 0,19 1-225,-19 20 97,20-21 64,20 2 32,-20 1-32,-1 18-32,22-21 0,-22 21 0,1 0 32,20-20 0,-20 20 0,20 0 96,-1 0-224,0 0 353,2 0-161,-3 0-64,3 0 32,19 0-128,-21 0 352,21 0-320,-21 0 352,21 0-320,0 0 128,0 0 128,-21 0-320,21 0 160,0 0 128,-2 0-192,-17 0 32,17 0 0,-18 0-64,21 0 97,-23 0-33,22 0 32,-21 0 96,2 0 0,-2 0-224,21 0 64,-20 0 256,-1 0-416,2 0 192,-2 0 128,-1 20-128,3-20 32,-2 0-160,1 0 224,-1 0-224,2 0 128,-2 0 64,-18 0-64,18 0 0,21 0 32,-21 0 65,1 0-65,-1 0-64,2 0-97,-2 0 97,1 21 33,-20-21-66,20 0 162,-1 0-161,-20 0 32,22 0 96,-2 0-96,-20 18-128,22-18 160,-22 0-64,22 0 64,-2 19-32,-20-19 0,2 0 0,18 0-32,-19 21 64,1-21-32,-2 0 0,1 20 0,-1-20 0,2 0-32,-21 21 64,20-21-32,-20 0-32,19 0 0,-19 0 160,20 0-353,-20 0 97,21 0 96,-2 0 160,-19 0-320,20 0 352,-1-21-160,-19 21-160,21-20 160,-1 20 0,-1-21 0,0 2 32,3 1-32,-3 18 0,1-21-32,-1 1 32,0 20 0,3-20 0,-3 20-32,-19-21 32,19 21-480,-19 0-737,0 0-193,0 0-1344,0 0-1859</inkml:trace>
  <inkml:trace contextRef="#ctx0" brushRef="#br0" timeOffset="747.0427">3227 9792 9801,'0'-20'224,"-20"20"1602,20 0-705,-19 0-385,-2 20 289,1-1-352,-19-19-449,39 19-128,-21 2-32,21-1-160,0-20 32,21 20 64,-1-20 0,-1 20 0,1-20 0,1 19 0,18 2-32,-39-21 64,19 19 0,-19 1 193,0 1 767,-19-21 130,-1 20-386,1-20-191,-2 18-33,-18-18-416,19 0-128,-1-18 32,21 18-448,0 0-705,0 0-705,0-20-160,21 20-1249</inkml:trace>
  <inkml:trace contextRef="#ctx0" brushRef="#br0" timeOffset="1017.0582">3386 9871 9929,'-20'0'576,"20"0"1250,-21 20-513,21 0 161,0-1-225,0 2-448,21-2-161,-1-19-255,-20 20-97,38-20-64,-16 0 353,-3-20-385,20 1 32,-18-2-64,-2-18-32,-19 19-128,20 0-384,-20 20-641,0-21-608,0 2-674,0 19-2209</inkml:trace>
  <inkml:trace contextRef="#ctx0" brushRef="#br0" timeOffset="1411.0807">3742 9574 12491,'0'0'449,"-19"18"448,19 2 640,0 1 1,-20-2-33,20 22-929,-19-2-415,19 1-65,0-1-64,0 1 160,0-20-352,0-20 256,0 20-384,0-20 63,0-20 97,19 20-32,1-20-32,-1-1-96,2 2-129,-1 19 193,-1-19 96,1 19 96,1 19 32,-2 0 96,-19-19 160,0 41 193,0-21 95,-19 0 161,19-20-353,-41 19 97,22 2-161,-1-21-192,-20 19 32,20-19 32,1 0-320,19 0-448,0 0-578,0 0-1248,0 0-513,19-19-3587</inkml:trace>
  <inkml:trace contextRef="#ctx0" brushRef="#br0" timeOffset="1705.0975">4120 9732 7174,'0'0'5093,"0"0"-4676,-19 20 896,-3 0-288,-16 0 416,18-1-288,-21 0-544,22 2-289,0-1-192,19 0-224,0 0 160,0-20-96,19 19 0,0-19 0,1 21 64,1-2-32,-1 1 32,-1-20-32,-19 21 96,0-21 385,0 20-1,0-20 161,-19 0-257,-1 18-64,-1-18-256,1 0-448,1 0-641,0-18-1153,19 18-1826</inkml:trace>
  <inkml:trace contextRef="#ctx0" brushRef="#br0" timeOffset="2058.1177">4159 9951 10153,'21'19'384,"-21"-19"513,0 0 128,19 0-352,1 0 256,-1 0-577,3 0-128,-3 0-96,20-19-95,-18-2-130,-2 2 33,1-1 32,-20 0-96,0 0 160,0 20 0,0-21 128,-20 2 97,1 19 319,-2 0 129,1 0-65,1 0-95,19 19 160,-19 2 192,-3-1-257,3 0-31,19 19-65,0-18-256,0-2-191,0 1 63,19 1-160,3-1-577,-3-20-544,20 0-641,1 0-864,-20 0-2851</inkml:trace>
  <inkml:trace contextRef="#ctx0" brushRef="#br0" timeOffset="2485.1421">4636 9592 7943,'0'-18'1217,"0"18"1602,0-21-993,0 21-449,0 21-352,-20-3 0,1 23 160,-1 19-64,-1-21-448,21 21 63,-19-22-319,19 23-129,0-22-384,0 1 224,0 1-352,19-21-449,2-20-544,18 0-545,-19 0-896,1 0-2979</inkml:trace>
  <inkml:trace contextRef="#ctx0" brushRef="#br0" timeOffset="2635.1507">4597 9811 12043,'-60'0'3075,"40"0"-961,20 0 480,-19 0-1633,19 0-512,19 19-513,1-19-33,20 0 194,-1 0-1955,41 0-2466</inkml:trace>
  <inkml:trace contextRef="#ctx0" brushRef="#br0" timeOffset="3067.1754">5608 9930 16335,'-19'-19'64,"0"-21"801,38 20-513,-19-1 321,19 2 320,1 0-385,1-1-223,-2 0 127,1 20-576,21 0 160,-22 20 160,0 0-384,1-1 417,-20 0-289,0 2 128,-20-1 288,1 20-64,-22-40-191,2 19 191,20 2-384,-22-21 224,3 0-192,16 0-288,22-21-673,-19 21-801,19-19-1024,19-1-1186</inkml:trace>
  <inkml:trace contextRef="#ctx0" brushRef="#br0" timeOffset="3363.1924">6225 9553 11498,'58'-41'1153,"-58"41"1538,0 0-1089,0-19-257,-20 19-480,-18 19-417,16-19-192,-16 21 33,-1-1 63,17 1-288,-16-3 64,18 2 64,20 1-288,-21 18 192,21-18 385,-19 18-129,19 1-224,0-1 257,0 1-193,0-20-288,0 20 192,0-21-96,0 2 96,0-2-673,19 1-544,-19-20-993,0 0-448,21 0-2339</inkml:trace>
  <inkml:trace contextRef="#ctx0" brushRef="#br0" timeOffset="3525.2016">5926 9830 15951,'-19'0'768,"19"0"129,19 0-256,1 0 128,20 0 191,-1 0-479,2 0-161,-3 0-416,23 0-1185,-23 0-2435</inkml:trace>
  <inkml:trace contextRef="#ctx0" brushRef="#br0" timeOffset="4493.257">3188 10367 10025,'0'-19'1730,"-21"19"-257,21 0 417,0 0-961,-20 19 224,20 2-32,-19 18-577,-1-18-159,20 18-225,-21 0-96,21-18-32,0-1-64,0-20-32,0 0 0,21 0 128,-1 0 32,-20-20-96,39-1 32,-18-18-192,-2 19 192,1 1-32,-20 19-192,19 0 192,-19 0 96,0 0 0,0 0 128,0 19 0,0 1 1,0 0 95,0-1-32,0 2-160,0-21-96,0 0-192,0 0 128,21 0 96,-1 0 0,18-21-96,3 2-256,-2-1 32,-20 0-97,3 1 193,-3 19 192,0 0-256,-19 0 416,20 19-96,-20 1 193,0 0 127,0-20-224,-20 19 96,20 2-384,-19-1 96,19-20-96,0 0-1057,0 0-1249,0 0-1410</inkml:trace>
  <inkml:trace contextRef="#ctx0" brushRef="#br0" timeOffset="4806.2749">3763 10308 12555,'0'0'801,"0"0"1313,0 0-961,-21 0-96,2 21-32,-1-2-416,1 21-97,19-21-127,-21 1-417,21 1 32,21-2-129,-21 1 97,19-20 97,1 0-65,-1 20 160,-19-20-288,21 19 288,-21-19-160,0 21 192,-21-1 224,2-1-192,-1-19 481,1 20-513,-2-20-32,21 0-95,-20 0-322,20 0-800,0-20-1825,20 1-1282</inkml:trace>
  <inkml:trace contextRef="#ctx0" brushRef="#br0" timeOffset="5300.3032">3901 10526 11146,'0'-19'224,"0"19"833,0-20-192,21-19-128,-21 18-65,20 1-351,-1-20-33,20 21 32,-18 19-31,-1-19-1,-20 19-160,0 19 160,0 0 129,0 2-129,0-2-32,-20 1 32,-1 1 161,1-21-161,1 19-128,0-19 97,-1 0-290,20 0 258,-21 0-353,21-19-97,0-2 1,21 1 0,-1 1-96,18 19 127,-18-21 1,21 21 96,-22 0 64,0 21 32,3 18 96,-3 1 193,0 19 31,1 1-96,-20 20-128,0 19 0,0-20-96,-20 1 32,20-21 32,-19-19 961,0-20 0,-3-20-32,3 0-224,0-20-577,-1 1 160,-21-22-31,41 22-417,-19-21 192,19 0-288,0 1-97,19 19-768,22 0-897,-21 0-1377,18 0-3011</inkml:trace>
  <inkml:trace contextRef="#ctx0" brushRef="#br0" timeOffset="5900.3375">5013 10308 10537,'-19'-59'2979,"19"39"-2883,-21 20 929,21-21 225,0 21 191,0 21-1089,0-21 1,0 38 127,0-17-128,0 20-95,0 18-129,0-20-32,0 1 160,-20 0-352,20-21 256,0 2 32,0-21 193,0 0-353,0 0 0,0-21-64,0 2 64,20-21-224,1 21-65,-2-2-287,1 1 256,-1 20 127,2 0 193,-1 0-160,-1 20 256,-19 1-224,0-2 192,0 1 321,0 0 255,-19-1 129,-1-19-224,-1 21-225,-18-21-160,20 20 32,-2-20-159,1 0-290,1 0-95,19 0-993,0 0-1474,0 0-640,19 0-4453</inkml:trace>
  <inkml:trace contextRef="#ctx0" brushRef="#br0" timeOffset="6059.3466">5252 10427 14125,'-41'40'0,"41"-20"1217,-19 19-288,19-18 0,0-1-705,19-1-224,2-19-288,18 0-929,2 0-1090</inkml:trace>
  <inkml:trace contextRef="#ctx0" brushRef="#br0" timeOffset="6157.3522">5391 10329 10249,'-21'-21'-224,"21"21"-96,0 0-705</inkml:trace>
  <inkml:trace contextRef="#ctx0" brushRef="#br0" timeOffset="6427.3676">5649 10130 12491,'0'-20'1217,"0"40"-192,0-20-128,0 18 705,-21 23 95,1-1-255,20 19-321,-19-18-416,0 18-385,19-20-320,-22 1 0,44 0 128,-22-21-448,19 2-833,0-1-801,22-20-833,-22 0-1889</inkml:trace>
  <inkml:trace contextRef="#ctx0" brushRef="#br0" timeOffset="6564.3755">5570 10388 11242,'-60'0'1025,"40"0"32,20 0-128,0 0-769,0 0-256,0 0 0,20 0-417,-1 0-2401</inkml:trace>
  <inkml:trace contextRef="#ctx0" brushRef="#br0" timeOffset="6849.3918">5967 10288 13196,'-21'20'224,"1"1"1089,1-2-576,19-19 512,-20 19-448,20 2-481,0-2-224,20 1 33,-1-20 127,1 21 64,1-2 65,18 1-97,-20 0 288,-19-1 161,0 2-32,0-21 384,0 20-32,-39-20-321,-1 0-575,1 19 63,-2-19-160,22 0-192,-1 0-737,20 0-1665,0-19-3780</inkml:trace>
  <inkml:trace contextRef="#ctx0" brushRef="#br0" timeOffset="8673.4961">10135 9274 8007,'0'0'1281,"0"0"481,0 0-449,0 0-640,0 0-289,0 0-192,0 0 353,0 21 31,0-1-95,0-20-1,0 20-255,0 1 95,0-3-160,0 1 0,0 2-96,0-21 0,20 20-32,-1-20 32,-19 20 32,19-20-31,22 21-1,-21-21 64,20 18-64,-20-18 64,18 0 0,3 0 96,-2 0 97,2 0 31,-3 0-160,22 0 321,-21 0-449,21-18 320,0 18-416,-21 0 192,21-21-96,0 21 192,-21 0-320,21 0 160,-19-20-96,17 20 64,2 0-31,-21 0 31,21 0-32,-20 0 160,-1 0-320,21 0 128,-21 0 128,2 0-416,19 0 512,-2 0-256,-17 0 96,19 0-32,-21 0 96,1 0-160,18 20 128,-17-20-32,-2 0 0,21 0 0,0 0 0,-2 0 0,2 21 32,0-21-128,0 0 64,-21 0-32,21 18 0,-21 1 193,2-19-322,-22 21 129,0-1-64,3 1 128,-22-21 65,0 18-129,0 2 96,0-20 32,-22 0 64,3 0-224,19 0 128,-19 0 128,19 0-192,0-20-160,0 20 96,0-18 96,19-3-128,0 1-224,3 20 256,16-21 96,1 2-192,2 19 96,-22 0 128,22 0-64,-2-18-64,1 18 64,-1 0-64,2 0-32,-2 0 64,1 0 0,18 18 128,-17-18-256,19 0 160,-21 0-32,21 0 32,-21 0-32,2 0 128,17 0-32,-18 0-192,-1 0 160,2 0-96,-2 0 192,21 0-256,-20 0 128,-1 0 64,21 0-160,-21 0 128,2 0-192,-3 0 96,3 0 96,-2 0-96,2 0 32,-3 0 0,-16 0-32,16 0 192,1 0-160,2 0-128,-22 0 256,22 0-288,-2 0 192,1 0-32,-1 0 0,-19 0 32,20 0 96,-20 19-96,20-19-128,-20 0 96,-1 0 0,22 0 128,-22 0-224,0 0 128,22 0 0,-21 0-32,18 0 224,-16 0-352,16 0 224,-18-19-160,20 19 32,-1-18 224,-19 18-320,20-21 160,-20 1 161,20 0-290,-20 20 258,-1-21-129,1 2 64,1 1-320,-21-3 480,0 21-96,0-20-352,0 0-545,0 20-961,-21 0-2145</inkml:trace>
  <inkml:trace contextRef="#ctx0" brushRef="#br0" timeOffset="9466.5415">10451 9811 10505,'-19'0'961,"-1"0"-865,20 0 577,-19 0-321,19 0 609,-19 0-192,19 19-288,0-19-353,0 0-32,0 21-32,19-21 32,0 0 64,1 0-64,21 20 0,-22 0 96,0 0 257,-19-1 63,0 2 161,0-2 64,-19 1-129,0 1-127,-3-1-1,-17-2-160,20-18 65,-22 0-481,22 0 288,0 0-384,-1 0-193,20 0-479,0 0-866,20-18-96,-1 18-864,0 0-1955</inkml:trace>
  <inkml:trace contextRef="#ctx0" brushRef="#br0" timeOffset="9710.5554">10591 9871 8584,'0'20'1217,"-20"-20"1313,20 20-960,-19-1 223,19 2-255,0-2-161,19 1-288,1-20-480,20 0-33,-20 0-255,19-20-65,1 1-256,-1-2 96,-18 2-192,-1-1-257,-1 0-319,-19 0-129,20 20-832,-20-21-321,0 21-865,-20 0-2818</inkml:trace>
  <inkml:trace contextRef="#ctx0" brushRef="#br0" timeOffset="10142.5801">11029 9592 10634,'0'0'704,"0"0"738,0 20-289,0 1 544,0-2-351,0 1-289,-22 19-385,22 2-287,0-1-225,-19-2-96,19 3 32,0-1-32,-19-40-32,19 19 64,0-19 192,0 0-288,0-19 193,19 19-386,-19-20 289,19 0-320,22 0-352,-22-1 95,22 21 321,-21 0 96,-1 0-64,0 0 160,-19 21 0,20-1 32,-20 0 64,-20 0 160,1-1 129,0 2-33,-22-2 129,2 1-449,20-20 32,-3 0 0,-16 0-192,38 0-128,-20 0-705,20 0-865,20-20-672,-1 20-1826</inkml:trace>
  <inkml:trace contextRef="#ctx0" brushRef="#br0" timeOffset="10445.5975">11424 9811 11242,'21'-19'865,"-21"19"352,0 0 353,-21 0-545,2 0 288,-1 19-160,-20 0-641,20 2 1,1-1 31,19 0-576,0 0 96,0-1-64,0-19 32,19 21 0,-19-21 97,20 19-97,-20-19-160,21 20 128,-21-20 160,-21 21 32,1-1 0,1-20-96,-1 18 32,-1-18 64,2 0-416,19 0-352,0 0-866,0 0-768,0-18-865</inkml:trace>
  <inkml:trace contextRef="#ctx0" brushRef="#br0" timeOffset="10800.6178">11484 9911 12107,'0'40'288,"0"-40"193,0 0 159,20 0 193,-20 0 160,21 0-416,-2 0-353,20 0-160,-18-21 0,-1 21-64,-1-19 0,0 19-32,3-20 32,-22 0 0,0 20 32,-22-20 32,3 20-64,0 0 160,-1 0 128,-1 0 257,2 20 160,-1 0 95,1 0 33,-2-1-384,1 2-1,1-2 32,19 1-63,0 1-321,0-1-32,19-2-32,1-18-224,1 0-289,18 0-1120,-20 0-673,22 0-993,-22 0-4933</inkml:trace>
  <inkml:trace contextRef="#ctx0" brushRef="#br0" timeOffset="11058.6325">12000 9652 11883,'21'-19'1121,"-21"-2"801,0 42-545,-21-21-544,1 19 736,1 22-384,-1-2 0,-1 21-416,2-22 0,-1 3-385,1-1 1,19 19-225,0-39-288,0 21 160,19-23-160,1 3-673,-1-2-448,2-19-1218,-1 0-479,19 0-2243</inkml:trace>
  <inkml:trace contextRef="#ctx0" brushRef="#br0" timeOffset="11182.6396">11941 9871 10313,'-40'-20'3235,"20"20"-2370,20 0-64,0 20-737,0-20-32,39 20-160,-18-20-1954</inkml:trace>
  <inkml:trace contextRef="#ctx0" brushRef="#br0" timeOffset="11683.6683">12794 9970 15534,'-19'-40'128,"19"21"737,0-1-673,0 0 449,19 0 32,1-1-193,20 2-320,-1 0 289,2 19-321,-3 0 0,3 0 96,-21 0-320,-1 19 224,-19 21 224,0-20-63,0 0 415,-19 0-63,-20 20 0,-2-40-225,2 19-96,-1 1-31,1-20-289,18 0-32,-18 0 64,39-20-801,-20 20-384,20 0-1153,20-19-930,-1 19-2337</inkml:trace>
  <inkml:trace contextRef="#ctx0" brushRef="#br0" timeOffset="12016.6873">13490 9711 13644,'39'-18'353,"-39"-3"1184,-20 21-576,1-20 32,-2 20-160,1 0-96,1 0-385,-1 0-64,-1 0 64,2 0-416,-1 0 161,1 20-33,19-20-161,-21 21 226,1-21-129,20 18-129,0 23 258,-19-21 383,19 19-224,-19-20 161,19 22-129,0-1-32,0-21-63,0 21-65,0-20-256,0 1 96,0-1-289,0-20-640,0 0-672,19 0-705,-19 0-545,0 0-3747</inkml:trace>
  <inkml:trace contextRef="#ctx0" brushRef="#br0" timeOffset="12167.696">13191 9871 13676,'-19'-20'801,"19"20"256,0 0-128,19 0-32,1 0 192,21 0-673,-3 0-384,3 20 97,-2-20-1699,1 20-1889</inkml:trace>
  <inkml:trace contextRef="#ctx0" brushRef="#br0" timeOffset="12843.7346">10374 10487 10954,'0'-20'320,"-22"20"1314,22 0-866,-19 0 450,0 0 95,-1 20-192,-1 19-96,2 2-320,-1-22 63,1 21-127,19-21-1,-22 2-575,22 18-33,22-19 96,-3-20-481,20 0-383,-18 0-962,18 0-1025,2-20-3362</inkml:trace>
  <inkml:trace contextRef="#ctx0" brushRef="#br0" timeOffset="12999.7435">10552 10507 14029,'-21'19'288,"1"2"737,1 18-96,19-39-481,0 20-63,0 0-353,19-20-577,1 19-1184,1-19-1955</inkml:trace>
  <inkml:trace contextRef="#ctx0" brushRef="#br0" timeOffset="13110.7499">10670 10467 10986,'-60'-40'64,"41"20"32,-1 1-96,20-2-128,-19 21-160,19 0-1666</inkml:trace>
  <inkml:trace contextRef="#ctx0" brushRef="#br0" timeOffset="13351.7637">10690 10547 9609,'0'39'832,"0"-19"1507,0 0-1218,0 20 288,0-1-704,0 1-513,0 0-128,0 0-32,0-1 0,0-18-64,21-2-224,-21 1-481,0-20-640,0 0-994,0 0-2401</inkml:trace>
  <inkml:trace contextRef="#ctx0" brushRef="#br0" timeOffset="13628.7795">10711 10547 8359,'19'-60'545,"1"40"1793,-1 1-1409,2 19 705,-1-21-449,-1 21-256,1 21-321,-20-21 1,0 19-1,21 1 65,-21 19-225,-21-18-31,1-1 95,1-1-480,-1 1 225,-1 0-290,2-20 1,-1 19-32,1-19-608,19-19-706,0 19-800,0-20-1377</inkml:trace>
  <inkml:trace contextRef="#ctx0" brushRef="#br0" timeOffset="13995.8005">11007 10249 6726,'22'0'7911,"-22"18"-7815,-22 3 1122,22-1-1,-19 20 673,0 0-481,19 20-544,-20-21-353,-1 21-480,21-21 32,0-19 0,0 0 129,0-1-322,0-19 193,21-19 161,-21 19-353,20-20-1,-1-19 33,0 19-64,3-1 64,-3-18-96,0 39 128,-19-20 0,20 20 0,-20 0 64,0 20 224,0 0-288,0-1 192,0 22 32,-20-22-128,20 21 0,0-21-32,0 2-192,0-1-641,0-20-1089,20 19-736,-20-19-1890</inkml:trace>
  <inkml:trace contextRef="#ctx0" brushRef="#br0" timeOffset="14378.8224">11226 10526 13292,'0'21'577,"0"-1"512,0-20-225,0 19-255,0-19 128,0 0-417,20 0-192,-1 0-32,22 0-64,-22 0-192,1-19-128,1-1-32,-2-1 31,-19 21 161,0-19 160,0-1 0,0 20-32,-19-20-32,19 20 96,-21 0 193,1 0 159,1 0 225,19 0 223,-20 20 1,-1 0 0,2 20-96,-1-20 31,20 19-511,-19-19-65,19-1-128,0 2 64,19-1-352,1-20-64,-1 0-545,2 0-672,-1 0-545,-1-20-321,1-1-735,1 2-2980</inkml:trace>
  <inkml:trace contextRef="#ctx0" brushRef="#br0" timeOffset="14630.8368">11424 10547 6277,'0'-21'2851,"0"42"-865,0-21-352,21 20-225,-21-1 96,0 1-223,0 0-418,0-1-159,0 2-192,0-1-33,0-1-96,0-19 161,0 0 31,-21 0-191,21-19-417,0-1 288,0-1-64,21 2-32,-1-1 65,-20 0-290,19 1 1,1-1 64,1 20-32,-2-21-128,1 21-416,-1 0-1122,2 0-576,-1 0-1025</inkml:trace>
  <inkml:trace contextRef="#ctx0" brushRef="#br0" timeOffset="14940.8546">11901 10249 13708,'0'0'385,"-20"0"704,20 18 256,0 3 577,-19-1 32,0 20-449,19 0-640,-22-1-160,22 1-353,-19 0-128,19 0-192,0-1-32,0 1-128,0-21-288,19 2-705,-19-1-737,22-20-448,-3 0-577,0 0-2786</inkml:trace>
  <inkml:trace contextRef="#ctx0" brushRef="#br0" timeOffset="15127.8653">11783 10467 8231,'-20'20'6599,"20"-20"-6503,0 0 800,0 0-383,0 0 160,20 20-481,-1-20-160,0 0-737,22 19-1505,-22-19-3780</inkml:trace>
  <inkml:trace contextRef="#ctx0" brushRef="#br0" timeOffset="15486.8858">11980 10526 11146,'0'0'1121,"0"0"833,0 0-1025,0 0 352,20 0-576,1 0-417,-2 0-192,20 0 0,-18-19 0,-1 19-96,19-20 96,-18 20-64,-2-20-32,-19 1 0,0 19 96,0-21-96,0 1 97,0 20-65,-19-19 32,-2 19 192,21 0 160,-20 0 33,1 0 63,-1 19 225,-1 1 128,2 20-289,19-20 193,-20 19 0,1-18-193,19 18-416,0-19-96,19 0 65,-19-1-354,20 2-383,20-21-545,-20 0-897,19 0-1313,1-21-2403</inkml:trace>
  <inkml:trace contextRef="#ctx0" brushRef="#br0" timeOffset="15662.8959">12279 10487 8872,'19'0'2819,"-19"0"-1698,0 0 288,0 20-128,0-1 161,19-19-674,-19 21-544,22-1-191,-3-1-290,-19 1-800,20 0-1089,-20-20-4228</inkml:trace>
  <inkml:trace contextRef="#ctx0" brushRef="#br0" timeOffset="15870.9078">12517 10467 9609,'-60'20'4324,"21"0"-2883,-1 20 641,1-20-352,17 19 95,-16-19-1216,18-1-385,20 2-320,0-21-288,0 0-353,20 0-993,-1 0-544,0-21-1665</inkml:trace>
  <inkml:trace contextRef="#ctx0" brushRef="#br0" timeOffset="16109.9214">12755 10267 13741,'0'0'1281,"0"0"352,-21 21-255,2-1 736,-1 1-673,1 17-480,-22 2-289,22 1-191,-22-2-1,22 0-384,19 2-31,0-2-33,0-19-129,19-1-767,3 2-514,-3-21-1120,20 0-1602</inkml:trace>
  <inkml:trace contextRef="#ctx0" brushRef="#br0" timeOffset="16274.9309">12616 10448 13516,'-19'19'1634,"-3"-19"608,22 0-1505,0 0-1,22 20-159,-22-20-513,19 20-480,20-20-2339</inkml:trace>
  <inkml:trace contextRef="#ctx0" brushRef="#br0" timeOffset="16999.9723">13290 10189 10249,'-19'0'2947,"19"19"-2851,0 2 929,0-1-192,-19 19 640,19-19-384,0 20-384,-20 0-385,20-1-192,-21 1-192,21-20 128,0 0-32,-20-1 97,20-19-258,0 0-31,20-19 32,-20-1-32,21 0-96,-1 1-97,-1-2-31,0 21 160,1 0 160,1 0 0,-21 0 96,19 21 128,-19-2 64,-19 1 192,19 0 161,-21-1 320,1 2-160,1-1 127,0-20-415,-1 0-193,-1 0-128,1 0-288,1-20 128,19 20-480,0-21-738,0 21-1120,19-19-673,1 19-4420</inkml:trace>
  <inkml:trace contextRef="#ctx0" brushRef="#br0" timeOffset="17172.9822">13430 10427 11627,'-20'40'1601,"20"-20"-960,-21 19 768,21-18-768,0-1 127,0 19-704,0-19-64,21-20-864,-1 19-1218,19-19-3043</inkml:trace>
  <inkml:trace contextRef="#ctx0" brushRef="#br0" timeOffset="17304.9898">13589 10367 10377,'-20'-19'225,"-1"19"63,21 0-160,0 0-480,0 19-705,0-19-2947</inkml:trace>
  <inkml:trace contextRef="#ctx0" brushRef="#br0" timeOffset="17582.0056">13808 10189 12555,'0'0'865,"0"0"-160,0 19 736,-22 22 97,3-23 416,-20 23-737,18 18-352,2-19-353,-1 1-320,1-2 96,19 0-448,0-18 160,19 18 64,1-19-320,-1-20-833,22 20-833,-22-20-480,0 0-961</inkml:trace>
  <inkml:trace contextRef="#ctx0" brushRef="#br0" timeOffset="17760.0158">13649 10427 13548,'-22'0'513,"22"0"704,0 0-961,0 0-64,0 0-31,41 0-290,-21 0-1248,-1 0-2595</inkml:trace>
  <inkml:trace contextRef="#ctx0" brushRef="#br0" timeOffset="18044.0321">14005 10407 13548,'0'0'257,"-19"0"864,19 0 224,-19 0-288,-3 20 320,3-20-608,0 21-417,19-2-256,0-19-32,19 20 65,0 0 31,3-1 0,16 2-128,-18-1 128,-1-1 0,2 1 193,-21 0 159,0-1 193,-21 2 31,2-1-95,-1-20-32,1 19-193,-22-19-256,22 0-96,0 0-64,-1 0-224,20 0-1153,0 0-1442,0 0-2658</inkml:trace>
  <inkml:trace contextRef="#ctx0" brushRef="#br0" timeOffset="19938.1404">16069 9295 6085,'0'0'1474,"0"0"63,0 0-384,0 20-384,0-20 32,0 20-257,0-20-159,0 21-1,0-3-96,0-18-64,22 19-31,-22-19 63,19 21-128,-19-21 0,19 0 0,1 20-64,-20-20-64,19 20 96,22-20-96,-22 0 64,1 0-32,20 0 0,-1 0 33,-18 0-1,18 0-32,2 0-32,-2 0 0,1 0 96,-20 0 0,18 0 96,3 0-96,-2 0 64,2 0-64,-3 0 32,3 0-63,-2 0-1,1 0 64,-1 0-64,2 0 0,-2-20-32,1 20 0,-20 0-32,18 0 32,3 0 0,-2 0 0,2 0 0,-3 0 64,3 0 64,19 0 64,-21 0 65,2 0-97,17 0-96,-18 0-32,-1 0-32,21 0 32,-21 0-32,2 0-32,-2 0 0,21 0 32,-20 0 0,18 0 0,22 0-32,-20 0 0,0 0 32,0 0-32,-21 0 96,21 0 0,-21 0-96,1 20 0,-1-20 0,2 21 0,-22-21 33,1 0-33,-1 18 32,-19-18 0,0 0-32,0 0 64,0 0-32,0 0 160,0 0-32,0 0-96,0 0-32,0 0-32,21-18-64,-21 18 96,20-21-64,-1 21-32,-19-20 32,41 20-64,-22-20-96,1 20-33,-1 0 33,22 0 96,-22 0 0,22 0 96,-3 0 0,3 0 0,17 0-32,-17 0 32,19 0 0,-21 0 0,21 0 32,-21 0-32,1 0 64,-1 0-32,2 0 32,-2 0 0,1 20 64,-1-20-31,2 0-1,-22 0 64,20 0 32,2 0 0,-3 0-192,3 20 192,-2-20-64,1 0 65,-1 0-97,2 0 0,-2 21 32,1-21 224,-1 0-352,2 0 96,17 0 289,-17 0-481,-3 0 288,3 0 0,-2-21-128,2 21 384,-22 0-480,22 0 225,-3 0-161,3 0 256,-2 0-256,-20 0-128,22 0 192,-2 0-64,1 0 32,18 0-32,-17 0-224,-2 0 352,2 0-288,-3 0 192,-16 0-32,16 0 192,-18 0-352,21 0 320,-3-20-320,3 20 128,19-20 32,-21 20-32,2-21 32,-22 21 160,0 0-31,1-19-161,1 19-65,-21-18 226,19 18-322,-19-21-159,0 21-737,0 0-1794,-19 0-3106</inkml:trace>
  <inkml:trace contextRef="#ctx0" brushRef="#br0" timeOffset="20795.1894">16587 9811 9384,'0'0'96,"0"-19"1602,-22 19-609,3 0 385,0 19-385,-22-19 128,22 19-352,-20 2-161,17-1-191,3-20-225,0 20-224,38 0-96,-19-20 64,41 19 0,-22-19 32,20 21-32,2-2-32,-22 1 32,0-20-32,3 21-128,-3-1 352,-19-20-128,-19 18 225,19-18 31,-22 21-192,-16-21 32,18 0 0,-20 0-192,20 19-64,1-19 32,-3 0-128,3 0-705,19 0-544,0 0-449,19 0-256,3 0-1889</inkml:trace>
  <inkml:trace contextRef="#ctx0" brushRef="#br0" timeOffset="21065.2049">16686 9930 11915,'-20'21'352,"20"-2"1794,0 1-512,0 1 255,0-1-896,20-20-320,-1 18-160,0-18-65,3 0-480,16-18 352,-18-2-224,20-1-192,-1 1 192,-19 1-160,1-2-256,-21 2-257,19-1-416,-19 20-352,0-20-705,0 20-1057</inkml:trace>
  <inkml:trace contextRef="#ctx0" brushRef="#br0" timeOffset="21696.241">17042 9672 8680,'19'-20'288,"-19"20"1986,22 0-800,-22 0 319,0 20 129,-22 1-641,22 18-128,-19-19-224,19 20-384,-19-2-97,-1 3-256,-1-21 33,21 0-97,0-1-192,0-19 64,0 0 0,0 0 32,21 0-96,18-19-545,-20-1 129,22 0-385,-21 20 288,-1 0 289,2 0 96,-1 0 160,-20 0 32,0 20 96,0 0 64,0-1 64,-20 2 417,-1-2-161,2-19 33,-1 20-1,-21 1-256,22-21-95,-20 0-33,18 0-160,2 0-32,-1-21-449,20 21-608,20-20-448,-1 20-385,2-19-1057</inkml:trace>
  <inkml:trace contextRef="#ctx0" brushRef="#br0" timeOffset="21996.2581">17420 9811 9480,'19'0'3107,"-38"0"-2594,0 0 928,-3 19-256,3-19 513,0 21-481,-1-1-384,-1-20-641,21 20-160,0 0 64,21-1-32,-21-19 128,20 21-288,-1-2 289,0 1-161,-19 1-161,0-21 354,0 20-225,-19-2 288,19-18 160,-19 0-287,-22 21 127,21-21-192,1 0-192,19 0 0,-19 0-513,19-21-1345,19 21-1153,-19-18-6245</inkml:trace>
  <inkml:trace contextRef="#ctx0" brushRef="#br0" timeOffset="22359.2789">17480 9930 13773,'0'0'256,"0"0"320,0 21 193,19-21 160,1 0 0,19-21-449,-18 21-352,18-19 1,-20 19-65,2-20-96,-1 20-33,-1-20 33,-19 0-64,0 20 0,0-21 96,-19 21-32,-1 0-32,-1 0 96,2 0 192,-20 21 129,18-21 319,-18 40-63,19-20 384,1-1-288,-2 21 31,1-20-512,20 1-95,20-1 95,1-2-128,18-18-64,0 21-545,1-21-704,-1 0-1185,-18 0-961,18-21-3492</inkml:trace>
  <inkml:trace contextRef="#ctx0" brushRef="#br0" timeOffset="22784.3032">18094 9693 8327,'20'-41'1282,"-20"22"1632,0-2-992,0 21 64,0 0-481,0 21-768,-20-2 256,1 1 64,0 19-32,-22 2-320,22-1 31,-22-2-447,41 23 31,-20-22-192,20 1 96,20-20-384,-20 21 128,21-41-576,18 18-449,-20-18-705,3 0-929,-3 0-1088</inkml:trace>
  <inkml:trace contextRef="#ctx0" brushRef="#br0" timeOffset="22936.3119">18015 9830 12523,'-60'0'1506,"40"0"1088,20 0-960,0 0-898,0 0-575,20 0-1,21 21-64,-3-21-833,3 20-2402</inkml:trace>
  <inkml:trace contextRef="#ctx0" brushRef="#br0" timeOffset="23388.3377">18848 9970 13708,'-19'-19'161,"19"-2"1088,19 2-320,-19-1-257,22 0-63,-3 0-97,20-1-159,-18 21-65,18-19-64,-20 19-32,1 0 161,1 19-321,-2 2 288,-19-1 0,0 0 129,-19 0-33,-2-1 129,1 2-289,-19-2 64,20 1-352,-22-20 288,22 0-384,-22 0-32,41-20-288,-19 20-1058,19 0-640,0-19-1377</inkml:trace>
  <inkml:trace contextRef="#ctx0" brushRef="#br0" timeOffset="23692.3551">19563 9633 13100,'20'0'1313,"-20"-21"-672,0 21 352,-20 0-481,1 0 513,-22 21-32,22-21-160,-20 19-32,18 1-321,1 1-64,1-3-31,0 3-129,-3 19 32,22-20 193,-19 18-257,19-17-128,-19 19-32,19-20 32,0 20 0,-20-21-192,20 1 96,20 1-865,-20-21-416,0 20-961,0-20 32,19 0-448,-19-20-3460</inkml:trace>
  <inkml:trace contextRef="#ctx0" brushRef="#br0" timeOffset="23851.3642">19226 9830 11466,'0'0'3716,"0"0"-3460,20-19 801,-1 19-512,22 19 255,-3-19-511,3 0-161,-2 21-352,2-21-1730,-3 0-3620</inkml:trace>
  <inkml:trace contextRef="#ctx0" brushRef="#br0" timeOffset="24455.3988">16686 10388 13100,'0'19'64,"0"-19"705,0 20 736,0 1 33,0-2-97,0 1-384,-20 0-288,20 20-545,0-20-32,0-1-160,0-19-32,-21 20-320,21-20-481,21 20-640,-21-20-353,0 0-384,20 0-1345</inkml:trace>
  <inkml:trace contextRef="#ctx0" brushRef="#br0" timeOffset="24963.4278">16982 10348 8680,'0'0'1153,"0"0"-1025,-19 19 1377,-1-19-191,1 21 223,-2-21-160,1 19-320,1 1-224,-1-20-256,20 21-225,-19-21-64,19 19 1,0-19-1,0 20 0,0-20 64,19 0 1,-19 20 31,20-20-352,-20 19 64,19-19-96,1 0 128,1 0 33,-2 0-193,20 0 64,2 0 32,-3 0-64,3-19 192,-21-1-192,20 0-256,-20 20 224,-1-19-65,0-2 33,-19 1-32,0 20 256,0-19-224,0 19-64,-19 0 128,0 0-64,-1 0 224,-1 0-256,2 19 160,-20 1 193,17-20 223,3 21-256,19-2 193,-19 1-65,19 0-32,19-1-256,-19 2-128,19-21 96,3 0-64,-3 0-512,20 20-834,-18-20-864,-1 0-544,-1 0-1474</inkml:trace>
  <inkml:trace contextRef="#ctx0" brushRef="#br0" timeOffset="25498.4584">17321 10388 8872,'0'0'2626,"0"0"-864,0 0-32,0 0-545,0 0 384,20 19-576,-20 1-224,19-20-353,0 21-31,3-2-417,-3 1 192,0-20-609,1 20-672,1-20-993,-2 0-1025</inkml:trace>
  <inkml:trace contextRef="#ctx0" brushRef="#br0" timeOffset="25701.47">17658 10367 14765,'-40'40'929,"1"1"1281,-2-22-320,2 21-32,-1 0-256,1-1-578,-2 1-479,3 0-289,-3-1-352,21-19 0,20 20-416,-19-40-898,19 20-1408,19-20-1827</inkml:trace>
  <inkml:trace contextRef="#ctx0" brushRef="#br0" timeOffset="26458.5133">18333 10308 8359,'0'-20'897,"0"-1"1345,0 21-640,0 0-481,0 0-416,-20 0 127,20 21 33,0-1-224,-21 1-193,21-2-127,0 0-129,0 2 0,-19-2-128,19 1-32,0 1 0,0-21 0,0 0-64,0 0 0,19 0-128,2-21 32,-1 21-161,-1-20-63,1 20 32,1-19 96,-2 19 128,1 0 31,-20 0 98,0 0 159,0 19 64,0 1 128,0 20 129,-20-20-65,1 0 1,-2-1 191,1-19-63,1 21-257,19-21-192,-20 0-160,-1-21 128,21 21-160,-19-19-705,19 19-384,0-20-320,19 20-609,2 0-1377</inkml:trace>
  <inkml:trace contextRef="#ctx0" brushRef="#br0" timeOffset="26645.524">18631 10407 14317,'-21'20'64,"21"1"833,-19 18 64,19-19-160,0-1-321,0 2-480,0-21-192,19 20-1185,2-20-1474</inkml:trace>
  <inkml:trace contextRef="#ctx0" brushRef="#br0" timeOffset="26779.5317">18769 10367 12139,'-20'-38'384,"1"38"-95,19-21-1,0 21-320,0 0 64,0 0-448,19 0-1058,-19 0-1921</inkml:trace>
  <inkml:trace contextRef="#ctx0" brushRef="#br0" timeOffset="27063.548">18988 10208 12139,'19'0'673,"-19"21"1056,-19-1 65,-1-2 160,1 3-417,-2 20-191,1-22-450,1 21-511,0-1-161,19-18-192,0 18 64,0-19-64,19-20-256,0 19-385,1-19-1024,20 0-737,-20 0-769,-1 0-3235</inkml:trace>
  <inkml:trace contextRef="#ctx0" brushRef="#br0" timeOffset="27231.5576">18870 10367 13260,'-41'-19'801,"41"19"1473,0 0-1089,0 0-96,0 0-801,0 0-256,41 0 193,-22 19-482,20-19-671,1 0-834,-1 0-1153</inkml:trace>
  <inkml:trace contextRef="#ctx0" brushRef="#br0" timeOffset="27510.5735">19265 10367 6566,'21'-19'5189,"-21"19"-4004,0 0 640,0 0-351,-21 0-129,2 0-96,-1 0-192,1 0-480,-3 19 160,22 2-545,0-21-224,0 19 96,22 1 64,-3 1-32,1-2-32,-1 1 64,2 0-160,-1-1 256,-20-19-224,0 21 545,-20-21 63,20 20 1,-40-20-545,20 0 64,1 0-96,-3 0-64,3 0-576,0 0-1026,-1 0-2049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47.26736" units="1/cm"/>
          <inkml:channelProperty channel="Y" name="resolution" value="28.34646" units="1/cm"/>
        </inkml:channelProperties>
      </inkml:inkSource>
      <inkml:timestamp xml:id="ts0" timeString="2012-01-27T03:49:30.2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21665 10902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7T04:06:05.019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15197 5938 6854,'0'21'1089,"-21"-21"64,21 20-32,-19-2-64,-20 23 0,17-1-288,-16-2-64,-3 3-193,22-1-96,-20-1-319,18-19-1,1 0 0,1 1-288,19-2-417,-20 1-576,20-1-897,0-19-1538</inkml:trace>
  <inkml:trace contextRef="#ctx0" brushRef="#br0" timeOffset="288.0165">15534 5938 6790,'-21'21'1441,"-18"-1"-288,20-2 161,-22 23-65,-17-1-192,17 19-353,3 1 1,-22-1-288,19 1-161,2-21-32,-2 1-160,22 0 0,-20-1-64,18-19-320,2 1-97,19-1-608,0-20-480,0 19-1378</inkml:trace>
  <inkml:trace contextRef="#ctx0" brushRef="#br0" timeOffset="573.0328">15812 6057 5733,'-80'59'224,"41"2"1570,-1-23-801,-20 23 384,21-21-96,-21 19-608,21-18-97,-2-2-415,2 0-65,-1 2 0,20-22-64,20 1-192,-19-1-737,19-19-897,0 21-1761</inkml:trace>
  <inkml:trace contextRef="#ctx0" brushRef="#br0" timeOffset="725.0415">16308 6018 6277</inkml:trace>
  <inkml:trace contextRef="#ctx0" brushRef="#br0" timeOffset="873.0499">16308 6018 6758,'-20'60'1409,"-40"-22"-96,21 23-288,-40-2-384,19 21-96,-20-21-33,20 21-96,2-41-31,-2 21-225,19-21-128,3 2 32,18-21-128,-1 19-256,21-19-833,0-20-1025,0 0-1922</inkml:trace>
  <inkml:trace contextRef="#ctx0" brushRef="#br0" timeOffset="1159.0663">16765 6038 7302,'60'-41'-704,"-41"41"608,-19 0-97,-19 21 1315,-2-1 319,-18 20-608,-21 19 320,0 1-352,-20 19-289,1 0-288,-1 1 0,22 0-63,-2-21 159,0 1-192,21-21-64,18 1 0,2 0-96,-1-20-160,20-1-577,0-19-928,0 0-1346</inkml:trace>
  <inkml:trace contextRef="#ctx0" brushRef="#br0" timeOffset="1429.0818">17102 6038 8680,'20'-20'256,"-20"20"-512,-20 39 992,1-18 482,-41 38 223,0 19-608,0-17-449,-18 18 129,18-18-289,0-3-32,21 3-128,-2-22 32,22 1-64,0-20-32,19 0-96,0-20-641,0 19-672,0-19-1089,19 0-1730</inkml:trace>
  <inkml:trace contextRef="#ctx0" brushRef="#br0" timeOffset="1621.0927">17220 6215 9929,'-19'41'160,"0"-21"1442,-22 40-706,2-21 418,-2 21-97,-17-21-480,-2 22-353,20-3-256,1-17-320,19-2-929,20-19-2210</inkml:trace>
  <inkml:trace contextRef="#ctx0" brushRef="#br0" timeOffset="3687.2109">15077 8381 6245,'0'0'673,"0"20"448,-19 0-32,-1 0-160,-1 0 96,2 19-352,-20 1-161,18 19-95,-18-19-129,19 0-64,-20-1-96,20-18-32,20-2-96,-19 2-96,19-2-512,0-19-866,0 0-1345</inkml:trace>
  <inkml:trace contextRef="#ctx0" brushRef="#br0" timeOffset="3825.2188">15513 8401 6374</inkml:trace>
  <inkml:trace contextRef="#ctx0" brushRef="#br0" timeOffset="3976.2274">15513 8401 5797,'-58'60'1858,"17"-21"-161,2 1-415,-21 0-65,22 19-481,-22 1-191,19-1-161,-17 1-127,17-20-33,2 0-160,-1-1 0,1-19-64,18 0 0,21 0-256,-20-20-321,20 0-672,20 0 352,1-20-224,18 0-1089</inkml:trace>
  <inkml:trace contextRef="#ctx0" brushRef="#br0" timeOffset="4222.2415">15693 8480 6726,'-79'80'1986,"19"-21"-289,0 21-447,0-21-322,1 21-191,-1-20-192,0-1-97,22-19-256,-3-1-160,22 1-32,-1-19-192,20-21-545,0 19-1056,0-19-1603</inkml:trace>
  <inkml:trace contextRef="#ctx0" brushRef="#br0" timeOffset="4365.2497">16129 8480 6502,'20'0'-449</inkml:trace>
  <inkml:trace contextRef="#ctx0" brushRef="#br0" timeOffset="4496.2572">16129 8480 6566,'-139'139'2210,"81"-79"-449,-22 0-479,1 19-385,-1 1-321,1-1-31,19-20 31,19 2-159,-17-22-257,37-20-96,1 1-96,20 1-225,0-21-800,20 0-256,20-21-865,-1 1-1697</inkml:trace>
  <inkml:trace contextRef="#ctx0" brushRef="#br0" timeOffset="4756.2721">16527 8461 8456,'79'-20'-161,"-79"20"193,0 0 225,-19 20 864,-22 19 192,-19 1-576,2 19-33,-22 21-63,1-1-193,-1 1-159,20-1 95,-19-19-128,19-1 32,2 2-159,36-42-97,3 1-32,0-1-193,19-19-671,0 0-321,19 0-641,22-19-1441</inkml:trace>
  <inkml:trace contextRef="#ctx0" brushRef="#br0" timeOffset="5007.2864">17003 8421 8872,'20'0'0,"-40"0"416,-1 40 577,-37-1 577,-22 21-417,1 19-352,0 0-193,-20 21-256,-2-20-159,21-1-97,1 0 128,21-19-64,-2-21-64,40 2-96,-1-21-96,21-20-512,0 19-546,0-19-415,41-19-1218</inkml:trace>
  <inkml:trace contextRef="#ctx0" brushRef="#br0" timeOffset="5252.3004">17182 8461 9513,'0'19'-97,"-41"1"802,2 20 416,-21 19 192,0 21-224,-39-1-416,20 1-257,-1-1-159,22-19-129,17-1-64,3-19 32,16-19-96,3-2-160,19 1-353,0-20-640,19 0-737,3-20-1216</inkml:trace>
  <inkml:trace contextRef="#ctx0" brushRef="#br0" timeOffset="5459.3123">17242 8599 8680,'0'0'1345,"-22"40"-704,-16-19 1184,-3 37-704,-17 3 32,-22-2-416,20 1-417,0-1-95,21-19-129,-1-1-96,40-19 0,-20 0-353,20 1-672,20-21-832,20-21-2019</inkml:trace>
  <inkml:trace contextRef="#ctx0" brushRef="#br0" timeOffset="5604.3206">17300 8858 12812,'-58'40'704,"17"-1"-63,2 1 384,-1 0-481,1-21 65,17 21-417,22-19-512,0-21-2851</inkml:trace>
  <inkml:trace contextRef="#ctx0" brushRef="#br0" timeOffset="6463.3697">17162 11222 5733,'-21'39'1794,"2"-19"-33,-1 0-512,1 20-256,-3-1-352,3 1-321,-20 20-224,18-20-32,2-21-31,19 2-33,0-2-225,0 1-640,0-20-1216,19 0-1731</inkml:trace>
  <inkml:trace contextRef="#ctx0" brushRef="#br0" timeOffset="6715.3841">17618 11182 11018,'0'0'-801,"-20"40"897,-20-20 289,1 19 864,0 21 32,-21-21-256,0 22-384,21-2-257,-21 1-224,19-1-64,3-20 0,18 1-96,-1 0 0,21-20-288,0 0-641,21-20-512,-1 0-481,-1-20-801</inkml:trace>
  <inkml:trace contextRef="#ctx0" brushRef="#br0" timeOffset="6971.3988">17935 11261 10025,'41'-19'-1377,"-41"19"1889,-41 0 97,22 39 704,-41 1 32,0 0-31,2 19-129,-2 1-289,0-1-287,-20 21-289,22-20-31,17-1-33,3 1-192,-3-41-32,22 21-32,19-20-320,0 0-417,0-20-384,19 0-192,0-20-513,22 0-1665</inkml:trace>
  <inkml:trace contextRef="#ctx0" brushRef="#br0" timeOffset="7218.4129">18135 11321 10858,'19'-20'192,"-19"20"-1185,-19 20 1570,-2 0-65,-18 19 897,-21 22-256,-20-2-256,20 1-64,-19 19-384,21 0-225,-2-19-96,19 0-32,22-21-32,-1-19-64,20 0-64,0-20-192,20 0-769,-1 0 192,2-20-1121,18 0-929</inkml:trace>
  <inkml:trace contextRef="#ctx0" brushRef="#br0" timeOffset="7448.426">18530 11242 11691,'22'0'320,"-22"19"64,-22 1 417,-36 40 128,18-21 320,-40 22-352,20-2-224,2 20-225,-22 0-224,20-19-128,-19 20 32,40-21-64,-2-19-64,22-20-64,19-1-64,0-19-1057,19 0 288,22-19-960,-2-1-674</inkml:trace>
  <inkml:trace contextRef="#ctx0" brushRef="#br0" timeOffset="7708.4409">18848 11261 10537,'22'-19'705,"-22"19"-449,-22 19 1218,-16 21-545,-3 0 352,-17 19-224,-2 1-352,-20 19-257,1 1-192,-1-20-32,20 19-95,0-20-1,21-19-32,20-20-96,0 0-64,19-20-257,19 20-287,0-40-289,1 0-384,40 0-673,-21-20-1633</inkml:trace>
  <inkml:trace contextRef="#ctx0" brushRef="#br0" timeOffset="7945.4545">19185 11222 8359,'0'20'1698,"-19"-1"-257,-20 21 481,-1 20-641,-40-1-31,1 1-97,-1 20-321,1-21-255,21 20-225,-22-19-191,40-1 95,20-19-352,1-20 224,19 0-352,19-20-321,-19 0-384,39-20-320,2 0-513,-3-20-1409</inkml:trace>
  <inkml:trace contextRef="#ctx0" brushRef="#br0" timeOffset="8170.4673">19366 11281 8936,'-22'20'801,"3"20"1473,-20-1-480,-21 1-161,0 20-224,0 20-416,-19-1-288,1 0-192,-1-19-289,19 0-256,40-21 0,-1-19 192,21 0-416,21-20-962,-1 0-31,18-20-673,3 0-1345</inkml:trace>
  <inkml:trace contextRef="#ctx0" brushRef="#br0" timeOffset="8364.4784">19404 11460 12267,'-38'20'833,"-3"20"384,2 0 288,-21 19-223,19-20 159,-17 1-512,18 20-769,20-40-64,1 19-192,-2-18-224,21-2-897,21-19-769,18 0-1313</inkml:trace>
  <inkml:trace contextRef="#ctx0" brushRef="#br0" timeOffset="8503.4864">19465 11698 12395,'-61'60'3171,"23"-20"-2658,-3 0 640,2-1-673,-1-19-288,20 19-288,1-18-3043</inkml:trace>
  <inkml:trace contextRef="#ctx0" brushRef="#br0" timeOffset="32197.8416">19465 3892 5733,'-20'0'929,"20"0"128,0 0-32,0 0-128,0 0 96,0 0-65,0 0-63,0 0-224,0 0-257,0 0-256,0 0 289,20 0-65,-20 0-64,0 0-127,19 0-1,-19 0 64,19 0-64,3 0-32,-3-19-64,-19-2-32,19 21 0,1-19-96,-20-1-128,0 0-32,21 20 96,-21-20 96,0 1 64,0 19 0,-21 0 0,21-21 32,-20 21 160,20 0 64,-19 0-160,0 21 129,-3-2 95,3 1 32,0 20 129,-1-21 127,-1 21 65,1 0 0,20 0-33,0-20-575,0-1 31,0 2 96,20-21-288,21 0 128,-22 0 64,22 0-320,-3 0-353,3-21-576,-22 21-544,20-19-449,-17 19-1057</inkml:trace>
  <inkml:trace contextRef="#ctx0" brushRef="#br0" timeOffset="32515.8598">19802 3733 8231,'0'-19'865,"0"19"1698,0 0-1442,0 19-225,0 2 354,0-2-321,0 41-65,0-20-31,0-1-352,0 21-385,19-40-96,-19 20 0,19-40 0,3 0 96,-22 0 224,19-21 0,1 2-63,-20-1-193,19-20-32,2 20 0,-1-19-64,-1 18-128,-19 2-225,19-1-223,3 20-161,-22 0-352,19 0-321,0 0-575,-19 0-2436</inkml:trace>
  <inkml:trace contextRef="#ctx0" brushRef="#br0" timeOffset="32917.8828">20298 3793 9929,'-20'0'641,"1"0"1056,-2 0 129,1 0-609,20 20 320,-19 0-159,0 20-481,-3-1 96,3 1-33,19-20-895,0 0-65,0-1 96,0 2-353,19-21-159,3 0-225,-3-21-31,0 21-97,1-19 128,-20-21 129,21 20 63,-21 0 97,19 0 160,-19 20 64,0-19 64,0 19 64,0 0-32,0 0 288,20 19 224,-20 1-159,0 0-33,0 0-128,0 0-160,19 0-96,-19-1-545,22-19-608,-3 21-1089,-19-21-2498</inkml:trace>
  <inkml:trace contextRef="#ctx0" brushRef="#br0" timeOffset="33167.8971">20654 3415 15278,'22'0'-256,"-22"40"832,0-19 545,-22 38 897,22 1-192,-19-1-801,0 20-288,-22 1-65,22-20-319,-1-1-289,1 1 224,19-20-288,0-21-352,0-19-641,0 20-1314,19-20-1600</inkml:trace>
  <inkml:trace contextRef="#ctx0" brushRef="#br0" timeOffset="33749.9304">21588 3634 8039,'0'-39'1602,"0"39"1344,0-21-1024,0 21-480,0 21-674,0-2 129,0 21 0,-19 0-64,19 20-96,-21-21-129,1 20-288,1-19 129,0 0-385,19-20-128,0 0 64,-22 0-64,22-20-353,0 0-576,0 0-384,0 0-96,22-20-641,-22 0-2050</inkml:trace>
  <inkml:trace contextRef="#ctx0" brushRef="#br0" timeOffset="33951.942">21608 3614 11466,'0'-19'737,"19"19"0,-19 0 1185,22 0-545,-3-21-256,20 21-448,1 0-385,-1 0-128,2 0-128,-2 0-192,1 0-609,-20 0-672,-20 0-897,0 21-2819</inkml:trace>
  <inkml:trace contextRef="#ctx0" brushRef="#br0" timeOffset="34121.9517">21569 3793 12780,'0'20'1377,"0"-20"-1729,0 0 1857,19 0-288,1 0 96,-1 0-736,22 0-385,-2 0-128,1 0-320,-20 0-833,20 0-673,-1 0-1024</inkml:trace>
  <inkml:trace contextRef="#ctx0" brushRef="#br0" timeOffset="34429.9693">22323 3436 13548,'-19'-21'225,"19"21"1024,-22 21-128,3-2 544,0 21 225,-22 0-513,21 20-384,-18 19 225,16-20-514,-16 21-95,18-20-321,20-1-224,0 1-32,0-20-32,20-1-224,-20 1-417,38-21-384,-16 2-640,-3-2-930,0-19-127,1 0-1955</inkml:trace>
  <inkml:trace contextRef="#ctx0" brushRef="#br0" timeOffset="34662.9826">22441 3674 14862,'0'20'-32,"0"0"512,0-1 897,-19 21 449,19 0-128,-20-1-834,20 1-671,-19 0-65,19-20-32,0 20-384,0-40-609,0 19-609,0-19-736,19 0 320,-19-19-704</inkml:trace>
  <inkml:trace contextRef="#ctx0" brushRef="#br0" timeOffset="34887.9955">22641 3634 12651,'0'0'1442,"-22"20"-802,3 0 962,0 0 352,-1 0 448,1 20-929,-2-21-608,1 1-224,1 0-449,19 0-160,0-1 32,19 2-32,-19-2 0,20-19-256,1 20-961,-2-20-353,1 20-1120,-1-20-865,0 20-5286</inkml:trace>
  <inkml:trace contextRef="#ctx0" brushRef="#br0" timeOffset="35042.0043">22699 3992 14509,'-19'19'160,"19"2"1730,-20 18 64,1-19-128,-3 0-577,3-1-1089,0 2-160,-1-2-320,20-19-1890,0 20-2627</inkml:trace>
  <inkml:trace contextRef="#ctx0" brushRef="#br0" timeOffset="35570.0345">23077 3733 10762,'0'-19'865,"0"-1"1313,0 20-417,0 0 193,-20 0-801,20 20-576,0 20 256,-19-21 320,19 21-289,-21 20-159,1-21-224,20 21-225,-19-21 0,19 1-352,0-20 160,0 0-320,0 0-577,0-20-769,0 19-928,0-19-577,19 0-2594</inkml:trace>
  <inkml:trace contextRef="#ctx0" brushRef="#br0" timeOffset="35855.0508">23156 4091 11659,'-19'-20'1825,"0"0"-1376,19 1 448,0-2-289,19 2 289,0-1-192,1-20-449,1 20 64,-2 20 0,1-20 1,-1 20-65,0 0 64,-19 0-95,22 20 127,-22-20 32,0 20 97,0 20-321,0-20 96,-22 20 193,3-21-289,-20 1-128,20 0 64,-22-20-224,41 0-449,-19 0-992,19 0-577,0-20-1570</inkml:trace>
  <inkml:trace contextRef="#ctx0" brushRef="#br0" timeOffset="36365.08">23455 3852 8616,'19'-19'1697,"-19"19"-480,0 0-63,0 0 287,0 0 321,0 0-449,0 19-192,-19 2-160,19 18 32,-22 1-257,22-20-191,-19 19-417,19 1 32,0-20-128,0 0 0,-19 0-96,19-1-576,0-19-962,0 0-544,0 0 32,0 0-1794</inkml:trace>
  <inkml:trace contextRef="#ctx0" brushRef="#br0" timeOffset="36626.0949">23693 3555 12587,'58'-20'2211,"-36"20"-1539,-3 20 1090,0-1-385,1 2 577,1 18-192,-21 21-545,0 0-481,0-1-127,-21 20-321,1-19-288,1 20 193,0-21 31,-22-20-224,21 1-609,1 0-672,-2-20-961,1-1-1698,1-19-7847</inkml:trace>
  <inkml:trace contextRef="#ctx0" brushRef="#br0" timeOffset="43445.485">19404 4528 6886,'-19'0'1473,"19"0"33,-19 0-449,-3 0-224,3 20-65,0-1 1,-1 21 160,20-20-32,-21 20-160,2-21-385,19 2-224,0-21-192,0 20 64,0-20-32,19 0 32,2 0-96,-1-20-225,18-1-95,-16 21-128,-3-39 95,0 19 33,1 0 127,1 1 97,-21 19 192,20-21 0,-20 21 513,0 0 95,-20 21-351,20-2 63,-21 1 192,1 20-95,1-21-65,19 22-224,-19-22-128,19 1-96,0-20-352,19 20-609,0-20-449,1 0-1473</inkml:trace>
  <inkml:trace contextRef="#ctx0" brushRef="#br0" timeOffset="43739.5018">19782 4508 10377,'0'0'513,"-40"20"-257,20 0 1346,1-1-289,-22 21 320,22-20-704,19 0-705,0 0-288,0-20 0,19 19 64,3-19 0,-3 21-32,0-1-32,1-1 32,-1-19 0,-19 20 64,0 0 64,0-1 257,-19-19 255,-1 21 65,1-1-225,-22-1-288,22-19-96,19 0-544,-20 0-1954,20 0-4068</inkml:trace>
  <inkml:trace contextRef="#ctx0" brushRef="#br0" timeOffset="44293.5335">20854 4548 9993,'-19'-20'-64,"19"20"1281,-22 0-352,3-20-449,0 20 97,-1 0-129,-1 0 0,1 0-63,1-20-193,0 20 32,-3 0-32,22 0 128,-19 0-127,19 0-33,0 0-32,0 20 64,-19 0 192,19 19 97,0-18 95,0 18 65,0 20-1,0-18-127,-20-2-193,20 0-192,0 2-32,0-22-64,0 1-417,0 0-672,0-20-865,0 0-1793</inkml:trace>
  <inkml:trace contextRef="#ctx0" brushRef="#br0" timeOffset="44461.5431">20517 4786 12587,'0'0'97,"0"0"-33,0 0 0,0 0 256,19 0 289,1 0-321,-1 0-192,22 0-160,-3 19-801,-16-19-1377,16 0-2659</inkml:trace>
  <inkml:trace contextRef="#ctx0" brushRef="#br0" timeOffset="44726.5582">20873 4846 6309,'0'-41'129,"20"22"2113,1-1-673,-2 0 257,-19 1-385,20-1-640,-1 20-96,3 0-193,-3 0 1,0 20-129,-19-1 161,20 1 95,-20 0-31,0-1 31,-20-19-191,1 21 127,0-1-416,-3-20 1,3 0 159,-20 0-576,39 0-33,-21 0-415,21-20-577,0-1-577,0 21-609,21-19-2497</inkml:trace>
  <inkml:trace contextRef="#ctx0" brushRef="#br0" timeOffset="44980.5728">21331 4429 13356,'0'19'-64,"0"-19"416,-22 20 513,22 20 352,-19-20 289,19 19-513,-19 1-321,-1 20-447,20-20-1,-21-1-192,21 1-256,-19-21-33,19 2-511,0-21-642,0 0-383,19 0-97,-19 0-128,21-21-2018</inkml:trace>
  <inkml:trace contextRef="#ctx0" brushRef="#br0" timeOffset="45175.5839">21449 4448 10730,'19'0'1633,"-19"0"-1088,0 0 672,0 40 224,0-20 161,-19 20-289,19 0-576,-19 19-65,19-20-415,-20 2-193,20-2 0,0 0-737,0-18-672,20-1-801,-20-1-769,19-19-4548</inkml:trace>
  <inkml:trace contextRef="#ctx0" brushRef="#br0" timeOffset="45436.5988">21528 4786 7719,'0'-40'2402,"0"21"-2850,20-1 576,1-20 64,-2 20 673,1 0 480,-1 20-352,3 0-32,-3 0-353,-19 0-63,19 20 64,-19 0 223,0-1-63,0 2-64,-19 18-129,19-19-255,-19 0 31,-3-1 96,3 2-223,-1-21-386,1 0-127,19 0-705,0-21-704,0 21-353,0-19-993</inkml:trace>
  <inkml:trace contextRef="#ctx0" brushRef="#br0" timeOffset="45807.6201">21807 4588 10730,'20'0'1345,"-20"0"-1089,0 19 289,0-19 512,0 20 448,0-20-576,-20 20-577,20 0-288,0-1 0,0 2-352,-21-1-449,21-1-352,0 1-288,0-20 705,0 0 639,21 0 258,-21-20-65,0 1-96,20-1 0,-20 20 256,19-21 33,-19 21-65,0 0 64,0 0 193,0 0 95,20 0 1,-20 21-225,19-21-127,-19 0 63,21 0 128,-1 0 97,-1 0-289,0-21 0,22 21-384,-21-19 321,-20 19-225,19-20-257,2 20-127,-21 0-1057,20 0-1282,-1 0-3331</inkml:trace>
  <inkml:trace contextRef="#ctx0" brushRef="#br0" timeOffset="46159.6402">22422 4548 14733,'-20'0'-64,"1"0"1185,-2 0-480,-18 19 640,20 2 321,-3-2-545,3 1-417,0 0-447,19 0-354,0-1 225,19 2 33,0-21-65,-19 20-193,22-1 193,-3 1 33,-19 0-97,0-1 320,0-19-160,0 21 128,-19-1 481,-3-20-257,3 0-31,0 19-33,-1-19-512,-1 0-320,-18-19-1026,39 19-1761,-19 0-2082</inkml:trace>
  <inkml:trace contextRef="#ctx0" brushRef="#br0" timeOffset="48636.7819">22600 4667 11370,'0'0'160,"0"0"449,0 0-64,0 0-289,0 0 128,0 0-448,0 0-288,0 0-929,0 19-2819</inkml:trace>
  <inkml:trace contextRef="#ctx0" brushRef="#br0" timeOffset="48755.7887">22619 4826 13100,'0'20'-96,"0"-20"-128,0 0 31,0 0-1472,0 19-3620</inkml:trace>
  <inkml:trace contextRef="#ctx0" brushRef="#br0" timeOffset="50291.8765">19703 5263 5829,'-19'0'513,"19"20"-97,0-20-192,-22 0 0,22 0 97,0 19-193,-19-19-32,19 0 64,-20 21-160,20-21 32,-19 19 64,19-19-96,-21 19 160,1-19-224,20 21 128,-19-21 64,0 20-160,-3-20 32,3 21 32,0-3 0,-1-18 32,-1 20 33,1-20-161,1 21 192,0-2-192,-3-19 128,-16 20-32,18 1-32,-1-21 32,2 18 0,-1-18-64,-21 21 96,22-1-32,0-20-96,-1 19 96,-1-19 32,-18 21-160,20-21 192,-2 18-160,-18-18 96,19 20 0,-20-20 0,20 21-32,-18-1 0,16-20 64,-16 19-32,-3-19 96,21 21 32,-18-21 0,16 19 1,-16 1-65,-3-20 96,22 20 0,-20-20 32,-2 20 96,2-20 65,18 21 63,-18-21-224,-1 19 129,1-19-33,-2 19 129,2-19-1,20 20-192,-22 0-192,2-20 0,-1 21 32,1-1 1,-2-20-65,3 18-32,18 3 32,-21-21-96,22 20-97,-22-20-319,22 0-225,0 19-544,19-19-833,-20 0-448</inkml:trace>
  <inkml:trace contextRef="#ctx0" brushRef="#br0" timeOffset="50553.8915">18075 5860 7591,'0'-21'672,"0"21"129,0 0-673,-19 21 289,-3-2 95,3 0-192,0 1 257,-22 0-1,2 1-191,20 17 31,-3-17 65,3-1-161,0-1 0,19-19-320,0 21 0,0-21 96,19 0 0,0 20 33,3-20 31,16 0-96,3 0 0,17 0-577,2 0-1120,-19 0-1698</inkml:trace>
  <inkml:trace contextRef="#ctx0" brushRef="#br0" timeOffset="51745.9597">19980 5620 5925,'-39'39'449,"-1"2"-161,20-2-224,1 1 96,-22-20 128,22 20 65,-1 0 63,-20-21 0,20 21 1,1 1-33,-22-2-160,2 0 1,20 2-33,-22-2 32,3 1 0,-3-2 64,22 3-95,-22 0 127,2-2-96,-2-20-32,22 21 225,-20 0-193,-1-1-64,1 2 32,-2-2-64,2 21-64,-1-20-31,1-21 63,-2 21-64,2 0 32,-1-1 32,1-19-32,-2 20 32,3 0 64,-3-21 64,2 21-32,-2 0-95,3-20-33,18 20-32,-20 0 64,1-21-64,17 21 64,-16-20 0,-3 20 64,22-21-96,-20 21 0,-2-20 32,22 20-64,-22-21 0,22 2 0,-20 18 0,20-19-32,-22 20 97,2-1-1,18-19-64,1 0 0,-18 20 32,-3-20 0,2 0-96,-2 19 64,3-19 0,-3 20-64,2-20 64,-1 0-32,20 19 0,-20-19 32,1 0-32,-2 20 32,22-20-32,-20-1 0,-2 21 0,2-20 0,-1 20 64,1-20-128,20-1 64,-22 1 0,22 0-96,-1-20-128,20 0-225,0 20-352,-21-20-608,21 0-1057,21-20-449</inkml:trace>
  <inkml:trace contextRef="#ctx0" brushRef="#br0" timeOffset="52022.9756">17420 7924 6085,'0'0'897,"0"0"256,0 0-929,0 0 321,-19 20 320,-3 0 256,3 0-64,0 0-256,-1 20-65,-1-21-95,21 1-65,-20 0-159,20 0-161,0-20-192,0 0 32,20 0 32,1-20-32,-1 20 1,18-20-65,-16 20-32,16-20 32,3 20-129,-2-19-415,0 19-993,1-20-2179</inkml:trace>
  <inkml:trace contextRef="#ctx0" brushRef="#br0" timeOffset="53999.0886">20238 6018 6149,'-39'39'417,"39"-18"-65,-19-1-96,19-2-128,-22 23-128,3-21 0,0 18 0,-1-17 0,20 19 64,-21 0 33,1-20-33,1 19-160,0 2 192,-22-22 96,22 20-160,-1 2 0,-20-2 96,1 0 224,17 2-31,3-2-257,-20 1-32,18 0 32,-18-1-32,20 1 96,0 0 32,-22 20 32,21-20-32,-20-1 33,20 21-97,1-21-32,-22 21-32,22-20 0,0-1 64,-1 21-64,-21-21 64,22 21 32,0 0 0,-3-21 64,3 21-160,0-20 65,-1-1-129,-1 21 64,2-20-64,-1 19 64,1-19 0,-22 20 32,22-1-64,-1 1 160,-1-21-64,2 21-32,-20 0-96,18-1 64,1 1-32,1-1 0,-20 1 0,18-1 0,-18 1 0,20-20 0,-3 19 32,-16 1 32,18-1-32,-1 1 32,1-20 32,-18 19-64,16 1-32,3-20 0,0 19-32,-1 1 64,-1-21-32,2 21 0,-1 0 0,1-20 32,-3-1-64,3 21 32,-20-19 64,18-4-96,2 25 64,-1-24-32,-20 2 32,20 19-96,1-18 96,-1-1 0,-1-2-96,2 3 128,19-1-64,-20 0 0,1-1 0,0-18 0,-3 17 32,3 2-64,-1 1 64,20-2-32,-19 0 0,-2-18-32,1 17 64,20-17 32,-19 20-96,0-22 32,-3 21 0,22-21 0,-19 22 0,0-22 32,19 1-32,-20 19-32,20-18 32,-21-1-32,21-1 64,-20 1-32,20 0-32,-19-1 64,0 2 0,19-1-64,-22-1 64,22-19-32,0 20 0,-19 0 0,19-20-32,0 0 64,0 0-128,0 0 96,0 0 32,0 0-64,0 0 64,0 0-32,-19 0 32,19 0-32,0-20 32,0 20 0,0 0 33,-20-20-1,20 20-32,0-19 96,0 19-64,0-20-32,0-1 32,0 2 0,0 19 32,0-20-64,0 0 64,0 20 32,0-19 129,0 19 31,0 0-192,0 0-160,0 19 160,0 1 64,0 19 256,-21 2-63,21-2-161,0 21-64,-19-20-96,19-1-32,0-18 96,19-2-96,-19 1 160,21-20 97,-21-20-33,20 20-32,18-19-192,-16-2 64,-3 21-96,20-20-64,-18 1-288,18-1-641,-20 20-1282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7T04:05:40.6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546 9493 6374,'-19'0'1505,"19"0"0,0 0-223,-19 0-1,19 0-192,0 0-96,-22 0-289,22 0-383,0 0-289,0 0-64,0 0 704,22 0 546,-3 0-97,20 0-96,2 0-257,19-18-127,19 18-257,1 0-160,-22-21-31,21 21 223,1 0-224,-1 0 0,1 0-256,-1 0 96,0 0 32,1 0-32,-1 0 33,-19 0 31,20 0 0,-20 0-96,-21 0-128,21 0-161,-21 0-63,-20-20-225,2 20-319,-1 0-65,-20-20 128,0 20-1121,0 0-1601</inkml:trace>
  <inkml:trace contextRef="#ctx0" brushRef="#br0" timeOffset="387.0221">746 9652 8936,'-41'20'-64,"22"-20"576,19 0 641,0 0-160,0 0-448,0 0 480,0 0 192,19-20-256,22 20-64,-22 0 352,42 0 128,-3-19-320,2 19-384,19-21-321,1 21-63,-1-20-97,1 20 64,18 0-256,-18-18 96,-1 18-160,1 0 96,-20 0 128,0 0-256,-2 0 192,-17 0-576,-22 0-321,1 0-544,-1 0-705,2 0-897</inkml:trace>
  <inkml:trace contextRef="#ctx0" brushRef="#br0" timeOffset="792.0453">1500 9235 11755,'0'0'512,"19"0"-608,1 0 673,20 0-65,-1 0 161,21 0 31,-19 0-223,17 0-65,2 20-192,-21-1-160,-18 2 129,18-1-33,2 0 160,-22 19 161,-19-20 63,19 22 353,-19-21 192,0 1-320,-19-3-33,19 1-191,-19 2-65,-22-1-191,2 19 31,-1-19-128,-19 20 64,-1-20-320,0 1 32,0-3 0,41 3-704,-20-1-1378,39-20-2082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7T03:50:27.2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587 9393 6662,'-21'0'961,"21"0"96,-20 0-32,20 0-160,0 0 95,0 21 129,0-21 0,20 0 225,1 0-193,18 0-224,21 0-225,0 0-95,20 0-33,-1-21-159,0 21-97,20 0-160,-19-19-32,-1 19-32,1 0 32,18-18-128,-18 18 96,-1 0-320,1-21 480,-20 21-512,-2 0-417,2 0 65,-40 0-385,20 0-417,-40 0-511,20 0 95,-20 0-2082</inkml:trace>
  <inkml:trace contextRef="#ctx0" brushRef="#br0" timeOffset="353.0202">667 9553 8359,'0'21'0,"0"-21"-96,19 0 1217,0 0 865,1 0-64,40 0-384,-19 0-417,38 0-225,-21 0-351,22 0-97,-1 0-159,1 0-193,-1 0-64,0 0 32,1 0-128,-1 0-32,1 0-257,-20 0-415,0-21-610,-2 21-1184,-17 0-1698</inkml:trace>
  <inkml:trace contextRef="#ctx0" brushRef="#br0" timeOffset="728.0417">1341 9216 8936,'0'0'-128,"19"0"929,22 0 448,-2 19 448,21-19-511,0 0-546,-2 20 1,2-1-353,0-19-96,0 21-160,-1-1 160,-19 0-96,-20 1-31,-1-3 63,0 1 0,3-19 352,-22 21 353,0-1-160,-22 0-289,-16 1 161,-22-3-385,1 1-32,-41 2-256,1-1 320,0 1-256,0-3-128,20 2-449,19 1-928,0-2-2563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920" units="cm"/>
        </inkml:traceFormat>
        <inkml:channelProperties>
          <inkml:channelProperty channel="X" name="resolution" value="28.36041" units="1/cm"/>
          <inkml:channelProperty channel="Y" name="resolution" value="45.39007" units="1/cm"/>
        </inkml:channelProperties>
      </inkml:inkSource>
      <inkml:timestamp xml:id="ts0" timeString="2012-01-20T23:56:12.3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20920 12299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920" units="cm"/>
        </inkml:traceFormat>
        <inkml:channelProperties>
          <inkml:channelProperty channel="X" name="resolution" value="28.36041" units="1/cm"/>
          <inkml:channelProperty channel="Y" name="resolution" value="45.39007" units="1/cm"/>
        </inkml:channelProperties>
      </inkml:inkSource>
      <inkml:timestamp xml:id="ts0" timeString="2012-01-20T23:53:30.7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24222 12947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7T03:52:00.7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11662 11976 6886,'0'0'384,"0"0"385,0 0 1858,0 0-706,0 0-479,0 20-289,0 0-64,0 20-128,0-1-128,-19 1-289,19 0-31,0-1-321,0 1 384,0-19-448,-19 18 129,19-19-1,0 0-32,0-20-160,0 20 0,0-20 96,0 0-320,0 20 352,0-20-384,0 0 320,0 0-352,0-20 224,0 20 0,0-20 128,0-20-128,0 1-32,0-1-96,0 0 256,0-20-192,19 20 32,22-19-256,-22-1 352,20 20 64,2 1-32,-22-1 64,22 21-32,-22-2-128,0 21 97,20 0-1,-18 0-32,-21 21 64,20-2-192,-20 21 160,0-20-64,0 20 0,0-21 288,-20 21-448,20 0 0,-40-20-96,20-1 96,1 2-353,0-2 321,-3 1 480,3-20-704,0 0 608,19 0-128,0 0 0,0 0 65,19 0 95,-19 20 32,19 0-96,3-1 161,-3-19-257,-19 21 192,19-2-192,-19 2-128,20-2 192,-20 1-352,19 0-321,-19 0-255,21-20-449,-21 20-577,0 0-1185,0-20-2402</inkml:trace>
  <inkml:trace contextRef="#ctx0" brushRef="#br0" timeOffset="245.0141">12199 12374 10634,'0'20'640,"0"-20"770,0 19 736,-19-19-513,19 20-576,-21 0-512,21 0-481,0 20-96,0-21-481,21 1-1152,-2 0-2595</inkml:trace>
  <inkml:trace contextRef="#ctx0" brushRef="#br0" timeOffset="397.0228">12339 12195 14061,'-22'-20'352,"3"0"-320,19 20 545,-19 0-481,19 0-96,0 20-929,19-20-4004</inkml:trace>
  <inkml:trace contextRef="#ctx0" brushRef="#br0" timeOffset="805.0461">12616 12135 10698,'-19'0'1313,"19"-19"1377,0 19-159,19 0-545,-19 0-833,19 0 96,22 0-512,-2 0-449,-20 0 481,22 0-673,-2 0 192,1 0-608,-20 0 160,20 0-257,-20 0-832,-1 0-128,0 0-1250,-19 19-2145</inkml:trace>
  <inkml:trace contextRef="#ctx0" brushRef="#br0" timeOffset="1026.0587">12597 12275 16944,'-22'19'288,"22"-19"1025,0 0 641,22 0 192,-3 20-993,20-20-673,1 0-63,-1 0-97,2-20-224,19 20-224,-21-19-384,1-2 31,-20 21-1377,18 0-127,-16 0-322,-3 0-4643</inkml:trace>
  <inkml:trace contextRef="#ctx0" brushRef="#br0" timeOffset="10881.6224">13945 11917 10441,'0'0'609,"-19"0"-1025,19 0 1537,-19 0 96,19 0 96,-20 0-544,-1 0-545,1 0-160,1 0 160,0 0-96,-3-20 0,3 20-63,0 0 63,-1 0-96,-20 0 64,20-20-32,20 20-64,-19 0 32,19 0 32,-22 20 32,22-20 32,-19 20 192,19-1 225,0 21 96,-19 0-97,19 0 353,0-1-769,0 21 288,-20-20 193,20 0-833,0 0 608,-21-1-608,21 1 224,0-40 0,0 20-256,-19 0-769,19-20-128,0 0-1154,0 0-992</inkml:trace>
  <inkml:trace contextRef="#ctx0" brushRef="#br0" timeOffset="11051.6322">13449 12254 8776,'-19'-19'4100,"19"-2"-4036,19 21 1729,-19 0-287,20 0-321,-20 0-480,21 0-321,-2 21-256,1-21-64,20 19 0,-20 2-480,-1-2-897,22 1-1794,-22-20-3908</inkml:trace>
  <inkml:trace contextRef="#ctx0" brushRef="#br0" timeOffset="11254.6438">13808 12394 15342,'0'19'96,"-22"1"64,22 0 353,0 0 95,0 0-319,-19 19-418,19-19-1216,19 0-3267</inkml:trace>
  <inkml:trace contextRef="#ctx0" brushRef="#br0" timeOffset="11407.6525">13945 12294 16335,'-19'-40'160,"19"40"-128,-19-19 288,19 19-255,0 0-354,0 0-1536,19 0-3460</inkml:trace>
  <inkml:trace contextRef="#ctx0" brushRef="#br0" timeOffset="11752.6723">14542 11778 12267,'20'-20'449,"-40"20"-225,20 0 1089,-21 0 0,1 40 257,-18 0-417,16-1-320,-16 20 31,-3 1 418,2 20-514,-1-21-511,1 20 447,19-18-576,20-2 65,0-19-225,0-1-33,0-19-447,20 0-257,-1-20-544,1 20-417,1-20-1120,-2 20-3172</inkml:trace>
  <inkml:trace contextRef="#ctx0" brushRef="#br0" timeOffset="12045.689">14641 12056 7078,'19'-20'2531,"-19"20"-1987,0 20 1858,0-20 97,-19 39-898,0-18-448,19 18-192,-22 1-192,3 0-577,0 0 417,19 19-833,-20-39 448,20 20-480,0-21-225,0-19-512,0 20-1281,0-20-2050</inkml:trace>
  <inkml:trace contextRef="#ctx0" brushRef="#br0" timeOffset="12416.7102">14600 12095 10217,'22'-59'320,"-3"19"417,0 20 993,1-20 256,20 21-385,-1-1-672,-19 20-320,20-20-161,-20 20 1,-1 20-193,2-20-288,-1 20 160,-20 20 0,0-21-128,-20 1 384,-1 0-544,2 0 32,-1 0-192,1 0 672,-22-1-480,22 2 160,-1-2 128,-1 1-160,21-20 288,0 20-191,0-20 511,0 20-288,21-1 289,-21 2-289,20-2-192,-1 2-160,-19-2 225,20 1-514,1-20 642,-21 20-898,19 0-448,1-20-769,-20 20-1601,19-20-5253</inkml:trace>
  <inkml:trace contextRef="#ctx0" brushRef="#br0" timeOffset="12747.7292">15038 12394 15086,'-21'19'640,"2"1"65,19-20 1185,-20 20-737,20 0-448,-19 0-481,19 0-352,-21-1-737,42 1-1537,-21-20-5510</inkml:trace>
  <inkml:trace contextRef="#ctx0" brushRef="#br0" timeOffset="12914.7387">15137 12314 14189,'-41'0'1505,"41"0"-1569,0 0 321,0 0-225,0 0-32,22 0-577,-3 0-5156</inkml:trace>
  <inkml:trace contextRef="#ctx0" brushRef="#br0" timeOffset="13249.7579">15197 12493 13805,'0'0'1377,"0"0"-512,0 0 1153,20 0-673,-20 0-32,19 0-736,0 0-737,3 0 544,-3 0-448,20-20-545,-18 20-256,18 0-896,-20 0-2884</inkml:trace>
  <inkml:trace contextRef="#ctx0" brushRef="#br0" timeOffset="13494.7719">15614 12374 15118,'0'0'1025,"0"0"-256,0 20 1441,-21-1-769,21 1-320,-20-20-160,20 20-993,-19 0 352,19 0-256,-20 0-929,20-1-960,0 1-2019</inkml:trace>
  <inkml:trace contextRef="#ctx0" brushRef="#br0" timeOffset="13977.7995">15910 11817 13612,'22'-19'513,"16"19"480,-18 0 897,21 0-481,-3 40 449,-16-1-513,-3 1-352,0 39-320,-19 1-65,-19 19-320,0 1 225,-22-21-513,22-20-96,-22-19 224,21 0 224,1-1-736,0-19 32,-22 0-1378,22 0-1569,-1 0-8456</inkml:trace>
  <inkml:trace contextRef="#ctx0" brushRef="#br0" timeOffset="14530.8312">16467 12235 10730,'-20'0'1121,"20"0"1153,0-21 320,0 21-608,20 0-416,20 0-673,-1 0-1,2 0-415,-3 21-257,3-21 160,17 19-544,-17-19 545,-2 0-930,-18 0-608,-2 0-160,1 0-1154,-20 0-2529</inkml:trace>
  <inkml:trace contextRef="#ctx0" brushRef="#br0" timeOffset="14756.8441">16705 12076 10409,'0'19'801,"0"-19"320,0 21 993,-19-2-320,-1 1-321,20 0-480,-21 19-544,1-18 127,20 19-31,0-21-609,-19 1 128,19 0-961,0 0-288,0 0-1986,0-20-3812</inkml:trace>
  <inkml:trace contextRef="#ctx0" brushRef="#br0" timeOffset="15382.8799">16625 11996 6470,'-19'0'929,"19"0"-129,-19 0 1250,-3 0-96,3 0-256,0 0-481,-1 20-256,-1 0 0,-18 0 64,20 19-577,-22-18 257,22 18-161,-1 1-31,-1-21-481,2 21 96,19 0-32,-20 0 160,20 0-384,20-20 160,-20 19-32,19-19 384,-19 0-768,21 0 704,-1 0-672,18-1-192,-16 1 415,17-20-511,1 0 352,18 0 127,-17 0 161,19-20-416,-21 1 384,21-1 352,0 0-416,-2-40 64,2 1 96,-21-1-384,2 1 640,-41 19-320,0 0-192,0 1 544,-20-1 33,-20 20-129,1 0 160,-2 0-288,2 20 97,-1 0-385,-18 0 512,36 0-480,-16 20-1089,18 0-865,-1 0-6470</inkml:trace>
  <inkml:trace contextRef="#ctx0" brushRef="#br0" timeOffset="16052.9182">17480 11917 5829,'0'-20'1057,"0"0"-96,19 20 1441,-19 0-448,0 0-545,0 20-159,0 0-386,-19-1-319,-2 21 128,1 0-289,1 0-128,0 20 0,-22-21-224,22 20 225,-1-19-1,-1 20 192,1-20 65,1-20-449,19 0 352,0-1 321,0 1-289,0-20-159,0 20-129,19-20 384,1 20-544,1-20 417,-1 0-706,18 0 674,3 0-545,-2-20 64,1 20-481,-1 0-544,-19 0 224,20 0-448,-40 0-1698,20 20-3395</inkml:trace>
  <inkml:trace contextRef="#ctx0" brushRef="#br0" timeOffset="16331.9342">17837 12413 14637,'-41'20'481,"22"0"1889,-1 20-352,-20-20-673,20 19-416,1 1-384,-1-20-641,20 19 96,0-18-1025,20-2-481,-1-19-2402</inkml:trace>
  <inkml:trace contextRef="#ctx0" brushRef="#br0" timeOffset="16484.9429">17897 12314 15438,'-41'-20'449,"41"20"63,0 0 609,0 0-608,0 0-610,0 0-287,0 20-1730,19 0-4228</inkml:trace>
  <inkml:trace contextRef="#ctx0" brushRef="#br0" timeOffset="16764.9589">17976 12572 16143,'0'0'384,"0"0"1570,0 0-449,0 0-191,0 0-225,20 0-481,-1 0-544,0 0 193,22 0-578,-22 0 513,22-20-1024,-2 20-578,2 0-255,-22 0-1762,20 0-5254</inkml:trace>
  <inkml:trace contextRef="#ctx0" brushRef="#br0" timeOffset="17014.9732">18530 12394 17040,'0'0'993,"-19"19"960,19 1 482,-19 0-257,-1 0-1185,20 0-64,-21 19-833,21-19 416,-19 0-512,19 0-288,0 0-513,0 0-576,0-1-1186,0-19-992,0 21-6663</inkml:trace>
  <inkml:trace contextRef="#ctx0" brushRef="#br0" timeOffset="36913.1114">11662 13129 6149,'0'-21'1185,"0"21"97,0-20 127,0 20-160,0-19-32,0 19-192,0 0-160,22 0-192,-22 0 31,0 0 129,0 0-256,-22 19 159,22 22-255,-19-22-257,19 40 193,-19 1-385,-1-1 448,-1 1-192,2-1-288,-1-18 641,1-2-257,19 2-544,0-41 256,0 19 449,0-19-225,19 0-320,1-19 160,-1 19-32,22-21-64,19 21-32,-21 0 353,1 0-481,-1 0 256,-20 0-320,22 0-97,-22 0-639,1 0-674,-1 0-864,2 21-3075</inkml:trace>
  <inkml:trace contextRef="#ctx0" brushRef="#br0" timeOffset="37191.1273">12219 13507 6085,'0'18'8424,"0"2"-8296,-20 1 1282,20 18 159,-19-18-448,-2-3-736,21 2-385,0 20-321,0-19-960,0-2-1922</inkml:trace>
  <inkml:trace contextRef="#ctx0" brushRef="#br0" timeOffset="37343.1359">12279 13445 12267,'0'-39'3972,"0"19"-3940,0 20 576,-20-19-223,20 19-513,0 0-1474,0 0-4708</inkml:trace>
  <inkml:trace contextRef="#ctx0" brushRef="#br0" timeOffset="37763.16">12715 13347 14413,'0'0'1377,"0"0"1154,0 0-161,0 0-704,19 0-545,2 0-513,-1-21 97,19 21-513,1 0-32,-1-19-128,21 19-352,-19 0-545,-2 0-640,1 0-417,-20 0-737,-1 0-2914</inkml:trace>
  <inkml:trace contextRef="#ctx0" brushRef="#br0" timeOffset="37950.1707">12755 13486 17264,'-21'21'865,"21"-21"1441,21 0 0,-1 0-1057,-1 0 0,1 0-640,20 0-417,-1-21 193,2 21-193,-3 0-320,23-20-1378,-21 20-704,-1 0-993,-20 0-5637</inkml:trace>
  <inkml:trace contextRef="#ctx0" brushRef="#br0" timeOffset="39894.2819">13767 13287 10858,'0'-20'0,"0"1"1922,0 19 128,0 0-737,0 0-512,0 19-33,0 1-63,0 0-225,0 20 193,0 19-545,-19 1 0,19-19 129,-20 18-354,20-20-63,0 0 128,-21-19 385,21 1-706,0-2-736,0-19 128,0 0-961,21 0-1825</inkml:trace>
  <inkml:trace contextRef="#ctx0" brushRef="#br0" timeOffset="40276.3037">13808 13248 8840,'19'-60'64,"-19"40"865,19 0 1473,1 1-480,1-2-673,18 21-512,-20 0-193,22 0-95,-22 0-161,20 21-192,-18-2-64,18 1 32,-39 0 0,20-1 64,-20 2-96,-20-1-160,1-1 64,-1 1-64,-20 0 96,1-1-32,20 22 160,-22-41-128,22 19 192,-1 1 32,-1-20 193,21 20 416,0-1-417,21-19 609,-1 21-705,-1-1 417,0 19-353,3-19-544,-3 1 224,0-2 320,1 1-1088,-1-20-129,2 21-1089,-1-21-673,-1 18-3618</inkml:trace>
  <inkml:trace contextRef="#ctx0" brushRef="#br0" timeOffset="40553.3196">14362 13545 14029,'0'21'1057,"-19"-2"-769,19 1 1698,0-20-353,-20 21-928,20-3-288,0 23-546,0-22-255,0 2-577,0-21-1185,20 19-4740</inkml:trace>
  <inkml:trace contextRef="#ctx0" brushRef="#br0" timeOffset="40710.3285">14441 13486 14862,'-19'0'-64,"19"-20"96,-19 20 544,19 0-704,0 0-449,19 0-2273</inkml:trace>
  <inkml:trace contextRef="#ctx0" brushRef="#br0" timeOffset="40982.3441">14600 13626 13805,'0'18'224,"0"-18"1441,0 0-159,22 0-385,-22 0-833,19 0 0,0 0-320,20 0-448,-18 0-193,18 0-1569,-19 0-1986</inkml:trace>
  <inkml:trace contextRef="#ctx0" brushRef="#br0" timeOffset="41221.3578">15157 13466 15214,'19'20'705,"-19"1"960,-19-21 545,19 18-256,-20 23-609,1-22-608,19 1 224,-22 19-961,22-19 448,0 20-416,-19-19-448,19-2-161,0 0-415,0-19-1122,0 21-705,19-21-2626</inkml:trace>
  <inkml:trace contextRef="#ctx0" brushRef="#br0" timeOffset="43395.4821">11465 11500 6566,'0'0'1890,"-20"0"95,20 0-415,0-20-449,0 20-128,-21 0-96,21 0-161,0 0-127,-19 0-129,19 0-127,0 0-193,-20 0 32,20 0-96,-19 0 64,19 0-64,-21 0 33,21 0-33,-20 0 64,20 20-32,-19-20 0,19 0-64,-20 20 160,20-20-320,0 19 160,-21 2-64,21-21 128,0 19-31,0 1 191,0 0-320,0-20 288,-19 20-288,19-1 160,0 2 96,0-2-64,0 1-95,0 20-1,19-20-161,-19 19 194,0-18 31,0 18-128,0-19 64,0 19-32,0 1 96,0 0-320,21 0 640,-21-20-416,0 20-288,0-21 608,-21 21-320,21-1 160,0 1-127,0-19-65,0 18-129,-19-19 129,19 0 32,0 0 0,-20 0 1,20-1 31,-19 1 0,19 0 96,-21 0-32,1-20-224,1 20 192,0-20-96,-1 0 192,-1 20-160,21-20-160,-20 0 192,1 0-32,19 0-64,0 0 32,0 0-32,0 0-32,0 0-32,0-20 224,0 20-288,19 0 160,1 0 0,1 0 64,-21 20-64,20-20 0,-1 0 0,0 19 192,1 1-320,1 0 128,-2 0 32,1 0-32,-20 0 0,19-1 32,-19 2 0,0-2-32,21-19-32,-21 20 64,0 0 0,0 0-32,0-1 0,20 2 0,-20-1 0,0-1 0,0 1 0,0 0 96,19 0-32,-19 0-192,0 0 128,0 0 64,0-1-96,0 1 32,0 0 96,0 0-160,0 0 160,0 0 0,0-1-288,0 1 384,0 1-192,0-2 0,-19 1 96,19 0-96,0-1 0,0 2-128,-20-1 353,20-1-290,0 1 1,0 0 257,-21-1-225,21 2-97,0-1 129,-19-1 193,19-19-354,0 20 322,0 0-482,-20-1 353,20 2 353,0-1-385,0-20-32,-19 21 96,19-3-64,0 2-128,0-20 256,-21 21-192,21-2 192,0-19-128,-20 20 96,20 1-480,0-3 672,-19 2-544,19-20 672,0 21-544,0-2-64,0-19 256,19 21 416,-19-21-352,0 19-288,20-19 737,1 19-705,-2-19 704,1 21-384,-1-21-192,2 0 385,-1-21-161,-1 21-224,1 0-352,1 0 384,-2-19-1057,1 19-1121,-20 0-2114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7T03:53:33.9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4498 12394 6758,'0'0'1217,"0"0"-224,0 0 64,0 0 64,0 0-64,19-20-192,-19 20-160,0 0-65,0 0-159,0 0-65,0 0-32,0 0 33,0 0-1,0 0-96,0 0-31,0 0 63,0 0-128,20 0 65,-20 0-65,0 0-32,19 0-32,-19 0-160,0 0 160,21 20 129,-21-20-161,20 0-160,-20 0 128,19 0 0,1 0 0,-20 0-64,21 0 224,-2 19-192,-19-19-128,20 0 160,-1 0 0,0 0 32,3 0 33,-3 0-161,0 0 0,1 0 96,1 0-64,18 0 64,-20 0-64,3 0 64,16 0-64,-18 0 96,20 0-64,-20 0 0,20-19 0,-1 19 32,-19 0-160,20-20 224,-1 20-192,2 0 161,-2 0-129,1-20 32,-1 20 0,2-20 0,-3 20 160,-18 0-288,21-20 256,-22 20-224,22-20 224,-3 1-160,3-2-160,-2 2 192,2 19 128,-3-21-256,-18 2 96,20-1 192,-20 20-160,20-20-96,-20 0 192,19 1-192,-18 19 128,-2-21-128,1 2 96,20-1 128,-20 0-256,-1 0 128,0 0 64,22 0 32,-21 1-192,-1-2 64,0 2-160,3-1 384,-22 0-224,19 0 0,0-20 193,1 21-97,1-1-96,-2 0-96,1-20 128,-1 20 0,3 1 128,-22-21-160,19 20 32,0 0 96,-19-19-192,20 18 160,-20 2 32,21-21-64,-21 20-224,19 1 320,-19-2-256,0 1 224,20 0-192,-20-19 128,0 19-160,0 0 288,19 0-384,-19 0 416,0 20-416,0-19 288,0-1 0,0 0-128,21 0 64,-21 20-160,0-20 160,0 0 96,0 20-256,0-19 128,0-2 0,0 21-32,0-19 64,0 19 96,0-20-128,20 0-128,-20 0 224,0 1-160,0 19 64,0-21-32,0 1 192,0 1-320,0-1 160,0 20 0,0-20 192,0 1-384,0-2 352,0 1-320,0 1 160,0 19 192,-20-20-192,20 20-128,0-20 96,0 20 0,0 0 96,0-20-96,0 20 96,0 0-160,0 0 32,0 20 0,-21-20 96,21 20 64,-19 0-32,-1-1-32,1 1 0,19 20-32,-21-40 64,21 20-64,-20 0 32,20-20 33,0 0 127,-19 19-224,19-19 96,0 0 96,0 0-128,0-19-128,19 19-64,-19-20 128,20 0-193,1 1-159,-2-2 160,1 1 160,-20 1 64,19-1-32,2 0-32,-21 20-64,20 0 224,-20 0-256,0 0 256,19 20 96,-19 0-32,20-1-32,1 22-32,-21-22-64,19 1-32,1 19-32,-1-19-640,-19 1-866,21-2-1921,-1 1-7944</inkml:trace>
  <inkml:trace contextRef="#ctx0" brushRef="#br0" timeOffset="1110.0635">1221 12135 11530,'21'0'0,"-1"0"897,-20-19 1153,0 19 224,0 0-736,0 0-705,0 0-97,0 0-319,-20 0-1,20 0-128,-21 0-31,2 0-1,-1 0-288,1 0 128,-22 0-32,22 0 0,-20 0 64,18 0-288,1 0 224,1 0-224,-1 0 96,20-21 32,-21 21-64,21 0-193,0 0 193,0 0-160,0 21 256,0-2 256,0 1-192,0 0 0,0 19 161,21 1 95,-21 0-224,0 0 96,0 0 0,0-1-256,20-19 128,-20 20-32,0 0 1,0-21-290,0 1-479,0 0-1,0 0-576,19-20-193,-19 0-608,0 0-1858</inkml:trace>
  <inkml:trace contextRef="#ctx0" brushRef="#br0" timeOffset="1300.0744">864 12413 13228,'0'-19'-416,"0"19"640,0 0 929,0-20 96,20 20-224,1 0-256,-21 20-417,39-20-224,-20 0 0,2 0-416,18 19-673,-19-19-1345,20 20-3075</inkml:trace>
  <inkml:trace contextRef="#ctx0" brushRef="#br0" timeOffset="1716.0982">1678 11877 9993,'0'0'256,"0"0"129,0 0 864,-19 0 897,-1 0-577,-1 40-223,2-21-193,-1 21-160,1 20-97,-22-1 290,3 1-642,-3 20-128,21-21-384,20 1 33,-19-1 159,38 1-384,1-1-737,-1-19-416,22 0-1058,-2-1-2241</inkml:trace>
  <inkml:trace contextRef="#ctx0" brushRef="#br0" timeOffset="4389.2511">1777 12076 9192,'0'0'-224,"0"0"32,0 19 1057,0-19 1409,0 21-641,0-2-640,0 1-96,0 20-160,0-21-225,0 21-159,0-19-161,0-2-96,-19 1-64,19 0-64,0 0-449,0-20-928,0 20-1057,0-20-801,19 0-801</inkml:trace>
  <inkml:trace contextRef="#ctx0" brushRef="#br0" timeOffset="4673.2673">2015 12056 7174,'20'-20'1282,"-20"20"-962,-20 0 513,20 0 768,-19 20 225,19-20-929,-19 20-321,-3-1 1,3 21 63,0-20-63,-1 20-33,-1-21-127,2 2-161,-1-2-160,20 2 0,0-21 32,0 19 1,0-19-1,20 0 0,-20 0-64,19 0-32,2 20-352,-21-20-545,20 0-833,-1 20-1409,0-20-2242</inkml:trace>
  <inkml:trace contextRef="#ctx0" brushRef="#br0" timeOffset="5024.2874">2114 12433 10025,'-19'20'96,"19"-20"32,0-20 865,0 20 352,0-20-448,0 20-576,0-19-257,0-1-96,19 0 64,-19 0 32,22 20-64,-3-20 64,-19 20 32,0 0 160,19 0 257,-19 20 95,0-20 1,0 20-161,0 0-63,0 0-129,-19-1-64,19 1-32,-19 0-64,-3-20-128,22 20-352,-19-20-513,19 0-897,-19 0-1857</inkml:trace>
  <inkml:trace contextRef="#ctx0" brushRef="#br0" timeOffset="5243.2999">2374 12433 8744,'19'20'640,"1"-20"1442,-20 20 769,0 0-513,-20 0-864,20-20-577,-19 39-513,-2-19-96,1 0-128,1 0-128,-22 0-96,22-1-576,-1 2-1122,1-2-3267</inkml:trace>
  <inkml:trace contextRef="#ctx0" brushRef="#br0" timeOffset="6314.3612">2731 12036 5765,'19'0'-256,"-19"0"352,0 0 1185,0 0 641,0 20-321,0 0-480,0 20-64,19-21-32,-19 21-288,22-20-160,-22-1-65,0 2-192,0-2-31,0 2-193,19-21 0,-19 19 0,0 1 0,0-20 96,0 0 193,0 20 95,0-20-256,0 0-64,0-20 1,0 20 63,0 0 0,-19-20-160,19 20 160,0-19 97,0-21-225,19 0 128,0 20-32,1-20-32,20 21-64,-20-2-32,-1 2-32,3-1 129,-3 0-322,0 20 161,1-20-832,-20 20-354,21 0-928,-21 0-1505,19 0-2755</inkml:trace>
  <inkml:trace contextRef="#ctx0" brushRef="#br0" timeOffset="7833.4481">2769 12016 5829,'0'-20'1794,"0"20"-801,0 0-225,0 0 33,0 20-224,0-20-97,0 0 289,0 0 352,0 0-224,0 20 0,0 0 32,0 19-65,0-18-223,0 18-129,0-19-127,0 0 31,0 20-63,0-21-193,0 2 32,22-2-64,-22 1 64,0 0-224,0 20 64,0-20 192,0-1-128,0 1-224,0 0 192,19 0 0,-19-20 97,0 0-33,0 20-160,0-20 256,0 0 224,0-20-223,0 20-65,0 0-288,-19-20 160,19 0 96,0 0-160,0 1-32,0-1 64,0 0 0,-22-20 96,22 20-128,0-20 64,0-19-32,0 19-192,0-20 127,22 21 33,-22 19 0,19-20 64,0 20 0,1 1-256,1-2 352,-2 2-320,20-1-96,-17 20 576,-3-20-736,0 20 544,-19 20-320,20 0 448,1-20-288,-21 40 64,19-21 32,-19 1 0,0 0 0,0 0-32,0 0 64,-19 0-64,19 20 0,-21-21-288,1-19 352,-18 40-160,16-40 32,3 20-225,-20-20 225,18 0 192,21 19-128,-20-19-224,20 0 64,0 0 0,0 0 352,0 21-96,0-21 289,20 0-321,-20 19 224,21 2-32,-21-2 160,19 21-31,1-20-33,-1 0 33,3 0-193,-3-1-192,0 1 192,1-20-128,1 20 0,-21 0-384,19-20-225,-19 0-704,0 20-320,20-20-1442,-20 0-3523</inkml:trace>
  <inkml:trace contextRef="#ctx0" brushRef="#br0" timeOffset="8402.4806">3345 12453 9064,'0'-20'1089,"0"20"1442,0-20-578,-20 20-351,20 0-801,-19 0-321,0 0 193,-1 20-65,-1 0 97,-18 20 224,20-1-417,-2 1-159,1 0-289,1-20 0,19 20 96,0-21-320,0 1 384,19 0-224,1-20-480,1 0 223,18-20-383,21 0 415,-22 1 65,3-2-96,-2-18 288,-20 19 32,3-20 64,-22 20-32,0 1 129,-22-1-129,3 0-96,0 0-192,-1 0-65,-1 20-1024,1 0-3043</inkml:trace>
  <inkml:trace contextRef="#ctx0" brushRef="#br0" timeOffset="8919.5102">3504 11738 7431,'21'-20'1953,"-2"20"-1024,1 0 1538,-1 0-738,-19 20 289,22 0-512,-3 20-321,0 0-513,1 19-31,1 1-321,-21 39 225,0-20-481,0 0 288,0 1 65,0-40 287,0 0-191,0-1-33,-21 21-416,21-20 64,-20 19 0,1-19-192,0-1-352,-3 1-1282,3 0-480,-1-1-1986</inkml:trace>
  <inkml:trace contextRef="#ctx0" brushRef="#br0" timeOffset="13212.7557">9420 12473 7046,'0'0'2146,"0"0"-1121,0 0 449,0 0 127,20 0-416,-20 0-128,19 0-192,2-20-224,-1 20-97,18-20-95,3 20-65,-2-20-160,2 20 128,-3-19-159,22-1-33,1 20 128,-3-40-160,2 20 64,19-19-256,1 18 257,-20-19-129,0 1 64,-21 19-96,21-19-96,-22-1 96,3 0 224,-2 0-224,2 1 96,-3-1-128,-18-20-352,20 20 640,-20 1-256,20-1-32,-20 0 32,-1 0 96,22 1-192,-22-1 224,1 0-288,-1 1 320,2-1-192,-21 0-32,20 0-64,-1 1 160,-19-1-64,20 20 64,-20-19-160,21-1 96,-21 20 128,19-20-192,-19 21 0,0-21 160,20 20-96,-20-20 0,0 21-64,19-22 64,-19 22 32,21-1 96,-21-19-288,0 18 320,0 1-352,0 1 256,0 19 96,0-20-160,0 0-128,0 20 128,0-20 0,0 20 0,0-20 96,0 20-224,0-20 288,0 20-288,0-20 256,0 20-128,0-19 0,0 19-160,0 0 320,0-20-320,0 20 192,-21 0 64,21 0-224,0-21 192,0 21 32,0 0-128,0 0-128,0 0 128,0 0 192,-19 21-96,19-1 65,-20-1-1,-20 1-160,20 0 160,1 20 64,-1-20-160,-1 0 128,2-1-224,19-19 96,-20 0 0,20 20 64,0-20 64,0 0-63,0-20-258,0 1-31,20-1 0,-20 0 0,19 0 0,2 0 192,-1 0-96,-20 0 64,19 20-33,1-19-127,-20 19 192,21 0 289,-2 0-193,1 19 288,-1 1-96,2-20-31,18 20 159,-20 0-192,22-20 32,-22 20-224,1 0-128,1 0-160,-1-20-833,-20 19-993,0 1-3427</inkml:trace>
  <inkml:trace contextRef="#ctx0" brushRef="#br0" timeOffset="14281.8169">8428 12632 9192,'19'0'769,"-19"0"2210,0 0-705,0 0-256,0 0-705,0 0-544,0 0-97,0 0-351,0 0-65,0 0 32,-19-20-352,-2 20 96,1 0-32,1-20 160,-22 20-224,3 0-32,-1 0 224,-2-20-384,22 20 224,-1 0 32,-1-20-96,2 20 96,19 20-192,0-20 192,0 20 160,0 0-64,0 0 32,0 20 96,0-1 97,0 1-193,0 20 192,0-1-320,0 1 320,0-21-288,0 1 0,0 0 0,0-1-96,0-19-544,0 1-321,0-2-192,0-19-288,0 0-1859,0 0-3650</inkml:trace>
  <inkml:trace contextRef="#ctx0" brushRef="#br0" timeOffset="14450.8266">7990 12930 13805,'0'-40'-193,"0"40"225,21-20 353,-21 20 608,39 0 0,-19 0-577,1 0-320,18 20-224,1-20-673,-20 20-1056,18-20-1667</inkml:trace>
  <inkml:trace contextRef="#ctx0" brushRef="#br0" timeOffset="14772.845">8785 12532 12171,'19'-19'224,"-38"-1"417,19 20 1121,-20 0-353,1 0 192,-2 20-512,-18-1-128,19 21-128,-20 0-224,20 20-1,1-21-127,-2 41-1,1-21-352,20 1-160,0-1-32,0 1 64,0-1-416,20-18-385,1-22-480,18 1-321,-20 0-640,22-1-1441,-22-19-3044</inkml:trace>
  <inkml:trace contextRef="#ctx0" brushRef="#br0" timeOffset="15037.8601">8883 12751 10954,'22'-40'576,"-22"20"257,0 20 833,0 0-65,0 0 97,0 0-641,0 20-577,0 0 161,0 19-289,-22 2-160,22-2-159,0 1-33,-19 0-289,19-1-351,0-19-385,0 0-929,0 0-1281,19-20-1121</inkml:trace>
  <inkml:trace contextRef="#ctx0" brushRef="#br0" timeOffset="15336.8772">9182 12632 11819,'0'-20'576,"0"20"-287,0 0 1440,-19 20-287,-3-20-33,3 19-416,-1 2-385,-20 18 65,20-19-225,1 0 129,0 20-97,19-20 33,0-1-417,0 1 32,0-20 0,19 20-64,-19-20 161,19 20-386,22-20 1,-22 20-288,1-20 31,-1 20-511,22-20-258,-22 0-511,1 0-1602,1 0-3844</inkml:trace>
  <inkml:trace contextRef="#ctx0" brushRef="#br0" timeOffset="15664.896">9420 12890 12395,'0'0'705,"0"0"384,0 0 1025,0 0-481,0 0-576,0 20-224,0 0-512,-19 0-225,19-1 32,0 1-160,0 0-257,0 0-383,0 0-1346,0 0-2210</inkml:trace>
  <inkml:trace contextRef="#ctx0" brushRef="#br0" timeOffset="15824.9051">9538 13029 8744,'0'20'3940,"0"0"-3140,0-1 1282,-19 1-448,0 1-161,-1 18-1024,-1-19-353,2-1-192,-1 2-1186,1-21-2241</inkml:trace>
  <inkml:trace contextRef="#ctx0" brushRef="#br0" timeOffset="16446.9407">10035 12711 10089,'0'-20'160,"-20"20"1346,20 20 287,0-20 97,0 20-609,-19 0-384,19 20-64,-20-20-224,20 19 95,-21 21-576,21-20-32,-19-1-32,19-19 65,0 20-354,0-20-127,0-1-417,0 1-256,0-20-672,0 0-1314,0-20-2690</inkml:trace>
  <inkml:trace contextRef="#ctx0" brushRef="#br0" timeOffset="16840.9633">9976 12672 8423,'20'-40'865,"-1"20"1666,1 0-738,1-20-479,18 40-1,-20-20-512,22 20-321,-22 0-256,0 20 65,22-20-1,-21 20-160,-20 0-64,19 0 0,-19 0-160,0-1-64,-19 2-32,19-2 96,-20-19-1,-21 20-127,22-20 128,-20 20 96,18 0 32,-18-1-64,20-19 128,-2 21 128,21-1 1,0-20 159,0 19 193,0 1-1,21 0-256,-2 0 129,1 0 63,20 0-448,-20 0 33,18-20-65,-16 19-161,-3-19-383,1 20-417,-1-20-704,2 0-1410,-1 20-2627</inkml:trace>
  <inkml:trace contextRef="#ctx0" brushRef="#br0" timeOffset="17138.9803">10492 12870 12940,'19'0'320,"-19"0"1474,0 0-97,0 20 33,-19 0-705,19 0-352,-19 19-161,19-19-128,0 20-512,0-20 160,-22 19-256,22-19-352,0 1-930,0-21-1280,22 0-3492</inkml:trace>
  <inkml:trace contextRef="#ctx0" brushRef="#br0" timeOffset="17554.004">10690 12433 12491,'40'-20'801,"-20"20"544,-1 0 545,2 0-128,-1 20-161,-1 0-127,1 20-321,-20-1-384,0 41-257,21-20-128,-42 19-255,21 0-65,-20 1 224,1-1-352,19 1 256,-20-41-128,-1 21-224,2-40-385,19 20-416,-20-20-352,20-1-513,0-19-1889</inkml:trace>
  <inkml:trace contextRef="#ctx0" brushRef="#br0" timeOffset="20528.1742">14441 12294 6149,'0'0'64,"22"0"609,-22 0 1217,19-19-193,0 19 1,1-21-385,21 21-544,-22-19-64,22-2 31,17 2-159,-18-1-1,-1 0-191,2 0-33,17-20-96,-17 21 33,-2-1-1,21-20-96,-20 20-96,-1-19 192,21-1-480,-21 0 481,21-20-161,-19 1-64,17 19-96,-18-20 0,19 21 192,-19-20-64,-1 19-32,2 0 0,-22 1-32,22-22 128,-22 22-64,20-1-64,-18-19-32,-1 19-128,-1 0 128,0 1-32,3-1 160,-22 0-32,19 1-256,-19 18 224,20-18-64,-20 19 0,0 0 96,0-20 1,0 20-194,0 1 226,0-21-161,0 20-65,0 0 97,0 0-32,0 0 32,0 1 32,0 19 32,0-20-96,0 20 193,0-21-257,0 21 96,0 0 128,0 0-96,0 0 0,0 0-160,0 0 64,0 0 224,-20 21-96,20-21-128,-19 20 128,-22-1 0,22 1 32,-1 20 192,-1-20-320,-18 0 128,20 0 128,-2-1-192,21-19 33,-20 20-33,20-20 256,-19 0-352,19 0 224,0 0-96,0-20 64,0 20-320,19-19 128,-19-1 96,20-20-192,1 20-32,-2 0-1,1 0 161,-1 1-32,2-1 192,-21-1-160,20 21-96,-20-19 160,19 19 64,0 0 0,-19 0 65,22 19-33,-3-19 32,-19 21 224,20-1-320,-1-1 225,2 1-386,-1 0 130,-1 0-1,0 0-801,3-20-128,-3 20-1537,-19 0-4581</inkml:trace>
  <inkml:trace contextRef="#ctx0" brushRef="#br0" timeOffset="21361.2218">13271 12493 10634,'19'-20'352,"-19"20"545,0 0 832,0 0-479,-19-20 95,19 20-480,-19 0-321,-1 0-63,-1 0-129,1 0-96,1 0-96,0 0-32,-3 0-288,3 0 224,0-20-64,-22 20 32,22 0 97,-1 0-65,20-20-289,-19 20 354,19 0-450,0 0 225,-22 20 256,22 0-128,0 0 64,0 0 289,0 19 31,0 1-64,0 0-95,0 20-129,0-1 96,0-20-160,0 21-160,0-20 160,0 0-384,0-20-161,0 0-736,0-1-609,0-19-608,0 0-1666</inkml:trace>
  <inkml:trace contextRef="#ctx0" brushRef="#br0" timeOffset="21511.2304">12893 12850 6982,'-39'-39'1698,"39"19"256,0-1-161,-19 21-640,19-19 97,19 19-514,-19-20-480,20 20-223,20 0-33,-20 20-737,18-20-1377,3 19-2210</inkml:trace>
  <inkml:trace contextRef="#ctx0" brushRef="#br0" timeOffset="21814.2477">13608 12413 13004,'19'-19'192,"-38"19"128,19 0 865,-19 0 257,-1 19 159,-1 1-448,-18 0-352,20 20 160,-22 19-256,22-19-289,-1 19-160,-1 1-160,2-1 97,19-18-450,0-2-383,0 1-481,19 0-353,2-20-992,18-1-2242</inkml:trace>
  <inkml:trace contextRef="#ctx0" brushRef="#br0" timeOffset="22836.3062">13728 12632 7847,'0'-40'1858,"0"20"-1698,0 20 1634,0 0-545,20 0 993,-20 0-865,0 20-384,0 0-192,0 0-225,0-1-191,0 21-161,0 0-128,0-20-64,0 20-32,0-20-192,0-1-737,0 1-352,0 0-513,0-20-288,0 0-224,0-20-32,19 20-481</inkml:trace>
  <inkml:trace contextRef="#ctx0" brushRef="#br0" timeOffset="23065.3193">13967 12572 9352,'19'-40'801,"0"40"1537,-19 0-448,0 0-256,0 0-673,-19 20-129,0 0-95,-22 0 32,22 0-225,-22 0 257,21 20-320,-18-21-65,16 1-96,22 0-448,0 0 192,0-20 96,0 0-384,22 19-449,-3-19-768,20 0-897,2 0-1794,-3 21-2851</inkml:trace>
  <inkml:trace contextRef="#ctx0" brushRef="#br0" timeOffset="23422.3397">14104 12791 8071,'0'-21'-32,"0"21"961,0 0 769,0 0 63,0 0-191,20 0-705,1 21-65,-21-21 33,19 0-96,1 20-65,-1-20-223,-19 0-97,21 19 65,-21-19-161,0 20 256,-21 0-352,21 0 161,-39 0 287,20-20-255,-2 20-289,-18 0 128,19-1-160,20 1 96,-21 0-224,21 0 192,0 0-640,21-20-577,-1 20-1154,-1-20-2241</inkml:trace>
  <inkml:trace contextRef="#ctx0" brushRef="#br0" timeOffset="23603.35">14383 13029 12748,'20'0'352,"-20"20"1217,-20 0 706,20-1-706,-21 1-576,2 1-384,-1-2-706,1 1 258,-2 0-898,1-1-1441,1-19-5381</inkml:trace>
  <inkml:trace contextRef="#ctx0" brushRef="#br0" timeOffset="24160.3819">14819 12651 13997,'0'21'384,"0"-2"-640,-19-19 640,19 20 129,-21 0 1088,21 0-640,-20 20-512,20-20-289,-19 19-64,19-19-96,-20 0-160,20 0-449,0 0-896,0 0-1634,20-20-1442</inkml:trace>
  <inkml:trace contextRef="#ctx0" brushRef="#br0" timeOffset="24515.4022">14819 12592 6053,'20'-60'224,"-1"41"2083,2-1-418,-1 20 642,-1-20-802,1 20-672,1 0-128,-2 0-256,1 20 0,-1-20-225,2 0-160,-21 20-320,0-20 609,20 19-417,-40 1 224,20-20-480,-21 20 256,2 0 65,-1 0 319,1 0-416,-2-20 96,-18 19 193,39 2-161,-20-2 32,-1 1-160,21-20 97,0 20-1,0 0-192,0-1 32,21 2 32,-21-1-865,20-1-512,-1-19-769,22 20-929,-22-20-3555</inkml:trace>
  <inkml:trace contextRef="#ctx0" brushRef="#br0" timeOffset="24845.4211">15118 12830 7463,'19'-19'704,"-19"-1"1763,20 20-930,-1-21 801,22 21-608,-22 0-673,0 0-224,3 0-257,-3 0-255,-19 0 63,19 0 96,-19 21-95,-19-1-97,19-1-128,-19 1 96,-3 0 161,-16 20-321,18-20 320,-1 0-256,21-1-96,-19 1-160,38 0 353,-19-20-289,21 0-641,18 20-480,-20-20-737,22-20-1729,-2 20-5126</inkml:trace>
  <inkml:trace contextRef="#ctx0" brushRef="#br0" timeOffset="25162.4392">15653 12314 14125,'40'0'96,"-20"20"961,18 20 769,-16-20-289,-22-1 289,19 21-737,-19-20 384,0 20-992,-19 19 320,19 20-609,-41 1 192,22 0-288,-22-1-192,22-19 288,-20-1-384,18-19-1025,1-1-224,1-19-898,19-20-2946</inkml:trace>
  <inkml:trace contextRef="#ctx0" brushRef="#br1" timeOffset="28479.629">16724 12572 10762,'0'0'4228,"0"0"-4164,22 0 1729,16 0-415,3-20-33,17 20 96,2 0-992,39-20 448,-19 1-545,18 19-480,3-20 576,-2 0-480,-20 20 256,20-20-352,-19 20 224,-20 0-256,19 0 32,-21 0-673,-17-20 417,-2 20-545,-18 0-640,-1 0 223,-20 0-896,0 20-2018,-20-20-768</inkml:trace>
  <inkml:trace contextRef="#ctx0" brushRef="#br1" timeOffset="28767.6454">17141 12651 14349,'-99'21'288,"60"-2"1,-1-19 992,20 0 128,20 20-160,0-20-480,20 0 64,20-20 0,18 20-193,22-19-448,-1-2 417,1 21-193,21-19-191,-3-1 127,1 20-512,0-20 256,-19 20 256,-1 0-960,0-20 287,-18 20-928,-1 0 416,-22 0-864,-18-20-449,20 20-1314,-40-20-2401</inkml:trace>
  <inkml:trace contextRef="#ctx0" brushRef="#br1" timeOffset="29121.6657">17717 12214 11723,'-20'0'3299,"20"0"-3267,0 0 608,20 0 610,1 0 127,37 0-384,2 21-577,0-2 129,20-19-257,-1 21 96,-19-2-544,-2 1 352,2 0 225,-21 20-673,-18-20 544,-1-1-96,-1 1 64,-19 20 193,0-20-321,0 19 640,-39 1-479,-1-20 319,1 20-383,-21-21-97,0 21 96,-20-20 96,22 0-160,-21 0-320,38-1-256,2 2-97,-1-21-768,40 20-449,-20-1-1184,20-19-4293</inkml:trace>
  <inkml:trace contextRef="#ctx0" brushRef="#br1" timeOffset="31275.7889">19484 11957 14445,'-19'0'0,"19"0"545,0 0 512,19 0 128,0 0-192,22 0-449,-2 0-416,1 0 545,-1 0-545,21 19 160,-40 1-256,20-20 33,-20 20-33,-20 0-353,0 0 770,0-20-321,-20 20-32,-1-1-352,2 2 736,-20-21-448,20 19-352,-3-19 384,22 0 256,0 0-352,0 20-64,22-20-96,-3 20 0,0 0 608,20-1-416,2 2-64,-22-2-288,22 2 768,-22 18-448,-19-19 256,0 0 129,0 0 255,-19 0-31,-3-20-289,3 0 192,0 0-63,-22 0-129,2 0-224,1 0-352,-23 0 0,42-20-289,-22 20-864,41 0-2019,0 0-5348</inkml:trace>
  <inkml:trace contextRef="#ctx0" brushRef="#br1" timeOffset="31819.82">20654 12076 15118,'-19'0'320,"19"0"-224,-19 19 1314,19-19-65,-20 21 128,-1-2-448,2 21-448,19-20-449,-20 20 384,20-21-672,20 21 320,-1-20-1185,2-20-320,18 0-865,21 0-4709</inkml:trace>
  <inkml:trace contextRef="#ctx0" brushRef="#br1" timeOffset="31971.8287">20794 11877 12619,'-39'-20'-608,"18"1"928,21 19-256,0 0-192,-20 0-769,20 0-1857</inkml:trace>
  <inkml:trace contextRef="#ctx0" brushRef="#br1" timeOffset="32342.8499">20794 11877 6758,'60'59'4452,"-60"-59"-3779,0 21 2081,0-21-800,-19 19-352,19 1-898,-22 0 1,22 0 128,0 0-481,0 0-512,0-1 576,22 2-736,-22-2 480,0-19-128,19 0-512,-19 0 832,19 0-832,1-19 832,1-2-800,18 2 768,-20-1-352,3 0 0,-3 0 32,0 20 0,-19 0 96,20 0-32,-20 20 384,0 0-63,0 0-385,0-1 224,0 2 160,0-2-320,0 1 65,0 0-354,0-20-736,0 20 97,0-20-1122,0 0-1441,21 0-3524</inkml:trace>
  <inkml:trace contextRef="#ctx0" brushRef="#br1" timeOffset="32823.8774">21410 12016 6277,'20'0'7528,"-20"0"-7528,0 0 1153,-20 0 224,-1 20 321,2 0-385,-1 0-544,-21 20 480,22-21-769,0 1 353,-1 20-641,20-21-288,0 2-64,0-21 192,20 0 320,-20 0-736,19-21 448,22 2-897,-22-1 321,20-20 127,2 0-31,-3 1 64,-16-21 31,16 21 257,-18-21-512,1 20-289,-2-19 352,20-1 161,-17 20 288,-3 0 160,0 1 288,1 19 257,-20 20 128,0-20-65,0 40-31,0-20-289,0 20 257,-20 19 0,1 1-1,-22 20-63,2-1-129,20-19-224,-22 20-63,22-20-33,19 19-32,-19-39-545,19 20 1,0-21-673,0-19-609,19 21-544,0-21-1377</inkml:trace>
  <inkml:trace contextRef="#ctx0" brushRef="#br1" timeOffset="33206.8993">21707 12036 15438,'-20'0'160,"20"20"-32,0-20 801,0 20 0,0-20-288,0 0-385,20 0-96,1 0-96,18 0-320,-20 0 480,22-20-384,-22 0-64,20 20-129,-18-20 257,-1 0-32,-20 0 64,0 1 0,0-2 64,-20 21-32,20-19 96,-21 19 224,2 0-31,-1 0 479,1 0-255,-1 0 320,-1 19 448,2 21-448,-1-20-33,20 20-255,-19 0-33,19 0 1,0-21-770,0 21 482,0-20-578,19-20-736,1 19-512,20 2-802,-20-21-2305</inkml:trace>
  <inkml:trace contextRef="#ctx0" brushRef="#br1" timeOffset="33448.9132">21986 12056 13004,'0'20'-64,"-22"20"1665,22-1 225,-19 1-32,0 19-705,19-19-1089,-20 0 448,20 0-512,0-1-64,0-19-577,0 20-127,0 0-290,0-21-1056,0 1-1857,0-20-738</inkml:trace>
  <inkml:trace contextRef="#ctx0" brushRef="#br1" timeOffset="33739.9298">22005 12155 7847,'20'-99'32,"-1"59"993,2 0 705,-1 0 416,-1 21-417,22-1-640,-22 20-352,0 0 352,-19 0-801,20 0 705,-20 20-769,21 20 769,-21-21-576,-21 21-289,1 0 737,1-1-737,0 1 448,-22-20 1,2 0-1,18-20-319,-18 0-97,20 0-32,-3 0-480,3-20 95,19 0-928,19 20-384,-19-19-481,41 19-1922</inkml:trace>
  <inkml:trace contextRef="#ctx0" brushRef="#br1" timeOffset="34104.9507">22342 12076 13196,'20'0'128,"-20"0"353,21 0 640,-2 0 32,1 0-160,-1 0-673,2-20-160,-1 20-96,-1 0-96,1-20 32,1 20-224,-2 0 0,-19-20 64,0 0-97,20 0 321,-20 20-64,-20-19 161,20-2 31,-19 21 384,-2 0 65,21 0 416,-20 0-32,1 0-64,-22 21 384,22-2-416,-20 1 224,18 20 32,-18 0-865,39 0-320,-19-1 321,38-19-481,0 0-865,41-1-737,-21-19-2210,21 0-7847</inkml:trace>
  <inkml:trace contextRef="#ctx0" brushRef="#br1" timeOffset="34767.9886">22740 11936 9769,'0'-19'1281,"0"19"160,0 0 705,0 0-512,-20 0-161,20 19-416,-21 2 160,21 18-576,-19 1 64,19-20 31,-20 19-511,20 1-321,-19-20-1,19 20 322,0-21-65,0-19-352,0 0 192,0 0-257,19-19 161,1-1-32,-1 0-160,2-19 160,-1-1 320,18 20-544,-16-20 320,16 20-449,-18 20 769,1-20-320,-21 20-288,0 20 736,0-20-544,0 20 609,0 20-481,-21-20-128,21-1 320,-20 21-448,20-20-33,0 0-1312,0 0-1442,0-1-3779</inkml:trace>
  <inkml:trace contextRef="#ctx0" brushRef="#br1" timeOffset="35287.0183">23274 11996 13997,'0'-20'929,"-19"20"-641,0 20 1217,-20-20-127,-2 20-97,3 0 32,-3 20-64,2-21-288,-2 21-480,22 0-385,19-1 192,-19-18-256,19-2-256,0 2 256,19-21 128,0 0-448,22-21-193,-2 2 33,2-2-289,-3 2 193,3-21 95,-2-20-95,-20 21 63,22-1 33,-22 0-257,1 0 289,-1 1-673,2-1 256,-1-19 160,-1-21 609,22 41 417,-22-21 447,0 40 193,1 0 96,-20 1-192,0 19-416,0 0 127,0 19 161,-20 1-32,1 20 159,0 0-351,-22 19-1,2 20-319,-1 1-33,-21-1-480,23 1 512,18-1-1057,1-19-801,19-20-1761,0-40-9000</inkml:trace>
  <inkml:trace contextRef="#ctx0" brushRef="#br1" timeOffset="35962.0569">23474 12116 14189,'0'19'929,"-19"-19"-929,19 0 1185,0 0 32,0 0-224,0 0-705,19 0 33,-19 0-33,19 0-384,1-19 96,21 19 32,-22-21 32,0 21-320,22-19 128,-22-1-193,1 0 642,-20 0-706,0 0 449,0 0 417,0 20-609,0-19 768,-20 19-608,1 0 513,0 0 255,-3 19-319,-16 1 127,18 0 449,-21 0-608,22 20-65,0 0-224,-3-21 1,3 21-161,19-20-161,0-1-191,0 2-673,19-2-288,-19-19-641,22 0-769,-3 0-3394</inkml:trace>
  <inkml:trace contextRef="#ctx0" brushRef="#br1" timeOffset="36321.0775">23852 11996 13708,'19'0'3204,"-19"0"-3333,0 20 1186,-19 0 353,-2 0-161,1 0 0,1-1-929,0 21 33,-3-20-289,3 0-192,19-20-65,0 20-447,0-1-97,19-19 385,3 0-289,-3 0 225,0-19-129,22-1 161,-22 0 96,20 0 160,-18 1 31,-1-2 65,-1 2 64,1 19 161,-1-20 159,-19 20 353,0 20-577,-19-1 512,19 2-415,-20-2 287,1 1-448,-1 0-128,20 19-128,-21-18-833,2-2-416,19 2-1570,0-21-2659</inkml:trace>
  <inkml:trace contextRef="#ctx0" brushRef="#br1" timeOffset="36617.0944">24387 11718 14701,'60'-39'673,"-41"39"-609,-19 0 929,0 0 641,0 0-289,0 39-288,-19-19 64,-22 20-320,22 20-257,-20-21 129,18 20-865,-18 1 672,20-20-448,-22 19-32,22-19-128,19-20-513,0 0-608,0 0 64,19-1-833,0-19-1281,3 0-2947</inkml:trace>
  <inkml:trace contextRef="#ctx0" brushRef="#br1" timeOffset="36810.1054">24288 11897 17840,'-19'0'225,"-3"0"287,22 0 801,22 0-224,-3 0-64,0 20-1025,1-20 225,20 19-129,-1-19-1185,2 21-1314,-2-21-6950</inkml:trace>
  <inkml:trace contextRef="#ctx0" brushRef="#br1" timeOffset="38713.2143">19782 12811 13004,'-21'-41'288,"21"41"353,0-19 1377,0 19-673,0 0-288,0 19-288,-19-19 224,19 41-449,0-2-31,0 1-129,0 0-64,-20-1-160,20 1-288,0 0 320,0-1-416,0-19-448,0 1-321,0-2-289,0-19-223,0 0-769,0 0-1282,20-19-1696</inkml:trace>
  <inkml:trace contextRef="#ctx0" brushRef="#br1" timeOffset="38989.2301">20040 12751 14765,'39'-20'-96,"-39"20"160,0 20 737,0-1 705,-39 2-449,20 18-385,-3 1-159,-16-20 288,-3 20-225,2-20 1,-2-1 31,3 1-63,18 0-129,-1-20-160,21 0 1,0 20-354,0-20 354,0 0-193,21 0-64,-1 20 0,-1-20-64,0 0-321,3 0-383,17 20-514,1-20 1,-20 0-929,18 19-1730</inkml:trace>
  <inkml:trace contextRef="#ctx0" brushRef="#br1" timeOffset="39377.2523">20259 12989 13452,'0'0'256,"19"0"-159,-19 0 992,0 0 96,20 0-417,-1 0-415,3 0-225,16 0-64,-18 0-96,20-20 0,-20 1-64,-1 19-64,0-20 128,3-20 32,-22 20 64,0 0 0,0 20 0,-22-20 96,3 20 160,0-19 97,-1 19-97,-20 19 0,20-19 385,1 20-353,0 0 193,-3 0-225,3 0 64,19 20-159,0-21-161,0 21 0,0-20-128,19 20-321,3-21-415,-3-19-994,20 0-1313,-20 0-3395</inkml:trace>
  <inkml:trace contextRef="#ctx0" brushRef="#br1" timeOffset="39588.2643">20635 12811 13548,'19'0'769,"-19"0"-609,22 19 929,-22-19 385,19 20-449,0 0-385,1 0-319,1 0-257,18 0-225,-20 0-639,22-1-706,-2 1-1441,1 0-2370</inkml:trace>
  <inkml:trace contextRef="#ctx0" brushRef="#br1" timeOffset="39844.279">21151 12830 14605,'0'0'96,"-20"20"833,1 0 1089,-20 20-224,-2 0-64,3 19-385,-23-19-288,1 40-192,0-21-129,2 1-640,17-21-160,3 21 257,-3-40-161,22 19-64,19-39-865,0 20-481,0-20 129,19 0-641,0 0-768,3 0-2755</inkml:trace>
  <inkml:trace contextRef="#ctx0" brushRef="#br1" timeOffset="40228.3009">21588 12811 14637,'39'-20'897,"-17"-1"128,-22 2 1025,0 19-865,-22 0 193,3 0-129,-20 0-384,-2 40 31,-19-20-447,22-1-1,-3 21-256,22-20-95,-1 0 95,1 20-224,38-21 96,-19 1 32,39 0-224,-18 20 192,18-20-160,2-1 64,-22 22 0,0-22 160,1 1-96,-20 0 32,0-1 96,-20 2-160,1-1 96,0-20 96,-22 19-96,2-19 0,-1 0-544,20 0-1057,-21 0-1474,22-19-2787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7T03:54:23.68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22065 4985 5893,'0'0'1730,"0"0"31,0 0-351,0 0-321,-21 0-64,21 0-128,0 0-193,-19 0-63,19 0 31,-20 0-63,20 0-96,-19 0-65,19 0 32,-22 0-31,3 0-161,0 0 0,-1 0-63,-1 0 223,2 0 32,-1 0-447,1 0 575,-1 0-768,-20 0 320,20 0 256,1 0-416,-22 0 65,22 0-1,-22 0 96,22 0-416,-20 0 288,-2 0 224,22 0-192,-22 0 0,3 0-32,18 0 160,-20 0-288,1 0 128,-2 0 128,2 0-224,-1 0-96,-20 0 448,21 0-128,-21 0-128,21 0-224,-21 0 481,0 0-289,2 0 160,17 0-417,-19 0 482,2 0-385,17 0 480,-19 0-544,21 0 224,-21 0 320,21 0-384,-21 0 192,22 0-96,-23 0-320,21 0 640,1 0-416,-2 0 96,3 0-192,-3 0 192,2 0 160,-2 0 0,-17 0-288,18 0-96,1 0 224,-2 0 224,2 0-352,18 0 288,-18 0-320,20 0 513,0 0-514,-3 0 129,3 0 193,19 0-225,-20-20 0,20 20 160,-19 0-481,19 0 546,0 0-386,-21 0 193,21 0 289,0 0-385,0 20 128,-20-20-64,20 0 32,0 0 160,0 0-224,0 0 224,0 0-128,0 0-128,0 0 288,0 0-352,0 0 128,0 0 64,0 0 32,0 0-96,0 0 160,0 0-256,0 0-32,0 0 576,0 0-544,0 0 320,0 0-192,0 0-96,0 0 416,0 0-288,0 0 481,0-20-577,0 20-128,0 0 224,0-20 320,-19 20-897,19-20 1090,0 20-353,0-20-128,0 0-160,0 0 128,0 1 160,0 19-256,0-20 128,0-1-64,0 2 193,0 19-193,0-20 32,0 0-32,0 1 160,0 19-288,0-20 256,0-1-96,0 2-192,0-1 192,0 0 64,0 20-192,0-20 96,0 1 160,0-2-128,0 21-128,0-19 96,0-1 0,0 0 32,0 20 96,0-20-288,0 0 192,0 0-64,0 20 32,0-19 96,0 19-64,0-20-160,0 20 128,0-20 96,0 20-224,0-20 160,0 20-64,0-20 64,0 20-32,0-20 0,0 20 128,0 0-160,0-19-64,0 19 96,0 0 96,0 0-64,0 0-64,0 0-64,0 0 96,0 0 64,0 0-128,0 0-32,0 0 160,0 0-321,0 0 65,-19 19 160,-3 1 224,22 0-256,-19 0-32,0 0 96,-1 0 192,20-20-352,-21 19 160,21 1 160,-20-20-320,20 20 192,0-20 96,-19 0-160,19 20-64,0-20 224,0 0-224,0 0 224,0 0-224,0 0 321,0 0-225,0 0 32,0 0 32,0-20-128,0 20 32,0-20 32,0 20 128,19-20-160,-19 20-128,0-19 31,20-1 225,-20 20-160,21-20-160,-1 0 352,-20 0-320,19 20 160,-19-20-32,19 20 96,-19 0-64,22 0-192,-3 0 320,0 20 224,1-20-96,20 20-63,-20 0-225,-1-20 96,3 20 0,-3-20-32,0 20-64,1-20-641,-1 19-993,-19 1-1409,21-20-4612</inkml:trace>
  <inkml:trace contextRef="#ctx0" brushRef="#br1" timeOffset="20403.167">21172 4488 7623,'19'0'833,"-19"0"1793,0 0-480,0-20-320,0 20-353,0 0-640,-19 0-160,19 0-97,-21 0-256,1 0 1,1 0 95,-20 0-256,18-20-96,-18 20-64,20 0 193,-22 0-322,21-19 129,20 19 129,-19 0-129,-2 0-257,21 0 129,0 19-64,-20-19 288,20 20-96,0 20-96,-19-20 192,19 19 96,-19 21-64,19-20 33,-22 0-1,22-1 128,0 20-352,-19-38 288,19 18-384,0-19 160,0 0 32,0 0 64,0-20-576,0 20-65,0-20-544,0 0-160,0 0-705,0 0-865,0 0-960</inkml:trace>
  <inkml:trace contextRef="#ctx0" brushRef="#br1" timeOffset="20598.1782">20714 4786 6726,'0'-20'673,"0"0"2145,0 20-544,0 0-128,0 0-896,20 0-610,1 0-223,18 0-225,-20 0-192,22 0 0,-22 0-160,22 20-609,-22-20-801,1 0-1921</inkml:trace>
  <inkml:trace contextRef="#ctx0" brushRef="#br1" timeOffset="20952.1984">21211 4667 9929,'0'-20'256,"0"20"1634,0 0-417,0 0 129,0 0-449,0 0-160,19 20-64,-19-1-257,0 22 161,0-22-224,0 1 127,0 19-191,0-18-225,-19-21-63,19 20-129,0-1 128,0-19-224,0 20-224,0-20-129,0 20-255,0-20-385,0 20-288,0-20-353,0 0-800,19 0-1954</inkml:trace>
  <inkml:trace contextRef="#ctx0" brushRef="#br1" timeOffset="21655.2386">21251 4865 5765,'0'0'1986,"0"-19"512,0 19-512,0 0-545,0-20-287,0 20-162,20 0 33,-20-21-192,19 2-192,0 19-193,-19-20-288,22 20 33,-3-20-1,1 20-288,-1 0 192,-19-19-513,21 19-159,-1 0-801,-1 0-1410,0 0-2594</inkml:trace>
  <inkml:trace contextRef="#ctx0" brushRef="#br1" timeOffset="22109.2646">21548 4885 13933,'-20'-39'192,"20"19"673,0-1 0,20 2 480,1-1-288,-2-19-609,1 19-160,21-1-255,-22 2-33,20 19 32,1-20 0,-20 20 128,-1 0-96,2 20-192,-1-1 224,-20 2 224,0 18-352,-20-19 160,-1 19 32,2-18 97,-1 18-1,-20-19 64,20-20 96,-18 20-351,-3-20 63,21 0 96,1 0-512,-2 0-225,21-20-608,0 20-1762,0 0-2914</inkml:trace>
  <inkml:trace contextRef="#ctx0" brushRef="#br1" timeOffset="22839.3064">22005 4686 12555,'20'-19'577,"-20"-1"1665,0 20-929,0-20 449,0 20-577,0 0-576,0 0-321,0 20 32,0-20 385,0 20-225,0-1 161,-20 22-161,20-22-159,0 1-1,-19 0-192,19 20-32,-22-40 0,22 20-128,0-20 224,0 19-192,0-19-64,0 0 225,0 0-33,0-19-32,0-1-160,22 20 128,-3-40-385,1 20 289,20 0-256,-20 1 128,-1-22 256,0 41-320,3-19 128,-3 19 0,-19 0 96,19 0 64,-19 0 320,0 19-256,0 2 96,-19-1-31,19-1 31,0 1-128,-19 0-128,19-1 224,0-19-352,0 0 160,0 0-128,19 0 384,0-19-288,1 19 32,1-20-192,18 0 192,-20 1 0,22-1-64,-22 20 32,1-21-96,-20 21 192,21 0-160,-21 21 32,0-1 544,19-1-256,-19 1-160,-19 0 0,19-1 97,0 2-450,0-1-608,0-1-1345,0-19-1858</inkml:trace>
  <inkml:trace contextRef="#ctx0" brushRef="#br1" timeOffset="23529.3458">20676 5263 11178,'0'-21'320,"0"21"577,0 0-192,0 0 1217,0 21 0,-22-1-833,22-1-289,0 2-223,0 17 384,-19 3-577,0-20-32,19 17-255,-20-17 95,20 18 64,-21-18-256,21-21 0,-19 18-512,19-18 127,0 0-768,0 0-320,0 0-930,19 0-1857</inkml:trace>
  <inkml:trace contextRef="#ctx0" brushRef="#br1" timeOffset="23824.3627">20953 5263 14958,'0'20'-609,"-20"-20"545,1 19 192,-22 21 801,22-21 384,0 2-448,-22-1 96,41 1-32,-19-3-353,-1-18-127,20 0-97,0 20-256,0-20 193,0 21-65,0-21-192,0 19 192,0-19-224,20 20 448,-20-20-480,19 21 225,0-21-322,3 18 65,-3-18-768,0 0 31,1 0-608,1 0-1154,-2 0-2498</inkml:trace>
  <inkml:trace contextRef="#ctx0" brushRef="#br1" timeOffset="24228.3858">21131 5423 12395,'0'0'1954,"0"0"-2530,0 0 576,0 0 160,0 18 288,20-18-31,1 0-193,-2 0 96,1 0-192,-1 0-96,2-18 32,-1-3-64,-20 21 0,19-20 160,-19-1-64,0 2 97,0 0-65,-19-2 0,19 21 224,-20-19 129,20 19-65,-21 0-64,21 0 33,-19 19-1,-1 2 129,1-2 63,-22 21-127,41-20 640,-19 19-897,-1-19 64,20 1 0,0-2-192,20 1-128,-20 1 32,19-21-384,-19 18-545,20-18-609,1 0-640,-2 0-2338</inkml:trace>
  <inkml:trace contextRef="#ctx0" brushRef="#br1" timeOffset="24436.3977">21490 5323 14733,'19'0'1314,"-19"0"-1282,0 0 416,0 19 705,0 0 0,0-19-544,19 21-385,-19-1-192,20 1-128,1-3-384,-2-18-802,1 20-960,-1 1-2947</inkml:trace>
  <inkml:trace contextRef="#ctx0" brushRef="#br1" timeOffset="24638.4093">21906 5342 10794,'-40'19'2658,"1"2"-1505,-2-1 513,-17 19 96,17 2 127,-19-2-63,2 0-897,-2 2-224,0-1-513,21-2-192,18-17-160,2-1-481,-1-1-544,20-19-897,0 21-2338</inkml:trace>
  <inkml:trace contextRef="#ctx0" brushRef="#br1" timeOffset="25192.441">22383 5283 12780,'19'-20'-64,"-19"20"1056,0 0-63,0 20 641,0-1-65,0 2-608,0 17-64,0-17 128,0 20-481,-19-3 1,19 2-481,-21-20 192,21 1-320,0-3-128,-20 3-449,20-1-448,0-20-993,0 0-481,0 0-704,20-20-2338</inkml:trace>
  <inkml:trace contextRef="#ctx0" brushRef="#br1" timeOffset="25464.4565">22641 5302 11979,'0'-19'2370,"0"19"-1729,0 0-1,-22 19-255,3 2 832,0-2-160,-20 0-449,18 2 257,1-1-96,1 1-96,-1-3-193,20 2-32,-21-20-159,21 21-97,0-21 384,21 19 225,-21 1-96,20 1-225,19-3-320,-18 3 1,-2-21-1,1 20 0,-20-20-224,19 19-320,0-19-962,-19 0-736,22 21-1825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3/18/12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S-box is easily computable with</a:t>
            </a:r>
            <a:r>
              <a:rPr lang="en-US" baseline="0" dirty="0" smtClean="0"/>
              <a:t> little code.     All three steps can be combined and accelerated with pre-computed tables.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0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crypto.stanford.edu</a:t>
            </a:r>
            <a:r>
              <a:rPr lang="en-US" dirty="0" smtClean="0"/>
              <a:t>/</a:t>
            </a:r>
            <a:r>
              <a:rPr lang="en-US" dirty="0" err="1" smtClean="0"/>
              <a:t>sjcl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76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implement AES called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aesenc</a:t>
            </a:r>
            <a:r>
              <a:rPr lang="en-US" baseline="0" dirty="0" smtClean="0"/>
              <a:t> 9 times and then call </a:t>
            </a:r>
            <a:r>
              <a:rPr lang="en-US" baseline="0" dirty="0" err="1" smtClean="0"/>
              <a:t>aesenclast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99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58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to evaluate for x=101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236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specify the block cipher, need to specify:</a:t>
            </a:r>
            <a:r>
              <a:rPr lang="en-US" baseline="0" dirty="0" smtClean="0"/>
              <a:t>   </a:t>
            </a:r>
            <a:r>
              <a:rPr lang="en-US" dirty="0" smtClean="0"/>
              <a:t>The key expansion process and the round function.     </a:t>
            </a:r>
          </a:p>
          <a:p>
            <a:pPr marL="0" indent="0">
              <a:buNone/>
            </a:pPr>
            <a:r>
              <a:rPr lang="en-US" dirty="0" smtClean="0"/>
              <a:t>Many round functions give PRPs after sufficiently many iterations</a:t>
            </a:r>
            <a:r>
              <a:rPr lang="en-US" baseline="0" dirty="0" smtClean="0"/>
              <a:t>    </a:t>
            </a:r>
            <a:r>
              <a:rPr lang="en-US" dirty="0" smtClean="0"/>
              <a:t>The challenge</a:t>
            </a:r>
            <a:r>
              <a:rPr lang="en-US" baseline="0" dirty="0" smtClean="0"/>
              <a:t> is to </a:t>
            </a:r>
            <a:r>
              <a:rPr lang="en-US" dirty="0" smtClean="0"/>
              <a:t>design a round function that quickly becomes a PRP.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301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 box:    bit</a:t>
            </a:r>
            <a:r>
              <a:rPr lang="en-US" baseline="0" dirty="0" smtClean="0"/>
              <a:t> 1 </a:t>
            </a:r>
            <a:r>
              <a:rPr lang="en-US" baseline="0" dirty="0" smtClean="0">
                <a:sym typeface="Wingdings"/>
              </a:rPr>
              <a:t>  bit 2 and 48,    bit 2   bit 3</a:t>
            </a:r>
          </a:p>
          <a:p>
            <a:r>
              <a:rPr lang="en-US" dirty="0" smtClean="0"/>
              <a:t>P Box:</a:t>
            </a:r>
            <a:r>
              <a:rPr lang="en-US" baseline="0" dirty="0" smtClean="0"/>
              <a:t>   bit 1 </a:t>
            </a:r>
            <a:r>
              <a:rPr lang="en-US" baseline="0" dirty="0" smtClean="0">
                <a:sym typeface="Wingdings"/>
              </a:rPr>
              <a:t> bit 9,   bit 2  bit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789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832 = 64 + 16*48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27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timing attacks:</a:t>
            </a:r>
            <a:r>
              <a:rPr lang="en-US" baseline="0" dirty="0" smtClean="0"/>
              <a:t>    cache timing,  multi-core attacks,    smartcard attacks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34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 S-boxes were random,</a:t>
            </a:r>
            <a:r>
              <a:rPr lang="en-US" baseline="0" dirty="0" smtClean="0"/>
              <a:t>    then  </a:t>
            </a:r>
            <a:r>
              <a:rPr lang="en-US" dirty="0" err="1" smtClean="0"/>
              <a:t>ε</a:t>
            </a:r>
            <a:r>
              <a:rPr lang="en-US" dirty="0" smtClean="0"/>
              <a:t> = 1/2</a:t>
            </a:r>
            <a:r>
              <a:rPr lang="en-US" baseline="30000" dirty="0" smtClean="0"/>
              <a:t>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421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390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054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0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9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  <p:sldLayoutId id="2147483742" r:id="rId16"/>
    <p:sldLayoutId id="2147483743" r:id="rId1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7" Type="http://schemas.openxmlformats.org/officeDocument/2006/relationships/customXml" Target="../ink/ink2.xml"/><Relationship Id="rId8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customXml" Target="../ink/ink3.xml"/><Relationship Id="rId3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4.xml"/><Relationship Id="rId3" Type="http://schemas.openxmlformats.org/officeDocument/2006/relationships/image" Target="../media/image4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ustomXml" Target="../ink/ink5.xml"/><Relationship Id="rId3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7.xml"/><Relationship Id="rId3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8.xml"/><Relationship Id="rId3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9.xml"/><Relationship Id="rId3" Type="http://schemas.openxmlformats.org/officeDocument/2006/relationships/image" Target="../media/image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3.xml"/><Relationship Id="rId3" Type="http://schemas.openxmlformats.org/officeDocument/2006/relationships/image" Target="../media/image13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4.xml"/><Relationship Id="rId3" Type="http://schemas.openxmlformats.org/officeDocument/2006/relationships/image" Target="../media/image14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5.xml"/><Relationship Id="rId3" Type="http://schemas.openxmlformats.org/officeDocument/2006/relationships/image" Target="../media/image15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6.xml"/><Relationship Id="rId3" Type="http://schemas.openxmlformats.org/officeDocument/2006/relationships/image" Target="../media/image16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7.xml"/><Relationship Id="rId3" Type="http://schemas.openxmlformats.org/officeDocument/2006/relationships/image" Target="../media/image17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4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4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ustomXml" Target="../ink/ink23.xml"/><Relationship Id="rId3" Type="http://schemas.openxmlformats.org/officeDocument/2006/relationships/image" Target="../media/image26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Block ciphers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a block cipher?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7799400" y="3924720"/>
              <a:ext cx="36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90040" y="39153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817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09550"/>
            <a:ext cx="6382175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   F: </a:t>
            </a:r>
            <a:r>
              <a:rPr lang="en-US" sz="2800" dirty="0"/>
              <a:t>K </a:t>
            </a:r>
            <a:r>
              <a:rPr lang="en-US" sz="2800" dirty="0">
                <a:sym typeface="Symbol" pitchFamily="18" charset="2"/>
              </a:rPr>
              <a:t> X    </a:t>
            </a:r>
            <a:r>
              <a:rPr lang="en-US" sz="2800" dirty="0" smtClean="0">
                <a:sym typeface="Symbol" pitchFamily="18" charset="2"/>
              </a:rPr>
              <a:t>{0,1}</a:t>
            </a:r>
            <a:r>
              <a:rPr lang="en-US" sz="2800" baseline="30000" dirty="0" smtClean="0">
                <a:sym typeface="Symbol" pitchFamily="18" charset="2"/>
              </a:rPr>
              <a:t>128</a:t>
            </a:r>
            <a:r>
              <a:rPr lang="en-US" sz="2800" dirty="0" smtClean="0">
                <a:sym typeface="Symbol" pitchFamily="18" charset="2"/>
              </a:rPr>
              <a:t>   </a:t>
            </a:r>
            <a:r>
              <a:rPr lang="en-US" sz="2800" dirty="0">
                <a:sym typeface="Symbol" pitchFamily="18" charset="2"/>
              </a:rPr>
              <a:t>be </a:t>
            </a:r>
            <a:r>
              <a:rPr lang="en-US" sz="2800" dirty="0" smtClean="0"/>
              <a:t> a secure PRF.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Is the following G a secure PRF?</a:t>
            </a:r>
          </a:p>
          <a:p>
            <a:pPr>
              <a:spcBef>
                <a:spcPts val="1200"/>
              </a:spcBef>
            </a:pPr>
            <a:endParaRPr lang="en-US" sz="2800" dirty="0"/>
          </a:p>
          <a:p>
            <a:pPr>
              <a:spcBef>
                <a:spcPts val="1200"/>
              </a:spcBef>
            </a:pPr>
            <a:r>
              <a:rPr lang="en-US" sz="2800" dirty="0" smtClean="0"/>
              <a:t>		              G(k, x) = 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24400" y="1657350"/>
            <a:ext cx="2729961" cy="1143000"/>
            <a:chOff x="3886200" y="1733550"/>
            <a:chExt cx="2729961" cy="1143000"/>
          </a:xfrm>
        </p:grpSpPr>
        <p:sp>
          <p:nvSpPr>
            <p:cNvPr id="5" name="Left Brace 4"/>
            <p:cNvSpPr/>
            <p:nvPr/>
          </p:nvSpPr>
          <p:spPr>
            <a:xfrm>
              <a:off x="3886200" y="1733550"/>
              <a:ext cx="304800" cy="11430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17310" y="1733550"/>
              <a:ext cx="2498851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    0 </a:t>
              </a:r>
              <a:r>
                <a:rPr lang="en-US" sz="2400" baseline="30000" dirty="0" smtClean="0"/>
                <a:t>128</a:t>
              </a:r>
              <a:r>
                <a:rPr lang="en-US" sz="2400" dirty="0" smtClean="0"/>
                <a:t>  </a:t>
              </a:r>
              <a:r>
                <a:rPr lang="en-US" sz="2400" dirty="0"/>
                <a:t> </a:t>
              </a:r>
              <a:r>
                <a:rPr lang="en-US" sz="2400" dirty="0" smtClean="0"/>
                <a:t> if   x=0</a:t>
              </a:r>
            </a:p>
            <a:p>
              <a:pPr>
                <a:spcBef>
                  <a:spcPts val="1800"/>
                </a:spcBef>
                <a:tabLst>
                  <a:tab pos="914400" algn="l"/>
                </a:tabLst>
              </a:pPr>
              <a:r>
                <a:rPr lang="en-US" sz="2400" dirty="0" smtClean="0"/>
                <a:t>F(</a:t>
              </a:r>
              <a:r>
                <a:rPr lang="en-US" sz="2400" dirty="0" err="1" smtClean="0"/>
                <a:t>k,x</a:t>
              </a:r>
              <a:r>
                <a:rPr lang="en-US" sz="2400" dirty="0" smtClean="0"/>
                <a:t>)	  otherwise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95400" y="3181350"/>
            <a:ext cx="6911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No, it is easy to distinguish G from a random function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3634085"/>
            <a:ext cx="4957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Yes, an attack on G would also break 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91394" y="4091285"/>
            <a:ext cx="2112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 depends on F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5800" y="2724150"/>
            <a:ext cx="76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96560" y="3317760"/>
              <a:ext cx="515520" cy="157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280" y="3310560"/>
                <a:ext cx="534240" cy="17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7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easy application:   PRF ⇒ PRG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0"/>
            <a:ext cx="86868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  F: K </a:t>
            </a:r>
            <a:r>
              <a:rPr lang="en-US" dirty="0">
                <a:sym typeface="Symbol" pitchFamily="18" charset="2"/>
              </a:rPr>
              <a:t> {0,1}</a:t>
            </a:r>
            <a:r>
              <a:rPr lang="en-US" baseline="30000" dirty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  {0,1}</a:t>
            </a:r>
            <a:r>
              <a:rPr lang="en-US" baseline="30000" dirty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   </a:t>
            </a:r>
            <a:r>
              <a:rPr lang="en-US" dirty="0">
                <a:sym typeface="Symbol" pitchFamily="18" charset="2"/>
              </a:rPr>
              <a:t>be </a:t>
            </a:r>
            <a:r>
              <a:rPr lang="en-US" dirty="0"/>
              <a:t> a secure PRF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Then the following   G: K </a:t>
            </a:r>
            <a:r>
              <a:rPr lang="en-US" dirty="0">
                <a:sym typeface="Symbol" pitchFamily="18" charset="2"/>
              </a:rPr>
              <a:t> {</a:t>
            </a:r>
            <a:r>
              <a:rPr lang="en-US" dirty="0" smtClean="0">
                <a:sym typeface="Symbol" pitchFamily="18" charset="2"/>
              </a:rPr>
              <a:t>0,1}</a:t>
            </a:r>
            <a:r>
              <a:rPr lang="en-US" baseline="30000" dirty="0" err="1" smtClean="0">
                <a:sym typeface="Symbol" pitchFamily="18" charset="2"/>
              </a:rPr>
              <a:t>nt</a:t>
            </a:r>
            <a:r>
              <a:rPr lang="en-US" dirty="0" smtClean="0">
                <a:sym typeface="Symbol" pitchFamily="18" charset="2"/>
              </a:rPr>
              <a:t>    is a secure PRG: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b="1" dirty="0">
                <a:solidFill>
                  <a:srgbClr val="002060"/>
                </a:solidFill>
                <a:sym typeface="Symbol" pitchFamily="18" charset="2"/>
              </a:rPr>
              <a:t>	</a:t>
            </a:r>
            <a:r>
              <a:rPr lang="en-US" b="1" dirty="0" smtClean="0">
                <a:solidFill>
                  <a:srgbClr val="002060"/>
                </a:solidFill>
                <a:sym typeface="Symbol" pitchFamily="18" charset="2"/>
              </a:rPr>
              <a:t>G(k) =   F(k,0)  </a:t>
            </a:r>
            <a:r>
              <a:rPr lang="en-US" sz="3200" b="1" dirty="0" err="1" smtClean="0">
                <a:solidFill>
                  <a:srgbClr val="002060"/>
                </a:solidFill>
                <a:sym typeface="Symbol" pitchFamily="18" charset="2"/>
              </a:rPr>
              <a:t>ll</a:t>
            </a:r>
            <a:r>
              <a:rPr lang="en-US" b="1" dirty="0" smtClean="0">
                <a:solidFill>
                  <a:srgbClr val="002060"/>
                </a:solidFill>
                <a:sym typeface="Symbol" pitchFamily="18" charset="2"/>
              </a:rPr>
              <a:t>  F(k,1)  </a:t>
            </a:r>
            <a:r>
              <a:rPr lang="en-US" sz="3200" b="1" dirty="0" err="1" smtClean="0">
                <a:solidFill>
                  <a:srgbClr val="002060"/>
                </a:solidFill>
                <a:sym typeface="Symbol" pitchFamily="18" charset="2"/>
              </a:rPr>
              <a:t>ll</a:t>
            </a:r>
            <a:r>
              <a:rPr lang="en-US" b="1" dirty="0" smtClean="0">
                <a:solidFill>
                  <a:srgbClr val="002060"/>
                </a:solidFill>
                <a:sym typeface="Symbol" pitchFamily="18" charset="2"/>
              </a:rPr>
              <a:t>  </a:t>
            </a:r>
            <a:r>
              <a:rPr lang="en-US" b="1" dirty="0" smtClean="0">
                <a:solidFill>
                  <a:srgbClr val="002060"/>
                </a:solidFill>
              </a:rPr>
              <a:t>⋯  </a:t>
            </a:r>
            <a:r>
              <a:rPr lang="en-US" sz="3200" b="1" dirty="0" err="1" smtClean="0">
                <a:solidFill>
                  <a:srgbClr val="002060"/>
                </a:solidFill>
              </a:rPr>
              <a:t>ll</a:t>
            </a:r>
            <a:r>
              <a:rPr lang="en-US" b="1" dirty="0" smtClean="0">
                <a:solidFill>
                  <a:srgbClr val="002060"/>
                </a:solidFill>
              </a:rPr>
              <a:t>  F(</a:t>
            </a:r>
            <a:r>
              <a:rPr lang="en-US" b="1" dirty="0" err="1" smtClean="0">
                <a:solidFill>
                  <a:srgbClr val="002060"/>
                </a:solidFill>
              </a:rPr>
              <a:t>k,</a:t>
            </a:r>
            <a:r>
              <a:rPr lang="en-US" b="1" err="1" smtClean="0">
                <a:solidFill>
                  <a:srgbClr val="002060"/>
                </a:solidFill>
              </a:rPr>
              <a:t>t</a:t>
            </a:r>
            <a:r>
              <a:rPr lang="en-US" b="1" smtClean="0">
                <a:solidFill>
                  <a:srgbClr val="002060"/>
                </a:solidFill>
              </a:rPr>
              <a:t>-1)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dirty="0" smtClean="0"/>
              <a:t>Key property:    parallelizable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 smtClean="0"/>
              <a:t>Security from PRF property:   F(k,</a:t>
            </a:r>
            <a:r>
              <a:rPr lang="en-US" b="1" dirty="0">
                <a:sym typeface="Symbol" pitchFamily="18" charset="2"/>
              </a:rPr>
              <a:t> </a:t>
            </a:r>
            <a:r>
              <a:rPr lang="en-US" dirty="0" smtClean="0">
                <a:sym typeface="Symbol" pitchFamily="18" charset="2"/>
              </a:rPr>
              <a:t>)  </a:t>
            </a:r>
            <a:r>
              <a:rPr lang="en-US" dirty="0" err="1" smtClean="0">
                <a:sym typeface="Symbol" pitchFamily="18" charset="2"/>
              </a:rPr>
              <a:t>indist</a:t>
            </a:r>
            <a:r>
              <a:rPr lang="en-US" dirty="0" smtClean="0">
                <a:sym typeface="Symbol" pitchFamily="18" charset="2"/>
              </a:rPr>
              <a:t>. </a:t>
            </a:r>
            <a:r>
              <a:rPr lang="en-US" dirty="0">
                <a:sym typeface="Symbol" pitchFamily="18" charset="2"/>
              </a:rPr>
              <a:t>f</a:t>
            </a:r>
            <a:r>
              <a:rPr lang="en-US" dirty="0" smtClean="0">
                <a:sym typeface="Symbol" pitchFamily="18" charset="2"/>
              </a:rPr>
              <a:t>rom random function f(</a:t>
            </a:r>
            <a:r>
              <a:rPr lang="en-US" b="1" dirty="0">
                <a:sym typeface="Symbol" pitchFamily="18" charset="2"/>
              </a:rPr>
              <a:t></a:t>
            </a:r>
            <a:r>
              <a:rPr lang="en-US" dirty="0">
                <a:sym typeface="Symbol" pitchFamily="18" charset="2"/>
              </a:rPr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7531200" y="4427640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1840" y="44182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9704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719920" y="466092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10560" y="46515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9758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Block ciphers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data encryption standard (DES)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12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Block ciphers:  crypto work horse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3962400" y="1418035"/>
            <a:ext cx="1371600" cy="742950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F2F2F2"/>
                </a:solidFill>
                <a:latin typeface="Tahoma" pitchFamily="34" charset="0"/>
              </a:rPr>
              <a:t>E, D</a:t>
            </a:r>
          </a:p>
        </p:txBody>
      </p:sp>
      <p:sp>
        <p:nvSpPr>
          <p:cNvPr id="13319" name="Line 5"/>
          <p:cNvSpPr>
            <a:spLocks noChangeShapeType="1"/>
          </p:cNvSpPr>
          <p:nvPr/>
        </p:nvSpPr>
        <p:spPr bwMode="auto">
          <a:xfrm>
            <a:off x="3048000" y="181808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6"/>
          <p:cNvSpPr>
            <a:spLocks noChangeShapeType="1"/>
          </p:cNvSpPr>
          <p:nvPr/>
        </p:nvSpPr>
        <p:spPr bwMode="auto">
          <a:xfrm>
            <a:off x="5334000" y="181808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Rectangle 7"/>
          <p:cNvSpPr>
            <a:spLocks noChangeArrowheads="1"/>
          </p:cNvSpPr>
          <p:nvPr/>
        </p:nvSpPr>
        <p:spPr bwMode="auto">
          <a:xfrm>
            <a:off x="6248400" y="1646635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 Block</a:t>
            </a:r>
          </a:p>
        </p:txBody>
      </p:sp>
      <p:sp>
        <p:nvSpPr>
          <p:cNvPr id="13322" name="Text Box 8"/>
          <p:cNvSpPr txBox="1">
            <a:spLocks noChangeArrowheads="1"/>
          </p:cNvSpPr>
          <p:nvPr/>
        </p:nvSpPr>
        <p:spPr bwMode="auto">
          <a:xfrm>
            <a:off x="6962369" y="1300718"/>
            <a:ext cx="7465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n</a:t>
            </a:r>
            <a:r>
              <a:rPr lang="en-US" sz="1800" dirty="0" smtClean="0">
                <a:latin typeface="Tahoma" pitchFamily="34" charset="0"/>
              </a:rPr>
              <a:t> bits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3323" name="Rectangle 9"/>
          <p:cNvSpPr>
            <a:spLocks noChangeArrowheads="1"/>
          </p:cNvSpPr>
          <p:nvPr/>
        </p:nvSpPr>
        <p:spPr bwMode="auto">
          <a:xfrm>
            <a:off x="863600" y="1646635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PT Block</a:t>
            </a:r>
          </a:p>
        </p:txBody>
      </p:sp>
      <p:sp>
        <p:nvSpPr>
          <p:cNvPr id="13324" name="Text Box 10"/>
          <p:cNvSpPr txBox="1">
            <a:spLocks noChangeArrowheads="1"/>
          </p:cNvSpPr>
          <p:nvPr/>
        </p:nvSpPr>
        <p:spPr bwMode="auto">
          <a:xfrm>
            <a:off x="1477503" y="1276350"/>
            <a:ext cx="8089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n</a:t>
            </a:r>
            <a:r>
              <a:rPr lang="en-US" sz="2000" dirty="0" smtClean="0">
                <a:latin typeface="Tahoma" pitchFamily="34" charset="0"/>
              </a:rPr>
              <a:t> bits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13325" name="Rectangle 11"/>
          <p:cNvSpPr>
            <a:spLocks noChangeArrowheads="1"/>
          </p:cNvSpPr>
          <p:nvPr/>
        </p:nvSpPr>
        <p:spPr bwMode="auto">
          <a:xfrm>
            <a:off x="4191000" y="2618185"/>
            <a:ext cx="9906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Key</a:t>
            </a:r>
          </a:p>
        </p:txBody>
      </p:sp>
      <p:sp>
        <p:nvSpPr>
          <p:cNvPr id="13326" name="Text Box 12"/>
          <p:cNvSpPr txBox="1">
            <a:spLocks noChangeArrowheads="1"/>
          </p:cNvSpPr>
          <p:nvPr/>
        </p:nvSpPr>
        <p:spPr bwMode="auto">
          <a:xfrm>
            <a:off x="5247777" y="2639616"/>
            <a:ext cx="7423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latin typeface="Tahoma" pitchFamily="34" charset="0"/>
              </a:rPr>
              <a:t>k Bits</a:t>
            </a:r>
          </a:p>
        </p:txBody>
      </p:sp>
      <p:sp>
        <p:nvSpPr>
          <p:cNvPr id="13327" name="Line 13"/>
          <p:cNvSpPr>
            <a:spLocks noChangeShapeType="1"/>
          </p:cNvSpPr>
          <p:nvPr/>
        </p:nvSpPr>
        <p:spPr bwMode="auto">
          <a:xfrm flipV="1">
            <a:off x="4724400" y="216098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Text Box 14"/>
          <p:cNvSpPr txBox="1">
            <a:spLocks noChangeArrowheads="1"/>
          </p:cNvSpPr>
          <p:nvPr/>
        </p:nvSpPr>
        <p:spPr bwMode="auto">
          <a:xfrm>
            <a:off x="746125" y="3344466"/>
            <a:ext cx="184666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29" name="Text Box 15"/>
          <p:cNvSpPr txBox="1">
            <a:spLocks noChangeArrowheads="1"/>
          </p:cNvSpPr>
          <p:nvPr/>
        </p:nvSpPr>
        <p:spPr bwMode="auto">
          <a:xfrm>
            <a:off x="1050926" y="3426619"/>
            <a:ext cx="6660798" cy="1538883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pPr marL="457200" indent="-457200" eaLnBrk="1" hangingPunct="1"/>
            <a:r>
              <a:rPr lang="en-US" sz="2400" dirty="0">
                <a:latin typeface="Tahoma" pitchFamily="34" charset="0"/>
              </a:rPr>
              <a:t>Canonical examples:</a:t>
            </a:r>
          </a:p>
          <a:p>
            <a:pPr marL="457200" indent="-457200" eaLnBrk="1" hangingPunct="1">
              <a:lnSpc>
                <a:spcPct val="150000"/>
              </a:lnSpc>
              <a:buFontTx/>
              <a:buAutoNum type="arabicPeriod"/>
            </a:pPr>
            <a:r>
              <a:rPr lang="en-US" sz="2400" dirty="0">
                <a:latin typeface="Tahoma" pitchFamily="34" charset="0"/>
              </a:rPr>
              <a:t>3DES:   n= 64 bits,    k = 168 bits</a:t>
            </a:r>
          </a:p>
          <a:p>
            <a:pPr marL="457200" indent="-457200" eaLnBrk="1" hangingPunct="1">
              <a:lnSpc>
                <a:spcPct val="150000"/>
              </a:lnSpc>
              <a:buFontTx/>
              <a:buAutoNum type="arabicPeriod"/>
            </a:pPr>
            <a:r>
              <a:rPr lang="en-US" sz="2400" dirty="0">
                <a:latin typeface="Tahoma" pitchFamily="34" charset="0"/>
              </a:rPr>
              <a:t>AES:     n=128 bits,   k = 128, 192, 256 bits</a:t>
            </a:r>
          </a:p>
        </p:txBody>
      </p:sp>
    </p:spTree>
    <p:extLst>
      <p:ext uri="{BB962C8B-B14F-4D97-AF65-F5344CB8AC3E}">
        <p14:creationId xmlns:p14="http://schemas.microsoft.com/office/powerpoint/2010/main" val="1686526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Ciphers Built by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81450"/>
            <a:ext cx="8153400" cy="1028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R(</a:t>
            </a:r>
            <a:r>
              <a:rPr lang="en-US" dirty="0" err="1" smtClean="0"/>
              <a:t>k,m</a:t>
            </a:r>
            <a:r>
              <a:rPr lang="en-US" dirty="0" smtClean="0"/>
              <a:t>) is called a </a:t>
            </a:r>
            <a:r>
              <a:rPr lang="en-US" b="0" dirty="0" smtClean="0"/>
              <a:t>round function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b="0" dirty="0" smtClean="0"/>
              <a:t>		for  3DES (n=48),      for AES-128  (n=10)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009104" y="1143000"/>
            <a:ext cx="11430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key  k</a:t>
            </a:r>
            <a:endParaRPr lang="en-US" dirty="0">
              <a:latin typeface="+mn-lt"/>
            </a:endParaRPr>
          </a:p>
        </p:txBody>
      </p:sp>
      <p:sp>
        <p:nvSpPr>
          <p:cNvPr id="7" name="Trapezoid 6"/>
          <p:cNvSpPr/>
          <p:nvPr/>
        </p:nvSpPr>
        <p:spPr bwMode="auto">
          <a:xfrm>
            <a:off x="1752600" y="1428750"/>
            <a:ext cx="5638800" cy="685800"/>
          </a:xfrm>
          <a:prstGeom prst="trapezoid">
            <a:avLst>
              <a:gd name="adj" fmla="val 243342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6948" y="1600200"/>
            <a:ext cx="1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key expansion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752600" y="211455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1</a:t>
            </a:r>
            <a:endParaRPr lang="en-US" sz="20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895600" y="211455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2</a:t>
            </a:r>
            <a:endParaRPr lang="en-US" sz="2000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038600" y="211455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781800" y="211455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err="1" smtClean="0">
                <a:latin typeface="+mn-lt"/>
              </a:rPr>
              <a:t>k</a:t>
            </a:r>
            <a:r>
              <a:rPr lang="en-US" sz="2000" baseline="-25000" dirty="0" err="1" smtClean="0">
                <a:latin typeface="+mn-lt"/>
              </a:rPr>
              <a:t>n</a:t>
            </a:r>
            <a:endParaRPr lang="en-US" sz="20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6200000">
            <a:off x="1647827" y="2962274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 bwMode="auto">
          <a:xfrm rot="16200000">
            <a:off x="2828924" y="2962274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 bwMode="auto">
          <a:xfrm rot="16200000">
            <a:off x="3971924" y="2962274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3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 bwMode="auto">
          <a:xfrm rot="16200000">
            <a:off x="6715124" y="2962274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</a:t>
            </a:r>
            <a:r>
              <a:rPr lang="en-US" dirty="0" err="1" smtClean="0">
                <a:latin typeface="+mn-lt"/>
              </a:rPr>
              <a:t>k</a:t>
            </a:r>
            <a:r>
              <a:rPr lang="en-US" baseline="-25000" dirty="0" err="1" smtClean="0">
                <a:latin typeface="+mn-lt"/>
              </a:rPr>
              <a:t>n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rot="5400000">
            <a:off x="1885950" y="2628701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>
            <a:off x="3029744" y="2628105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5400000">
            <a:off x="4172744" y="2628105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5400000">
            <a:off x="6915944" y="2628105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2438400" y="3257549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3581400" y="3256358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4724400" y="3257549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6400800" y="3257549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7467600" y="3257549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1295400" y="3257549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5257800" y="3257549"/>
            <a:ext cx="1143000" cy="119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62000" y="2962930"/>
            <a:ext cx="471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m</a:t>
            </a:r>
            <a:endParaRPr lang="en-US" dirty="0" smtClean="0"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01000" y="295275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c</a:t>
            </a: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334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Data Encryption Standard (DES)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686800" cy="4324350"/>
          </a:xfrm>
        </p:spPr>
        <p:txBody>
          <a:bodyPr/>
          <a:lstStyle/>
          <a:p>
            <a:r>
              <a:rPr lang="en-US" dirty="0" smtClean="0"/>
              <a:t>Early 1970s:   Horst </a:t>
            </a:r>
            <a:r>
              <a:rPr lang="en-US" dirty="0" err="1" smtClean="0"/>
              <a:t>Feistel</a:t>
            </a:r>
            <a:r>
              <a:rPr lang="en-US" dirty="0" smtClean="0"/>
              <a:t> designs Lucifer at IBM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key-</a:t>
            </a:r>
            <a:r>
              <a:rPr lang="en-US" dirty="0" err="1" smtClean="0"/>
              <a:t>len</a:t>
            </a:r>
            <a:r>
              <a:rPr lang="en-US" dirty="0" smtClean="0"/>
              <a:t> = 128 bits  ;   block-</a:t>
            </a:r>
            <a:r>
              <a:rPr lang="en-US" dirty="0" err="1" smtClean="0"/>
              <a:t>len</a:t>
            </a:r>
            <a:r>
              <a:rPr lang="en-US" dirty="0" smtClean="0"/>
              <a:t> = 128 bits</a:t>
            </a:r>
          </a:p>
          <a:p>
            <a:pPr>
              <a:spcBef>
                <a:spcPts val="1176"/>
              </a:spcBef>
            </a:pPr>
            <a:r>
              <a:rPr lang="en-US" dirty="0" smtClean="0"/>
              <a:t>1973:   NBS asks for block cipher proposals.   </a:t>
            </a:r>
            <a:br>
              <a:rPr lang="en-US" dirty="0" smtClean="0"/>
            </a:br>
            <a:r>
              <a:rPr lang="en-US" dirty="0" smtClean="0"/>
              <a:t>		IBM submits variant of Lucifer.</a:t>
            </a:r>
          </a:p>
          <a:p>
            <a:pPr>
              <a:spcBef>
                <a:spcPts val="624"/>
              </a:spcBef>
            </a:pPr>
            <a:r>
              <a:rPr lang="en-US" dirty="0" smtClean="0"/>
              <a:t>1976:  NBS adopts DES as a federal standard</a:t>
            </a:r>
          </a:p>
          <a:p>
            <a:pPr marL="0" indent="0">
              <a:buNone/>
            </a:pPr>
            <a:r>
              <a:rPr lang="en-US" dirty="0"/>
              <a:t>		key-</a:t>
            </a:r>
            <a:r>
              <a:rPr lang="en-US" dirty="0" err="1"/>
              <a:t>len</a:t>
            </a:r>
            <a:r>
              <a:rPr lang="en-US" dirty="0"/>
              <a:t> = </a:t>
            </a:r>
            <a:r>
              <a:rPr lang="en-US" dirty="0" smtClean="0"/>
              <a:t>56 </a:t>
            </a:r>
            <a:r>
              <a:rPr lang="en-US" dirty="0"/>
              <a:t>bits  ;   block-</a:t>
            </a:r>
            <a:r>
              <a:rPr lang="en-US" dirty="0" err="1"/>
              <a:t>len</a:t>
            </a:r>
            <a:r>
              <a:rPr lang="en-US" dirty="0"/>
              <a:t> = </a:t>
            </a:r>
            <a:r>
              <a:rPr lang="en-US" dirty="0" smtClean="0"/>
              <a:t>64 bits</a:t>
            </a:r>
          </a:p>
          <a:p>
            <a:pPr>
              <a:spcBef>
                <a:spcPts val="1176"/>
              </a:spcBef>
            </a:pPr>
            <a:r>
              <a:rPr lang="en-US" dirty="0" smtClean="0"/>
              <a:t>1997:  DES broken by exhaustive search</a:t>
            </a:r>
          </a:p>
          <a:p>
            <a:pPr>
              <a:spcBef>
                <a:spcPts val="1176"/>
              </a:spcBef>
            </a:pPr>
            <a:r>
              <a:rPr lang="en-US" dirty="0" smtClean="0"/>
              <a:t>2000:  NIST adopts </a:t>
            </a:r>
            <a:r>
              <a:rPr lang="en-US" dirty="0" err="1" smtClean="0"/>
              <a:t>Rijndael</a:t>
            </a:r>
            <a:r>
              <a:rPr lang="en-US" dirty="0" smtClean="0"/>
              <a:t> as AES to replace DES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Widely deployed in banking (ACH) and commerce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94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DES:  core idea – </a:t>
            </a:r>
            <a:r>
              <a:rPr lang="en-US" dirty="0" err="1" smtClean="0"/>
              <a:t>Feistel</a:t>
            </a:r>
            <a:r>
              <a:rPr lang="en-US" dirty="0" smtClean="0"/>
              <a:t>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Given functions    f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d</a:t>
            </a:r>
            <a:r>
              <a:rPr lang="en-US" dirty="0" smtClean="0"/>
              <a:t>:   {0,1}</a:t>
            </a:r>
            <a:r>
              <a:rPr lang="en-US" baseline="30000" dirty="0" smtClean="0"/>
              <a:t>n</a:t>
            </a:r>
            <a:r>
              <a:rPr lang="en-US" dirty="0" smtClean="0"/>
              <a:t>  ⟶  {0,1}</a:t>
            </a:r>
            <a:r>
              <a:rPr lang="en-US" baseline="30000" dirty="0" smtClean="0"/>
              <a:t>n</a:t>
            </a:r>
            <a:r>
              <a:rPr lang="en-US" dirty="0" smtClean="0"/>
              <a:t>    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Goal:    build invertible function   F: </a:t>
            </a:r>
            <a:r>
              <a:rPr lang="en-US" dirty="0"/>
              <a:t>{0,1</a:t>
            </a:r>
            <a:r>
              <a:rPr lang="en-US" dirty="0" smtClean="0"/>
              <a:t>}</a:t>
            </a:r>
            <a:r>
              <a:rPr lang="en-US" baseline="30000" dirty="0"/>
              <a:t>2</a:t>
            </a:r>
            <a:r>
              <a:rPr lang="en-US" baseline="30000" dirty="0" smtClean="0"/>
              <a:t>n</a:t>
            </a:r>
            <a:r>
              <a:rPr lang="en-US" dirty="0" smtClean="0"/>
              <a:t>  </a:t>
            </a:r>
            <a:r>
              <a:rPr lang="en-US" dirty="0"/>
              <a:t>⟶  {0,1</a:t>
            </a:r>
            <a:r>
              <a:rPr lang="en-US" dirty="0" smtClean="0"/>
              <a:t>}</a:t>
            </a:r>
            <a:r>
              <a:rPr lang="en-US" baseline="30000" dirty="0" smtClean="0"/>
              <a:t>2n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057400" y="4324350"/>
            <a:ext cx="1596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symbols:</a:t>
            </a:r>
            <a:endParaRPr lang="en-US" sz="2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609601" y="2419350"/>
            <a:ext cx="7848599" cy="1817132"/>
            <a:chOff x="609601" y="2419350"/>
            <a:chExt cx="7848599" cy="1817132"/>
          </a:xfrm>
        </p:grpSpPr>
        <p:sp>
          <p:nvSpPr>
            <p:cNvPr id="11" name="TextBox 10"/>
            <p:cNvSpPr txBox="1"/>
            <p:nvPr/>
          </p:nvSpPr>
          <p:spPr>
            <a:xfrm>
              <a:off x="774333" y="3867150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632333" y="3867150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096000" y="25717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d-1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096000" y="32575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d-1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772400" y="25717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</a:t>
              </a:r>
              <a:r>
                <a:rPr lang="en-US" baseline="-25000" dirty="0">
                  <a:solidFill>
                    <a:srgbClr val="0000FF"/>
                  </a:solidFill>
                </a:rPr>
                <a:t>d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772400" y="32575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 smtClean="0">
                  <a:solidFill>
                    <a:srgbClr val="0000FF"/>
                  </a:solidFill>
                </a:rPr>
                <a:t>L</a:t>
              </a:r>
              <a:r>
                <a:rPr lang="en-US" baseline="-25000" dirty="0" err="1">
                  <a:solidFill>
                    <a:srgbClr val="0000FF"/>
                  </a:solidFill>
                </a:rPr>
                <a:t>d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14400" y="24955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</a:t>
              </a:r>
              <a:r>
                <a:rPr lang="en-US" baseline="-25000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914400" y="31813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L</a:t>
              </a:r>
              <a:r>
                <a:rPr lang="en-US" baseline="-25000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 rot="5400000">
              <a:off x="444296" y="2596322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-bits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 rot="5400000">
              <a:off x="432629" y="3397046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-bits</a:t>
              </a:r>
              <a:endParaRPr lang="en-US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590800" y="25717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590800" y="32575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 flipV="1">
              <a:off x="1600200" y="347001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⊕</a:t>
              </a:r>
              <a:endParaRPr lang="en-US" sz="2400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1295400" y="2708017"/>
              <a:ext cx="914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295400" y="3698617"/>
              <a:ext cx="30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72" idx="3"/>
            </p:cNvCxnSpPr>
            <p:nvPr/>
          </p:nvCxnSpPr>
          <p:spPr>
            <a:xfrm flipV="1">
              <a:off x="1938754" y="3698617"/>
              <a:ext cx="271046" cy="22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endCxn id="71" idx="1"/>
            </p:cNvCxnSpPr>
            <p:nvPr/>
          </p:nvCxnSpPr>
          <p:spPr>
            <a:xfrm flipV="1">
              <a:off x="2209800" y="2822317"/>
              <a:ext cx="381000" cy="876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endCxn id="70" idx="1"/>
            </p:cNvCxnSpPr>
            <p:nvPr/>
          </p:nvCxnSpPr>
          <p:spPr>
            <a:xfrm>
              <a:off x="2209800" y="2708017"/>
              <a:ext cx="381000" cy="800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1524000" y="2936617"/>
              <a:ext cx="45720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f</a:t>
              </a:r>
              <a:r>
                <a:rPr lang="en-US" baseline="-25000" dirty="0">
                  <a:solidFill>
                    <a:srgbClr val="0000FF"/>
                  </a:solidFill>
                </a:rPr>
                <a:t>1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1752600" y="2708017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1752600" y="3317617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4267200" y="25717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2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267200" y="32575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2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 flipV="1">
              <a:off x="3276600" y="347001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⊕</a:t>
              </a:r>
              <a:endParaRPr lang="en-US" sz="2400" dirty="0"/>
            </a:p>
          </p:txBody>
        </p:sp>
        <p:cxnSp>
          <p:nvCxnSpPr>
            <p:cNvPr id="84" name="Straight Connector 83"/>
            <p:cNvCxnSpPr/>
            <p:nvPr/>
          </p:nvCxnSpPr>
          <p:spPr>
            <a:xfrm flipV="1">
              <a:off x="2971800" y="2708017"/>
              <a:ext cx="914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2971800" y="3698617"/>
              <a:ext cx="30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83" idx="3"/>
            </p:cNvCxnSpPr>
            <p:nvPr/>
          </p:nvCxnSpPr>
          <p:spPr>
            <a:xfrm flipV="1">
              <a:off x="3615154" y="3698617"/>
              <a:ext cx="271046" cy="22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endCxn id="82" idx="1"/>
            </p:cNvCxnSpPr>
            <p:nvPr/>
          </p:nvCxnSpPr>
          <p:spPr>
            <a:xfrm flipV="1">
              <a:off x="3886200" y="2822317"/>
              <a:ext cx="381000" cy="876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endCxn id="81" idx="1"/>
            </p:cNvCxnSpPr>
            <p:nvPr/>
          </p:nvCxnSpPr>
          <p:spPr>
            <a:xfrm>
              <a:off x="3886200" y="2708017"/>
              <a:ext cx="381000" cy="800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3200400" y="2936617"/>
              <a:ext cx="45720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f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2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3429000" y="2708017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3429000" y="3317617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5181600" y="2876550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/>
                <a:t>⋯</a:t>
              </a:r>
              <a:endParaRPr lang="en-US" sz="4800" b="1" dirty="0"/>
            </a:p>
          </p:txBody>
        </p:sp>
        <p:sp>
          <p:nvSpPr>
            <p:cNvPr id="93" name="TextBox 92"/>
            <p:cNvSpPr txBox="1"/>
            <p:nvPr/>
          </p:nvSpPr>
          <p:spPr>
            <a:xfrm flipV="1">
              <a:off x="6781800" y="354621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⊕</a:t>
              </a:r>
              <a:endParaRPr lang="en-US" sz="2400" dirty="0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V="1">
              <a:off x="6477000" y="2784217"/>
              <a:ext cx="914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6477000" y="3774817"/>
              <a:ext cx="30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93" idx="3"/>
            </p:cNvCxnSpPr>
            <p:nvPr/>
          </p:nvCxnSpPr>
          <p:spPr>
            <a:xfrm flipV="1">
              <a:off x="7120354" y="3774817"/>
              <a:ext cx="271046" cy="22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7391400" y="2898517"/>
              <a:ext cx="381000" cy="876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7391400" y="2784217"/>
              <a:ext cx="381000" cy="800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6705600" y="3012817"/>
              <a:ext cx="45720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 smtClean="0">
                  <a:solidFill>
                    <a:srgbClr val="0000FF"/>
                  </a:solidFill>
                </a:rPr>
                <a:t>f</a:t>
              </a:r>
              <a:r>
                <a:rPr lang="en-US" baseline="-25000" dirty="0" err="1">
                  <a:solidFill>
                    <a:srgbClr val="0000FF"/>
                  </a:solidFill>
                </a:rPr>
                <a:t>d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6934200" y="2784217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6934200" y="3393817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977280" y="4132800"/>
              <a:ext cx="2693880" cy="829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5400" y="4122360"/>
                <a:ext cx="2715840" cy="8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7383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ontent Placeholder 46"/>
          <p:cNvSpPr>
            <a:spLocks noGrp="1"/>
          </p:cNvSpPr>
          <p:nvPr>
            <p:ph idx="1"/>
          </p:nvPr>
        </p:nvSpPr>
        <p:spPr>
          <a:xfrm>
            <a:off x="457200" y="2190750"/>
            <a:ext cx="8229600" cy="1371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Claim</a:t>
            </a:r>
            <a:r>
              <a:rPr lang="en-US" dirty="0" smtClean="0"/>
              <a:t>:   for all    </a:t>
            </a:r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f</a:t>
            </a:r>
            <a:r>
              <a:rPr lang="en-US" baseline="-25000" dirty="0" err="1"/>
              <a:t>d</a:t>
            </a:r>
            <a:r>
              <a:rPr lang="en-US" dirty="0"/>
              <a:t>:   {0,1}</a:t>
            </a:r>
            <a:r>
              <a:rPr lang="en-US" baseline="30000" dirty="0"/>
              <a:t>n</a:t>
            </a:r>
            <a:r>
              <a:rPr lang="en-US" dirty="0"/>
              <a:t>  ⟶  {0,1}</a:t>
            </a:r>
            <a:r>
              <a:rPr lang="en-US" baseline="30000" dirty="0"/>
              <a:t>n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Feistel</a:t>
            </a:r>
            <a:r>
              <a:rPr lang="en-US" dirty="0" smtClean="0"/>
              <a:t> network    </a:t>
            </a:r>
            <a:r>
              <a:rPr lang="en-US" dirty="0"/>
              <a:t>F: {0,1}</a:t>
            </a:r>
            <a:r>
              <a:rPr lang="en-US" baseline="30000" dirty="0"/>
              <a:t>2n</a:t>
            </a:r>
            <a:r>
              <a:rPr lang="en-US" dirty="0"/>
              <a:t>  ⟶  {0,1}</a:t>
            </a:r>
            <a:r>
              <a:rPr lang="en-US" baseline="30000" dirty="0"/>
              <a:t>2n</a:t>
            </a:r>
            <a:r>
              <a:rPr lang="en-US" dirty="0"/>
              <a:t> </a:t>
            </a:r>
            <a:r>
              <a:rPr lang="en-US" dirty="0" smtClean="0"/>
              <a:t>   is invertible</a:t>
            </a:r>
          </a:p>
          <a:p>
            <a:pPr marL="0" indent="0">
              <a:buNone/>
            </a:pPr>
            <a:r>
              <a:rPr lang="en-US" dirty="0" smtClean="0"/>
              <a:t>Proof:   construct inverse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066800" y="3638550"/>
            <a:ext cx="381000" cy="685800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baseline="-25000" dirty="0" smtClean="0">
                <a:solidFill>
                  <a:srgbClr val="0000FF"/>
                </a:solidFill>
              </a:rPr>
              <a:t>i-1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66800" y="4324350"/>
            <a:ext cx="381000" cy="685800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L</a:t>
            </a:r>
            <a:r>
              <a:rPr lang="en-US" baseline="-25000" dirty="0" smtClean="0">
                <a:solidFill>
                  <a:srgbClr val="0000FF"/>
                </a:solidFill>
              </a:rPr>
              <a:t>i-1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43200" y="3638550"/>
            <a:ext cx="381000" cy="685800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 smtClean="0">
                <a:solidFill>
                  <a:srgbClr val="0000FF"/>
                </a:solidFill>
              </a:rPr>
              <a:t>R</a:t>
            </a:r>
            <a:r>
              <a:rPr lang="en-US" baseline="-25000" dirty="0" err="1" smtClean="0">
                <a:solidFill>
                  <a:srgbClr val="0000FF"/>
                </a:solidFill>
              </a:rPr>
              <a:t>i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743200" y="4324350"/>
            <a:ext cx="381000" cy="685800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L</a:t>
            </a:r>
            <a:r>
              <a:rPr lang="en-US" baseline="-25000" dirty="0" smtClean="0">
                <a:solidFill>
                  <a:srgbClr val="0000FF"/>
                </a:solidFill>
              </a:rPr>
              <a:t>i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flipV="1">
            <a:off x="1752600" y="455295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⊕</a:t>
            </a:r>
            <a:endParaRPr lang="en-US" sz="2400" dirty="0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447800" y="3790950"/>
            <a:ext cx="91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447800" y="478155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3"/>
          </p:cNvCxnSpPr>
          <p:nvPr/>
        </p:nvCxnSpPr>
        <p:spPr>
          <a:xfrm flipV="1">
            <a:off x="2091154" y="4781550"/>
            <a:ext cx="271046" cy="2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1" idx="1"/>
          </p:cNvCxnSpPr>
          <p:nvPr/>
        </p:nvCxnSpPr>
        <p:spPr>
          <a:xfrm flipV="1">
            <a:off x="2362200" y="3905250"/>
            <a:ext cx="381000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0" idx="1"/>
          </p:cNvCxnSpPr>
          <p:nvPr/>
        </p:nvCxnSpPr>
        <p:spPr>
          <a:xfrm>
            <a:off x="2362200" y="3790950"/>
            <a:ext cx="3810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676400" y="4019550"/>
            <a:ext cx="457200" cy="381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f</a:t>
            </a:r>
            <a:r>
              <a:rPr lang="en-US" baseline="-25000" dirty="0" smtClean="0">
                <a:solidFill>
                  <a:srgbClr val="0000FF"/>
                </a:solidFill>
              </a:rPr>
              <a:t>i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905000" y="379095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905000" y="440055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3657600" y="3867150"/>
            <a:ext cx="1524000" cy="533400"/>
            <a:chOff x="3657600" y="3867150"/>
            <a:chExt cx="1524000" cy="533400"/>
          </a:xfrm>
        </p:grpSpPr>
        <p:sp>
          <p:nvSpPr>
            <p:cNvPr id="75" name="Right Arrow 74"/>
            <p:cNvSpPr/>
            <p:nvPr/>
          </p:nvSpPr>
          <p:spPr>
            <a:xfrm>
              <a:off x="3657600" y="4248150"/>
              <a:ext cx="1524000" cy="152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962400" y="3867150"/>
              <a:ext cx="863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inverse</a:t>
              </a:r>
              <a:endParaRPr lang="en-US" dirty="0"/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0" y="219075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867400" y="3714750"/>
            <a:ext cx="202416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r>
              <a:rPr lang="en-US" sz="2400" baseline="-25000" dirty="0" smtClean="0"/>
              <a:t>i-1</a:t>
            </a:r>
            <a:r>
              <a:rPr lang="en-US" sz="2400" dirty="0" smtClean="0"/>
              <a:t> = L</a:t>
            </a:r>
            <a:r>
              <a:rPr lang="en-US" sz="2400" baseline="-25000" dirty="0" smtClean="0"/>
              <a:t>i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L</a:t>
            </a:r>
            <a:r>
              <a:rPr lang="en-US" sz="2400" baseline="-25000" dirty="0" smtClean="0"/>
              <a:t>i-1</a:t>
            </a:r>
            <a:r>
              <a:rPr lang="en-US" sz="2400" dirty="0" smtClean="0"/>
              <a:t> = f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(L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) </a:t>
            </a:r>
            <a:r>
              <a:rPr lang="en-US" sz="2400" dirty="0"/>
              <a:t>⨁  </a:t>
            </a:r>
            <a:r>
              <a:rPr lang="en-US" sz="2400" dirty="0" err="1" smtClean="0"/>
              <a:t>R</a:t>
            </a:r>
            <a:r>
              <a:rPr lang="en-US" sz="2400" baseline="-25000" dirty="0" err="1" smtClean="0"/>
              <a:t>i</a:t>
            </a:r>
            <a:endParaRPr lang="en-US" sz="2400" baseline="-25000" dirty="0"/>
          </a:p>
        </p:txBody>
      </p:sp>
      <p:sp>
        <p:nvSpPr>
          <p:cNvPr id="80" name="Rectangle 79"/>
          <p:cNvSpPr/>
          <p:nvPr/>
        </p:nvSpPr>
        <p:spPr>
          <a:xfrm>
            <a:off x="6553200" y="4324350"/>
            <a:ext cx="16002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609601" y="57150"/>
            <a:ext cx="7848599" cy="1817132"/>
            <a:chOff x="609601" y="2419350"/>
            <a:chExt cx="7848599" cy="1817132"/>
          </a:xfrm>
        </p:grpSpPr>
        <p:sp>
          <p:nvSpPr>
            <p:cNvPr id="66" name="TextBox 65"/>
            <p:cNvSpPr txBox="1"/>
            <p:nvPr/>
          </p:nvSpPr>
          <p:spPr>
            <a:xfrm>
              <a:off x="774333" y="3867150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632333" y="3867150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</a:t>
              </a:r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096000" y="25717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d-1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096000" y="32575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d-1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772400" y="25717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</a:t>
              </a:r>
              <a:r>
                <a:rPr lang="en-US" baseline="-25000" dirty="0">
                  <a:solidFill>
                    <a:srgbClr val="0000FF"/>
                  </a:solidFill>
                </a:rPr>
                <a:t>d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772400" y="32575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 smtClean="0">
                  <a:solidFill>
                    <a:srgbClr val="0000FF"/>
                  </a:solidFill>
                </a:rPr>
                <a:t>L</a:t>
              </a:r>
              <a:r>
                <a:rPr lang="en-US" baseline="-25000" dirty="0" err="1">
                  <a:solidFill>
                    <a:srgbClr val="0000FF"/>
                  </a:solidFill>
                </a:rPr>
                <a:t>d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4400" y="24955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</a:t>
              </a:r>
              <a:r>
                <a:rPr lang="en-US" baseline="-25000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14400" y="31813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L</a:t>
              </a:r>
              <a:r>
                <a:rPr lang="en-US" baseline="-25000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 rot="5400000">
              <a:off x="444296" y="2596322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-bits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 rot="5400000">
              <a:off x="432629" y="3397046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-bits</a:t>
              </a:r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590800" y="25717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590800" y="32575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 flipV="1">
              <a:off x="1600200" y="347001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⊕</a:t>
              </a:r>
              <a:endParaRPr lang="en-US" sz="2400" dirty="0"/>
            </a:p>
          </p:txBody>
        </p:sp>
        <p:cxnSp>
          <p:nvCxnSpPr>
            <p:cNvPr id="85" name="Straight Connector 84"/>
            <p:cNvCxnSpPr/>
            <p:nvPr/>
          </p:nvCxnSpPr>
          <p:spPr>
            <a:xfrm flipV="1">
              <a:off x="1295400" y="2708017"/>
              <a:ext cx="914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1295400" y="3698617"/>
              <a:ext cx="30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84" idx="3"/>
            </p:cNvCxnSpPr>
            <p:nvPr/>
          </p:nvCxnSpPr>
          <p:spPr>
            <a:xfrm flipV="1">
              <a:off x="1938754" y="3698617"/>
              <a:ext cx="271046" cy="22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endCxn id="83" idx="1"/>
            </p:cNvCxnSpPr>
            <p:nvPr/>
          </p:nvCxnSpPr>
          <p:spPr>
            <a:xfrm flipV="1">
              <a:off x="2209800" y="2822317"/>
              <a:ext cx="381000" cy="876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82" idx="1"/>
            </p:cNvCxnSpPr>
            <p:nvPr/>
          </p:nvCxnSpPr>
          <p:spPr>
            <a:xfrm>
              <a:off x="2209800" y="2708017"/>
              <a:ext cx="381000" cy="800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1524000" y="2936617"/>
              <a:ext cx="45720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f</a:t>
              </a:r>
              <a:r>
                <a:rPr lang="en-US" baseline="-25000" dirty="0">
                  <a:solidFill>
                    <a:srgbClr val="0000FF"/>
                  </a:solidFill>
                </a:rPr>
                <a:t>1</a:t>
              </a: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1752600" y="2708017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1752600" y="3317617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4267200" y="25717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2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267200" y="32575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2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flipV="1">
              <a:off x="3276600" y="347001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⊕</a:t>
              </a:r>
              <a:endParaRPr lang="en-US" sz="2400" dirty="0"/>
            </a:p>
          </p:txBody>
        </p:sp>
        <p:cxnSp>
          <p:nvCxnSpPr>
            <p:cNvPr id="96" name="Straight Connector 95"/>
            <p:cNvCxnSpPr/>
            <p:nvPr/>
          </p:nvCxnSpPr>
          <p:spPr>
            <a:xfrm flipV="1">
              <a:off x="2971800" y="2708017"/>
              <a:ext cx="914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2971800" y="3698617"/>
              <a:ext cx="30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95" idx="3"/>
            </p:cNvCxnSpPr>
            <p:nvPr/>
          </p:nvCxnSpPr>
          <p:spPr>
            <a:xfrm flipV="1">
              <a:off x="3615154" y="3698617"/>
              <a:ext cx="271046" cy="22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94" idx="1"/>
            </p:cNvCxnSpPr>
            <p:nvPr/>
          </p:nvCxnSpPr>
          <p:spPr>
            <a:xfrm flipV="1">
              <a:off x="3886200" y="2822317"/>
              <a:ext cx="381000" cy="876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endCxn id="93" idx="1"/>
            </p:cNvCxnSpPr>
            <p:nvPr/>
          </p:nvCxnSpPr>
          <p:spPr>
            <a:xfrm>
              <a:off x="3886200" y="2708017"/>
              <a:ext cx="381000" cy="800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3200400" y="2936617"/>
              <a:ext cx="45720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f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2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3429000" y="2708017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3429000" y="3317617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5181600" y="2876550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/>
                <a:t>⋯</a:t>
              </a:r>
              <a:endParaRPr lang="en-US" sz="4800" b="1" dirty="0"/>
            </a:p>
          </p:txBody>
        </p:sp>
        <p:sp>
          <p:nvSpPr>
            <p:cNvPr id="105" name="TextBox 104"/>
            <p:cNvSpPr txBox="1"/>
            <p:nvPr/>
          </p:nvSpPr>
          <p:spPr>
            <a:xfrm flipV="1">
              <a:off x="6781800" y="354621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⊕</a:t>
              </a:r>
              <a:endParaRPr lang="en-US" sz="2400" dirty="0"/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6477000" y="2784217"/>
              <a:ext cx="914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6477000" y="3774817"/>
              <a:ext cx="30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05" idx="3"/>
            </p:cNvCxnSpPr>
            <p:nvPr/>
          </p:nvCxnSpPr>
          <p:spPr>
            <a:xfrm flipV="1">
              <a:off x="7120354" y="3774817"/>
              <a:ext cx="271046" cy="22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7391400" y="2898517"/>
              <a:ext cx="381000" cy="876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7391400" y="2784217"/>
              <a:ext cx="381000" cy="800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6705600" y="3012817"/>
              <a:ext cx="45720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 smtClean="0">
                  <a:solidFill>
                    <a:srgbClr val="0000FF"/>
                  </a:solidFill>
                </a:rPr>
                <a:t>f</a:t>
              </a:r>
              <a:r>
                <a:rPr lang="en-US" baseline="-25000" dirty="0" err="1">
                  <a:solidFill>
                    <a:srgbClr val="0000FF"/>
                  </a:solidFill>
                </a:rPr>
                <a:t>d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>
              <a:off x="6934200" y="2784217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6934200" y="3393817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6243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80" grpId="0" animBg="1"/>
      <p:bldP spid="8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ontent Placeholder 46"/>
          <p:cNvSpPr>
            <a:spLocks noGrp="1"/>
          </p:cNvSpPr>
          <p:nvPr>
            <p:ph idx="1"/>
          </p:nvPr>
        </p:nvSpPr>
        <p:spPr>
          <a:xfrm>
            <a:off x="457200" y="2190750"/>
            <a:ext cx="8229600" cy="1371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Claim</a:t>
            </a:r>
            <a:r>
              <a:rPr lang="en-US" dirty="0" smtClean="0"/>
              <a:t>:   for all    </a:t>
            </a:r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f</a:t>
            </a:r>
            <a:r>
              <a:rPr lang="en-US" baseline="-25000" dirty="0" err="1"/>
              <a:t>d</a:t>
            </a:r>
            <a:r>
              <a:rPr lang="en-US" dirty="0"/>
              <a:t>:   {0,1}</a:t>
            </a:r>
            <a:r>
              <a:rPr lang="en-US" baseline="30000" dirty="0"/>
              <a:t>n</a:t>
            </a:r>
            <a:r>
              <a:rPr lang="en-US" dirty="0"/>
              <a:t>  ⟶  {0,1}</a:t>
            </a:r>
            <a:r>
              <a:rPr lang="en-US" baseline="30000" dirty="0"/>
              <a:t>n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Feistel</a:t>
            </a:r>
            <a:r>
              <a:rPr lang="en-US" dirty="0" smtClean="0"/>
              <a:t> network    </a:t>
            </a:r>
            <a:r>
              <a:rPr lang="en-US" dirty="0"/>
              <a:t>F: {0,1}</a:t>
            </a:r>
            <a:r>
              <a:rPr lang="en-US" baseline="30000" dirty="0"/>
              <a:t>2n</a:t>
            </a:r>
            <a:r>
              <a:rPr lang="en-US" dirty="0"/>
              <a:t>  ⟶  {0,1}</a:t>
            </a:r>
            <a:r>
              <a:rPr lang="en-US" baseline="30000" dirty="0"/>
              <a:t>2n</a:t>
            </a:r>
            <a:r>
              <a:rPr lang="en-US" dirty="0"/>
              <a:t> </a:t>
            </a:r>
            <a:r>
              <a:rPr lang="en-US" dirty="0" smtClean="0"/>
              <a:t>   is invertible</a:t>
            </a:r>
          </a:p>
          <a:p>
            <a:pPr marL="0" indent="0">
              <a:buNone/>
            </a:pPr>
            <a:r>
              <a:rPr lang="en-US" dirty="0" smtClean="0"/>
              <a:t>Proof:   construct inverse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066800" y="3638550"/>
            <a:ext cx="381000" cy="685800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baseline="-25000" dirty="0" smtClean="0">
                <a:solidFill>
                  <a:srgbClr val="0000FF"/>
                </a:solidFill>
              </a:rPr>
              <a:t>i-1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66800" y="4324350"/>
            <a:ext cx="381000" cy="685800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L</a:t>
            </a:r>
            <a:r>
              <a:rPr lang="en-US" baseline="-25000" dirty="0" smtClean="0">
                <a:solidFill>
                  <a:srgbClr val="0000FF"/>
                </a:solidFill>
              </a:rPr>
              <a:t>i-1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43200" y="3638550"/>
            <a:ext cx="381000" cy="685800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 smtClean="0">
                <a:solidFill>
                  <a:srgbClr val="0000FF"/>
                </a:solidFill>
              </a:rPr>
              <a:t>R</a:t>
            </a:r>
            <a:r>
              <a:rPr lang="en-US" baseline="-25000" dirty="0" err="1" smtClean="0">
                <a:solidFill>
                  <a:srgbClr val="0000FF"/>
                </a:solidFill>
              </a:rPr>
              <a:t>i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743200" y="4324350"/>
            <a:ext cx="381000" cy="685800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L</a:t>
            </a:r>
            <a:r>
              <a:rPr lang="en-US" baseline="-25000" dirty="0" smtClean="0">
                <a:solidFill>
                  <a:srgbClr val="0000FF"/>
                </a:solidFill>
              </a:rPr>
              <a:t>i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flipV="1">
            <a:off x="1752600" y="455295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⊕</a:t>
            </a:r>
            <a:endParaRPr lang="en-US" sz="2400" dirty="0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447800" y="3790950"/>
            <a:ext cx="91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447800" y="478155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3"/>
          </p:cNvCxnSpPr>
          <p:nvPr/>
        </p:nvCxnSpPr>
        <p:spPr>
          <a:xfrm flipV="1">
            <a:off x="2091154" y="4781550"/>
            <a:ext cx="271046" cy="2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1" idx="1"/>
          </p:cNvCxnSpPr>
          <p:nvPr/>
        </p:nvCxnSpPr>
        <p:spPr>
          <a:xfrm flipV="1">
            <a:off x="2362200" y="3905250"/>
            <a:ext cx="381000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0" idx="1"/>
          </p:cNvCxnSpPr>
          <p:nvPr/>
        </p:nvCxnSpPr>
        <p:spPr>
          <a:xfrm>
            <a:off x="2362200" y="3790950"/>
            <a:ext cx="3810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676400" y="4019550"/>
            <a:ext cx="457200" cy="381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f</a:t>
            </a:r>
            <a:r>
              <a:rPr lang="en-US" baseline="-25000" dirty="0" smtClean="0">
                <a:solidFill>
                  <a:srgbClr val="0000FF"/>
                </a:solidFill>
              </a:rPr>
              <a:t>i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905000" y="379095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905000" y="440055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3657600" y="3867150"/>
            <a:ext cx="1524000" cy="533400"/>
            <a:chOff x="3657600" y="3867150"/>
            <a:chExt cx="1524000" cy="533400"/>
          </a:xfrm>
        </p:grpSpPr>
        <p:sp>
          <p:nvSpPr>
            <p:cNvPr id="75" name="Right Arrow 74"/>
            <p:cNvSpPr/>
            <p:nvPr/>
          </p:nvSpPr>
          <p:spPr>
            <a:xfrm>
              <a:off x="3657600" y="4248150"/>
              <a:ext cx="1524000" cy="152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962400" y="3867150"/>
              <a:ext cx="863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inverse</a:t>
              </a:r>
              <a:endParaRPr lang="en-US" dirty="0"/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0" y="219075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609601" y="57150"/>
            <a:ext cx="7848599" cy="1817132"/>
            <a:chOff x="609601" y="2419350"/>
            <a:chExt cx="7848599" cy="1817132"/>
          </a:xfrm>
        </p:grpSpPr>
        <p:sp>
          <p:nvSpPr>
            <p:cNvPr id="66" name="TextBox 65"/>
            <p:cNvSpPr txBox="1"/>
            <p:nvPr/>
          </p:nvSpPr>
          <p:spPr>
            <a:xfrm>
              <a:off x="774333" y="3867150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632333" y="3867150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</a:t>
              </a:r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096000" y="25717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d-1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096000" y="32575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d-1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772400" y="25717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</a:t>
              </a:r>
              <a:r>
                <a:rPr lang="en-US" baseline="-25000" dirty="0">
                  <a:solidFill>
                    <a:srgbClr val="0000FF"/>
                  </a:solidFill>
                </a:rPr>
                <a:t>d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772400" y="32575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 smtClean="0">
                  <a:solidFill>
                    <a:srgbClr val="0000FF"/>
                  </a:solidFill>
                </a:rPr>
                <a:t>L</a:t>
              </a:r>
              <a:r>
                <a:rPr lang="en-US" baseline="-25000" dirty="0" err="1">
                  <a:solidFill>
                    <a:srgbClr val="0000FF"/>
                  </a:solidFill>
                </a:rPr>
                <a:t>d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4400" y="24955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</a:t>
              </a:r>
              <a:r>
                <a:rPr lang="en-US" baseline="-25000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14400" y="31813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L</a:t>
              </a:r>
              <a:r>
                <a:rPr lang="en-US" baseline="-25000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 rot="5400000">
              <a:off x="444296" y="2596322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-bits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 rot="5400000">
              <a:off x="432629" y="3397046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-bits</a:t>
              </a:r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590800" y="25717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590800" y="32575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 flipV="1">
              <a:off x="1600200" y="347001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⊕</a:t>
              </a:r>
              <a:endParaRPr lang="en-US" sz="2400" dirty="0"/>
            </a:p>
          </p:txBody>
        </p:sp>
        <p:cxnSp>
          <p:nvCxnSpPr>
            <p:cNvPr id="85" name="Straight Connector 84"/>
            <p:cNvCxnSpPr/>
            <p:nvPr/>
          </p:nvCxnSpPr>
          <p:spPr>
            <a:xfrm flipV="1">
              <a:off x="1295400" y="2708017"/>
              <a:ext cx="914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1295400" y="3698617"/>
              <a:ext cx="30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84" idx="3"/>
            </p:cNvCxnSpPr>
            <p:nvPr/>
          </p:nvCxnSpPr>
          <p:spPr>
            <a:xfrm flipV="1">
              <a:off x="1938754" y="3698617"/>
              <a:ext cx="271046" cy="22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endCxn id="83" idx="1"/>
            </p:cNvCxnSpPr>
            <p:nvPr/>
          </p:nvCxnSpPr>
          <p:spPr>
            <a:xfrm flipV="1">
              <a:off x="2209800" y="2822317"/>
              <a:ext cx="381000" cy="876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82" idx="1"/>
            </p:cNvCxnSpPr>
            <p:nvPr/>
          </p:nvCxnSpPr>
          <p:spPr>
            <a:xfrm>
              <a:off x="2209800" y="2708017"/>
              <a:ext cx="381000" cy="800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1524000" y="2936617"/>
              <a:ext cx="45720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f</a:t>
              </a:r>
              <a:r>
                <a:rPr lang="en-US" baseline="-25000" dirty="0">
                  <a:solidFill>
                    <a:srgbClr val="0000FF"/>
                  </a:solidFill>
                </a:rPr>
                <a:t>1</a:t>
              </a: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1752600" y="2708017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1752600" y="3317617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4267200" y="25717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2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267200" y="32575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2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flipV="1">
              <a:off x="3276600" y="347001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⊕</a:t>
              </a:r>
              <a:endParaRPr lang="en-US" sz="2400" dirty="0"/>
            </a:p>
          </p:txBody>
        </p:sp>
        <p:cxnSp>
          <p:nvCxnSpPr>
            <p:cNvPr id="96" name="Straight Connector 95"/>
            <p:cNvCxnSpPr/>
            <p:nvPr/>
          </p:nvCxnSpPr>
          <p:spPr>
            <a:xfrm flipV="1">
              <a:off x="2971800" y="2708017"/>
              <a:ext cx="914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2971800" y="3698617"/>
              <a:ext cx="30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95" idx="3"/>
            </p:cNvCxnSpPr>
            <p:nvPr/>
          </p:nvCxnSpPr>
          <p:spPr>
            <a:xfrm flipV="1">
              <a:off x="3615154" y="3698617"/>
              <a:ext cx="271046" cy="22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94" idx="1"/>
            </p:cNvCxnSpPr>
            <p:nvPr/>
          </p:nvCxnSpPr>
          <p:spPr>
            <a:xfrm flipV="1">
              <a:off x="3886200" y="2822317"/>
              <a:ext cx="381000" cy="876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endCxn id="93" idx="1"/>
            </p:cNvCxnSpPr>
            <p:nvPr/>
          </p:nvCxnSpPr>
          <p:spPr>
            <a:xfrm>
              <a:off x="3886200" y="2708017"/>
              <a:ext cx="381000" cy="800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3200400" y="2936617"/>
              <a:ext cx="45720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f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2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3429000" y="2708017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3429000" y="3317617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5181600" y="2876550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/>
                <a:t>⋯</a:t>
              </a:r>
              <a:endParaRPr lang="en-US" sz="4800" b="1" dirty="0"/>
            </a:p>
          </p:txBody>
        </p:sp>
        <p:sp>
          <p:nvSpPr>
            <p:cNvPr id="105" name="TextBox 104"/>
            <p:cNvSpPr txBox="1"/>
            <p:nvPr/>
          </p:nvSpPr>
          <p:spPr>
            <a:xfrm flipV="1">
              <a:off x="6781800" y="354621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⊕</a:t>
              </a:r>
              <a:endParaRPr lang="en-US" sz="2400" dirty="0"/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6477000" y="2784217"/>
              <a:ext cx="914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6477000" y="3774817"/>
              <a:ext cx="30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05" idx="3"/>
            </p:cNvCxnSpPr>
            <p:nvPr/>
          </p:nvCxnSpPr>
          <p:spPr>
            <a:xfrm flipV="1">
              <a:off x="7120354" y="3774817"/>
              <a:ext cx="271046" cy="22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7391400" y="2898517"/>
              <a:ext cx="381000" cy="876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7391400" y="2784217"/>
              <a:ext cx="381000" cy="800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6705600" y="3012817"/>
              <a:ext cx="45720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 smtClean="0">
                  <a:solidFill>
                    <a:srgbClr val="0000FF"/>
                  </a:solidFill>
                </a:rPr>
                <a:t>f</a:t>
              </a:r>
              <a:r>
                <a:rPr lang="en-US" baseline="-25000" dirty="0" err="1">
                  <a:solidFill>
                    <a:srgbClr val="0000FF"/>
                  </a:solidFill>
                </a:rPr>
                <a:t>d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>
              <a:off x="6934200" y="2784217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6934200" y="3393817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 76"/>
          <p:cNvSpPr/>
          <p:nvPr/>
        </p:nvSpPr>
        <p:spPr>
          <a:xfrm>
            <a:off x="5562600" y="3562350"/>
            <a:ext cx="381000" cy="685800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 smtClean="0">
                <a:solidFill>
                  <a:srgbClr val="0000FF"/>
                </a:solidFill>
              </a:rPr>
              <a:t>R</a:t>
            </a:r>
            <a:r>
              <a:rPr lang="en-US" baseline="-25000" dirty="0" err="1" smtClean="0">
                <a:solidFill>
                  <a:srgbClr val="0000FF"/>
                </a:solidFill>
              </a:rPr>
              <a:t>i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562600" y="4248150"/>
            <a:ext cx="381000" cy="685800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L</a:t>
            </a:r>
            <a:r>
              <a:rPr lang="en-US" baseline="-25000" dirty="0" smtClean="0">
                <a:solidFill>
                  <a:srgbClr val="0000FF"/>
                </a:solidFill>
              </a:rPr>
              <a:t>i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239000" y="3562350"/>
            <a:ext cx="381000" cy="685800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baseline="-25000" dirty="0" smtClean="0">
                <a:solidFill>
                  <a:srgbClr val="0000FF"/>
                </a:solidFill>
              </a:rPr>
              <a:t>i-1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239000" y="4248150"/>
            <a:ext cx="381000" cy="685800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L</a:t>
            </a:r>
            <a:r>
              <a:rPr lang="en-US" baseline="-25000" dirty="0" smtClean="0">
                <a:solidFill>
                  <a:srgbClr val="0000FF"/>
                </a:solidFill>
              </a:rPr>
              <a:t>i-1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248400" y="356235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⊕</a:t>
            </a:r>
            <a:endParaRPr lang="en-US" sz="2400" dirty="0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5943600" y="4786015"/>
            <a:ext cx="91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943600" y="3795415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7" idx="3"/>
          </p:cNvCxnSpPr>
          <p:nvPr/>
        </p:nvCxnSpPr>
        <p:spPr>
          <a:xfrm>
            <a:off x="6586954" y="3793183"/>
            <a:ext cx="271046" cy="2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6858000" y="3795415"/>
            <a:ext cx="381000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6858000" y="3985915"/>
            <a:ext cx="3810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6172200" y="4176415"/>
            <a:ext cx="457200" cy="381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f</a:t>
            </a:r>
            <a:r>
              <a:rPr lang="en-US" baseline="-25000" dirty="0" smtClean="0">
                <a:solidFill>
                  <a:srgbClr val="0000FF"/>
                </a:solidFill>
              </a:rPr>
              <a:t>i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cxnSp>
        <p:nvCxnSpPr>
          <p:cNvPr id="124" name="Straight Arrow Connector 123"/>
          <p:cNvCxnSpPr/>
          <p:nvPr/>
        </p:nvCxnSpPr>
        <p:spPr>
          <a:xfrm flipV="1">
            <a:off x="6400800" y="4557415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6400800" y="3947815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4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Block ciphers:  crypto work horse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</p:spPr>
        <p:txBody>
          <a:bodyPr/>
          <a:lstStyle/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3962400" y="1418035"/>
            <a:ext cx="1371600" cy="7429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latin typeface="Tahoma" pitchFamily="34" charset="0"/>
              </a:rPr>
              <a:t>E, D</a:t>
            </a:r>
          </a:p>
        </p:txBody>
      </p:sp>
      <p:sp>
        <p:nvSpPr>
          <p:cNvPr id="13319" name="Line 5"/>
          <p:cNvSpPr>
            <a:spLocks noChangeShapeType="1"/>
          </p:cNvSpPr>
          <p:nvPr/>
        </p:nvSpPr>
        <p:spPr bwMode="auto">
          <a:xfrm>
            <a:off x="3048000" y="181808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6"/>
          <p:cNvSpPr>
            <a:spLocks noChangeShapeType="1"/>
          </p:cNvSpPr>
          <p:nvPr/>
        </p:nvSpPr>
        <p:spPr bwMode="auto">
          <a:xfrm>
            <a:off x="5334000" y="181808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Rectangle 7"/>
          <p:cNvSpPr>
            <a:spLocks noChangeArrowheads="1"/>
          </p:cNvSpPr>
          <p:nvPr/>
        </p:nvSpPr>
        <p:spPr bwMode="auto">
          <a:xfrm>
            <a:off x="6248400" y="1646635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 Block</a:t>
            </a:r>
          </a:p>
        </p:txBody>
      </p:sp>
      <p:sp>
        <p:nvSpPr>
          <p:cNvPr id="13322" name="Text Box 8"/>
          <p:cNvSpPr txBox="1">
            <a:spLocks noChangeArrowheads="1"/>
          </p:cNvSpPr>
          <p:nvPr/>
        </p:nvSpPr>
        <p:spPr bwMode="auto">
          <a:xfrm>
            <a:off x="6962369" y="1300718"/>
            <a:ext cx="7465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n</a:t>
            </a:r>
            <a:r>
              <a:rPr lang="en-US" sz="1800" dirty="0" smtClean="0">
                <a:latin typeface="Tahoma" pitchFamily="34" charset="0"/>
              </a:rPr>
              <a:t> bits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3323" name="Rectangle 9"/>
          <p:cNvSpPr>
            <a:spLocks noChangeArrowheads="1"/>
          </p:cNvSpPr>
          <p:nvPr/>
        </p:nvSpPr>
        <p:spPr bwMode="auto">
          <a:xfrm>
            <a:off x="863600" y="1646635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PT Block</a:t>
            </a:r>
          </a:p>
        </p:txBody>
      </p:sp>
      <p:sp>
        <p:nvSpPr>
          <p:cNvPr id="13324" name="Text Box 10"/>
          <p:cNvSpPr txBox="1">
            <a:spLocks noChangeArrowheads="1"/>
          </p:cNvSpPr>
          <p:nvPr/>
        </p:nvSpPr>
        <p:spPr bwMode="auto">
          <a:xfrm>
            <a:off x="1477503" y="1276350"/>
            <a:ext cx="8089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n</a:t>
            </a:r>
            <a:r>
              <a:rPr lang="en-US" sz="2000" dirty="0" smtClean="0">
                <a:latin typeface="Tahoma" pitchFamily="34" charset="0"/>
              </a:rPr>
              <a:t> bits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13325" name="Rectangle 11"/>
          <p:cNvSpPr>
            <a:spLocks noChangeArrowheads="1"/>
          </p:cNvSpPr>
          <p:nvPr/>
        </p:nvSpPr>
        <p:spPr bwMode="auto">
          <a:xfrm>
            <a:off x="4191000" y="2618185"/>
            <a:ext cx="9906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Key</a:t>
            </a:r>
          </a:p>
        </p:txBody>
      </p:sp>
      <p:sp>
        <p:nvSpPr>
          <p:cNvPr id="13326" name="Text Box 12"/>
          <p:cNvSpPr txBox="1">
            <a:spLocks noChangeArrowheads="1"/>
          </p:cNvSpPr>
          <p:nvPr/>
        </p:nvSpPr>
        <p:spPr bwMode="auto">
          <a:xfrm>
            <a:off x="5252287" y="2639616"/>
            <a:ext cx="7333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latin typeface="Tahoma" pitchFamily="34" charset="0"/>
              </a:rPr>
              <a:t>k </a:t>
            </a:r>
            <a:r>
              <a:rPr lang="en-US" sz="1800" dirty="0" smtClean="0">
                <a:latin typeface="Tahoma" pitchFamily="34" charset="0"/>
              </a:rPr>
              <a:t>bits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3327" name="Line 13"/>
          <p:cNvSpPr>
            <a:spLocks noChangeShapeType="1"/>
          </p:cNvSpPr>
          <p:nvPr/>
        </p:nvSpPr>
        <p:spPr bwMode="auto">
          <a:xfrm flipV="1">
            <a:off x="4724400" y="216098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Text Box 14"/>
          <p:cNvSpPr txBox="1">
            <a:spLocks noChangeArrowheads="1"/>
          </p:cNvSpPr>
          <p:nvPr/>
        </p:nvSpPr>
        <p:spPr bwMode="auto">
          <a:xfrm>
            <a:off x="746125" y="3344466"/>
            <a:ext cx="184666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29" name="Text Box 15"/>
          <p:cNvSpPr txBox="1">
            <a:spLocks noChangeArrowheads="1"/>
          </p:cNvSpPr>
          <p:nvPr/>
        </p:nvSpPr>
        <p:spPr bwMode="auto">
          <a:xfrm>
            <a:off x="1050926" y="3426619"/>
            <a:ext cx="6660798" cy="1538883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pPr marL="457200" indent="-457200" eaLnBrk="1" hangingPunct="1"/>
            <a:r>
              <a:rPr lang="en-US" sz="2400" dirty="0">
                <a:latin typeface="Tahoma" pitchFamily="34" charset="0"/>
              </a:rPr>
              <a:t>Canonical examples:</a:t>
            </a:r>
          </a:p>
          <a:p>
            <a:pPr marL="457200" indent="-457200" eaLnBrk="1" hangingPunct="1">
              <a:lnSpc>
                <a:spcPct val="150000"/>
              </a:lnSpc>
              <a:buFontTx/>
              <a:buAutoNum type="arabicPeriod"/>
            </a:pPr>
            <a:r>
              <a:rPr lang="en-US" sz="2400" dirty="0">
                <a:latin typeface="Tahoma" pitchFamily="34" charset="0"/>
              </a:rPr>
              <a:t>3DES:   n= 64 bits,    k = 168 bits</a:t>
            </a:r>
          </a:p>
          <a:p>
            <a:pPr marL="457200" indent="-457200" eaLnBrk="1" hangingPunct="1">
              <a:lnSpc>
                <a:spcPct val="150000"/>
              </a:lnSpc>
              <a:buFontTx/>
              <a:buAutoNum type="arabicPeriod"/>
            </a:pPr>
            <a:r>
              <a:rPr lang="en-US" sz="2400" dirty="0">
                <a:latin typeface="Tahoma" pitchFamily="34" charset="0"/>
              </a:rPr>
              <a:t>AES:     n=128 bits,   k = 128, 192, 256 bits</a:t>
            </a:r>
          </a:p>
        </p:txBody>
      </p:sp>
    </p:spTree>
    <p:extLst>
      <p:ext uri="{BB962C8B-B14F-4D97-AF65-F5344CB8AC3E}">
        <p14:creationId xmlns:p14="http://schemas.microsoft.com/office/powerpoint/2010/main" val="3022658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Decryption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5550"/>
            <a:ext cx="8534400" cy="2647950"/>
          </a:xfrm>
        </p:spPr>
        <p:txBody>
          <a:bodyPr/>
          <a:lstStyle/>
          <a:p>
            <a:r>
              <a:rPr lang="en-US" dirty="0" smtClean="0"/>
              <a:t>Inversion is basically the same circuit, </a:t>
            </a:r>
            <a:br>
              <a:rPr lang="en-US" dirty="0" smtClean="0"/>
            </a:br>
            <a:r>
              <a:rPr lang="en-US" dirty="0" smtClean="0"/>
              <a:t>	with  f</a:t>
            </a:r>
            <a:r>
              <a:rPr lang="en-US" baseline="-25000" dirty="0" smtClean="0"/>
              <a:t>1</a:t>
            </a:r>
            <a:r>
              <a:rPr lang="en-US" dirty="0"/>
              <a:t>, …, </a:t>
            </a:r>
            <a:r>
              <a:rPr lang="en-US" dirty="0" err="1"/>
              <a:t>f</a:t>
            </a:r>
            <a:r>
              <a:rPr lang="en-US" baseline="-25000" dirty="0" err="1"/>
              <a:t>d</a:t>
            </a:r>
            <a:r>
              <a:rPr lang="en-US" dirty="0" smtClean="0"/>
              <a:t>  applied in reverse order</a:t>
            </a:r>
            <a:endParaRPr lang="en-US" dirty="0"/>
          </a:p>
          <a:p>
            <a:pPr>
              <a:spcBef>
                <a:spcPts val="2376"/>
              </a:spcBef>
            </a:pPr>
            <a:r>
              <a:rPr lang="en-US" dirty="0" smtClean="0"/>
              <a:t>General method for building invertible functions (block ciphers) from arbitrary functions.      </a:t>
            </a:r>
          </a:p>
          <a:p>
            <a:pPr>
              <a:spcBef>
                <a:spcPts val="2376"/>
              </a:spcBef>
            </a:pPr>
            <a:r>
              <a:rPr lang="en-US" dirty="0" smtClean="0"/>
              <a:t>Used in many block ciphers … but not AES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609601" y="742950"/>
            <a:ext cx="7543799" cy="1535668"/>
            <a:chOff x="609601" y="742950"/>
            <a:chExt cx="7543799" cy="1535668"/>
          </a:xfrm>
        </p:grpSpPr>
        <p:sp>
          <p:nvSpPr>
            <p:cNvPr id="4" name="Rectangle 3"/>
            <p:cNvSpPr/>
            <p:nvPr/>
          </p:nvSpPr>
          <p:spPr>
            <a:xfrm>
              <a:off x="6096000" y="907018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096000" y="1592818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772400" y="907018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0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772400" y="1592818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0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14400" y="830818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d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1516618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>
                  <a:solidFill>
                    <a:srgbClr val="0000FF"/>
                  </a:solidFill>
                </a:rPr>
                <a:t>L</a:t>
              </a:r>
              <a:r>
                <a:rPr lang="en-US" baseline="-25000" dirty="0" err="1" smtClean="0">
                  <a:solidFill>
                    <a:srgbClr val="0000FF"/>
                  </a:solidFill>
                </a:rPr>
                <a:t>d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5400000">
              <a:off x="444296" y="93159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-bits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 rot="5400000">
              <a:off x="432629" y="1732314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-bits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90800" y="907018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d-1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90800" y="1592818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d-1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00200" y="74295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⊕</a:t>
              </a:r>
              <a:endParaRPr lang="en-US" sz="2400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295400" y="1966615"/>
              <a:ext cx="914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295400" y="976015"/>
              <a:ext cx="30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5" idx="3"/>
            </p:cNvCxnSpPr>
            <p:nvPr/>
          </p:nvCxnSpPr>
          <p:spPr>
            <a:xfrm>
              <a:off x="1938754" y="973783"/>
              <a:ext cx="271046" cy="22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4" idx="1"/>
            </p:cNvCxnSpPr>
            <p:nvPr/>
          </p:nvCxnSpPr>
          <p:spPr>
            <a:xfrm>
              <a:off x="2209800" y="976015"/>
              <a:ext cx="381000" cy="876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13" idx="1"/>
            </p:cNvCxnSpPr>
            <p:nvPr/>
          </p:nvCxnSpPr>
          <p:spPr>
            <a:xfrm flipV="1">
              <a:off x="2209800" y="1166515"/>
              <a:ext cx="381000" cy="800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1524000" y="1357015"/>
              <a:ext cx="45720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 smtClean="0">
                  <a:solidFill>
                    <a:srgbClr val="0000FF"/>
                  </a:solidFill>
                </a:rPr>
                <a:t>f</a:t>
              </a:r>
              <a:r>
                <a:rPr lang="en-US" baseline="-25000" dirty="0" err="1">
                  <a:solidFill>
                    <a:srgbClr val="0000FF"/>
                  </a:solidFill>
                </a:rPr>
                <a:t>d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1752600" y="1738015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752600" y="1128415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4267200" y="907018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d-2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67200" y="1592818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d-2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76600" y="74295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⊕</a:t>
              </a:r>
              <a:endParaRPr lang="en-US" sz="24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971800" y="1966615"/>
              <a:ext cx="914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971800" y="976015"/>
              <a:ext cx="30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6" idx="3"/>
            </p:cNvCxnSpPr>
            <p:nvPr/>
          </p:nvCxnSpPr>
          <p:spPr>
            <a:xfrm>
              <a:off x="3615154" y="973783"/>
              <a:ext cx="271046" cy="22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25" idx="1"/>
            </p:cNvCxnSpPr>
            <p:nvPr/>
          </p:nvCxnSpPr>
          <p:spPr>
            <a:xfrm>
              <a:off x="3886200" y="976015"/>
              <a:ext cx="381000" cy="876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24" idx="1"/>
            </p:cNvCxnSpPr>
            <p:nvPr/>
          </p:nvCxnSpPr>
          <p:spPr>
            <a:xfrm flipV="1">
              <a:off x="3886200" y="1166515"/>
              <a:ext cx="381000" cy="800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200400" y="1357015"/>
              <a:ext cx="45720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f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d-1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3429000" y="1738015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3429000" y="1128415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181600" y="1211818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/>
                <a:t>⋯</a:t>
              </a:r>
              <a:endParaRPr lang="en-US" sz="48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781800" y="81915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⊕</a:t>
              </a:r>
              <a:endParaRPr lang="en-US" sz="24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477000" y="2042815"/>
              <a:ext cx="914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477000" y="1052215"/>
              <a:ext cx="30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6" idx="3"/>
            </p:cNvCxnSpPr>
            <p:nvPr/>
          </p:nvCxnSpPr>
          <p:spPr>
            <a:xfrm>
              <a:off x="7120354" y="1049983"/>
              <a:ext cx="271046" cy="22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391400" y="1052215"/>
              <a:ext cx="381000" cy="876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7391400" y="1242715"/>
              <a:ext cx="381000" cy="800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6705600" y="1433215"/>
              <a:ext cx="45720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f</a:t>
              </a:r>
              <a:r>
                <a:rPr lang="en-US" baseline="-25000" dirty="0">
                  <a:solidFill>
                    <a:srgbClr val="0000FF"/>
                  </a:solidFill>
                </a:rPr>
                <a:t>1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6934200" y="1814215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6934200" y="1204615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6063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50"/>
            <a:ext cx="8458200" cy="49339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Thm</a:t>
            </a:r>
            <a:r>
              <a:rPr lang="en-US" dirty="0" smtClean="0"/>
              <a:t>:”   </a:t>
            </a:r>
            <a:r>
              <a:rPr lang="en-US" sz="1800" dirty="0" smtClean="0"/>
              <a:t>(</a:t>
            </a:r>
            <a:r>
              <a:rPr lang="en-US" sz="1800" dirty="0" err="1" smtClean="0"/>
              <a:t>Luby-Rackoff</a:t>
            </a:r>
            <a:r>
              <a:rPr lang="en-US" sz="1800" dirty="0"/>
              <a:t> </a:t>
            </a:r>
            <a:r>
              <a:rPr lang="en-US" sz="1800" dirty="0" smtClean="0"/>
              <a:t>‘85):</a:t>
            </a:r>
          </a:p>
          <a:p>
            <a:pPr marL="0" indent="0">
              <a:spcBef>
                <a:spcPts val="2376"/>
              </a:spcBef>
              <a:buNone/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dirty="0" smtClean="0"/>
              <a:t>f:  K × </a:t>
            </a:r>
            <a:r>
              <a:rPr lang="en-US" dirty="0"/>
              <a:t>{0,1}</a:t>
            </a:r>
            <a:r>
              <a:rPr lang="en-US" baseline="30000" dirty="0"/>
              <a:t>n</a:t>
            </a:r>
            <a:r>
              <a:rPr lang="en-US" dirty="0"/>
              <a:t>  ⟶  {0,1}</a:t>
            </a:r>
            <a:r>
              <a:rPr lang="en-US" baseline="30000" dirty="0"/>
              <a:t>n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a secure PRF    </a:t>
            </a:r>
          </a:p>
          <a:p>
            <a:pPr marL="0" indent="0">
              <a:spcBef>
                <a:spcPts val="2376"/>
              </a:spcBef>
              <a:buNone/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dirty="0" smtClean="0"/>
              <a:t>⇒    3-round </a:t>
            </a:r>
            <a:r>
              <a:rPr lang="en-US" dirty="0" err="1" smtClean="0"/>
              <a:t>Feistel</a:t>
            </a:r>
            <a:r>
              <a:rPr lang="en-US" dirty="0" smtClean="0"/>
              <a:t>   F:  K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× {0,1</a:t>
            </a:r>
            <a:r>
              <a:rPr lang="en-US" dirty="0" smtClean="0"/>
              <a:t>}</a:t>
            </a:r>
            <a:r>
              <a:rPr lang="en-US" baseline="30000" dirty="0" smtClean="0"/>
              <a:t>2n</a:t>
            </a:r>
            <a:r>
              <a:rPr lang="en-US" dirty="0" smtClean="0"/>
              <a:t>  </a:t>
            </a:r>
            <a:r>
              <a:rPr lang="en-US" dirty="0"/>
              <a:t>⟶  {0,1</a:t>
            </a:r>
            <a:r>
              <a:rPr lang="en-US" dirty="0" smtClean="0"/>
              <a:t>}</a:t>
            </a:r>
            <a:r>
              <a:rPr lang="en-US" baseline="30000" dirty="0" smtClean="0"/>
              <a:t>2n</a:t>
            </a:r>
            <a:r>
              <a:rPr lang="en-US" dirty="0" smtClean="0"/>
              <a:t>   </a:t>
            </a:r>
            <a:r>
              <a:rPr lang="en-US" dirty="0"/>
              <a:t>a secure </a:t>
            </a:r>
            <a:r>
              <a:rPr lang="en-US" dirty="0" smtClean="0"/>
              <a:t>PRP</a:t>
            </a:r>
            <a:endParaRPr lang="en-US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553200" y="2502753"/>
            <a:ext cx="381000" cy="685800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baseline="-25000" dirty="0" smtClean="0">
                <a:solidFill>
                  <a:srgbClr val="0000FF"/>
                </a:solidFill>
              </a:rPr>
              <a:t>3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53200" y="3188553"/>
            <a:ext cx="381000" cy="685800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L</a:t>
            </a:r>
            <a:r>
              <a:rPr lang="en-US" baseline="-25000" dirty="0" smtClean="0">
                <a:solidFill>
                  <a:srgbClr val="0000FF"/>
                </a:solidFill>
              </a:rPr>
              <a:t>3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2431018"/>
            <a:ext cx="381000" cy="685800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3116818"/>
            <a:ext cx="381000" cy="685800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L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1600" y="387881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00400" y="2507218"/>
            <a:ext cx="381000" cy="685800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00400" y="3193018"/>
            <a:ext cx="381000" cy="685800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L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flipV="1">
            <a:off x="2209800" y="340995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⊕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05000" y="2647950"/>
            <a:ext cx="91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905000" y="363855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3"/>
          </p:cNvCxnSpPr>
          <p:nvPr/>
        </p:nvCxnSpPr>
        <p:spPr>
          <a:xfrm flipV="1">
            <a:off x="2548354" y="3638550"/>
            <a:ext cx="271046" cy="2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4" idx="1"/>
          </p:cNvCxnSpPr>
          <p:nvPr/>
        </p:nvCxnSpPr>
        <p:spPr>
          <a:xfrm flipV="1">
            <a:off x="2819400" y="2762250"/>
            <a:ext cx="381000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3" idx="1"/>
          </p:cNvCxnSpPr>
          <p:nvPr/>
        </p:nvCxnSpPr>
        <p:spPr>
          <a:xfrm>
            <a:off x="2819400" y="2647950"/>
            <a:ext cx="3810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133600" y="2876550"/>
            <a:ext cx="457200" cy="381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f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362200" y="264795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62200" y="325755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876800" y="2507218"/>
            <a:ext cx="381000" cy="685800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76800" y="3193018"/>
            <a:ext cx="381000" cy="685800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L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flipV="1">
            <a:off x="3886200" y="340995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⊕</a:t>
            </a:r>
            <a:endParaRPr lang="en-US" sz="2400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3581400" y="2647950"/>
            <a:ext cx="91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581400" y="363855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6" idx="3"/>
          </p:cNvCxnSpPr>
          <p:nvPr/>
        </p:nvCxnSpPr>
        <p:spPr>
          <a:xfrm flipV="1">
            <a:off x="4224754" y="3638550"/>
            <a:ext cx="271046" cy="2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5" idx="1"/>
          </p:cNvCxnSpPr>
          <p:nvPr/>
        </p:nvCxnSpPr>
        <p:spPr>
          <a:xfrm flipV="1">
            <a:off x="4495800" y="2762250"/>
            <a:ext cx="381000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" idx="1"/>
          </p:cNvCxnSpPr>
          <p:nvPr/>
        </p:nvCxnSpPr>
        <p:spPr>
          <a:xfrm>
            <a:off x="4495800" y="2647950"/>
            <a:ext cx="3810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810000" y="2876550"/>
            <a:ext cx="457200" cy="381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f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038600" y="264795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038600" y="325755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flipV="1">
            <a:off x="5562600" y="340995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⊕</a:t>
            </a:r>
            <a:endParaRPr lang="en-US" sz="2400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5257800" y="2647950"/>
            <a:ext cx="91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257800" y="363855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6" idx="3"/>
          </p:cNvCxnSpPr>
          <p:nvPr/>
        </p:nvCxnSpPr>
        <p:spPr>
          <a:xfrm flipV="1">
            <a:off x="5901154" y="3638550"/>
            <a:ext cx="271046" cy="2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172200" y="2762250"/>
            <a:ext cx="381000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172200" y="2647950"/>
            <a:ext cx="3810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486400" y="2876550"/>
            <a:ext cx="457200" cy="381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f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715000" y="264795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715000" y="325755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400800" y="387435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11040" y="3825360"/>
              <a:ext cx="8504280" cy="1008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040" y="3813840"/>
                <a:ext cx="8519760" cy="103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2855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DES:    16 round </a:t>
            </a:r>
            <a:r>
              <a:rPr lang="en-US" dirty="0" err="1" smtClean="0"/>
              <a:t>Feistel</a:t>
            </a:r>
            <a:r>
              <a:rPr lang="en-US" dirty="0" smtClean="0"/>
              <a:t>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990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smtClean="0"/>
              <a:t>f</a:t>
            </a:r>
            <a:r>
              <a:rPr lang="en-US" baseline="-25000" dirty="0" smtClean="0"/>
              <a:t>16</a:t>
            </a:r>
            <a:r>
              <a:rPr lang="en-US" dirty="0" smtClean="0"/>
              <a:t>:   </a:t>
            </a:r>
            <a:r>
              <a:rPr lang="en-US" dirty="0"/>
              <a:t>{0,1</a:t>
            </a:r>
            <a:r>
              <a:rPr lang="en-US" dirty="0" smtClean="0"/>
              <a:t>}</a:t>
            </a:r>
            <a:r>
              <a:rPr lang="en-US" baseline="30000" dirty="0" smtClean="0"/>
              <a:t>32</a:t>
            </a:r>
            <a:r>
              <a:rPr lang="en-US" dirty="0" smtClean="0"/>
              <a:t>  </a:t>
            </a:r>
            <a:r>
              <a:rPr lang="en-US" dirty="0"/>
              <a:t>⟶  {0,1</a:t>
            </a:r>
            <a:r>
              <a:rPr lang="en-US" dirty="0" smtClean="0"/>
              <a:t>}</a:t>
            </a:r>
            <a:r>
              <a:rPr lang="en-US" baseline="30000" dirty="0" smtClean="0"/>
              <a:t>32</a:t>
            </a:r>
            <a:r>
              <a:rPr lang="en-US" dirty="0" smtClean="0"/>
              <a:t>     ,      f</a:t>
            </a:r>
            <a:r>
              <a:rPr lang="en-US" baseline="-25000" dirty="0" smtClean="0"/>
              <a:t>i</a:t>
            </a:r>
            <a:r>
              <a:rPr lang="en-US" dirty="0" smtClean="0"/>
              <a:t>(x) = </a:t>
            </a:r>
            <a:r>
              <a:rPr lang="en-US" sz="3200" b="1" dirty="0" smtClean="0"/>
              <a:t>F</a:t>
            </a:r>
            <a:r>
              <a:rPr lang="en-US" dirty="0" smtClean="0"/>
              <a:t>(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i</a:t>
            </a:r>
            <a:r>
              <a:rPr lang="en-US" dirty="0" smtClean="0"/>
              <a:t>, x )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1933" y="2762250"/>
            <a:ext cx="609600" cy="1905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1933" y="466725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463060" y="3492623"/>
            <a:ext cx="86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  bits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27533" y="2762250"/>
            <a:ext cx="609600" cy="1905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75133" y="467891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7168660" y="3467224"/>
            <a:ext cx="86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  bits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95600" y="3117850"/>
            <a:ext cx="2895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90"/>
                </a:solidFill>
              </a:rPr>
              <a:t>16 round </a:t>
            </a:r>
            <a:br>
              <a:rPr lang="en-US" sz="2400" dirty="0" smtClean="0">
                <a:solidFill>
                  <a:srgbClr val="000090"/>
                </a:solidFill>
              </a:rPr>
            </a:br>
            <a:r>
              <a:rPr lang="en-US" sz="2400" dirty="0" err="1" smtClean="0">
                <a:solidFill>
                  <a:srgbClr val="000090"/>
                </a:solidFill>
              </a:rPr>
              <a:t>Feistel</a:t>
            </a:r>
            <a:r>
              <a:rPr lang="en-US" sz="2400" dirty="0" smtClean="0">
                <a:solidFill>
                  <a:srgbClr val="000090"/>
                </a:solidFill>
              </a:rPr>
              <a:t> network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676400" y="3359150"/>
            <a:ext cx="7620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72200" y="3346450"/>
            <a:ext cx="7620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/>
              <a:t>IP</a:t>
            </a:r>
            <a:r>
              <a:rPr lang="en-US" sz="2400" baseline="30000" dirty="0" smtClean="0"/>
              <a:t>-1</a:t>
            </a:r>
            <a:endParaRPr lang="en-US" baseline="30000" dirty="0"/>
          </a:p>
        </p:txBody>
      </p:sp>
      <p:cxnSp>
        <p:nvCxnSpPr>
          <p:cNvPr id="14" name="Straight Arrow Connector 13"/>
          <p:cNvCxnSpPr>
            <a:stCxn id="4" idx="3"/>
            <a:endCxn id="11" idx="2"/>
          </p:cNvCxnSpPr>
          <p:nvPr/>
        </p:nvCxnSpPr>
        <p:spPr>
          <a:xfrm flipV="1">
            <a:off x="1231533" y="3702050"/>
            <a:ext cx="444867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6"/>
            <a:endCxn id="10" idx="1"/>
          </p:cNvCxnSpPr>
          <p:nvPr/>
        </p:nvCxnSpPr>
        <p:spPr>
          <a:xfrm flipV="1">
            <a:off x="2438400" y="3689350"/>
            <a:ext cx="457200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2" idx="2"/>
          </p:cNvCxnSpPr>
          <p:nvPr/>
        </p:nvCxnSpPr>
        <p:spPr>
          <a:xfrm>
            <a:off x="5791200" y="368935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1"/>
          </p:cNvCxnSpPr>
          <p:nvPr/>
        </p:nvCxnSpPr>
        <p:spPr>
          <a:xfrm>
            <a:off x="6870333" y="371475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2895600" y="2038350"/>
            <a:ext cx="2895600" cy="1338997"/>
            <a:chOff x="2895600" y="2038350"/>
            <a:chExt cx="2895600" cy="1338997"/>
          </a:xfrm>
        </p:grpSpPr>
        <p:sp>
          <p:nvSpPr>
            <p:cNvPr id="21" name="Rectangle 20"/>
            <p:cNvSpPr/>
            <p:nvPr/>
          </p:nvSpPr>
          <p:spPr>
            <a:xfrm>
              <a:off x="3962400" y="2038350"/>
              <a:ext cx="685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90"/>
                  </a:solidFill>
                </a:rPr>
                <a:t>k</a:t>
              </a:r>
              <a:endParaRPr lang="en-US" dirty="0">
                <a:solidFill>
                  <a:srgbClr val="000090"/>
                </a:solidFill>
              </a:endParaRPr>
            </a:p>
          </p:txBody>
        </p:sp>
        <p:sp>
          <p:nvSpPr>
            <p:cNvPr id="22" name="Trapezoid 21"/>
            <p:cNvSpPr/>
            <p:nvPr/>
          </p:nvSpPr>
          <p:spPr bwMode="auto">
            <a:xfrm>
              <a:off x="2895600" y="2343150"/>
              <a:ext cx="2895600" cy="457200"/>
            </a:xfrm>
            <a:prstGeom prst="trapezoid">
              <a:avLst>
                <a:gd name="adj" fmla="val 219444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/>
                <a:t>k</a:t>
              </a:r>
              <a:r>
                <a:rPr lang="en-US" dirty="0" smtClean="0">
                  <a:latin typeface="+mn-lt"/>
                </a:rPr>
                <a:t>ey expansion</a:t>
              </a:r>
              <a:endParaRPr lang="en-US" dirty="0">
                <a:latin typeface="+mn-lt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895600" y="2813050"/>
              <a:ext cx="4572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000090"/>
                  </a:solidFill>
                </a:rPr>
                <a:t>k</a:t>
              </a:r>
              <a:r>
                <a:rPr lang="en-US" sz="2400" baseline="-25000" dirty="0" smtClean="0">
                  <a:solidFill>
                    <a:srgbClr val="000090"/>
                  </a:solidFill>
                </a:rPr>
                <a:t>1</a:t>
              </a:r>
              <a:endParaRPr lang="en-US" baseline="-25000" dirty="0">
                <a:solidFill>
                  <a:srgbClr val="00009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05200" y="2800350"/>
              <a:ext cx="4572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000090"/>
                  </a:solidFill>
                </a:rPr>
                <a:t>k</a:t>
              </a:r>
              <a:r>
                <a:rPr lang="en-US" sz="2400" baseline="-25000" dirty="0">
                  <a:solidFill>
                    <a:srgbClr val="000090"/>
                  </a:solidFill>
                </a:rPr>
                <a:t>2</a:t>
              </a:r>
              <a:endParaRPr lang="en-US" baseline="-25000" dirty="0">
                <a:solidFill>
                  <a:srgbClr val="00009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334000" y="2800350"/>
              <a:ext cx="4572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solidFill>
                    <a:srgbClr val="000090"/>
                  </a:solidFill>
                </a:rPr>
                <a:t>k</a:t>
              </a:r>
              <a:r>
                <a:rPr lang="en-US" sz="2400" baseline="-25000" dirty="0" smtClean="0">
                  <a:solidFill>
                    <a:srgbClr val="000090"/>
                  </a:solidFill>
                </a:rPr>
                <a:t>16</a:t>
              </a:r>
              <a:endParaRPr lang="en-US" baseline="-25000" dirty="0">
                <a:solidFill>
                  <a:srgbClr val="00009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06900" y="2546350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/>
                <a:t>⋯</a:t>
              </a:r>
              <a:endParaRPr lang="en-US" sz="4800" b="1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697383" y="4781550"/>
            <a:ext cx="347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invert, use keys in reverse order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/>
              <p14:cNvContentPartPr/>
              <p14:nvPr/>
            </p14:nvContentPartPr>
            <p14:xfrm>
              <a:off x="6978600" y="1551600"/>
              <a:ext cx="1172520" cy="522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4920" y="1537920"/>
                <a:ext cx="1196280" cy="54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2215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function    F(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i</a:t>
            </a:r>
            <a:r>
              <a:rPr lang="en-US" dirty="0" smtClean="0"/>
              <a:t>, x)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4629150"/>
            <a:ext cx="8419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S-box:  function {0,1}</a:t>
            </a:r>
            <a:r>
              <a:rPr lang="en-US" sz="2400" baseline="30000" dirty="0" smtClean="0"/>
              <a:t>6</a:t>
            </a:r>
            <a:r>
              <a:rPr lang="en-US" sz="2400" dirty="0" smtClean="0"/>
              <a:t> ⟶ {0,1}</a:t>
            </a:r>
            <a:r>
              <a:rPr lang="en-US" sz="2400" baseline="30000" dirty="0" smtClean="0"/>
              <a:t>4  </a:t>
            </a:r>
            <a:r>
              <a:rPr lang="en-US" sz="2400" dirty="0" smtClean="0"/>
              <a:t> ,  implemented as look-up table.</a:t>
            </a:r>
            <a:endParaRPr lang="en-US" sz="2400" baseline="30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70535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89440" y="700560"/>
              <a:ext cx="7339680" cy="3682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920" y="690120"/>
                <a:ext cx="7363800" cy="370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4867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S-boxes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990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i</a:t>
            </a:r>
            <a:r>
              <a:rPr lang="en-US" dirty="0" smtClean="0"/>
              <a:t>: {</a:t>
            </a:r>
            <a:r>
              <a:rPr lang="en-US" dirty="0"/>
              <a:t>0,1}</a:t>
            </a:r>
            <a:r>
              <a:rPr lang="en-US" baseline="30000" dirty="0"/>
              <a:t>6</a:t>
            </a:r>
            <a:r>
              <a:rPr lang="en-US" dirty="0"/>
              <a:t> ⟶ {0,1}</a:t>
            </a:r>
            <a:r>
              <a:rPr lang="en-US" baseline="30000" dirty="0"/>
              <a:t>4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-458" r="163"/>
          <a:stretch/>
        </p:blipFill>
        <p:spPr>
          <a:xfrm>
            <a:off x="990600" y="2647950"/>
            <a:ext cx="7338046" cy="18034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143000" y="3270250"/>
            <a:ext cx="70866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095500" y="2724150"/>
            <a:ext cx="0" cy="167640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216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Example:  a bad S-box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19150"/>
            <a:ext cx="87630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Suppose: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           S</a:t>
            </a:r>
            <a:r>
              <a:rPr lang="en-US" baseline="-25000" dirty="0" smtClean="0"/>
              <a:t>i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, …, x</a:t>
            </a:r>
            <a:r>
              <a:rPr lang="en-US" baseline="-25000" dirty="0" smtClean="0"/>
              <a:t>6</a:t>
            </a:r>
            <a:r>
              <a:rPr lang="en-US" dirty="0" smtClean="0"/>
              <a:t>) = </a:t>
            </a:r>
            <a:r>
              <a:rPr lang="en-US" sz="3200" dirty="0" smtClean="0"/>
              <a:t>(</a:t>
            </a:r>
            <a:r>
              <a:rPr lang="en-US" dirty="0" smtClean="0"/>
              <a:t> x</a:t>
            </a:r>
            <a:r>
              <a:rPr lang="en-US" baseline="-25000" dirty="0" smtClean="0"/>
              <a:t>2</a:t>
            </a:r>
            <a:r>
              <a:rPr lang="en-US" dirty="0" smtClean="0"/>
              <a:t>⨁x</a:t>
            </a:r>
            <a:r>
              <a:rPr lang="en-US" baseline="-25000" dirty="0" smtClean="0"/>
              <a:t>3</a:t>
            </a:r>
            <a:r>
              <a:rPr lang="en-US" dirty="0" smtClean="0"/>
              <a:t>,   x</a:t>
            </a:r>
            <a:r>
              <a:rPr lang="en-US" baseline="-25000" dirty="0" smtClean="0"/>
              <a:t>1</a:t>
            </a:r>
            <a:r>
              <a:rPr lang="en-US" dirty="0" smtClean="0"/>
              <a:t>⨁x</a:t>
            </a:r>
            <a:r>
              <a:rPr lang="en-US" baseline="-25000" dirty="0" smtClean="0"/>
              <a:t>4</a:t>
            </a:r>
            <a:r>
              <a:rPr lang="en-US" dirty="0" smtClean="0"/>
              <a:t>⨁x</a:t>
            </a:r>
            <a:r>
              <a:rPr lang="en-US" baseline="-25000" dirty="0" smtClean="0"/>
              <a:t>5</a:t>
            </a:r>
            <a:r>
              <a:rPr lang="en-US" dirty="0" smtClean="0"/>
              <a:t>,   x</a:t>
            </a:r>
            <a:r>
              <a:rPr lang="en-US" baseline="-25000" dirty="0" smtClean="0"/>
              <a:t>1</a:t>
            </a:r>
            <a:r>
              <a:rPr lang="en-US" dirty="0" smtClean="0"/>
              <a:t>⨁x</a:t>
            </a:r>
            <a:r>
              <a:rPr lang="en-US" baseline="-25000" dirty="0" smtClean="0"/>
              <a:t>6</a:t>
            </a:r>
            <a:r>
              <a:rPr lang="en-US" dirty="0" smtClean="0"/>
              <a:t>,   x</a:t>
            </a:r>
            <a:r>
              <a:rPr lang="en-US" baseline="-25000" dirty="0" smtClean="0"/>
              <a:t>2</a:t>
            </a:r>
            <a:r>
              <a:rPr lang="en-US" dirty="0" smtClean="0"/>
              <a:t>⨁x</a:t>
            </a:r>
            <a:r>
              <a:rPr lang="en-US" baseline="-25000" dirty="0" smtClean="0"/>
              <a:t>3</a:t>
            </a:r>
            <a:r>
              <a:rPr lang="en-US" dirty="0" smtClean="0"/>
              <a:t>⨁x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  <a:r>
              <a:rPr lang="en-US" sz="3200" dirty="0" smtClean="0"/>
              <a:t>)</a:t>
            </a:r>
          </a:p>
          <a:p>
            <a:pPr marL="0" indent="0">
              <a:spcBef>
                <a:spcPts val="4176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 written equivalently:     S</a:t>
            </a:r>
            <a:r>
              <a:rPr lang="en-US" baseline="-25000" dirty="0" smtClean="0"/>
              <a:t>i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dirty="0" smtClean="0"/>
              <a:t>) =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err="1" smtClean="0"/>
              <a:t>⋅</a:t>
            </a:r>
            <a:r>
              <a:rPr lang="en-US" b="1" dirty="0" err="1" smtClean="0"/>
              <a:t>x</a:t>
            </a:r>
            <a:r>
              <a:rPr lang="en-US" b="1" dirty="0" smtClean="0"/>
              <a:t>   </a:t>
            </a:r>
            <a:r>
              <a:rPr lang="en-US" sz="2000" dirty="0" smtClean="0"/>
              <a:t>(mod 2)</a:t>
            </a:r>
          </a:p>
          <a:p>
            <a:pPr marL="0" indent="0">
              <a:spcBef>
                <a:spcPts val="2376"/>
              </a:spcBef>
              <a:buNone/>
            </a:pPr>
            <a:endParaRPr lang="en-US" sz="2000" b="1" dirty="0"/>
          </a:p>
          <a:p>
            <a:pPr marL="0" indent="0">
              <a:spcBef>
                <a:spcPts val="2376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4776"/>
              </a:spcBef>
              <a:buNone/>
            </a:pPr>
            <a:r>
              <a:rPr lang="en-US" dirty="0" smtClean="0"/>
              <a:t>We say that S</a:t>
            </a:r>
            <a:r>
              <a:rPr lang="en-US" baseline="-25000" dirty="0" smtClean="0"/>
              <a:t>i</a:t>
            </a:r>
            <a:r>
              <a:rPr lang="en-US" dirty="0" smtClean="0"/>
              <a:t> is a linear function.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648200" y="3028950"/>
            <a:ext cx="14478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0 1 1 0 0 0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1 0 0 1 1 0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1 0 0 0 0 1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0 1 1 0 0 1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00800" y="3028950"/>
            <a:ext cx="304800" cy="1752600"/>
          </a:xfrm>
          <a:prstGeom prst="rect">
            <a:avLst/>
          </a:prstGeom>
          <a:solidFill>
            <a:srgbClr val="FCD5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x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x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x</a:t>
            </a:r>
            <a:r>
              <a:rPr lang="en-US" baseline="-25000" dirty="0" smtClean="0">
                <a:solidFill>
                  <a:srgbClr val="0000FF"/>
                </a:solidFill>
              </a:rPr>
              <a:t>3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x</a:t>
            </a:r>
            <a:r>
              <a:rPr lang="en-US" baseline="-25000" dirty="0" smtClean="0">
                <a:solidFill>
                  <a:srgbClr val="0000FF"/>
                </a:solidFill>
              </a:rPr>
              <a:t>4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x</a:t>
            </a:r>
            <a:r>
              <a:rPr lang="en-US" baseline="-25000" dirty="0" smtClean="0">
                <a:solidFill>
                  <a:srgbClr val="0000FF"/>
                </a:solidFill>
              </a:rPr>
              <a:t>5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x</a:t>
            </a:r>
            <a:r>
              <a:rPr lang="en-US" baseline="-25000" dirty="0" smtClean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3333750"/>
            <a:ext cx="24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0" y="3329285"/>
            <a:ext cx="33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sp>
        <p:nvSpPr>
          <p:cNvPr id="8" name="Rectangle 7"/>
          <p:cNvSpPr/>
          <p:nvPr/>
        </p:nvSpPr>
        <p:spPr>
          <a:xfrm>
            <a:off x="7391400" y="3028950"/>
            <a:ext cx="1143000" cy="1219200"/>
          </a:xfrm>
          <a:prstGeom prst="rect">
            <a:avLst/>
          </a:prstGeom>
          <a:solidFill>
            <a:srgbClr val="FCD5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x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⨁x</a:t>
            </a:r>
            <a:r>
              <a:rPr lang="en-US" baseline="-25000" dirty="0">
                <a:solidFill>
                  <a:srgbClr val="0000FF"/>
                </a:solidFill>
              </a:rPr>
              <a:t>3</a:t>
            </a:r>
            <a:endParaRPr lang="en-US" baseline="-25000" dirty="0" smtClean="0">
              <a:solidFill>
                <a:srgbClr val="0000FF"/>
              </a:solidFill>
            </a:endParaRP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x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⨁x</a:t>
            </a:r>
            <a:r>
              <a:rPr lang="en-US" baseline="-25000" dirty="0">
                <a:solidFill>
                  <a:srgbClr val="0000FF"/>
                </a:solidFill>
              </a:rPr>
              <a:t>4</a:t>
            </a:r>
            <a:r>
              <a:rPr lang="en-US" dirty="0">
                <a:solidFill>
                  <a:srgbClr val="0000FF"/>
                </a:solidFill>
              </a:rPr>
              <a:t>⨁x</a:t>
            </a:r>
            <a:r>
              <a:rPr lang="en-US" baseline="-25000" dirty="0">
                <a:solidFill>
                  <a:srgbClr val="0000FF"/>
                </a:solidFill>
              </a:rPr>
              <a:t>5</a:t>
            </a:r>
            <a:endParaRPr lang="en-US" baseline="-25000" dirty="0" smtClean="0">
              <a:solidFill>
                <a:srgbClr val="0000FF"/>
              </a:solidFill>
            </a:endParaRP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x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⨁x</a:t>
            </a:r>
            <a:r>
              <a:rPr lang="en-US" baseline="-25000" dirty="0">
                <a:solidFill>
                  <a:srgbClr val="0000FF"/>
                </a:solidFill>
              </a:rPr>
              <a:t>6</a:t>
            </a:r>
            <a:endParaRPr lang="en-US" baseline="-25000" dirty="0" smtClean="0">
              <a:solidFill>
                <a:srgbClr val="0000FF"/>
              </a:solidFill>
            </a:endParaRP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x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⨁x</a:t>
            </a:r>
            <a:r>
              <a:rPr lang="en-US" baseline="-25000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FF"/>
                </a:solidFill>
              </a:rPr>
              <a:t>⨁x</a:t>
            </a:r>
            <a:r>
              <a:rPr lang="en-US" baseline="-25000" dirty="0">
                <a:solidFill>
                  <a:srgbClr val="0000FF"/>
                </a:solidFill>
              </a:rPr>
              <a:t>6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787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Example:  a bad S-box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66750"/>
            <a:ext cx="8915400" cy="4324350"/>
          </a:xfrm>
        </p:spPr>
        <p:txBody>
          <a:bodyPr/>
          <a:lstStyle/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Then entire DES cipher would be linear:</a:t>
            </a:r>
            <a:r>
              <a:rPr lang="en-US" sz="2000" dirty="0"/>
              <a:t> </a:t>
            </a:r>
            <a:r>
              <a:rPr lang="en-US" sz="2000" dirty="0" smtClean="0"/>
              <a:t>    ∃fixed binary matrix B </a:t>
            </a:r>
            <a:r>
              <a:rPr lang="en-US" sz="2000" dirty="0" err="1" smtClean="0"/>
              <a:t>s.t.</a:t>
            </a:r>
            <a:endParaRPr lang="en-US" sz="2000" dirty="0" smtClean="0"/>
          </a:p>
          <a:p>
            <a:pPr marL="0" indent="0">
              <a:spcBef>
                <a:spcPts val="2376"/>
              </a:spcBef>
              <a:buNone/>
            </a:pPr>
            <a:endParaRPr lang="en-US" sz="2000" dirty="0"/>
          </a:p>
          <a:p>
            <a:pPr marL="0" indent="0">
              <a:spcBef>
                <a:spcPts val="2376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2376"/>
              </a:spcBef>
              <a:buNone/>
            </a:pPr>
            <a:endParaRPr lang="en-US" sz="2000" dirty="0"/>
          </a:p>
          <a:p>
            <a:pPr marL="0" indent="0">
              <a:spcBef>
                <a:spcPts val="2376"/>
              </a:spcBef>
              <a:buNone/>
            </a:pPr>
            <a:endParaRPr lang="en-US" sz="2000" dirty="0"/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But then:    DES(k,m</a:t>
            </a:r>
            <a:r>
              <a:rPr lang="en-US" baseline="-25000" dirty="0" smtClean="0"/>
              <a:t>1</a:t>
            </a:r>
            <a:r>
              <a:rPr lang="en-US" dirty="0" smtClean="0"/>
              <a:t>) ⨁ DES(k,m</a:t>
            </a:r>
            <a:r>
              <a:rPr lang="en-US" baseline="-25000" dirty="0" smtClean="0"/>
              <a:t>2</a:t>
            </a:r>
            <a:r>
              <a:rPr lang="en-US" dirty="0" smtClean="0"/>
              <a:t>) ⨁ DES(k,m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1758950"/>
            <a:ext cx="14478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0600" y="1758950"/>
            <a:ext cx="304800" cy="1752600"/>
          </a:xfrm>
          <a:prstGeom prst="rect">
            <a:avLst/>
          </a:prstGeom>
          <a:solidFill>
            <a:srgbClr val="FCD5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m</a:t>
            </a:r>
            <a:endParaRPr lang="en-US" sz="2000" dirty="0" smtClean="0">
              <a:solidFill>
                <a:srgbClr val="0000FF"/>
              </a:solidFill>
            </a:endParaRP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k</a:t>
            </a:r>
            <a:r>
              <a:rPr lang="en-US" sz="2000" baseline="-25000" dirty="0" smtClean="0">
                <a:solidFill>
                  <a:srgbClr val="0000FF"/>
                </a:solidFill>
              </a:rPr>
              <a:t>1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k</a:t>
            </a:r>
            <a:r>
              <a:rPr lang="en-US" sz="2000" baseline="-25000" dirty="0" smtClean="0">
                <a:solidFill>
                  <a:srgbClr val="0000FF"/>
                </a:solidFill>
              </a:rPr>
              <a:t>2</a:t>
            </a:r>
          </a:p>
          <a:p>
            <a:pPr algn="ctr"/>
            <a:endParaRPr lang="en-US" sz="2000" baseline="-25000" dirty="0" smtClean="0">
              <a:solidFill>
                <a:srgbClr val="0000FF"/>
              </a:solidFill>
            </a:endParaRPr>
          </a:p>
          <a:p>
            <a:pPr algn="ctr"/>
            <a:endParaRPr lang="en-US" sz="2000" baseline="-25000" dirty="0" smtClean="0">
              <a:solidFill>
                <a:srgbClr val="0000FF"/>
              </a:solidFill>
            </a:endParaRPr>
          </a:p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k</a:t>
            </a:r>
            <a:r>
              <a:rPr lang="en-US" sz="2000" baseline="-25000" dirty="0" smtClean="0">
                <a:solidFill>
                  <a:srgbClr val="0000FF"/>
                </a:solidFill>
              </a:rPr>
              <a:t>16</a:t>
            </a:r>
          </a:p>
          <a:p>
            <a:pPr algn="ctr"/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5800" y="2063750"/>
            <a:ext cx="24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2059285"/>
            <a:ext cx="33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1200" y="1758950"/>
            <a:ext cx="304800" cy="990600"/>
          </a:xfrm>
          <a:prstGeom prst="rect">
            <a:avLst/>
          </a:prstGeom>
          <a:solidFill>
            <a:srgbClr val="FCD5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c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5200" y="142875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832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67000" y="198755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62500" y="2560419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⋮</a:t>
            </a:r>
            <a:endParaRPr lang="en-US" sz="3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" y="1911350"/>
            <a:ext cx="1537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DES(</a:t>
            </a:r>
            <a:r>
              <a:rPr lang="en-US" sz="2400" dirty="0" err="1" smtClean="0"/>
              <a:t>k,m</a:t>
            </a:r>
            <a:r>
              <a:rPr lang="en-US" sz="2400" dirty="0" smtClean="0"/>
              <a:t>) = 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248400" y="3786485"/>
            <a:ext cx="2964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DES(k, m</a:t>
            </a:r>
            <a:r>
              <a:rPr lang="en-US" sz="2400" baseline="-25000" dirty="0"/>
              <a:t>1</a:t>
            </a:r>
            <a:r>
              <a:rPr lang="en-US" sz="2400" dirty="0"/>
              <a:t>⨁m</a:t>
            </a:r>
            <a:r>
              <a:rPr lang="en-US" sz="2400" baseline="-25000" dirty="0"/>
              <a:t>2</a:t>
            </a:r>
            <a:r>
              <a:rPr lang="en-US" sz="2400" dirty="0"/>
              <a:t>⨁m</a:t>
            </a:r>
            <a:r>
              <a:rPr lang="en-US" sz="2400" baseline="-25000" dirty="0"/>
              <a:t>3</a:t>
            </a:r>
            <a:r>
              <a:rPr lang="en-US" sz="2400" dirty="0"/>
              <a:t>)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143119" y="4222750"/>
            <a:ext cx="6238881" cy="800100"/>
            <a:chOff x="2143119" y="4222750"/>
            <a:chExt cx="6238881" cy="800100"/>
          </a:xfrm>
        </p:grpSpPr>
        <p:sp>
          <p:nvSpPr>
            <p:cNvPr id="16" name="TextBox 15"/>
            <p:cNvSpPr txBox="1"/>
            <p:nvPr/>
          </p:nvSpPr>
          <p:spPr>
            <a:xfrm>
              <a:off x="2143119" y="4337050"/>
              <a:ext cx="51251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  <a:r>
                <a:rPr lang="en-US" sz="2400" dirty="0" smtClean="0"/>
                <a:t>         ⨁      B            ⨁       B            =     B </a:t>
              </a:r>
              <a:endParaRPr lang="en-US" sz="2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38400" y="4222750"/>
              <a:ext cx="304800" cy="762000"/>
            </a:xfrm>
            <a:prstGeom prst="rect">
              <a:avLst/>
            </a:prstGeom>
            <a:solidFill>
              <a:srgbClr val="FCD5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m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1</a:t>
              </a:r>
            </a:p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k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62400" y="4260850"/>
              <a:ext cx="304800" cy="762000"/>
            </a:xfrm>
            <a:prstGeom prst="rect">
              <a:avLst/>
            </a:prstGeom>
            <a:solidFill>
              <a:srgbClr val="FCD5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m</a:t>
              </a:r>
              <a:r>
                <a:rPr lang="en-US" baseline="-25000" dirty="0">
                  <a:solidFill>
                    <a:srgbClr val="0000FF"/>
                  </a:solidFill>
                </a:rPr>
                <a:t>2</a:t>
              </a:r>
              <a:endParaRPr lang="en-US" baseline="-25000" dirty="0" smtClean="0">
                <a:solidFill>
                  <a:srgbClr val="0000FF"/>
                </a:solidFill>
              </a:endParaRPr>
            </a:p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k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38800" y="4260850"/>
              <a:ext cx="304800" cy="762000"/>
            </a:xfrm>
            <a:prstGeom prst="rect">
              <a:avLst/>
            </a:prstGeom>
            <a:solidFill>
              <a:srgbClr val="FCD5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m</a:t>
              </a:r>
              <a:r>
                <a:rPr lang="en-US" baseline="-25000" dirty="0">
                  <a:solidFill>
                    <a:srgbClr val="0000FF"/>
                  </a:solidFill>
                </a:rPr>
                <a:t>3</a:t>
              </a:r>
              <a:endParaRPr lang="en-US" baseline="-25000" dirty="0" smtClean="0">
                <a:solidFill>
                  <a:srgbClr val="0000FF"/>
                </a:solidFill>
              </a:endParaRPr>
            </a:p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k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62800" y="4241800"/>
              <a:ext cx="1219200" cy="762000"/>
            </a:xfrm>
            <a:prstGeom prst="rect">
              <a:avLst/>
            </a:prstGeom>
            <a:solidFill>
              <a:srgbClr val="FCD5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m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1</a:t>
              </a:r>
              <a:r>
                <a:rPr lang="en-US" dirty="0">
                  <a:solidFill>
                    <a:srgbClr val="0000FF"/>
                  </a:solidFill>
                </a:rPr>
                <a:t>⨁m</a:t>
              </a:r>
              <a:r>
                <a:rPr lang="en-US" baseline="-25000" dirty="0">
                  <a:solidFill>
                    <a:srgbClr val="0000FF"/>
                  </a:solidFill>
                </a:rPr>
                <a:t>2</a:t>
              </a:r>
              <a:r>
                <a:rPr lang="en-US" dirty="0">
                  <a:solidFill>
                    <a:srgbClr val="0000FF"/>
                  </a:solidFill>
                </a:rPr>
                <a:t>⨁m</a:t>
              </a:r>
              <a:r>
                <a:rPr lang="en-US" baseline="-25000" dirty="0">
                  <a:solidFill>
                    <a:srgbClr val="0000FF"/>
                  </a:solidFill>
                </a:rPr>
                <a:t>3</a:t>
              </a:r>
              <a:endParaRPr lang="en-US" baseline="-25000" dirty="0" smtClean="0">
                <a:solidFill>
                  <a:srgbClr val="0000FF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rgbClr val="0000FF"/>
                  </a:solidFill>
                </a:rPr>
                <a:t>k⨁k⨁k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629400" y="2075418"/>
            <a:ext cx="92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(mod 2)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/>
              <p14:cNvContentPartPr/>
              <p14:nvPr/>
            </p14:nvContentPartPr>
            <p14:xfrm>
              <a:off x="240120" y="4140000"/>
              <a:ext cx="721440" cy="6436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960" y="4132440"/>
                <a:ext cx="743760" cy="66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5411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S-boxes and P-box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71550"/>
            <a:ext cx="8289449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Choosing the S-boxes and P-box at random would result </a:t>
            </a:r>
            <a:br>
              <a:rPr lang="en-US" sz="2400" dirty="0" smtClean="0"/>
            </a:br>
            <a:r>
              <a:rPr lang="en-US" sz="2400" dirty="0" smtClean="0"/>
              <a:t>in an insecure block cipher   </a:t>
            </a:r>
            <a:r>
              <a:rPr lang="en-US" sz="2000" dirty="0" smtClean="0"/>
              <a:t>(key recovery after ≈2</a:t>
            </a:r>
            <a:r>
              <a:rPr lang="en-US" sz="2000" baseline="30000" dirty="0" smtClean="0"/>
              <a:t>24 </a:t>
            </a:r>
            <a:r>
              <a:rPr lang="en-US" sz="2000" dirty="0" smtClean="0"/>
              <a:t>outputs)   </a:t>
            </a:r>
            <a:r>
              <a:rPr lang="en-US" dirty="0" smtClean="0"/>
              <a:t>[BS’89]</a:t>
            </a:r>
          </a:p>
          <a:p>
            <a:pPr>
              <a:spcBef>
                <a:spcPts val="1800"/>
              </a:spcBef>
            </a:pPr>
            <a:endParaRPr lang="en-US" sz="2400" dirty="0" smtClean="0"/>
          </a:p>
          <a:p>
            <a:pPr>
              <a:spcBef>
                <a:spcPts val="1800"/>
              </a:spcBef>
            </a:pPr>
            <a:r>
              <a:rPr lang="en-US" sz="2400" dirty="0" smtClean="0"/>
              <a:t>Several rules used in choice of S and P boxes: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sz="2400" dirty="0" smtClean="0"/>
              <a:t>No output bit should be close to a linear </a:t>
            </a:r>
            <a:r>
              <a:rPr lang="en-US" sz="2400" dirty="0" err="1" smtClean="0"/>
              <a:t>func</a:t>
            </a:r>
            <a:r>
              <a:rPr lang="en-US" sz="2400" dirty="0" smtClean="0"/>
              <a:t>. of the input bits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sz="2400" dirty="0" smtClean="0"/>
              <a:t>S-boxes are 4-to-1 maps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721953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⋮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250883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57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Block ciphers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Exhaustive Search Attacks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83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Ciphers Built by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81450"/>
            <a:ext cx="8153400" cy="1028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R(</a:t>
            </a:r>
            <a:r>
              <a:rPr lang="en-US" dirty="0" err="1" smtClean="0"/>
              <a:t>k,m</a:t>
            </a:r>
            <a:r>
              <a:rPr lang="en-US" dirty="0" smtClean="0"/>
              <a:t>) is called a </a:t>
            </a:r>
            <a:r>
              <a:rPr lang="en-US" b="0" dirty="0" smtClean="0"/>
              <a:t>round function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b="0" dirty="0" smtClean="0"/>
              <a:t>		</a:t>
            </a:r>
            <a:r>
              <a:rPr lang="en-US" b="1" dirty="0" smtClean="0"/>
              <a:t>for  3DES (n=48),      for AES-128  (n=10)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009104" y="1143000"/>
            <a:ext cx="11430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key  k</a:t>
            </a:r>
            <a:endParaRPr lang="en-US" dirty="0">
              <a:latin typeface="+mn-lt"/>
            </a:endParaRPr>
          </a:p>
        </p:txBody>
      </p:sp>
      <p:sp>
        <p:nvSpPr>
          <p:cNvPr id="7" name="Trapezoid 6"/>
          <p:cNvSpPr/>
          <p:nvPr/>
        </p:nvSpPr>
        <p:spPr bwMode="auto">
          <a:xfrm>
            <a:off x="1752600" y="1428750"/>
            <a:ext cx="5638800" cy="685800"/>
          </a:xfrm>
          <a:prstGeom prst="trapezoid">
            <a:avLst>
              <a:gd name="adj" fmla="val 243342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6948" y="1600200"/>
            <a:ext cx="1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key expansion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752600" y="211455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1</a:t>
            </a:r>
            <a:endParaRPr lang="en-US" sz="20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895600" y="211455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2</a:t>
            </a:r>
            <a:endParaRPr lang="en-US" sz="2000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038600" y="211455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781800" y="211455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err="1" smtClean="0">
                <a:latin typeface="+mn-lt"/>
              </a:rPr>
              <a:t>k</a:t>
            </a:r>
            <a:r>
              <a:rPr lang="en-US" sz="2000" baseline="-25000" dirty="0" err="1" smtClean="0">
                <a:latin typeface="+mn-lt"/>
              </a:rPr>
              <a:t>n</a:t>
            </a:r>
            <a:endParaRPr lang="en-US" sz="20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6200000">
            <a:off x="1647827" y="2962274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 bwMode="auto">
          <a:xfrm rot="16200000">
            <a:off x="2828924" y="2962274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 bwMode="auto">
          <a:xfrm rot="16200000">
            <a:off x="3971924" y="2962274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3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 bwMode="auto">
          <a:xfrm rot="16200000">
            <a:off x="6715124" y="2962274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</a:t>
            </a:r>
            <a:r>
              <a:rPr lang="en-US" dirty="0" err="1" smtClean="0">
                <a:latin typeface="+mn-lt"/>
              </a:rPr>
              <a:t>k</a:t>
            </a:r>
            <a:r>
              <a:rPr lang="en-US" baseline="-25000" dirty="0" err="1" smtClean="0">
                <a:latin typeface="+mn-lt"/>
              </a:rPr>
              <a:t>n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rot="5400000">
            <a:off x="1885950" y="2628701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>
            <a:off x="3029744" y="2628105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5400000">
            <a:off x="4172744" y="2628105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5400000">
            <a:off x="6915944" y="2628105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2438400" y="3257549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3581400" y="3256358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4724400" y="3257549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6400800" y="3257549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7467600" y="3257549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1295400" y="3257549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5257800" y="3257549"/>
            <a:ext cx="1143000" cy="119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62000" y="2962930"/>
            <a:ext cx="471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m</a:t>
            </a:r>
            <a:endParaRPr lang="en-US" dirty="0" smtClean="0"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01000" y="295275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c</a:t>
            </a: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3134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Exhaustive Search for block cipher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0"/>
            <a:ext cx="8839200" cy="409575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Goal</a:t>
            </a:r>
            <a:r>
              <a:rPr lang="en-US" dirty="0" smtClean="0"/>
              <a:t>:   given a few input output pairs  </a:t>
            </a:r>
            <a:r>
              <a:rPr lang="en-US" sz="3200" dirty="0" smtClean="0"/>
              <a:t>(</a:t>
            </a:r>
            <a:r>
              <a:rPr lang="en-US" dirty="0" smtClean="0"/>
              <a:t>m</a:t>
            </a:r>
            <a:r>
              <a:rPr lang="en-US" baseline="-25000" dirty="0" smtClean="0"/>
              <a:t>i</a:t>
            </a:r>
            <a:r>
              <a:rPr lang="en-US" dirty="0" smtClean="0"/>
              <a:t>, c</a:t>
            </a:r>
            <a:r>
              <a:rPr lang="en-US" baseline="-25000" dirty="0" smtClean="0"/>
              <a:t>i</a:t>
            </a:r>
            <a:r>
              <a:rPr lang="en-US" dirty="0" smtClean="0"/>
              <a:t> = E(k, m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  <a:r>
              <a:rPr lang="en-US" sz="3200" dirty="0" smtClean="0"/>
              <a:t>)</a:t>
            </a: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=1,..,3</a:t>
            </a:r>
            <a:br>
              <a:rPr lang="en-US" dirty="0" smtClean="0"/>
            </a:br>
            <a:r>
              <a:rPr lang="en-US" dirty="0" smtClean="0"/>
              <a:t>	find key k.</a:t>
            </a:r>
            <a:endParaRPr lang="en-US" dirty="0"/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Lemma:   Suppose DES is an </a:t>
            </a:r>
            <a:r>
              <a:rPr lang="en-US" b="1" i="1" dirty="0" smtClean="0"/>
              <a:t>ideal cipher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( 2</a:t>
            </a:r>
            <a:r>
              <a:rPr lang="en-US" baseline="30000" dirty="0" smtClean="0"/>
              <a:t>56</a:t>
            </a:r>
            <a:r>
              <a:rPr lang="en-US" dirty="0" smtClean="0"/>
              <a:t> random invertible functions                                       )</a:t>
            </a:r>
          </a:p>
          <a:p>
            <a:pPr marL="0" indent="0">
              <a:buNone/>
            </a:pPr>
            <a:r>
              <a:rPr lang="en-US" dirty="0" smtClean="0"/>
              <a:t>     Then ∀ m, c   there is at most </a:t>
            </a:r>
            <a:r>
              <a:rPr lang="en-US" b="1" u="sng" dirty="0" smtClean="0"/>
              <a:t>one</a:t>
            </a:r>
            <a:r>
              <a:rPr lang="en-US" dirty="0" smtClean="0"/>
              <a:t> key k </a:t>
            </a:r>
            <a:r>
              <a:rPr lang="en-US" dirty="0" err="1" smtClean="0"/>
              <a:t>s.t.</a:t>
            </a:r>
            <a:r>
              <a:rPr lang="en-US" dirty="0" smtClean="0"/>
              <a:t>    c </a:t>
            </a:r>
            <a:r>
              <a:rPr lang="en-US" dirty="0"/>
              <a:t>= DES(k, m</a:t>
            </a:r>
            <a:r>
              <a:rPr lang="en-US" dirty="0" smtClean="0"/>
              <a:t>) 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Proof: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3619440"/>
            <a:ext cx="3382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with prob. ≥ 1 – 1/256 ≈ 99.5%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975960" y="2602440"/>
              <a:ext cx="7867800" cy="23097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3720" y="2592360"/>
                <a:ext cx="7887600" cy="23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0118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Exhaustive Search for block cipher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5344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two </a:t>
            </a:r>
            <a:r>
              <a:rPr lang="en-US" dirty="0" smtClean="0"/>
              <a:t>DES pairs   </a:t>
            </a:r>
            <a:r>
              <a:rPr lang="en-US" sz="3200" dirty="0" smtClean="0"/>
              <a:t>(</a:t>
            </a: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, c</a:t>
            </a:r>
            <a:r>
              <a:rPr lang="en-US" baseline="-25000" dirty="0" smtClean="0"/>
              <a:t>1</a:t>
            </a:r>
            <a:r>
              <a:rPr lang="en-US" dirty="0" smtClean="0"/>
              <a:t>=DES</a:t>
            </a:r>
            <a:r>
              <a:rPr lang="en-US" dirty="0"/>
              <a:t>(k, </a:t>
            </a: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r>
              <a:rPr lang="en-US" sz="3200" dirty="0" smtClean="0"/>
              <a:t>)</a:t>
            </a:r>
            <a:r>
              <a:rPr lang="en-US" dirty="0" smtClean="0"/>
              <a:t>,   </a:t>
            </a:r>
            <a:r>
              <a:rPr lang="en-US" sz="3200" dirty="0" smtClean="0"/>
              <a:t>(</a:t>
            </a: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, c</a:t>
            </a:r>
            <a:r>
              <a:rPr lang="en-US" baseline="-25000" dirty="0" smtClean="0"/>
              <a:t>2</a:t>
            </a:r>
            <a:r>
              <a:rPr lang="en-US" dirty="0" smtClean="0"/>
              <a:t>=DES</a:t>
            </a:r>
            <a:r>
              <a:rPr lang="en-US" dirty="0"/>
              <a:t>(k, </a:t>
            </a: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r>
              <a:rPr lang="en-US" sz="3200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unicity</a:t>
            </a:r>
            <a:r>
              <a:rPr lang="en-US" dirty="0" smtClean="0"/>
              <a:t> prob. ≈  1 - 1/2</a:t>
            </a:r>
            <a:r>
              <a:rPr lang="en-US" baseline="30000" dirty="0" smtClean="0"/>
              <a:t>71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For AES-128:    </a:t>
            </a:r>
            <a:r>
              <a:rPr lang="en-US" dirty="0" smtClean="0"/>
              <a:t>given two </a:t>
            </a:r>
            <a:r>
              <a:rPr lang="en-US" dirty="0" err="1" smtClean="0"/>
              <a:t>inp</a:t>
            </a:r>
            <a:r>
              <a:rPr lang="en-US" dirty="0" smtClean="0"/>
              <a:t>/out pairs</a:t>
            </a:r>
            <a:r>
              <a:rPr lang="en-US" dirty="0"/>
              <a:t>, </a:t>
            </a:r>
            <a:r>
              <a:rPr lang="en-US" dirty="0" err="1"/>
              <a:t>unicity</a:t>
            </a:r>
            <a:r>
              <a:rPr lang="en-US" dirty="0"/>
              <a:t> prob. ≈  </a:t>
            </a:r>
            <a:r>
              <a:rPr lang="en-US" dirty="0" smtClean="0"/>
              <a:t>1 - 1/2</a:t>
            </a:r>
            <a:r>
              <a:rPr lang="en-US" baseline="30000" dirty="0" smtClean="0"/>
              <a:t>128</a:t>
            </a:r>
            <a:endParaRPr lang="en-US" baseline="30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⇒  two input/output pairs are enough for exhaustive key search.</a:t>
            </a:r>
            <a:endParaRPr lang="en-US" dirty="0"/>
          </a:p>
          <a:p>
            <a:pPr marL="0" indent="0">
              <a:buNone/>
            </a:pPr>
            <a:endParaRPr lang="en-US" baseline="30000" dirty="0" smtClean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993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4600" y="825500"/>
            <a:ext cx="1447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2400" y="825500"/>
            <a:ext cx="1447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10200" y="825500"/>
            <a:ext cx="1447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DES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42950"/>
            <a:ext cx="8534400" cy="432435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914400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msg</a:t>
            </a:r>
            <a:r>
              <a:rPr lang="en-US" dirty="0" smtClean="0"/>
              <a:t> =   </a:t>
            </a:r>
            <a:r>
              <a:rPr lang="en-US" dirty="0" smtClean="0">
                <a:latin typeface="Courier New"/>
                <a:cs typeface="Courier New"/>
              </a:rPr>
              <a:t>“The unknown messages is: XXXX … “</a:t>
            </a:r>
          </a:p>
          <a:p>
            <a:pPr marL="0" indent="0">
              <a:buNone/>
              <a:tabLst>
                <a:tab pos="914400" algn="l"/>
              </a:tabLst>
            </a:pPr>
            <a:r>
              <a:rPr lang="en-US" dirty="0" smtClean="0"/>
              <a:t>	CT    =              c</a:t>
            </a:r>
            <a:r>
              <a:rPr lang="en-US" baseline="-25000" dirty="0" smtClean="0"/>
              <a:t>1 </a:t>
            </a:r>
            <a:r>
              <a:rPr lang="en-US" dirty="0" smtClean="0"/>
              <a:t>                   c</a:t>
            </a:r>
            <a:r>
              <a:rPr lang="en-US" baseline="-25000" dirty="0" smtClean="0"/>
              <a:t>2</a:t>
            </a:r>
            <a:r>
              <a:rPr lang="en-US" dirty="0" smtClean="0"/>
              <a:t>                c</a:t>
            </a:r>
            <a:r>
              <a:rPr lang="en-US" baseline="-25000" dirty="0" smtClean="0"/>
              <a:t>3                         </a:t>
            </a:r>
            <a:r>
              <a:rPr lang="en-US" dirty="0" smtClean="0"/>
              <a:t>c</a:t>
            </a:r>
            <a:r>
              <a:rPr lang="en-US" baseline="-25000" dirty="0" smtClean="0"/>
              <a:t>4</a:t>
            </a:r>
          </a:p>
          <a:p>
            <a:pPr marL="0" indent="0">
              <a:buNone/>
              <a:tabLst>
                <a:tab pos="914400" algn="l"/>
              </a:tabLst>
            </a:pPr>
            <a:endParaRPr lang="en-US" baseline="-25000" dirty="0"/>
          </a:p>
          <a:p>
            <a:pPr marL="0" indent="0">
              <a:buNone/>
              <a:tabLst>
                <a:tab pos="914400" algn="l"/>
              </a:tabLst>
            </a:pPr>
            <a:r>
              <a:rPr lang="en-US" b="1" dirty="0" smtClean="0"/>
              <a:t>Goal</a:t>
            </a:r>
            <a:r>
              <a:rPr lang="en-US" dirty="0" smtClean="0"/>
              <a:t>:    find   k ∈ {</a:t>
            </a:r>
            <a:r>
              <a:rPr lang="en-US" dirty="0"/>
              <a:t>0,1</a:t>
            </a:r>
            <a:r>
              <a:rPr lang="en-US" dirty="0" smtClean="0"/>
              <a:t>}</a:t>
            </a:r>
            <a:r>
              <a:rPr lang="en-US" baseline="30000" dirty="0" smtClean="0"/>
              <a:t>56</a:t>
            </a:r>
            <a:r>
              <a:rPr lang="en-US" dirty="0" smtClean="0"/>
              <a:t>   </a:t>
            </a:r>
            <a:r>
              <a:rPr lang="en-US" dirty="0" err="1" smtClean="0"/>
              <a:t>s.t.</a:t>
            </a:r>
            <a:r>
              <a:rPr lang="en-US" dirty="0" smtClean="0"/>
              <a:t>    DES(k, m</a:t>
            </a:r>
            <a:r>
              <a:rPr lang="en-US" baseline="-25000" dirty="0" smtClean="0"/>
              <a:t>i</a:t>
            </a:r>
            <a:r>
              <a:rPr lang="en-US" dirty="0" smtClean="0"/>
              <a:t>) = c</a:t>
            </a:r>
            <a:r>
              <a:rPr lang="en-US" baseline="-25000" dirty="0" smtClean="0"/>
              <a:t>i </a:t>
            </a:r>
            <a:r>
              <a:rPr lang="en-US" dirty="0" smtClean="0"/>
              <a:t>  for  </a:t>
            </a:r>
            <a:r>
              <a:rPr lang="en-US" dirty="0" err="1" smtClean="0"/>
              <a:t>i</a:t>
            </a:r>
            <a:r>
              <a:rPr lang="en-US" dirty="0" smtClean="0"/>
              <a:t>=1,2,3 </a:t>
            </a:r>
            <a:endParaRPr lang="en-US" dirty="0"/>
          </a:p>
          <a:p>
            <a:pPr marL="0" indent="0">
              <a:spcBef>
                <a:spcPts val="2376"/>
              </a:spcBef>
              <a:buNone/>
              <a:tabLst>
                <a:tab pos="914400" algn="l"/>
              </a:tabLst>
            </a:pPr>
            <a:r>
              <a:rPr lang="en-US" dirty="0" smtClean="0"/>
              <a:t>1997:   Internet search  --  </a:t>
            </a:r>
            <a:r>
              <a:rPr lang="en-US" b="1" dirty="0" smtClean="0"/>
              <a:t>3 months</a:t>
            </a:r>
          </a:p>
          <a:p>
            <a:pPr marL="0" indent="0">
              <a:buNone/>
              <a:tabLst>
                <a:tab pos="914400" algn="l"/>
              </a:tabLst>
            </a:pPr>
            <a:r>
              <a:rPr lang="en-US" dirty="0" smtClean="0"/>
              <a:t>1998:   EFF machine (deep crack)  --  </a:t>
            </a:r>
            <a:r>
              <a:rPr lang="en-US" b="1" dirty="0" smtClean="0"/>
              <a:t>3 days         </a:t>
            </a:r>
            <a:r>
              <a:rPr lang="en-US" dirty="0" smtClean="0"/>
              <a:t>(250K $)</a:t>
            </a:r>
          </a:p>
          <a:p>
            <a:pPr marL="0" indent="0">
              <a:buNone/>
              <a:tabLst>
                <a:tab pos="914400" algn="l"/>
              </a:tabLst>
            </a:pPr>
            <a:r>
              <a:rPr lang="en-US" dirty="0" smtClean="0"/>
              <a:t>1999:   combined search  --  </a:t>
            </a:r>
            <a:r>
              <a:rPr lang="en-US" b="1" dirty="0" smtClean="0"/>
              <a:t>22 hours</a:t>
            </a:r>
          </a:p>
          <a:p>
            <a:pPr marL="0" indent="0">
              <a:buNone/>
              <a:tabLst>
                <a:tab pos="914400" algn="l"/>
              </a:tabLst>
            </a:pPr>
            <a:r>
              <a:rPr lang="en-US" dirty="0" smtClean="0"/>
              <a:t>2006</a:t>
            </a:r>
            <a:r>
              <a:rPr lang="en-US" dirty="0"/>
              <a:t>:   </a:t>
            </a:r>
            <a:r>
              <a:rPr lang="en-US" dirty="0" smtClean="0"/>
              <a:t>COPACOBANA (120 FPGAs) </a:t>
            </a:r>
            <a:r>
              <a:rPr lang="en-US" b="1" dirty="0" smtClean="0"/>
              <a:t> --  7 days     </a:t>
            </a:r>
            <a:r>
              <a:rPr lang="en-US" dirty="0" smtClean="0"/>
              <a:t>(10K $)</a:t>
            </a:r>
          </a:p>
          <a:p>
            <a:pPr marL="0" indent="0">
              <a:spcBef>
                <a:spcPts val="2424"/>
              </a:spcBef>
              <a:buNone/>
              <a:tabLst>
                <a:tab pos="914400" algn="l"/>
              </a:tabLst>
            </a:pPr>
            <a:r>
              <a:rPr lang="en-US" dirty="0" smtClean="0"/>
              <a:t>⇒   56-bit ciphers should not be used  !!     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2000" dirty="0" smtClean="0"/>
              <a:t>(128-bit key ⇒ 2</a:t>
            </a:r>
            <a:r>
              <a:rPr lang="en-US" sz="2000" baseline="30000" dirty="0" smtClean="0"/>
              <a:t>72</a:t>
            </a:r>
            <a:r>
              <a:rPr lang="en-US" sz="2000" dirty="0" smtClean="0"/>
              <a:t> days)</a:t>
            </a:r>
            <a:endParaRPr lang="en-US" dirty="0"/>
          </a:p>
          <a:p>
            <a:pPr marL="0" indent="0">
              <a:buNone/>
              <a:tabLst>
                <a:tab pos="914400" algn="l"/>
              </a:tabLst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452977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9050"/>
            <a:ext cx="8610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Strengthening DES against ex.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7750"/>
            <a:ext cx="86868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Method 1:     </a:t>
            </a:r>
            <a:r>
              <a:rPr lang="en-US" b="1" dirty="0" smtClean="0"/>
              <a:t>Triple-DES</a:t>
            </a:r>
          </a:p>
          <a:p>
            <a:pPr>
              <a:spcBef>
                <a:spcPts val="2376"/>
              </a:spcBef>
            </a:pPr>
            <a:r>
              <a:rPr lang="en-US" dirty="0" smtClean="0"/>
              <a:t>Let  E : K × M ⟶ M  be a block cipher</a:t>
            </a:r>
          </a:p>
          <a:p>
            <a:pPr>
              <a:spcBef>
                <a:spcPts val="2376"/>
              </a:spcBef>
            </a:pPr>
            <a:r>
              <a:rPr lang="en-US" dirty="0" smtClean="0"/>
              <a:t>Define    </a:t>
            </a:r>
            <a:r>
              <a:rPr lang="en-US" b="1" dirty="0" smtClean="0"/>
              <a:t>3E</a:t>
            </a:r>
            <a:r>
              <a:rPr lang="en-US" dirty="0" smtClean="0"/>
              <a:t>: K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× M ⟶ M </a:t>
            </a:r>
            <a:r>
              <a:rPr lang="en-US" dirty="0" smtClean="0"/>
              <a:t>   as</a:t>
            </a:r>
          </a:p>
          <a:p>
            <a:pPr marL="0" indent="0">
              <a:spcBef>
                <a:spcPts val="2376"/>
              </a:spcBef>
              <a:buNone/>
            </a:pPr>
            <a:endParaRPr lang="en-US" dirty="0"/>
          </a:p>
          <a:p>
            <a:pPr marL="0" indent="0">
              <a:spcBef>
                <a:spcPts val="3576"/>
              </a:spcBef>
              <a:buNone/>
            </a:pPr>
            <a:r>
              <a:rPr lang="en-US" dirty="0" smtClean="0"/>
              <a:t>For 3DES:    key-size = 3×56 = 168 bits.             3×slower than DES. 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(simple attack in time   ≈2</a:t>
            </a:r>
            <a:r>
              <a:rPr lang="en-US" baseline="30000" dirty="0" smtClean="0"/>
              <a:t>118</a:t>
            </a:r>
            <a:r>
              <a:rPr lang="en-US" dirty="0" smtClean="0"/>
              <a:t> )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1800" y="2876550"/>
            <a:ext cx="24964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3E</a:t>
            </a:r>
            <a:r>
              <a:rPr lang="en-US" sz="3200" dirty="0"/>
              <a:t>(</a:t>
            </a:r>
            <a:r>
              <a:rPr lang="en-US" sz="2400" dirty="0"/>
              <a:t> (k</a:t>
            </a:r>
            <a:r>
              <a:rPr lang="en-US" sz="2400" baseline="-25000" dirty="0"/>
              <a:t>1</a:t>
            </a:r>
            <a:r>
              <a:rPr lang="en-US" sz="2400" dirty="0"/>
              <a:t>,k</a:t>
            </a:r>
            <a:r>
              <a:rPr lang="en-US" sz="2400" baseline="-25000" dirty="0"/>
              <a:t>2</a:t>
            </a:r>
            <a:r>
              <a:rPr lang="en-US" sz="2400" dirty="0"/>
              <a:t>,k</a:t>
            </a:r>
            <a:r>
              <a:rPr lang="en-US" sz="2400" baseline="-25000" dirty="0"/>
              <a:t>3</a:t>
            </a:r>
            <a:r>
              <a:rPr lang="en-US" sz="2400" dirty="0"/>
              <a:t>), m</a:t>
            </a:r>
            <a:r>
              <a:rPr lang="en-US" sz="3200" dirty="0"/>
              <a:t>)</a:t>
            </a:r>
            <a:r>
              <a:rPr lang="en-US" sz="2400" dirty="0"/>
              <a:t> </a:t>
            </a:r>
            <a:r>
              <a:rPr lang="en-US" sz="2400" dirty="0" smtClean="0"/>
              <a:t>=  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4341600" y="2952720"/>
              <a:ext cx="3981240" cy="9230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30440" y="2946240"/>
                <a:ext cx="4004640" cy="94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1085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Why not double DES?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66750"/>
            <a:ext cx="8686800" cy="4476750"/>
          </a:xfrm>
        </p:spPr>
        <p:txBody>
          <a:bodyPr/>
          <a:lstStyle/>
          <a:p>
            <a:r>
              <a:rPr lang="en-US" dirty="0"/>
              <a:t>Define       </a:t>
            </a:r>
            <a:r>
              <a:rPr lang="en-US" dirty="0" smtClean="0"/>
              <a:t>2E</a:t>
            </a:r>
            <a:r>
              <a:rPr lang="en-US" sz="3200" dirty="0"/>
              <a:t>(</a:t>
            </a:r>
            <a:r>
              <a:rPr lang="en-US" dirty="0"/>
              <a:t> (k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dirty="0" smtClean="0"/>
              <a:t>k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r>
              <a:rPr lang="en-US" dirty="0"/>
              <a:t>, m</a:t>
            </a:r>
            <a:r>
              <a:rPr lang="en-US" sz="3200" dirty="0"/>
              <a:t>)</a:t>
            </a:r>
            <a:r>
              <a:rPr lang="en-US" dirty="0"/>
              <a:t> </a:t>
            </a:r>
            <a:r>
              <a:rPr lang="en-US" dirty="0" smtClean="0"/>
              <a:t>=   E</a:t>
            </a:r>
            <a:r>
              <a:rPr lang="en-US" sz="3200" dirty="0" smtClean="0"/>
              <a:t>(</a:t>
            </a:r>
            <a:r>
              <a:rPr lang="en-US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 , E(k</a:t>
            </a:r>
            <a:r>
              <a:rPr lang="en-US" baseline="-25000" dirty="0" smtClean="0"/>
              <a:t>2</a:t>
            </a:r>
            <a:r>
              <a:rPr lang="en-US" dirty="0" smtClean="0"/>
              <a:t> , m) </a:t>
            </a:r>
            <a:r>
              <a:rPr lang="en-US" sz="3200" dirty="0" smtClean="0"/>
              <a:t>)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spcBef>
                <a:spcPts val="5976"/>
              </a:spcBef>
              <a:buNone/>
            </a:pPr>
            <a:r>
              <a:rPr lang="en-US" dirty="0" smtClean="0"/>
              <a:t>Attack:    M = (m</a:t>
            </a:r>
            <a:r>
              <a:rPr lang="en-US" baseline="-25000" dirty="0" smtClean="0"/>
              <a:t>1</a:t>
            </a:r>
            <a:r>
              <a:rPr lang="en-US" dirty="0" smtClean="0"/>
              <a:t>,…, m</a:t>
            </a:r>
            <a:r>
              <a:rPr lang="en-US" baseline="-25000" dirty="0" smtClean="0"/>
              <a:t>10</a:t>
            </a:r>
            <a:r>
              <a:rPr lang="en-US" dirty="0" smtClean="0"/>
              <a:t>)  ,   C = (c</a:t>
            </a:r>
            <a:r>
              <a:rPr lang="en-US" baseline="-25000" dirty="0" smtClean="0"/>
              <a:t>1</a:t>
            </a:r>
            <a:r>
              <a:rPr lang="en-US" dirty="0" smtClean="0"/>
              <a:t>,…,c</a:t>
            </a:r>
            <a:r>
              <a:rPr lang="en-US" baseline="-25000" dirty="0" smtClean="0"/>
              <a:t>10</a:t>
            </a:r>
            <a:r>
              <a:rPr lang="en-US" dirty="0" smtClean="0"/>
              <a:t>).</a:t>
            </a:r>
          </a:p>
          <a:p>
            <a:pPr>
              <a:spcBef>
                <a:spcPts val="2424"/>
              </a:spcBef>
            </a:pPr>
            <a:r>
              <a:rPr lang="en-US" dirty="0"/>
              <a:t>s</a:t>
            </a:r>
            <a:r>
              <a:rPr lang="en-US" dirty="0" smtClean="0"/>
              <a:t>tep 1:   build table.</a:t>
            </a:r>
          </a:p>
          <a:p>
            <a:pPr marL="0" indent="0">
              <a:spcBef>
                <a:spcPts val="1224"/>
              </a:spcBef>
              <a:buNone/>
              <a:tabLst>
                <a:tab pos="342900" algn="l"/>
              </a:tabLst>
            </a:pPr>
            <a:r>
              <a:rPr lang="en-US" dirty="0" smtClean="0"/>
              <a:t>	sort on 2</a:t>
            </a:r>
            <a:r>
              <a:rPr lang="en-US" baseline="30000" dirty="0" smtClean="0"/>
              <a:t>nd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69129" y="1276350"/>
            <a:ext cx="3070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  key</a:t>
            </a:r>
            <a:r>
              <a:rPr lang="en-US" sz="2000" dirty="0"/>
              <a:t>-</a:t>
            </a:r>
            <a:r>
              <a:rPr lang="en-US" sz="2000" dirty="0" err="1"/>
              <a:t>len</a:t>
            </a:r>
            <a:r>
              <a:rPr lang="en-US" sz="2000" dirty="0"/>
              <a:t> = 112 bits for </a:t>
            </a:r>
            <a:r>
              <a:rPr lang="en-US" sz="2000" dirty="0" smtClean="0"/>
              <a:t>DES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09600" y="1885950"/>
            <a:ext cx="7620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3600" y="1733550"/>
            <a:ext cx="9144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rgbClr val="000090"/>
                </a:solidFill>
              </a:rPr>
              <a:t>E(</a:t>
            </a:r>
            <a:r>
              <a:rPr lang="en-US" sz="2100" b="1" dirty="0" smtClean="0">
                <a:solidFill>
                  <a:srgbClr val="000090"/>
                </a:solidFill>
              </a:rPr>
              <a:t>k</a:t>
            </a:r>
            <a:r>
              <a:rPr lang="en-US" sz="2100" b="1" baseline="-25000" dirty="0">
                <a:solidFill>
                  <a:srgbClr val="000090"/>
                </a:solidFill>
              </a:rPr>
              <a:t>2</a:t>
            </a:r>
            <a:r>
              <a:rPr lang="en-US" sz="2100" dirty="0" smtClean="0">
                <a:solidFill>
                  <a:srgbClr val="000090"/>
                </a:solidFill>
              </a:rPr>
              <a:t>,</a:t>
            </a:r>
            <a:r>
              <a:rPr lang="en-US" sz="2100" b="1" dirty="0" smtClean="0">
                <a:solidFill>
                  <a:srgbClr val="000090"/>
                </a:solidFill>
              </a:rPr>
              <a:t>⋅</a:t>
            </a:r>
            <a:r>
              <a:rPr lang="en-US" sz="2100" dirty="0" smtClean="0">
                <a:solidFill>
                  <a:srgbClr val="000090"/>
                </a:solidFill>
              </a:rPr>
              <a:t>)</a:t>
            </a:r>
            <a:endParaRPr lang="en-US" sz="2100" dirty="0">
              <a:solidFill>
                <a:srgbClr val="00009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0" y="1733550"/>
            <a:ext cx="9144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rgbClr val="000090"/>
                </a:solidFill>
              </a:rPr>
              <a:t>E(</a:t>
            </a:r>
            <a:r>
              <a:rPr lang="en-US" sz="2100" b="1" dirty="0" smtClean="0">
                <a:solidFill>
                  <a:srgbClr val="000090"/>
                </a:solidFill>
              </a:rPr>
              <a:t>k</a:t>
            </a:r>
            <a:r>
              <a:rPr lang="en-US" sz="2100" b="1" baseline="-25000" dirty="0" smtClean="0">
                <a:solidFill>
                  <a:srgbClr val="000090"/>
                </a:solidFill>
              </a:rPr>
              <a:t>1</a:t>
            </a:r>
            <a:r>
              <a:rPr lang="en-US" sz="2100" dirty="0" smtClean="0">
                <a:solidFill>
                  <a:srgbClr val="000090"/>
                </a:solidFill>
              </a:rPr>
              <a:t>,</a:t>
            </a:r>
            <a:r>
              <a:rPr lang="en-US" sz="2100" b="1" dirty="0" smtClean="0">
                <a:solidFill>
                  <a:srgbClr val="000090"/>
                </a:solidFill>
              </a:rPr>
              <a:t>⋅</a:t>
            </a:r>
            <a:r>
              <a:rPr lang="en-US" sz="2100" dirty="0" smtClean="0">
                <a:solidFill>
                  <a:srgbClr val="000090"/>
                </a:solidFill>
              </a:rPr>
              <a:t>)</a:t>
            </a:r>
            <a:endParaRPr lang="en-US" sz="2100" dirty="0">
              <a:solidFill>
                <a:srgbClr val="00009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0" y="1885950"/>
            <a:ext cx="7620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1371600" y="203835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48000" y="203835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24400" y="203835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4876800" y="3695700"/>
            <a:ext cx="3804748" cy="1447800"/>
            <a:chOff x="4419600" y="3486150"/>
            <a:chExt cx="3804748" cy="1447800"/>
          </a:xfrm>
        </p:grpSpPr>
        <p:sp>
          <p:nvSpPr>
            <p:cNvPr id="13" name="Rectangle 12"/>
            <p:cNvSpPr/>
            <p:nvPr/>
          </p:nvSpPr>
          <p:spPr>
            <a:xfrm>
              <a:off x="4419600" y="3486150"/>
              <a:ext cx="1295400" cy="1447800"/>
            </a:xfrm>
            <a:prstGeom prst="rect">
              <a:avLst/>
            </a:prstGeom>
            <a:solidFill>
              <a:srgbClr val="FCD5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90"/>
                  </a:solidFill>
                </a:rPr>
                <a:t>k</a:t>
              </a:r>
              <a:r>
                <a:rPr lang="en-US" baseline="30000" dirty="0" smtClean="0">
                  <a:solidFill>
                    <a:srgbClr val="000090"/>
                  </a:solidFill>
                </a:rPr>
                <a:t>0</a:t>
              </a:r>
              <a:r>
                <a:rPr lang="en-US" dirty="0" smtClean="0">
                  <a:solidFill>
                    <a:srgbClr val="000090"/>
                  </a:solidFill>
                </a:rPr>
                <a:t> = 00…00</a:t>
              </a:r>
            </a:p>
            <a:p>
              <a:pPr algn="ctr"/>
              <a:r>
                <a:rPr lang="en-US" dirty="0">
                  <a:solidFill>
                    <a:srgbClr val="000090"/>
                  </a:solidFill>
                </a:rPr>
                <a:t>k</a:t>
              </a:r>
              <a:r>
                <a:rPr lang="en-US" baseline="30000" dirty="0" smtClean="0">
                  <a:solidFill>
                    <a:srgbClr val="000090"/>
                  </a:solidFill>
                </a:rPr>
                <a:t>1</a:t>
              </a:r>
              <a:r>
                <a:rPr lang="en-US" dirty="0" smtClean="0">
                  <a:solidFill>
                    <a:srgbClr val="000090"/>
                  </a:solidFill>
                </a:rPr>
                <a:t> = 00…01</a:t>
              </a:r>
            </a:p>
            <a:p>
              <a:pPr algn="ctr"/>
              <a:r>
                <a:rPr lang="en-US" dirty="0">
                  <a:solidFill>
                    <a:srgbClr val="000090"/>
                  </a:solidFill>
                </a:rPr>
                <a:t>k</a:t>
              </a:r>
              <a:r>
                <a:rPr lang="en-US" baseline="30000" dirty="0" smtClean="0">
                  <a:solidFill>
                    <a:srgbClr val="000090"/>
                  </a:solidFill>
                </a:rPr>
                <a:t>2</a:t>
              </a:r>
              <a:r>
                <a:rPr lang="en-US" dirty="0" smtClean="0">
                  <a:solidFill>
                    <a:srgbClr val="000090"/>
                  </a:solidFill>
                </a:rPr>
                <a:t> = 00…10</a:t>
              </a:r>
            </a:p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⋮</a:t>
              </a:r>
            </a:p>
            <a:p>
              <a:pPr algn="ctr"/>
              <a:r>
                <a:rPr lang="en-US" dirty="0" err="1">
                  <a:solidFill>
                    <a:srgbClr val="000090"/>
                  </a:solidFill>
                </a:rPr>
                <a:t>k</a:t>
              </a:r>
              <a:r>
                <a:rPr lang="en-US" baseline="30000" dirty="0" err="1" smtClean="0">
                  <a:solidFill>
                    <a:srgbClr val="000090"/>
                  </a:solidFill>
                </a:rPr>
                <a:t>N</a:t>
              </a:r>
              <a:r>
                <a:rPr lang="en-US" dirty="0" smtClean="0">
                  <a:solidFill>
                    <a:srgbClr val="000090"/>
                  </a:solidFill>
                </a:rPr>
                <a:t> = 11…11</a:t>
              </a:r>
              <a:endParaRPr lang="en-US" dirty="0">
                <a:solidFill>
                  <a:srgbClr val="00009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5000" y="3486150"/>
              <a:ext cx="1295400" cy="1447800"/>
            </a:xfrm>
            <a:prstGeom prst="rect">
              <a:avLst/>
            </a:prstGeom>
            <a:solidFill>
              <a:srgbClr val="FCD5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E(k</a:t>
              </a:r>
              <a:r>
                <a:rPr lang="en-US" baseline="30000" dirty="0" smtClean="0">
                  <a:solidFill>
                    <a:srgbClr val="000090"/>
                  </a:solidFill>
                </a:rPr>
                <a:t>0 </a:t>
              </a:r>
              <a:r>
                <a:rPr lang="en-US" dirty="0" smtClean="0">
                  <a:solidFill>
                    <a:srgbClr val="000090"/>
                  </a:solidFill>
                </a:rPr>
                <a:t>, M)</a:t>
              </a:r>
            </a:p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E(k</a:t>
              </a:r>
              <a:r>
                <a:rPr lang="en-US" baseline="30000" dirty="0" smtClean="0">
                  <a:solidFill>
                    <a:srgbClr val="000090"/>
                  </a:solidFill>
                </a:rPr>
                <a:t>1</a:t>
              </a:r>
              <a:r>
                <a:rPr lang="en-US" dirty="0" smtClean="0">
                  <a:solidFill>
                    <a:srgbClr val="000090"/>
                  </a:solidFill>
                </a:rPr>
                <a:t> , M)</a:t>
              </a:r>
            </a:p>
            <a:p>
              <a:pPr algn="ctr"/>
              <a:r>
                <a:rPr lang="en-US" dirty="0">
                  <a:solidFill>
                    <a:srgbClr val="000090"/>
                  </a:solidFill>
                </a:rPr>
                <a:t>E(</a:t>
              </a:r>
              <a:r>
                <a:rPr lang="en-US" dirty="0" smtClean="0">
                  <a:solidFill>
                    <a:srgbClr val="000090"/>
                  </a:solidFill>
                </a:rPr>
                <a:t>k</a:t>
              </a:r>
              <a:r>
                <a:rPr lang="en-US" baseline="30000" dirty="0" smtClean="0">
                  <a:solidFill>
                    <a:srgbClr val="000090"/>
                  </a:solidFill>
                </a:rPr>
                <a:t>2</a:t>
              </a:r>
              <a:r>
                <a:rPr lang="en-US" dirty="0" smtClean="0">
                  <a:solidFill>
                    <a:srgbClr val="000090"/>
                  </a:solidFill>
                </a:rPr>
                <a:t> </a:t>
              </a:r>
              <a:r>
                <a:rPr lang="en-US" dirty="0">
                  <a:solidFill>
                    <a:srgbClr val="000090"/>
                  </a:solidFill>
                </a:rPr>
                <a:t>, M)</a:t>
              </a:r>
            </a:p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⋮</a:t>
              </a:r>
            </a:p>
            <a:p>
              <a:pPr algn="ctr"/>
              <a:r>
                <a:rPr lang="en-US" dirty="0">
                  <a:solidFill>
                    <a:srgbClr val="000090"/>
                  </a:solidFill>
                </a:rPr>
                <a:t>E(</a:t>
              </a:r>
              <a:r>
                <a:rPr lang="en-US" dirty="0" err="1" smtClean="0">
                  <a:solidFill>
                    <a:srgbClr val="000090"/>
                  </a:solidFill>
                </a:rPr>
                <a:t>k</a:t>
              </a:r>
              <a:r>
                <a:rPr lang="en-US" baseline="30000" dirty="0" err="1" smtClean="0">
                  <a:solidFill>
                    <a:srgbClr val="000090"/>
                  </a:solidFill>
                </a:rPr>
                <a:t>N</a:t>
              </a:r>
              <a:r>
                <a:rPr lang="en-US" dirty="0" smtClean="0">
                  <a:solidFill>
                    <a:srgbClr val="000090"/>
                  </a:solidFill>
                </a:rPr>
                <a:t> </a:t>
              </a:r>
              <a:r>
                <a:rPr lang="en-US" dirty="0">
                  <a:solidFill>
                    <a:srgbClr val="000090"/>
                  </a:solidFill>
                </a:rPr>
                <a:t>, M</a:t>
              </a:r>
              <a:r>
                <a:rPr lang="en-US" dirty="0" smtClean="0">
                  <a:solidFill>
                    <a:srgbClr val="000090"/>
                  </a:solidFill>
                </a:rPr>
                <a:t>)</a:t>
              </a:r>
              <a:endParaRPr lang="en-US" dirty="0">
                <a:solidFill>
                  <a:srgbClr val="000090"/>
                </a:solidFill>
              </a:endParaRPr>
            </a:p>
          </p:txBody>
        </p:sp>
        <p:sp>
          <p:nvSpPr>
            <p:cNvPr id="15" name="Right Brace 14"/>
            <p:cNvSpPr/>
            <p:nvPr/>
          </p:nvSpPr>
          <p:spPr>
            <a:xfrm>
              <a:off x="7162800" y="3486150"/>
              <a:ext cx="228600" cy="14478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15200" y="4127192"/>
              <a:ext cx="909148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00"/>
                </a:lnSpc>
              </a:pPr>
              <a:r>
                <a:rPr lang="en-US" sz="2000" dirty="0" smtClean="0"/>
                <a:t>2</a:t>
              </a:r>
              <a:r>
                <a:rPr lang="en-US" sz="2000" baseline="30000" dirty="0" smtClean="0"/>
                <a:t>56</a:t>
              </a:r>
              <a:r>
                <a:rPr lang="en-US" sz="2000" dirty="0" smtClean="0"/>
                <a:t> </a:t>
              </a:r>
            </a:p>
            <a:p>
              <a:pPr algn="ctr"/>
              <a:r>
                <a:rPr lang="en-US" sz="2000" dirty="0" smtClean="0"/>
                <a:t>entries</a:t>
              </a:r>
              <a:endParaRPr lang="en-US" sz="2000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3276720" y="1808640"/>
              <a:ext cx="5731560" cy="16952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66640" y="1798920"/>
                <a:ext cx="5752440" cy="171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414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Meet in the middle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38350"/>
            <a:ext cx="8686800" cy="3105150"/>
          </a:xfrm>
        </p:spPr>
        <p:txBody>
          <a:bodyPr>
            <a:normAutofit/>
          </a:bodyPr>
          <a:lstStyle/>
          <a:p>
            <a:pPr marL="0" indent="0">
              <a:spcBef>
                <a:spcPts val="5976"/>
              </a:spcBef>
              <a:buNone/>
            </a:pPr>
            <a:r>
              <a:rPr lang="en-US" dirty="0" smtClean="0"/>
              <a:t>Attack:    M = (m</a:t>
            </a:r>
            <a:r>
              <a:rPr lang="en-US" baseline="-25000" dirty="0" smtClean="0"/>
              <a:t>1</a:t>
            </a:r>
            <a:r>
              <a:rPr lang="en-US" dirty="0" smtClean="0"/>
              <a:t>,…, m</a:t>
            </a:r>
            <a:r>
              <a:rPr lang="en-US" baseline="-25000" dirty="0" smtClean="0"/>
              <a:t>10</a:t>
            </a:r>
            <a:r>
              <a:rPr lang="en-US" dirty="0" smtClean="0"/>
              <a:t>)  ,   C = (c</a:t>
            </a:r>
            <a:r>
              <a:rPr lang="en-US" baseline="-25000" dirty="0" smtClean="0"/>
              <a:t>1</a:t>
            </a:r>
            <a:r>
              <a:rPr lang="en-US" dirty="0" smtClean="0"/>
              <a:t>,…,c</a:t>
            </a:r>
            <a:r>
              <a:rPr lang="en-US" baseline="-25000" dirty="0" smtClean="0"/>
              <a:t>10</a:t>
            </a:r>
            <a:r>
              <a:rPr lang="en-US" dirty="0" smtClean="0"/>
              <a:t>)</a:t>
            </a:r>
          </a:p>
          <a:p>
            <a:pPr>
              <a:spcBef>
                <a:spcPts val="2424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tep 1:   build table.</a:t>
            </a:r>
          </a:p>
          <a:p>
            <a:pPr>
              <a:spcBef>
                <a:spcPts val="2424"/>
              </a:spcBef>
            </a:pPr>
            <a:r>
              <a:rPr lang="en-US" dirty="0" smtClean="0"/>
              <a:t>Step 2:   for all  k∈</a:t>
            </a:r>
            <a:r>
              <a:rPr lang="en-US" dirty="0"/>
              <a:t>{0,1</a:t>
            </a:r>
            <a:r>
              <a:rPr lang="en-US" dirty="0" smtClean="0"/>
              <a:t>}</a:t>
            </a:r>
            <a:r>
              <a:rPr lang="en-US" baseline="30000" dirty="0" smtClean="0"/>
              <a:t>56</a:t>
            </a:r>
            <a:r>
              <a:rPr lang="en-US" dirty="0" smtClean="0"/>
              <a:t> do:</a:t>
            </a:r>
          </a:p>
          <a:p>
            <a:pPr marL="0" indent="0">
              <a:spcBef>
                <a:spcPts val="624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test if   D(k, C)  is in 2</a:t>
            </a:r>
            <a:r>
              <a:rPr lang="en-US" baseline="30000" dirty="0" smtClean="0"/>
              <a:t>nd</a:t>
            </a:r>
            <a:r>
              <a:rPr lang="en-US" dirty="0" smtClean="0"/>
              <a:t> column.</a:t>
            </a:r>
          </a:p>
          <a:p>
            <a:pPr marL="457200" lvl="1" indent="0">
              <a:spcBef>
                <a:spcPts val="2424"/>
              </a:spcBef>
              <a:buNone/>
            </a:pPr>
            <a:r>
              <a:rPr lang="en-US" dirty="0" smtClean="0"/>
              <a:t>    if so then    E(</a:t>
            </a:r>
            <a:r>
              <a:rPr lang="en-US" dirty="0" err="1" smtClean="0"/>
              <a:t>k</a:t>
            </a:r>
            <a:r>
              <a:rPr lang="en-US" baseline="30000" dirty="0" err="1" smtClean="0"/>
              <a:t>i</a:t>
            </a:r>
            <a:r>
              <a:rPr lang="en-US" dirty="0" err="1" smtClean="0"/>
              <a:t>,M</a:t>
            </a:r>
            <a:r>
              <a:rPr lang="en-US" dirty="0" smtClean="0"/>
              <a:t>) = D(</a:t>
            </a:r>
            <a:r>
              <a:rPr lang="en-US" dirty="0" err="1" smtClean="0"/>
              <a:t>k,C</a:t>
            </a:r>
            <a:r>
              <a:rPr lang="en-US" dirty="0" smtClean="0"/>
              <a:t>)   ⇒   (</a:t>
            </a:r>
            <a:r>
              <a:rPr lang="en-US" dirty="0" err="1" smtClean="0"/>
              <a:t>k</a:t>
            </a:r>
            <a:r>
              <a:rPr lang="en-US" baseline="30000" dirty="0" err="1" smtClean="0"/>
              <a:t>i</a:t>
            </a:r>
            <a:r>
              <a:rPr lang="en-US" dirty="0" err="1" smtClean="0"/>
              <a:t>,k</a:t>
            </a:r>
            <a:r>
              <a:rPr lang="en-US" dirty="0" smtClean="0"/>
              <a:t>) = (k</a:t>
            </a:r>
            <a:r>
              <a:rPr lang="en-US" baseline="-25000" dirty="0" smtClean="0"/>
              <a:t>2</a:t>
            </a:r>
            <a:r>
              <a:rPr lang="en-US" dirty="0" smtClean="0"/>
              <a:t>,k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1123950"/>
            <a:ext cx="7620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76600" y="971550"/>
            <a:ext cx="9144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rgbClr val="000090"/>
                </a:solidFill>
              </a:rPr>
              <a:t>E(</a:t>
            </a:r>
            <a:r>
              <a:rPr lang="en-US" sz="2100" b="1" dirty="0" smtClean="0">
                <a:solidFill>
                  <a:srgbClr val="000090"/>
                </a:solidFill>
              </a:rPr>
              <a:t>k</a:t>
            </a:r>
            <a:r>
              <a:rPr lang="en-US" sz="2100" b="1" baseline="-25000" dirty="0">
                <a:solidFill>
                  <a:srgbClr val="000090"/>
                </a:solidFill>
              </a:rPr>
              <a:t>2</a:t>
            </a:r>
            <a:r>
              <a:rPr lang="en-US" sz="2100" dirty="0" smtClean="0">
                <a:solidFill>
                  <a:srgbClr val="000090"/>
                </a:solidFill>
              </a:rPr>
              <a:t>,</a:t>
            </a:r>
            <a:r>
              <a:rPr lang="en-US" sz="2100" b="1" dirty="0" smtClean="0">
                <a:solidFill>
                  <a:srgbClr val="000090"/>
                </a:solidFill>
              </a:rPr>
              <a:t>⋅</a:t>
            </a:r>
            <a:r>
              <a:rPr lang="en-US" sz="2100" dirty="0" smtClean="0">
                <a:solidFill>
                  <a:srgbClr val="000090"/>
                </a:solidFill>
              </a:rPr>
              <a:t>)</a:t>
            </a:r>
            <a:endParaRPr lang="en-US" sz="2100" dirty="0">
              <a:solidFill>
                <a:srgbClr val="00009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3000" y="971550"/>
            <a:ext cx="9144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rgbClr val="000090"/>
                </a:solidFill>
              </a:rPr>
              <a:t>E(</a:t>
            </a:r>
            <a:r>
              <a:rPr lang="en-US" sz="2100" b="1" dirty="0" smtClean="0">
                <a:solidFill>
                  <a:srgbClr val="000090"/>
                </a:solidFill>
              </a:rPr>
              <a:t>k</a:t>
            </a:r>
            <a:r>
              <a:rPr lang="en-US" sz="2100" b="1" baseline="-25000" dirty="0" smtClean="0">
                <a:solidFill>
                  <a:srgbClr val="000090"/>
                </a:solidFill>
              </a:rPr>
              <a:t>1</a:t>
            </a:r>
            <a:r>
              <a:rPr lang="en-US" sz="2100" dirty="0" smtClean="0">
                <a:solidFill>
                  <a:srgbClr val="000090"/>
                </a:solidFill>
              </a:rPr>
              <a:t>,</a:t>
            </a:r>
            <a:r>
              <a:rPr lang="en-US" sz="2100" b="1" dirty="0" smtClean="0">
                <a:solidFill>
                  <a:srgbClr val="000090"/>
                </a:solidFill>
              </a:rPr>
              <a:t>⋅</a:t>
            </a:r>
            <a:r>
              <a:rPr lang="en-US" sz="2100" dirty="0" smtClean="0">
                <a:solidFill>
                  <a:srgbClr val="000090"/>
                </a:solidFill>
              </a:rPr>
              <a:t>)</a:t>
            </a:r>
            <a:endParaRPr lang="en-US" sz="2100" dirty="0">
              <a:solidFill>
                <a:srgbClr val="00009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29400" y="1123950"/>
            <a:ext cx="7620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514600" y="127635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91000" y="127635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867400" y="127635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400800" y="1885950"/>
            <a:ext cx="2590800" cy="1447800"/>
            <a:chOff x="4419600" y="3486150"/>
            <a:chExt cx="2590800" cy="1447800"/>
          </a:xfrm>
        </p:grpSpPr>
        <p:sp>
          <p:nvSpPr>
            <p:cNvPr id="13" name="Rectangle 12"/>
            <p:cNvSpPr/>
            <p:nvPr/>
          </p:nvSpPr>
          <p:spPr>
            <a:xfrm>
              <a:off x="4419600" y="3486150"/>
              <a:ext cx="1295400" cy="1447800"/>
            </a:xfrm>
            <a:prstGeom prst="rect">
              <a:avLst/>
            </a:prstGeom>
            <a:solidFill>
              <a:srgbClr val="FCD5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90"/>
                  </a:solidFill>
                </a:rPr>
                <a:t>k</a:t>
              </a:r>
              <a:r>
                <a:rPr lang="en-US" baseline="30000" dirty="0" smtClean="0">
                  <a:solidFill>
                    <a:srgbClr val="000090"/>
                  </a:solidFill>
                </a:rPr>
                <a:t>0</a:t>
              </a:r>
              <a:r>
                <a:rPr lang="en-US" dirty="0" smtClean="0">
                  <a:solidFill>
                    <a:srgbClr val="000090"/>
                  </a:solidFill>
                </a:rPr>
                <a:t> = 00…00</a:t>
              </a:r>
            </a:p>
            <a:p>
              <a:pPr algn="ctr"/>
              <a:r>
                <a:rPr lang="en-US" dirty="0">
                  <a:solidFill>
                    <a:srgbClr val="000090"/>
                  </a:solidFill>
                </a:rPr>
                <a:t>k</a:t>
              </a:r>
              <a:r>
                <a:rPr lang="en-US" baseline="30000" dirty="0" smtClean="0">
                  <a:solidFill>
                    <a:srgbClr val="000090"/>
                  </a:solidFill>
                </a:rPr>
                <a:t>1</a:t>
              </a:r>
              <a:r>
                <a:rPr lang="en-US" dirty="0" smtClean="0">
                  <a:solidFill>
                    <a:srgbClr val="000090"/>
                  </a:solidFill>
                </a:rPr>
                <a:t> = 00…01</a:t>
              </a:r>
            </a:p>
            <a:p>
              <a:pPr algn="ctr"/>
              <a:r>
                <a:rPr lang="en-US" dirty="0">
                  <a:solidFill>
                    <a:srgbClr val="000090"/>
                  </a:solidFill>
                </a:rPr>
                <a:t>k</a:t>
              </a:r>
              <a:r>
                <a:rPr lang="en-US" baseline="30000" dirty="0" smtClean="0">
                  <a:solidFill>
                    <a:srgbClr val="000090"/>
                  </a:solidFill>
                </a:rPr>
                <a:t>2</a:t>
              </a:r>
              <a:r>
                <a:rPr lang="en-US" dirty="0" smtClean="0">
                  <a:solidFill>
                    <a:srgbClr val="000090"/>
                  </a:solidFill>
                </a:rPr>
                <a:t> = 00…10</a:t>
              </a:r>
            </a:p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⋮</a:t>
              </a:r>
            </a:p>
            <a:p>
              <a:pPr algn="ctr"/>
              <a:r>
                <a:rPr lang="en-US" dirty="0" err="1">
                  <a:solidFill>
                    <a:srgbClr val="000090"/>
                  </a:solidFill>
                </a:rPr>
                <a:t>k</a:t>
              </a:r>
              <a:r>
                <a:rPr lang="en-US" baseline="30000" dirty="0" err="1" smtClean="0">
                  <a:solidFill>
                    <a:srgbClr val="000090"/>
                  </a:solidFill>
                </a:rPr>
                <a:t>N</a:t>
              </a:r>
              <a:r>
                <a:rPr lang="en-US" dirty="0" smtClean="0">
                  <a:solidFill>
                    <a:srgbClr val="000090"/>
                  </a:solidFill>
                </a:rPr>
                <a:t> = 11…11</a:t>
              </a:r>
              <a:endParaRPr lang="en-US" dirty="0">
                <a:solidFill>
                  <a:srgbClr val="00009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5000" y="3486150"/>
              <a:ext cx="1295400" cy="1447800"/>
            </a:xfrm>
            <a:prstGeom prst="rect">
              <a:avLst/>
            </a:prstGeom>
            <a:solidFill>
              <a:srgbClr val="FCD5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E(k</a:t>
              </a:r>
              <a:r>
                <a:rPr lang="en-US" baseline="30000" dirty="0" smtClean="0">
                  <a:solidFill>
                    <a:srgbClr val="000090"/>
                  </a:solidFill>
                </a:rPr>
                <a:t>0 </a:t>
              </a:r>
              <a:r>
                <a:rPr lang="en-US" dirty="0" smtClean="0">
                  <a:solidFill>
                    <a:srgbClr val="000090"/>
                  </a:solidFill>
                </a:rPr>
                <a:t>, M)</a:t>
              </a:r>
            </a:p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E(k</a:t>
              </a:r>
              <a:r>
                <a:rPr lang="en-US" baseline="30000" dirty="0" smtClean="0">
                  <a:solidFill>
                    <a:srgbClr val="000090"/>
                  </a:solidFill>
                </a:rPr>
                <a:t>1</a:t>
              </a:r>
              <a:r>
                <a:rPr lang="en-US" dirty="0" smtClean="0">
                  <a:solidFill>
                    <a:srgbClr val="000090"/>
                  </a:solidFill>
                </a:rPr>
                <a:t> , M)</a:t>
              </a:r>
            </a:p>
            <a:p>
              <a:pPr algn="ctr"/>
              <a:r>
                <a:rPr lang="en-US" dirty="0">
                  <a:solidFill>
                    <a:srgbClr val="000090"/>
                  </a:solidFill>
                </a:rPr>
                <a:t>E(</a:t>
              </a:r>
              <a:r>
                <a:rPr lang="en-US" dirty="0" smtClean="0">
                  <a:solidFill>
                    <a:srgbClr val="000090"/>
                  </a:solidFill>
                </a:rPr>
                <a:t>k</a:t>
              </a:r>
              <a:r>
                <a:rPr lang="en-US" baseline="30000" dirty="0" smtClean="0">
                  <a:solidFill>
                    <a:srgbClr val="000090"/>
                  </a:solidFill>
                </a:rPr>
                <a:t>2</a:t>
              </a:r>
              <a:r>
                <a:rPr lang="en-US" dirty="0" smtClean="0">
                  <a:solidFill>
                    <a:srgbClr val="000090"/>
                  </a:solidFill>
                </a:rPr>
                <a:t> </a:t>
              </a:r>
              <a:r>
                <a:rPr lang="en-US" dirty="0">
                  <a:solidFill>
                    <a:srgbClr val="000090"/>
                  </a:solidFill>
                </a:rPr>
                <a:t>, M)</a:t>
              </a:r>
            </a:p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⋮</a:t>
              </a:r>
            </a:p>
            <a:p>
              <a:pPr algn="ctr"/>
              <a:r>
                <a:rPr lang="en-US" dirty="0">
                  <a:solidFill>
                    <a:srgbClr val="000090"/>
                  </a:solidFill>
                </a:rPr>
                <a:t>E(</a:t>
              </a:r>
              <a:r>
                <a:rPr lang="en-US" dirty="0" err="1" smtClean="0">
                  <a:solidFill>
                    <a:srgbClr val="000090"/>
                  </a:solidFill>
                </a:rPr>
                <a:t>k</a:t>
              </a:r>
              <a:r>
                <a:rPr lang="en-US" baseline="30000" dirty="0" err="1" smtClean="0">
                  <a:solidFill>
                    <a:srgbClr val="000090"/>
                  </a:solidFill>
                </a:rPr>
                <a:t>N</a:t>
              </a:r>
              <a:r>
                <a:rPr lang="en-US" dirty="0" smtClean="0">
                  <a:solidFill>
                    <a:srgbClr val="000090"/>
                  </a:solidFill>
                </a:rPr>
                <a:t> </a:t>
              </a:r>
              <a:r>
                <a:rPr lang="en-US" dirty="0">
                  <a:solidFill>
                    <a:srgbClr val="000090"/>
                  </a:solidFill>
                </a:rPr>
                <a:t>, M</a:t>
              </a:r>
              <a:r>
                <a:rPr lang="en-US" dirty="0" smtClean="0">
                  <a:solidFill>
                    <a:srgbClr val="000090"/>
                  </a:solidFill>
                </a:rPr>
                <a:t>)</a:t>
              </a:r>
              <a:endParaRPr lang="en-US" dirty="0">
                <a:solidFill>
                  <a:srgbClr val="000090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6400800" y="2508250"/>
            <a:ext cx="2590800" cy="228600"/>
          </a:xfrm>
          <a:prstGeom prst="rect">
            <a:avLst/>
          </a:prstGeom>
          <a:solidFill>
            <a:schemeClr val="accent6">
              <a:lumMod val="75000"/>
              <a:alpha val="4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470480" y="1243800"/>
              <a:ext cx="128880" cy="572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1120" y="1231560"/>
                <a:ext cx="149760" cy="59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7836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Meet in the middle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38350"/>
            <a:ext cx="8915400" cy="2952750"/>
          </a:xfrm>
        </p:spPr>
        <p:txBody>
          <a:bodyPr>
            <a:normAutofit/>
          </a:bodyPr>
          <a:lstStyle/>
          <a:p>
            <a:pPr marL="0" indent="0">
              <a:spcBef>
                <a:spcPts val="5976"/>
              </a:spcBef>
              <a:buNone/>
            </a:pPr>
            <a:r>
              <a:rPr lang="en-US" dirty="0" smtClean="0"/>
              <a:t>Time</a:t>
            </a:r>
            <a:r>
              <a:rPr lang="en-US" dirty="0"/>
              <a:t> </a:t>
            </a:r>
            <a:r>
              <a:rPr lang="en-US" dirty="0" smtClean="0"/>
              <a:t>=  2</a:t>
            </a:r>
            <a:r>
              <a:rPr lang="en-US" baseline="30000" dirty="0" smtClean="0"/>
              <a:t>56</a:t>
            </a:r>
            <a:r>
              <a:rPr lang="en-US" dirty="0" smtClean="0"/>
              <a:t>log(2</a:t>
            </a:r>
            <a:r>
              <a:rPr lang="en-US" baseline="30000" dirty="0" smtClean="0"/>
              <a:t>56</a:t>
            </a:r>
            <a:r>
              <a:rPr lang="en-US" dirty="0" smtClean="0"/>
              <a:t>)  +  2</a:t>
            </a:r>
            <a:r>
              <a:rPr lang="en-US" baseline="30000" dirty="0" smtClean="0"/>
              <a:t>56</a:t>
            </a:r>
            <a:r>
              <a:rPr lang="en-US" dirty="0" smtClean="0"/>
              <a:t>log(2</a:t>
            </a:r>
            <a:r>
              <a:rPr lang="en-US" baseline="30000" dirty="0" smtClean="0"/>
              <a:t>56</a:t>
            </a:r>
            <a:r>
              <a:rPr lang="en-US" dirty="0" smtClean="0"/>
              <a:t>) </a:t>
            </a:r>
            <a:r>
              <a:rPr lang="en-US" dirty="0"/>
              <a:t>&lt;</a:t>
            </a:r>
            <a:r>
              <a:rPr lang="en-US" dirty="0" smtClean="0"/>
              <a:t> 2</a:t>
            </a:r>
            <a:r>
              <a:rPr lang="en-US" baseline="30000" dirty="0" smtClean="0"/>
              <a:t>63    </a:t>
            </a:r>
            <a:r>
              <a:rPr lang="en-US" dirty="0" smtClean="0"/>
              <a:t> &lt;&lt;   2</a:t>
            </a:r>
            <a:r>
              <a:rPr lang="en-US" baseline="30000" dirty="0" smtClean="0"/>
              <a:t>112   </a:t>
            </a:r>
            <a:r>
              <a:rPr lang="en-US" dirty="0" smtClean="0"/>
              <a:t>,      space </a:t>
            </a:r>
            <a:r>
              <a:rPr lang="en-US" dirty="0"/>
              <a:t>≈</a:t>
            </a:r>
            <a:r>
              <a:rPr lang="en-US" dirty="0" smtClean="0"/>
              <a:t> 2</a:t>
            </a:r>
            <a:r>
              <a:rPr lang="en-US" baseline="30000" dirty="0" smtClean="0"/>
              <a:t>56 </a:t>
            </a:r>
          </a:p>
          <a:p>
            <a:pPr marL="0" indent="0">
              <a:spcBef>
                <a:spcPts val="7776"/>
              </a:spcBef>
              <a:buNone/>
            </a:pPr>
            <a:r>
              <a:rPr lang="en-US" dirty="0" smtClean="0"/>
              <a:t>Same attack on 3DES:      Time = 2</a:t>
            </a:r>
            <a:r>
              <a:rPr lang="en-US" baseline="30000" dirty="0" smtClean="0"/>
              <a:t>118   </a:t>
            </a:r>
            <a:r>
              <a:rPr lang="en-US" dirty="0"/>
              <a:t>,      space ≈ 2</a:t>
            </a:r>
            <a:r>
              <a:rPr lang="en-US" baseline="30000" dirty="0"/>
              <a:t>56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1123950"/>
            <a:ext cx="7620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76600" y="971550"/>
            <a:ext cx="9144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rgbClr val="000090"/>
                </a:solidFill>
              </a:rPr>
              <a:t>E(</a:t>
            </a:r>
            <a:r>
              <a:rPr lang="en-US" sz="2100" b="1" dirty="0" smtClean="0">
                <a:solidFill>
                  <a:srgbClr val="000090"/>
                </a:solidFill>
              </a:rPr>
              <a:t>k</a:t>
            </a:r>
            <a:r>
              <a:rPr lang="en-US" sz="2100" b="1" baseline="-25000" dirty="0">
                <a:solidFill>
                  <a:srgbClr val="000090"/>
                </a:solidFill>
              </a:rPr>
              <a:t>2</a:t>
            </a:r>
            <a:r>
              <a:rPr lang="en-US" sz="2100" dirty="0" smtClean="0">
                <a:solidFill>
                  <a:srgbClr val="000090"/>
                </a:solidFill>
              </a:rPr>
              <a:t>,</a:t>
            </a:r>
            <a:r>
              <a:rPr lang="en-US" sz="2100" b="1" dirty="0" smtClean="0">
                <a:solidFill>
                  <a:srgbClr val="000090"/>
                </a:solidFill>
              </a:rPr>
              <a:t>⋅</a:t>
            </a:r>
            <a:r>
              <a:rPr lang="en-US" sz="2100" dirty="0" smtClean="0">
                <a:solidFill>
                  <a:srgbClr val="000090"/>
                </a:solidFill>
              </a:rPr>
              <a:t>)</a:t>
            </a:r>
            <a:endParaRPr lang="en-US" sz="2100" dirty="0">
              <a:solidFill>
                <a:srgbClr val="00009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3000" y="971550"/>
            <a:ext cx="9144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rgbClr val="000090"/>
                </a:solidFill>
              </a:rPr>
              <a:t>E(</a:t>
            </a:r>
            <a:r>
              <a:rPr lang="en-US" sz="2100" b="1" dirty="0" smtClean="0">
                <a:solidFill>
                  <a:srgbClr val="000090"/>
                </a:solidFill>
              </a:rPr>
              <a:t>k</a:t>
            </a:r>
            <a:r>
              <a:rPr lang="en-US" sz="2100" b="1" baseline="-25000" dirty="0" smtClean="0">
                <a:solidFill>
                  <a:srgbClr val="000090"/>
                </a:solidFill>
              </a:rPr>
              <a:t>1</a:t>
            </a:r>
            <a:r>
              <a:rPr lang="en-US" sz="2100" dirty="0" smtClean="0">
                <a:solidFill>
                  <a:srgbClr val="000090"/>
                </a:solidFill>
              </a:rPr>
              <a:t>,</a:t>
            </a:r>
            <a:r>
              <a:rPr lang="en-US" sz="2100" b="1" dirty="0" smtClean="0">
                <a:solidFill>
                  <a:srgbClr val="000090"/>
                </a:solidFill>
              </a:rPr>
              <a:t>⋅</a:t>
            </a:r>
            <a:r>
              <a:rPr lang="en-US" sz="2100" dirty="0" smtClean="0">
                <a:solidFill>
                  <a:srgbClr val="000090"/>
                </a:solidFill>
              </a:rPr>
              <a:t>)</a:t>
            </a:r>
            <a:endParaRPr lang="en-US" sz="2100" dirty="0">
              <a:solidFill>
                <a:srgbClr val="00009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29400" y="1123950"/>
            <a:ext cx="7620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514600" y="127635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91000" y="127635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867400" y="127635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124200" y="4400550"/>
            <a:ext cx="7620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38800" y="4248150"/>
            <a:ext cx="9144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rgbClr val="000090"/>
                </a:solidFill>
              </a:rPr>
              <a:t>E(</a:t>
            </a:r>
            <a:r>
              <a:rPr lang="en-US" sz="2100" b="1" dirty="0" smtClean="0">
                <a:solidFill>
                  <a:srgbClr val="000090"/>
                </a:solidFill>
              </a:rPr>
              <a:t>k</a:t>
            </a:r>
            <a:r>
              <a:rPr lang="en-US" sz="2100" b="1" baseline="-25000" dirty="0">
                <a:solidFill>
                  <a:srgbClr val="000090"/>
                </a:solidFill>
              </a:rPr>
              <a:t>2</a:t>
            </a:r>
            <a:r>
              <a:rPr lang="en-US" sz="2100" dirty="0" smtClean="0">
                <a:solidFill>
                  <a:srgbClr val="000090"/>
                </a:solidFill>
              </a:rPr>
              <a:t>,</a:t>
            </a:r>
            <a:r>
              <a:rPr lang="en-US" sz="2100" b="1" dirty="0" smtClean="0">
                <a:solidFill>
                  <a:srgbClr val="000090"/>
                </a:solidFill>
              </a:rPr>
              <a:t>⋅</a:t>
            </a:r>
            <a:r>
              <a:rPr lang="en-US" sz="2100" dirty="0" smtClean="0">
                <a:solidFill>
                  <a:srgbClr val="000090"/>
                </a:solidFill>
              </a:rPr>
              <a:t>)</a:t>
            </a:r>
            <a:endParaRPr lang="en-US" sz="2100" dirty="0">
              <a:solidFill>
                <a:srgbClr val="00009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34200" y="4248150"/>
            <a:ext cx="9144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rgbClr val="000090"/>
                </a:solidFill>
              </a:rPr>
              <a:t>E(</a:t>
            </a:r>
            <a:r>
              <a:rPr lang="en-US" sz="2100" b="1" dirty="0" smtClean="0">
                <a:solidFill>
                  <a:srgbClr val="000090"/>
                </a:solidFill>
              </a:rPr>
              <a:t>k</a:t>
            </a:r>
            <a:r>
              <a:rPr lang="en-US" sz="2100" b="1" baseline="-25000" dirty="0" smtClean="0">
                <a:solidFill>
                  <a:srgbClr val="000090"/>
                </a:solidFill>
              </a:rPr>
              <a:t>1</a:t>
            </a:r>
            <a:r>
              <a:rPr lang="en-US" sz="2100" dirty="0" smtClean="0">
                <a:solidFill>
                  <a:srgbClr val="000090"/>
                </a:solidFill>
              </a:rPr>
              <a:t>,</a:t>
            </a:r>
            <a:r>
              <a:rPr lang="en-US" sz="2100" b="1" dirty="0" smtClean="0">
                <a:solidFill>
                  <a:srgbClr val="000090"/>
                </a:solidFill>
              </a:rPr>
              <a:t>⋅</a:t>
            </a:r>
            <a:r>
              <a:rPr lang="en-US" sz="2100" dirty="0" smtClean="0">
                <a:solidFill>
                  <a:srgbClr val="000090"/>
                </a:solidFill>
              </a:rPr>
              <a:t>)</a:t>
            </a:r>
            <a:endParaRPr lang="en-US" sz="2100" dirty="0">
              <a:solidFill>
                <a:srgbClr val="00009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05800" y="4400550"/>
            <a:ext cx="7620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53200" y="455295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848600" y="455295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67200" y="4248150"/>
            <a:ext cx="9144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rgbClr val="000090"/>
                </a:solidFill>
              </a:rPr>
              <a:t>E(</a:t>
            </a:r>
            <a:r>
              <a:rPr lang="en-US" sz="2100" b="1" dirty="0" smtClean="0">
                <a:solidFill>
                  <a:srgbClr val="000090"/>
                </a:solidFill>
              </a:rPr>
              <a:t>k</a:t>
            </a:r>
            <a:r>
              <a:rPr lang="en-US" sz="2100" b="1" baseline="-25000" dirty="0">
                <a:solidFill>
                  <a:srgbClr val="000090"/>
                </a:solidFill>
              </a:rPr>
              <a:t>3</a:t>
            </a:r>
            <a:r>
              <a:rPr lang="en-US" sz="2100" dirty="0" smtClean="0">
                <a:solidFill>
                  <a:srgbClr val="000090"/>
                </a:solidFill>
              </a:rPr>
              <a:t>,</a:t>
            </a:r>
            <a:r>
              <a:rPr lang="en-US" sz="2100" b="1" dirty="0" smtClean="0">
                <a:solidFill>
                  <a:srgbClr val="000090"/>
                </a:solidFill>
              </a:rPr>
              <a:t>⋅</a:t>
            </a:r>
            <a:r>
              <a:rPr lang="en-US" sz="2100" dirty="0" smtClean="0">
                <a:solidFill>
                  <a:srgbClr val="000090"/>
                </a:solidFill>
              </a:rPr>
              <a:t>)</a:t>
            </a:r>
            <a:endParaRPr lang="en-US" sz="2100" dirty="0">
              <a:solidFill>
                <a:srgbClr val="00009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886200" y="455295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181600" y="455295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76120" y="2409480"/>
              <a:ext cx="3123000" cy="6508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6400" y="2400840"/>
                <a:ext cx="3144600" cy="67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4976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40000" y="1631950"/>
            <a:ext cx="54102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2:   DESX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0"/>
            <a:ext cx="8839200" cy="4095750"/>
          </a:xfrm>
        </p:spPr>
        <p:txBody>
          <a:bodyPr/>
          <a:lstStyle/>
          <a:p>
            <a:pPr marL="0" indent="0">
              <a:spcBef>
                <a:spcPts val="2376"/>
              </a:spcBef>
              <a:buNone/>
            </a:pPr>
            <a:r>
              <a:rPr lang="en-US" dirty="0"/>
              <a:t>E : K × </a:t>
            </a:r>
            <a:r>
              <a:rPr lang="en-US" dirty="0" smtClean="0"/>
              <a:t>{0,1}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en-US" dirty="0"/>
              <a:t>⟶ </a:t>
            </a:r>
            <a:r>
              <a:rPr lang="en-US" dirty="0" smtClean="0"/>
              <a:t>{0,1}</a:t>
            </a:r>
            <a:r>
              <a:rPr lang="en-US" baseline="30000" dirty="0" smtClean="0"/>
              <a:t>n</a:t>
            </a:r>
            <a:r>
              <a:rPr lang="en-US" dirty="0" smtClean="0"/>
              <a:t>  </a:t>
            </a:r>
            <a:r>
              <a:rPr lang="en-US" dirty="0"/>
              <a:t>a block cipher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/>
              <a:t>Define    </a:t>
            </a:r>
            <a:r>
              <a:rPr lang="en-US" dirty="0" smtClean="0"/>
              <a:t>EX   </a:t>
            </a:r>
            <a:r>
              <a:rPr lang="en-US" dirty="0"/>
              <a:t>as       </a:t>
            </a:r>
            <a:r>
              <a:rPr lang="en-US" dirty="0" smtClean="0"/>
              <a:t>EX</a:t>
            </a:r>
            <a:r>
              <a:rPr lang="en-US" sz="3200" dirty="0" smtClean="0"/>
              <a:t>(</a:t>
            </a:r>
            <a:r>
              <a:rPr lang="en-US" dirty="0" smtClean="0"/>
              <a:t> </a:t>
            </a:r>
            <a:r>
              <a:rPr lang="en-US" dirty="0"/>
              <a:t>(k</a:t>
            </a:r>
            <a:r>
              <a:rPr lang="en-US" baseline="-25000" dirty="0"/>
              <a:t>1</a:t>
            </a:r>
            <a:r>
              <a:rPr lang="en-US" dirty="0"/>
              <a:t>,k</a:t>
            </a:r>
            <a:r>
              <a:rPr lang="en-US" baseline="-25000" dirty="0"/>
              <a:t>2</a:t>
            </a:r>
            <a:r>
              <a:rPr lang="en-US" dirty="0"/>
              <a:t>,k</a:t>
            </a:r>
            <a:r>
              <a:rPr lang="en-US" baseline="-25000" dirty="0"/>
              <a:t>3</a:t>
            </a:r>
            <a:r>
              <a:rPr lang="en-US" dirty="0"/>
              <a:t>), m</a:t>
            </a:r>
            <a:r>
              <a:rPr lang="en-US" sz="3200" dirty="0"/>
              <a:t>)</a:t>
            </a:r>
            <a:r>
              <a:rPr lang="en-US" dirty="0"/>
              <a:t> </a:t>
            </a:r>
            <a:r>
              <a:rPr lang="en-US" dirty="0" smtClean="0"/>
              <a:t>  =   k</a:t>
            </a:r>
            <a:r>
              <a:rPr lang="en-US" baseline="-25000" dirty="0" smtClean="0"/>
              <a:t>1</a:t>
            </a:r>
            <a:r>
              <a:rPr lang="en-US" dirty="0" smtClean="0"/>
              <a:t> ⨁ E(k</a:t>
            </a:r>
            <a:r>
              <a:rPr lang="en-US" baseline="-25000" dirty="0" smtClean="0"/>
              <a:t>2</a:t>
            </a:r>
            <a:r>
              <a:rPr lang="en-US" dirty="0" smtClean="0"/>
              <a:t>,  m⨁k</a:t>
            </a:r>
            <a:r>
              <a:rPr lang="en-US" baseline="-25000" dirty="0" smtClean="0"/>
              <a:t>3 </a:t>
            </a:r>
            <a:r>
              <a:rPr lang="en-US" dirty="0" smtClean="0"/>
              <a:t>) 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For DESX:    key-</a:t>
            </a:r>
            <a:r>
              <a:rPr lang="en-US" dirty="0" err="1" smtClean="0"/>
              <a:t>len</a:t>
            </a:r>
            <a:r>
              <a:rPr lang="en-US" dirty="0" smtClean="0"/>
              <a:t> = 64+56+64 = 184 bits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…  but easy attack in time   2</a:t>
            </a:r>
            <a:r>
              <a:rPr lang="en-US" baseline="30000" dirty="0" smtClean="0"/>
              <a:t>64+56</a:t>
            </a:r>
            <a:r>
              <a:rPr lang="en-US" dirty="0" smtClean="0"/>
              <a:t> = 2</a:t>
            </a:r>
            <a:r>
              <a:rPr lang="en-US" baseline="30000" dirty="0" smtClean="0"/>
              <a:t>120</a:t>
            </a:r>
            <a:r>
              <a:rPr lang="en-US" dirty="0" smtClean="0"/>
              <a:t>    </a:t>
            </a:r>
            <a:r>
              <a:rPr lang="en-US" sz="2000" dirty="0" smtClean="0"/>
              <a:t>(homework)</a:t>
            </a:r>
            <a:endParaRPr lang="en-US" sz="2000" baseline="30000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   </a:t>
            </a:r>
            <a:r>
              <a:rPr lang="en-US" dirty="0"/>
              <a:t>k</a:t>
            </a:r>
            <a:r>
              <a:rPr lang="en-US" baseline="-25000" dirty="0"/>
              <a:t>1</a:t>
            </a:r>
            <a:r>
              <a:rPr lang="en-US" dirty="0"/>
              <a:t> ⨁ E(k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dirty="0" smtClean="0"/>
              <a:t>m)    and    E</a:t>
            </a:r>
            <a:r>
              <a:rPr lang="en-US" dirty="0"/>
              <a:t>(k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dirty="0" smtClean="0"/>
              <a:t>m</a:t>
            </a:r>
            <a:r>
              <a:rPr lang="en-US" dirty="0"/>
              <a:t>⨁</a:t>
            </a:r>
            <a:r>
              <a:rPr lang="en-US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)    does nothing  !!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13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10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Block ciphers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More attacks </a:t>
            </a:r>
            <a:r>
              <a:rPr lang="en-US" sz="4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 </a:t>
            </a:r>
            <a:br>
              <a:rPr lang="en-US" sz="40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block 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ciphers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78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1" y="-19050"/>
            <a:ext cx="8208963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Performance:	</a:t>
            </a:r>
            <a:r>
              <a:rPr lang="en-US" sz="1600" dirty="0" smtClean="0"/>
              <a:t>Crypto++  5.6.0      [ Wei Dai ]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71550"/>
            <a:ext cx="8610600" cy="417195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>
              <a:rPr lang="en-US" sz="2000" dirty="0" smtClean="0"/>
              <a:t>AMD Opteron,   2.2 GHz     </a:t>
            </a:r>
            <a:r>
              <a:rPr lang="en-US" sz="1600" dirty="0" smtClean="0"/>
              <a:t>( Linux)</a:t>
            </a:r>
          </a:p>
          <a:p>
            <a:pPr eaLnBrk="1" hangingPunct="1">
              <a:lnSpc>
                <a:spcPct val="90000"/>
              </a:lnSpc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endParaRPr lang="en-US" sz="2000" dirty="0" smtClean="0"/>
          </a:p>
          <a:p>
            <a:pPr marL="0" indent="0" eaLnBrk="1" hangingPunct="1">
              <a:lnSpc>
                <a:spcPct val="90000"/>
              </a:lnSpc>
              <a:buNone/>
              <a:tabLst>
                <a:tab pos="1143000" algn="l"/>
                <a:tab pos="2857500" algn="l"/>
                <a:tab pos="3149600" algn="l"/>
                <a:tab pos="5321300" algn="l"/>
                <a:tab pos="5715000" algn="l"/>
              </a:tabLst>
            </a:pPr>
            <a:r>
              <a:rPr lang="en-US" sz="2000" dirty="0" smtClean="0"/>
              <a:t>	</a:t>
            </a:r>
            <a:r>
              <a:rPr lang="en-US" u="sng" dirty="0" smtClean="0"/>
              <a:t>Cipher</a:t>
            </a:r>
            <a:r>
              <a:rPr lang="en-US" dirty="0" smtClean="0"/>
              <a:t>	</a:t>
            </a:r>
            <a:r>
              <a:rPr lang="en-US" u="sng" dirty="0" smtClean="0"/>
              <a:t>Block/key size</a:t>
            </a:r>
            <a:r>
              <a:rPr lang="en-US" dirty="0" smtClean="0"/>
              <a:t>	</a:t>
            </a:r>
            <a:r>
              <a:rPr lang="en-US" u="sng" dirty="0" smtClean="0"/>
              <a:t>Speed  </a:t>
            </a:r>
            <a:r>
              <a:rPr lang="en-US" sz="2000" u="sng" dirty="0" smtClean="0"/>
              <a:t>(MB/sec)</a:t>
            </a:r>
          </a:p>
          <a:p>
            <a:pPr marL="0" indent="0">
              <a:lnSpc>
                <a:spcPct val="90000"/>
              </a:lnSpc>
              <a:buNone/>
              <a:tabLst>
                <a:tab pos="1143000" algn="l"/>
                <a:tab pos="2857500" algn="l"/>
                <a:tab pos="3149600" algn="l"/>
                <a:tab pos="5321300" algn="l"/>
                <a:tab pos="5715000" algn="l"/>
              </a:tabLst>
            </a:pPr>
            <a:r>
              <a:rPr lang="en-US" dirty="0"/>
              <a:t>	</a:t>
            </a:r>
            <a:r>
              <a:rPr lang="en-US" dirty="0" smtClean="0"/>
              <a:t>RC4</a:t>
            </a:r>
            <a:r>
              <a:rPr lang="en-US" dirty="0"/>
              <a:t>			</a:t>
            </a:r>
            <a:r>
              <a:rPr lang="en-US" dirty="0" smtClean="0"/>
              <a:t>	126</a:t>
            </a:r>
            <a:endParaRPr lang="en-US" u="sng" dirty="0" smtClean="0"/>
          </a:p>
          <a:p>
            <a:pPr marL="0" indent="0" eaLnBrk="1" hangingPunct="1">
              <a:lnSpc>
                <a:spcPct val="90000"/>
              </a:lnSpc>
              <a:spcBef>
                <a:spcPts val="1824"/>
              </a:spcBef>
              <a:buNone/>
              <a:tabLst>
                <a:tab pos="1028700" algn="l"/>
                <a:tab pos="2628900" algn="l"/>
                <a:tab pos="2857500" algn="l"/>
                <a:tab pos="4349750" algn="l"/>
                <a:tab pos="5715000" algn="l"/>
              </a:tabLst>
            </a:pPr>
            <a:r>
              <a:rPr lang="en-US" dirty="0" smtClean="0"/>
              <a:t>	</a:t>
            </a:r>
            <a:r>
              <a:rPr lang="en-US" b="0" dirty="0" smtClean="0"/>
              <a:t>Salsa20/12</a:t>
            </a:r>
            <a:r>
              <a:rPr lang="en-US" dirty="0" smtClean="0"/>
              <a:t>			 	</a:t>
            </a:r>
            <a:r>
              <a:rPr lang="en-US" b="0" dirty="0" smtClean="0"/>
              <a:t>643</a:t>
            </a:r>
          </a:p>
          <a:p>
            <a:pPr marL="0" indent="0" eaLnBrk="1" hangingPunct="1">
              <a:spcBef>
                <a:spcPts val="1224"/>
              </a:spcBef>
              <a:buNone/>
              <a:tabLst>
                <a:tab pos="1028700" algn="l"/>
                <a:tab pos="2628900" algn="l"/>
                <a:tab pos="2857500" algn="l"/>
                <a:tab pos="4349750" algn="l"/>
                <a:tab pos="5715000" algn="l"/>
              </a:tabLst>
            </a:pPr>
            <a:r>
              <a:rPr lang="en-US" dirty="0"/>
              <a:t>	</a:t>
            </a:r>
            <a:r>
              <a:rPr lang="en-US" dirty="0" err="1" smtClean="0"/>
              <a:t>Sosemanuk</a:t>
            </a:r>
            <a:r>
              <a:rPr lang="en-US" dirty="0" smtClean="0"/>
              <a:t>				727</a:t>
            </a:r>
            <a:endParaRPr lang="en-US" b="0" dirty="0" smtClean="0"/>
          </a:p>
          <a:p>
            <a:pPr marL="0" indent="0" eaLnBrk="1" hangingPunct="1">
              <a:lnSpc>
                <a:spcPct val="90000"/>
              </a:lnSpc>
              <a:buNone/>
              <a:tabLst>
                <a:tab pos="1028700" algn="l"/>
                <a:tab pos="2628900" algn="l"/>
                <a:tab pos="2857500" algn="l"/>
                <a:tab pos="4349750" algn="l"/>
                <a:tab pos="5715000" algn="l"/>
              </a:tabLst>
            </a:pPr>
            <a:endParaRPr lang="en-US" dirty="0"/>
          </a:p>
          <a:p>
            <a:pPr marL="0" indent="0" eaLnBrk="1" hangingPunct="1">
              <a:lnSpc>
                <a:spcPct val="90000"/>
              </a:lnSpc>
              <a:buNone/>
              <a:tabLst>
                <a:tab pos="1028700" algn="l"/>
                <a:tab pos="3263900" algn="l"/>
                <a:tab pos="4349750" algn="l"/>
                <a:tab pos="5715000" algn="l"/>
              </a:tabLst>
            </a:pPr>
            <a:r>
              <a:rPr lang="en-US" dirty="0" smtClean="0"/>
              <a:t>	3DES	64/168	 	13</a:t>
            </a:r>
          </a:p>
          <a:p>
            <a:pPr marL="0" indent="0" eaLnBrk="1" hangingPunct="1">
              <a:spcBef>
                <a:spcPts val="1224"/>
              </a:spcBef>
              <a:buNone/>
              <a:tabLst>
                <a:tab pos="1028700" algn="l"/>
                <a:tab pos="3263900" algn="l"/>
                <a:tab pos="4349750" algn="l"/>
                <a:tab pos="5715000" algn="l"/>
              </a:tabLst>
            </a:pPr>
            <a:r>
              <a:rPr lang="en-US" dirty="0" smtClean="0"/>
              <a:t>	AES-128	128/128		109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21268" y="3994150"/>
            <a:ext cx="597932" cy="838200"/>
            <a:chOff x="621268" y="3562350"/>
            <a:chExt cx="597932" cy="838200"/>
          </a:xfrm>
        </p:grpSpPr>
        <p:sp>
          <p:nvSpPr>
            <p:cNvPr id="5" name="Left Brace 4"/>
            <p:cNvSpPr/>
            <p:nvPr/>
          </p:nvSpPr>
          <p:spPr>
            <a:xfrm>
              <a:off x="1143000" y="3562350"/>
              <a:ext cx="76200" cy="8382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463532" y="3797282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9600" y="2038350"/>
            <a:ext cx="579119" cy="1447800"/>
            <a:chOff x="609600" y="2038350"/>
            <a:chExt cx="579119" cy="1447800"/>
          </a:xfrm>
        </p:grpSpPr>
        <p:sp>
          <p:nvSpPr>
            <p:cNvPr id="2" name="Left Brace 1"/>
            <p:cNvSpPr/>
            <p:nvPr/>
          </p:nvSpPr>
          <p:spPr>
            <a:xfrm>
              <a:off x="1143000" y="2038350"/>
              <a:ext cx="45719" cy="14478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 rot="5400000">
              <a:off x="372985" y="2503565"/>
              <a:ext cx="842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0177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Attacks on the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686800" cy="44005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Side channel attacks:     </a:t>
            </a:r>
          </a:p>
          <a:p>
            <a:pPr lvl="1"/>
            <a:r>
              <a:rPr lang="en-US" dirty="0" smtClean="0"/>
              <a:t>Measure </a:t>
            </a:r>
            <a:r>
              <a:rPr lang="en-US" b="1" dirty="0" smtClean="0"/>
              <a:t>time</a:t>
            </a:r>
            <a:r>
              <a:rPr lang="en-US" dirty="0" smtClean="0"/>
              <a:t> to do </a:t>
            </a:r>
            <a:r>
              <a:rPr lang="en-US" dirty="0" err="1" smtClean="0"/>
              <a:t>enc</a:t>
            </a:r>
            <a:r>
              <a:rPr lang="en-US" dirty="0" smtClean="0"/>
              <a:t>/</a:t>
            </a:r>
            <a:r>
              <a:rPr lang="en-US" dirty="0" err="1" smtClean="0"/>
              <a:t>dec</a:t>
            </a:r>
            <a:r>
              <a:rPr lang="en-US" dirty="0" smtClean="0"/>
              <a:t>,   measure </a:t>
            </a:r>
            <a:r>
              <a:rPr lang="en-US" b="1" dirty="0" smtClean="0"/>
              <a:t>power</a:t>
            </a:r>
            <a:r>
              <a:rPr lang="en-US" dirty="0" smtClean="0"/>
              <a:t> for </a:t>
            </a:r>
            <a:r>
              <a:rPr lang="en-US" dirty="0" err="1" smtClean="0"/>
              <a:t>enc</a:t>
            </a:r>
            <a:r>
              <a:rPr lang="en-US" dirty="0" smtClean="0"/>
              <a:t>/</a:t>
            </a:r>
            <a:r>
              <a:rPr lang="en-US" dirty="0" err="1" smtClean="0"/>
              <a:t>dec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Fault attacks:</a:t>
            </a:r>
          </a:p>
          <a:p>
            <a:pPr lvl="1" indent="-342900"/>
            <a:r>
              <a:rPr lang="en-US" dirty="0" smtClean="0"/>
              <a:t>Computing errors in the last round expose the secret key k</a:t>
            </a:r>
            <a:endParaRPr lang="en-US" dirty="0"/>
          </a:p>
          <a:p>
            <a:pPr marL="0" indent="0">
              <a:spcBef>
                <a:spcPts val="3024"/>
              </a:spcBef>
              <a:buNone/>
            </a:pPr>
            <a:r>
              <a:rPr lang="en-US" dirty="0" smtClean="0"/>
              <a:t>⇒   do not even implement crypto primitives yourself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733550"/>
            <a:ext cx="4572000" cy="1603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14717" y="2659618"/>
            <a:ext cx="2529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[Kocher, Jaffe, Jun, 1998]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0" y="1861566"/>
            <a:ext cx="1422400" cy="9387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2261" y="2698750"/>
            <a:ext cx="113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smartcard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29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and differential attacks   </a:t>
            </a:r>
            <a:r>
              <a:rPr lang="en-US" sz="2000" dirty="0" smtClean="0"/>
              <a:t>[BS’89,M’93] 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7750"/>
            <a:ext cx="89154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Given </a:t>
            </a:r>
            <a:r>
              <a:rPr lang="en-US" i="1" dirty="0" smtClean="0"/>
              <a:t>many</a:t>
            </a:r>
            <a:r>
              <a:rPr lang="en-US" dirty="0" smtClean="0"/>
              <a:t>  </a:t>
            </a:r>
            <a:r>
              <a:rPr lang="en-US" dirty="0" err="1" smtClean="0"/>
              <a:t>inp</a:t>
            </a:r>
            <a:r>
              <a:rPr lang="en-US" dirty="0" smtClean="0"/>
              <a:t>/out  pairs,   can recover key in time less than 2</a:t>
            </a:r>
            <a:r>
              <a:rPr lang="en-US" baseline="30000" dirty="0" smtClean="0"/>
              <a:t>56 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en-US" u="sng" dirty="0" smtClean="0"/>
              <a:t>Linear cryptanalysis   </a:t>
            </a:r>
            <a:r>
              <a:rPr lang="en-US" dirty="0" smtClean="0"/>
              <a:t>(overview) :           let  c = DES(k, m)</a:t>
            </a:r>
          </a:p>
          <a:p>
            <a:pPr marL="0" indent="0">
              <a:buNone/>
            </a:pPr>
            <a:r>
              <a:rPr lang="en-US" dirty="0" smtClean="0"/>
              <a:t>Suppose for random  </a:t>
            </a:r>
            <a:r>
              <a:rPr lang="en-US" dirty="0" err="1" smtClean="0"/>
              <a:t>k,m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>
                <a:solidFill>
                  <a:srgbClr val="A6A6A6"/>
                </a:solidFill>
              </a:rPr>
              <a:t>Pr</a:t>
            </a:r>
            <a:r>
              <a:rPr lang="en-US" sz="4000" dirty="0" smtClean="0">
                <a:solidFill>
                  <a:srgbClr val="A6A6A6"/>
                </a:solidFill>
              </a:rPr>
              <a:t>[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00FF"/>
                </a:solidFill>
              </a:rPr>
              <a:t>m[i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]⨁⋯</a:t>
            </a:r>
            <a:r>
              <a:rPr lang="en-US" dirty="0">
                <a:solidFill>
                  <a:srgbClr val="0000FF"/>
                </a:solidFill>
              </a:rPr>
              <a:t>⨁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r>
              <a:rPr lang="en-US" dirty="0">
                <a:solidFill>
                  <a:srgbClr val="0000FF"/>
                </a:solidFill>
              </a:rPr>
              <a:t>[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baseline="-25000" dirty="0" err="1" smtClean="0">
                <a:solidFill>
                  <a:srgbClr val="0000FF"/>
                </a:solidFill>
              </a:rPr>
              <a:t>r</a:t>
            </a:r>
            <a:r>
              <a:rPr lang="en-US" dirty="0" smtClean="0">
                <a:solidFill>
                  <a:srgbClr val="0000FF"/>
                </a:solidFill>
              </a:rPr>
              <a:t>]  </a:t>
            </a:r>
            <a:r>
              <a:rPr lang="en-US" sz="3200" dirty="0" smtClean="0"/>
              <a:t>⨁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00FF"/>
                </a:solidFill>
              </a:rPr>
              <a:t>c[</a:t>
            </a:r>
            <a:r>
              <a:rPr lang="en-US" dirty="0" err="1">
                <a:solidFill>
                  <a:srgbClr val="0000FF"/>
                </a:solidFill>
              </a:rPr>
              <a:t>j</a:t>
            </a:r>
            <a:r>
              <a:rPr lang="en-US" baseline="-25000" dirty="0" err="1" smtClean="0">
                <a:solidFill>
                  <a:srgbClr val="0000FF"/>
                </a:solidFill>
              </a:rPr>
              <a:t>j</a:t>
            </a:r>
            <a:r>
              <a:rPr lang="en-US" dirty="0" smtClean="0">
                <a:solidFill>
                  <a:srgbClr val="0000FF"/>
                </a:solidFill>
              </a:rPr>
              <a:t>]</a:t>
            </a:r>
            <a:r>
              <a:rPr lang="en-US" dirty="0">
                <a:solidFill>
                  <a:srgbClr val="0000FF"/>
                </a:solidFill>
              </a:rPr>
              <a:t>⨁⋯</a:t>
            </a:r>
            <a:r>
              <a:rPr lang="en-US" dirty="0" smtClean="0">
                <a:solidFill>
                  <a:srgbClr val="0000FF"/>
                </a:solidFill>
              </a:rPr>
              <a:t>⨁c[</a:t>
            </a:r>
            <a:r>
              <a:rPr lang="en-US" dirty="0" err="1" smtClean="0">
                <a:solidFill>
                  <a:srgbClr val="0000FF"/>
                </a:solidFill>
              </a:rPr>
              <a:t>j</a:t>
            </a:r>
            <a:r>
              <a:rPr lang="en-US" baseline="-25000" dirty="0" err="1">
                <a:solidFill>
                  <a:srgbClr val="0000FF"/>
                </a:solidFill>
              </a:rPr>
              <a:t>v</a:t>
            </a:r>
            <a:r>
              <a:rPr lang="en-US" dirty="0" smtClean="0">
                <a:solidFill>
                  <a:srgbClr val="0000FF"/>
                </a:solidFill>
              </a:rPr>
              <a:t>]  </a:t>
            </a:r>
            <a:r>
              <a:rPr lang="en-US" dirty="0" smtClean="0"/>
              <a:t>=  </a:t>
            </a:r>
            <a:r>
              <a:rPr lang="en-US" dirty="0" smtClean="0">
                <a:solidFill>
                  <a:srgbClr val="0000FF"/>
                </a:solidFill>
              </a:rPr>
              <a:t>k[l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]</a:t>
            </a:r>
            <a:r>
              <a:rPr lang="en-US" dirty="0">
                <a:solidFill>
                  <a:srgbClr val="0000FF"/>
                </a:solidFill>
              </a:rPr>
              <a:t>⨁⋯</a:t>
            </a:r>
            <a:r>
              <a:rPr lang="en-US" dirty="0" smtClean="0">
                <a:solidFill>
                  <a:srgbClr val="0000FF"/>
                </a:solidFill>
              </a:rPr>
              <a:t>⨁k[</a:t>
            </a:r>
            <a:r>
              <a:rPr lang="en-US" dirty="0" err="1" smtClean="0">
                <a:solidFill>
                  <a:srgbClr val="0000FF"/>
                </a:solidFill>
              </a:rPr>
              <a:t>l</a:t>
            </a:r>
            <a:r>
              <a:rPr lang="en-US" baseline="-25000" dirty="0" err="1">
                <a:solidFill>
                  <a:srgbClr val="0000FF"/>
                </a:solidFill>
              </a:rPr>
              <a:t>u</a:t>
            </a:r>
            <a:r>
              <a:rPr lang="en-US" dirty="0" smtClean="0">
                <a:solidFill>
                  <a:srgbClr val="0000FF"/>
                </a:solidFill>
              </a:rPr>
              <a:t>] </a:t>
            </a:r>
            <a:r>
              <a:rPr lang="en-US" dirty="0" smtClean="0"/>
              <a:t> 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]</a:t>
            </a:r>
            <a:r>
              <a:rPr lang="en-US" dirty="0" smtClean="0"/>
              <a:t> </a:t>
            </a:r>
            <a:r>
              <a:rPr lang="en-US" sz="2800" dirty="0" smtClean="0"/>
              <a:t>=</a:t>
            </a:r>
            <a:r>
              <a:rPr lang="en-US" dirty="0" smtClean="0"/>
              <a:t> </a:t>
            </a:r>
            <a:r>
              <a:rPr lang="en-US" sz="2800" dirty="0" smtClean="0"/>
              <a:t>½ + </a:t>
            </a:r>
            <a:r>
              <a:rPr lang="en-US" sz="2800" dirty="0" err="1" smtClean="0"/>
              <a:t>ε</a:t>
            </a:r>
            <a:endParaRPr lang="en-US" sz="28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some  </a:t>
            </a:r>
            <a:r>
              <a:rPr lang="en-US" dirty="0" err="1" smtClean="0"/>
              <a:t>ε</a:t>
            </a:r>
            <a:r>
              <a:rPr lang="en-US" dirty="0" smtClean="0"/>
              <a:t>.      For DES, this exists with    </a:t>
            </a:r>
            <a:r>
              <a:rPr lang="en-US" dirty="0" err="1" smtClean="0"/>
              <a:t>ε</a:t>
            </a:r>
            <a:r>
              <a:rPr lang="en-US" dirty="0" smtClean="0"/>
              <a:t> = 1/2</a:t>
            </a:r>
            <a:r>
              <a:rPr lang="en-US" baseline="30000" dirty="0" smtClean="0"/>
              <a:t>21 </a:t>
            </a:r>
            <a:r>
              <a:rPr lang="en-US" dirty="0" smtClean="0"/>
              <a:t>≈ 0.0000000477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018440" y="3338640"/>
              <a:ext cx="6575040" cy="637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0160" y="3330000"/>
                <a:ext cx="6595560" cy="65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9876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71550"/>
            <a:ext cx="8839200" cy="409575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err="1">
                <a:solidFill>
                  <a:srgbClr val="A6A6A6"/>
                </a:solidFill>
              </a:rPr>
              <a:t>Pr</a:t>
            </a:r>
            <a:r>
              <a:rPr lang="en-US" sz="4000" dirty="0">
                <a:solidFill>
                  <a:srgbClr val="A6A6A6"/>
                </a:solidFill>
              </a:rPr>
              <a:t>[</a:t>
            </a:r>
            <a:r>
              <a:rPr lang="en-US" dirty="0"/>
              <a:t>  </a:t>
            </a:r>
            <a:r>
              <a:rPr lang="en-US" dirty="0">
                <a:solidFill>
                  <a:srgbClr val="0000FF"/>
                </a:solidFill>
              </a:rPr>
              <a:t>m[i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]⨁⋯⨁m[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baseline="-25000" dirty="0" err="1">
                <a:solidFill>
                  <a:srgbClr val="0000FF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]  </a:t>
            </a:r>
            <a:r>
              <a:rPr lang="en-US" sz="3200" dirty="0"/>
              <a:t>⨁</a:t>
            </a:r>
            <a:r>
              <a:rPr lang="en-US" dirty="0"/>
              <a:t>  </a:t>
            </a:r>
            <a:r>
              <a:rPr lang="en-US" dirty="0">
                <a:solidFill>
                  <a:srgbClr val="0000FF"/>
                </a:solidFill>
              </a:rPr>
              <a:t>c[</a:t>
            </a:r>
            <a:r>
              <a:rPr lang="en-US" dirty="0" err="1">
                <a:solidFill>
                  <a:srgbClr val="0000FF"/>
                </a:solidFill>
              </a:rPr>
              <a:t>j</a:t>
            </a:r>
            <a:r>
              <a:rPr lang="en-US" baseline="-25000" dirty="0" err="1">
                <a:solidFill>
                  <a:srgbClr val="0000FF"/>
                </a:solidFill>
              </a:rPr>
              <a:t>j</a:t>
            </a:r>
            <a:r>
              <a:rPr lang="en-US" dirty="0">
                <a:solidFill>
                  <a:srgbClr val="0000FF"/>
                </a:solidFill>
              </a:rPr>
              <a:t>]⨁⋯⨁c[</a:t>
            </a:r>
            <a:r>
              <a:rPr lang="en-US" dirty="0" err="1">
                <a:solidFill>
                  <a:srgbClr val="0000FF"/>
                </a:solidFill>
              </a:rPr>
              <a:t>j</a:t>
            </a:r>
            <a:r>
              <a:rPr lang="en-US" baseline="-25000" dirty="0" err="1">
                <a:solidFill>
                  <a:srgbClr val="0000FF"/>
                </a:solidFill>
              </a:rPr>
              <a:t>v</a:t>
            </a:r>
            <a:r>
              <a:rPr lang="en-US" dirty="0">
                <a:solidFill>
                  <a:srgbClr val="0000FF"/>
                </a:solidFill>
              </a:rPr>
              <a:t>]  </a:t>
            </a:r>
            <a:r>
              <a:rPr lang="en-US" dirty="0"/>
              <a:t>=  </a:t>
            </a:r>
            <a:r>
              <a:rPr lang="en-US" dirty="0">
                <a:solidFill>
                  <a:srgbClr val="0000FF"/>
                </a:solidFill>
              </a:rPr>
              <a:t>k[l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]⨁⋯⨁k[</a:t>
            </a:r>
            <a:r>
              <a:rPr lang="en-US" dirty="0" err="1">
                <a:solidFill>
                  <a:srgbClr val="0000FF"/>
                </a:solidFill>
              </a:rPr>
              <a:t>l</a:t>
            </a:r>
            <a:r>
              <a:rPr lang="en-US" baseline="-25000" dirty="0" err="1">
                <a:solidFill>
                  <a:srgbClr val="0000FF"/>
                </a:solidFill>
              </a:rPr>
              <a:t>u</a:t>
            </a:r>
            <a:r>
              <a:rPr lang="en-US" dirty="0">
                <a:solidFill>
                  <a:srgbClr val="0000FF"/>
                </a:solidFill>
              </a:rPr>
              <a:t>] </a:t>
            </a:r>
            <a:r>
              <a:rPr lang="en-US" dirty="0"/>
              <a:t> 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]</a:t>
            </a:r>
            <a:r>
              <a:rPr lang="en-US" dirty="0"/>
              <a:t> </a:t>
            </a:r>
            <a:r>
              <a:rPr lang="en-US" sz="2800" dirty="0"/>
              <a:t>=</a:t>
            </a:r>
            <a:r>
              <a:rPr lang="en-US" dirty="0"/>
              <a:t> </a:t>
            </a:r>
            <a:r>
              <a:rPr lang="en-US" sz="2800" dirty="0"/>
              <a:t>½ + </a:t>
            </a:r>
            <a:r>
              <a:rPr lang="en-US" sz="2800" dirty="0" err="1" smtClean="0"/>
              <a:t>ε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 err="1" smtClean="0"/>
              <a:t>Thm</a:t>
            </a:r>
            <a:r>
              <a:rPr lang="en-US" dirty="0" smtClean="0"/>
              <a:t>:  given  1/ε</a:t>
            </a:r>
            <a:r>
              <a:rPr lang="en-US" baseline="30000" dirty="0" smtClean="0"/>
              <a:t>2  </a:t>
            </a:r>
            <a:r>
              <a:rPr lang="en-US" dirty="0" smtClean="0"/>
              <a:t>random  </a:t>
            </a:r>
            <a:r>
              <a:rPr lang="en-US" sz="3200" dirty="0" smtClean="0"/>
              <a:t>(</a:t>
            </a:r>
            <a:r>
              <a:rPr lang="en-US" dirty="0" smtClean="0"/>
              <a:t>m, c=</a:t>
            </a:r>
            <a:r>
              <a:rPr lang="en-US" dirty="0"/>
              <a:t>DES(k, </a:t>
            </a:r>
            <a:r>
              <a:rPr lang="en-US" dirty="0" smtClean="0"/>
              <a:t>m)</a:t>
            </a:r>
            <a:r>
              <a:rPr lang="en-US" sz="3200" dirty="0"/>
              <a:t>)</a:t>
            </a:r>
            <a:r>
              <a:rPr lang="en-US" dirty="0" smtClean="0"/>
              <a:t>  pairs then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k</a:t>
            </a:r>
            <a:r>
              <a:rPr lang="en-US" dirty="0">
                <a:solidFill>
                  <a:srgbClr val="0000FF"/>
                </a:solidFill>
              </a:rPr>
              <a:t>[</a:t>
            </a:r>
            <a:r>
              <a:rPr lang="en-US" dirty="0" smtClean="0">
                <a:solidFill>
                  <a:srgbClr val="0000FF"/>
                </a:solidFill>
              </a:rPr>
              <a:t>l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,…,</a:t>
            </a:r>
            <a:r>
              <a:rPr lang="en-US" dirty="0" err="1" smtClean="0">
                <a:solidFill>
                  <a:srgbClr val="0000FF"/>
                </a:solidFill>
              </a:rPr>
              <a:t>l</a:t>
            </a:r>
            <a:r>
              <a:rPr lang="en-US" baseline="-25000" dirty="0" err="1" smtClean="0">
                <a:solidFill>
                  <a:srgbClr val="0000FF"/>
                </a:solidFill>
              </a:rPr>
              <a:t>u</a:t>
            </a:r>
            <a:r>
              <a:rPr lang="en-US" dirty="0">
                <a:solidFill>
                  <a:srgbClr val="0000FF"/>
                </a:solidFill>
              </a:rPr>
              <a:t>] </a:t>
            </a:r>
            <a:r>
              <a:rPr lang="en-US" dirty="0" smtClean="0">
                <a:solidFill>
                  <a:srgbClr val="0000FF"/>
                </a:solidFill>
              </a:rPr>
              <a:t> =   </a:t>
            </a:r>
            <a:r>
              <a:rPr lang="en-US" dirty="0" smtClean="0"/>
              <a:t>MAJ </a:t>
            </a:r>
            <a:r>
              <a:rPr lang="en-US" sz="4000" dirty="0" smtClean="0"/>
              <a:t>[  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r>
              <a:rPr lang="en-US" dirty="0">
                <a:solidFill>
                  <a:srgbClr val="0000FF"/>
                </a:solidFill>
              </a:rPr>
              <a:t>[</a:t>
            </a:r>
            <a:r>
              <a:rPr lang="en-US" dirty="0" smtClean="0">
                <a:solidFill>
                  <a:srgbClr val="0000FF"/>
                </a:solidFill>
              </a:rPr>
              <a:t>i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,…,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baseline="-25000" dirty="0" err="1" smtClean="0">
                <a:solidFill>
                  <a:srgbClr val="0000FF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]  </a:t>
            </a:r>
            <a:r>
              <a:rPr lang="en-US" sz="3200" dirty="0"/>
              <a:t>⨁</a:t>
            </a:r>
            <a:r>
              <a:rPr lang="en-US" dirty="0"/>
              <a:t>  </a:t>
            </a:r>
            <a:r>
              <a:rPr lang="en-US" dirty="0">
                <a:solidFill>
                  <a:srgbClr val="0000FF"/>
                </a:solidFill>
              </a:rPr>
              <a:t>c[</a:t>
            </a:r>
            <a:r>
              <a:rPr lang="en-US" dirty="0" err="1" smtClean="0">
                <a:solidFill>
                  <a:srgbClr val="0000FF"/>
                </a:solidFill>
              </a:rPr>
              <a:t>j</a:t>
            </a:r>
            <a:r>
              <a:rPr lang="en-US" baseline="-25000" dirty="0" err="1" smtClean="0">
                <a:solidFill>
                  <a:srgbClr val="0000FF"/>
                </a:solidFill>
              </a:rPr>
              <a:t>j</a:t>
            </a:r>
            <a:r>
              <a:rPr lang="en-US" dirty="0" smtClean="0">
                <a:solidFill>
                  <a:srgbClr val="0000FF"/>
                </a:solidFill>
              </a:rPr>
              <a:t>,…,</a:t>
            </a:r>
            <a:r>
              <a:rPr lang="en-US" dirty="0" err="1" smtClean="0">
                <a:solidFill>
                  <a:srgbClr val="0000FF"/>
                </a:solidFill>
              </a:rPr>
              <a:t>j</a:t>
            </a:r>
            <a:r>
              <a:rPr lang="en-US" baseline="-25000" dirty="0" err="1" smtClean="0">
                <a:solidFill>
                  <a:srgbClr val="0000FF"/>
                </a:solidFill>
              </a:rPr>
              <a:t>v</a:t>
            </a:r>
            <a:r>
              <a:rPr lang="en-US" dirty="0">
                <a:solidFill>
                  <a:srgbClr val="0000FF"/>
                </a:solidFill>
              </a:rPr>
              <a:t>] </a:t>
            </a:r>
            <a:r>
              <a:rPr lang="en-US" dirty="0" smtClean="0"/>
              <a:t>  </a:t>
            </a:r>
            <a:r>
              <a:rPr lang="en-US" sz="4000" dirty="0" smtClean="0"/>
              <a:t>]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	with prob. ≥ 97.7%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⇒   with  </a:t>
            </a:r>
            <a:r>
              <a:rPr lang="en-US" dirty="0"/>
              <a:t>1/ε</a:t>
            </a:r>
            <a:r>
              <a:rPr lang="en-US" baseline="30000" dirty="0"/>
              <a:t>2 </a:t>
            </a:r>
            <a:r>
              <a:rPr lang="en-US" dirty="0" smtClean="0"/>
              <a:t>  </a:t>
            </a:r>
            <a:r>
              <a:rPr lang="en-US" dirty="0" err="1" smtClean="0"/>
              <a:t>inp</a:t>
            </a:r>
            <a:r>
              <a:rPr lang="en-US" dirty="0" smtClean="0"/>
              <a:t>/out pairs can find  </a:t>
            </a:r>
            <a:r>
              <a:rPr lang="en-US" dirty="0">
                <a:solidFill>
                  <a:srgbClr val="0000FF"/>
                </a:solidFill>
              </a:rPr>
              <a:t>k[l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,…,</a:t>
            </a:r>
            <a:r>
              <a:rPr lang="en-US" dirty="0" err="1">
                <a:solidFill>
                  <a:srgbClr val="0000FF"/>
                </a:solidFill>
              </a:rPr>
              <a:t>l</a:t>
            </a:r>
            <a:r>
              <a:rPr lang="en-US" baseline="-25000" dirty="0" err="1">
                <a:solidFill>
                  <a:srgbClr val="0000FF"/>
                </a:solidFill>
              </a:rPr>
              <a:t>u</a:t>
            </a:r>
            <a:r>
              <a:rPr lang="en-US" dirty="0">
                <a:solidFill>
                  <a:srgbClr val="0000FF"/>
                </a:solidFill>
              </a:rPr>
              <a:t>] 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in time  ≈</a:t>
            </a:r>
            <a:r>
              <a:rPr lang="en-US" dirty="0" smtClean="0"/>
              <a:t>1</a:t>
            </a:r>
            <a:r>
              <a:rPr lang="en-US" dirty="0"/>
              <a:t>/</a:t>
            </a:r>
            <a:r>
              <a:rPr lang="en-US" dirty="0" smtClean="0"/>
              <a:t>ε</a:t>
            </a:r>
            <a:r>
              <a:rPr lang="en-US" baseline="30000" dirty="0" smtClean="0"/>
              <a:t>2</a:t>
            </a:r>
            <a:r>
              <a:rPr lang="en-US" dirty="0" smtClean="0"/>
              <a:t>  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885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71550"/>
            <a:ext cx="88392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DES,  </a:t>
            </a:r>
            <a:r>
              <a:rPr lang="en-US" dirty="0" err="1" smtClean="0"/>
              <a:t>ε</a:t>
            </a:r>
            <a:r>
              <a:rPr lang="en-US" dirty="0" smtClean="0"/>
              <a:t> </a:t>
            </a:r>
            <a:r>
              <a:rPr lang="en-US" dirty="0"/>
              <a:t>= 1/2</a:t>
            </a:r>
            <a:r>
              <a:rPr lang="en-US" baseline="30000" dirty="0"/>
              <a:t>21 </a:t>
            </a:r>
            <a:r>
              <a:rPr lang="en-US" baseline="30000" dirty="0" smtClean="0"/>
              <a:t>  </a:t>
            </a:r>
            <a:r>
              <a:rPr lang="en-US" dirty="0" smtClean="0"/>
              <a:t>⇒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with  2</a:t>
            </a:r>
            <a:r>
              <a:rPr lang="en-US" baseline="30000" dirty="0" smtClean="0"/>
              <a:t>42</a:t>
            </a:r>
            <a:r>
              <a:rPr lang="en-US" dirty="0" smtClean="0"/>
              <a:t>  </a:t>
            </a:r>
            <a:r>
              <a:rPr lang="en-US" dirty="0" err="1" smtClean="0"/>
              <a:t>inp</a:t>
            </a:r>
            <a:r>
              <a:rPr lang="en-US" dirty="0" smtClean="0"/>
              <a:t>/out pairs can find  </a:t>
            </a:r>
            <a:r>
              <a:rPr lang="en-US" dirty="0">
                <a:solidFill>
                  <a:srgbClr val="0000FF"/>
                </a:solidFill>
              </a:rPr>
              <a:t>k[l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,…,</a:t>
            </a:r>
            <a:r>
              <a:rPr lang="en-US" dirty="0" err="1">
                <a:solidFill>
                  <a:srgbClr val="0000FF"/>
                </a:solidFill>
              </a:rPr>
              <a:t>l</a:t>
            </a:r>
            <a:r>
              <a:rPr lang="en-US" baseline="-25000" dirty="0" err="1">
                <a:solidFill>
                  <a:srgbClr val="0000FF"/>
                </a:solidFill>
              </a:rPr>
              <a:t>u</a:t>
            </a:r>
            <a:r>
              <a:rPr lang="en-US" dirty="0">
                <a:solidFill>
                  <a:srgbClr val="0000FF"/>
                </a:solidFill>
              </a:rPr>
              <a:t>] </a:t>
            </a:r>
            <a:r>
              <a:rPr lang="en-US" dirty="0" smtClean="0">
                <a:solidFill>
                  <a:srgbClr val="000000"/>
                </a:solidFill>
              </a:rPr>
              <a:t>in time </a:t>
            </a:r>
            <a:r>
              <a:rPr lang="en-US" dirty="0" smtClean="0"/>
              <a:t>2</a:t>
            </a:r>
            <a:r>
              <a:rPr lang="en-US" baseline="30000" dirty="0" smtClean="0"/>
              <a:t>42</a:t>
            </a:r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en-US" dirty="0" smtClean="0"/>
              <a:t>Roughly speaking:   can find 14 key “bits” this way </a:t>
            </a:r>
            <a:r>
              <a:rPr lang="en-US" dirty="0" smtClean="0">
                <a:solidFill>
                  <a:srgbClr val="000000"/>
                </a:solidFill>
              </a:rPr>
              <a:t>in time </a:t>
            </a:r>
            <a:r>
              <a:rPr lang="en-US" dirty="0" smtClean="0"/>
              <a:t>2</a:t>
            </a:r>
            <a:r>
              <a:rPr lang="en-US" baseline="30000" dirty="0" smtClean="0"/>
              <a:t>42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Brute force remaining   56−14=42  bits </a:t>
            </a:r>
            <a:r>
              <a:rPr lang="en-US" dirty="0">
                <a:solidFill>
                  <a:srgbClr val="000000"/>
                </a:solidFill>
              </a:rPr>
              <a:t>in time </a:t>
            </a:r>
            <a:r>
              <a:rPr lang="en-US" dirty="0"/>
              <a:t>2</a:t>
            </a:r>
            <a:r>
              <a:rPr lang="en-US" baseline="30000" dirty="0"/>
              <a:t>42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Total attack time   </a:t>
            </a:r>
            <a:r>
              <a:rPr lang="en-US" dirty="0" smtClean="0">
                <a:solidFill>
                  <a:srgbClr val="000000"/>
                </a:solidFill>
              </a:rPr>
              <a:t>≈</a:t>
            </a:r>
            <a:r>
              <a:rPr lang="en-US" dirty="0" smtClean="0"/>
              <a:t>2</a:t>
            </a:r>
            <a:r>
              <a:rPr lang="en-US" baseline="30000" dirty="0" smtClean="0"/>
              <a:t>43</a:t>
            </a:r>
            <a:r>
              <a:rPr lang="en-US" dirty="0" smtClean="0"/>
              <a:t>  ( &lt;&lt; 2</a:t>
            </a:r>
            <a:r>
              <a:rPr lang="en-US" baseline="30000" dirty="0" smtClean="0"/>
              <a:t>56</a:t>
            </a:r>
            <a:r>
              <a:rPr lang="en-US" dirty="0" smtClean="0"/>
              <a:t> )   with  </a:t>
            </a:r>
            <a:r>
              <a:rPr lang="en-US" dirty="0"/>
              <a:t>2</a:t>
            </a:r>
            <a:r>
              <a:rPr lang="en-US" baseline="30000" dirty="0"/>
              <a:t>42</a:t>
            </a:r>
            <a:r>
              <a:rPr lang="en-US" dirty="0"/>
              <a:t>  </a:t>
            </a:r>
            <a:r>
              <a:rPr lang="en-US" dirty="0" smtClean="0"/>
              <a:t>random </a:t>
            </a:r>
            <a:r>
              <a:rPr lang="en-US" dirty="0" err="1" smtClean="0"/>
              <a:t>inp</a:t>
            </a:r>
            <a:r>
              <a:rPr lang="en-US" dirty="0"/>
              <a:t>/out pairs </a:t>
            </a:r>
            <a:endParaRPr lang="en-US" baseline="30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84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2209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tiny bit of linearly in S</a:t>
            </a:r>
            <a:r>
              <a:rPr lang="en-US" baseline="-25000" dirty="0" smtClean="0"/>
              <a:t>5 </a:t>
            </a:r>
            <a:r>
              <a:rPr lang="en-US" dirty="0" smtClean="0"/>
              <a:t>lead to a 2</a:t>
            </a:r>
            <a:r>
              <a:rPr lang="en-US" baseline="30000" dirty="0" smtClean="0"/>
              <a:t>42</a:t>
            </a:r>
            <a:r>
              <a:rPr lang="en-US" baseline="-25000" dirty="0" smtClean="0"/>
              <a:t> </a:t>
            </a:r>
            <a:r>
              <a:rPr lang="en-US" dirty="0" smtClean="0"/>
              <a:t>time attack.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⇒ </a:t>
            </a:r>
            <a:r>
              <a:rPr lang="en-US" dirty="0" smtClean="0"/>
              <a:t>   don’t design ciphers yourself 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86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Generic search problem: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Let   f: X ⟶ {</a:t>
            </a:r>
            <a:r>
              <a:rPr lang="en-US" dirty="0"/>
              <a:t>0,1}</a:t>
            </a:r>
            <a:r>
              <a:rPr lang="en-US" dirty="0" smtClean="0"/>
              <a:t>  be a function.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Goal:    find  </a:t>
            </a:r>
            <a:r>
              <a:rPr lang="en-US" dirty="0" err="1" smtClean="0"/>
              <a:t>x∈X</a:t>
            </a:r>
            <a:r>
              <a:rPr lang="en-US" dirty="0" smtClean="0"/>
              <a:t>    </a:t>
            </a:r>
            <a:r>
              <a:rPr lang="en-US" dirty="0" err="1" smtClean="0"/>
              <a:t>s.t.</a:t>
            </a:r>
            <a:r>
              <a:rPr lang="en-US" dirty="0" smtClean="0"/>
              <a:t>   f(x)=1.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Classical computer:    best generic algorithm time  =  O( |X|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Quantum computer </a:t>
            </a:r>
            <a:r>
              <a:rPr lang="en-US" sz="2000" dirty="0" smtClean="0"/>
              <a:t>[Grover ’96] </a:t>
            </a:r>
            <a:r>
              <a:rPr lang="en-US" dirty="0" smtClean="0"/>
              <a:t>:      time = O</a:t>
            </a:r>
            <a:r>
              <a:rPr lang="en-US" dirty="0"/>
              <a:t>( |X</a:t>
            </a:r>
            <a:r>
              <a:rPr lang="en-US" dirty="0" smtClean="0"/>
              <a:t>|</a:t>
            </a:r>
            <a:r>
              <a:rPr lang="en-US" baseline="30000" dirty="0" smtClean="0"/>
              <a:t>1/2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quantum computers be built:    unknown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281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exhaustive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41719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Given   m, c=E(</a:t>
            </a:r>
            <a:r>
              <a:rPr lang="en-US" dirty="0" err="1" smtClean="0"/>
              <a:t>k,m</a:t>
            </a:r>
            <a:r>
              <a:rPr lang="en-US" dirty="0" smtClean="0"/>
              <a:t>)    define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</a:p>
          <a:p>
            <a:pPr marL="0" indent="0">
              <a:buNone/>
            </a:pPr>
            <a:r>
              <a:rPr lang="en-US" dirty="0"/>
              <a:t>Grover   ⇒ </a:t>
            </a:r>
            <a:r>
              <a:rPr lang="en-US" dirty="0" smtClean="0"/>
              <a:t>   quantum computer can find k in time   </a:t>
            </a:r>
            <a:r>
              <a:rPr lang="en-US" dirty="0"/>
              <a:t>O( </a:t>
            </a:r>
            <a:r>
              <a:rPr lang="en-US" dirty="0" smtClean="0"/>
              <a:t>|K|</a:t>
            </a:r>
            <a:r>
              <a:rPr lang="en-US" baseline="30000" dirty="0"/>
              <a:t>1/2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DES:    time   </a:t>
            </a:r>
            <a:r>
              <a:rPr lang="en-US" dirty="0">
                <a:solidFill>
                  <a:srgbClr val="000000"/>
                </a:solidFill>
              </a:rPr>
              <a:t>≈</a:t>
            </a:r>
            <a:r>
              <a:rPr lang="en-US" dirty="0" smtClean="0"/>
              <a:t>2</a:t>
            </a:r>
            <a:r>
              <a:rPr lang="en-US" baseline="30000" dirty="0" smtClean="0"/>
              <a:t>28</a:t>
            </a:r>
            <a:r>
              <a:rPr lang="en-US" dirty="0" smtClean="0"/>
              <a:t>      ,         AES-128:   </a:t>
            </a:r>
            <a:r>
              <a:rPr lang="en-US" dirty="0"/>
              <a:t>time   </a:t>
            </a:r>
            <a:r>
              <a:rPr lang="en-US" dirty="0">
                <a:solidFill>
                  <a:srgbClr val="000000"/>
                </a:solidFill>
              </a:rPr>
              <a:t>≈</a:t>
            </a:r>
            <a:r>
              <a:rPr lang="en-US" dirty="0" smtClean="0"/>
              <a:t>2</a:t>
            </a:r>
            <a:r>
              <a:rPr lang="en-US" baseline="30000" dirty="0" smtClean="0"/>
              <a:t>64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quantum computer   ⇒   256-bits key ciphers   (e.g.  AES-256)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724400" y="971550"/>
            <a:ext cx="3139987" cy="1219200"/>
            <a:chOff x="4963179" y="1504950"/>
            <a:chExt cx="3139987" cy="1219200"/>
          </a:xfrm>
        </p:grpSpPr>
        <p:grpSp>
          <p:nvGrpSpPr>
            <p:cNvPr id="8" name="Group 7"/>
            <p:cNvGrpSpPr/>
            <p:nvPr/>
          </p:nvGrpSpPr>
          <p:grpSpPr>
            <a:xfrm>
              <a:off x="5791200" y="1504950"/>
              <a:ext cx="2311966" cy="1219200"/>
              <a:chOff x="2286000" y="1885950"/>
              <a:chExt cx="2311966" cy="1219200"/>
            </a:xfrm>
          </p:grpSpPr>
          <p:sp>
            <p:nvSpPr>
              <p:cNvPr id="6" name="Left Brace 5"/>
              <p:cNvSpPr/>
              <p:nvPr/>
            </p:nvSpPr>
            <p:spPr>
              <a:xfrm>
                <a:off x="2286000" y="1962150"/>
                <a:ext cx="152400" cy="1143000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438400" y="1885950"/>
                <a:ext cx="2159566" cy="1200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lain"/>
                </a:pPr>
                <a:r>
                  <a:rPr lang="en-US" sz="2400" dirty="0"/>
                  <a:t>i</a:t>
                </a:r>
                <a:r>
                  <a:rPr lang="en-US" sz="2400" dirty="0" smtClean="0"/>
                  <a:t>f  E(</a:t>
                </a:r>
                <a:r>
                  <a:rPr lang="en-US" sz="2400" dirty="0" err="1" smtClean="0"/>
                  <a:t>k,m</a:t>
                </a:r>
                <a:r>
                  <a:rPr lang="en-US" sz="2400" dirty="0" smtClean="0"/>
                  <a:t>) = c</a:t>
                </a:r>
              </a:p>
              <a:p>
                <a:pPr marL="457200" indent="-457200">
                  <a:buAutoNum type="arabicPlain"/>
                </a:pPr>
                <a:endParaRPr lang="en-US" sz="2400" dirty="0"/>
              </a:p>
              <a:p>
                <a:r>
                  <a:rPr lang="en-US" sz="2400" dirty="0" smtClean="0"/>
                  <a:t>0    otherwise</a:t>
                </a:r>
                <a:endParaRPr lang="en-US" sz="24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963179" y="1885950"/>
              <a:ext cx="8280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</a:t>
              </a:r>
              <a:r>
                <a:rPr lang="en-US" sz="2400" dirty="0" smtClean="0"/>
                <a:t>(k) = 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8827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25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Block ciphers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AES block cipher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66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AES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376"/>
              </a:spcBef>
            </a:pPr>
            <a:r>
              <a:rPr lang="en-US" dirty="0" smtClean="0"/>
              <a:t>1997:   NIST publishes request for proposal</a:t>
            </a:r>
            <a:endParaRPr lang="en-US" dirty="0"/>
          </a:p>
          <a:p>
            <a:pPr>
              <a:spcBef>
                <a:spcPts val="2376"/>
              </a:spcBef>
            </a:pPr>
            <a:r>
              <a:rPr lang="en-US" dirty="0" smtClean="0"/>
              <a:t>1998:  15 submissions.     </a:t>
            </a:r>
            <a:r>
              <a:rPr lang="en-US" sz="1800" dirty="0" smtClean="0"/>
              <a:t>Five claimed attacks.</a:t>
            </a:r>
            <a:endParaRPr lang="en-US" sz="1800" dirty="0"/>
          </a:p>
          <a:p>
            <a:pPr>
              <a:spcBef>
                <a:spcPts val="2376"/>
              </a:spcBef>
            </a:pPr>
            <a:r>
              <a:rPr lang="en-US" dirty="0" smtClean="0"/>
              <a:t>1999:   NIST chooses 5 finalists</a:t>
            </a:r>
            <a:endParaRPr lang="en-US" dirty="0"/>
          </a:p>
          <a:p>
            <a:pPr>
              <a:spcBef>
                <a:spcPts val="2376"/>
              </a:spcBef>
            </a:pPr>
            <a:r>
              <a:rPr lang="en-US" dirty="0" smtClean="0"/>
              <a:t>2000:   </a:t>
            </a:r>
            <a:r>
              <a:rPr lang="en-US" dirty="0"/>
              <a:t>NIST chooses </a:t>
            </a:r>
            <a:r>
              <a:rPr lang="en-US" dirty="0" err="1" smtClean="0"/>
              <a:t>Rijndael</a:t>
            </a:r>
            <a:r>
              <a:rPr lang="en-US" dirty="0"/>
              <a:t> </a:t>
            </a:r>
            <a:r>
              <a:rPr lang="en-US" dirty="0" smtClean="0"/>
              <a:t>as AES    </a:t>
            </a:r>
            <a:r>
              <a:rPr lang="en-US" sz="2000" dirty="0" smtClean="0"/>
              <a:t>(designed in Belgium)</a:t>
            </a:r>
          </a:p>
          <a:p>
            <a:pPr>
              <a:spcBef>
                <a:spcPts val="2376"/>
              </a:spcBef>
            </a:pPr>
            <a:endParaRPr lang="en-US" sz="2000" dirty="0"/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Key sizes:   128, 192, 256 bits.        Block size:  128 bits</a:t>
            </a:r>
          </a:p>
        </p:txBody>
      </p:sp>
    </p:spTree>
    <p:extLst>
      <p:ext uri="{BB962C8B-B14F-4D97-AF65-F5344CB8AC3E}">
        <p14:creationId xmlns:p14="http://schemas.microsoft.com/office/powerpoint/2010/main" val="2358084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Abstractly:   PRPs </a:t>
            </a:r>
            <a:r>
              <a:rPr lang="en-US" dirty="0"/>
              <a:t>and PRFs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763000" cy="42291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Pseudo Random Function   (</a:t>
            </a:r>
            <a:r>
              <a:rPr lang="en-US" b="1" dirty="0"/>
              <a:t>PRF</a:t>
            </a:r>
            <a:r>
              <a:rPr lang="en-US" dirty="0"/>
              <a:t>)    </a:t>
            </a:r>
            <a:r>
              <a:rPr lang="en-US" sz="2000" dirty="0"/>
              <a:t>defined over (K,X,Y):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/>
              <a:t>			F:  K </a:t>
            </a:r>
            <a:r>
              <a:rPr lang="en-US" dirty="0">
                <a:sym typeface="Symbol" pitchFamily="18" charset="2"/>
              </a:rPr>
              <a:t> X    Y   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	such that exists “efficient” algorithm to </a:t>
            </a:r>
            <a:r>
              <a:rPr lang="en-US" dirty="0" smtClean="0">
                <a:sym typeface="Symbol" pitchFamily="18" charset="2"/>
              </a:rPr>
              <a:t>evaluate </a:t>
            </a:r>
            <a:r>
              <a:rPr lang="en-US" dirty="0">
                <a:sym typeface="Symbol" pitchFamily="18" charset="2"/>
              </a:rPr>
              <a:t>F(</a:t>
            </a:r>
            <a:r>
              <a:rPr lang="en-US" dirty="0" err="1">
                <a:sym typeface="Symbol" pitchFamily="18" charset="2"/>
              </a:rPr>
              <a:t>k,x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>
              <a:lnSpc>
                <a:spcPct val="120000"/>
              </a:lnSpc>
            </a:pPr>
            <a:endParaRPr lang="en-US" dirty="0"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en-US" dirty="0">
                <a:sym typeface="Symbol" pitchFamily="18" charset="2"/>
              </a:rPr>
              <a:t>Pseudo Random Permutation   (</a:t>
            </a:r>
            <a:r>
              <a:rPr lang="en-US" b="1" dirty="0">
                <a:sym typeface="Symbol" pitchFamily="18" charset="2"/>
              </a:rPr>
              <a:t>PRP</a:t>
            </a:r>
            <a:r>
              <a:rPr lang="en-US" dirty="0">
                <a:sym typeface="Symbol" pitchFamily="18" charset="2"/>
              </a:rPr>
              <a:t>)    </a:t>
            </a:r>
            <a:r>
              <a:rPr lang="en-US" sz="2000" dirty="0">
                <a:sym typeface="Symbol" pitchFamily="18" charset="2"/>
              </a:rPr>
              <a:t>defined over (K,X):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			E:   </a:t>
            </a:r>
            <a:r>
              <a:rPr lang="en-US" dirty="0"/>
              <a:t>K </a:t>
            </a:r>
            <a:r>
              <a:rPr lang="en-US" dirty="0">
                <a:sym typeface="Symbol" pitchFamily="18" charset="2"/>
              </a:rPr>
              <a:t> X    X    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	such that: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	1. Exists “efficient” </a:t>
            </a:r>
            <a:r>
              <a:rPr lang="en-US" u="sng" dirty="0" smtClean="0">
                <a:sym typeface="Symbol" pitchFamily="18" charset="2"/>
              </a:rPr>
              <a:t>deterministic</a:t>
            </a:r>
            <a:r>
              <a:rPr lang="en-US" dirty="0" smtClean="0">
                <a:sym typeface="Symbol" pitchFamily="18" charset="2"/>
              </a:rPr>
              <a:t> algorithm </a:t>
            </a:r>
            <a:r>
              <a:rPr lang="en-US" dirty="0">
                <a:sym typeface="Symbol" pitchFamily="18" charset="2"/>
              </a:rPr>
              <a:t>to </a:t>
            </a:r>
            <a:r>
              <a:rPr lang="en-US" dirty="0" smtClean="0">
                <a:sym typeface="Symbol" pitchFamily="18" charset="2"/>
              </a:rPr>
              <a:t>evaluate  E(</a:t>
            </a:r>
            <a:r>
              <a:rPr lang="en-US" dirty="0" err="1" smtClean="0">
                <a:sym typeface="Symbol" pitchFamily="18" charset="2"/>
              </a:rPr>
              <a:t>k,x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		2. </a:t>
            </a:r>
            <a:r>
              <a:rPr lang="en-US" dirty="0" smtClean="0">
                <a:sym typeface="Symbol" pitchFamily="18" charset="2"/>
              </a:rPr>
              <a:t>The function   </a:t>
            </a:r>
            <a:r>
              <a:rPr lang="en-US" dirty="0">
                <a:sym typeface="Symbol" pitchFamily="18" charset="2"/>
              </a:rPr>
              <a:t>E( k,  )   is  one-to-one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		3. Exists “efficient” </a:t>
            </a:r>
            <a:r>
              <a:rPr lang="en-US" dirty="0" smtClean="0">
                <a:sym typeface="Symbol" pitchFamily="18" charset="2"/>
              </a:rPr>
              <a:t>inversion algorithm   D(</a:t>
            </a:r>
            <a:r>
              <a:rPr lang="en-US" dirty="0" err="1" smtClean="0">
                <a:sym typeface="Symbol" pitchFamily="18" charset="2"/>
              </a:rPr>
              <a:t>k,y</a:t>
            </a:r>
            <a:r>
              <a:rPr lang="en-US" dirty="0" smtClean="0">
                <a:sym typeface="Symbol" pitchFamily="18" charset="2"/>
              </a:rPr>
              <a:t>)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0" y="23431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2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AES is a Subs-Perm network </a:t>
            </a:r>
            <a:r>
              <a:rPr lang="en-US" sz="3600" dirty="0" smtClean="0"/>
              <a:t>(not </a:t>
            </a:r>
            <a:r>
              <a:rPr lang="en-US" sz="3600" dirty="0" err="1" smtClean="0"/>
              <a:t>Feistel</a:t>
            </a:r>
            <a:r>
              <a:rPr lang="en-US" sz="3600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6200000">
            <a:off x="-613366" y="2797928"/>
            <a:ext cx="2598331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input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884517" y="1439933"/>
            <a:ext cx="1934883" cy="3017348"/>
            <a:chOff x="884517" y="1861529"/>
            <a:chExt cx="1934883" cy="3017348"/>
          </a:xfrm>
        </p:grpSpPr>
        <p:sp>
          <p:nvSpPr>
            <p:cNvPr id="5" name="TextBox 4"/>
            <p:cNvSpPr txBox="1"/>
            <p:nvPr/>
          </p:nvSpPr>
          <p:spPr>
            <a:xfrm rot="16200000">
              <a:off x="991006" y="3253492"/>
              <a:ext cx="308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⨁</a:t>
              </a:r>
              <a:endParaRPr lang="en-US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16200000">
              <a:off x="250308" y="3346450"/>
              <a:ext cx="254738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>
              <a:off x="1638300" y="4505842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>
              <a:off x="1638300" y="3996365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>
              <a:off x="1638300" y="3486888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>
              <a:off x="1638300" y="2977412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>
              <a:off x="1638300" y="2467935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>
              <a:off x="1638300" y="1958458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1836738" y="1861529"/>
              <a:ext cx="365125" cy="449263"/>
            </a:xfrm>
            <a:prstGeom prst="round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sz="2400" dirty="0" smtClean="0"/>
                <a:t>S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836738" y="2395426"/>
              <a:ext cx="365125" cy="449263"/>
            </a:xfrm>
            <a:prstGeom prst="round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sz="2400" dirty="0" smtClean="0"/>
                <a:t>S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836738" y="2904903"/>
              <a:ext cx="365125" cy="449263"/>
            </a:xfrm>
            <a:prstGeom prst="round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sz="2400" dirty="0" smtClean="0"/>
                <a:t>S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836738" y="4429614"/>
              <a:ext cx="365125" cy="449263"/>
            </a:xfrm>
            <a:prstGeom prst="round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sz="2400" dirty="0" smtClean="0"/>
                <a:t>S</a:t>
              </a:r>
              <a:r>
                <a:rPr lang="en-US" sz="2400" baseline="-25000" dirty="0"/>
                <a:t>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5400000" flipV="1">
              <a:off x="1882576" y="3579393"/>
              <a:ext cx="2339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⋯</a:t>
              </a:r>
              <a:endParaRPr lang="en-US" sz="3600" b="1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16200000">
              <a:off x="2400300" y="4505842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>
              <a:off x="2400300" y="3996365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>
              <a:off x="2400300" y="3486888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6200000">
              <a:off x="2400300" y="2977412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6200000">
              <a:off x="2400300" y="2467935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>
              <a:off x="2400300" y="1958458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 rot="16200000">
              <a:off x="1240465" y="3194050"/>
              <a:ext cx="2853070" cy="304800"/>
              <a:chOff x="990600" y="3486150"/>
              <a:chExt cx="4267200" cy="4572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990600" y="3486150"/>
                <a:ext cx="4267200" cy="457200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1219200" y="3486150"/>
                <a:ext cx="15240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1219200" y="3486150"/>
                <a:ext cx="7620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743200" y="3486150"/>
                <a:ext cx="15240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3505200" y="3486150"/>
                <a:ext cx="15240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1828800" y="3486150"/>
                <a:ext cx="24384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505200" y="3486150"/>
                <a:ext cx="15240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 rot="16200000" flipH="1">
              <a:off x="1404515" y="3322739"/>
              <a:ext cx="1382" cy="1479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6200000" flipH="1">
              <a:off x="960025" y="3320506"/>
              <a:ext cx="1383" cy="152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Rectangle 137"/>
          <p:cNvSpPr/>
          <p:nvPr/>
        </p:nvSpPr>
        <p:spPr>
          <a:xfrm rot="16200000">
            <a:off x="6930435" y="2763520"/>
            <a:ext cx="2598331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output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696145" y="4436154"/>
            <a:ext cx="666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ubs.</a:t>
            </a:r>
          </a:p>
          <a:p>
            <a:pPr algn="ctr"/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2362200" y="4416283"/>
            <a:ext cx="743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erm.</a:t>
            </a:r>
          </a:p>
          <a:p>
            <a:pPr algn="ctr"/>
            <a:r>
              <a:rPr lang="en-US" dirty="0" smtClean="0"/>
              <a:t>layer</a:t>
            </a:r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5334000" y="4634142"/>
            <a:ext cx="2438400" cy="400110"/>
            <a:chOff x="5334000" y="4634142"/>
            <a:chExt cx="2438400" cy="400110"/>
          </a:xfrm>
        </p:grpSpPr>
        <p:cxnSp>
          <p:nvCxnSpPr>
            <p:cNvPr id="143" name="Straight Arrow Connector 142"/>
            <p:cNvCxnSpPr/>
            <p:nvPr/>
          </p:nvCxnSpPr>
          <p:spPr>
            <a:xfrm flipH="1">
              <a:off x="5334000" y="4705350"/>
              <a:ext cx="2438400" cy="0"/>
            </a:xfrm>
            <a:prstGeom prst="straightConnector1">
              <a:avLst/>
            </a:prstGeom>
            <a:ln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5867400" y="4634142"/>
              <a:ext cx="11403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inversion</a:t>
              </a:r>
              <a:endParaRPr lang="en-US" sz="2000" dirty="0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990600" y="1047750"/>
            <a:ext cx="428573" cy="1752600"/>
            <a:chOff x="990600" y="1047750"/>
            <a:chExt cx="428573" cy="1752600"/>
          </a:xfrm>
        </p:grpSpPr>
        <p:sp>
          <p:nvSpPr>
            <p:cNvPr id="146" name="TextBox 145"/>
            <p:cNvSpPr txBox="1"/>
            <p:nvPr/>
          </p:nvSpPr>
          <p:spPr>
            <a:xfrm>
              <a:off x="990600" y="1047750"/>
              <a:ext cx="428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k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cxnSp>
          <p:nvCxnSpPr>
            <p:cNvPr id="153" name="Straight Arrow Connector 152"/>
            <p:cNvCxnSpPr/>
            <p:nvPr/>
          </p:nvCxnSpPr>
          <p:spPr>
            <a:xfrm flipH="1">
              <a:off x="1178610" y="1416882"/>
              <a:ext cx="11870" cy="1383468"/>
            </a:xfrm>
            <a:prstGeom prst="straightConnector1">
              <a:avLst/>
            </a:prstGeom>
            <a:ln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/>
          <p:cNvGrpSpPr/>
          <p:nvPr/>
        </p:nvGrpSpPr>
        <p:grpSpPr>
          <a:xfrm>
            <a:off x="2819400" y="1052742"/>
            <a:ext cx="1934883" cy="3383412"/>
            <a:chOff x="2819400" y="1052742"/>
            <a:chExt cx="1934883" cy="3383412"/>
          </a:xfrm>
        </p:grpSpPr>
        <p:grpSp>
          <p:nvGrpSpPr>
            <p:cNvPr id="74" name="Group 73"/>
            <p:cNvGrpSpPr/>
            <p:nvPr/>
          </p:nvGrpSpPr>
          <p:grpSpPr>
            <a:xfrm>
              <a:off x="2819400" y="1418806"/>
              <a:ext cx="1934883" cy="3017348"/>
              <a:chOff x="884517" y="1861529"/>
              <a:chExt cx="1934883" cy="3017348"/>
            </a:xfrm>
          </p:grpSpPr>
          <p:sp>
            <p:nvSpPr>
              <p:cNvPr id="75" name="TextBox 74"/>
              <p:cNvSpPr txBox="1"/>
              <p:nvPr/>
            </p:nvSpPr>
            <p:spPr>
              <a:xfrm rot="16200000">
                <a:off x="991006" y="3253492"/>
                <a:ext cx="3084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⨁</a:t>
                </a:r>
                <a:endParaRPr lang="en-US" sz="2400" dirty="0"/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 rot="16200000">
                <a:off x="250308" y="3346450"/>
                <a:ext cx="254738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16200000">
                <a:off x="1638300" y="4505842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16200000">
                <a:off x="1638300" y="3996365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6200000">
                <a:off x="1638300" y="3486888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>
                <a:off x="1638300" y="2977412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16200000">
                <a:off x="1638300" y="2467935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6200000">
                <a:off x="1638300" y="1958458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ounded Rectangle 82"/>
              <p:cNvSpPr/>
              <p:nvPr/>
            </p:nvSpPr>
            <p:spPr>
              <a:xfrm>
                <a:off x="1836738" y="1861529"/>
                <a:ext cx="365125" cy="449263"/>
              </a:xfrm>
              <a:prstGeom prst="roundRect">
                <a:avLst/>
              </a:prstGeom>
              <a:solidFill>
                <a:srgbClr val="0000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sz="2400" dirty="0" smtClean="0"/>
                  <a:t>S</a:t>
                </a:r>
                <a:r>
                  <a:rPr lang="en-US" sz="2400" baseline="-25000" dirty="0" smtClean="0"/>
                  <a:t>1</a:t>
                </a:r>
                <a:endParaRPr lang="en-US" sz="2400" baseline="-25000" dirty="0"/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1836738" y="2395426"/>
                <a:ext cx="365125" cy="449263"/>
              </a:xfrm>
              <a:prstGeom prst="roundRect">
                <a:avLst/>
              </a:prstGeom>
              <a:solidFill>
                <a:srgbClr val="0000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sz="2400" dirty="0" smtClean="0"/>
                  <a:t>S</a:t>
                </a:r>
                <a:r>
                  <a:rPr lang="en-US" sz="2400" baseline="-25000" dirty="0"/>
                  <a:t>2</a:t>
                </a: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1836738" y="2904903"/>
                <a:ext cx="365125" cy="449263"/>
              </a:xfrm>
              <a:prstGeom prst="roundRect">
                <a:avLst/>
              </a:prstGeom>
              <a:solidFill>
                <a:srgbClr val="0000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sz="2400" dirty="0" smtClean="0"/>
                  <a:t>S</a:t>
                </a:r>
                <a:r>
                  <a:rPr lang="en-US" sz="2400" baseline="-25000" dirty="0"/>
                  <a:t>3</a:t>
                </a: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1836738" y="4429614"/>
                <a:ext cx="365125" cy="449263"/>
              </a:xfrm>
              <a:prstGeom prst="roundRect">
                <a:avLst/>
              </a:prstGeom>
              <a:solidFill>
                <a:srgbClr val="0000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sz="2400" dirty="0" smtClean="0"/>
                  <a:t>S</a:t>
                </a:r>
                <a:r>
                  <a:rPr lang="en-US" sz="2400" baseline="-25000" dirty="0"/>
                  <a:t>8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 rot="5400000" flipV="1">
                <a:off x="1882576" y="3579393"/>
                <a:ext cx="2339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/>
                  <a:t>⋯</a:t>
                </a:r>
                <a:endParaRPr lang="en-US" sz="3600" b="1" dirty="0"/>
              </a:p>
            </p:txBody>
          </p:sp>
          <p:cxnSp>
            <p:nvCxnSpPr>
              <p:cNvPr id="88" name="Straight Connector 87"/>
              <p:cNvCxnSpPr/>
              <p:nvPr/>
            </p:nvCxnSpPr>
            <p:spPr>
              <a:xfrm rot="16200000">
                <a:off x="2400300" y="4505842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16200000">
                <a:off x="2400300" y="3996365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rot="16200000">
                <a:off x="2400300" y="3486888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rot="16200000">
                <a:off x="2400300" y="2977412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rot="16200000">
                <a:off x="2400300" y="2467935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rot="16200000">
                <a:off x="2400300" y="1958458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" name="Group 93"/>
              <p:cNvGrpSpPr/>
              <p:nvPr/>
            </p:nvGrpSpPr>
            <p:grpSpPr>
              <a:xfrm rot="16200000">
                <a:off x="1240465" y="3194050"/>
                <a:ext cx="2853070" cy="304800"/>
                <a:chOff x="990600" y="3486150"/>
                <a:chExt cx="4267200" cy="457200"/>
              </a:xfrm>
            </p:grpSpPr>
            <p:sp>
              <p:nvSpPr>
                <p:cNvPr id="97" name="Rectangle 96"/>
                <p:cNvSpPr/>
                <p:nvPr/>
              </p:nvSpPr>
              <p:spPr>
                <a:xfrm>
                  <a:off x="990600" y="3486150"/>
                  <a:ext cx="4267200" cy="457200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1219200" y="3486150"/>
                  <a:ext cx="1524000" cy="4572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 flipH="1">
                  <a:off x="1219200" y="3486150"/>
                  <a:ext cx="762000" cy="4572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2743200" y="3486150"/>
                  <a:ext cx="1524000" cy="4572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 flipH="1">
                  <a:off x="3505200" y="3486150"/>
                  <a:ext cx="1524000" cy="4572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 flipH="1">
                  <a:off x="1828800" y="3486150"/>
                  <a:ext cx="2438400" cy="4572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3505200" y="3486150"/>
                  <a:ext cx="1524000" cy="4572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5" name="Straight Connector 94"/>
              <p:cNvCxnSpPr/>
              <p:nvPr/>
            </p:nvCxnSpPr>
            <p:spPr>
              <a:xfrm rot="16200000" flipH="1">
                <a:off x="1404515" y="3322739"/>
                <a:ext cx="1382" cy="14793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rot="16200000" flipH="1">
                <a:off x="960025" y="3320506"/>
                <a:ext cx="1383" cy="152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/>
          </p:nvGrpSpPr>
          <p:grpSpPr>
            <a:xfrm>
              <a:off x="2919340" y="1052742"/>
              <a:ext cx="428573" cy="1752600"/>
              <a:chOff x="990600" y="1047750"/>
              <a:chExt cx="428573" cy="1752600"/>
            </a:xfrm>
          </p:grpSpPr>
          <p:sp>
            <p:nvSpPr>
              <p:cNvPr id="158" name="TextBox 157"/>
              <p:cNvSpPr txBox="1"/>
              <p:nvPr/>
            </p:nvSpPr>
            <p:spPr>
              <a:xfrm>
                <a:off x="990600" y="1047750"/>
                <a:ext cx="4285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k</a:t>
                </a:r>
                <a:r>
                  <a:rPr lang="en-US" sz="2400" baseline="-25000" dirty="0"/>
                  <a:t>2</a:t>
                </a:r>
              </a:p>
            </p:txBody>
          </p:sp>
          <p:cxnSp>
            <p:nvCxnSpPr>
              <p:cNvPr id="159" name="Straight Arrow Connector 158"/>
              <p:cNvCxnSpPr/>
              <p:nvPr/>
            </p:nvCxnSpPr>
            <p:spPr>
              <a:xfrm flipH="1">
                <a:off x="1178610" y="1416882"/>
                <a:ext cx="11870" cy="1383468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4" name="Group 163"/>
          <p:cNvGrpSpPr/>
          <p:nvPr/>
        </p:nvGrpSpPr>
        <p:grpSpPr>
          <a:xfrm>
            <a:off x="5105400" y="929070"/>
            <a:ext cx="2956856" cy="3476432"/>
            <a:chOff x="5105400" y="929070"/>
            <a:chExt cx="2956856" cy="3476432"/>
          </a:xfrm>
        </p:grpSpPr>
        <p:cxnSp>
          <p:nvCxnSpPr>
            <p:cNvPr id="106" name="Straight Connector 105"/>
            <p:cNvCxnSpPr/>
            <p:nvPr/>
          </p:nvCxnSpPr>
          <p:spPr>
            <a:xfrm rot="16200000">
              <a:off x="4898508" y="2873075"/>
              <a:ext cx="254738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16200000">
              <a:off x="6286500" y="4032467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>
              <a:off x="6286500" y="352299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6200000">
              <a:off x="6286500" y="3013513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6200000">
              <a:off x="6286500" y="2504037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>
              <a:off x="6286500" y="199456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6200000">
              <a:off x="6286500" y="1485083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ounded Rectangle 112"/>
            <p:cNvSpPr/>
            <p:nvPr/>
          </p:nvSpPr>
          <p:spPr>
            <a:xfrm>
              <a:off x="6484938" y="1388154"/>
              <a:ext cx="365125" cy="449263"/>
            </a:xfrm>
            <a:prstGeom prst="round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sz="2400" dirty="0" smtClean="0"/>
                <a:t>S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6484938" y="1922051"/>
              <a:ext cx="365125" cy="449263"/>
            </a:xfrm>
            <a:prstGeom prst="round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sz="2400" dirty="0" smtClean="0"/>
                <a:t>S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6484938" y="2431528"/>
              <a:ext cx="365125" cy="449263"/>
            </a:xfrm>
            <a:prstGeom prst="round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sz="2400" dirty="0" smtClean="0"/>
                <a:t>S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6484938" y="3956239"/>
              <a:ext cx="365125" cy="449263"/>
            </a:xfrm>
            <a:prstGeom prst="round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sz="2400" dirty="0" smtClean="0"/>
                <a:t>S</a:t>
              </a:r>
              <a:r>
                <a:rPr lang="en-US" sz="2400" baseline="-25000" dirty="0"/>
                <a:t>8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 rot="5400000" flipV="1">
              <a:off x="6530776" y="3106018"/>
              <a:ext cx="2339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⋯</a:t>
              </a:r>
              <a:endParaRPr lang="en-US" sz="3600" b="1" dirty="0"/>
            </a:p>
          </p:txBody>
        </p:sp>
        <p:cxnSp>
          <p:nvCxnSpPr>
            <p:cNvPr id="118" name="Straight Connector 117"/>
            <p:cNvCxnSpPr/>
            <p:nvPr/>
          </p:nvCxnSpPr>
          <p:spPr>
            <a:xfrm rot="16200000">
              <a:off x="7048500" y="4032467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6200000">
              <a:off x="7048500" y="352299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16200000">
              <a:off x="7048500" y="3013513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>
              <a:off x="7048500" y="2504037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16200000">
              <a:off x="7048500" y="199456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6200000">
              <a:off x="7048500" y="1485083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/>
            <p:cNvGrpSpPr/>
            <p:nvPr/>
          </p:nvGrpSpPr>
          <p:grpSpPr>
            <a:xfrm rot="16200000">
              <a:off x="5888665" y="2720675"/>
              <a:ext cx="2853070" cy="304800"/>
              <a:chOff x="990600" y="3486150"/>
              <a:chExt cx="4267200" cy="457200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990600" y="3486150"/>
                <a:ext cx="4267200" cy="457200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Straight Connector 127"/>
              <p:cNvCxnSpPr/>
              <p:nvPr/>
            </p:nvCxnSpPr>
            <p:spPr>
              <a:xfrm>
                <a:off x="1219200" y="3486150"/>
                <a:ext cx="15240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>
                <a:off x="1219200" y="3486150"/>
                <a:ext cx="7620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2743200" y="3486150"/>
                <a:ext cx="15240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>
                <a:off x="3505200" y="3486150"/>
                <a:ext cx="15240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flipH="1">
                <a:off x="1828800" y="3486150"/>
                <a:ext cx="24384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3505200" y="3486150"/>
                <a:ext cx="15240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/>
            <p:cNvGrpSpPr/>
            <p:nvPr/>
          </p:nvGrpSpPr>
          <p:grpSpPr>
            <a:xfrm>
              <a:off x="7467600" y="2759754"/>
              <a:ext cx="594656" cy="308450"/>
              <a:chOff x="6218517" y="3354521"/>
              <a:chExt cx="594656" cy="308450"/>
            </a:xfrm>
          </p:grpSpPr>
          <p:sp>
            <p:nvSpPr>
              <p:cNvPr id="105" name="TextBox 104"/>
              <p:cNvSpPr txBox="1"/>
              <p:nvPr/>
            </p:nvSpPr>
            <p:spPr>
              <a:xfrm rot="16200000">
                <a:off x="6325006" y="3277913"/>
                <a:ext cx="3084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⨁</a:t>
                </a:r>
                <a:endParaRPr lang="en-US" sz="2400" dirty="0"/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 rot="16200000" flipH="1">
                <a:off x="6738515" y="3347160"/>
                <a:ext cx="1382" cy="14793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rot="16200000" flipH="1">
                <a:off x="6294025" y="3344927"/>
                <a:ext cx="1383" cy="152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TextBox 138"/>
            <p:cNvSpPr txBox="1"/>
            <p:nvPr/>
          </p:nvSpPr>
          <p:spPr>
            <a:xfrm>
              <a:off x="5105400" y="2585268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/>
                <a:t>⋯</a:t>
              </a:r>
              <a:endParaRPr lang="en-US" sz="4000" b="1" dirty="0"/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7572427" y="929070"/>
              <a:ext cx="432380" cy="1752600"/>
              <a:chOff x="990600" y="1047750"/>
              <a:chExt cx="432380" cy="1752600"/>
            </a:xfrm>
          </p:grpSpPr>
          <p:sp>
            <p:nvSpPr>
              <p:cNvPr id="161" name="TextBox 160"/>
              <p:cNvSpPr txBox="1"/>
              <p:nvPr/>
            </p:nvSpPr>
            <p:spPr>
              <a:xfrm>
                <a:off x="990600" y="1047750"/>
                <a:ext cx="4323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/>
                  <a:t>k</a:t>
                </a:r>
                <a:r>
                  <a:rPr lang="en-US" sz="2400" baseline="-25000" dirty="0" err="1"/>
                  <a:t>n</a:t>
                </a:r>
                <a:endParaRPr lang="en-US" sz="2400" baseline="-25000" dirty="0"/>
              </a:p>
            </p:txBody>
          </p:sp>
          <p:cxnSp>
            <p:nvCxnSpPr>
              <p:cNvPr id="162" name="Straight Arrow Connector 161"/>
              <p:cNvCxnSpPr/>
              <p:nvPr/>
            </p:nvCxnSpPr>
            <p:spPr>
              <a:xfrm flipH="1">
                <a:off x="1178610" y="1416882"/>
                <a:ext cx="11870" cy="1383468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49572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AES-128 schematic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879074"/>
            <a:ext cx="7620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input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7130" y="157427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350" y="20196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2069495" y="895350"/>
            <a:ext cx="5867400" cy="609600"/>
            <a:chOff x="1828800" y="895350"/>
            <a:chExt cx="5867400" cy="609600"/>
          </a:xfrm>
        </p:grpSpPr>
        <p:sp>
          <p:nvSpPr>
            <p:cNvPr id="37" name="Right Brace 36"/>
            <p:cNvSpPr/>
            <p:nvPr/>
          </p:nvSpPr>
          <p:spPr>
            <a:xfrm rot="16200000">
              <a:off x="4572000" y="-1619250"/>
              <a:ext cx="381000" cy="58674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00600" y="895350"/>
              <a:ext cx="12318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10 rounds</a:t>
              </a:r>
              <a:endParaRPr lang="en-US" sz="20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921810" y="1574274"/>
            <a:ext cx="2240430" cy="1868055"/>
            <a:chOff x="3921810" y="1574274"/>
            <a:chExt cx="2240430" cy="1868055"/>
          </a:xfrm>
        </p:grpSpPr>
        <p:grpSp>
          <p:nvGrpSpPr>
            <p:cNvPr id="40" name="Group 39"/>
            <p:cNvGrpSpPr/>
            <p:nvPr/>
          </p:nvGrpSpPr>
          <p:grpSpPr>
            <a:xfrm>
              <a:off x="3921810" y="1574274"/>
              <a:ext cx="2240430" cy="1219200"/>
              <a:chOff x="3733800" y="1574274"/>
              <a:chExt cx="2240430" cy="12192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733800" y="1574274"/>
                <a:ext cx="1600200" cy="1219200"/>
              </a:xfrm>
              <a:prstGeom prst="rect">
                <a:avLst/>
              </a:prstGeom>
              <a:solidFill>
                <a:srgbClr val="0000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0" rIns="0" rtlCol="0" anchor="ctr"/>
              <a:lstStyle/>
              <a:p>
                <a:pPr marL="342900" indent="-342900">
                  <a:buAutoNum type="arabicParenBoth"/>
                </a:pPr>
                <a:r>
                  <a:rPr lang="en-US" dirty="0" err="1" smtClean="0"/>
                  <a:t>ByteSub</a:t>
                </a:r>
                <a:endParaRPr lang="en-US" dirty="0" smtClean="0"/>
              </a:p>
              <a:p>
                <a:pPr marL="342900" indent="-342900">
                  <a:buAutoNum type="arabicParenBoth"/>
                </a:pPr>
                <a:r>
                  <a:rPr lang="en-US" dirty="0" err="1" smtClean="0"/>
                  <a:t>ShiftRow</a:t>
                </a:r>
                <a:endParaRPr lang="en-US" dirty="0" smtClean="0"/>
              </a:p>
              <a:p>
                <a:pPr marL="342900" indent="-342900">
                  <a:buAutoNum type="arabicParenBoth"/>
                </a:pPr>
                <a:r>
                  <a:rPr lang="en-US" dirty="0" err="1" smtClean="0"/>
                  <a:t>MixColumn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 rot="16200000">
                <a:off x="5476848" y="2026075"/>
                <a:ext cx="3084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⨁</a:t>
                </a:r>
                <a:endParaRPr lang="en-US" sz="2400" dirty="0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5335910" y="2178882"/>
                <a:ext cx="152400" cy="0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5821830" y="2172006"/>
                <a:ext cx="152400" cy="0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5546875" y="2343150"/>
              <a:ext cx="609600" cy="1099179"/>
              <a:chOff x="3032275" y="2451729"/>
              <a:chExt cx="609600" cy="1099179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3352800" y="2451729"/>
                <a:ext cx="2234" cy="729621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032275" y="3061329"/>
                <a:ext cx="609600" cy="48957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</a:rPr>
                  <a:t>k</a:t>
                </a:r>
                <a:r>
                  <a:rPr lang="en-US" sz="2000" baseline="-25000" dirty="0">
                    <a:solidFill>
                      <a:srgbClr val="000000"/>
                    </a:solidFill>
                  </a:rPr>
                  <a:t>2</a:t>
                </a:r>
                <a:endParaRPr lang="en-US" baseline="-2500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6248400" y="1802874"/>
            <a:ext cx="1011160" cy="1639455"/>
            <a:chOff x="6248400" y="1802874"/>
            <a:chExt cx="1011160" cy="1639455"/>
          </a:xfrm>
        </p:grpSpPr>
        <p:sp>
          <p:nvSpPr>
            <p:cNvPr id="36" name="TextBox 35"/>
            <p:cNvSpPr txBox="1"/>
            <p:nvPr/>
          </p:nvSpPr>
          <p:spPr>
            <a:xfrm>
              <a:off x="6248400" y="1802874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/>
                <a:t>⋯</a:t>
              </a:r>
              <a:endParaRPr lang="en-US" sz="4000" b="1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726160" y="2343150"/>
              <a:ext cx="533400" cy="1099179"/>
              <a:chOff x="3068560" y="2451729"/>
              <a:chExt cx="533400" cy="1099179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 flipV="1">
                <a:off x="3352800" y="2451729"/>
                <a:ext cx="2234" cy="729621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/>
              <p:cNvSpPr/>
              <p:nvPr/>
            </p:nvSpPr>
            <p:spPr>
              <a:xfrm>
                <a:off x="3068560" y="3061329"/>
                <a:ext cx="533400" cy="48957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</a:rPr>
                  <a:t>k</a:t>
                </a:r>
                <a:r>
                  <a:rPr lang="en-US" sz="2000" baseline="-25000" dirty="0">
                    <a:solidFill>
                      <a:srgbClr val="000000"/>
                    </a:solidFill>
                  </a:rPr>
                  <a:t>9</a:t>
                </a:r>
                <a:endParaRPr lang="en-US" baseline="-250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 rot="16200000">
              <a:off x="6830588" y="2046408"/>
              <a:ext cx="308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⨁</a:t>
              </a:r>
              <a:endParaRPr lang="en-US" sz="2400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066800" y="1614870"/>
            <a:ext cx="2819400" cy="1827459"/>
            <a:chOff x="1066800" y="1614870"/>
            <a:chExt cx="2819400" cy="1827459"/>
          </a:xfrm>
        </p:grpSpPr>
        <p:sp>
          <p:nvSpPr>
            <p:cNvPr id="7" name="Rectangle 6"/>
            <p:cNvSpPr/>
            <p:nvPr/>
          </p:nvSpPr>
          <p:spPr>
            <a:xfrm>
              <a:off x="1698455" y="1614870"/>
              <a:ext cx="1600200" cy="1219200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342900" indent="-342900">
                <a:buAutoNum type="arabicParenBoth"/>
              </a:pPr>
              <a:r>
                <a:rPr lang="en-US" dirty="0" err="1" smtClean="0"/>
                <a:t>ByteSub</a:t>
              </a:r>
              <a:endParaRPr lang="en-US" dirty="0" smtClean="0"/>
            </a:p>
            <a:p>
              <a:pPr marL="342900" indent="-342900">
                <a:buAutoNum type="arabicParenBoth"/>
              </a:pPr>
              <a:r>
                <a:rPr lang="en-US" dirty="0" err="1" smtClean="0"/>
                <a:t>ShiftRow</a:t>
              </a:r>
              <a:endParaRPr lang="en-US" dirty="0" smtClean="0"/>
            </a:p>
            <a:p>
              <a:pPr marL="342900" indent="-342900">
                <a:buAutoNum type="arabicParenBoth"/>
              </a:pPr>
              <a:r>
                <a:rPr lang="en-US" dirty="0" err="1" smtClean="0"/>
                <a:t>MixColumn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425778" y="2054576"/>
              <a:ext cx="308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⨁</a:t>
              </a:r>
              <a:endParaRPr lang="en-US" sz="24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3300565" y="2219478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733800" y="2212602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3352800" y="2343150"/>
              <a:ext cx="533400" cy="1099179"/>
              <a:chOff x="3080655" y="2451729"/>
              <a:chExt cx="533400" cy="1099179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 flipV="1">
                <a:off x="3352800" y="2451729"/>
                <a:ext cx="2234" cy="729621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/>
              <p:cNvSpPr/>
              <p:nvPr/>
            </p:nvSpPr>
            <p:spPr>
              <a:xfrm>
                <a:off x="3080655" y="3061329"/>
                <a:ext cx="533400" cy="48957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</a:rPr>
                  <a:t>k</a:t>
                </a:r>
                <a:r>
                  <a:rPr lang="en-US" sz="2000" baseline="-25000" dirty="0" smtClean="0">
                    <a:solidFill>
                      <a:srgbClr val="000000"/>
                    </a:solidFill>
                  </a:rPr>
                  <a:t>1</a:t>
                </a:r>
                <a:endParaRPr lang="en-US" baseline="-25000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>
              <a:off x="1066800" y="2242760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16200000">
              <a:off x="1191788" y="2078766"/>
              <a:ext cx="308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⨁</a:t>
              </a:r>
              <a:endParaRPr lang="en-US" sz="2400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1524000" y="2254855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1094620" y="2343150"/>
              <a:ext cx="533400" cy="1066800"/>
              <a:chOff x="3075820" y="2451729"/>
              <a:chExt cx="533400" cy="1066800"/>
            </a:xfrm>
          </p:grpSpPr>
          <p:cxnSp>
            <p:nvCxnSpPr>
              <p:cNvPr id="58" name="Straight Arrow Connector 57"/>
              <p:cNvCxnSpPr/>
              <p:nvPr/>
            </p:nvCxnSpPr>
            <p:spPr>
              <a:xfrm flipV="1">
                <a:off x="3352800" y="2451729"/>
                <a:ext cx="2234" cy="729621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ctangle 58"/>
              <p:cNvSpPr/>
              <p:nvPr/>
            </p:nvSpPr>
            <p:spPr>
              <a:xfrm>
                <a:off x="3075820" y="3028950"/>
                <a:ext cx="533400" cy="48957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</a:rPr>
                  <a:t>k</a:t>
                </a:r>
                <a:r>
                  <a:rPr lang="en-US" sz="2000" baseline="-25000" dirty="0">
                    <a:solidFill>
                      <a:srgbClr val="000000"/>
                    </a:solidFill>
                  </a:rPr>
                  <a:t>0</a:t>
                </a:r>
                <a:endParaRPr lang="en-US" baseline="-2500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6781800" y="1538670"/>
            <a:ext cx="2209800" cy="3471480"/>
            <a:chOff x="6781800" y="1538670"/>
            <a:chExt cx="2209800" cy="3471480"/>
          </a:xfrm>
        </p:grpSpPr>
        <p:grpSp>
          <p:nvGrpSpPr>
            <p:cNvPr id="41" name="Group 40"/>
            <p:cNvGrpSpPr/>
            <p:nvPr/>
          </p:nvGrpSpPr>
          <p:grpSpPr>
            <a:xfrm>
              <a:off x="7203390" y="1538670"/>
              <a:ext cx="1788210" cy="3471480"/>
              <a:chOff x="6629400" y="1538670"/>
              <a:chExt cx="1788210" cy="34714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6629400" y="2176998"/>
                <a:ext cx="152400" cy="0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6817410" y="1538670"/>
                <a:ext cx="1600200" cy="1219200"/>
              </a:xfrm>
              <a:prstGeom prst="rect">
                <a:avLst/>
              </a:prstGeom>
              <a:solidFill>
                <a:srgbClr val="0000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0" rIns="0" rtlCol="0" anchor="ctr"/>
              <a:lstStyle/>
              <a:p>
                <a:pPr marL="342900" indent="-342900">
                  <a:buAutoNum type="arabicParenBoth"/>
                </a:pPr>
                <a:r>
                  <a:rPr lang="en-US" dirty="0" err="1" smtClean="0"/>
                  <a:t>ByteSub</a:t>
                </a:r>
                <a:endParaRPr lang="en-US" dirty="0" smtClean="0"/>
              </a:p>
              <a:p>
                <a:pPr marL="342900" indent="-342900">
                  <a:buAutoNum type="arabicParenBoth"/>
                </a:pPr>
                <a:r>
                  <a:rPr lang="en-US" dirty="0" err="1" smtClean="0"/>
                  <a:t>ShiftRow</a:t>
                </a:r>
                <a:endParaRPr lang="en-US" dirty="0" smtClean="0"/>
              </a:p>
              <a:p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239000" y="4019550"/>
                <a:ext cx="838200" cy="762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</a:rPr>
                  <a:t>output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430150" y="4640818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993550" y="4183618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>
                <a:off x="7620000" y="2793474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/>
            <p:cNvSpPr txBox="1"/>
            <p:nvPr/>
          </p:nvSpPr>
          <p:spPr>
            <a:xfrm rot="16200000">
              <a:off x="8001408" y="3253492"/>
              <a:ext cx="308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⨁</a:t>
              </a:r>
              <a:endParaRPr lang="en-US" sz="2400" dirty="0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8193315" y="356235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6781800" y="3790950"/>
              <a:ext cx="533400" cy="4895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k</a:t>
              </a:r>
              <a:r>
                <a:rPr lang="en-US" sz="2000" baseline="-25000" dirty="0" smtClean="0">
                  <a:solidFill>
                    <a:srgbClr val="000000"/>
                  </a:solidFill>
                </a:rPr>
                <a:t>10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V="1">
              <a:off x="7315200" y="3409951"/>
              <a:ext cx="688034" cy="380999"/>
            </a:xfrm>
            <a:prstGeom prst="straightConnector1">
              <a:avLst/>
            </a:prstGeom>
            <a:ln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381000" y="3409950"/>
            <a:ext cx="6400800" cy="1588532"/>
            <a:chOff x="381000" y="3409950"/>
            <a:chExt cx="6400800" cy="1588532"/>
          </a:xfrm>
        </p:grpSpPr>
        <p:grpSp>
          <p:nvGrpSpPr>
            <p:cNvPr id="66" name="Group 65"/>
            <p:cNvGrpSpPr/>
            <p:nvPr/>
          </p:nvGrpSpPr>
          <p:grpSpPr>
            <a:xfrm>
              <a:off x="381000" y="3442329"/>
              <a:ext cx="5470675" cy="1556153"/>
              <a:chOff x="381000" y="3442329"/>
              <a:chExt cx="5470675" cy="1556153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81000" y="3442329"/>
                <a:ext cx="5470675" cy="1556153"/>
                <a:chOff x="381000" y="3442329"/>
                <a:chExt cx="5470675" cy="1556153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457200" y="4019550"/>
                  <a:ext cx="838200" cy="685800"/>
                </a:xfrm>
                <a:prstGeom prst="rect">
                  <a:avLst/>
                </a:prstGeom>
                <a:solidFill>
                  <a:srgbClr val="E46C0A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/>
                    <a:t>key</a:t>
                  </a:r>
                  <a:endParaRPr lang="en-US" sz="2400" dirty="0"/>
                </a:p>
              </p:txBody>
            </p:sp>
            <p:cxnSp>
              <p:nvCxnSpPr>
                <p:cNvPr id="54" name="Curved Connector 53"/>
                <p:cNvCxnSpPr>
                  <a:stCxn id="52" idx="3"/>
                  <a:endCxn id="47" idx="2"/>
                </p:cNvCxnSpPr>
                <p:nvPr/>
              </p:nvCxnSpPr>
              <p:spPr>
                <a:xfrm flipV="1">
                  <a:off x="1295400" y="3442329"/>
                  <a:ext cx="2324100" cy="920121"/>
                </a:xfrm>
                <a:prstGeom prst="curved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urved Connector 59"/>
                <p:cNvCxnSpPr>
                  <a:stCxn id="52" idx="3"/>
                  <a:endCxn id="51" idx="2"/>
                </p:cNvCxnSpPr>
                <p:nvPr/>
              </p:nvCxnSpPr>
              <p:spPr>
                <a:xfrm flipV="1">
                  <a:off x="1295400" y="3442329"/>
                  <a:ext cx="4556275" cy="920121"/>
                </a:xfrm>
                <a:prstGeom prst="curved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381000" y="4629150"/>
                  <a:ext cx="9797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16 bytes</a:t>
                  </a:r>
                  <a:endParaRPr lang="en-US" dirty="0"/>
                </a:p>
              </p:txBody>
            </p:sp>
          </p:grpSp>
          <p:sp>
            <p:nvSpPr>
              <p:cNvPr id="65" name="TextBox 64"/>
              <p:cNvSpPr txBox="1"/>
              <p:nvPr/>
            </p:nvSpPr>
            <p:spPr>
              <a:xfrm>
                <a:off x="1676400" y="4336018"/>
                <a:ext cx="1577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</a:t>
                </a:r>
                <a:r>
                  <a:rPr lang="en-US" dirty="0" smtClean="0"/>
                  <a:t>ey expansion:</a:t>
                </a:r>
                <a:endParaRPr lang="en-US" dirty="0"/>
              </a:p>
            </p:txBody>
          </p:sp>
        </p:grpSp>
        <p:cxnSp>
          <p:nvCxnSpPr>
            <p:cNvPr id="18" name="Curved Connector 17"/>
            <p:cNvCxnSpPr>
              <a:stCxn id="52" idx="3"/>
              <a:endCxn id="59" idx="2"/>
            </p:cNvCxnSpPr>
            <p:nvPr/>
          </p:nvCxnSpPr>
          <p:spPr>
            <a:xfrm flipV="1">
              <a:off x="1295400" y="3409950"/>
              <a:ext cx="65920" cy="952500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/>
            <p:cNvCxnSpPr>
              <a:stCxn id="52" idx="3"/>
              <a:endCxn id="71" idx="1"/>
            </p:cNvCxnSpPr>
            <p:nvPr/>
          </p:nvCxnSpPr>
          <p:spPr>
            <a:xfrm flipV="1">
              <a:off x="1295400" y="4035740"/>
              <a:ext cx="5486400" cy="326710"/>
            </a:xfrm>
            <a:prstGeom prst="curvedConnector3">
              <a:avLst>
                <a:gd name="adj1" fmla="val 7557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/>
          <p:cNvSpPr txBox="1"/>
          <p:nvPr/>
        </p:nvSpPr>
        <p:spPr>
          <a:xfrm>
            <a:off x="1981200" y="2800350"/>
            <a:ext cx="107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invertible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2514600" y="4564618"/>
            <a:ext cx="221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bytes ⟶176 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5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The round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5350"/>
            <a:ext cx="8534400" cy="4095750"/>
          </a:xfrm>
        </p:spPr>
        <p:txBody>
          <a:bodyPr/>
          <a:lstStyle/>
          <a:p>
            <a:r>
              <a:rPr lang="en-US" b="1" dirty="0" err="1" smtClean="0"/>
              <a:t>ByteSub</a:t>
            </a:r>
            <a:r>
              <a:rPr lang="en-US" dirty="0" smtClean="0"/>
              <a:t>:    a 1 byte S-box.    256 byte table     </a:t>
            </a:r>
            <a:r>
              <a:rPr lang="en-US" sz="2000" dirty="0" smtClean="0"/>
              <a:t>(easily computable) </a:t>
            </a:r>
          </a:p>
          <a:p>
            <a:endParaRPr lang="en-US" dirty="0" smtClean="0"/>
          </a:p>
          <a:p>
            <a:r>
              <a:rPr lang="en-US" b="1" dirty="0" err="1" smtClean="0"/>
              <a:t>ShiftRows</a:t>
            </a:r>
            <a:r>
              <a:rPr lang="en-US" dirty="0" smtClean="0"/>
              <a:t>: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err="1" smtClean="0"/>
              <a:t>MixColumns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00" y="1657350"/>
            <a:ext cx="3492500" cy="1368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3333750"/>
            <a:ext cx="3568167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55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size/performance tradeoff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796272"/>
              </p:ext>
            </p:extLst>
          </p:nvPr>
        </p:nvGraphicFramePr>
        <p:xfrm>
          <a:off x="685800" y="915444"/>
          <a:ext cx="8001000" cy="3713705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3341077"/>
                <a:gridCol w="1916723"/>
                <a:gridCol w="2743200"/>
              </a:tblGrid>
              <a:tr h="58026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Code size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Performance</a:t>
                      </a:r>
                      <a:endParaRPr lang="en-US" sz="2400" dirty="0"/>
                    </a:p>
                  </a:txBody>
                  <a:tcPr anchor="ctr"/>
                </a:tc>
              </a:tr>
              <a:tr h="15086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Pre-compute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round functions</a:t>
                      </a:r>
                      <a:r>
                        <a:rPr lang="en-US" sz="2400" baseline="0" dirty="0" smtClean="0"/>
                        <a:t> </a:t>
                      </a:r>
                      <a:br>
                        <a:rPr lang="en-US" sz="2400" baseline="0" dirty="0" smtClean="0"/>
                      </a:br>
                      <a:r>
                        <a:rPr lang="en-US" sz="2400" baseline="0" dirty="0" smtClean="0"/>
                        <a:t>(24KB or 4KB)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largest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fastest:</a:t>
                      </a:r>
                    </a:p>
                    <a:p>
                      <a:pPr algn="ctr"/>
                      <a:r>
                        <a:rPr lang="en-US" sz="2400" dirty="0" smtClean="0"/>
                        <a:t>table lookups 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and </a:t>
                      </a:r>
                      <a:r>
                        <a:rPr lang="en-US" sz="2400" dirty="0" err="1" smtClean="0"/>
                        <a:t>xors</a:t>
                      </a:r>
                      <a:endParaRPr lang="en-US" sz="2400" dirty="0"/>
                    </a:p>
                  </a:txBody>
                  <a:tcPr anchor="ctr"/>
                </a:tc>
              </a:tr>
              <a:tr h="10444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Pre-compute 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S-box only 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000" dirty="0" smtClean="0"/>
                        <a:t>(256 bytes)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smaller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slower</a:t>
                      </a:r>
                      <a:endParaRPr lang="en-US" sz="2400" dirty="0"/>
                    </a:p>
                  </a:txBody>
                  <a:tcPr anchor="ctr"/>
                </a:tc>
              </a:tr>
              <a:tr h="5802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 pre-computation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smallest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slowest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425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  </a:t>
            </a:r>
            <a:r>
              <a:rPr lang="en-US" dirty="0" err="1" smtClean="0"/>
              <a:t>Javascript</a:t>
            </a:r>
            <a:r>
              <a:rPr lang="en-US" dirty="0" smtClean="0"/>
              <a:t> AES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662" b="-3809"/>
          <a:stretch/>
        </p:blipFill>
        <p:spPr>
          <a:xfrm>
            <a:off x="7086600" y="2380344"/>
            <a:ext cx="1408912" cy="14868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456544"/>
            <a:ext cx="1511300" cy="119428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2667000" y="2685144"/>
            <a:ext cx="4343400" cy="0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33800" y="2255764"/>
            <a:ext cx="2115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AES library (6.4KB)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474577" y="2676679"/>
            <a:ext cx="2697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pre-computed tables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348085"/>
            <a:ext cx="262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AES in the browser: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3638550"/>
            <a:ext cx="25955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 to encryption:</a:t>
            </a:r>
            <a:br>
              <a:rPr lang="en-US" dirty="0" smtClean="0"/>
            </a:br>
            <a:r>
              <a:rPr lang="en-US" dirty="0" smtClean="0"/>
              <a:t>         pre-compute tables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Then encrypt using tables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81600" y="4715768"/>
            <a:ext cx="24835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http://crypto.stanford.edu/sjcl/</a:t>
            </a:r>
          </a:p>
        </p:txBody>
      </p:sp>
    </p:spTree>
    <p:extLst>
      <p:ext uri="{BB962C8B-B14F-4D97-AF65-F5344CB8AC3E}">
        <p14:creationId xmlns:p14="http://schemas.microsoft.com/office/powerpoint/2010/main" val="3477359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 in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AES instructions in Intel </a:t>
            </a:r>
            <a:r>
              <a:rPr lang="en-US" dirty="0" err="1" smtClean="0"/>
              <a:t>Westmere</a:t>
            </a:r>
            <a:r>
              <a:rPr lang="en-US" dirty="0" smtClean="0"/>
              <a:t>:</a:t>
            </a:r>
          </a:p>
          <a:p>
            <a:pPr>
              <a:spcBef>
                <a:spcPts val="1800"/>
              </a:spcBef>
            </a:pPr>
            <a:r>
              <a:rPr lang="en-US" b="1" dirty="0" err="1"/>
              <a:t>a</a:t>
            </a:r>
            <a:r>
              <a:rPr lang="en-US" b="1" dirty="0" err="1" smtClean="0"/>
              <a:t>esenc</a:t>
            </a:r>
            <a:r>
              <a:rPr lang="en-US" b="1" dirty="0" smtClean="0"/>
              <a:t>,  </a:t>
            </a:r>
            <a:r>
              <a:rPr lang="en-US" b="1" dirty="0" err="1" smtClean="0"/>
              <a:t>aesenclast</a:t>
            </a:r>
            <a:r>
              <a:rPr lang="en-US" dirty="0" smtClean="0"/>
              <a:t>:    do one round of AES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128-bit registers:  xmm1=state,   xmm2=round key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 smtClean="0">
                <a:solidFill>
                  <a:srgbClr val="0000FF"/>
                </a:solidFill>
              </a:rPr>
              <a:t>aesenc</a:t>
            </a:r>
            <a:r>
              <a:rPr lang="en-US" b="1" dirty="0" smtClean="0">
                <a:solidFill>
                  <a:srgbClr val="0000FF"/>
                </a:solidFill>
              </a:rPr>
              <a:t>  xmm1, xmm2   </a:t>
            </a:r>
            <a:r>
              <a:rPr lang="en-US" dirty="0" smtClean="0"/>
              <a:t>;   puts result in xmm1  </a:t>
            </a:r>
          </a:p>
          <a:p>
            <a:pPr>
              <a:spcBef>
                <a:spcPts val="1776"/>
              </a:spcBef>
            </a:pPr>
            <a:r>
              <a:rPr lang="en-US" b="1" dirty="0" err="1" smtClean="0"/>
              <a:t>aeskeygenassist</a:t>
            </a:r>
            <a:r>
              <a:rPr lang="en-US" dirty="0" smtClean="0"/>
              <a:t>:    performs AES key expansion</a:t>
            </a:r>
          </a:p>
          <a:p>
            <a:pPr>
              <a:spcBef>
                <a:spcPts val="1776"/>
              </a:spcBef>
            </a:pPr>
            <a:r>
              <a:rPr lang="en-US" dirty="0" smtClean="0"/>
              <a:t>Claim  14 x speed-up over </a:t>
            </a:r>
            <a:r>
              <a:rPr lang="en-US" dirty="0" err="1" smtClean="0"/>
              <a:t>OpenSSL</a:t>
            </a:r>
            <a:r>
              <a:rPr lang="en-US" dirty="0" smtClean="0"/>
              <a:t> on same hardware </a:t>
            </a:r>
          </a:p>
          <a:p>
            <a:pPr marL="0" indent="0">
              <a:spcBef>
                <a:spcPts val="3576"/>
              </a:spcBef>
              <a:buNone/>
            </a:pPr>
            <a:r>
              <a:rPr lang="en-US" sz="2000" dirty="0"/>
              <a:t>Similar instructions on AMD Bulldozer </a:t>
            </a:r>
          </a:p>
        </p:txBody>
      </p:sp>
    </p:spTree>
    <p:extLst>
      <p:ext uri="{BB962C8B-B14F-4D97-AF65-F5344CB8AC3E}">
        <p14:creationId xmlns:p14="http://schemas.microsoft.com/office/powerpoint/2010/main" val="250968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7750"/>
            <a:ext cx="86868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Best key </a:t>
            </a:r>
            <a:r>
              <a:rPr lang="en-US" smtClean="0"/>
              <a:t>recovery attack: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four times better than ex. search  </a:t>
            </a:r>
            <a:r>
              <a:rPr lang="en-US" sz="1800" dirty="0" smtClean="0"/>
              <a:t>[BKR’11]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Related key attack on AES-256:    </a:t>
            </a:r>
            <a:r>
              <a:rPr lang="en-US" sz="2000" dirty="0" smtClean="0"/>
              <a:t>[BK’09]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Given  2</a:t>
            </a:r>
            <a:r>
              <a:rPr lang="en-US" baseline="30000" dirty="0" smtClean="0"/>
              <a:t>99  </a:t>
            </a:r>
            <a:r>
              <a:rPr lang="en-US" dirty="0" err="1" smtClean="0"/>
              <a:t>inp</a:t>
            </a:r>
            <a:r>
              <a:rPr lang="en-US" dirty="0" smtClean="0"/>
              <a:t>/out  pairs from </a:t>
            </a:r>
            <a:r>
              <a:rPr lang="en-US" b="1" dirty="0" smtClean="0"/>
              <a:t>four related keys </a:t>
            </a:r>
            <a:r>
              <a:rPr lang="en-US" dirty="0" smtClean="0"/>
              <a:t>in AES-256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can recover keys in time </a:t>
            </a:r>
            <a:r>
              <a:rPr lang="en-US" dirty="0">
                <a:solidFill>
                  <a:srgbClr val="000000"/>
                </a:solidFill>
              </a:rPr>
              <a:t>≈</a:t>
            </a:r>
            <a:r>
              <a:rPr lang="en-US" dirty="0" smtClean="0"/>
              <a:t>2</a:t>
            </a:r>
            <a:r>
              <a:rPr lang="en-US" baseline="30000" dirty="0" smtClean="0"/>
              <a:t>99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619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01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Block ciphers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657600" y="2535772"/>
            <a:ext cx="52578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Block ciphers from PRGs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42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build a PRF from a PRG?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 G: K ⟶ K</a:t>
            </a:r>
            <a:r>
              <a:rPr lang="en-US" baseline="30000" dirty="0"/>
              <a:t>2</a:t>
            </a:r>
            <a:r>
              <a:rPr lang="en-US" dirty="0"/>
              <a:t>  </a:t>
            </a:r>
            <a:r>
              <a:rPr lang="en-US" dirty="0" smtClean="0"/>
              <a:t>be a secure PRG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Define 1-bit PRF  F: K</a:t>
            </a:r>
            <a:r>
              <a:rPr lang="en-US" dirty="0"/>
              <a:t> </a:t>
            </a:r>
            <a:r>
              <a:rPr lang="en-US" dirty="0" smtClean="0"/>
              <a:t>× {0,1} ⟶ K   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F(k,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∈{0,1} </a:t>
            </a:r>
            <a:r>
              <a:rPr lang="en-US" dirty="0" smtClean="0"/>
              <a:t>) = G(k)[x]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Thm</a:t>
            </a:r>
            <a:r>
              <a:rPr lang="en-US" dirty="0" smtClean="0"/>
              <a:t>:   If  G  is a secure PRG then F is a secure PRF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Can we build a PRF with a larger domain?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88100" y="2114550"/>
            <a:ext cx="9144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G(k)[0]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0" y="1276350"/>
            <a:ext cx="9144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90"/>
                </a:solidFill>
              </a:rPr>
              <a:t>k</a:t>
            </a:r>
          </a:p>
        </p:txBody>
      </p:sp>
      <p:sp>
        <p:nvSpPr>
          <p:cNvPr id="6" name="Rectangle 5"/>
          <p:cNvSpPr/>
          <p:nvPr/>
        </p:nvSpPr>
        <p:spPr>
          <a:xfrm>
            <a:off x="7327900" y="2114550"/>
            <a:ext cx="9144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G(k)[1]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7" name="Trapezoid 6"/>
          <p:cNvSpPr/>
          <p:nvPr/>
        </p:nvSpPr>
        <p:spPr>
          <a:xfrm>
            <a:off x="6362700" y="1581150"/>
            <a:ext cx="1905000" cy="533400"/>
          </a:xfrm>
          <a:prstGeom prst="trapezoid">
            <a:avLst>
              <a:gd name="adj" fmla="val 94047"/>
            </a:avLst>
          </a:prstGeom>
          <a:noFill/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137160" rtlCol="0" anchor="ctr"/>
          <a:lstStyle/>
          <a:p>
            <a:pPr algn="ctr"/>
            <a:r>
              <a:rPr lang="en-US" sz="2400" dirty="0" smtClean="0">
                <a:solidFill>
                  <a:srgbClr val="000090"/>
                </a:solidFill>
              </a:rPr>
              <a:t>G</a:t>
            </a:r>
            <a:endParaRPr lang="en-US" sz="24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28700"/>
            <a:ext cx="8991600" cy="382905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endParaRPr lang="en-US" u="sng" dirty="0"/>
          </a:p>
          <a:p>
            <a:pPr>
              <a:lnSpc>
                <a:spcPct val="120000"/>
              </a:lnSpc>
            </a:pPr>
            <a:r>
              <a:rPr lang="en-US" u="sng" dirty="0"/>
              <a:t>Example PRPs</a:t>
            </a:r>
            <a:r>
              <a:rPr lang="en-US" dirty="0"/>
              <a:t>:    3DES,   AES,   …</a:t>
            </a:r>
          </a:p>
          <a:p>
            <a:pPr lvl="1">
              <a:lnSpc>
                <a:spcPct val="120000"/>
              </a:lnSpc>
              <a:spcBef>
                <a:spcPct val="60000"/>
              </a:spcBef>
              <a:buFontTx/>
              <a:buNone/>
            </a:pPr>
            <a:r>
              <a:rPr lang="en-US" dirty="0"/>
              <a:t>  </a:t>
            </a:r>
            <a:r>
              <a:rPr lang="en-US" dirty="0" smtClean="0"/>
              <a:t>  AES</a:t>
            </a:r>
            <a:r>
              <a:rPr lang="en-US" dirty="0"/>
              <a:t>:   K </a:t>
            </a:r>
            <a:r>
              <a:rPr lang="en-US" dirty="0">
                <a:sym typeface="Symbol" pitchFamily="18" charset="2"/>
              </a:rPr>
              <a:t> X    X</a:t>
            </a:r>
            <a:r>
              <a:rPr lang="en-US" dirty="0"/>
              <a:t>        where      K = X = {0,1}</a:t>
            </a:r>
            <a:r>
              <a:rPr lang="en-US" baseline="30000" dirty="0"/>
              <a:t>128</a:t>
            </a:r>
            <a:r>
              <a:rPr lang="en-US" dirty="0"/>
              <a:t>  </a:t>
            </a:r>
            <a:endParaRPr lang="en-US" dirty="0" smtClean="0"/>
          </a:p>
          <a:p>
            <a:pPr lvl="1">
              <a:lnSpc>
                <a:spcPct val="120000"/>
              </a:lnSpc>
              <a:spcBef>
                <a:spcPts val="1728"/>
              </a:spcBef>
              <a:buNone/>
            </a:pPr>
            <a:r>
              <a:rPr lang="en-US" baseline="30000" dirty="0" smtClean="0"/>
              <a:t>	</a:t>
            </a:r>
            <a:r>
              <a:rPr lang="en-US" dirty="0" smtClean="0"/>
              <a:t>3DES:   K </a:t>
            </a:r>
            <a:r>
              <a:rPr lang="en-US" dirty="0" smtClean="0">
                <a:sym typeface="Symbol" pitchFamily="18" charset="2"/>
              </a:rPr>
              <a:t> X    X</a:t>
            </a:r>
            <a:r>
              <a:rPr lang="en-US" dirty="0" smtClean="0"/>
              <a:t>      where      X = {0,1}</a:t>
            </a:r>
            <a:r>
              <a:rPr lang="en-US" baseline="30000" dirty="0" smtClean="0"/>
              <a:t>64</a:t>
            </a:r>
            <a:r>
              <a:rPr lang="en-US" dirty="0" smtClean="0"/>
              <a:t> ,  K = {0,1}</a:t>
            </a:r>
            <a:r>
              <a:rPr lang="en-US" baseline="30000" dirty="0" smtClean="0"/>
              <a:t>168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Functionally, any PRP is also a PRF.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PRP is a PRF where X=Y and is efficiently invertible.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03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a PRG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229600" cy="121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   G: K ⟶ K</a:t>
            </a:r>
            <a:r>
              <a:rPr lang="en-US" baseline="30000" dirty="0" smtClean="0"/>
              <a:t>2</a:t>
            </a:r>
            <a:r>
              <a:rPr lang="en-US" dirty="0" smtClean="0"/>
              <a:t> .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define   G</a:t>
            </a:r>
            <a:r>
              <a:rPr lang="en-US" baseline="-25000" dirty="0" smtClean="0"/>
              <a:t>1</a:t>
            </a:r>
            <a:r>
              <a:rPr lang="en-US" dirty="0" smtClean="0"/>
              <a:t>: K </a:t>
            </a:r>
            <a:r>
              <a:rPr lang="en-US" dirty="0"/>
              <a:t>⟶ </a:t>
            </a:r>
            <a:r>
              <a:rPr lang="en-US" dirty="0" smtClean="0"/>
              <a:t>K</a:t>
            </a:r>
            <a:r>
              <a:rPr lang="en-US" baseline="30000" dirty="0" smtClean="0"/>
              <a:t>4</a:t>
            </a:r>
            <a:r>
              <a:rPr lang="en-US" dirty="0" smtClean="0"/>
              <a:t>    as   G</a:t>
            </a:r>
            <a:r>
              <a:rPr lang="en-US" baseline="-25000" dirty="0" smtClean="0"/>
              <a:t>1</a:t>
            </a:r>
            <a:r>
              <a:rPr lang="en-US" dirty="0" smtClean="0"/>
              <a:t>(k) = G</a:t>
            </a:r>
            <a:r>
              <a:rPr lang="en-US" sz="2800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G(k)[0]</a:t>
            </a:r>
            <a:r>
              <a:rPr lang="en-US" sz="2800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ll</a:t>
            </a:r>
            <a:r>
              <a:rPr lang="en-US" dirty="0" smtClean="0"/>
              <a:t>  G</a:t>
            </a:r>
            <a:r>
              <a:rPr lang="en-US" sz="2800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G(k)[1]</a:t>
            </a:r>
            <a:r>
              <a:rPr lang="en-US" sz="2800" dirty="0" smtClean="0"/>
              <a:t>)</a:t>
            </a:r>
            <a:endParaRPr lang="en-US" baseline="30000" dirty="0"/>
          </a:p>
        </p:txBody>
      </p:sp>
      <p:sp>
        <p:nvSpPr>
          <p:cNvPr id="6" name="Rectangle 5"/>
          <p:cNvSpPr/>
          <p:nvPr/>
        </p:nvSpPr>
        <p:spPr>
          <a:xfrm>
            <a:off x="5918200" y="2876550"/>
            <a:ext cx="9144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G(k)[0]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88100" y="2038350"/>
            <a:ext cx="9144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90"/>
                </a:solidFill>
              </a:rPr>
              <a:t>k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0" y="2876550"/>
            <a:ext cx="9144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G(k)[1]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9" name="Trapezoid 8"/>
          <p:cNvSpPr/>
          <p:nvPr/>
        </p:nvSpPr>
        <p:spPr>
          <a:xfrm>
            <a:off x="5892800" y="2343150"/>
            <a:ext cx="1905000" cy="533400"/>
          </a:xfrm>
          <a:prstGeom prst="trapezoid">
            <a:avLst>
              <a:gd name="adj" fmla="val 94047"/>
            </a:avLst>
          </a:prstGeom>
          <a:noFill/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90"/>
                </a:solidFill>
              </a:rPr>
              <a:t>G</a:t>
            </a:r>
            <a:endParaRPr lang="en-US" sz="2400" dirty="0">
              <a:solidFill>
                <a:srgbClr val="00009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016500" y="4171950"/>
            <a:ext cx="3733800" cy="690265"/>
            <a:chOff x="4724400" y="4171950"/>
            <a:chExt cx="3733800" cy="690265"/>
          </a:xfrm>
        </p:grpSpPr>
        <p:sp>
          <p:nvSpPr>
            <p:cNvPr id="27" name="TextBox 26"/>
            <p:cNvSpPr txBox="1"/>
            <p:nvPr/>
          </p:nvSpPr>
          <p:spPr>
            <a:xfrm>
              <a:off x="6248400" y="4400550"/>
              <a:ext cx="8093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1</a:t>
              </a:r>
              <a:r>
                <a:rPr lang="en-US" sz="2400" dirty="0" smtClean="0"/>
                <a:t>(k)</a:t>
              </a:r>
              <a:endParaRPr lang="en-US" sz="2400" dirty="0"/>
            </a:p>
          </p:txBody>
        </p:sp>
        <p:sp>
          <p:nvSpPr>
            <p:cNvPr id="28" name="Right Brace 27"/>
            <p:cNvSpPr/>
            <p:nvPr/>
          </p:nvSpPr>
          <p:spPr>
            <a:xfrm rot="5400000" flipV="1">
              <a:off x="6438900" y="2457450"/>
              <a:ext cx="304800" cy="37338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40300" y="3181350"/>
            <a:ext cx="1905000" cy="889000"/>
            <a:chOff x="4648200" y="3181350"/>
            <a:chExt cx="1905000" cy="889000"/>
          </a:xfrm>
        </p:grpSpPr>
        <p:grpSp>
          <p:nvGrpSpPr>
            <p:cNvPr id="24" name="Group 23"/>
            <p:cNvGrpSpPr/>
            <p:nvPr/>
          </p:nvGrpSpPr>
          <p:grpSpPr>
            <a:xfrm>
              <a:off x="4648200" y="3181350"/>
              <a:ext cx="1905000" cy="889000"/>
              <a:chOff x="3124200" y="3562350"/>
              <a:chExt cx="1905000" cy="889000"/>
            </a:xfrm>
          </p:grpSpPr>
          <p:grpSp>
            <p:nvGrpSpPr>
              <p:cNvPr id="21" name="Group 20"/>
              <p:cNvGrpSpPr/>
              <p:nvPr/>
            </p:nvGrpSpPr>
            <p:grpSpPr>
              <a:xfrm flipH="1">
                <a:off x="3124200" y="3562350"/>
                <a:ext cx="1905000" cy="889000"/>
                <a:chOff x="609600" y="3714750"/>
                <a:chExt cx="1905000" cy="889000"/>
              </a:xfrm>
            </p:grpSpPr>
            <p:sp>
              <p:nvSpPr>
                <p:cNvPr id="17" name="Right Triangle 16"/>
                <p:cNvSpPr/>
                <p:nvPr/>
              </p:nvSpPr>
              <p:spPr>
                <a:xfrm>
                  <a:off x="1600200" y="3714750"/>
                  <a:ext cx="914400" cy="609600"/>
                </a:xfrm>
                <a:prstGeom prst="rtTriangle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609600" y="3714750"/>
                  <a:ext cx="9906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2400" dirty="0" smtClean="0">
                      <a:solidFill>
                        <a:srgbClr val="000090"/>
                      </a:solidFill>
                    </a:rPr>
                    <a:t>G</a:t>
                  </a:r>
                  <a:endParaRPr lang="en-US" sz="2400" dirty="0">
                    <a:solidFill>
                      <a:srgbClr val="000090"/>
                    </a:solidFill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609600" y="4298950"/>
                  <a:ext cx="914400" cy="3048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90"/>
                    </a:solidFill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524000" y="4298950"/>
                  <a:ext cx="914400" cy="3048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90"/>
                    </a:solidFill>
                  </a:endParaRPr>
                </a:p>
              </p:txBody>
            </p:sp>
          </p:grpSp>
          <p:cxnSp>
            <p:nvCxnSpPr>
              <p:cNvPr id="23" name="Straight Connector 22"/>
              <p:cNvCxnSpPr/>
              <p:nvPr/>
            </p:nvCxnSpPr>
            <p:spPr>
              <a:xfrm>
                <a:off x="5029200" y="3587750"/>
                <a:ext cx="0" cy="533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Connector 4"/>
            <p:cNvCxnSpPr/>
            <p:nvPr/>
          </p:nvCxnSpPr>
          <p:spPr>
            <a:xfrm flipH="1">
              <a:off x="4724400" y="3181350"/>
              <a:ext cx="914400" cy="533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858000" y="3181350"/>
            <a:ext cx="1905000" cy="889000"/>
            <a:chOff x="6565900" y="3181350"/>
            <a:chExt cx="1905000" cy="889000"/>
          </a:xfrm>
        </p:grpSpPr>
        <p:grpSp>
          <p:nvGrpSpPr>
            <p:cNvPr id="25" name="Group 24"/>
            <p:cNvGrpSpPr/>
            <p:nvPr/>
          </p:nvGrpSpPr>
          <p:grpSpPr>
            <a:xfrm>
              <a:off x="6565900" y="3181350"/>
              <a:ext cx="1905000" cy="889000"/>
              <a:chOff x="5029200" y="3562350"/>
              <a:chExt cx="1905000" cy="889000"/>
            </a:xfrm>
          </p:grpSpPr>
          <p:sp>
            <p:nvSpPr>
              <p:cNvPr id="13" name="Right Triangle 12"/>
              <p:cNvSpPr/>
              <p:nvPr/>
            </p:nvSpPr>
            <p:spPr>
              <a:xfrm>
                <a:off x="6019800" y="3562350"/>
                <a:ext cx="914400" cy="609600"/>
              </a:xfrm>
              <a:prstGeom prst="rtTriangle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029200" y="3562350"/>
                <a:ext cx="990600" cy="609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rgbClr val="000090"/>
                    </a:solidFill>
                  </a:rPr>
                  <a:t>G</a:t>
                </a:r>
                <a:endParaRPr lang="en-US" sz="2400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029200" y="4146550"/>
                <a:ext cx="914400" cy="304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943600" y="4146550"/>
                <a:ext cx="914400" cy="304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90"/>
                  </a:solidFill>
                </a:endParaRPr>
              </a:p>
            </p:txBody>
          </p:sp>
        </p:grpSp>
        <p:cxnSp>
          <p:nvCxnSpPr>
            <p:cNvPr id="26" name="Straight Connector 25"/>
            <p:cNvCxnSpPr/>
            <p:nvPr/>
          </p:nvCxnSpPr>
          <p:spPr>
            <a:xfrm>
              <a:off x="7467600" y="3181350"/>
              <a:ext cx="914400" cy="533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28600" y="2495550"/>
            <a:ext cx="4158560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get a 2-bit PRF:</a:t>
            </a:r>
            <a:endParaRPr lang="en-US" sz="2400" dirty="0"/>
          </a:p>
          <a:p>
            <a:pPr>
              <a:spcBef>
                <a:spcPts val="2400"/>
              </a:spcBef>
            </a:pPr>
            <a:r>
              <a:rPr lang="en-US" sz="2400" dirty="0" smtClean="0"/>
              <a:t>	F</a:t>
            </a:r>
            <a:r>
              <a:rPr lang="en-US" sz="2400" dirty="0"/>
              <a:t>(k, </a:t>
            </a:r>
            <a:r>
              <a:rPr lang="en-US" sz="2400" dirty="0" smtClean="0">
                <a:solidFill>
                  <a:srgbClr val="FF0000"/>
                </a:solidFill>
              </a:rPr>
              <a:t>x∈</a:t>
            </a:r>
            <a:r>
              <a:rPr lang="en-US" sz="2400" dirty="0">
                <a:solidFill>
                  <a:srgbClr val="FF0000"/>
                </a:solidFill>
              </a:rPr>
              <a:t>{0,1</a:t>
            </a:r>
            <a:r>
              <a:rPr lang="en-US" sz="2400" dirty="0" smtClean="0">
                <a:solidFill>
                  <a:srgbClr val="FF0000"/>
                </a:solidFill>
              </a:rPr>
              <a:t>}</a:t>
            </a:r>
            <a:r>
              <a:rPr lang="en-US" sz="2400" baseline="30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/>
              <a:t>) = </a:t>
            </a:r>
            <a:r>
              <a:rPr lang="en-US" sz="2400" dirty="0" smtClean="0"/>
              <a:t>G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(</a:t>
            </a:r>
            <a:r>
              <a:rPr lang="en-US" sz="2400" dirty="0"/>
              <a:t>k)</a:t>
            </a:r>
            <a:r>
              <a:rPr lang="en-US" sz="2400" dirty="0" smtClean="0"/>
              <a:t>[x]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218590" y="3687874"/>
            <a:ext cx="44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00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6211627" y="3695640"/>
            <a:ext cx="44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01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7086600" y="3714750"/>
            <a:ext cx="44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8077200" y="3714750"/>
            <a:ext cx="44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2344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30" grpId="0"/>
      <p:bldP spid="31" grpId="0"/>
      <p:bldP spid="3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r>
              <a:rPr lang="en-US" dirty="0" smtClean="0"/>
              <a:t> is a secure PRG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76200" y="586085"/>
            <a:ext cx="3822700" cy="2823865"/>
            <a:chOff x="76200" y="285750"/>
            <a:chExt cx="3822700" cy="2823865"/>
          </a:xfrm>
        </p:grpSpPr>
        <p:sp>
          <p:nvSpPr>
            <p:cNvPr id="4" name="Rectangle 3"/>
            <p:cNvSpPr/>
            <p:nvPr/>
          </p:nvSpPr>
          <p:spPr>
            <a:xfrm>
              <a:off x="1054100" y="1123950"/>
              <a:ext cx="9144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G(k)[0]</a:t>
              </a:r>
              <a:endParaRPr lang="en-US" dirty="0">
                <a:solidFill>
                  <a:srgbClr val="00009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524000" y="285750"/>
              <a:ext cx="9144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90"/>
                  </a:solidFill>
                </a:rPr>
                <a:t>k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93900" y="1123950"/>
              <a:ext cx="9144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G(k)[1]</a:t>
              </a:r>
              <a:endParaRPr lang="en-US" dirty="0">
                <a:solidFill>
                  <a:srgbClr val="000090"/>
                </a:solidFill>
              </a:endParaRPr>
            </a:p>
          </p:txBody>
        </p:sp>
        <p:sp>
          <p:nvSpPr>
            <p:cNvPr id="7" name="Trapezoid 6"/>
            <p:cNvSpPr/>
            <p:nvPr/>
          </p:nvSpPr>
          <p:spPr>
            <a:xfrm>
              <a:off x="1028700" y="590550"/>
              <a:ext cx="1905000" cy="533400"/>
            </a:xfrm>
            <a:prstGeom prst="trapezoid">
              <a:avLst>
                <a:gd name="adj" fmla="val 94047"/>
              </a:avLst>
            </a:prstGeom>
            <a:noFill/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000090"/>
                  </a:solidFill>
                </a:rPr>
                <a:t>G</a:t>
              </a:r>
              <a:endParaRPr lang="en-US" sz="2400" dirty="0">
                <a:solidFill>
                  <a:srgbClr val="00009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52400" y="2419350"/>
              <a:ext cx="3733800" cy="690265"/>
              <a:chOff x="4724400" y="4171950"/>
              <a:chExt cx="3733800" cy="6902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248400" y="4400550"/>
                <a:ext cx="8093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G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(k)</a:t>
                </a:r>
                <a:endParaRPr lang="en-US" sz="2400" dirty="0"/>
              </a:p>
            </p:txBody>
          </p:sp>
          <p:sp>
            <p:nvSpPr>
              <p:cNvPr id="10" name="Right Brace 9"/>
              <p:cNvSpPr/>
              <p:nvPr/>
            </p:nvSpPr>
            <p:spPr>
              <a:xfrm rot="5400000" flipV="1">
                <a:off x="6438900" y="2457450"/>
                <a:ext cx="304800" cy="373380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6200" y="1428750"/>
              <a:ext cx="1905000" cy="889000"/>
              <a:chOff x="4648200" y="3181350"/>
              <a:chExt cx="1905000" cy="889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4648200" y="3181350"/>
                <a:ext cx="1905000" cy="889000"/>
                <a:chOff x="3124200" y="3562350"/>
                <a:chExt cx="1905000" cy="889000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 flipH="1">
                  <a:off x="3124200" y="3562350"/>
                  <a:ext cx="1905000" cy="889000"/>
                  <a:chOff x="609600" y="3714750"/>
                  <a:chExt cx="1905000" cy="889000"/>
                </a:xfrm>
              </p:grpSpPr>
              <p:sp>
                <p:nvSpPr>
                  <p:cNvPr id="16" name="Right Triangle 15"/>
                  <p:cNvSpPr/>
                  <p:nvPr/>
                </p:nvSpPr>
                <p:spPr>
                  <a:xfrm>
                    <a:off x="1600200" y="3714750"/>
                    <a:ext cx="914400" cy="609600"/>
                  </a:xfrm>
                  <a:prstGeom prst="rtTriangle">
                    <a:avLst/>
                  </a:prstGeom>
                  <a:noFill/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609600" y="3714750"/>
                    <a:ext cx="990600" cy="6096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2400" dirty="0" smtClean="0">
                        <a:solidFill>
                          <a:srgbClr val="000090"/>
                        </a:solidFill>
                      </a:rPr>
                      <a:t>G</a:t>
                    </a:r>
                    <a:endParaRPr lang="en-US" sz="2400" dirty="0">
                      <a:solidFill>
                        <a:srgbClr val="000090"/>
                      </a:solidFill>
                    </a:endParaRPr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" y="4298950"/>
                    <a:ext cx="914400" cy="3048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0090"/>
                      </a:solidFill>
                    </a:endParaRPr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1524000" y="4298950"/>
                    <a:ext cx="914400" cy="3048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0090"/>
                      </a:solidFill>
                    </a:endParaRPr>
                  </a:p>
                </p:txBody>
              </p:sp>
            </p:grp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5029200" y="3587750"/>
                  <a:ext cx="0" cy="5334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Connector 12"/>
              <p:cNvCxnSpPr/>
              <p:nvPr/>
            </p:nvCxnSpPr>
            <p:spPr>
              <a:xfrm flipH="1">
                <a:off x="4724400" y="3181350"/>
                <a:ext cx="914400" cy="533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1993900" y="1428750"/>
              <a:ext cx="1905000" cy="889000"/>
              <a:chOff x="6565900" y="3181350"/>
              <a:chExt cx="1905000" cy="889000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6565900" y="3181350"/>
                <a:ext cx="1905000" cy="889000"/>
                <a:chOff x="5029200" y="3562350"/>
                <a:chExt cx="1905000" cy="889000"/>
              </a:xfrm>
            </p:grpSpPr>
            <p:sp>
              <p:nvSpPr>
                <p:cNvPr id="23" name="Right Triangle 22"/>
                <p:cNvSpPr/>
                <p:nvPr/>
              </p:nvSpPr>
              <p:spPr>
                <a:xfrm>
                  <a:off x="6019800" y="3562350"/>
                  <a:ext cx="914400" cy="609600"/>
                </a:xfrm>
                <a:prstGeom prst="rtTriangle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5029200" y="3562350"/>
                  <a:ext cx="9906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2400" dirty="0" smtClean="0">
                      <a:solidFill>
                        <a:srgbClr val="000090"/>
                      </a:solidFill>
                    </a:rPr>
                    <a:t>G</a:t>
                  </a:r>
                  <a:endParaRPr lang="en-US" sz="2400" dirty="0">
                    <a:solidFill>
                      <a:srgbClr val="000090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029200" y="4146550"/>
                  <a:ext cx="914400" cy="3048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90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5943600" y="4146550"/>
                  <a:ext cx="914400" cy="3048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90"/>
                    </a:solidFill>
                  </a:endParaRPr>
                </a:p>
              </p:txBody>
            </p:sp>
          </p:grpSp>
          <p:cxnSp>
            <p:nvCxnSpPr>
              <p:cNvPr id="22" name="Straight Connector 21"/>
              <p:cNvCxnSpPr/>
              <p:nvPr/>
            </p:nvCxnSpPr>
            <p:spPr>
              <a:xfrm>
                <a:off x="7467600" y="3181350"/>
                <a:ext cx="914400" cy="533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354490" y="1935274"/>
              <a:ext cx="4446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00</a:t>
              </a:r>
              <a:endParaRPr lang="en-US" sz="2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47527" y="1943040"/>
              <a:ext cx="4446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01</a:t>
              </a:r>
              <a:endParaRPr lang="en-US" sz="2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22500" y="1962150"/>
              <a:ext cx="4446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13100" y="1962150"/>
              <a:ext cx="4446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11</a:t>
              </a:r>
              <a:endParaRPr lang="en-US" sz="2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28600" y="4338895"/>
            <a:ext cx="3657600" cy="400110"/>
            <a:chOff x="228600" y="4338895"/>
            <a:chExt cx="3657600" cy="400110"/>
          </a:xfrm>
        </p:grpSpPr>
        <p:sp>
          <p:nvSpPr>
            <p:cNvPr id="35" name="Rectangle 34"/>
            <p:cNvSpPr/>
            <p:nvPr/>
          </p:nvSpPr>
          <p:spPr>
            <a:xfrm flipH="1">
              <a:off x="228600" y="4400550"/>
              <a:ext cx="9144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 flipH="1">
              <a:off x="1143000" y="4400550"/>
              <a:ext cx="9144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 flipH="1">
              <a:off x="2971800" y="4400550"/>
              <a:ext cx="9144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flipH="1">
              <a:off x="2057400" y="4400550"/>
              <a:ext cx="9144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66300" y="4338895"/>
              <a:ext cx="1544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</a:t>
              </a:r>
              <a:r>
                <a:rPr lang="en-US" sz="2000" dirty="0" smtClean="0"/>
                <a:t>andom in K</a:t>
              </a:r>
              <a:r>
                <a:rPr lang="en-US" sz="2000" baseline="30000" dirty="0" smtClean="0"/>
                <a:t>4</a:t>
              </a:r>
              <a:endParaRPr lang="en-US" sz="2000" baseline="300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787900" y="1428750"/>
            <a:ext cx="3822700" cy="1193800"/>
            <a:chOff x="76200" y="1123950"/>
            <a:chExt cx="3822700" cy="1193800"/>
          </a:xfrm>
        </p:grpSpPr>
        <p:sp>
          <p:nvSpPr>
            <p:cNvPr id="44" name="Rectangle 43"/>
            <p:cNvSpPr/>
            <p:nvPr/>
          </p:nvSpPr>
          <p:spPr>
            <a:xfrm>
              <a:off x="1054100" y="1123950"/>
              <a:ext cx="9144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137160" rtlCol="0" anchor="ctr"/>
            <a:lstStyle/>
            <a:p>
              <a:pPr algn="ctr"/>
              <a:r>
                <a:rPr lang="en-US" sz="2000" dirty="0" smtClean="0">
                  <a:solidFill>
                    <a:srgbClr val="000090"/>
                  </a:solidFill>
                </a:rPr>
                <a:t>r</a:t>
              </a:r>
              <a:r>
                <a:rPr lang="en-US" sz="2000" baseline="-25000" dirty="0">
                  <a:solidFill>
                    <a:srgbClr val="000090"/>
                  </a:solidFill>
                </a:rPr>
                <a:t>0</a:t>
              </a:r>
              <a:endParaRPr lang="en-US" baseline="-25000" dirty="0">
                <a:solidFill>
                  <a:srgbClr val="00009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993900" y="1123950"/>
              <a:ext cx="9144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137160" rtlCol="0" anchor="ctr"/>
            <a:lstStyle/>
            <a:p>
              <a:pPr algn="ctr"/>
              <a:r>
                <a:rPr lang="en-US" sz="2000" dirty="0" smtClean="0">
                  <a:solidFill>
                    <a:srgbClr val="000090"/>
                  </a:solidFill>
                </a:rPr>
                <a:t>r</a:t>
              </a:r>
              <a:r>
                <a:rPr lang="en-US" sz="2000" baseline="-25000" dirty="0">
                  <a:solidFill>
                    <a:srgbClr val="000090"/>
                  </a:solidFill>
                </a:rPr>
                <a:t>1</a:t>
              </a:r>
              <a:endParaRPr lang="en-US" baseline="-25000" dirty="0">
                <a:solidFill>
                  <a:srgbClr val="000090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76200" y="1428750"/>
              <a:ext cx="1905000" cy="889000"/>
              <a:chOff x="4648200" y="3181350"/>
              <a:chExt cx="1905000" cy="889000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4648200" y="3181350"/>
                <a:ext cx="1905000" cy="889000"/>
                <a:chOff x="3124200" y="3562350"/>
                <a:chExt cx="1905000" cy="889000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 flipH="1">
                  <a:off x="3124200" y="3562350"/>
                  <a:ext cx="1905000" cy="889000"/>
                  <a:chOff x="609600" y="3714750"/>
                  <a:chExt cx="1905000" cy="889000"/>
                </a:xfrm>
              </p:grpSpPr>
              <p:sp>
                <p:nvSpPr>
                  <p:cNvPr id="65" name="Right Triangle 64"/>
                  <p:cNvSpPr/>
                  <p:nvPr/>
                </p:nvSpPr>
                <p:spPr>
                  <a:xfrm>
                    <a:off x="1600200" y="3714750"/>
                    <a:ext cx="914400" cy="609600"/>
                  </a:xfrm>
                  <a:prstGeom prst="rtTriangle">
                    <a:avLst/>
                  </a:prstGeom>
                  <a:noFill/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609600" y="3714750"/>
                    <a:ext cx="990600" cy="6096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2400" dirty="0" smtClean="0">
                        <a:solidFill>
                          <a:srgbClr val="000090"/>
                        </a:solidFill>
                      </a:rPr>
                      <a:t>G</a:t>
                    </a:r>
                    <a:endParaRPr lang="en-US" sz="2400" dirty="0">
                      <a:solidFill>
                        <a:srgbClr val="000090"/>
                      </a:solidFill>
                    </a:endParaRPr>
                  </a:p>
                </p:txBody>
              </p:sp>
              <p:sp>
                <p:nvSpPr>
                  <p:cNvPr id="67" name="Rectangle 66"/>
                  <p:cNvSpPr/>
                  <p:nvPr/>
                </p:nvSpPr>
                <p:spPr>
                  <a:xfrm>
                    <a:off x="609600" y="4298950"/>
                    <a:ext cx="914400" cy="3048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0090"/>
                      </a:solidFill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1524000" y="4298950"/>
                    <a:ext cx="914400" cy="3048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0090"/>
                      </a:solidFill>
                    </a:endParaRPr>
                  </a:p>
                </p:txBody>
              </p:sp>
            </p:grp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5029200" y="3587750"/>
                  <a:ext cx="0" cy="5334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Straight Connector 61"/>
              <p:cNvCxnSpPr/>
              <p:nvPr/>
            </p:nvCxnSpPr>
            <p:spPr>
              <a:xfrm flipH="1">
                <a:off x="4724400" y="3181350"/>
                <a:ext cx="914400" cy="533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1993900" y="1428750"/>
              <a:ext cx="1905000" cy="889000"/>
              <a:chOff x="6565900" y="3181350"/>
              <a:chExt cx="1905000" cy="889000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6565900" y="3181350"/>
                <a:ext cx="1905000" cy="889000"/>
                <a:chOff x="5029200" y="3562350"/>
                <a:chExt cx="1905000" cy="889000"/>
              </a:xfrm>
            </p:grpSpPr>
            <p:sp>
              <p:nvSpPr>
                <p:cNvPr id="57" name="Right Triangle 56"/>
                <p:cNvSpPr/>
                <p:nvPr/>
              </p:nvSpPr>
              <p:spPr>
                <a:xfrm>
                  <a:off x="6019800" y="3562350"/>
                  <a:ext cx="914400" cy="609600"/>
                </a:xfrm>
                <a:prstGeom prst="rtTriangle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5029200" y="3562350"/>
                  <a:ext cx="9906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2400" dirty="0" smtClean="0">
                      <a:solidFill>
                        <a:srgbClr val="000090"/>
                      </a:solidFill>
                    </a:rPr>
                    <a:t>G</a:t>
                  </a:r>
                  <a:endParaRPr lang="en-US" sz="2400" dirty="0">
                    <a:solidFill>
                      <a:srgbClr val="000090"/>
                    </a:solidFill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5029200" y="4146550"/>
                  <a:ext cx="914400" cy="3048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90"/>
                    </a:solidFill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5943600" y="4146550"/>
                  <a:ext cx="914400" cy="3048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90"/>
                    </a:solidFill>
                  </a:endParaRPr>
                </a:p>
              </p:txBody>
            </p:sp>
          </p:grpSp>
          <p:cxnSp>
            <p:nvCxnSpPr>
              <p:cNvPr id="56" name="Straight Connector 55"/>
              <p:cNvCxnSpPr/>
              <p:nvPr/>
            </p:nvCxnSpPr>
            <p:spPr>
              <a:xfrm>
                <a:off x="7467600" y="3181350"/>
                <a:ext cx="914400" cy="533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TextBox 70"/>
          <p:cNvSpPr txBox="1"/>
          <p:nvPr/>
        </p:nvSpPr>
        <p:spPr>
          <a:xfrm>
            <a:off x="4180786" y="2038350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4953000" y="3474557"/>
            <a:ext cx="3822700" cy="1193800"/>
            <a:chOff x="76200" y="1123950"/>
            <a:chExt cx="3822700" cy="1193800"/>
          </a:xfrm>
        </p:grpSpPr>
        <p:sp>
          <p:nvSpPr>
            <p:cNvPr id="74" name="Rectangle 73"/>
            <p:cNvSpPr/>
            <p:nvPr/>
          </p:nvSpPr>
          <p:spPr>
            <a:xfrm>
              <a:off x="1993900" y="1123950"/>
              <a:ext cx="9144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137160" rtlCol="0" anchor="ctr"/>
            <a:lstStyle/>
            <a:p>
              <a:pPr algn="ctr"/>
              <a:r>
                <a:rPr lang="en-US" sz="2000" dirty="0" smtClean="0">
                  <a:solidFill>
                    <a:srgbClr val="000090"/>
                  </a:solidFill>
                </a:rPr>
                <a:t>r</a:t>
              </a:r>
              <a:r>
                <a:rPr lang="en-US" sz="2000" baseline="-25000" dirty="0">
                  <a:solidFill>
                    <a:srgbClr val="000090"/>
                  </a:solidFill>
                </a:rPr>
                <a:t>1</a:t>
              </a:r>
              <a:endParaRPr lang="en-US" baseline="-25000" dirty="0">
                <a:solidFill>
                  <a:srgbClr val="000090"/>
                </a:solidFill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76200" y="1428750"/>
              <a:ext cx="1905000" cy="889000"/>
              <a:chOff x="3124200" y="3562350"/>
              <a:chExt cx="1905000" cy="889000"/>
            </a:xfrm>
          </p:grpSpPr>
          <p:grpSp>
            <p:nvGrpSpPr>
              <p:cNvPr id="89" name="Group 88"/>
              <p:cNvGrpSpPr/>
              <p:nvPr/>
            </p:nvGrpSpPr>
            <p:grpSpPr>
              <a:xfrm flipH="1">
                <a:off x="3124200" y="3562350"/>
                <a:ext cx="1905000" cy="889000"/>
                <a:chOff x="609600" y="3714750"/>
                <a:chExt cx="1905000" cy="889000"/>
              </a:xfrm>
            </p:grpSpPr>
            <p:sp>
              <p:nvSpPr>
                <p:cNvPr id="91" name="Right Triangle 90"/>
                <p:cNvSpPr/>
                <p:nvPr/>
              </p:nvSpPr>
              <p:spPr>
                <a:xfrm>
                  <a:off x="1600200" y="3714750"/>
                  <a:ext cx="914400" cy="609600"/>
                </a:xfrm>
                <a:prstGeom prst="rtTriangle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609600" y="4298950"/>
                  <a:ext cx="914400" cy="3048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bIns="137160"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90"/>
                      </a:solidFill>
                    </a:rPr>
                    <a:t>r</a:t>
                  </a:r>
                  <a:r>
                    <a:rPr lang="en-US" sz="2000" baseline="-25000" dirty="0" smtClean="0">
                      <a:solidFill>
                        <a:srgbClr val="000090"/>
                      </a:solidFill>
                    </a:rPr>
                    <a:t>01</a:t>
                  </a:r>
                  <a:endParaRPr lang="en-US" sz="2000" baseline="-25000" dirty="0">
                    <a:solidFill>
                      <a:srgbClr val="000090"/>
                    </a:solidFill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1524000" y="4298950"/>
                  <a:ext cx="914400" cy="3048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bIns="137160" rtlCol="0" anchor="ctr"/>
                <a:lstStyle/>
                <a:p>
                  <a:pPr algn="ctr"/>
                  <a:r>
                    <a:rPr lang="en-US" sz="2000" dirty="0" smtClean="0">
                      <a:solidFill>
                        <a:srgbClr val="000090"/>
                      </a:solidFill>
                    </a:rPr>
                    <a:t>r</a:t>
                  </a:r>
                  <a:r>
                    <a:rPr lang="en-US" sz="2000" baseline="-25000" dirty="0" smtClean="0">
                      <a:solidFill>
                        <a:srgbClr val="000090"/>
                      </a:solidFill>
                    </a:rPr>
                    <a:t>00</a:t>
                  </a:r>
                  <a:endParaRPr lang="en-US" sz="2000" baseline="-25000" dirty="0">
                    <a:solidFill>
                      <a:srgbClr val="000090"/>
                    </a:solidFill>
                  </a:endParaRPr>
                </a:p>
              </p:txBody>
            </p:sp>
          </p:grpSp>
          <p:cxnSp>
            <p:nvCxnSpPr>
              <p:cNvPr id="90" name="Straight Connector 89"/>
              <p:cNvCxnSpPr/>
              <p:nvPr/>
            </p:nvCxnSpPr>
            <p:spPr>
              <a:xfrm>
                <a:off x="5029200" y="3587750"/>
                <a:ext cx="0" cy="533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1993900" y="1428750"/>
              <a:ext cx="1905000" cy="889000"/>
              <a:chOff x="6565900" y="3181350"/>
              <a:chExt cx="1905000" cy="88900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6565900" y="3181350"/>
                <a:ext cx="1905000" cy="889000"/>
                <a:chOff x="5029200" y="3562350"/>
                <a:chExt cx="1905000" cy="889000"/>
              </a:xfrm>
            </p:grpSpPr>
            <p:sp>
              <p:nvSpPr>
                <p:cNvPr id="83" name="Right Triangle 82"/>
                <p:cNvSpPr/>
                <p:nvPr/>
              </p:nvSpPr>
              <p:spPr>
                <a:xfrm>
                  <a:off x="6019800" y="3562350"/>
                  <a:ext cx="914400" cy="609600"/>
                </a:xfrm>
                <a:prstGeom prst="rtTriangle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5029200" y="3562350"/>
                  <a:ext cx="9906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2400" dirty="0" smtClean="0">
                      <a:solidFill>
                        <a:srgbClr val="000090"/>
                      </a:solidFill>
                    </a:rPr>
                    <a:t>G</a:t>
                  </a:r>
                  <a:endParaRPr lang="en-US" sz="2400" dirty="0">
                    <a:solidFill>
                      <a:srgbClr val="000090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5029200" y="4146550"/>
                  <a:ext cx="914400" cy="3048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90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5943600" y="4146550"/>
                  <a:ext cx="914400" cy="3048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90"/>
                    </a:solidFill>
                  </a:endParaRPr>
                </a:p>
              </p:txBody>
            </p:sp>
          </p:grpSp>
          <p:cxnSp>
            <p:nvCxnSpPr>
              <p:cNvPr id="82" name="Straight Connector 81"/>
              <p:cNvCxnSpPr/>
              <p:nvPr/>
            </p:nvCxnSpPr>
            <p:spPr>
              <a:xfrm>
                <a:off x="7467600" y="3181350"/>
                <a:ext cx="914400" cy="533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5" name="TextBox 94"/>
          <p:cNvSpPr txBox="1"/>
          <p:nvPr/>
        </p:nvSpPr>
        <p:spPr>
          <a:xfrm>
            <a:off x="7076386" y="2571750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96" name="TextBox 95"/>
          <p:cNvSpPr txBox="1"/>
          <p:nvPr/>
        </p:nvSpPr>
        <p:spPr>
          <a:xfrm>
            <a:off x="4191000" y="4095750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9004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1"/>
      <p:bldP spid="95" grpId="2"/>
      <p:bldP spid="96" grpId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229600" cy="121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   G: K ⟶ K</a:t>
            </a:r>
            <a:r>
              <a:rPr lang="en-US" baseline="30000" dirty="0" smtClean="0"/>
              <a:t>2</a:t>
            </a:r>
            <a:r>
              <a:rPr lang="en-US" dirty="0" smtClean="0"/>
              <a:t> .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define   G</a:t>
            </a:r>
            <a:r>
              <a:rPr lang="en-US" baseline="-25000" dirty="0"/>
              <a:t>2</a:t>
            </a:r>
            <a:r>
              <a:rPr lang="en-US" dirty="0" smtClean="0"/>
              <a:t>: K </a:t>
            </a:r>
            <a:r>
              <a:rPr lang="en-US" dirty="0"/>
              <a:t>⟶ </a:t>
            </a:r>
            <a:r>
              <a:rPr lang="en-US" dirty="0" smtClean="0"/>
              <a:t>K</a:t>
            </a:r>
            <a:r>
              <a:rPr lang="en-US" baseline="30000" dirty="0"/>
              <a:t>8</a:t>
            </a:r>
            <a:r>
              <a:rPr lang="en-US" dirty="0" smtClean="0"/>
              <a:t>    as   G</a:t>
            </a:r>
            <a:r>
              <a:rPr lang="en-US" baseline="-25000" dirty="0"/>
              <a:t>2</a:t>
            </a:r>
            <a:r>
              <a:rPr lang="en-US" dirty="0" smtClean="0"/>
              <a:t>(k) =</a:t>
            </a:r>
            <a:endParaRPr lang="en-US" baseline="30000" dirty="0"/>
          </a:p>
        </p:txBody>
      </p:sp>
      <p:sp>
        <p:nvSpPr>
          <p:cNvPr id="6" name="Rectangle 5"/>
          <p:cNvSpPr/>
          <p:nvPr/>
        </p:nvSpPr>
        <p:spPr>
          <a:xfrm>
            <a:off x="4406900" y="2114550"/>
            <a:ext cx="9144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G(k)[0]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76800" y="1276350"/>
            <a:ext cx="9144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90"/>
                </a:solidFill>
              </a:rPr>
              <a:t>k</a:t>
            </a:r>
          </a:p>
        </p:txBody>
      </p:sp>
      <p:sp>
        <p:nvSpPr>
          <p:cNvPr id="8" name="Rectangle 7"/>
          <p:cNvSpPr/>
          <p:nvPr/>
        </p:nvSpPr>
        <p:spPr>
          <a:xfrm>
            <a:off x="5346700" y="2114550"/>
            <a:ext cx="9144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G(k)[1]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9" name="Trapezoid 8"/>
          <p:cNvSpPr/>
          <p:nvPr/>
        </p:nvSpPr>
        <p:spPr>
          <a:xfrm>
            <a:off x="4381500" y="1581150"/>
            <a:ext cx="1905000" cy="533400"/>
          </a:xfrm>
          <a:prstGeom prst="trapezoid">
            <a:avLst>
              <a:gd name="adj" fmla="val 94047"/>
            </a:avLst>
          </a:prstGeom>
          <a:noFill/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90"/>
                </a:solidFill>
              </a:rPr>
              <a:t>G</a:t>
            </a:r>
            <a:endParaRPr lang="en-US" sz="2400" dirty="0">
              <a:solidFill>
                <a:srgbClr val="00009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447800" y="4400550"/>
            <a:ext cx="7391400" cy="685800"/>
            <a:chOff x="4724400" y="5162550"/>
            <a:chExt cx="3733800" cy="685800"/>
          </a:xfrm>
        </p:grpSpPr>
        <p:sp>
          <p:nvSpPr>
            <p:cNvPr id="27" name="TextBox 26"/>
            <p:cNvSpPr txBox="1"/>
            <p:nvPr/>
          </p:nvSpPr>
          <p:spPr>
            <a:xfrm>
              <a:off x="6417045" y="5386685"/>
              <a:ext cx="8093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/>
                <a:t>2</a:t>
              </a:r>
              <a:r>
                <a:rPr lang="en-US" sz="2400" dirty="0" smtClean="0"/>
                <a:t>(k)</a:t>
              </a:r>
              <a:endParaRPr lang="en-US" sz="2400" dirty="0"/>
            </a:p>
          </p:txBody>
        </p:sp>
        <p:sp>
          <p:nvSpPr>
            <p:cNvPr id="28" name="Right Brace 27"/>
            <p:cNvSpPr/>
            <p:nvPr/>
          </p:nvSpPr>
          <p:spPr>
            <a:xfrm rot="5400000" flipV="1">
              <a:off x="6438900" y="3448050"/>
              <a:ext cx="304800" cy="37338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29000" y="2419350"/>
            <a:ext cx="1905000" cy="889000"/>
            <a:chOff x="4648200" y="3181350"/>
            <a:chExt cx="1905000" cy="889000"/>
          </a:xfrm>
        </p:grpSpPr>
        <p:grpSp>
          <p:nvGrpSpPr>
            <p:cNvPr id="24" name="Group 23"/>
            <p:cNvGrpSpPr/>
            <p:nvPr/>
          </p:nvGrpSpPr>
          <p:grpSpPr>
            <a:xfrm>
              <a:off x="4648200" y="3181350"/>
              <a:ext cx="1905000" cy="889000"/>
              <a:chOff x="3124200" y="3562350"/>
              <a:chExt cx="1905000" cy="889000"/>
            </a:xfrm>
          </p:grpSpPr>
          <p:grpSp>
            <p:nvGrpSpPr>
              <p:cNvPr id="21" name="Group 20"/>
              <p:cNvGrpSpPr/>
              <p:nvPr/>
            </p:nvGrpSpPr>
            <p:grpSpPr>
              <a:xfrm flipH="1">
                <a:off x="3124200" y="3562350"/>
                <a:ext cx="1905000" cy="889000"/>
                <a:chOff x="609600" y="3714750"/>
                <a:chExt cx="1905000" cy="889000"/>
              </a:xfrm>
            </p:grpSpPr>
            <p:sp>
              <p:nvSpPr>
                <p:cNvPr id="17" name="Right Triangle 16"/>
                <p:cNvSpPr/>
                <p:nvPr/>
              </p:nvSpPr>
              <p:spPr>
                <a:xfrm>
                  <a:off x="1600200" y="3714750"/>
                  <a:ext cx="914400" cy="609600"/>
                </a:xfrm>
                <a:prstGeom prst="rtTriangle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609600" y="3714750"/>
                  <a:ext cx="9906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2400" dirty="0" smtClean="0">
                      <a:solidFill>
                        <a:srgbClr val="000090"/>
                      </a:solidFill>
                    </a:rPr>
                    <a:t>G</a:t>
                  </a:r>
                  <a:endParaRPr lang="en-US" sz="2400" dirty="0">
                    <a:solidFill>
                      <a:srgbClr val="000090"/>
                    </a:solidFill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609600" y="4298950"/>
                  <a:ext cx="914400" cy="3048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90"/>
                    </a:solidFill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524000" y="4298950"/>
                  <a:ext cx="914400" cy="3048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90"/>
                    </a:solidFill>
                  </a:endParaRPr>
                </a:p>
              </p:txBody>
            </p:sp>
          </p:grpSp>
          <p:cxnSp>
            <p:nvCxnSpPr>
              <p:cNvPr id="23" name="Straight Connector 22"/>
              <p:cNvCxnSpPr/>
              <p:nvPr/>
            </p:nvCxnSpPr>
            <p:spPr>
              <a:xfrm>
                <a:off x="5029200" y="3587750"/>
                <a:ext cx="0" cy="533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Connector 4"/>
            <p:cNvCxnSpPr/>
            <p:nvPr/>
          </p:nvCxnSpPr>
          <p:spPr>
            <a:xfrm flipH="1">
              <a:off x="4724400" y="3181350"/>
              <a:ext cx="914400" cy="533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346700" y="2419350"/>
            <a:ext cx="1905000" cy="889000"/>
            <a:chOff x="6565900" y="3181350"/>
            <a:chExt cx="1905000" cy="889000"/>
          </a:xfrm>
        </p:grpSpPr>
        <p:grpSp>
          <p:nvGrpSpPr>
            <p:cNvPr id="25" name="Group 24"/>
            <p:cNvGrpSpPr/>
            <p:nvPr/>
          </p:nvGrpSpPr>
          <p:grpSpPr>
            <a:xfrm>
              <a:off x="6565900" y="3181350"/>
              <a:ext cx="1905000" cy="889000"/>
              <a:chOff x="5029200" y="3562350"/>
              <a:chExt cx="1905000" cy="889000"/>
            </a:xfrm>
          </p:grpSpPr>
          <p:sp>
            <p:nvSpPr>
              <p:cNvPr id="13" name="Right Triangle 12"/>
              <p:cNvSpPr/>
              <p:nvPr/>
            </p:nvSpPr>
            <p:spPr>
              <a:xfrm>
                <a:off x="6019800" y="3562350"/>
                <a:ext cx="914400" cy="609600"/>
              </a:xfrm>
              <a:prstGeom prst="rtTriangle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029200" y="3562350"/>
                <a:ext cx="990600" cy="609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rgbClr val="000090"/>
                    </a:solidFill>
                  </a:rPr>
                  <a:t>G</a:t>
                </a:r>
                <a:endParaRPr lang="en-US" sz="2400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029200" y="4146550"/>
                <a:ext cx="914400" cy="304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943600" y="4146550"/>
                <a:ext cx="914400" cy="304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90"/>
                  </a:solidFill>
                </a:endParaRPr>
              </a:p>
            </p:txBody>
          </p:sp>
        </p:grpSp>
        <p:cxnSp>
          <p:nvCxnSpPr>
            <p:cNvPr id="26" name="Straight Connector 25"/>
            <p:cNvCxnSpPr/>
            <p:nvPr/>
          </p:nvCxnSpPr>
          <p:spPr>
            <a:xfrm>
              <a:off x="7467600" y="3181350"/>
              <a:ext cx="914400" cy="533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304800" y="2343150"/>
            <a:ext cx="2573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get a 3-bit PRF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1524000" y="3333750"/>
            <a:ext cx="2895600" cy="990600"/>
            <a:chOff x="1524000" y="3333750"/>
            <a:chExt cx="2895600" cy="990600"/>
          </a:xfrm>
        </p:grpSpPr>
        <p:sp>
          <p:nvSpPr>
            <p:cNvPr id="39" name="Rectangle 38"/>
            <p:cNvSpPr/>
            <p:nvPr/>
          </p:nvSpPr>
          <p:spPr>
            <a:xfrm flipH="1">
              <a:off x="2438400" y="4019550"/>
              <a:ext cx="9144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1524000" y="4019550"/>
              <a:ext cx="9144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0"/>
                </a:solidFill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 flipH="1">
              <a:off x="1524000" y="3333750"/>
              <a:ext cx="1981200" cy="685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3352800" y="3333750"/>
              <a:ext cx="1066800" cy="685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971800" y="3446943"/>
              <a:ext cx="3788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G</a:t>
              </a:r>
              <a:endParaRPr lang="en-US" sz="24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352800" y="3333750"/>
            <a:ext cx="1981200" cy="990600"/>
            <a:chOff x="3352800" y="3333750"/>
            <a:chExt cx="1981200" cy="990600"/>
          </a:xfrm>
        </p:grpSpPr>
        <p:sp>
          <p:nvSpPr>
            <p:cNvPr id="33" name="Rectangle 32"/>
            <p:cNvSpPr/>
            <p:nvPr/>
          </p:nvSpPr>
          <p:spPr>
            <a:xfrm flipH="1">
              <a:off x="3352800" y="4019550"/>
              <a:ext cx="9144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flipH="1">
              <a:off x="4267200" y="4019550"/>
              <a:ext cx="9144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0"/>
                </a:solidFill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>
              <a:off x="5181600" y="3333750"/>
              <a:ext cx="152400" cy="685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345570" y="3446943"/>
              <a:ext cx="3788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G</a:t>
              </a:r>
              <a:endParaRPr lang="en-US" sz="24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181600" y="3333750"/>
            <a:ext cx="1828800" cy="990600"/>
            <a:chOff x="5181600" y="3333750"/>
            <a:chExt cx="1828800" cy="990600"/>
          </a:xfrm>
        </p:grpSpPr>
        <p:sp>
          <p:nvSpPr>
            <p:cNvPr id="35" name="Rectangle 34"/>
            <p:cNvSpPr/>
            <p:nvPr/>
          </p:nvSpPr>
          <p:spPr>
            <a:xfrm flipH="1">
              <a:off x="5181600" y="4019550"/>
              <a:ext cx="9144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 flipH="1">
              <a:off x="6096000" y="4019550"/>
              <a:ext cx="9144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0"/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48400" y="3333750"/>
              <a:ext cx="762000" cy="685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793370" y="3446943"/>
              <a:ext cx="3788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G</a:t>
              </a:r>
              <a:endParaRPr lang="en-US" sz="24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010400" y="3333750"/>
            <a:ext cx="1828800" cy="990600"/>
            <a:chOff x="7010400" y="3333750"/>
            <a:chExt cx="1828800" cy="990600"/>
          </a:xfrm>
        </p:grpSpPr>
        <p:sp>
          <p:nvSpPr>
            <p:cNvPr id="37" name="Rectangle 36"/>
            <p:cNvSpPr/>
            <p:nvPr/>
          </p:nvSpPr>
          <p:spPr>
            <a:xfrm flipH="1">
              <a:off x="7010400" y="4019550"/>
              <a:ext cx="9144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flipH="1">
              <a:off x="7924800" y="4019550"/>
              <a:ext cx="9144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0"/>
                </a:solidFill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7162800" y="3333750"/>
              <a:ext cx="1676400" cy="685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7010400" y="3446943"/>
              <a:ext cx="3788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G</a:t>
              </a:r>
              <a:endParaRPr lang="en-US" sz="24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711353" y="3943350"/>
            <a:ext cx="6940494" cy="400110"/>
            <a:chOff x="1711353" y="3943350"/>
            <a:chExt cx="6940494" cy="400110"/>
          </a:xfrm>
        </p:grpSpPr>
        <p:sp>
          <p:nvSpPr>
            <p:cNvPr id="58" name="TextBox 57"/>
            <p:cNvSpPr txBox="1"/>
            <p:nvPr/>
          </p:nvSpPr>
          <p:spPr>
            <a:xfrm>
              <a:off x="1711353" y="3943350"/>
              <a:ext cx="5746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000</a:t>
              </a:r>
              <a:endParaRPr lang="en-US" sz="2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625753" y="3943350"/>
              <a:ext cx="5746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001</a:t>
              </a:r>
              <a:endParaRPr lang="en-US" sz="2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540153" y="3943350"/>
              <a:ext cx="5746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010</a:t>
              </a:r>
              <a:endParaRPr lang="en-US" sz="2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454553" y="3943350"/>
              <a:ext cx="5746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011</a:t>
              </a:r>
              <a:endParaRPr lang="en-US" sz="2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368953" y="3943350"/>
              <a:ext cx="5746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  <a:r>
                <a:rPr lang="en-US" sz="2000" dirty="0" smtClean="0"/>
                <a:t>00</a:t>
              </a:r>
              <a:endParaRPr lang="en-US" sz="2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83353" y="3943350"/>
              <a:ext cx="5746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101</a:t>
              </a:r>
              <a:endParaRPr lang="en-US" sz="2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162800" y="3943350"/>
              <a:ext cx="5746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110</a:t>
              </a:r>
              <a:endParaRPr lang="en-US" sz="2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077200" y="3943350"/>
              <a:ext cx="5746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111</a:t>
              </a:r>
              <a:endParaRPr lang="en-US" sz="2000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/>
              <p14:cNvContentPartPr/>
              <p14:nvPr/>
            </p14:nvContentPartPr>
            <p14:xfrm>
              <a:off x="5328000" y="1229400"/>
              <a:ext cx="3259080" cy="30754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9720" y="1220400"/>
                <a:ext cx="3280680" cy="309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3378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71450"/>
            <a:ext cx="86868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Extending even more:   the GGM PRF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0"/>
            <a:ext cx="8229600" cy="91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   G: K ⟶ K</a:t>
            </a:r>
            <a:r>
              <a:rPr lang="en-US" baseline="30000" dirty="0" smtClean="0"/>
              <a:t>2</a:t>
            </a:r>
            <a:r>
              <a:rPr lang="en-US" dirty="0" smtClean="0"/>
              <a:t> .        define   PRF    F: K × {0,1}</a:t>
            </a:r>
            <a:r>
              <a:rPr lang="en-US" baseline="30000" dirty="0" smtClean="0"/>
              <a:t>n</a:t>
            </a:r>
            <a:r>
              <a:rPr lang="en-US" dirty="0" smtClean="0"/>
              <a:t> ⟶ K   as</a:t>
            </a:r>
            <a:endParaRPr lang="en-US" baseline="30000" dirty="0"/>
          </a:p>
        </p:txBody>
      </p:sp>
      <p:sp>
        <p:nvSpPr>
          <p:cNvPr id="10" name="Rectangle 9"/>
          <p:cNvSpPr/>
          <p:nvPr/>
        </p:nvSpPr>
        <p:spPr>
          <a:xfrm>
            <a:off x="381000" y="2647950"/>
            <a:ext cx="3048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90"/>
                </a:solidFill>
              </a:rPr>
              <a:t>k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286000" y="2647950"/>
            <a:ext cx="3048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solidFill>
                  <a:srgbClr val="000090"/>
                </a:solidFill>
              </a:rPr>
              <a:t>k</a:t>
            </a:r>
            <a:r>
              <a:rPr lang="en-US" sz="2000" baseline="-25000" dirty="0" smtClean="0">
                <a:solidFill>
                  <a:srgbClr val="000090"/>
                </a:solidFill>
              </a:rPr>
              <a:t>1</a:t>
            </a:r>
            <a:endParaRPr lang="en-US" baseline="-25000" dirty="0">
              <a:solidFill>
                <a:srgbClr val="00009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191000" y="2647950"/>
            <a:ext cx="3048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solidFill>
                  <a:srgbClr val="000090"/>
                </a:solidFill>
              </a:rPr>
              <a:t>k</a:t>
            </a:r>
            <a:r>
              <a:rPr lang="en-US" sz="2000" baseline="-25000" dirty="0">
                <a:solidFill>
                  <a:srgbClr val="000090"/>
                </a:solidFill>
              </a:rPr>
              <a:t>2</a:t>
            </a:r>
            <a:endParaRPr lang="en-US" baseline="-25000" dirty="0">
              <a:solidFill>
                <a:srgbClr val="00009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019800" y="2647950"/>
            <a:ext cx="3048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solidFill>
                  <a:srgbClr val="000090"/>
                </a:solidFill>
              </a:rPr>
              <a:t>k</a:t>
            </a:r>
            <a:r>
              <a:rPr lang="en-US" sz="2000" baseline="-25000" dirty="0">
                <a:solidFill>
                  <a:srgbClr val="000090"/>
                </a:solidFill>
              </a:rPr>
              <a:t>3</a:t>
            </a:r>
            <a:endParaRPr lang="en-US" baseline="-25000" dirty="0">
              <a:solidFill>
                <a:srgbClr val="00009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686800" y="2571750"/>
            <a:ext cx="3048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err="1" smtClean="0">
                <a:solidFill>
                  <a:srgbClr val="000090"/>
                </a:solidFill>
              </a:rPr>
              <a:t>k</a:t>
            </a:r>
            <a:r>
              <a:rPr lang="en-US" sz="2000" baseline="-25000" dirty="0" err="1">
                <a:solidFill>
                  <a:srgbClr val="000090"/>
                </a:solidFill>
              </a:rPr>
              <a:t>n</a:t>
            </a:r>
            <a:endParaRPr lang="en-US" baseline="-25000" dirty="0">
              <a:solidFill>
                <a:srgbClr val="00009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" y="1733550"/>
            <a:ext cx="4944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input   x = x</a:t>
            </a:r>
            <a:r>
              <a:rPr lang="en-US" sz="2400" baseline="-25000" dirty="0"/>
              <a:t>0</a:t>
            </a:r>
            <a:r>
              <a:rPr lang="en-US" sz="2400" dirty="0" smtClean="0"/>
              <a:t> x</a:t>
            </a:r>
            <a:r>
              <a:rPr lang="en-US" sz="2400" baseline="-25000" dirty="0"/>
              <a:t>1</a:t>
            </a:r>
            <a:r>
              <a:rPr lang="en-US" sz="2400" dirty="0" smtClean="0"/>
              <a:t> … x</a:t>
            </a:r>
            <a:r>
              <a:rPr lang="en-US" sz="2400" baseline="-25000" dirty="0" smtClean="0"/>
              <a:t>n-1</a:t>
            </a:r>
            <a:r>
              <a:rPr lang="en-US" sz="2400" dirty="0" smtClean="0"/>
              <a:t> ∈ {</a:t>
            </a:r>
            <a:r>
              <a:rPr lang="en-US" sz="2400" dirty="0"/>
              <a:t>0,1}</a:t>
            </a:r>
            <a:r>
              <a:rPr lang="en-US" sz="2400" baseline="30000" dirty="0" smtClean="0"/>
              <a:t>n   </a:t>
            </a:r>
            <a:r>
              <a:rPr lang="en-US" sz="2400" dirty="0" smtClean="0"/>
              <a:t>do:  </a:t>
            </a:r>
            <a:endParaRPr lang="en-US" sz="2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685800" y="2724150"/>
            <a:ext cx="1524000" cy="461665"/>
            <a:chOff x="1447800" y="4019550"/>
            <a:chExt cx="1524000" cy="461665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1447800" y="4476750"/>
              <a:ext cx="1524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653847" y="4019550"/>
              <a:ext cx="1165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G(k)[x</a:t>
              </a:r>
              <a:r>
                <a:rPr lang="en-US" sz="2400" b="1" baseline="-25000" dirty="0"/>
                <a:t>0</a:t>
              </a:r>
              <a:r>
                <a:rPr lang="en-US" sz="2400" b="1" dirty="0" smtClean="0"/>
                <a:t>]</a:t>
              </a:r>
              <a:endParaRPr lang="en-US" sz="2400" b="1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590800" y="2724150"/>
            <a:ext cx="1524000" cy="461665"/>
            <a:chOff x="1447800" y="4019550"/>
            <a:chExt cx="1524000" cy="461665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1447800" y="4476750"/>
              <a:ext cx="1524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653847" y="4019550"/>
              <a:ext cx="12695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G(k</a:t>
              </a:r>
              <a:r>
                <a:rPr lang="en-US" sz="2400" b="1" baseline="-25000" dirty="0" smtClean="0"/>
                <a:t>1</a:t>
              </a:r>
              <a:r>
                <a:rPr lang="en-US" sz="2400" b="1" dirty="0" smtClean="0"/>
                <a:t>)[x</a:t>
              </a:r>
              <a:r>
                <a:rPr lang="en-US" sz="2400" b="1" baseline="-25000" dirty="0" smtClean="0"/>
                <a:t>1</a:t>
              </a:r>
              <a:r>
                <a:rPr lang="en-US" sz="2400" b="1" dirty="0" smtClean="0"/>
                <a:t>]</a:t>
              </a:r>
              <a:endParaRPr lang="en-US" sz="2400" b="1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495800" y="2724150"/>
            <a:ext cx="1524000" cy="461665"/>
            <a:chOff x="1447800" y="4019550"/>
            <a:chExt cx="1524000" cy="461665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1447800" y="4476750"/>
              <a:ext cx="1524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653847" y="4019550"/>
              <a:ext cx="12695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G(k</a:t>
              </a:r>
              <a:r>
                <a:rPr lang="en-US" sz="2400" b="1" baseline="-25000" dirty="0" smtClean="0"/>
                <a:t>2</a:t>
              </a:r>
              <a:r>
                <a:rPr lang="en-US" sz="2400" b="1" dirty="0" smtClean="0"/>
                <a:t>)[x</a:t>
              </a:r>
              <a:r>
                <a:rPr lang="en-US" sz="2400" b="1" baseline="-25000" dirty="0" smtClean="0"/>
                <a:t>2</a:t>
              </a:r>
              <a:r>
                <a:rPr lang="en-US" sz="2400" b="1" dirty="0" smtClean="0"/>
                <a:t>]</a:t>
              </a:r>
              <a:endParaRPr lang="en-US" sz="2400" b="1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010400" y="2724150"/>
            <a:ext cx="1615396" cy="461665"/>
            <a:chOff x="1371600" y="4019550"/>
            <a:chExt cx="1615396" cy="461665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1447800" y="4476750"/>
              <a:ext cx="1524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371600" y="4019550"/>
              <a:ext cx="16153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G(k</a:t>
              </a:r>
              <a:r>
                <a:rPr lang="en-US" sz="2400" b="1" baseline="-25000" dirty="0" smtClean="0"/>
                <a:t>n-1</a:t>
              </a:r>
              <a:r>
                <a:rPr lang="en-US" sz="2400" b="1" dirty="0" smtClean="0"/>
                <a:t>)[x</a:t>
              </a:r>
              <a:r>
                <a:rPr lang="en-US" sz="2400" b="1" baseline="-25000" dirty="0" smtClean="0"/>
                <a:t>n-1</a:t>
              </a:r>
              <a:r>
                <a:rPr lang="en-US" sz="2400" b="1" dirty="0" smtClean="0"/>
                <a:t>]</a:t>
              </a:r>
              <a:endParaRPr lang="en-US" sz="2400" b="1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6480724" y="2815257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⋯</a:t>
            </a:r>
            <a:endParaRPr lang="en-US" sz="4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04800" y="3938885"/>
            <a:ext cx="7456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Security:    G a secure PRG  ⇒   F is a secure PRF </a:t>
            </a:r>
            <a:r>
              <a:rPr lang="en-US" sz="2400" dirty="0"/>
              <a:t>on {0,1}</a:t>
            </a:r>
            <a:r>
              <a:rPr lang="en-US" sz="2400" baseline="30000" dirty="0"/>
              <a:t>n</a:t>
            </a:r>
            <a:r>
              <a:rPr lang="en-US" sz="2400" dirty="0"/>
              <a:t> 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552950"/>
            <a:ext cx="5983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 used in practice due to slow performance. </a:t>
            </a:r>
          </a:p>
        </p:txBody>
      </p:sp>
    </p:spTree>
    <p:extLst>
      <p:ext uri="{BB962C8B-B14F-4D97-AF65-F5344CB8AC3E}">
        <p14:creationId xmlns:p14="http://schemas.microsoft.com/office/powerpoint/2010/main" val="1103119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Secure block cipher from a PRG?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276350"/>
            <a:ext cx="5987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we build a secure PRP from a secure PRG?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724150"/>
            <a:ext cx="2894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No, it cannot be done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3176885"/>
            <a:ext cx="7460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Yes, just plug the GGM PRF into the </a:t>
            </a:r>
            <a:r>
              <a:rPr lang="en-US" sz="2400" dirty="0" err="1" smtClean="0"/>
              <a:t>Luby-Rackoff</a:t>
            </a:r>
            <a:r>
              <a:rPr lang="en-US" sz="2400" dirty="0" smtClean="0"/>
              <a:t> theorem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650881"/>
            <a:ext cx="4381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 depends on the underlying PRG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74960" y="3324600"/>
              <a:ext cx="550800" cy="186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600" y="3315600"/>
                <a:ext cx="571680" cy="20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9920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9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28650"/>
          </a:xfrm>
        </p:spPr>
        <p:txBody>
          <a:bodyPr>
            <a:normAutofit fontScale="90000"/>
          </a:bodyPr>
          <a:lstStyle/>
          <a:p>
            <a:r>
              <a:rPr lang="en-US"/>
              <a:t>Secure PRFs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4457700"/>
          </a:xfrm>
        </p:spPr>
        <p:txBody>
          <a:bodyPr/>
          <a:lstStyle/>
          <a:p>
            <a:r>
              <a:rPr lang="en-US" dirty="0"/>
              <a:t>Let   F:  K </a:t>
            </a:r>
            <a:r>
              <a:rPr lang="en-US" dirty="0">
                <a:sym typeface="Symbol" pitchFamily="18" charset="2"/>
              </a:rPr>
              <a:t> X    Y   be a PRF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		Funs[X,Y]:     the set of </a:t>
            </a:r>
            <a:r>
              <a:rPr lang="en-US" b="1" u="sng" dirty="0"/>
              <a:t>all</a:t>
            </a:r>
            <a:r>
              <a:rPr lang="en-US" dirty="0"/>
              <a:t> functions from X to Y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dirty="0">
                <a:sym typeface="Symbol" pitchFamily="18" charset="2"/>
              </a:rPr>
              <a:t>		S</a:t>
            </a:r>
            <a:r>
              <a:rPr lang="en-US" baseline="-25000" dirty="0">
                <a:sym typeface="Symbol" pitchFamily="18" charset="2"/>
              </a:rPr>
              <a:t>F</a:t>
            </a:r>
            <a:r>
              <a:rPr lang="en-US" dirty="0">
                <a:sym typeface="Symbol" pitchFamily="18" charset="2"/>
              </a:rPr>
              <a:t> =  {  F(k,</a:t>
            </a:r>
            <a:r>
              <a:rPr lang="en-US" sz="2800" b="1" dirty="0">
                <a:sym typeface="Symbol" pitchFamily="18" charset="2"/>
              </a:rPr>
              <a:t></a:t>
            </a:r>
            <a:r>
              <a:rPr lang="en-US" dirty="0">
                <a:sym typeface="Symbol" pitchFamily="18" charset="2"/>
              </a:rPr>
              <a:t>)   </a:t>
            </a:r>
            <a:r>
              <a:rPr lang="en-US" dirty="0" err="1">
                <a:sym typeface="Symbol" pitchFamily="18" charset="2"/>
              </a:rPr>
              <a:t>s.t.</a:t>
            </a:r>
            <a:r>
              <a:rPr lang="en-US" dirty="0">
                <a:sym typeface="Symbol" pitchFamily="18" charset="2"/>
              </a:rPr>
              <a:t>   k  K  }           Funs[X,Y]</a:t>
            </a:r>
          </a:p>
          <a:p>
            <a:pPr>
              <a:spcBef>
                <a:spcPts val="2232"/>
              </a:spcBef>
            </a:pPr>
            <a:r>
              <a:rPr lang="en-US" u="sng" dirty="0">
                <a:sym typeface="Symbol" pitchFamily="18" charset="2"/>
              </a:rPr>
              <a:t>Intuition</a:t>
            </a:r>
            <a:r>
              <a:rPr lang="en-US" dirty="0">
                <a:sym typeface="Symbol" pitchFamily="18" charset="2"/>
              </a:rPr>
              <a:t>:   a PRF is </a:t>
            </a:r>
            <a:r>
              <a:rPr lang="en-US" b="1" dirty="0">
                <a:sym typeface="Symbol" pitchFamily="18" charset="2"/>
              </a:rPr>
              <a:t>secure</a:t>
            </a:r>
            <a:r>
              <a:rPr lang="en-US" dirty="0">
                <a:sym typeface="Symbol" pitchFamily="18" charset="2"/>
              </a:rPr>
              <a:t> if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	a random function in </a:t>
            </a:r>
            <a:r>
              <a:rPr lang="en-US" dirty="0"/>
              <a:t>Funs[X,Y] is indistinguishable from </a:t>
            </a:r>
            <a:br>
              <a:rPr lang="en-US" dirty="0"/>
            </a:br>
            <a:r>
              <a:rPr lang="en-US" dirty="0"/>
              <a:t>	a random function in S</a:t>
            </a:r>
            <a:r>
              <a:rPr lang="en-US" baseline="-25000" dirty="0"/>
              <a:t>F</a:t>
            </a:r>
            <a:endParaRPr lang="en-US" dirty="0">
              <a:sym typeface="Symbol" pitchFamily="18" charset="2"/>
            </a:endParaRPr>
          </a:p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66800" y="3790950"/>
            <a:ext cx="2174939" cy="1226046"/>
            <a:chOff x="6396038" y="3714750"/>
            <a:chExt cx="2174939" cy="1226046"/>
          </a:xfrm>
        </p:grpSpPr>
        <p:sp>
          <p:nvSpPr>
            <p:cNvPr id="25605" name="Oval 5"/>
            <p:cNvSpPr>
              <a:spLocks noChangeAspect="1" noChangeArrowheads="1"/>
            </p:cNvSpPr>
            <p:nvPr/>
          </p:nvSpPr>
          <p:spPr bwMode="auto">
            <a:xfrm>
              <a:off x="6396038" y="3714750"/>
              <a:ext cx="684212" cy="513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25606" name="Text Box 6"/>
            <p:cNvSpPr txBox="1">
              <a:spLocks noChangeArrowheads="1"/>
            </p:cNvSpPr>
            <p:nvPr/>
          </p:nvSpPr>
          <p:spPr bwMode="auto">
            <a:xfrm>
              <a:off x="6477001" y="3714750"/>
              <a:ext cx="42035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S</a:t>
              </a:r>
              <a:r>
                <a:rPr lang="en-US" sz="2400" baseline="-25000"/>
                <a:t>F</a:t>
              </a:r>
              <a:endParaRPr lang="en-US" sz="2400">
                <a:sym typeface="Symbol" pitchFamily="18" charset="2"/>
              </a:endParaRPr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 flipH="1" flipV="1">
              <a:off x="6853238" y="4057650"/>
              <a:ext cx="685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09" name="Text Box 9"/>
            <p:cNvSpPr txBox="1">
              <a:spLocks noChangeArrowheads="1"/>
            </p:cNvSpPr>
            <p:nvPr/>
          </p:nvSpPr>
          <p:spPr bwMode="auto">
            <a:xfrm>
              <a:off x="7386638" y="4479131"/>
              <a:ext cx="118433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Size |K|</a:t>
              </a:r>
            </a:p>
          </p:txBody>
        </p:sp>
      </p:grpSp>
      <p:grpSp>
        <p:nvGrpSpPr>
          <p:cNvPr id="25615" name="Group 15"/>
          <p:cNvGrpSpPr>
            <a:grpSpLocks/>
          </p:cNvGrpSpPr>
          <p:nvPr/>
        </p:nvGrpSpPr>
        <p:grpSpPr bwMode="auto">
          <a:xfrm>
            <a:off x="4343400" y="3333749"/>
            <a:ext cx="4213225" cy="1771650"/>
            <a:chOff x="1200" y="2688"/>
            <a:chExt cx="2654" cy="1488"/>
          </a:xfrm>
        </p:grpSpPr>
        <p:sp>
          <p:nvSpPr>
            <p:cNvPr id="25604" name="Oval 4"/>
            <p:cNvSpPr>
              <a:spLocks noChangeAspect="1" noChangeArrowheads="1"/>
            </p:cNvSpPr>
            <p:nvPr/>
          </p:nvSpPr>
          <p:spPr bwMode="auto">
            <a:xfrm>
              <a:off x="1200" y="2688"/>
              <a:ext cx="1487" cy="14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/>
                <a:t>Funs[X,Y]</a:t>
              </a:r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 flipH="1" flipV="1">
              <a:off x="2448" y="3630"/>
              <a:ext cx="48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12" name="Text Box 12"/>
            <p:cNvSpPr txBox="1">
              <a:spLocks noChangeArrowheads="1"/>
            </p:cNvSpPr>
            <p:nvPr/>
          </p:nvSpPr>
          <p:spPr bwMode="auto">
            <a:xfrm>
              <a:off x="2928" y="3584"/>
              <a:ext cx="926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Size |Y|</a:t>
              </a:r>
              <a:r>
                <a:rPr lang="en-US" sz="2400" baseline="60000" dirty="0"/>
                <a:t>|X|</a:t>
              </a:r>
            </a:p>
          </p:txBody>
        </p:sp>
      </p:grpSp>
      <p:sp>
        <p:nvSpPr>
          <p:cNvPr id="25613" name="AutoShape 13"/>
          <p:cNvSpPr>
            <a:spLocks/>
          </p:cNvSpPr>
          <p:nvPr/>
        </p:nvSpPr>
        <p:spPr bwMode="auto">
          <a:xfrm>
            <a:off x="990600" y="1276350"/>
            <a:ext cx="228600" cy="1066800"/>
          </a:xfrm>
          <a:prstGeom prst="lef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0" y="24955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7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628650"/>
          </a:xfrm>
        </p:spPr>
        <p:txBody>
          <a:bodyPr>
            <a:normAutofit fontScale="90000"/>
          </a:bodyPr>
          <a:lstStyle/>
          <a:p>
            <a:r>
              <a:rPr lang="en-US" dirty="0"/>
              <a:t>Secure PRFs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90550"/>
            <a:ext cx="8686800" cy="4400550"/>
          </a:xfrm>
        </p:spPr>
        <p:txBody>
          <a:bodyPr/>
          <a:lstStyle/>
          <a:p>
            <a:r>
              <a:rPr lang="en-US" dirty="0"/>
              <a:t>Let   F:  K </a:t>
            </a:r>
            <a:r>
              <a:rPr lang="en-US" dirty="0">
                <a:sym typeface="Symbol" pitchFamily="18" charset="2"/>
              </a:rPr>
              <a:t> X    Y   be a PRF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		Funs[X,Y]:     the set of </a:t>
            </a:r>
            <a:r>
              <a:rPr lang="en-US" b="1" u="sng" dirty="0"/>
              <a:t>all</a:t>
            </a:r>
            <a:r>
              <a:rPr lang="en-US" dirty="0"/>
              <a:t> functions from X to Y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dirty="0">
                <a:sym typeface="Symbol" pitchFamily="18" charset="2"/>
              </a:rPr>
              <a:t>		S</a:t>
            </a:r>
            <a:r>
              <a:rPr lang="en-US" baseline="-25000" dirty="0">
                <a:sym typeface="Symbol" pitchFamily="18" charset="2"/>
              </a:rPr>
              <a:t>F</a:t>
            </a:r>
            <a:r>
              <a:rPr lang="en-US" dirty="0">
                <a:sym typeface="Symbol" pitchFamily="18" charset="2"/>
              </a:rPr>
              <a:t> =  {  F(k,</a:t>
            </a:r>
            <a:r>
              <a:rPr lang="en-US" sz="2800" b="1" dirty="0">
                <a:sym typeface="Symbol" pitchFamily="18" charset="2"/>
              </a:rPr>
              <a:t></a:t>
            </a:r>
            <a:r>
              <a:rPr lang="en-US" dirty="0">
                <a:sym typeface="Symbol" pitchFamily="18" charset="2"/>
              </a:rPr>
              <a:t>)   </a:t>
            </a:r>
            <a:r>
              <a:rPr lang="en-US" dirty="0" err="1">
                <a:sym typeface="Symbol" pitchFamily="18" charset="2"/>
              </a:rPr>
              <a:t>s.t.</a:t>
            </a:r>
            <a:r>
              <a:rPr lang="en-US" dirty="0">
                <a:sym typeface="Symbol" pitchFamily="18" charset="2"/>
              </a:rPr>
              <a:t>   k  K  }           Funs[X,Y]</a:t>
            </a:r>
          </a:p>
          <a:p>
            <a:pPr>
              <a:spcBef>
                <a:spcPct val="140000"/>
              </a:spcBef>
            </a:pPr>
            <a:r>
              <a:rPr lang="en-US" u="sng" dirty="0">
                <a:sym typeface="Symbol" pitchFamily="18" charset="2"/>
              </a:rPr>
              <a:t>Intuition</a:t>
            </a:r>
            <a:r>
              <a:rPr lang="en-US" dirty="0">
                <a:sym typeface="Symbol" pitchFamily="18" charset="2"/>
              </a:rPr>
              <a:t>:   a PRF is </a:t>
            </a:r>
            <a:r>
              <a:rPr lang="en-US" b="1" dirty="0">
                <a:sym typeface="Symbol" pitchFamily="18" charset="2"/>
              </a:rPr>
              <a:t>secure</a:t>
            </a:r>
            <a:r>
              <a:rPr lang="en-US" dirty="0">
                <a:sym typeface="Symbol" pitchFamily="18" charset="2"/>
              </a:rPr>
              <a:t> if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	a random function in </a:t>
            </a:r>
            <a:r>
              <a:rPr lang="en-US" dirty="0"/>
              <a:t>Funs[X,Y] is indistinguishable from </a:t>
            </a:r>
            <a:br>
              <a:rPr lang="en-US" dirty="0"/>
            </a:br>
            <a:r>
              <a:rPr lang="en-US" dirty="0"/>
              <a:t>	a random function in S</a:t>
            </a:r>
            <a:r>
              <a:rPr lang="en-US" baseline="-25000" dirty="0"/>
              <a:t>F</a:t>
            </a:r>
            <a:endParaRPr lang="en-US" dirty="0">
              <a:sym typeface="Symbol" pitchFamily="18" charset="2"/>
            </a:endParaRPr>
          </a:p>
          <a:p>
            <a:endParaRPr lang="en-US" dirty="0"/>
          </a:p>
        </p:txBody>
      </p:sp>
      <p:sp>
        <p:nvSpPr>
          <p:cNvPr id="25613" name="AutoShape 13"/>
          <p:cNvSpPr>
            <a:spLocks/>
          </p:cNvSpPr>
          <p:nvPr/>
        </p:nvSpPr>
        <p:spPr bwMode="auto">
          <a:xfrm>
            <a:off x="914400" y="1219200"/>
            <a:ext cx="152400" cy="1123950"/>
          </a:xfrm>
          <a:prstGeom prst="lef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0" y="25717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5" name="Group 34"/>
          <p:cNvGrpSpPr>
            <a:grpSpLocks/>
          </p:cNvGrpSpPr>
          <p:nvPr/>
        </p:nvGrpSpPr>
        <p:grpSpPr bwMode="auto">
          <a:xfrm>
            <a:off x="5638800" y="3562350"/>
            <a:ext cx="3505200" cy="1581150"/>
            <a:chOff x="4800600" y="3733800"/>
            <a:chExt cx="4191000" cy="266700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4800600" y="3733800"/>
              <a:ext cx="4191000" cy="2667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7" name="Cloud 16"/>
            <p:cNvSpPr/>
            <p:nvPr/>
          </p:nvSpPr>
          <p:spPr bwMode="auto">
            <a:xfrm>
              <a:off x="5562600" y="5181601"/>
              <a:ext cx="1524000" cy="1066800"/>
            </a:xfrm>
            <a:prstGeom prst="cloud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k </a:t>
              </a:r>
              <a:r>
                <a:rPr lang="en-US" dirty="0">
                  <a:latin typeface="+mn-lt"/>
                  <a:sym typeface="Symbol"/>
                </a:rPr>
                <a:t> K</a:t>
              </a:r>
              <a:endParaRPr lang="en-US" dirty="0">
                <a:latin typeface="+mn-lt"/>
              </a:endParaRPr>
            </a:p>
          </p:txBody>
        </p:sp>
        <p:sp>
          <p:nvSpPr>
            <p:cNvPr id="18" name="Cloud 17"/>
            <p:cNvSpPr/>
            <p:nvPr/>
          </p:nvSpPr>
          <p:spPr bwMode="auto">
            <a:xfrm>
              <a:off x="5165035" y="3886199"/>
              <a:ext cx="3750365" cy="1066800"/>
            </a:xfrm>
            <a:prstGeom prst="cloud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f </a:t>
              </a:r>
              <a:r>
                <a:rPr lang="en-US" dirty="0">
                  <a:latin typeface="+mn-lt"/>
                  <a:sym typeface="Symbol"/>
                </a:rPr>
                <a:t> </a:t>
              </a:r>
              <a:r>
                <a:rPr lang="en-US" sz="2000" dirty="0">
                  <a:latin typeface="+mn-lt"/>
                  <a:sym typeface="Symbol"/>
                </a:rPr>
                <a:t>Funs[X,Y]</a:t>
              </a:r>
              <a:endParaRPr lang="en-US" dirty="0">
                <a:latin typeface="+mn-lt"/>
              </a:endParaRPr>
            </a:p>
          </p:txBody>
        </p:sp>
      </p:grpSp>
      <p:pic>
        <p:nvPicPr>
          <p:cNvPr id="19" name="Picture 2" descr="C:\Users\dabo\AppData\Local\Microsoft\Windows\Temporary Internet Files\Content.IE5\HEB3KRDO\MCj0435931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4726" y="4156231"/>
            <a:ext cx="1233487" cy="732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Group 35"/>
          <p:cNvGrpSpPr>
            <a:grpSpLocks/>
          </p:cNvGrpSpPr>
          <p:nvPr/>
        </p:nvGrpSpPr>
        <p:grpSpPr bwMode="auto">
          <a:xfrm>
            <a:off x="2081212" y="4088365"/>
            <a:ext cx="3505200" cy="685800"/>
            <a:chOff x="2133600" y="4572000"/>
            <a:chExt cx="3505200" cy="914400"/>
          </a:xfrm>
        </p:grpSpPr>
        <p:sp>
          <p:nvSpPr>
            <p:cNvPr id="21" name="TextBox 20"/>
            <p:cNvSpPr txBox="1"/>
            <p:nvPr/>
          </p:nvSpPr>
          <p:spPr>
            <a:xfrm>
              <a:off x="2819400" y="4572000"/>
              <a:ext cx="673381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</a:rPr>
                <a:t>x </a:t>
              </a:r>
              <a:r>
                <a:rPr lang="en-US" dirty="0">
                  <a:latin typeface="+mn-lt"/>
                  <a:sym typeface="Symbol"/>
                </a:rPr>
                <a:t> X</a:t>
              </a:r>
              <a:endParaRPr lang="en-US" dirty="0">
                <a:latin typeface="+mn-lt"/>
              </a:endParaRPr>
            </a:p>
          </p:txBody>
        </p:sp>
        <p:grpSp>
          <p:nvGrpSpPr>
            <p:cNvPr id="22" name="Group 26"/>
            <p:cNvGrpSpPr>
              <a:grpSpLocks/>
            </p:cNvGrpSpPr>
            <p:nvPr/>
          </p:nvGrpSpPr>
          <p:grpSpPr bwMode="auto">
            <a:xfrm>
              <a:off x="2133600" y="4648200"/>
              <a:ext cx="3505200" cy="838200"/>
              <a:chOff x="2819400" y="4419600"/>
              <a:chExt cx="2819400" cy="838200"/>
            </a:xfrm>
          </p:grpSpPr>
          <p:cxnSp>
            <p:nvCxnSpPr>
              <p:cNvPr id="23" name="Straight Arrow Connector 8"/>
              <p:cNvCxnSpPr>
                <a:cxnSpLocks noChangeShapeType="1"/>
              </p:cNvCxnSpPr>
              <p:nvPr/>
            </p:nvCxnSpPr>
            <p:spPr bwMode="auto">
              <a:xfrm>
                <a:off x="2819400" y="4800600"/>
                <a:ext cx="2286000" cy="1588"/>
              </a:xfrm>
              <a:prstGeom prst="straightConnector1">
                <a:avLst/>
              </a:prstGeom>
              <a:noFill/>
              <a:ln w="57150" algn="ctr">
                <a:solidFill>
                  <a:srgbClr val="FFCC00"/>
                </a:solidFill>
                <a:round/>
                <a:headEnd/>
                <a:tailEnd/>
              </a:ln>
            </p:spPr>
          </p:cxnSp>
          <p:cxnSp>
            <p:nvCxnSpPr>
              <p:cNvPr id="24" name="Straight Arrow Connector 15"/>
              <p:cNvCxnSpPr>
                <a:cxnSpLocks noChangeShapeType="1"/>
              </p:cNvCxnSpPr>
              <p:nvPr/>
            </p:nvCxnSpPr>
            <p:spPr bwMode="auto">
              <a:xfrm flipV="1">
                <a:off x="5105400" y="4419600"/>
                <a:ext cx="533400" cy="381000"/>
              </a:xfrm>
              <a:prstGeom prst="straightConnector1">
                <a:avLst/>
              </a:prstGeom>
              <a:noFill/>
              <a:ln w="57150" algn="ctr">
                <a:solidFill>
                  <a:srgbClr val="FFCC00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5" name="Straight Arrow Connector 17"/>
              <p:cNvCxnSpPr>
                <a:cxnSpLocks noChangeShapeType="1"/>
              </p:cNvCxnSpPr>
              <p:nvPr/>
            </p:nvCxnSpPr>
            <p:spPr bwMode="auto">
              <a:xfrm>
                <a:off x="5105400" y="4800600"/>
                <a:ext cx="533400" cy="457200"/>
              </a:xfrm>
              <a:prstGeom prst="straightConnector1">
                <a:avLst/>
              </a:prstGeom>
              <a:noFill/>
              <a:ln w="57150" algn="ctr">
                <a:solidFill>
                  <a:srgbClr val="FFCC00"/>
                </a:solidFill>
                <a:round/>
                <a:headEnd/>
                <a:tailEnd type="arrow" w="med" len="med"/>
              </a:ln>
            </p:spPr>
          </p:cxnSp>
        </p:grpSp>
      </p:grpSp>
      <p:grpSp>
        <p:nvGrpSpPr>
          <p:cNvPr id="26" name="Group 36"/>
          <p:cNvGrpSpPr>
            <a:grpSpLocks/>
          </p:cNvGrpSpPr>
          <p:nvPr/>
        </p:nvGrpSpPr>
        <p:grpSpPr bwMode="auto">
          <a:xfrm>
            <a:off x="2081212" y="4717015"/>
            <a:ext cx="2971800" cy="369335"/>
            <a:chOff x="2133600" y="5410200"/>
            <a:chExt cx="2971800" cy="492129"/>
          </a:xfrm>
        </p:grpSpPr>
        <p:cxnSp>
          <p:nvCxnSpPr>
            <p:cNvPr id="27" name="Straight Arrow Connector 28"/>
            <p:cNvCxnSpPr>
              <a:cxnSpLocks noChangeShapeType="1"/>
            </p:cNvCxnSpPr>
            <p:nvPr/>
          </p:nvCxnSpPr>
          <p:spPr bwMode="auto">
            <a:xfrm rot="10800000">
              <a:off x="2133600" y="5410200"/>
              <a:ext cx="2971800" cy="1588"/>
            </a:xfrm>
            <a:prstGeom prst="straightConnector1">
              <a:avLst/>
            </a:prstGeom>
            <a:noFill/>
            <a:ln w="38100" algn="ctr">
              <a:solidFill>
                <a:srgbClr val="FFCC00"/>
              </a:solidFill>
              <a:round/>
              <a:headEnd/>
              <a:tailEnd type="arrow" w="med" len="med"/>
            </a:ln>
          </p:spPr>
        </p:cxnSp>
        <p:sp>
          <p:nvSpPr>
            <p:cNvPr id="28" name="TextBox 27"/>
            <p:cNvSpPr txBox="1"/>
            <p:nvPr/>
          </p:nvSpPr>
          <p:spPr>
            <a:xfrm>
              <a:off x="2286000" y="5410204"/>
              <a:ext cx="1625903" cy="4921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</a:rPr>
                <a:t>f(x)  or  F(</a:t>
              </a:r>
              <a:r>
                <a:rPr lang="en-US" dirty="0" err="1">
                  <a:latin typeface="+mn-lt"/>
                </a:rPr>
                <a:t>k,x</a:t>
              </a:r>
              <a:r>
                <a:rPr lang="en-US" smtClean="0">
                  <a:latin typeface="+mn-lt"/>
                </a:rPr>
                <a:t>)  ?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52400" y="4316965"/>
            <a:ext cx="68382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+mn-lt"/>
              </a:rPr>
              <a:t>???</a:t>
            </a:r>
          </a:p>
        </p:txBody>
      </p:sp>
      <p:sp>
        <p:nvSpPr>
          <p:cNvPr id="30" name="AutoShape 24"/>
          <p:cNvSpPr>
            <a:spLocks noChangeArrowheads="1"/>
          </p:cNvSpPr>
          <p:nvPr/>
        </p:nvSpPr>
        <p:spPr bwMode="auto">
          <a:xfrm flipV="1">
            <a:off x="4367212" y="4088365"/>
            <a:ext cx="228600" cy="914400"/>
          </a:xfrm>
          <a:prstGeom prst="curvedLeftArrow">
            <a:avLst>
              <a:gd name="adj1" fmla="val 80000"/>
              <a:gd name="adj2" fmla="val 1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38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628650"/>
          </a:xfrm>
        </p:spPr>
        <p:txBody>
          <a:bodyPr>
            <a:normAutofit fontScale="90000"/>
          </a:bodyPr>
          <a:lstStyle/>
          <a:p>
            <a:r>
              <a:rPr lang="en-US" dirty="0"/>
              <a:t>Secure </a:t>
            </a:r>
            <a:r>
              <a:rPr lang="en-US" dirty="0" smtClean="0"/>
              <a:t>PRPs   </a:t>
            </a:r>
            <a:r>
              <a:rPr lang="en-US" sz="2200" dirty="0" smtClean="0"/>
              <a:t>(secure block cipher)</a:t>
            </a:r>
            <a:endParaRPr lang="en-US" sz="2200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90550"/>
            <a:ext cx="8686800" cy="4400550"/>
          </a:xfrm>
        </p:spPr>
        <p:txBody>
          <a:bodyPr/>
          <a:lstStyle/>
          <a:p>
            <a:r>
              <a:rPr lang="en-US" dirty="0"/>
              <a:t>Let   </a:t>
            </a:r>
            <a:r>
              <a:rPr lang="en-US" dirty="0" smtClean="0"/>
              <a:t>E:  </a:t>
            </a:r>
            <a:r>
              <a:rPr lang="en-US" dirty="0"/>
              <a:t>K </a:t>
            </a:r>
            <a:r>
              <a:rPr lang="en-US" dirty="0">
                <a:sym typeface="Symbol" pitchFamily="18" charset="2"/>
              </a:rPr>
              <a:t> X    Y   be a </a:t>
            </a:r>
            <a:r>
              <a:rPr lang="en-US" dirty="0" smtClean="0">
                <a:sym typeface="Symbol" pitchFamily="18" charset="2"/>
              </a:rPr>
              <a:t>PRP</a:t>
            </a:r>
            <a:endParaRPr lang="en-US" dirty="0">
              <a:sym typeface="Symbol" pitchFamily="18" charset="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		</a:t>
            </a:r>
            <a:r>
              <a:rPr lang="en-US" dirty="0" smtClean="0"/>
              <a:t>Perms[X]</a:t>
            </a:r>
            <a:r>
              <a:rPr lang="en-US" dirty="0"/>
              <a:t>:     the set of all </a:t>
            </a:r>
            <a:r>
              <a:rPr lang="en-US" b="1" u="sng" dirty="0" smtClean="0"/>
              <a:t>one-to-one </a:t>
            </a:r>
            <a:r>
              <a:rPr lang="en-US" dirty="0" smtClean="0"/>
              <a:t>functions from </a:t>
            </a:r>
            <a:r>
              <a:rPr lang="en-US" dirty="0"/>
              <a:t>X to Y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dirty="0">
                <a:sym typeface="Symbol" pitchFamily="18" charset="2"/>
              </a:rPr>
              <a:t>		S</a:t>
            </a:r>
            <a:r>
              <a:rPr lang="en-US" baseline="-25000" dirty="0">
                <a:sym typeface="Symbol" pitchFamily="18" charset="2"/>
              </a:rPr>
              <a:t>F</a:t>
            </a:r>
            <a:r>
              <a:rPr lang="en-US" dirty="0">
                <a:sym typeface="Symbol" pitchFamily="18" charset="2"/>
              </a:rPr>
              <a:t> =  {  </a:t>
            </a:r>
            <a:r>
              <a:rPr lang="en-US" dirty="0" smtClean="0">
                <a:sym typeface="Symbol" pitchFamily="18" charset="2"/>
              </a:rPr>
              <a:t>E(</a:t>
            </a:r>
            <a:r>
              <a:rPr lang="en-US" dirty="0">
                <a:sym typeface="Symbol" pitchFamily="18" charset="2"/>
              </a:rPr>
              <a:t>k,</a:t>
            </a:r>
            <a:r>
              <a:rPr lang="en-US" sz="2800" b="1" dirty="0">
                <a:sym typeface="Symbol" pitchFamily="18" charset="2"/>
              </a:rPr>
              <a:t></a:t>
            </a:r>
            <a:r>
              <a:rPr lang="en-US" dirty="0">
                <a:sym typeface="Symbol" pitchFamily="18" charset="2"/>
              </a:rPr>
              <a:t>)   </a:t>
            </a:r>
            <a:r>
              <a:rPr lang="en-US" dirty="0" err="1">
                <a:sym typeface="Symbol" pitchFamily="18" charset="2"/>
              </a:rPr>
              <a:t>s.t.</a:t>
            </a:r>
            <a:r>
              <a:rPr lang="en-US" dirty="0">
                <a:sym typeface="Symbol" pitchFamily="18" charset="2"/>
              </a:rPr>
              <a:t>   k  K  }           </a:t>
            </a:r>
            <a:r>
              <a:rPr lang="en-US" dirty="0" smtClean="0">
                <a:sym typeface="Symbol" pitchFamily="18" charset="2"/>
              </a:rPr>
              <a:t>Perms[</a:t>
            </a:r>
            <a:r>
              <a:rPr lang="en-US" dirty="0">
                <a:sym typeface="Symbol" pitchFamily="18" charset="2"/>
              </a:rPr>
              <a:t>X,Y]</a:t>
            </a:r>
          </a:p>
          <a:p>
            <a:pPr>
              <a:spcBef>
                <a:spcPct val="140000"/>
              </a:spcBef>
            </a:pPr>
            <a:r>
              <a:rPr lang="en-US" u="sng" dirty="0">
                <a:sym typeface="Symbol" pitchFamily="18" charset="2"/>
              </a:rPr>
              <a:t>Intuition</a:t>
            </a:r>
            <a:r>
              <a:rPr lang="en-US" dirty="0">
                <a:sym typeface="Symbol" pitchFamily="18" charset="2"/>
              </a:rPr>
              <a:t>:   a </a:t>
            </a:r>
            <a:r>
              <a:rPr lang="en-US" dirty="0" smtClean="0">
                <a:sym typeface="Symbol" pitchFamily="18" charset="2"/>
              </a:rPr>
              <a:t>PRP </a:t>
            </a:r>
            <a:r>
              <a:rPr lang="en-US" dirty="0">
                <a:sym typeface="Symbol" pitchFamily="18" charset="2"/>
              </a:rPr>
              <a:t>is </a:t>
            </a:r>
            <a:r>
              <a:rPr lang="en-US" b="1" dirty="0">
                <a:sym typeface="Symbol" pitchFamily="18" charset="2"/>
              </a:rPr>
              <a:t>secure</a:t>
            </a:r>
            <a:r>
              <a:rPr lang="en-US" dirty="0">
                <a:sym typeface="Symbol" pitchFamily="18" charset="2"/>
              </a:rPr>
              <a:t> if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	a random function in </a:t>
            </a:r>
            <a:r>
              <a:rPr lang="en-US" dirty="0" smtClean="0"/>
              <a:t>Perms[X] </a:t>
            </a:r>
            <a:r>
              <a:rPr lang="en-US" dirty="0"/>
              <a:t>is indistinguishable from </a:t>
            </a:r>
            <a:br>
              <a:rPr lang="en-US" dirty="0"/>
            </a:br>
            <a:r>
              <a:rPr lang="en-US" dirty="0"/>
              <a:t>	a random function in S</a:t>
            </a:r>
            <a:r>
              <a:rPr lang="en-US" baseline="-25000" dirty="0"/>
              <a:t>F</a:t>
            </a:r>
            <a:endParaRPr lang="en-US" dirty="0">
              <a:sym typeface="Symbol" pitchFamily="18" charset="2"/>
            </a:endParaRPr>
          </a:p>
          <a:p>
            <a:endParaRPr lang="en-US" dirty="0"/>
          </a:p>
        </p:txBody>
      </p:sp>
      <p:sp>
        <p:nvSpPr>
          <p:cNvPr id="25613" name="AutoShape 13"/>
          <p:cNvSpPr>
            <a:spLocks/>
          </p:cNvSpPr>
          <p:nvPr/>
        </p:nvSpPr>
        <p:spPr bwMode="auto">
          <a:xfrm>
            <a:off x="914400" y="1219200"/>
            <a:ext cx="152400" cy="1123950"/>
          </a:xfrm>
          <a:prstGeom prst="lef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0" y="25717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5" name="Group 34"/>
          <p:cNvGrpSpPr>
            <a:grpSpLocks/>
          </p:cNvGrpSpPr>
          <p:nvPr/>
        </p:nvGrpSpPr>
        <p:grpSpPr bwMode="auto">
          <a:xfrm>
            <a:off x="5638800" y="3562350"/>
            <a:ext cx="3505200" cy="1581150"/>
            <a:chOff x="4800600" y="3733800"/>
            <a:chExt cx="4191000" cy="266700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4800600" y="3733800"/>
              <a:ext cx="4191000" cy="2667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7" name="Cloud 16"/>
            <p:cNvSpPr/>
            <p:nvPr/>
          </p:nvSpPr>
          <p:spPr bwMode="auto">
            <a:xfrm>
              <a:off x="5562600" y="5181601"/>
              <a:ext cx="1524000" cy="1066800"/>
            </a:xfrm>
            <a:prstGeom prst="cloud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k </a:t>
              </a:r>
              <a:r>
                <a:rPr lang="en-US" dirty="0">
                  <a:latin typeface="+mn-lt"/>
                  <a:sym typeface="Symbol"/>
                </a:rPr>
                <a:t> K</a:t>
              </a:r>
              <a:endParaRPr lang="en-US" dirty="0">
                <a:latin typeface="+mn-lt"/>
              </a:endParaRPr>
            </a:p>
          </p:txBody>
        </p:sp>
        <p:sp>
          <p:nvSpPr>
            <p:cNvPr id="18" name="Cloud 17"/>
            <p:cNvSpPr/>
            <p:nvPr/>
          </p:nvSpPr>
          <p:spPr bwMode="auto">
            <a:xfrm>
              <a:off x="5165035" y="3886199"/>
              <a:ext cx="3750365" cy="1066800"/>
            </a:xfrm>
            <a:prstGeom prst="cloud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latin typeface="+mn-lt"/>
                </a:rPr>
                <a:t>π </a:t>
              </a:r>
              <a:r>
                <a:rPr lang="en-US" dirty="0">
                  <a:latin typeface="+mn-lt"/>
                  <a:sym typeface="Symbol"/>
                </a:rPr>
                <a:t> </a:t>
              </a:r>
              <a:r>
                <a:rPr lang="en-US" sz="2000" dirty="0" smtClean="0">
                  <a:sym typeface="Symbol"/>
                </a:rPr>
                <a:t>Perms</a:t>
              </a:r>
              <a:r>
                <a:rPr lang="en-US" sz="2000" dirty="0" smtClean="0">
                  <a:latin typeface="+mn-lt"/>
                  <a:sym typeface="Symbol"/>
                </a:rPr>
                <a:t>[X]</a:t>
              </a:r>
              <a:endParaRPr lang="en-US" dirty="0">
                <a:latin typeface="+mn-lt"/>
              </a:endParaRPr>
            </a:p>
          </p:txBody>
        </p:sp>
      </p:grpSp>
      <p:pic>
        <p:nvPicPr>
          <p:cNvPr id="19" name="Picture 2" descr="C:\Users\dabo\AppData\Local\Microsoft\Windows\Temporary Internet Files\Content.IE5\HEB3KRDO\MCj0435931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4726" y="4156231"/>
            <a:ext cx="1233487" cy="732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Group 35"/>
          <p:cNvGrpSpPr>
            <a:grpSpLocks/>
          </p:cNvGrpSpPr>
          <p:nvPr/>
        </p:nvGrpSpPr>
        <p:grpSpPr bwMode="auto">
          <a:xfrm>
            <a:off x="2081212" y="4088365"/>
            <a:ext cx="3505200" cy="685800"/>
            <a:chOff x="2133600" y="4572000"/>
            <a:chExt cx="3505200" cy="914400"/>
          </a:xfrm>
        </p:grpSpPr>
        <p:sp>
          <p:nvSpPr>
            <p:cNvPr id="21" name="TextBox 20"/>
            <p:cNvSpPr txBox="1"/>
            <p:nvPr/>
          </p:nvSpPr>
          <p:spPr>
            <a:xfrm>
              <a:off x="2819400" y="4572000"/>
              <a:ext cx="673381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</a:rPr>
                <a:t>x </a:t>
              </a:r>
              <a:r>
                <a:rPr lang="en-US" dirty="0">
                  <a:latin typeface="+mn-lt"/>
                  <a:sym typeface="Symbol"/>
                </a:rPr>
                <a:t> X</a:t>
              </a:r>
              <a:endParaRPr lang="en-US" dirty="0">
                <a:latin typeface="+mn-lt"/>
              </a:endParaRPr>
            </a:p>
          </p:txBody>
        </p:sp>
        <p:grpSp>
          <p:nvGrpSpPr>
            <p:cNvPr id="22" name="Group 26"/>
            <p:cNvGrpSpPr>
              <a:grpSpLocks/>
            </p:cNvGrpSpPr>
            <p:nvPr/>
          </p:nvGrpSpPr>
          <p:grpSpPr bwMode="auto">
            <a:xfrm>
              <a:off x="2133600" y="4648200"/>
              <a:ext cx="3505200" cy="838200"/>
              <a:chOff x="2819400" y="4419600"/>
              <a:chExt cx="2819400" cy="838200"/>
            </a:xfrm>
          </p:grpSpPr>
          <p:cxnSp>
            <p:nvCxnSpPr>
              <p:cNvPr id="23" name="Straight Arrow Connector 8"/>
              <p:cNvCxnSpPr>
                <a:cxnSpLocks noChangeShapeType="1"/>
              </p:cNvCxnSpPr>
              <p:nvPr/>
            </p:nvCxnSpPr>
            <p:spPr bwMode="auto">
              <a:xfrm>
                <a:off x="2819400" y="4800600"/>
                <a:ext cx="2286000" cy="1588"/>
              </a:xfrm>
              <a:prstGeom prst="straightConnector1">
                <a:avLst/>
              </a:prstGeom>
              <a:noFill/>
              <a:ln w="57150" algn="ctr">
                <a:solidFill>
                  <a:srgbClr val="FFCC00"/>
                </a:solidFill>
                <a:round/>
                <a:headEnd/>
                <a:tailEnd/>
              </a:ln>
            </p:spPr>
          </p:cxnSp>
          <p:cxnSp>
            <p:nvCxnSpPr>
              <p:cNvPr id="24" name="Straight Arrow Connector 15"/>
              <p:cNvCxnSpPr>
                <a:cxnSpLocks noChangeShapeType="1"/>
              </p:cNvCxnSpPr>
              <p:nvPr/>
            </p:nvCxnSpPr>
            <p:spPr bwMode="auto">
              <a:xfrm flipV="1">
                <a:off x="5105400" y="4419600"/>
                <a:ext cx="533400" cy="381000"/>
              </a:xfrm>
              <a:prstGeom prst="straightConnector1">
                <a:avLst/>
              </a:prstGeom>
              <a:noFill/>
              <a:ln w="57150" algn="ctr">
                <a:solidFill>
                  <a:srgbClr val="FFCC00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5" name="Straight Arrow Connector 17"/>
              <p:cNvCxnSpPr>
                <a:cxnSpLocks noChangeShapeType="1"/>
              </p:cNvCxnSpPr>
              <p:nvPr/>
            </p:nvCxnSpPr>
            <p:spPr bwMode="auto">
              <a:xfrm>
                <a:off x="5105400" y="4800600"/>
                <a:ext cx="533400" cy="457200"/>
              </a:xfrm>
              <a:prstGeom prst="straightConnector1">
                <a:avLst/>
              </a:prstGeom>
              <a:noFill/>
              <a:ln w="57150" algn="ctr">
                <a:solidFill>
                  <a:srgbClr val="FFCC00"/>
                </a:solidFill>
                <a:round/>
                <a:headEnd/>
                <a:tailEnd type="arrow" w="med" len="med"/>
              </a:ln>
            </p:spPr>
          </p:cxnSp>
        </p:grpSp>
      </p:grpSp>
      <p:grpSp>
        <p:nvGrpSpPr>
          <p:cNvPr id="26" name="Group 36"/>
          <p:cNvGrpSpPr>
            <a:grpSpLocks/>
          </p:cNvGrpSpPr>
          <p:nvPr/>
        </p:nvGrpSpPr>
        <p:grpSpPr bwMode="auto">
          <a:xfrm>
            <a:off x="2081212" y="4717015"/>
            <a:ext cx="2971800" cy="369335"/>
            <a:chOff x="2133600" y="5410200"/>
            <a:chExt cx="2971800" cy="492129"/>
          </a:xfrm>
        </p:grpSpPr>
        <p:cxnSp>
          <p:nvCxnSpPr>
            <p:cNvPr id="27" name="Straight Arrow Connector 28"/>
            <p:cNvCxnSpPr>
              <a:cxnSpLocks noChangeShapeType="1"/>
            </p:cNvCxnSpPr>
            <p:nvPr/>
          </p:nvCxnSpPr>
          <p:spPr bwMode="auto">
            <a:xfrm rot="10800000">
              <a:off x="2133600" y="5410200"/>
              <a:ext cx="2971800" cy="1588"/>
            </a:xfrm>
            <a:prstGeom prst="straightConnector1">
              <a:avLst/>
            </a:prstGeom>
            <a:noFill/>
            <a:ln w="38100" algn="ctr">
              <a:solidFill>
                <a:srgbClr val="FFCC00"/>
              </a:solidFill>
              <a:round/>
              <a:headEnd/>
              <a:tailEnd type="arrow" w="med" len="med"/>
            </a:ln>
          </p:spPr>
        </p:cxnSp>
        <p:sp>
          <p:nvSpPr>
            <p:cNvPr id="28" name="TextBox 27"/>
            <p:cNvSpPr txBox="1"/>
            <p:nvPr/>
          </p:nvSpPr>
          <p:spPr>
            <a:xfrm>
              <a:off x="2286000" y="5410204"/>
              <a:ext cx="1689698" cy="4921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π(</a:t>
              </a:r>
              <a:r>
                <a:rPr lang="en-US" dirty="0">
                  <a:latin typeface="+mn-lt"/>
                </a:rPr>
                <a:t>x)  or  </a:t>
              </a:r>
              <a:r>
                <a:rPr lang="en-US" dirty="0"/>
                <a:t>E</a:t>
              </a:r>
              <a:r>
                <a:rPr lang="en-US" dirty="0" smtClean="0">
                  <a:latin typeface="+mn-lt"/>
                </a:rPr>
                <a:t>(</a:t>
              </a:r>
              <a:r>
                <a:rPr lang="en-US" dirty="0" err="1">
                  <a:latin typeface="+mn-lt"/>
                </a:rPr>
                <a:t>k,x</a:t>
              </a:r>
              <a:r>
                <a:rPr lang="en-US" dirty="0" smtClean="0">
                  <a:latin typeface="+mn-lt"/>
                </a:rPr>
                <a:t>)  ?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52400" y="4316965"/>
            <a:ext cx="68382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+mn-lt"/>
              </a:rPr>
              <a:t>???</a:t>
            </a:r>
          </a:p>
        </p:txBody>
      </p:sp>
      <p:sp>
        <p:nvSpPr>
          <p:cNvPr id="30" name="AutoShape 24"/>
          <p:cNvSpPr>
            <a:spLocks noChangeArrowheads="1"/>
          </p:cNvSpPr>
          <p:nvPr/>
        </p:nvSpPr>
        <p:spPr bwMode="auto">
          <a:xfrm flipV="1">
            <a:off x="4367212" y="4088365"/>
            <a:ext cx="228600" cy="914400"/>
          </a:xfrm>
          <a:prstGeom prst="curvedLeftArrow">
            <a:avLst>
              <a:gd name="adj1" fmla="val 80000"/>
              <a:gd name="adj2" fmla="val 1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40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0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6442</TotalTime>
  <Words>2805</Words>
  <Application>Microsoft Macintosh PowerPoint</Application>
  <PresentationFormat>On-screen Show (16:9)</PresentationFormat>
  <Paragraphs>791</Paragraphs>
  <Slides>65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65</vt:i4>
      </vt:variant>
    </vt:vector>
  </HeadingPairs>
  <TitlesOfParts>
    <vt:vector size="68" baseType="lpstr">
      <vt:lpstr>1_Lecture</vt:lpstr>
      <vt:lpstr>2_Office Theme</vt:lpstr>
      <vt:lpstr>3_Office Theme</vt:lpstr>
      <vt:lpstr>What is a block cipher?</vt:lpstr>
      <vt:lpstr>Block ciphers:  crypto work horse</vt:lpstr>
      <vt:lpstr>Block Ciphers Built by Iteration</vt:lpstr>
      <vt:lpstr>Performance: Crypto++  5.6.0      [ Wei Dai ]</vt:lpstr>
      <vt:lpstr>Abstractly:   PRPs and PRFs</vt:lpstr>
      <vt:lpstr>Running example</vt:lpstr>
      <vt:lpstr>Secure PRFs</vt:lpstr>
      <vt:lpstr>Secure PRFs</vt:lpstr>
      <vt:lpstr>Secure PRPs   (secure block cipher)</vt:lpstr>
      <vt:lpstr>PowerPoint Presentation</vt:lpstr>
      <vt:lpstr>An easy application:   PRF ⇒ PRG</vt:lpstr>
      <vt:lpstr>End of Segment</vt:lpstr>
      <vt:lpstr>The data encryption standard (DES)</vt:lpstr>
      <vt:lpstr>Block ciphers:  crypto work horse</vt:lpstr>
      <vt:lpstr>Block Ciphers Built by Iteration</vt:lpstr>
      <vt:lpstr>The Data Encryption Standard (DES)</vt:lpstr>
      <vt:lpstr>DES:  core idea – Feistel Network</vt:lpstr>
      <vt:lpstr>PowerPoint Presentation</vt:lpstr>
      <vt:lpstr>PowerPoint Presentation</vt:lpstr>
      <vt:lpstr>Decryption circuit</vt:lpstr>
      <vt:lpstr>PowerPoint Presentation</vt:lpstr>
      <vt:lpstr>DES:    16 round Feistel network</vt:lpstr>
      <vt:lpstr>The function    F(ki, x)</vt:lpstr>
      <vt:lpstr>The S-boxes</vt:lpstr>
      <vt:lpstr>Example:  a bad S-box choice</vt:lpstr>
      <vt:lpstr>Example:  a bad S-box choice</vt:lpstr>
      <vt:lpstr>Choosing the S-boxes and P-box</vt:lpstr>
      <vt:lpstr>End of Segment</vt:lpstr>
      <vt:lpstr>Exhaustive Search Attacks</vt:lpstr>
      <vt:lpstr>Exhaustive Search for block cipher key</vt:lpstr>
      <vt:lpstr>Exhaustive Search for block cipher key</vt:lpstr>
      <vt:lpstr>DES challenge</vt:lpstr>
      <vt:lpstr>Strengthening DES against ex. search</vt:lpstr>
      <vt:lpstr>Why not double DES?</vt:lpstr>
      <vt:lpstr>Meet in the middle attack</vt:lpstr>
      <vt:lpstr>Meet in the middle attack</vt:lpstr>
      <vt:lpstr>Method 2:   DESX</vt:lpstr>
      <vt:lpstr>End of Segment</vt:lpstr>
      <vt:lpstr>More attacks on  block ciphers</vt:lpstr>
      <vt:lpstr>Attacks on the implementation</vt:lpstr>
      <vt:lpstr>Linear and differential attacks   [BS’89,M’93] </vt:lpstr>
      <vt:lpstr>Linear attacks</vt:lpstr>
      <vt:lpstr>Linear attacks</vt:lpstr>
      <vt:lpstr>Lesson</vt:lpstr>
      <vt:lpstr>Quantum attacks</vt:lpstr>
      <vt:lpstr>Quantum exhaustive search</vt:lpstr>
      <vt:lpstr>End of Segment</vt:lpstr>
      <vt:lpstr>The AES block cipher</vt:lpstr>
      <vt:lpstr>The AES process</vt:lpstr>
      <vt:lpstr>AES is a Subs-Perm network (not Feistel)</vt:lpstr>
      <vt:lpstr>AES-128 schematic</vt:lpstr>
      <vt:lpstr>The round function</vt:lpstr>
      <vt:lpstr>Code size/performance tradeoff</vt:lpstr>
      <vt:lpstr>Example:   Javascript AES</vt:lpstr>
      <vt:lpstr>AES in hardware</vt:lpstr>
      <vt:lpstr>Attacks</vt:lpstr>
      <vt:lpstr>End of Segment</vt:lpstr>
      <vt:lpstr>Block ciphers from PRGs</vt:lpstr>
      <vt:lpstr>Can we build a PRF from a PRG?</vt:lpstr>
      <vt:lpstr>Extending a PRG</vt:lpstr>
      <vt:lpstr>G1 is a secure PRG</vt:lpstr>
      <vt:lpstr>Extending more</vt:lpstr>
      <vt:lpstr>Extending even more:   the GGM PRF</vt:lpstr>
      <vt:lpstr>Secure block cipher from a PRG?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Dan Boneh</cp:lastModifiedBy>
  <cp:revision>435</cp:revision>
  <cp:lastPrinted>2012-01-19T20:27:35Z</cp:lastPrinted>
  <dcterms:created xsi:type="dcterms:W3CDTF">2010-11-06T18:36:35Z</dcterms:created>
  <dcterms:modified xsi:type="dcterms:W3CDTF">2012-03-18T23:02:35Z</dcterms:modified>
</cp:coreProperties>
</file>