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6"/>
  </p:notesMasterIdLst>
  <p:handoutMasterIdLst>
    <p:handoutMasterId r:id="rId57"/>
  </p:handoutMasterIdLst>
  <p:sldIdLst>
    <p:sldId id="300" r:id="rId4"/>
    <p:sldId id="301" r:id="rId5"/>
    <p:sldId id="317" r:id="rId6"/>
    <p:sldId id="318" r:id="rId7"/>
    <p:sldId id="302" r:id="rId8"/>
    <p:sldId id="303" r:id="rId9"/>
    <p:sldId id="322" r:id="rId10"/>
    <p:sldId id="323" r:id="rId11"/>
    <p:sldId id="321" r:id="rId12"/>
    <p:sldId id="319" r:id="rId13"/>
    <p:sldId id="320" r:id="rId14"/>
    <p:sldId id="324" r:id="rId15"/>
    <p:sldId id="304" r:id="rId16"/>
    <p:sldId id="326" r:id="rId17"/>
    <p:sldId id="325" r:id="rId18"/>
    <p:sldId id="305" r:id="rId19"/>
    <p:sldId id="306" r:id="rId20"/>
    <p:sldId id="327" r:id="rId21"/>
    <p:sldId id="328" r:id="rId22"/>
    <p:sldId id="329" r:id="rId23"/>
    <p:sldId id="330" r:id="rId24"/>
    <p:sldId id="307" r:id="rId25"/>
    <p:sldId id="331" r:id="rId26"/>
    <p:sldId id="337" r:id="rId27"/>
    <p:sldId id="336" r:id="rId28"/>
    <p:sldId id="308" r:id="rId29"/>
    <p:sldId id="340" r:id="rId30"/>
    <p:sldId id="332" r:id="rId31"/>
    <p:sldId id="335" r:id="rId32"/>
    <p:sldId id="341" r:id="rId33"/>
    <p:sldId id="338" r:id="rId34"/>
    <p:sldId id="343" r:id="rId35"/>
    <p:sldId id="344" r:id="rId36"/>
    <p:sldId id="347" r:id="rId37"/>
    <p:sldId id="310" r:id="rId38"/>
    <p:sldId id="354" r:id="rId39"/>
    <p:sldId id="348" r:id="rId40"/>
    <p:sldId id="350" r:id="rId41"/>
    <p:sldId id="333" r:id="rId42"/>
    <p:sldId id="334" r:id="rId43"/>
    <p:sldId id="351" r:id="rId44"/>
    <p:sldId id="311" r:id="rId45"/>
    <p:sldId id="312" r:id="rId46"/>
    <p:sldId id="352" r:id="rId47"/>
    <p:sldId id="353" r:id="rId48"/>
    <p:sldId id="358" r:id="rId49"/>
    <p:sldId id="359" r:id="rId50"/>
    <p:sldId id="356" r:id="rId51"/>
    <p:sldId id="357" r:id="rId52"/>
    <p:sldId id="313" r:id="rId53"/>
    <p:sldId id="345" r:id="rId54"/>
    <p:sldId id="339" r:id="rId55"/>
  </p:sldIdLst>
  <p:sldSz cx="9144000" cy="5143500" type="screen16x9"/>
  <p:notesSz cx="6858000" cy="91440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0584" autoAdjust="0"/>
    <p:restoredTop sz="97783" autoAdjust="0"/>
  </p:normalViewPr>
  <p:slideViewPr>
    <p:cSldViewPr>
      <p:cViewPr>
        <p:scale>
          <a:sx n="94" d="100"/>
          <a:sy n="94" d="100"/>
        </p:scale>
        <p:origin x="-1184" y="-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tags" Target="tags/tag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4:01:20.738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607 10666 5957,'-41'0'1794,"21"0"-161,20 0-63,-19 0 288,19 0-33,0 20-319,-19-20-609,19 0-353,0 0 385,19 0-256,0 0-193,22-20 65,17 20-193,2 0 225,0-21-417,20 21 128,-1 0-160,1-19 0,19 19 32,-20 0 33,20-20-129,0 20 192,-20 0-384,22 0 256,-22-20-160,1 20 32,-22 0-224,2 0-289,-21-19-256,-18 19-352,-1 0 64,-1 0 192,-19 0-31,0 0-1443,0 0-2849</inkml:trace>
  <inkml:trace contextRef="#ctx0" brushRef="#br0" timeOffset="404.0231">607 10844 7014,'-41'20'-160,"41"-20"-32,0 0 1569,0 0 993,21 0-31,-1 0-578,18 0-127,3 0-353,19 0 32,-2 0-256,22 0-128,-1 0-256,1 0-257,18-20-96,3 20 65,-2 0-321,0-19 160,21 19-256,-21-20 32,-20 20 32,1 0 0,-22-20-64,2 20-320,-41 0-705,22 0-256,-22 0-129,-19 0-159,0-20-1763</inkml:trace>
  <inkml:trace contextRef="#ctx0" brushRef="#br0" timeOffset="833.0477">1500 10407 10249,'-19'0'128,"19"-19"1762,19 19-96,0 0-225,22 0-159,-2 0-385,1 0-289,19 0 65,1 0-128,0 19-161,-2 1-159,2 1-353,-19-2 96,17 21 128,2 0-64,-19-20-96,-3-1 96,-18 21 257,-20-21-193,0 2 192,0 18 97,-39-19 63,-2 20-127,3 0-97,-3-20-128,-17 19-128,17-18 32,2-2 97,-21 21-321,0-21 96,-19 22 96,20-22-385,19 1-1088,1 0-1153,39-20-1058,-21 20-8295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4:01:41.2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19385 1210 7110,'0'-20'2691,"0"20"-930,0 0-63,0-19-417,0 19-288,0 0-288,-19 0-289,19 0-127,-22 19 159,3 1 321,0 21 192,-1-2-129,-20 21-159,20-1-225,1 22-416,-3-3 33,3-19 127,19 1-224,0-19-160,0-23-65,19 3-928,-19-1-256,41 1-897,-21-21-2467</inkml:trace>
  <inkml:trace contextRef="#ctx0" brushRef="#br0" timeOffset="513.0293">19445 1391 6758,'0'-21'2370,"20"1"-32,-20 20-640,0-20-641,0 20-577,0 0-63,0 0 384,0 20-97,0 0-63,0 1-33,0 18-255,-20 0-161,20 0-96,0 2-96,-21 19-160,21-21-289,0-19-287,-20 20-513,20-40-513,0 20-1121,0-20-320</inkml:trace>
  <inkml:trace contextRef="#ctx0" brushRef="#br0" timeOffset="775.0443">19662 1350 8968,'22'-20'961,"-22"20"1601,0 0-1761,-22 0 416,22 0-32,-39 20-416,20 0-32,-2 19 192,-18 1-385,20-20-95,-3 19-257,22-19 128,-19 1-320,19-2 160,19-19-64,3 20-96,-3-20-704,0 0-97,1 0-448,1 21-673,-2-21-1377,1 0-2787</inkml:trace>
  <inkml:trace contextRef="#ctx0" brushRef="#br0" timeOffset="1006.0575">19761 1568 9737,'0'0'640,"0"0"1602,0 0-672,0 0-225,-19 0-160,19 20-576,0 1-449,0-3-96,-20 3-32,20-1 0,0-1-384,0 2-641,0-1-865,0-2-1281,0-18-1761</inkml:trace>
  <inkml:trace contextRef="#ctx0" brushRef="#br0" timeOffset="1181.0675">19862 1746 6950,'0'21'3331,"0"-21"-928,0 20-450,-22 1-447,22-21-481,-19 19-481,0 0-223,-1-19-225,20 21-64,-21-21-513,21 19-768,-19-19-1474,19 0-3362</inkml:trace>
  <inkml:trace contextRef="#ctx0" brushRef="#br0" timeOffset="1474.0843">20139 1370 12491,'19'-20'609,"-19"20"512,0 0 192,0 0 161,0 20-353,0 1-481,0 18 161,-19-20-449,19 22-256,-19 18-31,-1-20-65,20-18-225,-21 18-511,21-19-257,-20-1-609,20 2-736,0-1-1217,0-20-1602</inkml:trace>
  <inkml:trace contextRef="#ctx0" brushRef="#br0" timeOffset="1736.0992">20339 1391 9192,'19'-41'1057,"-19"41"1922,0 0-1570,0 0-480,-19 0 384,19 20-544,-22-20-288,-17 39 127,20-18 65,-2 18 32,1 0-417,1-19-160,0 20-192,-3-20 96,22 1 96,22-3-192,-22-18-288,19 21-481,0-21-320,1 20-961,1-20-1506</inkml:trace>
  <inkml:trace contextRef="#ctx0" brushRef="#br0" timeOffset="2049.1172">20397 1648 5829,'0'0'3075,"0"0"-2274,0-21 704,19 21-320,-19 0 128,21-18-640,-1 18-449,-20 0-64,19 0 65,0 0-65,-19 0 224,0 18 129,0-18 95,0 21 33,0-1-1,-19-1 1,0 2-160,19-1-33,-20-2-96,20-18 65,0 21-225,0-21-288,0 20 192,0-20 0,0 21-769,20-2-832,-20-19-1090,19 19-2946</inkml:trace>
  <inkml:trace contextRef="#ctx0" brushRef="#br0" timeOffset="2321.1327">20854 1251 10922,'60'-20'640,"-41"20"1603,1 0-834,-20 20 128,0 19 193,19-20-417,-19 42-352,-19-1-192,-1 0-353,1 18-320,-2 2 0,-18 0 1,-2-21 95,3 0-577,18-19-287,-21 1-1122,3-22-1537</inkml:trace>
  <inkml:trace contextRef="#ctx0" brushRef="#br0" timeOffset="3547.2028">21608 1568 7943,'0'-19'673,"0"-2"2978,0 21-1505,0-20-929,0 20-448,-20 0-449,20 0-31,-19 0-33,-2 0 0,1 20 225,1 20-1,0-20-288,-3 19 32,3 2-95,0-1-226,19-20 290,-20 19-418,20-39 257,0 20-64,0-20 353,20 0-129,-20 0-160,19-20-256,22-1 224,-22 3-353,20-2 289,1-20-224,-20-19 0,21 18 64,-3 1-65,3-19 161,-2-1 64,1 21 64,-1-22 0,-19 23 96,-1 18 192,2 0 129,-21 20-65,0 0-320,0 0 32,-21 0 225,2 20-257,-1 0 192,-19 18-192,18 3 320,-18 0-256,20 17-32,-2-17-32,1 18 64,1-20-96,19 0 161,-19-18-290,19 18 129,0-18-32,0-1 0,0-20-96,19 18-128,-19-18 192,19 0-320,1 0 63,20 0 129,-20-18 64,20-2-32,-20-1 64,19 2 96,-20-1 0,2-1 0,18-18 0,-20 19 32,3 1 32,-22-2 0,0 1 64,19 20-32,-19-18 288,0 18-351,-19 0-33,19 0 224,-22 0 32,3 18 128,-20 2-95,18 1 223,2-2-96,-20 22-127,19-23-225,20 3 0,-21 18 96,21-18-96,21-1-192,-21-20 256,20 18-64,-1 3 192,1-21-448,20 0-384,-20 0-353,18 0-224,-16 0-193,17-21-960,-20 21-2114</inkml:trace>
  <inkml:trace contextRef="#ctx0" brushRef="#br0" timeOffset="3948.2258">22164 1568 8359,'0'-19'2563,"0"19"-609,0 0-1057,0 0 256,0 0-257,0 19-95,0 1-64,0 1 0,0-3-257,0 23-256,0-22-32,0 22-288,-19-23 225,19 3-33,0-1 0,0-20 288,0 0-32,0 0-159,0 0-322,0-20 97,0-1 32,19 21-96,-19-18 256,0-2-288,0-1 192,19 21-64,-19-19 64,20 19-320,-20-20-320,21 20-417,-21 20-769,20-20-1537,-20 0-3684</inkml:trace>
  <inkml:trace contextRef="#ctx0" brushRef="#br0" timeOffset="4147.2372">22422 1609 11498,'0'0'417,"0"0"-161,0 18 1089,0-18 449,0 21-449,-20-1-960,20 20-385,0-20-545,0-2-1825,0 3-5061</inkml:trace>
  <inkml:trace contextRef="#ctx0" brushRef="#br0" timeOffset="4295.2456">22521 1588 13708,'-20'-80'-288,"20"41"1505,0 19-128,0-20-672,0 22-321,0-3-192,0 21-1602,0 0-1281,0 0-832</inkml:trace>
  <inkml:trace contextRef="#ctx0" brushRef="#br0" timeOffset="4516.2583">22542 1508 9096,'0'41'1185,"0"-22"961,0 1-160,0-20-192,0 21-705,0-3-673,0 3-320,0-1-64,0-1 0,0 2 32,0-1 289,19-20 63,-19 0-128,20-20-384,-1 20 353,-19-21-385,19 2 95,3-1-639,-3-1-994,20 3-1761</inkml:trace>
  <inkml:trace contextRef="#ctx0" brushRef="#br0" timeOffset="4913.281">22759 1708 6053,'0'20'929,"19"-20"545,3 0-962,-3 0 673,0 0 128,22-20-1088,-21 20 127,-1 0-32,0-21-160,3 21 33,-3-19 95,0 19-32,-19-20 0,0 20 65,0-21 63,0 3 0,0 18 129,0 0-97,-19-21-128,0 21 321,19 0 224,-22 21 32,3-3-1,0-18 97,-1 41-288,-1-22-257,1 2-384,1 17-32,0-17-128,19-1-897,0-20-192,0 21-641,19-21-1281,0 0-3779</inkml:trace>
  <inkml:trace contextRef="#ctx0" brushRef="#br0" timeOffset="5339.3053">23216 1648 11659,'0'0'832,"0"0"1090,-19 0-416,-2 20 255,-18-20 65,20 40-545,-22-20-608,21-2-257,1 23-160,-2-1-352,1-21 96,20 21 96,-19-20-416,38-20-128,-19 21 63,20-21-191,1 0-33,-2 0 33,20-21 95,-17 1 193,16 1-160,3-21-289,-2 0-192,-1-19-96,-16-1 224,36 1 481,-37-22 224,18 22 224,2-1 609,-22 21 672,20-1 32,-39 0-159,21 21-193,-21 19-385,0 0-704,-21 19 385,-18 0 127,20 22-31,-22 0-65,2-2-192,18 21-160,-18 18 96,-2-19-1249,22 22-1345,0-22-961</inkml:trace>
  <inkml:trace contextRef="#ctx0" brushRef="#br0" timeOffset="6240.3569">21112 2124 11210,'0'-19'256,"0"19"1186,0 0-481,0 0-32,-20 0-97,1 0-319,-2 0-225,21 0 32,-20 0 65,1 0-257,0 0-64,-3 0-64,3 0 0,-1 0 0,1 0 0,-2 0-64,21 0 32,0 0-64,-20 0 0,20 19 160,0-19 96,-19 41 96,19-21 257,-19 19 159,-3 1 1,22-20-65,0 19-223,-19-19-225,19 20 0,0-20 32,-19 0-288,19-1 96,0 1 32,0-20-384,0 21-673,0-21-673,0 0-384,0 0-993</inkml:trace>
  <inkml:trace contextRef="#ctx0" brushRef="#br0" timeOffset="6416.3669">20714 2343 11498,'-19'-20'705,"19"1"993,0 19-417,0 0 416,19 0-511,-19 0-706,20 0-352,1 0 96,-1 0-192,-1 19-224,0 1 352,22-20-960,-22 21-834,1-21-1249,20 19-2338</inkml:trace>
  <inkml:trace contextRef="#ctx0" brushRef="#br0" timeOffset="6710.3838">21112 2304 9705,'0'19'0,"0"1"608,0 1 417,0-2 609,0 1-289,19 19-832,-19-19-257,0 20-128,0-20 64,20-20 224,-20 20 289,0-20 288,0 0 416,0-20-448,0 20-288,0-39-96,0 18-257,21 1 128,-21 1-127,0-21 31,19 21-256,1-2-160,-1 1 0,2 1-288,-1 19-481,-1-20-929,22 20-896,-22 0-2595</inkml:trace>
  <inkml:trace contextRef="#ctx0" brushRef="#br0" timeOffset="7002.4005">21430 2502 10409,'0'-40'-192,"0"20"1217,0 1-160,0-1 384,19 0-64,-19 20-736,19-19-161,3 19-32,-22 0-96,19 0 193,-19 19 95,0 1 1,0 19-97,0-19-64,-19 20-128,19-20 32,-22 20-63,22-40-1,-19 20 0,19-20-32,0 0-320,-19 0-353,19 0-512,0-20-1121,0 20-1794</inkml:trace>
  <inkml:trace contextRef="#ctx0" brushRef="#br0" timeOffset="7479.4277">21687 2304 10698,'20'0'1185,"-20"0"352,0 0-512,0 0 481,0 19-97,-20 1-448,20 1-256,0-2 159,0 1-319,-19 0-33,19 19-384,-19-18-192,19-2 225,0-19-129,0 20 0,0-20 0,19 0 128,0-20-224,1 1-225,1-2 1,-2 1 128,1-19-32,-1 19 128,2 1 0,-1 19 32,-1-21-128,1 21 320,-20 0 192,19 21 0,-19-21-95,0 19-33,0 1 32,-19 0-320,19-1 256,0 1-256,0-20 32,0 21 96,0-21-224,0 0 224,19 0 32,2 0-256,-1 0 160,18-21-96,-16 21 64,-3 0 64,1 0-160,-20 0 288,0 0-128,19 0 192,-19 21-224,0-2-160,21 1-256,-21 0-1634,20 0-2178</inkml:trace>
  <inkml:trace contextRef="#ctx0" brushRef="#br0" timeOffset="7824.4475">22581 2264 15214,'0'0'480,"0"0"161,0 20 960,-20-20 129,20 39-545,0-19-416,-19 20-96,19 0-481,-21-21-64,1 22-192,20-2-96,0-19-417,-19 0-416,19 0-640,19-20-321,-19 0-961,20 0-2018</inkml:trace>
  <inkml:trace contextRef="#ctx0" brushRef="#br0" timeOffset="8075.4618">22858 2284 14349,'-20'0'256,"-18"20"321,16-20 448,-16 19 352,-3 22 129,2-22-674,20 1-223,-3 19-33,3-19 33,19 1-321,0-2 385,19-19 64,3 20-65,17 0-95,1-20-97,-1 0-352,2 20-64,-3-20 161,3 0-225,-21 20-929,-1-20-1281,0 20-2467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4:02:05.9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16825 2800 6021,'0'0'1281,"0"0"33,0 0 95,0 0-352,0 0-96,0 0 64,0 0 96,0 0-352,0 0-385,0 0-64,0-20 65,0 20-33,0 0-32,0-20 1,0 0 31,19 20-64,-19-19 1,0-1 31,0 0-96,0 0-64,20 0 32,-20 0 129,0 1-289,0-1 256,0 0-160,0 0-224,0 0 320,19 0-160,-19 1-96,0-2 64,0 1 0,20 1 0,-20-1 32,0 0-224,0 20 545,0-19-514,21-2 129,-21 21-224,0-20 448,19 20-448,-19-19 256,0-1 289,0 20-706,20-20 481,-20 1-64,19 19 129,-19-21-258,21 21 33,-21 0 32,20-20 32,-1 20 64,-19-19-32,19 19 97,3 0-258,-3 0 129,1-20 0,20 20 0,-20 0 193,18 0-193,-16 0-96,-3 0 96,20 0 192,-18 0-96,-1 0-160,18 0 32,-16 0 160,-3 0-256,0 0 160,22 0 0,-22 0 32,1 0-96,-1 0 128,-19 0 64,20 0-256,-20 0 192,0-20 192,0 20 33,0 0-65,0 0 64,0 0-192,0 0 32,0-21 1,-20 21-258,1-19 290,19 19-321,-20-20 160,1-1 32,19 21-96,-21 0 64,1-18 64,20 18-160,0 0 128,0 0-32,0 0 0,0-20 0,0 20-320,0 0-129,0 0 321,20 20-64,1-20 256,-2 0-288,1 18 192,-1 3-96,1-1 96,1-1-32,-2 2 224,-19-1-352,20 0 256,-20-1-192,0 1 256,0-20-32,0 21 160,-20-21-96,1 0 33,-2 19-65,1-19 0,1 20-96,-1-20 352,1 0-544,-2 20 0,21-20 32,0 0-1057,0 0-801,0 0-1281,21 0-5061</inkml:trace>
  <inkml:trace contextRef="#ctx0" brushRef="#br0" timeOffset="888.0508">17856 2085 6117,'0'-21'3428,"19"3"-930,-19 18-672,0-20-353,0 20-256,0 0-256,0 0-160,0 0-385,0 0 65,0 0-33,0 20 129,0-2 191,0 3 65,0 18-288,-19-18-65,19 19-63,-19-21-225,19 22-224,0-22 64,-20 1 224,20 0-192,0-20-416,0 0 352,0 19 224,0-19-192,0 0-32,0 0-224,0-19 224,20 19-192,-20-20 384,19 0-352,22-20-257,-22 20 513,0-19-128,1 19-32,1-1 0,-1 2 128,-1 19-256,-19 0 128,19 0 32,-19 0 160,0 19 32,0 2 32,0-1-96,0 0 33,0 19-65,0-18-96,0-2 0,0 1 224,0 0-416,0-20 224,22 0-513,-22 0 545,19 0-288,-19-20 352,19 0-160,1 1-64,1-2 288,-2 1-352,1 1 192,-1 19-160,3-20 63,-3 20 65,-19 20 64,19-20 257,-19 19-65,0 1-128,20 1 128,-20-2-224,0 1 385,0-20-546,0 20-255,0-20-257,0 19-896,0-19-481,0 0-608,0 0-2660</inkml:trace>
  <inkml:trace contextRef="#ctx0" brushRef="#br0" timeOffset="1115.0638">18393 1927 10217,'0'0'1281,"0"0"1346,0 0-1154,0 0-576,0 0 96,0 0-384,0 19-289,0 0-32,0 2-256,0-2-64,0 2-480,0-1-1058,0-2-2145</inkml:trace>
  <inkml:trace contextRef="#ctx0" brushRef="#br0" timeOffset="1730.0989">18711 1906 5829,'0'-20'2851,"19"20"-481,-19 0-320,19 0 192,-19 0-737,0 0-416,0-19-32,0 19-384,0 0 128,0 0-193,0 0-383,0 0-161,-19 0 32,19 0-32,-19 0 96,19 0-64,-22 0-64,22 0 32,-19 0-224,19 0 192,0 0-128,-19 0 0,19 0-160,0 0 31,0 0 290,0 0-162,0 19-63,-20 22 224,20-3-128,-21 2 96,2 1 128,-1 18-288,20-19 160,-19 0-64,-3-1 160,3-18-288,19-2 160,0 1 225,-19 0-514,19-20 321,0 19-32,0-19 96,0 0-384,0 0 448,0 0-32,19 0-160,0 0 449,-19 0-738,22 0 578,-3 0-289,-19 0 128,20 20-481,-20-20-576,0 0-608,19 0-545,-19 0-3075</inkml:trace>
  <inkml:trace contextRef="#ctx0" brushRef="#br0" timeOffset="1998.1143">18870 2026 11979,'0'0'544,"0"0"353,0 0 0,-22 20 1089,22-2-320,-19 23-642,19-22-63,-19 22-128,-1-21-224,20 19-545,-21-18 96,21-2-320,0 1-128,-20-20-417,20 0-736,0 0-353,0 0-640,20 0-1410</inkml:trace>
  <inkml:trace contextRef="#ctx0" brushRef="#br0" timeOffset="2530.1447">18928 1886 6982,'0'0'2498,"0"0"-95,0 0-449,0 0-769,0 0-128,0 0 32,21 0-321,-2-19-191,1 19-225,-1 0 33,1-21-161,1 21 0,-2 0-128,1 0 160,-1 0-223,-19 0 127,21 0 160,-21 21-96,20-2 289,-20 1-289,0 20 160,-20 19 65,20 0-193,-21 1-160,2 1-256,19-22 256,0 21 0,0-40-320,0 19 192,0-18-192,0-21 256,0 0-225,0 0 386,0 0 255,0 0 65,0 0-385,-20 0 192,1 0-32,-2-21 161,1 21-289,1 0 352,-1 0-480,20 0-192,-19 0-609,19 0-2338,-21 0-2722</inkml:trace>
  <inkml:trace contextRef="#ctx0" brushRef="#br0" timeOffset="4237.2423">22521 9116 10121,'-20'0'-288,"-19"20"256,-1-1 480,-20 1 321,2 21 480,-43-2 96,2 21-224,0-19-512,-21 17-257,2 3-95,0-3-65,-3 1 0,23-18-160,18-2 32,1 0-128,19 2-288,0-21-577,40 0-833,1-1-1409</inkml:trace>
  <inkml:trace contextRef="#ctx0" brushRef="#br0" timeOffset="4535.2594">22660 9255 9641,'80'-39'576,"-80"39"-480,0 0 769,-20 0 64,-20 19 288,-21 20-64,-16 2 0,-24 18-480,-17 1-129,-22-1-319,1 40-1,1-19 0,-1-20-32,21 0 32,-3-1-95,23-19-65,18-1-64,20 1-417,0-20-255,21 1-610,20-1-768,-2-20-2562</inkml:trace>
  <inkml:trace contextRef="#ctx0" brushRef="#br0" timeOffset="4922.2815">21410 9393 10954,'0'-19'705,"0"19"-609,0 0 32,-21 0 160,2 19 961,-20 22-32,-2 18-32,-19 1-224,2 20-448,-2-2-225,0 3-32,21-22 321,-2-19 128,22-1-385,-1 1 32,40-20-96,-1 1-63,3-1 287,36-20-224,2 18-31,19-18-65,1 0-32,-1 0 32,20-18-64,-20 18-128,20-20-128,-19-1-224,-1 21-866,1-20-1024,-20 1-4420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47.26736" units="1/cm"/>
          <inkml:channelProperty channel="Y" name="resolution" value="28.34646" units="1/cm"/>
        </inkml:channelProperties>
      </inkml:inkSource>
      <inkml:timestamp xml:id="ts0" timeString="2012-02-03T03:54:43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1" timeString="2012-02-03T03:54:49.312"/>
    </inkml:context>
  </inkml:definitions>
  <inkml:trace contextRef="#ctx0" brushRef="#br0">12840 10925</inkml:trace>
  <inkml:trace contextRef="#ctx1" brushRef="#br0">607 9454 6566,'0'0'1857,"0"0"-191,0 0-96,0-20-257,-20 20-609,20 0-159,20 0 160,-20 0-1,19 0-95,-19 0-65,41 0-63,-22 20 95,20-20-95,1 0-97,21-20-31,-23 20-1,22 0 0,0-20-128,20 20-127,-22 0 95,2 0-256,20-21 96,-20 21 0,19 0 32,-21 0 128,2 0-192,0 0-128,-21 0 0,2 0-481,-22 0-160,1 0-31,-20 0-514,21 0-864,-21 0-2210</inkml:trace>
  <inkml:trace contextRef="#ctx1" brushRef="#br0" timeOffset="598.0342">607 9672 5861,'-20'0'320,"20"0"833,-21 0-512,21 0 864,21 0 577,-21 0-320,20 0-224,18 0-129,3 0-160,-2 21-224,21-21-320,0 0 31,19 0-159,1 0-449,-1 0 160,20 0-192,0 0-64,0 0 129,2 0-97,-3-21-32,1 21-128,-19 0 0,-20 0-161,-2-20-383,-17 20-161,-22 0-448,-19 0-353,19 0-1569,-19 0-4132</inkml:trace>
  <inkml:trace contextRef="#ctx1" brushRef="#br0" timeOffset="1225.0701">1440 9196 8968,'-39'0'352,"18"0"1506,21-21-577,-20 21-704,20 0-97,20 0 1,1 0 191,-2 21 289,20-21-192,2 0-32,19 20-321,19-1-96,1-19-159,-22 20 127,22-1-288,-20 2 64,0-1-64,19 0 32,-40 1-32,21-3 32,-41 1-32,1 2 32,1-1-32,-21 0 64,0 1-32,-21-3 192,1 1 129,-18 2-257,-3-1 128,2 1 64,-2-3 97,3 2 95,-3 1-32,2-2-255,-21 1 31,-19 19 64,19-18-320,1-1-64,19 0 32,1 0-449,18-1-383,1 0-546,1 2-1184,0-1-3876</inkml:trace>
  <inkml:trace contextRef="#ctx1" brushRef="#br0" timeOffset="10240.5858">12298 12930 11242,'19'-40'224,"-19"20"897,0 0 513,0 20-321,-19 0-480,19 0-577,0 0 65,0 20 95,-19 0 96,-1 20-63,20 19-129,-21 1-192,2 20-96,-1-21 96,20 20 257,0-39-257,-19 0 128,19-1-480,0-39 384,0 20 128,0-20 321,0-20-961,19 1 736,-19-22-544,20-18 64,-20-1-64,19 1-97,2-20 161,-1-1-96,-1 1-32,-19 19 256,41 1-64,-22 19-128,1 0 160,-20 40 160,19 0 64,2 0 64,-21 40-95,20 0-1,-1 19 256,-19 1-448,19 39 64,-19-20 0,0 21-64,0-21-32,0 1-160,0-41-288,0 1-481,0-21-96,0-19-1121,0 21-3075</inkml:trace>
  <inkml:trace contextRef="#ctx1" brushRef="#br0" timeOffset="10402.595">12317 13248 13837,'0'-20'256,"0"20"0,0 0 833,0 0-96,0 0-192,0 0-513,22 0-192,-3 0-96,1 0-448,20 0-1250,-20 20-2370</inkml:trace>
  <inkml:trace contextRef="#ctx1" brushRef="#br0" timeOffset="10844.6203">12794 13029 12395,'0'0'96,"-19"20"1314,-1 0 223,-1 19-159,2 1-289,-1 19-449,1-18-768,-2 18 449,21 1-353,0-21-96,21-19 64,-2-1-384,1-19 223,-1-19 1,2-1 256,-1-19-224,-1-2 288,1-18-384,-20-1 288,21-18-192,-21 18 192,0-20-288,19 1 96,-19 19 32,20 1 128,-20 19 256,0 40 65,0 0-161,0 19 321,0 22-289,-20 18 192,1 1-192,19 19-320,-21 0 160,21-19-640,0-20 160,21 0-225,-21-1-224,0-19-736,19-20-930,-19 0-1344</inkml:trace>
  <inkml:trace contextRef="#ctx1" brushRef="#br0" timeOffset="11111.6356">12914 13108 8808,'20'-39'1858,"-1"39"736,-19 0 161,19 0-737,-19 19-545,0 22-416,22-2-448,-3 0-193,-19 2-96,20-2-288,-20-19 160,19 20-192,2-40 385,-1 20-161,-20-40 32,19-1 225,0 2-353,3-21 96,16 1 32,-18-1-416,1 0 320,-1 0-288,-1 1-544,0 19-385,1 0-865,1 20-96,-21 0-1538,19 0-5540</inkml:trace>
  <inkml:trace contextRef="#ctx1" brushRef="#br0" timeOffset="11614.6644">13827 12592 17936,'39'-40'33,"2"20"735,-41 1 578,0 19 511,0-20-608,0 20-864,0-20-1,0 20-256,-20-20-96,-1 20-160,21 0 320,-20 0-288,1-20 96,0 20-64,-3 0 128,22 0-256,-19 0 288,19 0-288,-19 0 0,19 20 160,-20 0 192,20 0-352,-21 19 128,2 1 192,19 0-32,-20 20-288,20-1 416,-19 1-160,19 19-160,0 1 128,-22-1-32,22 0 32,-19 1 96,19-1-224,-19-20 352,19 1-608,-20-1 576,-1-18-384,21-2 512,-19 2-480,19-22 416,0 1-31,0-20 223,0 21-576,0-21 737,19 18-609,2-18-224,-1 20-577,-1-20-448,0 0-1474,3 21-2850</inkml:trace>
  <inkml:trace contextRef="#ctx1" brushRef="#br0" timeOffset="12590.7202">14145 12969 10313,'19'-39'1153,"-19"19"1122,0 20-578,0 0-576,0 0-288,0 20 192,-19 0-320,-2 39 320,1-19-513,1 19-31,-1 1-65,-1-21-480,2 21 640,-1-40-544,20 19 385,-19-39-289,19 21-32,0-21 160,0-21-128,0 21-320,19-39 256,-19 0-256,20-2-160,-1-18-65,2-1-95,-1 1 160,19 19-33,-18-19 289,-2 19 32,1 20 0,-20 20 416,19 0 513,-19 20-448,0 20 191,0 19-95,0 21 127,0-20-576,-19 18 96,19 2 1,0-20-193,0-21-481,0 1-31,19 0-674,-19-40-191,0 20 256,0-20-897,0-20-2626</inkml:trace>
  <inkml:trace contextRef="#ctx1" brushRef="#br0" timeOffset="12739.7287">14044 13267 13132,'-39'-19'1281,"39"19"-352,0-20 448,0 20 1,0 0-449,20 0-545,20 0-128,-1 0-416,2 0-96,-2 0-929,1 0-1858,-20 0-5670</inkml:trace>
  <inkml:trace contextRef="#ctx1" brushRef="#br0" timeOffset="12942.7403">14463 13347 14733,'0'39'673,"0"-19"256,-22 0 737,3 20-417,0-20-64,19 19-865,-20-19-768,-1 1 512,21-2-833,-19-19-800,19 0-2339</inkml:trace>
  <inkml:trace contextRef="#ctx1" brushRef="#br0" timeOffset="13233.757">14779 12890 17584,'0'-20'545,"0"20"416,21 0 736,-2-20 33,1 20-417,20 0-768,-1 0-289,2 0-96,17 0-256,-17-20-449,19 20-640,-21 0-705,-20 0-480,22 0-2114</inkml:trace>
  <inkml:trace contextRef="#ctx1" brushRef="#br0" timeOffset="13398.7664">15157 12890 12203,'-39'60'1313,"17"-21"897,-16 1-672,18 0-193,-1-1-832,2 1-225,-1 0-576,1 0 192,-2-1-801,21 1-1474,-20 0-3106</inkml:trace>
  <inkml:trace contextRef="#ctx1" brushRef="#br0" timeOffset="13533.7741">14839 13445 12395,'0'0'2755,"0"0"-1026,0 0 482,0 0-834,19 0 449,-19 0-930,21-19-479,-1 19-417,-1 0 256,1-20-1409,1 20-993,18-20-2915</inkml:trace>
  <inkml:trace contextRef="#ctx1" brushRef="#br0" timeOffset="14371.8221">14800 13466 12363,'0'20'1666,"0"-20"-705,0 0 1377,19 0-833,-19 0-127,39-20-578,-18 20-159,18 0-353,2 0 161,-2 0-834,1 0-864,18 0-865,-17-21-2786</inkml:trace>
  <inkml:trace contextRef="#ctx1" brushRef="#br0" timeOffset="14979.8568">15335 12612 12651,'-20'-40'1154,"20"40"-1315,0-20 1154,20 0 192,1 1 641,-2 19-865,1-20-352,-1 20-609,22 0 608,-22 0-576,1 20 225,-1-20-97,2 39 64,-1 1-32,-1 19 0,-19 1-96,0 40 97,20-1 95,-20 0-544,0 21 416,0-21-32,0-1-32,0 2 64,0-19 321,0-22 31,0 1-64,0-22-191,0 2 351,0 0-63,-20-21-417,1 2 448,-1-1-223,-1-1 63,2-19-608,-20 0 224,18 0 96,-18 0-512,19 0-801,-20-19-1089,20 19-609,20-20-3747</inkml:trace>
  <inkml:trace contextRef="#ctx1" brushRef="#br0" timeOffset="15236.8715">15910 13069 19314,'0'0'769,"0"0"-1154,22 0 1250,-3 0 288,0-20 128,22 20-896,-2 0-193,2 0-448,-3 0-833,1 0-833,21 20-1890</inkml:trace>
  <inkml:trace contextRef="#ctx1" brushRef="#br0" timeOffset="15389.8803">16110 13148 17200,'-60'40'1121,"41"-21"-128,-1 2 352,20-21-864,0 0 95,20 0-416,-1 0-512,22 0-1858,-3 0-2210</inkml:trace>
  <inkml:trace contextRef="#ctx1" brushRef="#br0" timeOffset="15835.9058">16883 12612 14349,'20'0'64,"-20"0"160,-20 0 1282,20 20-257,-19 20-96,-1-1-352,1 1-417,-2 0-512,1 19 416,20-19-544,-19 20 416,0-21-736,19 1-673,0-20-1218,0 19-2465</inkml:trace>
  <inkml:trace contextRef="#ctx1" brushRef="#br0" timeOffset="16094.9206">17220 12592 17040,'41'-20'-257,"-41"40"1122,0 0 64,0 19 1025,-19 1-737,-22 39 224,22-19-704,-41 20-224,21 19-161,-21-20-544,0 1 544,21 0-320,-2-2-32,22-18-288,-1-20-801,20-21-1057,0 2 224,0-21-480,20 0-4421</inkml:trace>
  <inkml:trace contextRef="#ctx1" brushRef="#br0" timeOffset="16441.9405">17242 13049 15278,'19'-40'384,"0"40"289,-19-20 608,20 20-160,1 0-32,-1 0-512,-1 0-513,0 20 641,-19-20-193,22 20-288,-22 0 97,0 19-353,0-19 576,-22 20-576,3 0-32,0-21 160,-22 2 32,2 18 481,20-19-385,-3 0 96,3-1-384,0-19-96,19 21 320,19-1-32,0-20 321,22 19-802,-2-19-31,21 0-865,-19 0-1025,17 0-609,2-19-4900</inkml:trace>
  <inkml:trace contextRef="#ctx1" brushRef="#br0" timeOffset="17188.9832">15951 13287 9096,'0'0'2082,"0"20"-609,0-20 1538,0 0-737,0 0-608,19-20-481,1 20 128,21 0 1,-3-20-770,22 20 353,-21-19-833,2 19 160,-2 0-160,-18 0-576,-2 0-897,1 0-866,-1 0-287,2 19-3107</inkml:trace>
  <inkml:trace contextRef="#ctx1" brushRef="#br0" timeOffset="17547.0037">16011 13129 11755,'0'0'736,"0"0"2115,0 0-545,0-21-416,20 21-673,-1-20-512,22 20-417,-22 0-384,20-19-352,-20 19-2051,22 0-4612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5:29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 8183 7302,'-40'0'737,"40"0"2306,0 0-1185,-20 0-449,20 0-96,0 0-384,20 0-96,1-20-96,-2 20-97,1 0 65,21 0 0,17 0-225,2-20-224,0 20 257,19-20-321,1 20 192,19-20-256,19 20 33,-17-20-65,17 20 96,-19-20-352,1 20 192,-22 0 32,1 0-192,-19 0-481,-19 0-416,-2 0-160,-39 20-609,19-20-1313,-38 0-3843</inkml:trace>
  <inkml:trace contextRef="#ctx0" brushRef="#br0" timeOffset="376.0215">884 8282 10217,'-39'20'256,"20"-20"449,19 0 352,0 0 993,0 0-288,19 0-577,20-20-192,1 20-128,20-20-225,20 20 65,-3-20-257,3 1 1,40 19-225,-21 0 64,21 0-128,-21 0-96,0 0 0,0 0 97,-20 0-290,-19 0 194,0 0-642,-21-21-288,2 21-160,-22 0-320,-19 0-1025,0-19-3524</inkml:trace>
  <inkml:trace contextRef="#ctx0" brushRef="#br0" timeOffset="737.0422">1876 7805 11659,'-19'0'0,"19"0"96,0 0 384,0 0 993,0 0-255,19 0-418,2 0-159,-1 0 0,18 20-129,3 0-224,19 20-63,-21-1-129,21 21 96,-21-20-128,-18-1 0,-2 1 96,1 0 32,-20 0 417,-20-21-1,1 21 33,-22 20-128,3-20-225,-3-1 0,-19-19-192,40 20-64,-18-20 32,16-20-160,3 19-608,0 1-930,-22 20-2306</inkml:trace>
  <inkml:trace contextRef="#ctx0" brushRef="#br0" timeOffset="8738.4998">11684 12672 12972,'0'-40'-545,"0"20"641,0 0 801,0 20 288,0 0-576,0 0-449,0 0 64,-22 20 129,3 19-33,0 1-128,19 20-128,-20 0 32,-1-1-32,2 1 0,-1-1 225,1-19 95,19-20 32,0 0 353,0-20-64,0 0-609,0-20-192,0-20 160,0 0-224,19-19 96,1-1-481,20-20-128,-20 1-95,59-60 479,-19 40 161,20 20 353,-42 19 127,-18 60-64,-20 20 225,0 0 63,0 0-191,0 19-65,0 1 160,-20 39-512,20-19 289,-19 39-354,19-20 290,0 1-257,0-20-289,0-20 33,0-1-545,0 1-800,0-20-1154,0-20-3555</inkml:trace>
  <inkml:trace contextRef="#ctx0" brushRef="#br0" timeOffset="8905.5094">11643 12850 14285,'-19'-39'96,"19"19"673,0 20 96,0 0-33,19 0-383,0 0-353,22-21-96,-21 21 0,20 0-641,-20 0-704,18 21-1602,-16-1-3779</inkml:trace>
  <inkml:trace contextRef="#ctx0" brushRef="#br0" timeOffset="9363.5356">12259 12751 10794,'20'-40'576,"-20"20"-191,0 20 1152,-20 20-160,-1 0 65,2 19-481,-20 2-193,18-2-351,-18 1-225,39 0-128,-20-1 0,20 1-96,0-20 128,20-20 0,-1 20 64,1-40-31,-20 0-322,21-20 97,-2-19 96,1 19-224,-1-19-192,2-21-193,-1 21 0,-1-21 225,0 20 320,22-19 96,-41 39 192,20 21 513,-1-1-321,-19 20 97,0 39-97,-19-19 257,-1 40-417,20-1 129,-19 1-321,-3 0-225,22-1 161,0 1-288,0-21-256,0 1-385,0-20-769,0-20-1313,22 0-2338</inkml:trace>
  <inkml:trace contextRef="#ctx0" brushRef="#br0" timeOffset="9622.5504">12438 12711 7302,'19'-20'4965,"-19"20"-4548,19 20 1697,-19 20-769,0-21-32,0 22-640,0-2-321,0-19-192,0 0 0,0 0 257,0-20-129,22 20 32,-22-20 97,19 0 31,-19-20-192,19-20 161,1 20 63,-1-19-192,3 19 33,-3-1-385,0-18 160,1 19-320,1 0-417,-2 20-896,-19-19-449,20 19-1922</inkml:trace>
  <inkml:trace contextRef="#ctx0" brushRef="#br0" timeOffset="10104.578">13271 12374 16239,'19'-60'416,"-19"40"161,0 20 448,0-19-160,-19 19-481,0-21 257,-1 21-834,-1 0 610,1 0-449,1 0-128,0-19 224,19 19 320,0 0-448,-22-21 128,22 21-128,0 21-128,0-21 128,0 19 32,-19 21 32,19 0-353,-19 20 706,-1-21-513,20 1 288,-21 19-256,2 1 192,-1 20 96,20-1-32,0-19 320,0-1-320,0 1 289,0-1-65,20-19 33,-20 0-161,0-21 64,0 1-160,0 1-64,0-2-32,0 1-96,0-20 288,19 20-31,2-20-225,-1 0-33,-1 0-735,22 0-802,-22 0-1120,20-20-4261</inkml:trace>
  <inkml:trace contextRef="#ctx0" brushRef="#br0" timeOffset="10702.6122">13490 12711 14317,'19'-20'961,"1"1"-801,-20 19 833,-20 0 288,20 19-192,-19 1-96,19 20-416,-21 0-161,1-1-288,1 1-224,-1 0 160,20 0 0,0-1 0,0-39 65,0 20 95,0-20 0,0 0-32,0-20-256,0-19 224,0 19-320,0-20 128,20-20-256,-1 0 64,1 1-161,1-1 417,-2 1-192,20 19 128,-18 20 96,-1 1 96,-1 19 257,0 19 95,-19 1-160,22 20 161,-22 19-1,19-19-448,-19 20 97,0 0-65,20-21-385,-1 1-287,-19-20-641,21 0-385,-21 0-768,20-20-2979</inkml:trace>
  <inkml:trace contextRef="#ctx0" brushRef="#br0" timeOffset="10897.6233">13490 12830 18097,'-21'0'32,"21"0"1025,21 0-128,-2 0 320,1 0-384,-1 0-641,22 0-96,-22 0-32,22 0-192,-2 0-993,-20 0-449,22 20-1088,-22-20-3652</inkml:trace>
  <inkml:trace contextRef="#ctx0" brushRef="#br0" timeOffset="11085.6341">13866 13009 7975,'41'0'6022,"-22"20"-5157,-19-20 1313,0 0-449,0 20-223,0 0-513,0-1-673,-19 1-160,-1 1 64,20-2-480,-21 1-833,1 0-416,20-1-1698,0-19-5542</inkml:trace>
  <inkml:trace contextRef="#ctx0" brushRef="#br0" timeOffset="11487.6571">14224 12552 15566,'0'0'577,"0"0"512,20 0 192,-20 0-96,0 0-352,19 0-257,1 0-608,1 0 225,18 0-674,-20 0-448,22-20-512,-3 20-1186,-16 0-3234</inkml:trace>
  <inkml:trace contextRef="#ctx0" brushRef="#br0" timeOffset="11813.6757">14383 12691 9929,'-40'79'1281,"20"-58"705,1 18-577,-2 1-63,1-20-834,20 20-416,-19-20-128,19-1-256,0 1-673,-20 0-801,20-20-768,0 20 64,0-20 960,-21 20 1410,21-20 833,-19 20 1185,19-20 256,0 0 480,0 0-736,0 0-321,0 19-351,0-19-257,0 0-321,19 0-448,2 0-31,-1 0-161,-1 0-417,22 0-704,-22 0-1281,1 0-5253</inkml:trace>
  <inkml:trace contextRef="#ctx0" brushRef="#br0" timeOffset="12620.7219">14581 12195 12716,'19'0'192,"3"-20"256,-3 20 833,0 0-256,1 0 160,-1 0-512,2 0-257,-1 20-159,-1-1-161,1 2 32,1 19 160,-21 19 33,0 20 543,0 1-639,0-1-65,0-19 416,-21 19-576,21 21 64,0 19-128,0-20 96,0 1 32,21-22 96,-21-18-95,19-1-33,-19-18 352,0-2 545,0-19-353,-19-1 417,-2-19-640,1 21-97,1-21-192,-1 0 224,-1-21-128,-18 21-576,20-19 384,0 19-1441,19 0-513,0-20-1281,0 20-4036</inkml:trace>
  <inkml:trace contextRef="#ctx0" brushRef="#br0" timeOffset="12935.7399">15137 12791 16367,'0'0'512,"0"-21"930,0 21-257,0 0-32,20 0-160,-1-19-993,2 19 96,-1 0-32,-1 0-320,22 0-961,-22 19-801,20-19-2851</inkml:trace>
  <inkml:trace contextRef="#ctx0" brushRef="#br0" timeOffset="13079.7481">15217 12890 15342,'-60'40'961,"40"-20"-256,20-20 416,-19 0-128,19 0-417,19 0-288,1 0-672,20 0-1666,-1 0-6118</inkml:trace>
  <inkml:trace contextRef="#ctx0" brushRef="#br0" timeOffset="13668.7818">15951 12453 11050,'0'-20'929,"0"20"1409,0 0-192,0-20-897,0 20-608,0 20-385,0-20 257,-19 20-161,19 20-160,-22-20 96,22-1-448,-19 21 160,19-20 0,-19 20-480,19-21-353,0 21-961,-20-20-1409,20 0-3651</inkml:trace>
  <inkml:trace contextRef="#ctx0" brushRef="#br0" timeOffset="13945.7977">16387 12314 14830,'0'0'-193,"0"20"898,-19 0 865,-1 20 95,-1-1-640,2 1 0,-1 0 96,1 19-480,-22 1-481,-19 19 352,21 1-319,-21-1 95,22 1-544,-3-21 448,2 1 0,20-21-576,-3 1-930,3-20-319,0 0-1314,19-20-3587</inkml:trace>
  <inkml:trace contextRef="#ctx0" brushRef="#br0" timeOffset="16272.9308">16308 12910 9769,'0'-20'768,"0"20"674,19-20 576,-19 20-737,21 0-320,-1-20-256,-1 20-129,0 0-31,3 0-193,17 0-256,-20 0 0,2 0 0,-21 20-96,20 0 64,-20 0-224,0 0 480,-20 0-63,20-1-546,-21 1 610,2-20-225,-1 0 32,20 20-480,0-20 544,0 0-160,0 0-96,0 0 32,20 0-417,-1 0 481,2 20 257,-1-20-257,-1 20-417,0 19 449,-19 2 417,0-2-353,-19 0 448,0-18-127,-1-1 576,-1-1-577,2 1 257,-1-20-897,-21 0 608,41 0-736,-19 0-129,0 0-447,19-20-642,0 20 1,0 0-1795,19-19-5796</inkml:trace>
  <inkml:trace contextRef="#ctx0" brushRef="#br0" timeOffset="16702.9554">16645 12969 11498,'0'-19'769,"0"-1"1569,0 20-320,21-20-448,-1 20-545,-1-20-257,22 20-447,-22 20 544,20-20-449,-18 20-192,18 0 161,-20 19-161,1-19-96,-20 20-384,0-1 448,0-19 256,-20 1-384,1 18-96,-1-19-32,-20-1 64,20 22-160,-18-22 256,-3-19-448,22 20 160,-1-20 544,20 20-192,20-20 705,-1 0-481,22 0 353,17 0-449,2-20 1,0 20-129,19 0 64,-40-20-288,21 20-64,-21 0-1057,2 0-929,-22 0-1602</inkml:trace>
  <inkml:trace contextRef="#ctx0" brushRef="#br0" timeOffset="19035.0888">15137 12770 7399,'0'0'864,"0"0"386,0 0 383,0 0-95,20 0-1,-20 0-256,19 0-256,2 0-128,18-19-192,-20 19-129,3 0-159,16 0-257,-18-20 448,1 20-768,-2 0 448,20 0-384,-39 0 160,20 0-160,1-20-192,-21 20-1217,19 0-1474,-19 0-3812</inkml:trace>
  <inkml:trace contextRef="#ctx0" brushRef="#br0" timeOffset="19562.1189">15137 12989 6790,'20'20'1730,"-20"-20"223,19 0 674,2-20-1026,18 20-63,-20-20-545,22 20-353,-22-19-191,22 19-97,-22 0-224,1 0 97,19-20-546,-18 20 353,-21 0-1217,19 0-2306</inkml:trace>
  <inkml:trace contextRef="#ctx0" brushRef="#br0" timeOffset="25286.4463">14085 13148 5893,'0'0'1025,"0"20"0,0-20-96,0 0-256,0-20 31,0 20-63,0 0-97,0 0 33,0 0 224,0 0-97,0 0 97,0 0 32,0 0-161,0 0-255,0 0-129,0 0 321,0 0-33,19 0-159,1-19-33,1 19-96,-2 0-63,20 0-65,-18 0 128,18 0-256,-19 0-64,1 0 64,-2 0-32,1 0-384,-1 0-609,2 0-1762,-21 0-4548</inkml:trace>
  <inkml:trace contextRef="#ctx0" brushRef="#br0" timeOffset="25889.4808">14383 12612 5829,'0'-20'1249,"0"20"0,0 0-192,0 0 321,0 20-65,0-20-224,0 20-64,-21-1-128,21-19-481,-19 21-288,19-2-32,0-19-64,-20 20-96,20 0-512,0 0-2147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6:0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 9414 7751,'-22'0'2114,"22"0"-96,-19-21-449,19 21-832,0 0-545,0 0 545,19 0 0,-19 21-97,41-21-95,-22 0 95,41 0 33,1 0-97,-3 0-479,21 0 63,1 0-32,18 0 32,3 0-32,-2 0-128,19-21 192,-17 21-288,-2-19 64,0 19-32,-39-18-128,-2 18-577,-17 0-256,-22 0-480,0 0-321,-19 0-512,0 0-3684</inkml:trace>
  <inkml:trace contextRef="#ctx0" brushRef="#br0" timeOffset="315.018">845 9512 10954,'-60'41'-481,"40"-41"385,1 0 224,19 0 833,0 0 705,19 0-193,20 0-63,2 0-97,19 0-288,-2-20-385,22 20 353,18 0-800,3 0 31,-2 0 64,0 0-320,21 0 256,-21 0-288,-20 0 192,1 0-512,-1-21-161,-40 21-383,2 0-482,-22 0-255,0-19-642,-19 19-2945</inkml:trace>
  <inkml:trace contextRef="#ctx0" brushRef="#br0" timeOffset="632.0361">1719 9136 12555,'-41'0'-320,"22"-20"0,19 20 320,0 0 352,19 0 161,1 0-65,20 20 129,-1-20-129,2 19 64,-2 1 65,1 21-97,-1-22 33,-20 20-129,3 22 257,-3-22-65,0 21 1,-19-19 0,0-4 127,-19-16 33,19-1-417,-19 1-96,-22-3-63,2 23-65,-21-2-64,0-18-321,-19 18-896,20-19-1377,-20 20-5350</inkml:trace>
  <inkml:trace contextRef="#ctx0" brushRef="#br0" timeOffset="2309.1321">11821 12275 8359,'-19'-40'0,"19"0"673,0 20 2114,0 0-801,-19 20-289,19 0-576,0 0-800,0 20-161,0 0 352,-20 39 97,-1 1-161,2-20 33,19 19-289,-20-19 0,1 20-160,-3-1 160,-16 1-256,38-1 192,-20-19 96,20-20-63,-21-20 255,21 0-224,0-20-256,21 0-128,-21-19 160,20-1-288,-1 0-97,22-39 1,-2-1-65,21-19 193,0 0 192,-2 19 96,-18 41 32,-1 18 128,-19 21-64,1 0 193,-21 21 223,19 18-448,-19 20 288,-19 21-63,-2 0 383,21-21-608,-20 1-128,1-21 96,19 21-160,-20-1-384,20-19 31,0 0-576,-21-20-640,21-1-1314,0-19-4837</inkml:trace>
  <inkml:trace contextRef="#ctx0" brushRef="#br0" timeOffset="2470.1413">11684 12592 15118,'0'-40'0,"0"20"32,19 20 929,1 0-321,-1-19 97,2 19-481,18 0-128,-20 0-128,22 0-288,-22 19-673,20-19-864,2 20-2948</inkml:trace>
  <inkml:trace contextRef="#ctx0" brushRef="#br0" timeOffset="2912.1665">12317 12374 14477,'0'0'-64,"-19"20"673,0 19 512,-1-19 576,-1 20-511,-18 19-354,20 1-672,-22-21-95,41 21 95,-19-40-192,19 19 128,19-39 64,1 0-160,-20 0 32,21-19-224,-2-21 128,1 1-289,20-21 353,-20-20-320,-1 1-257,22-40-127,-22 20 159,1 19 353,-1 20 192,2 21 64,-21 19 353,0 20 383,0 0-127,0 20-609,-21 0 352,2 20 161,-1 39-193,1-20 481,-3 1-897,3 0 288,19-21-31,0 1-546,0-20-63,0 20-801,0 19-160,0-19-898,19-20-1728,-19-1-2211</inkml:trace>
  <inkml:trace contextRef="#ctx0" brushRef="#br0" timeOffset="3158.1806">12438 12433 11082,'19'-20'673,"0"20"576,-19 20 480,0 0-415,0 20-193,-19-1-353,19 1-511,19 0-129,-19-1-32,22-18 0,-22-2 417,19-19 287,0 0-383,-19-19-161,20-2-64,-1 2-64,3-21-64,-3 0 0,0 1-64,1 19-448,1-20-97,-21 0-800,19 21-1025,1-1-2883</inkml:trace>
  <inkml:trace contextRef="#ctx0" brushRef="#br0" timeOffset="3626.2074">13211 12076 16399,'0'-40'224,"0"40"385,0-20 448,-20 20-320,20-20-353,-19 20 192,0-20-640,19 20 192,0 0 289,-22-19-769,22 19 768,0 0-961,-19 0 674,19 19-258,-19-19 386,-1 20-417,-1 0-33,2 20-287,-1-1 672,1 21-608,-3 20 608,-16-21-288,18 21-32,-1-21 96,21-19 224,-19 0-288,19-1 192,-20 21 96,1 0-96,19-21 32,0 1-32,-21 0-32,21-20-64,0-1 64,0 1 97,21 0-97,-21 0 128,19 0 224,1-20-448,-1 20 96,2-20-32,-1 0-96,-1 0-640,0 0-706,3-20-2241</inkml:trace>
  <inkml:trace contextRef="#ctx0" brushRef="#br0" timeOffset="5447.3115">13370 12413 10730,'19'-19'224,"-19"-1"641,0 0 576,0 40 64,0-20 1,0 20-513,-19 19-160,19-19-129,-20 20-159,20-1-161,-19 1-256,-2 0 0,1-1 129,20 1-129,-19-20 64,19 0 256,0-20-287,0 0-1,0-20-320,0-19 192,0-1-289,19 0 97,-19 0-160,41-39 0,-2 0 127,1-1-63,-1 20-192,2 20 768,-22 21-384,1-1 128,-20 20-256,19 20 384,-19 20 449,0 0-481,0 19 224,-19 1-256,19-1 353,-20-19-289,20-1-224,0 21 192,-19-20-320,19 0-96,0-21-321,0 1-704,0 0-417,0-20-1281,0 0-5060</inkml:trace>
  <inkml:trace contextRef="#ctx0" brushRef="#br0" timeOffset="5595.32">13331 12532 14990,'0'-19'32,"0"19"1121,19 0-192,1-20-128,-1 20-417,2 0-288,18 0-32,-19 20-352,20-20-1089,-1 19-2307</inkml:trace>
  <inkml:trace contextRef="#ctx0" brushRef="#br0" timeOffset="5786.3309">13748 12711 15214,'0'59'673,"-20"-38"-385,20-1 1281,-21-1-416,2 21-160,-1-20-800,20 0-193,-19-20 0,19 20-449,0-20-864,0 0-1474,0 0-3331</inkml:trace>
  <inkml:trace contextRef="#ctx0" brushRef="#br0" timeOffset="6216.3555">13967 12275 13997,'19'-21'897,"0"21"1281,1-19-961,-1 19 64,22-21-160,-22 21-961,22 0 417,-2 0-801,1 0 576,-20 0-736,19 0 159,-18-19-768,-2 19-608,1 0-1122,-20 0-2658</inkml:trace>
  <inkml:trace contextRef="#ctx0" brushRef="#br0" timeOffset="6549.3746">14224 12294 11338,'-40'60'833,"20"-20"-224,1-21 1280,-2 1-607,21 0-97,-20 0-801,1 0-384,-1 0-64,-1 19-224,2 1-545,-20-20-608,20 19-193,-3 1 289,3-20 768,0 0 417,-1 0 320,-1-20 769,21 0 609,-20 0-129,20 0-96,0 0-128,0 0 0,20 0-192,-20-20-96,21 20-288,18 0-193,-20 0-288,22-20 0,-22 20-96,20 0-224,2 20-480,-22-20-738,22 0-800,-22 0-2626</inkml:trace>
  <inkml:trace contextRef="#ctx0" brushRef="#br0" timeOffset="6805.3892">14323 12632 13837,'0'0'288,"0"0"1025,0 19 481,-19 2 0,-2-2-641,21 21-321,-20-1-511,1-18-129,-1 18-192,20 1 128,-21-20-64,21 0-480,0 0-481,0-20-96,0 0-384,0-20-1602,21 20-4324</inkml:trace>
  <inkml:trace contextRef="#ctx0" brushRef="#br0" timeOffset="6995.4001">14323 12632 13805,'20'0'960,"-20"0"-159,0 0 737,19 0-417,-19 0-160,21 0-545,-1 0-128,-1 0-192,0 0-288,22 0-865,-22 0-256,1 0-993,1 0-4549</inkml:trace>
  <inkml:trace contextRef="#ctx0" brushRef="#br0" timeOffset="7147.4088">14362 12711 9480,'-39'20'4805,"39"-20"-4453,0 20 1314,0-20-609,20 0 32,-1 0-833,2-20-352,-1 20 64,-1 0-1217,22-20-2210</inkml:trace>
  <inkml:trace contextRef="#ctx0" brushRef="#br0" timeOffset="7752.4434">14699 11976 10441,'0'-19'2275,"0"-2"-2019,0 21 929,21-19-224,-1 19 576,-1 0-672,1 0-256,1 0-225,-2 0-192,1 19 129,-1-19-97,-19 40 224,21-20-640,-21 40 448,0 0 129,0 19-385,0 1 160,-21 19-96,21-20-352,-19-19 704,19-1-544,0 1 128,0 19 96,19-20-64,-19 21 0,21-40 64,-21 0 64,20-1 321,-20 1 448,0-40-161,0 20-255,-20-20-1,20 0-191,-21 0-257,2 0 256,-20 0-480,18 0 128,1 20-160,1-20-545,-22 0-993,22 0-992,-1 0-4165</inkml:trace>
  <inkml:trace contextRef="#ctx0" brushRef="#br0" timeOffset="8934.511">15277 12394 16335,'0'0'769,"19"0"-1090,-19 0 1058,19 0 32,22 0 288,-2 0-673,0-20 129,1 20-385,-1-20-224,-18 20-609,18 0-352,-19 0-1409,-20 0-2979</inkml:trace>
  <inkml:trace contextRef="#ctx0" brushRef="#br0" timeOffset="9084.5196">15356 12513 14926,'-21'0'-128,"21"19"768,0-19 193,21 0-64,-2 0-609,1 0-384,19 0-1474,1 0-4676</inkml:trace>
  <inkml:trace contextRef="#ctx0" brushRef="#br0" timeOffset="9573.5476">16189 12135 9256,'0'-40'769,"0"40"1089,0 0 160,0 0-225,0 0-800,0 0-576,0 21 31,-21 18 129,21-19-129,-19 40-128,-1-20-127,20-1-65,-19 1-320,0 0 576,19-21-608,0 1-193,-22 0-416,22 0-544,0 0-769,0 0-1730</inkml:trace>
  <inkml:trace contextRef="#ctx0" brushRef="#br0" timeOffset="9877.5649">16705 11976 13548,'41'-40'257,"-41"40"127,0 0 481,0 0 320,-22 40-96,-16-20 256,18 40-736,-40 0 576,19-1-288,-17 20-513,-2 21 481,0-21-673,0-19-192,41-21 577,-20 1-641,-2 20-65,2-20 129,-1-1 193,1 1-642,20-21-928,-3 2 480,22-1-897,0-1-640,0-19-2627</inkml:trace>
  <inkml:trace contextRef="#ctx0" brushRef="#br0" timeOffset="10218.5844">16507 12453 13292,'20'-20'1506,"-1"20"-1090,-19 0 705,0 0 577,0 0-513,-19 20 64,19 20 96,-20-1-256,-1 1 0,2 0-768,-1 20-97,1-21-288,-3 1 448,22 0-352,-19-1-224,19-19-417,0 0-1088,0 0-225,0-20-416,19 0-2915</inkml:trace>
  <inkml:trace contextRef="#ctx0" brushRef="#br0" timeOffset="10547.6033">16606 12811 14317,'-19'-41'192,"19"22"929,0-1-96,0 0 224,19 0-480,0 1-224,1-21-321,21 40 32,-22-20-32,0 20-128,3 0 65,-3 0-1,0 20-160,-19-1 224,0 21 320,0-20-95,-19 20-161,0-21 385,-3 22-481,3-22 64,-20-19 0,18 20-288,-18-20 32,20 0-384,-3-20-321,3 20-544,0 0-737,19-19-864,19-1-4197</inkml:trace>
  <inkml:trace contextRef="#ctx0" brushRef="#br0" timeOffset="10956.6267">16903 12592 12363,'40'-20'801,"-20"0"1569,-1 0-832,2 20-1,18-19-704,-20 19 0,3 0-33,-3 0-159,1 0-225,-1 19 1,2 1-65,-21 0-32,0 0-63,-21 20-1,2-21 224,-1 2-704,-21 18 641,22-19-481,-20 0-97,-1-1 386,1 2-33,18-21-320,21 20-65,0-20 129,0 0 545,21 0-257,18 0-96,1 0-128,-1-20 96,21 20-128,-21 0 192,2 0-256,-3 0-576,-16 0-225,-3 0-1313,0 0 544,-19 0-1601,0 0-5061</inkml:trace>
  <inkml:trace contextRef="#ctx0" brushRef="#br0" timeOffset="11311.647">17538 12413 15790,'41'-19'417,"-41"19"384,19 0 224,-19 0 288,-19 0-384,19 19 160,-21 1-801,1 20-32,-19 0 321,20-1-65,-2-19-159,1 0-321,1 0 288,19 0 256,0-1-415,0 2 223,19-21-224,1 0-224,1 0 320,18 0-448,0 0 192,1 0-512,-1 0-161,-18 0-640,18 0-161,-19 0 129,-20 0-1313,21 0-3652</inkml:trace>
  <inkml:trace contextRef="#ctx0" brushRef="#br0" timeOffset="11554.6609">17717 12532 15438,'0'0'897,"0"0"1281,-20 20-128,20 0 384,-19 0-960,-1 20-577,-20-21-417,20 21-256,1-20-128,-2 20-32,21-21-96,0 2-1025,-20-21-1569,20 20-1026,0-20-6501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6:37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5560 5829,'0'0'1217,"0"0"225,0 0-1,0 0-128,0 0-128,0 0-128,0-18-64,0 18 0,0 0-224,0 0 0,0 0-225,0 0-31,0 0-289,0 0-32,0 0 96,0 18-256,0-18 385,0 21 255,0-21-415,0 20-321,0-20 288,0 19 320,0 2-416,0-21 193,0 18-193,0-18-352,0 20 352,0 1 0,0-1 224,0-20-576,0 19 320,0 2 160,0-21-64,0 19-320,0 1 160,0-20-224,0 20 577,19-20-385,-19 20 64,0-20-64,20 21-289,-20-21 514,19 0-386,-19 19 225,21-19 321,-21 0-385,20 19 64,-20-19 160,19 0-256,1 20 192,1-20-320,-2 0 256,1 0 0,-1 0 0,2 20 161,-1-20-65,18 0-160,-16 0-288,-3 0 512,20 0 0,-18 0-352,-1 0 128,18 0-224,-16 0 512,16 0-480,-18 0 384,20 0-352,-20 0 352,19 0-64,-18 0-256,18 0 288,-20 0-480,22 0 480,-22 0-192,22 0 193,-22 0-514,20 0 674,-18 0-706,-1 0 642,18-20-257,-16 20 0,-3 0-161,1 0 162,-1 0 95,22 0-417,-22 0 289,0 0 321,3 0-417,16 0-97,-18 0 418,-1 0-193,3-20 128,16 20-320,-18 0 320,1 0-545,-2 0 353,1 0 64,20 0 353,-20 0-738,-1 0 321,22 0 289,-22 0-321,1 0-129,20 0 386,-20 0-418,-1 0 418,0 0-193,3 0-225,17 0 514,-20 0-642,2 20 385,-21-20 321,20 0-353,-1 20-64,-19-20-257,19 0 546,-19 21-33,0-21-320,0 20 224,0-20-289,0 0 610,0 0-641,0 18 672,0-18-416,0 0 128,0 0-288,0-18 160,0 18-128,0 0 256,0 0-192,0-20-128,0 20 32,0-21-353,22 21 706,-22 0-642,19 0 706,0-20-738,1 20 417,1 0 320,-1 0-352,-1-20 32,0 20-352,1 0 576,20 0-256,-20 0 224,-1 0-320,22 0 0,-22 0 384,22 0-128,-22 0-96,20 0-288,2 0 256,-22 0 256,22 0-224,-2 0 64,-20 0 128,22 20-512,-22-20 704,22 0-352,-3 0-64,-18 0-64,21 0 160,-3 0 97,3 0-129,-22 20-417,20-20 802,2 0-578,-2 0 226,1 0-258,-1 0 225,2 0-32,19 21 449,-21-21-609,1 0 192,-1 0 160,2 0-224,-3 0 0,23 0-192,-23 0 576,3 0-384,17 0 64,-17 20-384,-2-20 352,21 0 32,-20 0 0,-1 0 224,21 0-256,-21 0 0,21 18 160,-19-18-288,-2 0-128,1 0 608,-1 0-416,-20 0 128,22 0-96,-2 0 32,-18 0 0,18 0 96,0 0 0,-18 0-192,18 0 288,-20 0-192,22-18-32,-2 18 64,-18 0 64,18-20 64,-20 20-127,2-21 63,-1 1-64,18 0 96,-38 1-224,22 0 544,-3-2-352,1 1-192,-20-20 256,19 21-448,2-21 672,-21 20-352,20-21-160,-20 23-32,19-3 128,-19 2 320,19-1-512,-19 20-513,0-21-159,0 21-866,0 0-1153,0 0-5221</inkml:trace>
  <inkml:trace contextRef="#ctx0" brushRef="#br0" timeOffset="1141.0652">11763 6375 10025,'20'0'929,"-20"0"1473,0 0-768,0 0 384,0 0-321,0 0-1024,0 0-33,-20 0-127,-1 0-1,2 0-383,-1 0 159,1 0-96,-3 0-96,-16 0 0,18 0-32,-20 0 32,20-20-160,1 20 192,-2 0-288,1-19 288,20 19-512,-19 0 544,19 0-192,0 0-641,0 19 738,0-19-65,0 20 96,0 21 192,0-2-480,0 0 608,0 2-64,0-2-159,-20 21-65,20-21-64,0 1 32,-21-20-448,21 0 223,0 0-159,0-1-96,0-19-225,0 0-512,-19 0 96,19 0-768,0 0-994,-20-19-1729</inkml:trace>
  <inkml:trace contextRef="#ctx0" brushRef="#br0" timeOffset="1288.0736">11325 6673 8904,'0'-19'2723,"0"19"-225,0 0-1185,20 0-128,-20 0-480,0 0-161,21 0-287,-2 19-129,1 1 0,-1-20-192,2 20-449,-1-20-1088,19 20-2435</inkml:trace>
  <inkml:trace contextRef="#ctx0" brushRef="#br0" timeOffset="1487.085">11783 6554 12139,'0'39'769,"-20"-18"608,20-1 385,-21 19-481,21-19 96,-19 20-1056,19-20-129,0 19-545,19-19-768,2-20-993,-1 0-1249</inkml:trace>
  <inkml:trace contextRef="#ctx0" brushRef="#br0" timeOffset="1621.0927">11862 6535 6309,'-19'-41'1538,"19"21"832,0 20-1537,-22-19 96,22 19-993,0 0-1858,0 19-1217</inkml:trace>
  <inkml:trace contextRef="#ctx0" brushRef="#br0" timeOffset="1927.1102">11862 6535 6470,'79'58'1441,"-79"-37"1570,0-21-1153,0 20 63,20 0-575,-20-1-706,0 21-383,0-20-161,19 0-32,-19 0-32,0-20 64,0 0 96,0 0 609,0 0-129,-19 0-415,19-20 479,0 0-191,19 0-289,-19 0 32,20 0-95,-20 1-33,21-1-96,-2 20-288,1 0 127,-1 0 354,2 0-930,-1 0-288,-1 0-416,1 20-1218,1-20-2690</inkml:trace>
  <inkml:trace contextRef="#ctx0" brushRef="#br0" timeOffset="2250.1287">12498 6574 11755,'0'-20'1441,"-22"20"769,3 0-480,19 0-641,-19 20 384,-1-1-992,-1-19-1,21 21-288,0-1-288,0 0 160,0 19 160,21-19-320,-21 0 224,20 0-416,-1 0 705,-19-20-353,0 19 64,0 1 160,-19-20-96,19 20 321,-20-20-321,-1 0 32,2 0-64,-1 0-384,1 0-481,19-20-608,-22 20-417,22 0-1569,22-20-3651</inkml:trace>
  <inkml:trace contextRef="#ctx0" brushRef="#br0" timeOffset="2514.1438">12835 6297 10441,'19'-21'2563,"-19"21"-930,0 0 353,0 0-256,0 21-673,-19-2-288,19 20 320,-21 22-32,1-3-673,1 3-160,-1-3 321,-1 3-834,2-2 578,19-19-642,0-1-608,0-19 289,0 0-1122,19 0 321,2-20-1154,-21 0-2882</inkml:trace>
  <inkml:trace contextRef="#ctx0" brushRef="#br0" timeOffset="2663.1523">12695 6654 13869,'-19'-20'1665,"-2"0"1378,21 20-1441,0 0 191,0 0-1280,21 0-417,-21 0-64,39 0-192,-20 0-161,22 20-1536,19-20-1763</inkml:trace>
  <inkml:trace contextRef="#ctx0" brushRef="#br0" timeOffset="3173.1815">13786 6336 7302,'22'-60'1314,"-3"40"2145,-19 20-833,0-20-800,0 20 64,0 0-1089,0 0-193,0 20-416,-19 0 641,19 20-256,-22 19 192,3-18-257,0 17 0,-1 3-383,-1-22 287,2 21-288,19-21 0,0-19-256,0 20 320,0-20-288,0-20-320,19 20-481,2-20-416,-1 0-545,-1 0-1121,0-20-5285</inkml:trace>
  <inkml:trace contextRef="#ctx0" brushRef="#br0" timeOffset="3359.1921">13707 6554 12748,'-39'0'1057,"20"0"2402,19 0-1569,0 0-289,0 0-320,0 0-1185,0 0-384,19 0 480,1 20-288,20-20 0,-20 0-961,18 0-672,3 19-1667,-2-19-6629</inkml:trace>
  <inkml:trace contextRef="#ctx0" brushRef="#br0" timeOffset="3533.2021">13967 6593 13933,'0'0'1217,"0"0"897,0 0-1345,19 0-129,0 0 1,1 21-353,20-21-384,-1 0-32,-19 0-609,20 0-1281,-1 0-2274</inkml:trace>
  <inkml:trace contextRef="#ctx0" brushRef="#br0" timeOffset="3964.2267">14441 6297 13196,'0'0'1441,"0"19"-31,-19 1-257,19-1 448,-19 21-319,-1 0-65,-1 19-545,2-18-223,19 17-545,-20 3 352,1-22-288,19-19-256,-21 0 576,21-20-416,0 0 320,21 0-288,-21-20-32,19-20 32,1 21 128,-1-21-225,22 19-223,-22 2 160,0-1 224,3 20-32,-3 0-417,0 0 481,-19 20 353,0-1-417,0 22 256,0-21-256,-19 19 192,0-19 96,-3 0 64,3 0 289,0-20-129,-1 0-127,-20 0-129,20 0-128,20 0-32,-19 0-352,19-20-673,0 20-737,0 0-1249,0-20-3235</inkml:trace>
  <inkml:trace contextRef="#ctx0" brushRef="#br0" timeOffset="4149.2373">14622 6614 9769,'-22'20'5797,"22"0"-4451,-19-1 415,19 21-736,0-20 160,0 0-896,0 0-450,19-20-479,3 19-1218,-22-19-2850</inkml:trace>
  <inkml:trace contextRef="#ctx0" brushRef="#br0" timeOffset="4280.2448">14779 6593 15022,'0'-58'192,"0"38"1698,-20-1-1570,20 1 192,0 20-255,0 0-610,0 0-1825,0 0-2626</inkml:trace>
  <inkml:trace contextRef="#ctx0" brushRef="#br0" timeOffset="4581.262">15197 6177 12908,'0'-20'1761,"0"20"1,0 20-801,0 0 544,-21-2 1,2 23 191,-1 0-736,-21 17 0,22 3-128,-20-3-641,-1 3 193,1-22-161,18 21-352,21-21-193,0 1 1,0-20-737,21 0-128,-2-20 160,20 0-512,2 0-1442,-22-20-4773</inkml:trace>
  <inkml:trace contextRef="#ctx0" brushRef="#br0" timeOffset="4754.2719">15038 6455 14381,'-40'0'1313,"40"-20"1698,0 20-1377,0 0-577,19 20-32,2-20-577,18 0-128,2 19-191,-2-19-450,1 20-447,-1-20-1378,-20 21-2435</inkml:trace>
  <inkml:trace contextRef="#ctx0" brushRef="#br0" timeOffset="5386.3081">11821 7507 14637,'-19'0'417,"19"-19"1985,-19-1-1409,19 0-192,19 0-257,-19 0-159,41 20-289,-22-20 480,0 20-544,20 0 96,-18 0 1,18 20 95,-19 0-192,-20 20 128,21-1 0,-21-19 128,-21 20 321,1-20 160,1-20-65,-22 20-31,22-20-481,-20 0-64,-2 0-64,3 0 64,-3-20-672,22 20-129,19-20-864,0 20-545,0-20-1345,19 0-6887</inkml:trace>
  <inkml:trace contextRef="#ctx0" brushRef="#br0" timeOffset="5743.3285">12575 7229 12812,'22'-19'1121,"-22"-1"1281,0 20-897,-22-20-736,-17 20 416,20 0-704,0 0-33,-3 20-64,-16-20-255,18 0 95,20 0-128,-21 20 64,2-20-352,19 19 512,-20-19-416,20 20 384,-19 0-224,19 20 289,-22-20 159,22 20 1,-19 19 31,19-19 33,-19-1-33,19 1-416,0 0-128,-20-20 32,20 19-32,0-39-256,0 20-320,0-20-1026,0 0-384,0 0 193,0-20-1058,0 20-5221</inkml:trace>
  <inkml:trace contextRef="#ctx0" brushRef="#br0" timeOffset="5907.3379">12139 7448 14125,'0'-20'1025,"0"20"1281,0-20-833,0 20-31,20 0-385,1 20-641,18-20-160,-20 0-159,22 20 63,19-20-1153,-21 0-1089,21 20-3427</inkml:trace>
  <inkml:trace contextRef="#ctx0" brushRef="#br0" timeOffset="6373.3645">13172 7587 16239,'-41'-20'673,"22"0"800,19 0-384,0 0-641,19 1 513,3-21-352,-3 20-321,0 0 193,22 20-321,-21-20-64,18 20 0,-18 20 0,1 0-32,-2 0 64,1 20 0,-20-21 129,0 21-65,-20-20 160,1 0-96,-2-20 1,1 20-1,-18 0-224,18-20 32,-1 0-320,1 0-97,20-20-640,-19 20-352,19-20-385,19 20-864,1-20-2627</inkml:trace>
  <inkml:trace contextRef="#ctx0" brushRef="#br0" timeOffset="6621.3787">13509 7388 12940,'0'20'961,"-19"0"1633,19 20-960,0-20-193,0 19-128,0-19-576,0 0 0,19-20-321,20 0 32,-18 20-127,-1-40 191,18 20-255,-16-20-193,-3 0 192,1 0-416,-1 1-161,-19 19-543,0-20-322,0 0-831,21 20-258,-21-20-1921</inkml:trace>
  <inkml:trace contextRef="#ctx0" brushRef="#br0" timeOffset="6905.3949">14065 7110 10666,'20'-19'2242,"-20"19"-224,0 0-481,0 0-288,0 19 32,-20 1-320,-1 20-96,2 0 128,-1-1-288,1 21-129,0 0 33,-3-1-417,3-19 0,19 19 0,0-19-320,0 0 96,0-20-384,19-1-353,3 1-416,-3-20 64,0 0-192,1 0-481,-1-20-1377,2 1-3972</inkml:trace>
  <inkml:trace contextRef="#ctx0" brushRef="#br0" timeOffset="7049.4032">13846 7348 12491,'-19'0'1634,"0"-19"768,19 19-1953,19 0 383,0 0-415,22 19-321,-2-19-128,21 0-833,19 21-1826</inkml:trace>
  <inkml:trace contextRef="#ctx0" brushRef="#br0" timeOffset="7436.4253">14184 7428 13324,'19'0'1762,"-19"0"-801,0 20 672,0 0-704,0 0 480,0 19-544,0 1-64,-19 0-353,19-1-159,0 1-193,-20 0 96,20 0-865,0-1-191,0-19 63,0 0-448,0-20-481,20 0-1954,-20 0-3298</inkml:trace>
  <inkml:trace contextRef="#ctx0" brushRef="#br0" timeOffset="7732.4422">14203 7468 6470,'21'-60'1986,"-21"40"704,20 1-384,-1-2-832,1 21 255,1 0-480,-2 0-384,1 21-32,-20 18-160,19-19 127,-19 20-351,0-1 63,0-19-31,0 20-65,-19-20-160,-1 0-31,-20-20 31,20 20-96,1-20-64,-1 0-32,-1 0-192,2 0-352,-1 0-353,20-20-705,0 20-159,0-20-866,20 20-3170</inkml:trace>
  <inkml:trace contextRef="#ctx0" brushRef="#br0" timeOffset="8004.4578">14463 7369 12555,'0'39'737,"0"-19"2210,0 0-1378,0 20-63,0-1-193,0-19-576,0 0-417,19 0-160,-19 0-96,19-20 128,1 0 385,1-20-33,-1 20-159,-1-40-193,0 20-192,3 0 160,-22-19-192,0 19-448,0 0-705,19-20-545,-19 40-576,0-19-2114</inkml:trace>
  <inkml:trace contextRef="#ctx0" brushRef="#br0" timeOffset="8358.478">14978 7130 9641,'20'-20'800,"-20"20"2083,19 0-865,-19 0-224,0 0-225,0 20-768,-19 0 256,19 20-128,-20-1-64,1 1-321,-2 0 1,1 20-193,1-21-192,19 21-96,-20-21 32,20 1-224,0 0 32,20-20-320,-1 0-513,-19-20-256,20 0 96,1 0-385,-2 0-480,1 0-1281,-1-20-4035</inkml:trace>
  <inkml:trace contextRef="#ctx0" brushRef="#br0" timeOffset="8555.4893">14879 7309 10954,'-40'-20'2338,"40"20"801,-20 0-673,20 0-992,20 0-577,-1 20 224,2-20-160,18 20-289,2-20-416,-2 19-63,21-19-65,-22 21-545,3-21-1568,-2 0-1987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7:07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19684 9216 6598,'-22'-20'480,"22"20"2275,0 0-1,0 0-928,0 0-961,0 0-128,22 20 416,-3-1-64,0 1-192,20 20-65,2 0 65,-3-1-416,3 1-97,-2 0-192,2 18 0,-3-17-95,3-2-1,-2 2 0,-18-22 0,-1 22-32,-1-23-64,0 3-449,3-21-640,-3 0-256,-19 20-449,0-20-1184,0 0-3300</inkml:trace>
  <inkml:trace contextRef="#ctx0" brushRef="#br0" timeOffset="519.0297">20238 9216 5957,'0'-20'1313,"0"-1"705,0 21 865,0 0-1025,-20 0-705,1 21-288,0-1-193,-22 19 321,2 1 128,-21 21-320,-19-3 0,-1 3-129,1-3-223,19 1 127,2-18-415,17-2-33,21-18-128,1-21-224,-2 18-609,21-18-577,0 0-1152,21-18-1250</inkml:trace>
  <inkml:trace contextRef="#ctx0" brushRef="#br0" timeOffset="1212.0693">20517 8758 8327,'19'-40'2819,"1"40"-481,-20 0-608,0-19-417,0 19-256,0 0-224,0 0-417,-20 19-95,1 2 127,-3-2 129,-16 2-193,-3-2 0,2 1-159,1 0 159,16 0-96,3-20-96,19 20 1,0-20-129,0 0 32,0 20 192,19-20-96,3 0 32,-3 0-63,0 19-226,20-19 258,-18 0-289,-1 20 64,-1-20-193,0 0-447,3 20-481,-22-20-33,19 0-287,-19 0-1057,20 20-1923</inkml:trace>
  <inkml:trace contextRef="#ctx0" brushRef="#br0" timeOffset="1441.0824">20278 9036 11915,'0'0'1249,"0"0"929,0 0-32,0-19-865,20 19-352,-1 0-384,3 0-257,-3 0 0,0 0-320,20 0 32,-18 0-128,-1 0-481,18 0-832,-16 0-1025,-22 19-3236</inkml:trace>
  <inkml:trace contextRef="#ctx0" brushRef="#br0" timeOffset="1895.1084">20775 8718 6470,'19'-39'2146,"-19"39"-225,0 0 1058,0 0-769,0-19-800,0 38-1250,0-19 160,-19 20 321,19-1-65,-20 21-127,-1 0-65,1 0-96,1-20-31,0 20 95,-3-21 0,3 21-95,19-20 63,-19-20-32,19 20 0,19-20 321,0 20-225,3-20-63,-3 0-1,20 0-64,-18 0-320,18 0-128,-20-20-513,22 20-864,-22 0-353,-19 0-1345</inkml:trace>
  <inkml:trace contextRef="#ctx0" brushRef="#br0" timeOffset="2419.1384">20914 9356 12940,'19'0'1473,"1"0"1346,-20 0-1122,19 0-479,3 0-578,-3 0 193,20 0 32,-18 0-641,18 0-64,-20 0-64,1 0-96,1 0-320,-2 0-961,1 0-417,-20 0-992,0 0-2884</inkml:trace>
  <inkml:trace contextRef="#ctx0" brushRef="#br0" timeOffset="2601.1488">20893 9475 13708,'0'0'609,"21"0"2114,-2 18-353,20-18-993,-17 0-192,16 0-576,3 0-33,-2-18-383,0 18-161,-18 0-545,18 0-1473,-39 0-1281</inkml:trace>
  <inkml:trace contextRef="#ctx0" brushRef="#br0" timeOffset="4838.2767">21569 9076 6790,'0'-20'352,"0"20"929,0-20 1314,0 20-833,0 0-321,0 0-576,0 0-513,0 0 0,-21 20-31,21 0 255,-20 20 193,1-20-32,19 40-225,-19-21 1,-3 21-1,22 1-320,-19-24 97,19 24-129,-19-22 32,19 21-192,19-21 96,0 2-64,3-2 0,-3-18 0,20 18 96,-18-19-160,18 0 96,2-20-224,-3 0 192,-18 0-256,20 0 128,-1-20 96,-18 0 160,18-1-224,-19-18 160,-1 0 128,22-20-128,-22 18 129,22-17 31,-22-3-64,20 21 0,-18-19 0,-1-1-256,-1 21 128,0-22-32,3 22 32,-22-1-160,0 20-96,0 0-352,0 1-609,0-1-769,-22 20-2691</inkml:trace>
  <inkml:trace contextRef="#ctx0" brushRef="#br0" timeOffset="5389.3082">21350 10110 7943,'0'0'4612,"-19"0"-3587,19 0 1025,0 0-192,0 20-609,-22-2-544,22 3 32,0 18-481,-19-18-128,19-1 96,19-20-544,-19 18-353,22-18-1024,-3 0-1667</inkml:trace>
  <inkml:trace contextRef="#ctx0" brushRef="#br0" timeOffset="5544.3171">21468 9990 11370,'-19'-20'1314,"19"1"-482,0 19 1539,0-21-1635,0 21-672,0 0-416,0 21-993,0-21-1154,0 0-4451</inkml:trace>
  <inkml:trace contextRef="#ctx0" brushRef="#br0" timeOffset="5820.3329">21490 10089 11594,'0'0'2435,"19"0"-1346,0-19 865,1 19-1186,1 0-287,-2 0-353,1-21-128,-1 21-128,22 0-673,-22 0-704,1 0-1218,-20 0-2402</inkml:trace>
  <inkml:trace contextRef="#ctx0" brushRef="#br0" timeOffset="6011.3438">21509 10169 11562,'0'0'161,"0"0"2593,0 0-704,19 0-833,1 0-672,20 0-385,-20 0-96,21 0-128,-22 0-545,0 0-896,22 0-1346,-22 0-2658</inkml:trace>
  <inkml:trace contextRef="#ctx0" brushRef="#br0" timeOffset="6255.3578">22025 9951 13805,'0'0'320,"0"19"1217,-20 1 737,1 1-1056,-3 17-225,3-17 64,19 19-225,-19-2-543,-1-17-161,20-1-160,0-1-737,0 2-416,0-21-449,20 0-1344,-20-21-5350</inkml:trace>
  <inkml:trace contextRef="#ctx0" brushRef="#br0" timeOffset="6891.3942">21846 8619 7847,'0'-20'2883,"0"1"-577,20-1-320,-20 20-289,0-20-255,0 20-513,0 0-321,0 20-448,-20 0 225,1-1 159,-22 1 1,2 21 95,20-2-448,-2-20 33,1 21 31,1-19-32,19-21-96,0 19 96,0-19 33,19 0 63,1 0 64,1 20-63,18-20-97,1 0-128,-1 0-32,0 0-64,2 0-512,-22 20-866,22-20-896,-2 20-769,1-20-7559</inkml:trace>
  <inkml:trace contextRef="#ctx0" brushRef="#br0" timeOffset="7522.4302">22402 9295 10505,'0'0'993,"20"0"2114,-20 0-1697,0 0-97,19 20-224,2 0-224,-21 19-64,20-20-129,-1 22 97,-19 0-449,20-4-128,1 4-64,-21-2-31,19 2-97,1-2-161,-20-18-351,19 18-289,-19-39-736,19 20-385,-19-20-961,0 0-2017</inkml:trace>
  <inkml:trace contextRef="#ctx0" brushRef="#br0" timeOffset="7788.4455">22838 9335 12235,'-19'-20'1570,"0"20"-642,-3 20 706,-16 1-193,18-3-320,-40 1-128,19 22 0,3-21 0,-22 19-288,21-20-417,-2 2-32,22-1-127,-1 1-226,1-21-31,19 0-608,0 18-898,0-18-320,0 0-1665,0 0-5798</inkml:trace>
  <inkml:trace contextRef="#ctx0" brushRef="#br0" timeOffset="9130.5222">22482 9493 6758,'0'0'1922,"0"0"-641,0 0-320,0-18-192,19 18 63,-19 0-159,0 0-96,-19 0 31,19 0-127,0 0-129,0 18-32,0-18 1,0 0 63,-20 0-64,20 19 33,0-19-65,-21 0-32,21 21 128,-19-21-127,19 0-65,-20 20 0,1-20-32,-2 0-96,21 21 257,-20-21-321,1 18 256,19-18-352,0 0 288,-19 0-160,19 20 32,-22-20-32,22 0-160,0 0 160,-19 21 160,19-21-352,0 0 320,-19 0-256,19 19 288,0-19-384,0 0 192,-20 0 96,20 0-96,0 20-128,0-20 288,0 0-192,0 0-128,0 0 128,0 0 32,0 0 128,0 0-288,0 0 224,0 0-96,0 0 224,0 0-384,0 0 384,20 0-192,-20-20 0,0 20-96,19 0 256,-19-19-160,19 19-64,3-21 0,-3 21 224,0-20-128,1 2-160,1 18 128,-2-21 0,20 1 128,-18-1-256,-1 2 128,-1 1 64,22-3 64,-22-19-160,20 19 64,-20 2-32,3 19 0,-3-18 32,1-3-160,-20 21 224,0 0-288,0 0-288,0 0-770,0 0-1344,0 0-4004</inkml:trace>
  <inkml:trace contextRef="#ctx0" brushRef="#br0" timeOffset="10039.5742">22422 9374 5797,'0'0'1794,"0"0"-289,0 0-480,0 0-224,0 0-129,0 0 1,0 0 128,0-18 32,0 18-1,0 0-127,0-21-64,0 21-97,0 0-31,0-20-193,0 20-32,0-20 33,0-1 31,0 21-160,0-19 225,-20 19-97,20-20-64,0 20-192,0-19 256,-19 19-320,19 0 225,0-20-161,0 20-96,0 0 96,0 0 128,0 0-320,0 0 224,0 0 64,0 0-160,0 0-224,0 0 160,0 0 192,0 20-288,0-20 192,19 19 96,-19 1-32,20-1 0,-20 2 128,19-1-128,-19 21 225,21-23-97,-21 22-160,20-20 224,-1 21-192,-19-4 64,0-16-63,20-1-65,-20 19 64,0-19 192,0 1-416,21-2 384,-21-19-160,19 0 0,-19 20-256,0-20-288,0 0-481,0 0-64,0 0-641,0 0-736,0 0-6246</inkml:trace>
  <inkml:trace contextRef="#ctx0" brushRef="#br0" timeOffset="10713.6128">23017 9056 7302,'0'-20'2819,"0"20"-513,0 0-320,0 0-480,0-19-33,0 19-224,0 0-192,0 0-640,0 19-129,0-19 192,-20 20 193,20 0 32,-19 1-417,19 18-32,-19-20-64,19 1-160,0-20-256,0 21 192,0-21-384,19 20-834,-19-20-63,19 0-865,1 19-2146</inkml:trace>
  <inkml:trace contextRef="#ctx0" brushRef="#br0" timeOffset="11125.6363">23057 8898 6918,'0'-20'1762,"0"0"1249,0 20 224,0 0-1089,0 0-321,0 0-639,0-20 159,0 20-256,0 0-417,0 0-575,0 0 95,0 20 192,0-20-288,0 0 192,0 0 225,0 0-65,0 0 97,0-20 128,0 20-417,0 0-160,0 0 32,-19-20-96,19 20 64,0 0-160,0-20-961,0 20-1633,0 0-3236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3T03:57:48.719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3405 12930 7142,'-19'-40'1538,"19"20"1473,-20 20-1218,-1-20-63,-18 20-417,0 0-256,-1 0-32,1 20-32,-2 0 160,-19 20-416,2-1-65,-2 1-159,0 20-65,21 19 1,-2-20-33,3 1-480,16-1 224,3-18-320,19 18 160,19-19 64,3-20 32,-3 19-224,41-19-160,-21-20-673,40 0-576,-19 0-930,20 0-1056</inkml:trace>
  <inkml:trace contextRef="#ctx0" brushRef="#br0" timeOffset="1715.0981">3723 13207 6694,'-20'-59'3363,"20"40"-1281,-19-2-96,-2 1-481,21 20-544,-20-19-96,1 19-192,0 0-97,-3 0 65,3 19-33,-1 22-95,-20-22-193,20 21-32,1 0-95,0-1-1,19 1-160,-22 0 32,22-20 128,0-1-288,22 1 320,-22 0-352,19-20 128,0 0-224,22 0-96,-22-20-97,1 0-95,21 1 63,-22-22 33,0 2 64,1 0 127,20-2-63,-40 2 160,20 0 96,-1 18 32,-19 1 32,0 1 32,0 19 32,0 0 96,0 19 97,-19 22 31,-1-2-32,20 0 129,-19 21-65,-2-20 160,21 20-319,-20-21-290,20 0 290,0 2-386,0-2-127,0-19-513,20-20-448,1 0-577,-2 0-2145</inkml:trace>
  <inkml:trace contextRef="#ctx0" brushRef="#br0" timeOffset="2098.12">4101 13129 7334,'0'-41'1025,"0"22"2050,0 19-801,-22 0-544,3 0-128,0 19-545,-1 1-257,-21 1-287,22 18-97,-20-19-192,18 20-159,21-20-33,-19-1 0,38 1-32,-19 0 128,41-20-256,-22 19 32,20 2 31,2-21 33,-22 20 32,0-1 0,3 1 32,-3 0 225,-19-1-193,-19 2-32,-3-1 288,3 1-128,-20-3 0,-2-18-192,22 20-192,-20-20 0,18 0-801,2 0-769,19 0-1088,0 0-2980</inkml:trace>
  <inkml:trace contextRef="#ctx0" brushRef="#br0" timeOffset="2390.1367">4418 13069 9384,'0'-20'2531,"0"0"319,0 20-1120,-21 0 96,2 20-737,-20 0-224,18 19-129,-18 1 1,20 0-32,-3 0-193,-17 19-288,20-20-127,19 21-1,-21-20-96,21 0-353,21-20-287,-2 1-706,1-21-383,21 0-385,-3 0-1666,3 0-3715</inkml:trace>
  <inkml:trace contextRef="#ctx0" brushRef="#br0" timeOffset="2823.1615">4835 13088 10121,'-21'0'1281,"-18"20"1378,20 1-801,-3-2 95,-16 21-896,-1 0-96,-2-1-128,22 20-160,-22-18-353,22 18-352,-1-19 96,20-20 64,0 1-32,20-3-320,-1-18 0,2-18-257,-1 18-287,19-21 159,-18-20-224,18 22 257,-1-21-1,-16 1 1,16-1 127,-18 20 321,1-19 64,-21 19 128,0-1 64,0 21 161,0 0-1,0 21 128,-21-1-31,1 19-97,1-19 0,0 20-224,19-1-32,-22 1 96,22 0-448,0-20-769,0 1-1217,22-3-4356</inkml:trace>
  <inkml:trace contextRef="#ctx0" brushRef="#br0" timeOffset="3284.1879">5192 13148 9224,'0'-19'577,"-20"19"2209,1 0-575,-2 19-642,1 1 0,-19 19-383,-1 2-322,20 18 65,-20 1-384,20-21-449,1 21 0,0-19-96,19-3 0,0-17 32,0-21 32,19 0-64,20 0-320,-18-21 64,18-17 31,21-3 33,-21 1-96,1-19 0,20-1 256,-21 1-193,2-1-31,-2-20 64,-20 1-96,22 19 192,-22-19 96,0 39 128,1 1-128,1-2 320,-21 22-160,0 19 128,-21 19 65,1 2 159,1 18-95,0 21-33,-1 19 0,-20-19 1,1 19-417,-2 1 64,2-1-32,18 1-160,2-21-353,19-20-416,0 2-993,0-20-1345</inkml:trace>
  <inkml:trace contextRef="#ctx0" brushRef="#br0" timeOffset="3794.2171">5490 13347 13100,'0'20'1025,"0"-20"672,0 0 289,0 0-512,20 0-385,-20 0-481,19 0-415,0 0-33,3 0-32,-3 0-96,20-20 32,-18-1 0,18 21-224,2-19-32,-22-21-97,0 21 129,1-1 64,1-1-128,-21 2-32,19-1 160,-19 0 64,-19 1 128,19 19-192,-21-21 192,1 21-224,-18 0 288,16 21-224,-17 18 256,-1-19-192,1 40 640,-2-21 1,3 21 32,18-21-257,20 20 193,-21-18-193,42-2-256,-1-19 0,-1-20-96,22 21 161,-3-21-1058,22-21-224,1 1-865,-3 2-1025,2-3-1921</inkml:trace>
  <inkml:trace contextRef="#ctx0" brushRef="#br0" timeOffset="4090.234">6403 12731 13676,'0'-40'1218,"0"40"735,0 0-159,-19 0 256,-3 20-512,3 20-193,-20 20-192,-2 19 224,3 0-672,-3 1-193,-17 19-223,36 1 95,-16-1-448,18-20 32,20-19-64,0-1-577,20-19-224,-1 1-352,22-3-2819,-2-17 1154,21-21-8874</inkml:trace>
  <inkml:trace contextRef="#ctx0" brushRef="#br0" timeOffset="5877.3362">6521 13029 12267,'0'-20'320,"0"0"866,0 0 671,0 20-319,0 0-673,0 0 192,0 20-353,0 20 33,0-20-128,21 39-417,-21-19 224,0 19-320,0 1-192,0-20 192,0 0-96,0-1-256,0-19-545,0 0-736,0-1-225,20-19-1025,-20 0-2818</inkml:trace>
  <inkml:trace contextRef="#ctx0" brushRef="#br0" timeOffset="6128.3506">6839 13009 8071,'41'-59'2402,"-41"39"-608,0 0 160,0 20-737,-22 0 224,3 20-480,0 19-288,-20-19 32,-2 20 256,2 0-129,18-1-287,-18 1-97,39-20-159,-19 0-33,19-20 96,19 19-64,1-19-191,-1 0 191,22 0-320,-3 21-513,-16-21-736,17 0-545,-1 0-352,-16 0-1826</inkml:trace>
  <inkml:trace contextRef="#ctx0" brushRef="#br0" timeOffset="6312.3611">7039 13267 12267,'0'40'224,"0"-21"1026,0 22 703,-22-22-191,3 21-321,-1-21-736,1 22-321,-2-20-255,1-3 127,1 2-352,0 1-289,-3-21-576,3 19-640,19-19-2115</inkml:trace>
  <inkml:trace contextRef="#ctx0" brushRef="#br0" timeOffset="6913.3955">7356 13049 12363,'20'-40'417,"-20"20"2017,0 0-224,0 20-224,0 0-641,0 0-160,0 20-128,-20 0-320,20 20 0,-21-1-545,2 21-32,-1-20-32,1 20 128,19-21-192,-21 0-192,21 2 320,0-22-384,0 1 256,0-20-96,0 0-288,21-20 160,-21 1 64,19-22-225,20 2-287,-18 0 224,-1-2 127,19 2 129,1 19 96,-20 1 32,-1-2 32,-19 21 224,21 0 161,-21 21-129,0-2 32,-21 21-31,2 0-65,19-1-128,-20 1-64,20-21 128,0 2-192,0-1-32,0-20 96,20 0 96,-1 0-448,22-20 128,-22-1 64,20-18 96,-18 19-161,18 1 161,-20-1 128,3 20-160,-3 0-32,-19 20 224,19-20-64,-19 19-64,0 1 33,0 19-258,0-18-832,-19-21-1089,19 20-801,0-1-3971</inkml:trace>
  <inkml:trace contextRef="#ctx0" brushRef="#br0" timeOffset="7166.4099">7932 12612 17072,'58'-60'736,"-17"40"802,-2 20-321,1 20 352,-20 0 97,-1 20-577,2 20-416,-21 19-225,0 20-352,-21 20-96,-18 0 192,-1 0-448,1-19-96,-2-1-513,2-19-961,-1 0-1185,1-41-3459</inkml:trace>
  <inkml:trace contextRef="#ctx0" brushRef="#br0" timeOffset="7660.4382">8765 13168 14029,'0'0'1121,"0"0"1089,20 0-737,-1 0-95,2 0-97,37-20-448,-17 20-353,39 0 33,-22 0-385,21 0-64,1-19 0,-1 19-32,-19-21-256,0 21-225,-21 0-640,2 0-672,-22 0-65,0 0-288,-19 0-2210</inkml:trace>
  <inkml:trace contextRef="#ctx0" brushRef="#br0" timeOffset="7891.4514">8785 13248 14093,'-60'19'640,"60"1"1314,0-20-288,0 0-225,40 0 97,-1 0-834,2 0-95,19 0-225,19 0-224,-1 0 33,1 0-1,1 0-384,-1-20-193,-19 20-480,0 0-576,0-19-481,-21 19-1121,-20 0-3939</inkml:trace>
  <inkml:trace contextRef="#ctx0" brushRef="#br0" timeOffset="8195.4688">9380 12791 13420,'-20'0'1922,"20"0"-2178,0 0 928,0 0 674,20 0 191,1 20-192,18-1-640,1 1-32,18 0-97,-17 20 33,19 0-385,-21-1 32,0 21-31,1 20 223,-20-21-160,-1 1-128,-19-21 65,0 21 31,0-21-64,-39 1 64,20 0-256,-22-20-96,3 19-897,-22-19-96,21 1-1377,-2 18-929</inkml:trace>
  <inkml:trace contextRef="#ctx0" brushRef="#br0" timeOffset="10032.5739">10909 13029 11242,'0'0'-32,"0"-20"256,-20 20 1410,1 0 63,-2 0 33,1 0-513,1 20-512,-22 0 32,2 0-1,20 19 129,-22 1-160,22 0 32,-22 0-449,41-20-352,-19 19 128,19-19 64,0 20-224,19-20 0,2-1-897,-1-19-577,19 20-127,1-20-1346,-1 0-2787</inkml:trace>
  <inkml:trace contextRef="#ctx0" brushRef="#br0" timeOffset="10566.6044">11345 13088 7847,'0'-19'2466,"0"-1"-576,0 20-288,-20 0-385,1-20-224,-1 20 32,-1 20 32,2 0-289,-20-1 193,-2 1-96,3 20-416,-3-20 63,21 19-224,-18 2-31,16-2-386,22-19 129,0-1 161,0 2-161,22-1-32,-3-20 32,0 0-353,22 0 65,-2-20 32,0-1-417,1 2 321,-1-1-257,2 0 129,-22-19 63,22 18 161,-22 2 0,1-21 160,-1 21 64,-19-2 64,0 1 128,0 20 192,0-19 97,0 19-129,0 0 224,-19 19 33,19 1-33,-20 1-31,1 18-289,19-19 96,-21 20-416,1-20 225,20 19-97,0-19-481,0-1-576,0 2-416,0-1-449,20-20-2178</inkml:trace>
  <inkml:trace contextRef="#ctx0" brushRef="#br0" timeOffset="10947.6262">11783 13069 9801,'38'-40'2370,"-16"20"-1313,-22 20 1441,0-20-1312,-22 20 351,3 0-416,0 20-288,-22-20-161,2 20-191,20 20-97,-22-21-320,2 1 0,18 1-32,21 18-64,0-19 193,0-1-161,21 2 32,-1 18-225,-1-19 354,0 0-354,22 20 161,-21-20-128,-20-1 545,19-19-289,-19 20 96,0-20-160,-19 0-192,-1 20 576,1-20-512,-22 0 96,22 0-192,-22 0-321,22-20-544,-1 20-192,20 0-833,0 0-1217,0-20-2434</inkml:trace>
  <inkml:trace contextRef="#ctx0" brushRef="#br0" timeOffset="11241.643">12139 13088 9961,'41'-39'897,"-41"19"1761,-21 20-1152,1 0 319,1 0-319,-22 0-449,22 20 0,-20 0-96,-2-1 32,2 22-417,18-2 1,-18 0-161,39-18-256,-19 18-32,19-19-160,0 19 64,19-18-192,1-21-929,20 20-256,-1-20-769,2 19-320,-2-19-2499</inkml:trace>
  <inkml:trace contextRef="#ctx0" brushRef="#br0" timeOffset="11646.6662">12517 13129 12491,'19'-41'929,"-19"41"961,-19 0-481,19 0 161,-19 20-161,-22 1-160,22 18-384,-22 0 128,2 2-384,-2-2-417,22 0 160,0-18-480,-1 18 288,20-39-256,0 20 192,20-20-608,-1 0-257,22 0 0,-22-20-384,20 1 481,2-1 287,-3-20-159,-16 20 63,16 0 481,-18-19 0,-1 18 0,-19 2 224,0-1 97,0 20 31,0 0 257,0 20-193,-19-1 353,-1 2-321,-18 18 129,16-19-481,3 19-256,19 2 0,0-22-865,-19 21-321,38-40-1056,-19 19-4292</inkml:trace>
  <inkml:trace contextRef="#ctx0" brushRef="#br0" timeOffset="12339.7058">12874 13148 7879,'0'0'5349,"0"0"-5125,-20 20 1986,1 0-512,-22-1 192,22 22-353,-22-2-832,22-19-353,-20 20-288,18-1-224,21-19 160,0 0 192,0-1 32,0-19-159,21 0-290,-2-19 161,1-1-192,20 0 128,-1-19-224,2-1 320,-2 0-353,1-20-95,-1 1 63,2-20-31,-2 19-193,21-19 449,-22-1 96,3 0 96,-2 21 96,2 20 128,-22-1 449,-19 20 384,0 20-641,0 0-223,-19 39 351,-1 1 33,-21 0-33,-19 20-95,22 19 63,-22 1-384,-1-1 32,23 0 65,-3 1-225,22-20-129,19-21 129,0 0 0,0 2 96,19-22-576,2-19-417,18 0 673,2 0-1249,17 0 832,2-19-320,0-1-128,0-20 865,-21 20-865,0-19 448,1-2 385,-1 22 192,-18-21 160,-1 0 256,-20 20 193,0 1 256,0 19-321,-20 0 33,-1 0 255,2 19 129,-1 1 192,-20 20-96,1 0 32,0 20-448,18-21-33,1 0-416,1 2-192,19-22 64,0 1 192,19 0-736,1-1-1058,21-19-1697,-3 0-1409</inkml:trace>
  <inkml:trace contextRef="#ctx0" brushRef="#br0" timeOffset="12835.7342">14124 12592 9416,'21'-40'1858,"-21"20"1281,0 1-1345,0 19-65,-21 0-351,-18 19-33,19 21-192,-40 20-64,22-1 96,-3 41-416,-19-1 96,2 0-481,17 20-256,2-20 97,-1 1-578,20-1 674,20-39-898,0-1-224,20-18-1153,20-2-1793,-1-18-3236</inkml:trace>
  <inkml:trace contextRef="#ctx0" brushRef="#br0" timeOffset="13807.7898">14244 13088 11050,'0'-19'416,"0"-1"866,0 0 703,0 20-191,0-20-417,0 20-640,19 0 128,-19 20 288,0 0-544,0 19-33,0 2 129,0-2-449,-19 21-64,19-21-256,0 1 128,-20 20-32,20-21 160,0-19-127,0-1-866,0 2-160,0-21-416,0 20 416,20-20-1249,-1-20-1474,1-1-2081</inkml:trace>
  <inkml:trace contextRef="#ctx0" brushRef="#br0" timeOffset="14095.8063">14542 12989 13356,'39'-59'737,"-20"39"384,-19 20 1185,0 0-961,0 0-160,-19 0-63,0 20-354,-1 0-95,-1 19 96,-18-19 31,20 40-95,-22-21 128,22 1-545,-1-20-32,-1 19 1,2-18-257,19-1 96,0-1 128,19 1-160,2 0-64,-1-20-160,-1 19-289,22-19-255,-3 0-417,3 0 160,-21 0-865,18 0-544,-16 0-545,-3 0-3907</inkml:trace>
  <inkml:trace contextRef="#ctx0" brushRef="#br0" timeOffset="14380.8226">14858 13367 14029,'21'0'704,"-21"0"1186,0 0 160,0 19 160,0 1-672,0 0-545,-21 20 224,2-20-769,-20 19 1,-2 2-321,2-22-96,18 22-320,-18-23-834,20 2-1152,0-20-1121,19 21-6502</inkml:trace>
  <inkml:trace contextRef="#ctx0" brushRef="#br0" timeOffset="16341.9347">15375 13129 7527,'0'-41'608,"0"22"1282,-19 19 1089,19-20-929,0 0-481,0 0-576,0 20-352,0 0-417,0 20 833,0 0-128,0 0-321,0-1 161,-21 22-577,21-2 417,-20 0-513,20 2 417,-19 18-674,19-19 386,0-20-354,-19 19 194,19-19 383,0-20-352,0 19-96,0-19 0,0 0 160,0 0 128,0-19-191,19-1-65,-19 0-513,19-19 417,1 18-384,1-38 31,-2 20-31,1-1 352,-1 0 224,1 21-352,1-2 224,-21 1 64,19 20 96,-19 0 448,0 0-351,0 20-161,0 20 224,0-20-544,0 19 576,0 2-512,-19-2 192,19-19-32,0 20 352,0-20-672,0-20 640,0 0-352,0 0 96,0 0-224,19 0 0,1-20-32,20-20 192,-20 20-224,-1 0 128,22-19 0,-22 18-161,1 2 33,20 19 384,-40-20-32,20 40 65,-20-20-33,19 19 96,-19 2-544,0-1 640,0 19-672,0-19 160,-19-1-513,19 2-224,0-1-1025,19-1 0,-19 1-1761</inkml:trace>
  <inkml:trace contextRef="#ctx0" brushRef="#br0" timeOffset="16710.9558">16011 12632 14477,'20'-20'160,"-20"0"97,0 20 1088,0 20 641,0 0-705,0 20-64,-20 19 96,20 1-928,-21 19 63,1 1 97,1 19-513,0 0-128,-3 20 128,-16-19-128,18-1 128,-1-20-737,2-19 577,19-1-577,-20-19 481,20 0-865,0-40 64,0 0 64,20 0 64,-20 0-768,19-40-834,2 21-2273</inkml:trace>
  <inkml:trace contextRef="#ctx0" brushRef="#br0" timeOffset="16998.9723">16228 12572 15054,'20'-20'128,"-20"0"641,0 40 1120,0 0 65,0 20-416,-20-1-802,20 41 385,-19 0-800,-1-1 191,-1 20-159,2 20-321,-1 1-64,-18-22 96,16 2-32,3-1 0,0-39 352,-1-1-512,20-18-256,0-22-385,0 2-416,0-2-449,0-19 65,0 0-353,20-19-2082</inkml:trace>
  <inkml:trace contextRef="#ctx0" brushRef="#br0" timeOffset="17532.0028">16308 13148 12587,'19'-60'929,"-19"41"961,0-1-352,0 0 95,21 0-63,-21 20-449,0 0-160,0 0-289,0 20 225,0 20-641,0-21 449,-21 22-737,21-2 512,0-19-704,0 20 673,0-1-770,-19 1 417,19-21-480,0 2-417,0-1 97,0-1 479,19-19 33,-19 0-192,21 0 576,-21-19-448,20-1-33,-20-1-223,0-18 736,19 19-640,-19 1 608,0 19-160,0 0 128,0 0 289,0 19-129,0 1-320,0 0 160,0-1 128,19 2-352,-19-1 224,22-20 289,-3 0-289,1-20-320,20-1 256,-20-18-384,-1 0 160,22 19-321,-22-20 33,0 20-1122,-19-19 33,20 18-1090,1 1-2594</inkml:trace>
  <inkml:trace contextRef="#ctx0" brushRef="#br0" timeOffset="17890.0233">16924 12513 16335,'39'0'192,"1"0"1217,-20 0 577,18 19-384,-16 1 31,-3 20-576,-19 19 32,20 1-128,-20 20-608,-20-1 95,1 20-640,-3 1 608,-36-1-576,18 20-256,-20-39 160,21-2-449,0 2-288,-2-20-673,3-19 321,-3-23-897,22 23-1826</inkml:trace>
  <inkml:trace contextRef="#ctx0" brushRef="#br0" timeOffset="19953.1413">19007 12731 12908,'20'-20'-224,"1"20"-65,-21 0 1314,-21-20 32,1 20 96,1 0-576,-20 0-257,18 0 32,-18 0-63,20 0-65,-22 0 0,22 0-32,-22 0-160,21-19 32,-18 19-32,16 0-32,3 0 0,19 0 0,-19 0 33,-1 0-1,20 19 192,0-19 64,0 40 64,0-20 1,0 20 191,0-1-31,0 21-321,0 0 416,0 19-704,0-20 449,0 1-193,0 20-96,0-41-32,0 20-352,0-18 480,0-22-897,0-19-352,0 20-224,20-20-961,-20-20-1890</inkml:trace>
  <inkml:trace contextRef="#ctx0" brushRef="#br0" timeOffset="20104.1499">18552 13228 6726,'-60'-21'2370,"40"2"193,20 19 191,0-20-1280,0 20-642,20-20-415,-1 20-225,0 0-128,22 0-64,-2 0-160,21 0-833,-19 0-1121,17 0-1986</inkml:trace>
  <inkml:trace contextRef="#ctx0" brushRef="#br0" timeOffset="20385.166">18949 13207 8776,'0'-39'0,"0"19"384,-21 1 865,42-22-64,-21 22 321,19-1-353,-19 0-256,20 20-96,-1-20-129,1 40-63,-20-20 63,21 20-95,-21 19-32,0-19-449,0 20 288,0-20 225,-21 0-866,1-1 674,1 2-706,-1-21 482,1 0-802,19 0-448,-21 0 0,21-21-1185,0 21-1698</inkml:trace>
  <inkml:trace contextRef="#ctx0" brushRef="#br0" timeOffset="20673.1825">19106 12969 11370,'41'20'321,"-41"0"1248,0 0-416,0 0 289,0 0-321,19 19-577,-19 1-128,0-20-127,0 19-1,0-18 0,0-1-192,0-1 353,0-19-481,0 0 320,-19 0-320,19-19 416,0-1-288,0-20-224,19 20 545,-19-19-481,19 18-64,-19 1-65,22-19 322,17 19-194,-20 0-159,2 20-769,18 0-576,2 0-1442,-22 0-3011</inkml:trace>
  <inkml:trace contextRef="#ctx0" brushRef="#br0" timeOffset="21544.2323">20259 13049 12267,'58'-40'1666,"-36"0"-1506,-22 21 1473,0-1-63,0 20-65,-22-20-512,3 20 64,-1 20-128,-20 0-128,20-1 320,-18 21-288,-3 0-97,2-1-447,-2 2-321,22-2 192,19-19-288,0-1 192,0 2-32,0-21 192,19 0-512,22 0-193,-21 0 289,18-21-64,3 2-225,-2-21 97,-18 21 160,18-22-129,-20 22 193,22-21-256,-22 0 480,1 1-256,-1 19 384,-19 0-192,21 20 96,-21-20 256,0 20-223,-21 20 447,21 0-256,-19 0 193,-1 19-65,-18 1-63,16 0-161,3-1-192,-1 1 192,20 0-224,0-21 32,0 2-96,0-21 0,0 20 192,20-20-416,-1-20-32,3-1 320,-3 2-385,0-1 225,1 0 160,-1 1-384,2-22 352,-1 22-289,-1-21 257,0 20 160,3 0-288,-22 20 192,0 0 128,0 0 97,0 20-33,0 0 224,-22 0-256,22 19 161,-19-19-385,19 1 64,-19 18 0,19-19 128,0-20-256,0 19 128,0-19-33,19 0-95,0 0 0,3-19-224,-3-1 416,1 0-448,-1 20 288,2-19 224,-1-2-385,-1 21 353,0-20-288,-19 20 352,22 0 193,-22 20-65,0 1-96,0-2-160,0 1 128,0 19-512,0-18-449,0-1-608,0-20-1025,19 19-385,-19-19-3683</inkml:trace>
  <inkml:trace contextRef="#ctx0" brushRef="#br0" timeOffset="21744.2437">20835 13009 11659,'19'-20'896,"0"20"290,-19 0 799,20 0-447,-20 20-289,21 0-384,-21 0-321,19 0-448,1 19-31,-20-18-322,19 18-1024,3-19-705,-3-1-6854</inkml:trace>
  <inkml:trace contextRef="#ctx0" brushRef="#br0" timeOffset="21957.2559">21271 13049 14189,'-20'0'3139,"-1"20"-2242,-18-1 1377,-1 22 160,1-2-576,-21 21-321,2-1-1024,-22-20-129,20 21-288,0-20-224,21 0 32,-2 1-512,3-23-834,16 23-1312,22-41-1282</inkml:trace>
  <inkml:trace contextRef="#ctx0" brushRef="#br0" timeOffset="22763.302">22025 13088 7559,'0'-39'897,"0"19"1569,0 0 160,19 0-448,-19 0-224,0 1-705,0 19-288,21 0-192,-21 0 224,0 0-160,0 19-64,0 1-97,0 0-63,0 20-417,0-20 0,-21 19 64,21 1-256,0 0-32,-19 0 64,19-1-288,0 1-385,0-21 289,0 2 128,19-21-289,2 0 289,-1-21-128,-1 2 32,0-1 31,3 0-95,-3-19 192,0 18-64,1 2 288,-20-1-161,21 0 226,-21 20 287,0 0 96,0 20 65,0 0-33,0 20 97,0-20-385,0-1-32,20 1-288,-20 0 192,0-1 64,19-19 65,0 0-65,-19 0-32,22-19-96,-3-1 0,0 0-64,22-19 224,-2-1-224,-20 0 32,22 0-288,-22-19-289,22 19-736,-22 0-609,1 1-1217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4/13/12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Actually,</a:t>
            </a:r>
            <a:r>
              <a:rPr lang="en-US" baseline="0" dirty="0" smtClean="0"/>
              <a:t> don’t need to assume F is a PRP.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output  r  so tag</a:t>
            </a:r>
            <a:r>
              <a:rPr lang="en-US" baseline="0" dirty="0" smtClean="0"/>
              <a:t> can be verified.</a:t>
            </a:r>
            <a:endParaRPr lang="en-US" dirty="0" smtClean="0"/>
          </a:p>
          <a:p>
            <a:r>
              <a:rPr lang="en-US" dirty="0" smtClean="0"/>
              <a:t>Main point:  attacker doesn’t know when collision happened on first </a:t>
            </a:r>
            <a:r>
              <a:rPr lang="en-US" dirty="0" err="1" smtClean="0"/>
              <a:t>rawCBC</a:t>
            </a:r>
            <a:r>
              <a:rPr lang="en-US" dirty="0" smtClean="0"/>
              <a:t>.    So previous attack doesn’t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76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k1, k2 are derived from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1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9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Virus cannot create  </a:t>
            </a:r>
            <a:r>
              <a:rPr lang="en-US" baseline="0" dirty="0" smtClean="0"/>
              <a:t> (F’, t’)   that will verify properly.       Note however that virus may try to swap files around.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the notation   X^{&lt;L}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both MACs use a final encryption step.    The internal PRFs are only secure for prefix free messages --- simply say fixed length messages. </a:t>
            </a:r>
          </a:p>
          <a:p>
            <a:r>
              <a:rPr lang="en-US" baseline="0" dirty="0" smtClean="0"/>
              <a:t>Cascade is a generalization of GGM.   Is the basis of HMAC.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forgery</a:t>
            </a:r>
            <a:r>
              <a:rPr lang="en-US" baseline="0" dirty="0" smtClean="0"/>
              <a:t> is an extension of query.   </a:t>
            </a:r>
            <a:r>
              <a:rPr lang="en-US" baseline="0" dirty="0" err="1" smtClean="0"/>
              <a:t>rawCBC</a:t>
            </a:r>
            <a:r>
              <a:rPr lang="en-US" baseline="0" dirty="0" smtClean="0"/>
              <a:t> is a secure PRF if no message is a prefix of another (e.g. if all messages are same length).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3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86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4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ustomXml" Target="../ink/ink5.xml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ustomXml" Target="../ink/ink9.xml"/><Relationship Id="rId3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ustomXml" Target="../ink/ink11.xml"/><Relationship Id="rId3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customXml" Target="../ink/ink14.xml"/><Relationship Id="rId3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Auth. Codes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MACs based on PRFs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Review:   Secure </a:t>
            </a:r>
            <a:r>
              <a:rPr lang="en-US" dirty="0"/>
              <a:t>MACs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42950"/>
            <a:ext cx="87630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MAC:   signing alg.   </a:t>
            </a:r>
            <a:r>
              <a:rPr lang="en-US" b="1" dirty="0" smtClean="0">
                <a:solidFill>
                  <a:srgbClr val="FF0000"/>
                </a:solidFill>
              </a:rPr>
              <a:t>S(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)⟶t </a:t>
            </a:r>
            <a:r>
              <a:rPr lang="en-US" dirty="0" smtClean="0"/>
              <a:t>  and verification alg.   </a:t>
            </a:r>
            <a:r>
              <a:rPr lang="en-US" b="1" dirty="0" smtClean="0">
                <a:solidFill>
                  <a:srgbClr val="FF0000"/>
                </a:solidFill>
              </a:rPr>
              <a:t>V(</a:t>
            </a:r>
            <a:r>
              <a:rPr lang="en-US" b="1" dirty="0" err="1" smtClean="0">
                <a:solidFill>
                  <a:srgbClr val="FF0000"/>
                </a:solidFill>
              </a:rPr>
              <a:t>k,m,t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⟶0,1</a:t>
            </a:r>
          </a:p>
          <a:p>
            <a:pPr marL="0" indent="0">
              <a:spcBef>
                <a:spcPts val="3576"/>
              </a:spcBef>
              <a:buNone/>
              <a:tabLst>
                <a:tab pos="1493838" algn="l"/>
              </a:tabLst>
            </a:pPr>
            <a:r>
              <a:rPr lang="en-US" dirty="0" smtClean="0"/>
              <a:t>Attacker’s </a:t>
            </a:r>
            <a:r>
              <a:rPr lang="en-US" dirty="0"/>
              <a:t>power:    </a:t>
            </a:r>
            <a:r>
              <a:rPr lang="en-US" b="1" dirty="0"/>
              <a:t>chosen message </a:t>
            </a:r>
            <a:r>
              <a:rPr lang="en-US" b="1" dirty="0" smtClean="0"/>
              <a:t>attack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goal:   </a:t>
            </a:r>
            <a:r>
              <a:rPr lang="en-US" b="1" dirty="0"/>
              <a:t>existential </a:t>
            </a:r>
            <a:r>
              <a:rPr lang="en-US" b="1" dirty="0" smtClean="0"/>
              <a:t>forgery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charset="0"/>
              </a:rPr>
              <a:t>  </a:t>
            </a:r>
            <a:r>
              <a:rPr lang="en-US" sz="2800" dirty="0">
                <a:sym typeface="Symbol" charset="0"/>
              </a:rPr>
              <a:t>{</a:t>
            </a:r>
            <a:r>
              <a:rPr lang="en-US" dirty="0">
                <a:sym typeface="Symbol" charset="0"/>
              </a:rPr>
              <a:t> (m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,t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, … , (</a:t>
            </a:r>
            <a:r>
              <a:rPr lang="en-US" dirty="0" err="1">
                <a:sym typeface="Symbol" charset="0"/>
              </a:rPr>
              <a:t>m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 err="1">
                <a:sym typeface="Symbol" charset="0"/>
              </a:rPr>
              <a:t>,t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 smtClean="0">
                <a:sym typeface="Symbol" charset="0"/>
              </a:rPr>
              <a:t>}</a:t>
            </a:r>
          </a:p>
          <a:p>
            <a:pPr marL="0" indent="0">
              <a:spcBef>
                <a:spcPts val="2424"/>
              </a:spcBef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⇒   attacker </a:t>
            </a:r>
            <a:r>
              <a:rPr lang="en-US" dirty="0">
                <a:sym typeface="Symbol" charset="0"/>
              </a:rPr>
              <a:t>cannot </a:t>
            </a:r>
            <a:r>
              <a:rPr lang="en-US" dirty="0" smtClean="0">
                <a:sym typeface="Symbol" charset="0"/>
              </a:rPr>
              <a:t>produce </a:t>
            </a:r>
            <a:r>
              <a:rPr lang="en-US" dirty="0">
                <a:sym typeface="Symbol" charset="0"/>
              </a:rPr>
              <a:t>a valid tag for </a:t>
            </a:r>
            <a:r>
              <a:rPr lang="en-US" dirty="0" smtClean="0">
                <a:sym typeface="Symbol" charset="0"/>
              </a:rPr>
              <a:t>a new message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45529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ecure </a:t>
            </a:r>
            <a:r>
              <a:rPr lang="en-US" dirty="0"/>
              <a:t>PRF </a:t>
            </a:r>
            <a:r>
              <a:rPr lang="en-US" dirty="0" smtClean="0"/>
              <a:t>  ⇒   Secure </a:t>
            </a:r>
            <a:r>
              <a:rPr lang="en-US" dirty="0"/>
              <a:t>MAC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For a PRF   </a:t>
            </a:r>
            <a:r>
              <a:rPr lang="en-US" b="1" dirty="0" smtClean="0">
                <a:solidFill>
                  <a:srgbClr val="FF0000"/>
                </a:solidFill>
              </a:rPr>
              <a:t>F: K × X  ⟶ Y   </a:t>
            </a:r>
            <a:r>
              <a:rPr lang="en-US" dirty="0" smtClean="0"/>
              <a:t>define a MAC    </a:t>
            </a:r>
            <a:r>
              <a:rPr lang="en-US" dirty="0"/>
              <a:t>I</a:t>
            </a:r>
            <a:r>
              <a:rPr lang="en-US" baseline="-25000" dirty="0"/>
              <a:t>F</a:t>
            </a:r>
            <a:r>
              <a:rPr lang="en-US" dirty="0"/>
              <a:t> = (S,V</a:t>
            </a:r>
            <a:r>
              <a:rPr lang="en-US" dirty="0" smtClean="0"/>
              <a:t>)    as: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	S(</a:t>
            </a:r>
            <a:r>
              <a:rPr lang="en-US" dirty="0" err="1"/>
              <a:t>k,m</a:t>
            </a:r>
            <a:r>
              <a:rPr lang="en-US" dirty="0"/>
              <a:t>) </a:t>
            </a:r>
            <a:r>
              <a:rPr lang="en-US" dirty="0" smtClean="0"/>
              <a:t> :=  </a:t>
            </a:r>
            <a:r>
              <a:rPr lang="en-US" dirty="0"/>
              <a:t>F(</a:t>
            </a:r>
            <a:r>
              <a:rPr lang="en-US" dirty="0" err="1"/>
              <a:t>k,m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V(</a:t>
            </a:r>
            <a:r>
              <a:rPr lang="en-US" dirty="0" err="1"/>
              <a:t>k,m,t</a:t>
            </a:r>
            <a:r>
              <a:rPr lang="en-US" dirty="0"/>
              <a:t>):   output `yes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if  t = F(</a:t>
            </a:r>
            <a:r>
              <a:rPr lang="en-US" dirty="0" err="1"/>
              <a:t>k,m</a:t>
            </a:r>
            <a:r>
              <a:rPr lang="en-US" dirty="0"/>
              <a:t>) and `no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otherwise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3298090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Alice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00800" y="3298090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2F2F2"/>
                </a:solidFill>
              </a:rPr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76400" y="352669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86000" y="3126640"/>
            <a:ext cx="2590800" cy="28575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973639" y="3126640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3400" y="3874353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90"/>
                </a:solidFill>
              </a:rPr>
              <a:t>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F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(</a:t>
            </a:r>
            <a:r>
              <a:rPr lang="en-US" sz="2400" b="1" dirty="0" err="1" smtClean="0">
                <a:solidFill>
                  <a:srgbClr val="000090"/>
                </a:solidFill>
                <a:sym typeface="Symbol" charset="0"/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028363" y="3968174"/>
            <a:ext cx="2230298" cy="91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a</a:t>
            </a:r>
            <a:r>
              <a:rPr lang="en-US" sz="2400" dirty="0" smtClean="0">
                <a:solidFill>
                  <a:srgbClr val="000090"/>
                </a:solidFill>
              </a:rPr>
              <a:t>ccept </a:t>
            </a:r>
            <a:r>
              <a:rPr lang="en-US" sz="2400" dirty="0" err="1" smtClean="0">
                <a:solidFill>
                  <a:srgbClr val="000090"/>
                </a:solidFill>
              </a:rPr>
              <a:t>msg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if</a:t>
            </a:r>
          </a:p>
          <a:p>
            <a:pPr>
              <a:lnSpc>
                <a:spcPts val="3500"/>
              </a:lnSpc>
            </a:pPr>
            <a:r>
              <a:rPr lang="en-US" sz="2400" b="1" dirty="0" smtClean="0">
                <a:solidFill>
                  <a:srgbClr val="000090"/>
                </a:solidFill>
              </a:rPr>
              <a:t>       tag </a:t>
            </a:r>
            <a:r>
              <a:rPr lang="en-US" sz="3200" b="1" dirty="0">
                <a:solidFill>
                  <a:srgbClr val="000090"/>
                </a:solidFill>
              </a:rPr>
              <a:t>=</a:t>
            </a:r>
            <a:r>
              <a:rPr lang="en-US" sz="2400" b="1" dirty="0" smtClean="0">
                <a:solidFill>
                  <a:srgbClr val="000090"/>
                </a:solidFill>
              </a:rPr>
              <a:t> F(</a:t>
            </a:r>
            <a:r>
              <a:rPr lang="en-US" sz="2400" b="1" dirty="0" err="1" smtClean="0">
                <a:solidFill>
                  <a:srgbClr val="000090"/>
                </a:solidFill>
              </a:rPr>
              <a:t>k,m</a:t>
            </a:r>
            <a:r>
              <a:rPr lang="en-US" sz="2400" b="1" dirty="0" smtClean="0">
                <a:solidFill>
                  <a:srgbClr val="000090"/>
                </a:solidFill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7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A bad example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4294967295"/>
          </p:nvPr>
        </p:nvSpPr>
        <p:spPr>
          <a:xfrm>
            <a:off x="533400" y="1200150"/>
            <a:ext cx="84582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Suppose   </a:t>
            </a:r>
            <a:r>
              <a:rPr lang="en-US" sz="2800" b="1" dirty="0" smtClean="0">
                <a:solidFill>
                  <a:srgbClr val="FF0000"/>
                </a:solidFill>
              </a:rPr>
              <a:t>F: </a:t>
            </a:r>
            <a:r>
              <a:rPr lang="en-US" sz="2800" b="1" dirty="0">
                <a:solidFill>
                  <a:srgbClr val="FF0000"/>
                </a:solidFill>
              </a:rPr>
              <a:t>K × X  ⟶ Y 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is a secure PRF with</a:t>
            </a:r>
            <a:r>
              <a:rPr lang="en-US" sz="2800" b="1" dirty="0" smtClean="0">
                <a:solidFill>
                  <a:srgbClr val="FF0000"/>
                </a:solidFill>
              </a:rPr>
              <a:t>   Y = {0,1}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en-US" sz="2800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Is the derived MAC   I</a:t>
            </a:r>
            <a:r>
              <a:rPr lang="en-US" sz="2800" baseline="-25000" dirty="0" smtClean="0"/>
              <a:t>F</a:t>
            </a:r>
            <a:r>
              <a:rPr lang="en-US" sz="2800" dirty="0" smtClean="0"/>
              <a:t>   a secure MAC system?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2724150"/>
            <a:ext cx="628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MAC is secure because the PRF is secure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176885"/>
            <a:ext cx="780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tags are too short:  anyone can guess the tag for any </a:t>
            </a:r>
            <a:r>
              <a:rPr lang="en-US" sz="2400" dirty="0" err="1" smtClean="0"/>
              <a:t>msg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10250" y="3634085"/>
            <a:ext cx="385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function   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5360" y="3281760"/>
              <a:ext cx="6160680" cy="1416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60" y="3273480"/>
                <a:ext cx="6176880" cy="14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52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95350"/>
            <a:ext cx="8534400" cy="386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00000"/>
              </a:spcBef>
            </a:pPr>
            <a:r>
              <a:rPr lang="en-US" sz="2400" u="sng" dirty="0" err="1"/>
              <a:t>Thm</a:t>
            </a:r>
            <a:r>
              <a:rPr lang="en-US" sz="2400" dirty="0"/>
              <a:t>:	If </a:t>
            </a:r>
            <a:r>
              <a:rPr lang="en-US" sz="2400" dirty="0" smtClean="0"/>
              <a:t> </a:t>
            </a:r>
            <a:r>
              <a:rPr lang="en-US" sz="2400" b="1" dirty="0" smtClean="0"/>
              <a:t>F: K×X⟶Y  </a:t>
            </a:r>
            <a:r>
              <a:rPr lang="en-US" sz="2400" dirty="0" smtClean="0"/>
              <a:t>is </a:t>
            </a:r>
            <a:r>
              <a:rPr lang="en-US" sz="2400" dirty="0"/>
              <a:t>a secure PRF  and  1/|Y| is </a:t>
            </a:r>
            <a:r>
              <a:rPr lang="en-US" sz="2400" dirty="0" smtClean="0"/>
              <a:t>negligible  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000" dirty="0" smtClean="0"/>
              <a:t>(i.e.  |Y| is large)</a:t>
            </a: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400" dirty="0" smtClean="0"/>
              <a:t>then  </a:t>
            </a:r>
            <a:r>
              <a:rPr lang="en-US" sz="2400" dirty="0"/>
              <a:t>I</a:t>
            </a:r>
            <a:r>
              <a:rPr lang="en-US" sz="2400" baseline="-25000" dirty="0"/>
              <a:t>F</a:t>
            </a:r>
            <a:r>
              <a:rPr lang="en-US" sz="2400" dirty="0"/>
              <a:t>  is a secure MAC.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In </a:t>
            </a:r>
            <a:r>
              <a:rPr lang="en-US" sz="2400" dirty="0"/>
              <a:t>particular,  for </a:t>
            </a:r>
            <a:r>
              <a:rPr lang="en-US" sz="2400" dirty="0" smtClean="0"/>
              <a:t>every eff. MAC adversary </a:t>
            </a:r>
            <a:r>
              <a:rPr lang="en-US" sz="2400" dirty="0"/>
              <a:t>A attacking 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F</a:t>
            </a:r>
            <a:br>
              <a:rPr lang="en-US" sz="2400" baseline="-25000" dirty="0" smtClean="0"/>
            </a:br>
            <a:r>
              <a:rPr lang="en-US" sz="2400" baseline="-25000" dirty="0"/>
              <a:t>	</a:t>
            </a:r>
            <a:r>
              <a:rPr lang="en-US" sz="2400" dirty="0"/>
              <a:t>there exists </a:t>
            </a:r>
            <a:r>
              <a:rPr lang="en-US" sz="2400" dirty="0" smtClean="0"/>
              <a:t>an eff. </a:t>
            </a:r>
            <a:r>
              <a:rPr lang="en-US" sz="2400" dirty="0"/>
              <a:t>PRF adversary B attacking F  </a:t>
            </a:r>
            <a:r>
              <a:rPr lang="en-US" sz="2400" dirty="0" err="1"/>
              <a:t>s.t.</a:t>
            </a:r>
            <a:r>
              <a:rPr lang="en-US" sz="2400" dirty="0"/>
              <a:t>:</a:t>
            </a:r>
          </a:p>
          <a:p>
            <a:pPr>
              <a:lnSpc>
                <a:spcPct val="130000"/>
              </a:lnSpc>
              <a:spcBef>
                <a:spcPts val="1800"/>
              </a:spcBef>
              <a:buFontTx/>
              <a:buNone/>
            </a:pPr>
            <a:r>
              <a:rPr lang="en-US" sz="2400" dirty="0"/>
              <a:t>			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MAC</a:t>
            </a:r>
            <a:r>
              <a:rPr lang="en-US" sz="2400" dirty="0" smtClean="0"/>
              <a:t>[</a:t>
            </a:r>
            <a:r>
              <a:rPr lang="en-US" sz="2400" dirty="0"/>
              <a:t>A, I</a:t>
            </a:r>
            <a:r>
              <a:rPr lang="en-US" sz="2400" baseline="-25000" dirty="0"/>
              <a:t>F</a:t>
            </a:r>
            <a:r>
              <a:rPr lang="en-US" sz="2400" dirty="0"/>
              <a:t>]  </a:t>
            </a:r>
            <a:r>
              <a:rPr lang="en-US" sz="2400" dirty="0">
                <a:sym typeface="Symbol" charset="0"/>
              </a:rPr>
              <a:t></a:t>
            </a:r>
            <a:r>
              <a:rPr lang="en-US" sz="2400" dirty="0"/>
              <a:t>  </a:t>
            </a:r>
            <a:r>
              <a:rPr lang="en-US" sz="2400" dirty="0" err="1" smtClean="0"/>
              <a:t>Adv</a:t>
            </a:r>
            <a:r>
              <a:rPr lang="en-US" sz="2400" baseline="-25000" dirty="0" err="1" smtClean="0"/>
              <a:t>PRF</a:t>
            </a:r>
            <a:r>
              <a:rPr lang="en-US" sz="2400" dirty="0" smtClean="0"/>
              <a:t>[</a:t>
            </a:r>
            <a:r>
              <a:rPr lang="en-US" sz="2400" dirty="0"/>
              <a:t>B, F]   + </a:t>
            </a:r>
            <a:r>
              <a:rPr lang="en-US" sz="2400" dirty="0" smtClean="0"/>
              <a:t> 1</a:t>
            </a:r>
            <a:r>
              <a:rPr lang="en-US" sz="2400" dirty="0"/>
              <a:t>/|Y|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 dirty="0" smtClean="0">
              <a:sym typeface="Symbol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 smtClean="0">
                <a:sym typeface="Symbol" charset="0"/>
              </a:rPr>
              <a:t>   </a:t>
            </a:r>
            <a:r>
              <a:rPr lang="en-US" sz="2400" dirty="0">
                <a:sym typeface="Symbol" charset="0"/>
              </a:rPr>
              <a:t>I</a:t>
            </a:r>
            <a:r>
              <a:rPr lang="en-US" sz="2400" baseline="-25000" dirty="0">
                <a:sym typeface="Symbol" charset="0"/>
              </a:rPr>
              <a:t>F</a:t>
            </a:r>
            <a:r>
              <a:rPr lang="en-US" sz="2400" dirty="0">
                <a:sym typeface="Symbol" charset="0"/>
              </a:rPr>
              <a:t>  is secure as long as  |Y|  is large, </a:t>
            </a:r>
            <a:r>
              <a:rPr lang="en-US" sz="2400" dirty="0" smtClean="0">
                <a:sym typeface="Symbol" charset="0"/>
              </a:rPr>
              <a:t>  say  </a:t>
            </a:r>
            <a:r>
              <a:rPr lang="en-US" sz="2400" dirty="0">
                <a:sym typeface="Symbol" charset="0"/>
              </a:rPr>
              <a:t>|Y| = 2</a:t>
            </a:r>
            <a:r>
              <a:rPr lang="en-US" sz="2400" baseline="30000" dirty="0">
                <a:sym typeface="Symbol" charset="0"/>
              </a:rPr>
              <a:t>80</a:t>
            </a:r>
            <a:r>
              <a:rPr lang="en-US" sz="2400" dirty="0">
                <a:sym typeface="Symbo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52509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  </a:t>
            </a:r>
            <a:r>
              <a:rPr lang="en-US" dirty="0" smtClean="0">
                <a:solidFill>
                  <a:srgbClr val="FF0000"/>
                </a:solidFill>
              </a:rPr>
              <a:t>f: </a:t>
            </a:r>
            <a:r>
              <a:rPr lang="en-US" b="1" dirty="0">
                <a:solidFill>
                  <a:srgbClr val="FF0000"/>
                </a:solidFill>
              </a:rPr>
              <a:t>X  ⟶ Y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is a truly random function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Then MAC adversary A must win the following game:</a:t>
            </a:r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lvl="1" indent="0">
              <a:spcBef>
                <a:spcPts val="1776"/>
              </a:spcBef>
              <a:buNone/>
            </a:pPr>
            <a:r>
              <a:rPr lang="en-US" dirty="0" smtClean="0"/>
              <a:t>A wins if    </a:t>
            </a:r>
            <a:r>
              <a:rPr lang="en-US" b="1" dirty="0" smtClean="0">
                <a:solidFill>
                  <a:srgbClr val="FF0000"/>
                </a:solidFill>
              </a:rPr>
              <a:t>t = f(m)    </a:t>
            </a:r>
            <a:r>
              <a:rPr lang="en-US" dirty="0" smtClean="0"/>
              <a:t>and      </a:t>
            </a:r>
            <a:r>
              <a:rPr lang="en-US" b="1" dirty="0" smtClean="0">
                <a:solidFill>
                  <a:srgbClr val="FF0000"/>
                </a:solidFill>
              </a:rPr>
              <a:t>m  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  </a:t>
            </a:r>
            <a:r>
              <a:rPr lang="en-US" sz="2800" b="1" dirty="0">
                <a:solidFill>
                  <a:srgbClr val="FF0000"/>
                </a:solidFill>
                <a:sym typeface="Symbol" charset="0"/>
              </a:rPr>
              <a:t>{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sym typeface="Symbol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Symbol" charset="0"/>
              </a:rPr>
              <a:t>, … , </a:t>
            </a:r>
            <a:r>
              <a:rPr lang="en-US" b="1" dirty="0" err="1" smtClean="0">
                <a:solidFill>
                  <a:srgbClr val="FF0000"/>
                </a:solidFill>
                <a:sym typeface="Symbol" charset="0"/>
              </a:rPr>
              <a:t>m</a:t>
            </a:r>
            <a:r>
              <a:rPr lang="en-US" b="1" baseline="-25000" dirty="0" err="1" smtClean="0">
                <a:solidFill>
                  <a:srgbClr val="FF0000"/>
                </a:solidFill>
                <a:sym typeface="Symbol" charset="0"/>
              </a:rPr>
              <a:t>q</a:t>
            </a:r>
            <a:r>
              <a:rPr lang="en-US" b="1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 charset="0"/>
              </a:rPr>
              <a:t>}</a:t>
            </a:r>
          </a:p>
          <a:p>
            <a:pPr marL="0" lvl="1" indent="0">
              <a:spcBef>
                <a:spcPts val="1776"/>
              </a:spcBef>
              <a:buNone/>
            </a:pPr>
            <a:r>
              <a:rPr lang="en-US" dirty="0" smtClean="0">
                <a:sym typeface="Symbol" charset="0"/>
              </a:rPr>
              <a:t>⇒      </a:t>
            </a:r>
            <a:r>
              <a:rPr lang="en-US" dirty="0" err="1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[A wins] = 1/|Y|</a:t>
            </a:r>
            <a:endParaRPr lang="en-US" dirty="0">
              <a:sym typeface="Symbol" charset="0"/>
            </a:endParaRPr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447800" y="24193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629400" y="24193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457289" y="2743259"/>
            <a:ext cx="12097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CCFFFF"/>
                </a:solidFill>
              </a:rPr>
              <a:t>f  </a:t>
            </a:r>
            <a:r>
              <a:rPr lang="en-US" sz="2000" dirty="0" smtClean="0">
                <a:solidFill>
                  <a:srgbClr val="CCFFFF"/>
                </a:solidFill>
              </a:rPr>
              <a:t>in </a:t>
            </a:r>
          </a:p>
          <a:p>
            <a:pPr algn="ctr"/>
            <a:r>
              <a:rPr lang="en-US" sz="2000" dirty="0" smtClean="0">
                <a:solidFill>
                  <a:srgbClr val="CCFFFF"/>
                </a:solidFill>
              </a:rPr>
              <a:t> Funs[X,Y]</a:t>
            </a:r>
            <a:endParaRPr lang="en-US" sz="2000" b="1" dirty="0">
              <a:solidFill>
                <a:srgbClr val="CCFFFF"/>
              </a:solidFill>
              <a:cs typeface="Arial" charset="0"/>
              <a:sym typeface="Symbol" charset="0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267200" y="3086100"/>
            <a:ext cx="2362200" cy="400050"/>
            <a:chOff x="1776" y="1968"/>
            <a:chExt cx="2400" cy="336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3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m,t</a:t>
              </a:r>
              <a:r>
                <a:rPr lang="en-US" sz="2000" dirty="0"/>
                <a:t>)</a:t>
              </a:r>
              <a:endParaRPr lang="en-US" sz="2000" dirty="0">
                <a:sym typeface="Symbol" charset="0"/>
              </a:endParaRPr>
            </a:p>
          </p:txBody>
        </p:sp>
      </p:grp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62000" y="21907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2743200" y="2190750"/>
            <a:ext cx="3810000" cy="400050"/>
            <a:chOff x="1776" y="1968"/>
            <a:chExt cx="2400" cy="336"/>
          </a:xfrm>
        </p:grpSpPr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57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</a:t>
              </a:r>
              <a:r>
                <a:rPr lang="en-US" sz="2000" dirty="0" smtClean="0">
                  <a:sym typeface="Symbol" charset="0"/>
                </a:rPr>
                <a:t>X</a:t>
              </a:r>
              <a:endParaRPr lang="en-US" sz="2000" dirty="0">
                <a:sym typeface="Symbol" charset="0"/>
              </a:endParaRP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2743200" y="2590800"/>
            <a:ext cx="3733800" cy="400050"/>
            <a:chOff x="1728" y="1854"/>
            <a:chExt cx="2352" cy="336"/>
          </a:xfrm>
        </p:grpSpPr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2064" y="1854"/>
              <a:ext cx="7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smtClean="0"/>
                <a:t>f(m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857788" y="21907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5334000" y="2190750"/>
            <a:ext cx="10163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 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726099" y="2571750"/>
            <a:ext cx="6841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f</a:t>
            </a:r>
            <a:r>
              <a:rPr lang="en-US" sz="2000" dirty="0" smtClean="0">
                <a:sym typeface="Symbol" charset="0"/>
              </a:rPr>
              <a:t>(m</a:t>
            </a:r>
            <a:r>
              <a:rPr lang="en-US" sz="2000" baseline="-25000" dirty="0" smtClean="0">
                <a:sym typeface="Symbol" charset="0"/>
              </a:rPr>
              <a:t>2)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334000" y="2571750"/>
            <a:ext cx="11342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f(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 smtClean="0">
                <a:sym typeface="Symbol" charset="0"/>
              </a:rPr>
              <a:t>q</a:t>
            </a:r>
            <a:r>
              <a:rPr lang="en-US" sz="2000" dirty="0" smtClean="0">
                <a:sym typeface="Symbol" charset="0"/>
              </a:rPr>
              <a:t>)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1258" y="4552950"/>
            <a:ext cx="342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ame must hold for  F(</a:t>
            </a:r>
            <a:r>
              <a:rPr lang="en-US" sz="2400" dirty="0" err="1" smtClean="0"/>
              <a:t>k,x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41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28700"/>
            <a:ext cx="8686800" cy="3829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AES:   a MAC for 16-byte messages.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Main question:  </a:t>
            </a:r>
            <a:r>
              <a:rPr lang="en-US" dirty="0" smtClean="0"/>
              <a:t>  how </a:t>
            </a:r>
            <a:r>
              <a:rPr lang="en-US" dirty="0"/>
              <a:t>to convert Small-MAC into a Big-MAC  ?</a:t>
            </a:r>
          </a:p>
          <a:p>
            <a:endParaRPr lang="en-US" dirty="0"/>
          </a:p>
          <a:p>
            <a:r>
              <a:rPr lang="en-US" dirty="0"/>
              <a:t>Two main </a:t>
            </a:r>
            <a:r>
              <a:rPr lang="en-US" dirty="0" smtClean="0"/>
              <a:t>constructions used in practice:</a:t>
            </a:r>
            <a:endParaRPr lang="en-US" dirty="0"/>
          </a:p>
          <a:p>
            <a:pPr lvl="1"/>
            <a:r>
              <a:rPr lang="en-US" b="1" dirty="0"/>
              <a:t>CBC-MAC</a:t>
            </a:r>
            <a:r>
              <a:rPr lang="en-US" dirty="0"/>
              <a:t>   (banking – ANSI X9.9, X9.19,   FIPS 186-3)</a:t>
            </a:r>
          </a:p>
          <a:p>
            <a:pPr lvl="1"/>
            <a:r>
              <a:rPr lang="en-US" b="1" dirty="0"/>
              <a:t>HMAC</a:t>
            </a:r>
            <a:r>
              <a:rPr lang="en-US" dirty="0"/>
              <a:t>  (Internet protocols:  SSL, </a:t>
            </a:r>
            <a:r>
              <a:rPr lang="en-US" dirty="0" err="1"/>
              <a:t>IPsec</a:t>
            </a:r>
            <a:r>
              <a:rPr lang="en-US" dirty="0"/>
              <a:t>, SSH, …)</a:t>
            </a:r>
          </a:p>
          <a:p>
            <a:endParaRPr lang="en-US" dirty="0"/>
          </a:p>
          <a:p>
            <a:r>
              <a:rPr lang="en-US" dirty="0"/>
              <a:t>Both convert a small-PRF into a big-PRF.</a:t>
            </a:r>
          </a:p>
        </p:txBody>
      </p:sp>
    </p:spTree>
    <p:extLst>
      <p:ext uri="{BB962C8B-B14F-4D97-AF65-F5344CB8AC3E}">
        <p14:creationId xmlns:p14="http://schemas.microsoft.com/office/powerpoint/2010/main" val="138035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Truncating MACs based on PRFs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86800" cy="4095750"/>
          </a:xfrm>
        </p:spPr>
        <p:txBody>
          <a:bodyPr/>
          <a:lstStyle/>
          <a:p>
            <a:pPr marL="57150" indent="0">
              <a:spcBef>
                <a:spcPct val="40000"/>
              </a:spcBef>
              <a:buNone/>
            </a:pPr>
            <a:r>
              <a:rPr lang="en-US" dirty="0" smtClean="0"/>
              <a:t>Easy lemma:    suppose   </a:t>
            </a:r>
            <a:r>
              <a:rPr lang="en-US" dirty="0" smtClean="0">
                <a:solidFill>
                  <a:srgbClr val="FF0000"/>
                </a:solidFill>
              </a:rPr>
              <a:t>F: </a:t>
            </a:r>
            <a:r>
              <a:rPr lang="en-US" b="1" dirty="0" smtClean="0">
                <a:solidFill>
                  <a:srgbClr val="FF0000"/>
                </a:solidFill>
              </a:rPr>
              <a:t>K </a:t>
            </a:r>
            <a:r>
              <a:rPr lang="en-US" b="1" dirty="0">
                <a:solidFill>
                  <a:srgbClr val="FF0000"/>
                </a:solidFill>
              </a:rPr>
              <a:t>× X  ⟶ </a:t>
            </a:r>
            <a:r>
              <a:rPr lang="en-US" b="1" dirty="0" smtClean="0">
                <a:solidFill>
                  <a:srgbClr val="FF0000"/>
                </a:solidFill>
              </a:rPr>
              <a:t>{0,1}</a:t>
            </a:r>
            <a:r>
              <a:rPr lang="en-US" b="1" baseline="30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is a secure PRF.</a:t>
            </a:r>
          </a:p>
          <a:p>
            <a:pPr marL="57150" indent="0">
              <a:spcBef>
                <a:spcPct val="40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Then so is    </a:t>
            </a:r>
            <a:r>
              <a:rPr lang="en-US" b="1" dirty="0" smtClean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 = F(</a:t>
            </a:r>
            <a:r>
              <a:rPr lang="en-US" b="1" dirty="0" err="1" smtClean="0">
                <a:solidFill>
                  <a:srgbClr val="FF0000"/>
                </a:solidFill>
              </a:rPr>
              <a:t>k,m</a:t>
            </a:r>
            <a:r>
              <a:rPr lang="en-US" b="1" dirty="0" smtClean="0">
                <a:solidFill>
                  <a:srgbClr val="FF0000"/>
                </a:solidFill>
              </a:rPr>
              <a:t>)[1…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]      </a:t>
            </a:r>
            <a:r>
              <a:rPr lang="en-US" dirty="0" smtClean="0"/>
              <a:t>for all    1 ≤ t </a:t>
            </a:r>
            <a:r>
              <a:rPr lang="en-US" dirty="0"/>
              <a:t>≤ </a:t>
            </a:r>
            <a:r>
              <a:rPr lang="en-US" dirty="0" smtClean="0"/>
              <a:t>n</a:t>
            </a:r>
            <a:endParaRPr lang="en-US" baseline="-25000" dirty="0" smtClean="0"/>
          </a:p>
          <a:p>
            <a:pPr marL="57150" indent="0">
              <a:spcBef>
                <a:spcPct val="40000"/>
              </a:spcBef>
              <a:buNone/>
            </a:pPr>
            <a:endParaRPr lang="en-US" dirty="0"/>
          </a:p>
          <a:p>
            <a:pPr marL="57150" indent="0">
              <a:spcBef>
                <a:spcPct val="40000"/>
              </a:spcBef>
              <a:buNone/>
            </a:pPr>
            <a:endParaRPr lang="en-US" dirty="0" smtClean="0"/>
          </a:p>
          <a:p>
            <a:pPr marL="57150" indent="0">
              <a:spcBef>
                <a:spcPct val="40000"/>
              </a:spcBef>
              <a:buNone/>
            </a:pPr>
            <a:r>
              <a:rPr lang="en-US" dirty="0" smtClean="0"/>
              <a:t>⇒  if  (S,V)  is a MAC </a:t>
            </a:r>
            <a:r>
              <a:rPr lang="en-US" dirty="0"/>
              <a:t>is </a:t>
            </a:r>
            <a:r>
              <a:rPr lang="en-US" dirty="0" smtClean="0"/>
              <a:t>based on a secure PRF </a:t>
            </a:r>
            <a:r>
              <a:rPr lang="en-US" dirty="0"/>
              <a:t>outputting n-bit </a:t>
            </a:r>
            <a:r>
              <a:rPr lang="en-US" dirty="0" smtClean="0"/>
              <a:t>tags</a:t>
            </a:r>
            <a:endParaRPr lang="en-US" dirty="0"/>
          </a:p>
          <a:p>
            <a:pPr marL="457200" lvl="1" indent="0">
              <a:spcBef>
                <a:spcPct val="40000"/>
              </a:spcBef>
              <a:buNone/>
            </a:pPr>
            <a:r>
              <a:rPr lang="en-US" dirty="0" smtClean="0"/>
              <a:t>	the truncated MAC outputting   w   bits is secure</a:t>
            </a:r>
            <a:endParaRPr lang="en-US" dirty="0"/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dirty="0"/>
              <a:t>		     … as long as  1/2</a:t>
            </a:r>
            <a:r>
              <a:rPr lang="en-US" baseline="30000" dirty="0"/>
              <a:t>w</a:t>
            </a:r>
            <a:r>
              <a:rPr lang="en-US" dirty="0"/>
              <a:t>  is still negligible   (say  w</a:t>
            </a:r>
            <a:r>
              <a:rPr lang="en-US" dirty="0">
                <a:sym typeface="Symbol" charset="0"/>
              </a:rPr>
              <a:t>64</a:t>
            </a:r>
            <a:r>
              <a:rPr lang="en-US" dirty="0" smtClean="0">
                <a:sym typeface="Symbol" charset="0"/>
              </a:rPr>
              <a:t>)</a:t>
            </a:r>
            <a:endParaRPr lang="en-US" dirty="0">
              <a:sym typeface="Symbo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77000" y="1995120"/>
              <a:ext cx="1650960" cy="829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000" y="1984680"/>
                <a:ext cx="1673640" cy="8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90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Integrity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2291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 smtClean="0"/>
              <a:t>Goal:      </a:t>
            </a:r>
            <a:r>
              <a:rPr lang="en-US" b="1" dirty="0" smtClean="0"/>
              <a:t>integrity</a:t>
            </a:r>
            <a:r>
              <a:rPr lang="en-US" dirty="0" smtClean="0"/>
              <a:t>,    no </a:t>
            </a:r>
            <a:r>
              <a:rPr lang="en-US" dirty="0"/>
              <a:t>confidentiality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Examples: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</a:t>
            </a:r>
            <a:r>
              <a:rPr lang="en-US" dirty="0">
                <a:sym typeface="Symbol" charset="0"/>
              </a:rPr>
              <a:t>public binaries on disk.   </a:t>
            </a:r>
            <a:endParaRPr lang="en-US" dirty="0" smtClean="0">
              <a:sym typeface="Symbol" charset="0"/>
            </a:endParaRP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banner ads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on web pages.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7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CBC-MAC and NMAC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MACs and PRFs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Recall:  secure PRF  </a:t>
            </a:r>
            <a:r>
              <a:rPr lang="en-US" b="1" dirty="0" smtClean="0">
                <a:solidFill>
                  <a:srgbClr val="000000"/>
                </a:solidFill>
              </a:rPr>
              <a:t>F   ⇒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 secure MAC,      as long as |Y| is large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S(k, m) =  F(k, 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Our goal: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90"/>
                </a:solidFill>
              </a:rPr>
              <a:t>given a PRF for short messages  (AES)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construct a PRF for long messages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here on let   X = {0,1}</a:t>
            </a:r>
            <a:r>
              <a:rPr lang="en-US" baseline="30000" dirty="0" smtClean="0"/>
              <a:t>n</a:t>
            </a:r>
            <a:r>
              <a:rPr lang="en-US" dirty="0" smtClean="0"/>
              <a:t>    (e.g.  </a:t>
            </a:r>
            <a:r>
              <a:rPr lang="en-US" dirty="0"/>
              <a:t>n</a:t>
            </a:r>
            <a:r>
              <a:rPr lang="en-US" dirty="0" smtClean="0"/>
              <a:t>=128)</a:t>
            </a:r>
            <a:endParaRPr lang="en-US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304800" y="738188"/>
            <a:ext cx="7391400" cy="2747963"/>
            <a:chOff x="192" y="620"/>
            <a:chExt cx="465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56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77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dirty="0" smtClean="0"/>
                <a:t>aw </a:t>
              </a:r>
              <a:r>
                <a:rPr lang="en-US" sz="2400" dirty="0"/>
                <a:t>CBC</a:t>
              </a: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1:   </a:t>
            </a:r>
            <a:r>
              <a:rPr lang="en-US" sz="2700" dirty="0" smtClean="0"/>
              <a:t>encrypted</a:t>
            </a:r>
            <a:r>
              <a:rPr lang="en-US" sz="5300" dirty="0" smtClean="0"/>
              <a:t> </a:t>
            </a:r>
            <a:r>
              <a:rPr lang="en-US" dirty="0"/>
              <a:t>CBC-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722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200400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1657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004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400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447800" y="17335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47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4478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2004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2004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876800" y="2057400"/>
            <a:ext cx="1371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684714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13313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13313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4876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399214" y="30861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019800" y="4000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6934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391400" y="40195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228600" y="3867150"/>
            <a:ext cx="5040320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64400" y="3074400"/>
              <a:ext cx="1251000" cy="6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2880" y="3063600"/>
                <a:ext cx="127656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11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381000" y="738188"/>
            <a:ext cx="6858000" cy="2747963"/>
            <a:chOff x="192" y="620"/>
            <a:chExt cx="441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320" cy="196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7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cascade</a:t>
              </a:r>
              <a:endParaRPr lang="en-US" sz="2400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2:   NMAC   </a:t>
            </a:r>
            <a:r>
              <a:rPr lang="en-US" sz="2200" dirty="0" smtClean="0"/>
              <a:t>(nested MAC)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524000" y="16827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8077200" y="3028950"/>
            <a:ext cx="1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7620000" y="36703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F</a:t>
            </a:r>
            <a:endParaRPr lang="en-US" sz="2400" dirty="0">
              <a:sym typeface="Symbol" charset="0"/>
            </a:endParaRP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flipH="1">
            <a:off x="8077200" y="4298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620000" y="43751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262866" y="3955221"/>
            <a:ext cx="5213619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⟶ </a:t>
            </a:r>
            <a:r>
              <a:rPr lang="en-US" sz="2400" b="1" dirty="0" smtClean="0">
                <a:solidFill>
                  <a:srgbClr val="FF0000"/>
                </a:solidFill>
              </a:rPr>
              <a:t>K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</a:t>
            </a:r>
            <a:r>
              <a:rPr lang="en-US" sz="2400" dirty="0" smtClean="0"/>
              <a:t>PRF 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NMAC 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3124200" y="16827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4876800" y="16573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6400800" y="16573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stCxn id="16389" idx="3"/>
            <a:endCxn id="16390" idx="1"/>
          </p:cNvCxnSpPr>
          <p:nvPr/>
        </p:nvCxnSpPr>
        <p:spPr>
          <a:xfrm>
            <a:off x="1981200" y="2771775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57600" y="27622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34000" y="274637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8600" y="27749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5200" y="2559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646318" y="2559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22718" y="25463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42000" y="2533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00" y="2376785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endParaRPr lang="en-US" sz="2400" b="1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858000" y="272415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67600" y="2533650"/>
            <a:ext cx="1295400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/>
              <a:t>t </a:t>
            </a:r>
            <a:r>
              <a:rPr lang="en-US" sz="3200" dirty="0" err="1" smtClean="0"/>
              <a:t>ll</a:t>
            </a:r>
            <a:r>
              <a:rPr lang="en-US" sz="2400" dirty="0" smtClean="0"/>
              <a:t> </a:t>
            </a:r>
            <a:r>
              <a:rPr lang="en-US" sz="2400" dirty="0" err="1" smtClean="0"/>
              <a:t>fpad</a:t>
            </a:r>
            <a:endParaRPr 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07200" y="39941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31100" y="3778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705600" y="3913485"/>
            <a:ext cx="43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2317750"/>
            <a:ext cx="29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83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Why the last encryption </a:t>
            </a:r>
            <a:r>
              <a:rPr lang="en-US" sz="2800" dirty="0" smtClean="0"/>
              <a:t>step in </a:t>
            </a:r>
            <a:r>
              <a:rPr lang="en-US" sz="2800" dirty="0"/>
              <a:t>E</a:t>
            </a:r>
            <a:r>
              <a:rPr lang="en-US" sz="2800" dirty="0" smtClean="0"/>
              <a:t>CBC-MAC and NMAC?</a:t>
            </a:r>
            <a:endParaRPr lang="en-US" sz="2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686800" cy="1428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NMAC:    suppose </a:t>
            </a:r>
            <a:r>
              <a:rPr lang="en-US" sz="2400" dirty="0"/>
              <a:t>we define a MAC    </a:t>
            </a:r>
            <a:r>
              <a:rPr lang="en-US" sz="2400" dirty="0" smtClean="0"/>
              <a:t>I </a:t>
            </a:r>
            <a:r>
              <a:rPr lang="en-US" sz="2400" dirty="0"/>
              <a:t>=  (S,V)     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sz="2400" dirty="0"/>
              <a:t>			S(</a:t>
            </a:r>
            <a:r>
              <a:rPr lang="en-US" sz="2400" dirty="0" err="1"/>
              <a:t>k,m</a:t>
            </a:r>
            <a:r>
              <a:rPr lang="en-US" sz="2400" dirty="0"/>
              <a:t>) = </a:t>
            </a:r>
            <a:r>
              <a:rPr lang="en-US" sz="2400" dirty="0" smtClean="0"/>
              <a:t>cascade(</a:t>
            </a:r>
            <a:r>
              <a:rPr lang="en-US" sz="2400" dirty="0"/>
              <a:t>k</a:t>
            </a:r>
            <a:r>
              <a:rPr lang="en-US" sz="2400" dirty="0" smtClean="0"/>
              <a:t>, 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>
              <a:sym typeface="Symbo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2719685"/>
            <a:ext cx="251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is secure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176885"/>
            <a:ext cx="718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can be forged without any chosen </a:t>
            </a:r>
            <a:r>
              <a:rPr lang="en-US" sz="2400" dirty="0" err="1" smtClean="0"/>
              <a:t>msg</a:t>
            </a:r>
            <a:r>
              <a:rPr lang="en-US" sz="2400" dirty="0" smtClean="0"/>
              <a:t> queries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634085"/>
            <a:ext cx="665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can be forged with one chosen </a:t>
            </a:r>
            <a:r>
              <a:rPr lang="en-US" sz="2400" dirty="0" err="1" smtClean="0"/>
              <a:t>msg</a:t>
            </a:r>
            <a:r>
              <a:rPr lang="en-US" sz="2400" dirty="0" smtClean="0"/>
              <a:t> query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700" y="4091285"/>
            <a:ext cx="708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MAC can be forged, but only with two </a:t>
            </a:r>
            <a:r>
              <a:rPr lang="en-US" sz="2400" dirty="0" err="1" smtClean="0"/>
              <a:t>msg</a:t>
            </a:r>
            <a:r>
              <a:rPr lang="en-US" sz="2400" dirty="0" smtClean="0"/>
              <a:t> queries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90000" y="4504680"/>
              <a:ext cx="7139520" cy="443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040" y="4493520"/>
                <a:ext cx="716256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04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Why the last encryption </a:t>
            </a:r>
            <a:r>
              <a:rPr lang="en-US" sz="3600" dirty="0" smtClean="0"/>
              <a:t>step in ECBC-MAC?</a:t>
            </a:r>
            <a:endParaRPr lang="en-US" sz="3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6750"/>
            <a:ext cx="8686800" cy="4476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we define a MAC    I</a:t>
            </a:r>
            <a:r>
              <a:rPr lang="en-US" baseline="-25000" dirty="0"/>
              <a:t>RAW</a:t>
            </a:r>
            <a:r>
              <a:rPr lang="en-US" dirty="0"/>
              <a:t> =  (S,V)     </a:t>
            </a:r>
            <a:r>
              <a:rPr lang="en-US" dirty="0" smtClean="0"/>
              <a:t>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			S(</a:t>
            </a:r>
            <a:r>
              <a:rPr lang="en-US" dirty="0" err="1" smtClean="0"/>
              <a:t>k,m</a:t>
            </a:r>
            <a:r>
              <a:rPr lang="en-US" dirty="0" smtClean="0"/>
              <a:t>) = </a:t>
            </a:r>
            <a:r>
              <a:rPr lang="en-US" dirty="0" err="1" smtClean="0"/>
              <a:t>rawCBC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)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Then   </a:t>
            </a:r>
            <a:r>
              <a:rPr lang="en-US" dirty="0"/>
              <a:t>I</a:t>
            </a:r>
            <a:r>
              <a:rPr lang="en-US" baseline="-25000" dirty="0"/>
              <a:t>RAW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easily broken using a </a:t>
            </a:r>
            <a:r>
              <a:rPr lang="en-US" dirty="0" smtClean="0"/>
              <a:t>1-chosen </a:t>
            </a:r>
            <a:r>
              <a:rPr lang="en-US" dirty="0" err="1"/>
              <a:t>msg</a:t>
            </a:r>
            <a:r>
              <a:rPr lang="en-US" dirty="0"/>
              <a:t> attack.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dirty="0"/>
              <a:t>Adversary works as follows: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Choose an </a:t>
            </a:r>
            <a:r>
              <a:rPr lang="en-US" dirty="0"/>
              <a:t>arbitrary one-block message   </a:t>
            </a:r>
            <a:r>
              <a:rPr lang="en-US" dirty="0" err="1"/>
              <a:t>m</a:t>
            </a:r>
            <a:r>
              <a:rPr lang="en-US" dirty="0" err="1" smtClean="0">
                <a:sym typeface="Symbol" charset="0"/>
              </a:rPr>
              <a:t>X</a:t>
            </a:r>
            <a:endParaRPr lang="en-US" dirty="0">
              <a:sym typeface="Symbol" charset="0"/>
            </a:endParaRP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Request tag for m.    Get   t = F(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Output  t  as MAC forgery for the </a:t>
            </a:r>
            <a:r>
              <a:rPr lang="en-US" dirty="0" smtClean="0">
                <a:sym typeface="Symbol" charset="0"/>
              </a:rPr>
              <a:t>2-block message  </a:t>
            </a:r>
            <a:r>
              <a:rPr lang="en-US" dirty="0">
                <a:sym typeface="Symbol" charset="0"/>
              </a:rPr>
              <a:t>(m,  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</a:t>
            </a:r>
          </a:p>
          <a:p>
            <a:pPr marL="0" indent="0">
              <a:spcBef>
                <a:spcPct val="90000"/>
              </a:spcBef>
              <a:buNone/>
            </a:pPr>
            <a:r>
              <a:rPr lang="en-US" dirty="0">
                <a:sym typeface="Symbol" charset="0"/>
              </a:rPr>
              <a:t>Indeed:    </a:t>
            </a:r>
            <a:r>
              <a:rPr lang="en-US" dirty="0" err="1">
                <a:sym typeface="Symbol" charset="0"/>
              </a:rPr>
              <a:t>r</a:t>
            </a:r>
            <a:r>
              <a:rPr lang="en-US" dirty="0" err="1" smtClean="0">
                <a:sym typeface="Symbol" charset="0"/>
              </a:rPr>
              <a:t>awCBC</a:t>
            </a:r>
            <a:r>
              <a:rPr lang="en-US" sz="2800" dirty="0"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k, (m,  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= F</a:t>
            </a:r>
            <a:r>
              <a:rPr lang="en-US" sz="2800" dirty="0"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k, </a:t>
            </a:r>
            <a:r>
              <a:rPr lang="en-US" dirty="0" smtClean="0">
                <a:sym typeface="Symbol" charset="0"/>
              </a:rPr>
              <a:t>F(</a:t>
            </a:r>
            <a:r>
              <a:rPr lang="en-US" dirty="0" err="1" smtClean="0">
                <a:sym typeface="Symbol" charset="0"/>
              </a:rPr>
              <a:t>k,m</a:t>
            </a:r>
            <a:r>
              <a:rPr lang="en-US" dirty="0" smtClean="0">
                <a:sym typeface="Symbol" charset="0"/>
              </a:rPr>
              <a:t>)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= </a:t>
            </a:r>
            <a:r>
              <a:rPr lang="en-US" dirty="0" smtClean="0">
                <a:sym typeface="Symbol" charset="0"/>
              </a:rPr>
              <a:t>F(k</a:t>
            </a:r>
            <a:r>
              <a:rPr lang="en-US" dirty="0">
                <a:sym typeface="Symbol" charset="0"/>
              </a:rPr>
              <a:t>, </a:t>
            </a:r>
            <a:r>
              <a:rPr lang="en-US" dirty="0" smtClean="0">
                <a:sym typeface="Symbol" charset="0"/>
              </a:rPr>
              <a:t>t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tm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)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= t</a:t>
            </a:r>
            <a:endParaRPr lang="en-US" dirty="0"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95550"/>
            <a:ext cx="8458200" cy="19812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</a:t>
            </a:r>
            <a:r>
              <a:rPr lang="en-US" dirty="0"/>
              <a:t>-</a:t>
            </a:r>
            <a:r>
              <a:rPr lang="en-US" dirty="0" smtClean="0"/>
              <a:t>MAC and NMAC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6868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  <a:tabLst>
                <a:tab pos="685800" algn="l"/>
              </a:tabLst>
            </a:pPr>
            <a:r>
              <a:rPr lang="en-US" u="sng" dirty="0" smtClean="0"/>
              <a:t>Theorem</a:t>
            </a:r>
            <a:r>
              <a:rPr lang="en-US" dirty="0"/>
              <a:t>:     For any L&gt;0,</a:t>
            </a:r>
            <a:br>
              <a:rPr lang="en-US" dirty="0"/>
            </a:br>
            <a:r>
              <a:rPr lang="en-US" dirty="0"/>
              <a:t>	F</a:t>
            </a:r>
            <a:r>
              <a:rPr lang="en-US" dirty="0" smtClean="0"/>
              <a:t>or every eff. q</a:t>
            </a:r>
            <a:r>
              <a:rPr lang="en-US" dirty="0"/>
              <a:t>-query </a:t>
            </a:r>
            <a:r>
              <a:rPr lang="en-US" dirty="0" smtClean="0"/>
              <a:t>PRF adv</a:t>
            </a:r>
            <a:r>
              <a:rPr lang="en-US" dirty="0"/>
              <a:t>. A attacking </a:t>
            </a:r>
            <a:r>
              <a:rPr lang="en-US" dirty="0" smtClean="0"/>
              <a:t>F</a:t>
            </a:r>
            <a:r>
              <a:rPr lang="en-US" baseline="-25000" dirty="0" smtClean="0"/>
              <a:t>ECBC </a:t>
            </a:r>
            <a:r>
              <a:rPr lang="en-US" dirty="0"/>
              <a:t>or </a:t>
            </a:r>
            <a:r>
              <a:rPr lang="en-US" dirty="0" smtClean="0"/>
              <a:t>F</a:t>
            </a:r>
            <a:r>
              <a:rPr lang="en-US" baseline="-25000" dirty="0" smtClean="0"/>
              <a:t>NMAC</a:t>
            </a:r>
            <a:r>
              <a:rPr lang="en-US" baseline="-25000" dirty="0"/>
              <a:t/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dirty="0"/>
              <a:t>there exists </a:t>
            </a:r>
            <a:r>
              <a:rPr lang="en-US" dirty="0" smtClean="0"/>
              <a:t>an eff. </a:t>
            </a:r>
            <a:r>
              <a:rPr lang="en-US" dirty="0"/>
              <a:t>adversary B 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dirty="0"/>
              <a:t>		 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ECBC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PRP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B, F]  +  2 q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 </a:t>
            </a:r>
            <a:r>
              <a:rPr lang="en-US" dirty="0">
                <a:solidFill>
                  <a:srgbClr val="FF0000"/>
                </a:solidFill>
              </a:rPr>
              <a:t>|X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</a:p>
          <a:p>
            <a:pPr>
              <a:lnSpc>
                <a:spcPct val="150000"/>
              </a:lnSpc>
              <a:buNone/>
              <a:tabLst>
                <a:tab pos="685800" algn="l"/>
              </a:tabLst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NMAC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q⋅L⋅Adv</a:t>
            </a:r>
            <a:r>
              <a:rPr lang="en-US" baseline="-25000" dirty="0" err="1" smtClean="0">
                <a:solidFill>
                  <a:srgbClr val="FF0000"/>
                </a:solidFill>
              </a:rPr>
              <a:t>PRF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B, F</a:t>
            </a:r>
            <a:r>
              <a:rPr lang="en-US" dirty="0" smtClean="0">
                <a:solidFill>
                  <a:srgbClr val="FF0000"/>
                </a:solidFill>
              </a:rPr>
              <a:t>]  +  q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smtClean="0">
                <a:solidFill>
                  <a:srgbClr val="FF0000"/>
                </a:solidFill>
              </a:rPr>
              <a:t>2|K|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3600"/>
              </a:spcBef>
              <a:buNone/>
              <a:tabLst>
                <a:tab pos="685800" algn="l"/>
              </a:tabLst>
            </a:pPr>
            <a:r>
              <a:rPr lang="en-US" dirty="0" smtClean="0"/>
              <a:t>CBC</a:t>
            </a:r>
            <a:r>
              <a:rPr lang="en-US" dirty="0"/>
              <a:t>-MAC is secure as long as   q  &lt;&lt;  |X|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</a:p>
          <a:p>
            <a:pPr marL="0" indent="0">
              <a:spcBef>
                <a:spcPts val="600"/>
              </a:spcBef>
              <a:buNone/>
              <a:tabLst>
                <a:tab pos="685800" algn="l"/>
              </a:tabLst>
            </a:pPr>
            <a:r>
              <a:rPr lang="en-US" dirty="0" smtClean="0"/>
              <a:t>NMAC is secure as long </a:t>
            </a:r>
            <a:r>
              <a:rPr lang="en-US" dirty="0"/>
              <a:t>as  </a:t>
            </a:r>
            <a:r>
              <a:rPr lang="en-US" dirty="0" smtClean="0"/>
              <a:t> q  </a:t>
            </a:r>
            <a:r>
              <a:rPr lang="en-US" dirty="0"/>
              <a:t>&lt;&lt;  </a:t>
            </a:r>
            <a:r>
              <a:rPr lang="en-US" dirty="0" smtClean="0"/>
              <a:t>|K|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  <a:r>
              <a:rPr lang="en-US" dirty="0" smtClean="0"/>
              <a:t>               (2</a:t>
            </a:r>
            <a:r>
              <a:rPr lang="en-US" baseline="30000" dirty="0" smtClean="0"/>
              <a:t>64</a:t>
            </a:r>
            <a:r>
              <a:rPr lang="en-US" dirty="0" smtClean="0"/>
              <a:t> for AES-128)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3543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q</a:t>
            </a:r>
            <a:r>
              <a:rPr lang="en-US" dirty="0" smtClean="0"/>
              <a:t> = # messages MAC-</a:t>
            </a:r>
            <a:r>
              <a:rPr lang="en-US" dirty="0" err="1" smtClean="0"/>
              <a:t>ed</a:t>
            </a:r>
            <a:r>
              <a:rPr lang="en-US" dirty="0" smtClean="0"/>
              <a:t> with k    </a:t>
            </a:r>
          </a:p>
          <a:p>
            <a:pPr marL="0" indent="0">
              <a:spcBef>
                <a:spcPts val="4176"/>
              </a:spcBef>
              <a:buNone/>
            </a:pPr>
            <a:r>
              <a:rPr lang="en-US" dirty="0" smtClean="0"/>
              <a:t>Suppose we want 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[A, F</a:t>
            </a:r>
            <a:r>
              <a:rPr lang="en-US" baseline="-25000" dirty="0" smtClean="0"/>
              <a:t>ECBC</a:t>
            </a:r>
            <a:r>
              <a:rPr lang="en-US" dirty="0" smtClean="0"/>
              <a:t>] ≤  1/2</a:t>
            </a:r>
            <a:r>
              <a:rPr lang="en-US" baseline="30000" dirty="0" smtClean="0"/>
              <a:t>32 </a:t>
            </a:r>
            <a:r>
              <a:rPr lang="en-US" dirty="0" smtClean="0"/>
              <a:t>   </a:t>
            </a:r>
            <a:r>
              <a:rPr lang="en-US" baseline="30000" dirty="0" smtClean="0"/>
              <a:t>  </a:t>
            </a:r>
            <a:r>
              <a:rPr lang="en-US" dirty="0" smtClean="0"/>
              <a:t>    ⇐    q</a:t>
            </a:r>
            <a:r>
              <a:rPr lang="en-US" baseline="30000" dirty="0" smtClean="0"/>
              <a:t>2</a:t>
            </a:r>
            <a:r>
              <a:rPr lang="en-US" dirty="0" smtClean="0"/>
              <a:t> /|X| &lt; 1/ 2</a:t>
            </a:r>
            <a:r>
              <a:rPr lang="en-US" baseline="30000" dirty="0" smtClean="0"/>
              <a:t>32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>
              <a:spcBef>
                <a:spcPts val="1776"/>
              </a:spcBef>
            </a:pPr>
            <a:r>
              <a:rPr lang="en-US" dirty="0" smtClean="0"/>
              <a:t>AES:     |X| = 2</a:t>
            </a:r>
            <a:r>
              <a:rPr lang="en-US" baseline="30000" dirty="0" smtClean="0"/>
              <a:t>128</a:t>
            </a:r>
            <a:r>
              <a:rPr lang="en-US" dirty="0" smtClean="0"/>
              <a:t>    ⇒   q &lt; 2</a:t>
            </a:r>
            <a:r>
              <a:rPr lang="en-US" baseline="30000" dirty="0" smtClean="0"/>
              <a:t>48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So, after  2</a:t>
            </a:r>
            <a:r>
              <a:rPr lang="en-US" baseline="30000" dirty="0" smtClean="0"/>
              <a:t>48</a:t>
            </a:r>
            <a:r>
              <a:rPr lang="en-US" dirty="0" smtClean="0"/>
              <a:t>  messages must, must change key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3DES</a:t>
            </a:r>
            <a:r>
              <a:rPr lang="en-US" dirty="0"/>
              <a:t>:  </a:t>
            </a:r>
            <a:r>
              <a:rPr lang="en-US" dirty="0" smtClean="0"/>
              <a:t>  |</a:t>
            </a:r>
            <a:r>
              <a:rPr lang="en-US" dirty="0"/>
              <a:t>X| = </a:t>
            </a:r>
            <a:r>
              <a:rPr lang="en-US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   </a:t>
            </a:r>
            <a:r>
              <a:rPr lang="en-US" dirty="0"/>
              <a:t>⇒   </a:t>
            </a:r>
            <a:r>
              <a:rPr lang="en-US" dirty="0" smtClean="0"/>
              <a:t>q </a:t>
            </a:r>
            <a:r>
              <a:rPr lang="en-US" dirty="0"/>
              <a:t>&lt; </a:t>
            </a: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4699" y="813197"/>
            <a:ext cx="56533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sz="2400" dirty="0" err="1"/>
              <a:t>Adv</a:t>
            </a:r>
            <a:r>
              <a:rPr lang="en-US" sz="2400" baseline="-25000" dirty="0" err="1"/>
              <a:t>PRF</a:t>
            </a:r>
            <a:r>
              <a:rPr lang="en-US" sz="2400" dirty="0"/>
              <a:t>[A,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ECBC</a:t>
            </a:r>
            <a:r>
              <a:rPr lang="en-US" sz="2400" dirty="0"/>
              <a:t>] </a:t>
            </a:r>
            <a:r>
              <a:rPr lang="en-US" sz="2400" dirty="0">
                <a:sym typeface="Symbol" charset="0"/>
              </a:rPr>
              <a:t></a:t>
            </a:r>
            <a:r>
              <a:rPr lang="en-US" sz="2400" dirty="0"/>
              <a:t>  </a:t>
            </a:r>
            <a:r>
              <a:rPr lang="en-US" sz="2400" dirty="0" err="1"/>
              <a:t>Adv</a:t>
            </a:r>
            <a:r>
              <a:rPr lang="en-US" sz="2400" baseline="-25000" dirty="0" err="1"/>
              <a:t>PRP</a:t>
            </a:r>
            <a:r>
              <a:rPr lang="en-US" sz="2400" dirty="0"/>
              <a:t>[B, F]  +  </a:t>
            </a:r>
            <a:r>
              <a:rPr lang="en-US" sz="2400" b="1" dirty="0">
                <a:solidFill>
                  <a:srgbClr val="FF0000"/>
                </a:solidFill>
              </a:rPr>
              <a:t>2 q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/ |X|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47800" y="895350"/>
            <a:ext cx="6553200" cy="609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security bounds are tight:  an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763000" cy="4095750"/>
          </a:xfr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After signing	|</a:t>
            </a:r>
            <a:r>
              <a:rPr lang="en-US" dirty="0"/>
              <a:t>X|</a:t>
            </a:r>
            <a:r>
              <a:rPr lang="en-US" baseline="30000" dirty="0"/>
              <a:t>1/</a:t>
            </a:r>
            <a:r>
              <a:rPr lang="en-US" baseline="30000" dirty="0" smtClean="0"/>
              <a:t>2  </a:t>
            </a:r>
            <a:r>
              <a:rPr lang="en-US" dirty="0" smtClean="0"/>
              <a:t>messages with ECBC-MAC  or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	|K|</a:t>
            </a:r>
            <a:r>
              <a:rPr lang="en-US" baseline="30000" dirty="0"/>
              <a:t>1/</a:t>
            </a:r>
            <a:r>
              <a:rPr lang="en-US" baseline="30000" dirty="0" smtClean="0"/>
              <a:t>2 </a:t>
            </a:r>
            <a:r>
              <a:rPr lang="en-US" dirty="0" smtClean="0"/>
              <a:t> messages with NMAC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t</a:t>
            </a:r>
            <a:r>
              <a:rPr lang="en-US" dirty="0" smtClean="0"/>
              <a:t>he MACs become insecure</a:t>
            </a:r>
          </a:p>
          <a:p>
            <a:pPr marL="0" indent="0">
              <a:buNone/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Suppose the underlying PRF  F  is a PRP   (e.g. AES)</a:t>
            </a:r>
          </a:p>
          <a:p>
            <a:pPr>
              <a:spcBef>
                <a:spcPts val="1776"/>
              </a:spcBef>
              <a:tabLst>
                <a:tab pos="1828800" algn="l"/>
              </a:tabLst>
            </a:pPr>
            <a:r>
              <a:rPr lang="en-US" dirty="0" smtClean="0"/>
              <a:t>Then both PRFs </a:t>
            </a:r>
            <a:r>
              <a:rPr lang="en-US" sz="1800" dirty="0" smtClean="0"/>
              <a:t>(ECBC and NMAC) </a:t>
            </a:r>
            <a:r>
              <a:rPr lang="en-US" dirty="0" smtClean="0"/>
              <a:t>have the following </a:t>
            </a:r>
            <a:br>
              <a:rPr lang="en-US" dirty="0" smtClean="0"/>
            </a:br>
            <a:r>
              <a:rPr lang="en-US" dirty="0" smtClean="0"/>
              <a:t>extension property:</a:t>
            </a:r>
          </a:p>
          <a:p>
            <a:pPr marL="0" indent="0">
              <a:spcBef>
                <a:spcPts val="12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 smtClean="0"/>
              <a:t>          ∀</a:t>
            </a:r>
            <a:r>
              <a:rPr lang="en-US" dirty="0" err="1" smtClean="0"/>
              <a:t>x,y,w</a:t>
            </a:r>
            <a:r>
              <a:rPr lang="en-US" dirty="0" smtClean="0"/>
              <a:t>:   F</a:t>
            </a:r>
            <a:r>
              <a:rPr lang="en-US" baseline="-25000" dirty="0" smtClean="0"/>
              <a:t>BIG</a:t>
            </a:r>
            <a:r>
              <a:rPr lang="en-US" dirty="0" smtClean="0"/>
              <a:t>(k, x) = F</a:t>
            </a:r>
            <a:r>
              <a:rPr lang="en-US" baseline="-25000" dirty="0" smtClean="0"/>
              <a:t>BIG</a:t>
            </a:r>
            <a:r>
              <a:rPr lang="en-US" dirty="0" smtClean="0"/>
              <a:t>(k, y)     ⇒    F</a:t>
            </a:r>
            <a:r>
              <a:rPr lang="en-US" baseline="-25000" dirty="0" smtClean="0"/>
              <a:t>BIG</a:t>
            </a:r>
            <a:r>
              <a:rPr lang="en-US" dirty="0" smtClean="0"/>
              <a:t>(k,  </a:t>
            </a:r>
            <a:r>
              <a:rPr lang="en-US" sz="2800" b="1" dirty="0" err="1" smtClean="0"/>
              <a:t>xllw</a:t>
            </a:r>
            <a:r>
              <a:rPr lang="en-US" dirty="0" smtClean="0"/>
              <a:t>) = F</a:t>
            </a:r>
            <a:r>
              <a:rPr lang="en-US" baseline="-25000" dirty="0" smtClean="0"/>
              <a:t>BIG</a:t>
            </a:r>
            <a:r>
              <a:rPr lang="en-US" dirty="0" smtClean="0"/>
              <a:t>(k, </a:t>
            </a:r>
            <a:r>
              <a:rPr lang="en-US" sz="2800" b="1" dirty="0" err="1" smtClean="0"/>
              <a:t>yllw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763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security bounds are tight:  an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90550"/>
            <a:ext cx="8839200" cy="4552950"/>
          </a:xfrm>
        </p:spPr>
        <p:txBody>
          <a:bodyPr rIns="0">
            <a:normAutofit lnSpcReduction="1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 smtClean="0"/>
              <a:t>Let 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baseline="-25000" dirty="0" smtClean="0">
                <a:solidFill>
                  <a:srgbClr val="FF0000"/>
                </a:solidFill>
              </a:rPr>
              <a:t>BIG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K × X ⟶ </a:t>
            </a:r>
            <a:r>
              <a:rPr lang="en-US" b="1" dirty="0" smtClean="0">
                <a:solidFill>
                  <a:srgbClr val="FF0000"/>
                </a:solidFill>
              </a:rPr>
              <a:t>Y   </a:t>
            </a:r>
            <a:r>
              <a:rPr lang="en-US" dirty="0"/>
              <a:t>be a PRF </a:t>
            </a:r>
            <a:r>
              <a:rPr lang="en-US" dirty="0" smtClean="0"/>
              <a:t>that has the extension property</a:t>
            </a:r>
            <a:endParaRPr lang="en-US" dirty="0"/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 smtClean="0"/>
              <a:t>	F</a:t>
            </a:r>
            <a:r>
              <a:rPr lang="en-US" baseline="-25000" dirty="0" smtClean="0"/>
              <a:t>BIG</a:t>
            </a:r>
            <a:r>
              <a:rPr lang="en-US" dirty="0" smtClean="0"/>
              <a:t>(k, x) = F</a:t>
            </a:r>
            <a:r>
              <a:rPr lang="en-US" baseline="-25000" dirty="0" smtClean="0"/>
              <a:t>BIG</a:t>
            </a:r>
            <a:r>
              <a:rPr lang="en-US" dirty="0" smtClean="0"/>
              <a:t>(k, y)     ⇒    F</a:t>
            </a:r>
            <a:r>
              <a:rPr lang="en-US" baseline="-25000" dirty="0" smtClean="0"/>
              <a:t>BIG</a:t>
            </a:r>
            <a:r>
              <a:rPr lang="en-US" dirty="0" smtClean="0"/>
              <a:t>(k,  </a:t>
            </a:r>
            <a:r>
              <a:rPr lang="en-US" sz="2800" b="1" dirty="0" err="1" smtClean="0"/>
              <a:t>xllw</a:t>
            </a:r>
            <a:r>
              <a:rPr lang="en-US" dirty="0" smtClean="0"/>
              <a:t>) = F</a:t>
            </a:r>
            <a:r>
              <a:rPr lang="en-US" baseline="-25000" dirty="0" smtClean="0"/>
              <a:t>BIG</a:t>
            </a:r>
            <a:r>
              <a:rPr lang="en-US" dirty="0" smtClean="0"/>
              <a:t>(k, </a:t>
            </a:r>
            <a:r>
              <a:rPr lang="en-US" sz="2800" b="1" dirty="0" err="1" smtClean="0"/>
              <a:t>yllw</a:t>
            </a:r>
            <a:r>
              <a:rPr lang="en-US" dirty="0" smtClean="0"/>
              <a:t>)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 smtClean="0"/>
              <a:t>Generic attack on the derived MAC: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1:   issue  |Y|</a:t>
            </a:r>
            <a:r>
              <a:rPr lang="en-US" baseline="30000" dirty="0"/>
              <a:t>1/</a:t>
            </a:r>
            <a:r>
              <a:rPr lang="en-US" baseline="30000" dirty="0" smtClean="0"/>
              <a:t>2 </a:t>
            </a:r>
            <a:r>
              <a:rPr lang="en-US" dirty="0" smtClean="0"/>
              <a:t> message queries for rand. messages in X.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	obtain   ( m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)      for  </a:t>
            </a:r>
            <a:r>
              <a:rPr lang="en-US" dirty="0" err="1" smtClean="0"/>
              <a:t>i</a:t>
            </a:r>
            <a:r>
              <a:rPr lang="en-US" dirty="0" smtClean="0"/>
              <a:t> = 1 ,…,</a:t>
            </a:r>
            <a:r>
              <a:rPr lang="en-US" dirty="0"/>
              <a:t> |Y|</a:t>
            </a:r>
            <a:r>
              <a:rPr lang="en-US" baseline="30000" dirty="0"/>
              <a:t>1/</a:t>
            </a:r>
            <a:r>
              <a:rPr lang="en-US" baseline="30000" dirty="0" smtClean="0"/>
              <a:t>2  </a:t>
            </a:r>
          </a:p>
          <a:p>
            <a:pPr marL="0" indent="0">
              <a:spcBef>
                <a:spcPts val="18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2:   find a collision   </a:t>
            </a:r>
            <a:r>
              <a:rPr lang="en-US" dirty="0" err="1" smtClean="0"/>
              <a:t>t</a:t>
            </a:r>
            <a:r>
              <a:rPr lang="en-US" baseline="-25000" dirty="0" err="1"/>
              <a:t>u</a:t>
            </a:r>
            <a:r>
              <a:rPr lang="en-US" dirty="0" smtClean="0"/>
              <a:t> = </a:t>
            </a:r>
            <a:r>
              <a:rPr lang="en-US" dirty="0" err="1" smtClean="0"/>
              <a:t>t</a:t>
            </a:r>
            <a:r>
              <a:rPr lang="en-US" baseline="-25000" dirty="0" err="1"/>
              <a:t>v</a:t>
            </a:r>
            <a:r>
              <a:rPr lang="en-US" dirty="0" smtClean="0"/>
              <a:t>   for </a:t>
            </a:r>
            <a:r>
              <a:rPr lang="en-US" dirty="0" err="1"/>
              <a:t>u</a:t>
            </a:r>
            <a:r>
              <a:rPr lang="en-US" dirty="0" err="1" smtClean="0"/>
              <a:t>≠v</a:t>
            </a:r>
            <a:r>
              <a:rPr lang="en-US" dirty="0" smtClean="0"/>
              <a:t>   </a:t>
            </a:r>
            <a:r>
              <a:rPr lang="en-US" sz="2000" dirty="0" smtClean="0"/>
              <a:t>(one exists </a:t>
            </a:r>
            <a:r>
              <a:rPr lang="en-US" sz="2000" dirty="0" err="1" smtClean="0"/>
              <a:t>w.h.p</a:t>
            </a:r>
            <a:r>
              <a:rPr lang="en-US" sz="2000" dirty="0" smtClean="0"/>
              <a:t> by b-day paradox)</a:t>
            </a:r>
          </a:p>
          <a:p>
            <a:pPr marL="0" indent="0">
              <a:spcBef>
                <a:spcPts val="12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3:   choose some w and query for   t := F</a:t>
            </a:r>
            <a:r>
              <a:rPr lang="en-US" baseline="-25000" dirty="0" smtClean="0"/>
              <a:t>BIG</a:t>
            </a:r>
            <a:r>
              <a:rPr lang="en-US" dirty="0" smtClean="0"/>
              <a:t>(k, </a:t>
            </a:r>
            <a:r>
              <a:rPr lang="en-US" sz="2800" b="1" dirty="0" err="1" smtClean="0"/>
              <a:t>m</a:t>
            </a:r>
            <a:r>
              <a:rPr lang="en-US" sz="2800" b="1" baseline="-25000" dirty="0" err="1" smtClean="0"/>
              <a:t>u</a:t>
            </a:r>
            <a:r>
              <a:rPr lang="en-US" sz="2800" b="1" dirty="0" err="1" smtClean="0"/>
              <a:t>llw</a:t>
            </a:r>
            <a:r>
              <a:rPr lang="en-US" dirty="0" smtClean="0"/>
              <a:t>)</a:t>
            </a:r>
          </a:p>
          <a:p>
            <a:pPr marL="0" indent="0">
              <a:spcBef>
                <a:spcPts val="1224"/>
              </a:spcBef>
              <a:buNone/>
              <a:tabLst>
                <a:tab pos="914400" algn="l"/>
                <a:tab pos="1828800" algn="l"/>
              </a:tabLst>
            </a:pPr>
            <a:r>
              <a:rPr lang="en-US" dirty="0"/>
              <a:t>s</a:t>
            </a:r>
            <a:r>
              <a:rPr lang="en-US" dirty="0" smtClean="0"/>
              <a:t>tep 4:   output forgery  </a:t>
            </a:r>
            <a:r>
              <a:rPr lang="en-US" b="1" dirty="0" smtClean="0"/>
              <a:t>(</a:t>
            </a:r>
            <a:r>
              <a:rPr lang="en-US" b="1" dirty="0" err="1" smtClean="0"/>
              <a:t>m</a:t>
            </a:r>
            <a:r>
              <a:rPr lang="en-US" b="1" baseline="-25000" dirty="0" err="1" smtClean="0"/>
              <a:t>v</a:t>
            </a:r>
            <a:r>
              <a:rPr lang="en-US" b="1" dirty="0" err="1"/>
              <a:t>llw</a:t>
            </a:r>
            <a:r>
              <a:rPr lang="en-US" b="1" dirty="0" smtClean="0"/>
              <a:t>,  t)</a:t>
            </a:r>
            <a:r>
              <a:rPr lang="en-US" dirty="0" smtClean="0"/>
              <a:t>.     Indeed    t </a:t>
            </a:r>
            <a:r>
              <a:rPr lang="en-US" dirty="0"/>
              <a:t>:= </a:t>
            </a:r>
            <a:r>
              <a:rPr lang="en-US" dirty="0" smtClean="0"/>
              <a:t>F</a:t>
            </a:r>
            <a:r>
              <a:rPr lang="en-US" baseline="-25000" dirty="0" smtClean="0"/>
              <a:t>BIG</a:t>
            </a:r>
            <a:r>
              <a:rPr lang="en-US" dirty="0" smtClean="0"/>
              <a:t>(</a:t>
            </a:r>
            <a:r>
              <a:rPr lang="en-US" dirty="0"/>
              <a:t>k, </a:t>
            </a:r>
            <a:r>
              <a:rPr lang="en-US" sz="2800" b="1" dirty="0" err="1" smtClean="0"/>
              <a:t>m</a:t>
            </a:r>
            <a:r>
              <a:rPr lang="en-US" sz="2800" b="1" baseline="-25000" dirty="0" err="1" smtClean="0"/>
              <a:t>v</a:t>
            </a:r>
            <a:r>
              <a:rPr lang="en-US" sz="2800" b="1" dirty="0" err="1" smtClean="0"/>
              <a:t>llw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305050"/>
            <a:ext cx="8915400" cy="2667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integrity:   MACs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181350"/>
            <a:ext cx="7696200" cy="167640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err="1" smtClean="0">
                <a:sym typeface="Symbol" charset="0"/>
              </a:rPr>
              <a:t>Def</a:t>
            </a:r>
            <a:r>
              <a:rPr lang="en-US" dirty="0">
                <a:sym typeface="Symbol" charset="0"/>
              </a:rPr>
              <a:t>:    </a:t>
            </a:r>
            <a:r>
              <a:rPr lang="en-US" b="1" dirty="0">
                <a:sym typeface="Symbol" charset="0"/>
              </a:rPr>
              <a:t>MAC</a:t>
            </a:r>
            <a:r>
              <a:rPr lang="en-US" dirty="0">
                <a:sym typeface="Symbol" charset="0"/>
              </a:rPr>
              <a:t>  I = (S,V)  defined over  (K,M,T) is a pair </a:t>
            </a:r>
            <a:r>
              <a:rPr lang="en-US" dirty="0" smtClean="0">
                <a:sym typeface="Symbol" charset="0"/>
              </a:rPr>
              <a:t>of </a:t>
            </a:r>
            <a:r>
              <a:rPr lang="en-US" dirty="0" err="1" smtClean="0">
                <a:sym typeface="Symbol" charset="0"/>
              </a:rPr>
              <a:t>algs</a:t>
            </a:r>
            <a:r>
              <a:rPr lang="en-US" dirty="0">
                <a:sym typeface="Symbol" charset="0"/>
              </a:rPr>
              <a:t>:	</a:t>
            </a:r>
            <a:endParaRPr lang="en-US" dirty="0" smtClean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S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 outputs </a:t>
            </a:r>
            <a:r>
              <a:rPr lang="en-US" dirty="0" smtClean="0">
                <a:sym typeface="Symbol" charset="0"/>
              </a:rPr>
              <a:t>t in T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k,m,t</a:t>
            </a:r>
            <a:r>
              <a:rPr lang="en-US" dirty="0">
                <a:sym typeface="Symbol" charset="0"/>
              </a:rPr>
              <a:t>) outputs `yes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`no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dirty="0">
              <a:sym typeface="Symbol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699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Alice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5325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Bob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82686" y="1047750"/>
            <a:ext cx="325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781800" y="1047750"/>
            <a:ext cx="325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808161" y="168711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2417761" y="1287066"/>
            <a:ext cx="2590800" cy="28575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1287066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65161" y="2034779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Generate tag: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S(k, m)</a:t>
            </a: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5694363" y="2030017"/>
            <a:ext cx="2968626" cy="831057"/>
            <a:chOff x="3504" y="2448"/>
            <a:chExt cx="1870" cy="698"/>
          </a:xfrm>
        </p:grpSpPr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1870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Verify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V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(k, m, tag)  = `yes</a:t>
              </a:r>
              <a:r>
                <a:rPr lang="ja-JP" altLang="en-US" sz="2400" b="1" dirty="0">
                  <a:solidFill>
                    <a:srgbClr val="000090"/>
                  </a:solidFill>
                  <a:latin typeface="Arial"/>
                  <a:sym typeface="Symbol" charset="0"/>
                </a:rPr>
                <a:t>’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685" y="2676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0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51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etter security:   a rand.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57550"/>
            <a:ext cx="8229600" cy="188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  </a:t>
            </a:r>
            <a:r>
              <a:rPr lang="en-US" b="1" dirty="0">
                <a:solidFill>
                  <a:srgbClr val="FF0000"/>
                </a:solidFill>
              </a:rPr>
              <a:t>F: K × X ⟶ </a:t>
            </a:r>
            <a:r>
              <a:rPr lang="en-US" b="1" dirty="0" smtClean="0">
                <a:solidFill>
                  <a:srgbClr val="FF0000"/>
                </a:solidFill>
              </a:rPr>
              <a:t>X   </a:t>
            </a:r>
            <a:r>
              <a:rPr lang="en-US" dirty="0"/>
              <a:t>be a </a:t>
            </a:r>
            <a:r>
              <a:rPr lang="en-US" dirty="0" smtClean="0"/>
              <a:t>PRF.      Result:  MAC with tags in X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Security:          </a:t>
            </a:r>
            <a:r>
              <a:rPr lang="en-US" dirty="0" err="1" smtClean="0">
                <a:solidFill>
                  <a:srgbClr val="FF0000"/>
                </a:solidFill>
              </a:rPr>
              <a:t>Adv</a:t>
            </a:r>
            <a:r>
              <a:rPr lang="en-US" baseline="-25000" dirty="0" err="1" smtClean="0">
                <a:solidFill>
                  <a:srgbClr val="FF0000"/>
                </a:solidFill>
              </a:rPr>
              <a:t>MAC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A, I</a:t>
            </a:r>
            <a:r>
              <a:rPr lang="en-US" baseline="-25000" dirty="0" smtClean="0">
                <a:solidFill>
                  <a:srgbClr val="FF0000"/>
                </a:solidFill>
              </a:rPr>
              <a:t>RCBC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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Adv</a:t>
            </a:r>
            <a:r>
              <a:rPr lang="en-US" baseline="-25000" dirty="0" err="1">
                <a:solidFill>
                  <a:srgbClr val="FF0000"/>
                </a:solidFill>
              </a:rPr>
              <a:t>PRP</a:t>
            </a:r>
            <a:r>
              <a:rPr lang="en-US" dirty="0">
                <a:solidFill>
                  <a:srgbClr val="FF0000"/>
                </a:solidFill>
              </a:rPr>
              <a:t>[B, F] </a:t>
            </a:r>
            <a:r>
              <a:rPr lang="en-US" dirty="0" smtClean="0">
                <a:solidFill>
                  <a:srgbClr val="FF0000"/>
                </a:solidFill>
              </a:rPr>
              <a:t>⋅ (1 +  </a:t>
            </a:r>
            <a:r>
              <a:rPr lang="en-US" dirty="0">
                <a:solidFill>
                  <a:srgbClr val="FF0000"/>
                </a:solidFill>
              </a:rPr>
              <a:t>2 q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smtClean="0">
                <a:solidFill>
                  <a:srgbClr val="FF0000"/>
                </a:solidFill>
              </a:rPr>
              <a:t>|X| 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⇒   For 3DES:    can sign  </a:t>
            </a:r>
            <a:r>
              <a:rPr lang="en-US" b="1" dirty="0" smtClean="0">
                <a:solidFill>
                  <a:srgbClr val="FF0000"/>
                </a:solidFill>
              </a:rPr>
              <a:t>q=2</a:t>
            </a:r>
            <a:r>
              <a:rPr lang="en-US" b="1" baseline="30000" dirty="0" smtClean="0">
                <a:solidFill>
                  <a:srgbClr val="FF0000"/>
                </a:solidFill>
              </a:rPr>
              <a:t>32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msgs</a:t>
            </a:r>
            <a:r>
              <a:rPr lang="en-US" dirty="0" smtClean="0">
                <a:solidFill>
                  <a:srgbClr val="000000"/>
                </a:solidFill>
              </a:rPr>
              <a:t> with one key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1047750"/>
            <a:ext cx="4038600" cy="3048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7" idx="2"/>
            <a:endCxn id="28" idx="0"/>
          </p:cNvCxnSpPr>
          <p:nvPr/>
        </p:nvCxnSpPr>
        <p:spPr>
          <a:xfrm>
            <a:off x="2476500" y="1352550"/>
            <a:ext cx="798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11200" y="1657350"/>
            <a:ext cx="2535282" cy="685800"/>
            <a:chOff x="1198518" y="1657350"/>
            <a:chExt cx="2535282" cy="685800"/>
          </a:xfrm>
        </p:grpSpPr>
        <p:sp>
          <p:nvSpPr>
            <p:cNvPr id="28" name="Rectangle 27"/>
            <p:cNvSpPr/>
            <p:nvPr/>
          </p:nvSpPr>
          <p:spPr>
            <a:xfrm>
              <a:off x="2209800" y="1657350"/>
              <a:ext cx="15240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rawCBC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363618" y="2055515"/>
              <a:ext cx="76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100218" y="183961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&gt;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518" y="1657350"/>
              <a:ext cx="332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k</a:t>
              </a:r>
              <a:endParaRPr lang="en-US" sz="2400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3276600" y="203835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876800" y="1657350"/>
            <a:ext cx="3810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/>
              <a:t>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76800" y="2343150"/>
            <a:ext cx="3810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algn="ctr"/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38200" y="2724150"/>
            <a:ext cx="403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9300" y="2567285"/>
            <a:ext cx="158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b="1" dirty="0" smtClean="0"/>
              <a:t>and. r in X 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6053182" y="1962150"/>
            <a:ext cx="15240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rawCBC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6664025" y="1825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257800" y="234315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7543800" y="2343150"/>
            <a:ext cx="8382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53"/>
          <p:cNvSpPr txBox="1">
            <a:spLocks noChangeArrowheads="1"/>
          </p:cNvSpPr>
          <p:nvPr/>
        </p:nvSpPr>
        <p:spPr bwMode="auto">
          <a:xfrm rot="5400000">
            <a:off x="8686866" y="2323974"/>
            <a:ext cx="514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tag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638800" y="895350"/>
            <a:ext cx="942648" cy="415498"/>
          </a:xfrm>
          <a:prstGeom prst="rect">
            <a:avLst/>
          </a:prstGeom>
          <a:noFill/>
        </p:spPr>
        <p:txBody>
          <a:bodyPr wrap="none" lIns="91440" bIns="91440" rtlCol="0">
            <a:spAutoFit/>
          </a:bodyPr>
          <a:lstStyle/>
          <a:p>
            <a:r>
              <a:rPr lang="en-US" dirty="0" smtClean="0"/>
              <a:t>2 blocks</a:t>
            </a:r>
            <a:endParaRPr lang="en-US" dirty="0"/>
          </a:p>
        </p:txBody>
      </p:sp>
      <p:cxnSp>
        <p:nvCxnSpPr>
          <p:cNvPr id="54" name="Curved Connector 53"/>
          <p:cNvCxnSpPr>
            <a:stCxn id="52" idx="1"/>
            <a:endCxn id="39" idx="0"/>
          </p:cNvCxnSpPr>
          <p:nvPr/>
        </p:nvCxnSpPr>
        <p:spPr>
          <a:xfrm rot="10800000" flipV="1">
            <a:off x="5067300" y="1103098"/>
            <a:ext cx="571500" cy="554251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57800" y="2800350"/>
            <a:ext cx="3124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458200" y="2139950"/>
            <a:ext cx="2286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781800" y="1631950"/>
            <a:ext cx="7982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29400" y="1246485"/>
            <a:ext cx="43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1601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ECBC-MAC </a:t>
            </a:r>
            <a:r>
              <a:rPr lang="en-US" dirty="0" smtClean="0"/>
              <a:t>is commonly used as an AES-based MAC</a:t>
            </a:r>
          </a:p>
          <a:p>
            <a:r>
              <a:rPr lang="en-US" dirty="0" smtClean="0"/>
              <a:t>CCM encryption mode  (used in 802.11i)</a:t>
            </a:r>
          </a:p>
          <a:p>
            <a:r>
              <a:rPr lang="en-US" dirty="0" smtClean="0"/>
              <a:t>NIST standard called CMAC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NMAC</a:t>
            </a:r>
            <a:r>
              <a:rPr lang="en-US" dirty="0" smtClean="0"/>
              <a:t> not usually used with AES or 3DES</a:t>
            </a:r>
          </a:p>
          <a:p>
            <a:r>
              <a:rPr lang="en-US" dirty="0" smtClean="0"/>
              <a:t>Main reason:    need to change AES key on every 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requires re-computing AES key expansion</a:t>
            </a:r>
          </a:p>
          <a:p>
            <a:r>
              <a:rPr lang="en-US" dirty="0" smtClean="0"/>
              <a:t>But NMAC is the basis for a popular MAC called HMAC (next)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0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 padding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87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Recall:   ECBC</a:t>
            </a:r>
            <a:r>
              <a:rPr lang="en-US" dirty="0"/>
              <a:t>-</a:t>
            </a:r>
            <a:r>
              <a:rPr lang="en-US" dirty="0" smtClean="0"/>
              <a:t>MAC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1722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718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200400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400800" y="1657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2004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400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447800" y="17335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47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4478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2004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2004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876800" y="2057400"/>
            <a:ext cx="1371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684714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913313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13313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4876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399214" y="30861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019800" y="4000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6934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391400" y="40195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228600" y="3867150"/>
            <a:ext cx="5040320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PRP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ECBC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9050"/>
            <a:ext cx="89154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if msg. </a:t>
            </a:r>
            <a:r>
              <a:rPr lang="en-US" sz="3600" dirty="0" err="1" smtClean="0"/>
              <a:t>len</a:t>
            </a:r>
            <a:r>
              <a:rPr lang="en-US" sz="3600" dirty="0" smtClean="0"/>
              <a:t>. is </a:t>
            </a:r>
            <a:r>
              <a:rPr lang="en-US" sz="3600" dirty="0"/>
              <a:t>not multiple of block-</a:t>
            </a:r>
            <a:r>
              <a:rPr lang="en-US" sz="3600" dirty="0" smtClean="0"/>
              <a:t>size? 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432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943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62000" y="137160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6000" y="137160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962400" y="13716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62600" y="1371600"/>
            <a:ext cx="1524000" cy="28575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1722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971800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200400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400800" y="1657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2004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6400800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1447800" y="17335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447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8"/>
          <p:cNvSpPr>
            <a:spLocks/>
          </p:cNvSpPr>
          <p:nvPr/>
        </p:nvSpPr>
        <p:spPr bwMode="auto">
          <a:xfrm>
            <a:off x="14478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32004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419600" y="245745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23" name="Freeform 37"/>
          <p:cNvSpPr>
            <a:spLocks/>
          </p:cNvSpPr>
          <p:nvPr/>
        </p:nvSpPr>
        <p:spPr bwMode="auto">
          <a:xfrm>
            <a:off x="3200400" y="2057400"/>
            <a:ext cx="16002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38"/>
          <p:cNvSpPr>
            <a:spLocks/>
          </p:cNvSpPr>
          <p:nvPr/>
        </p:nvSpPr>
        <p:spPr bwMode="auto">
          <a:xfrm>
            <a:off x="4876800" y="2057400"/>
            <a:ext cx="1371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4684714" y="17583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>
            <a:off x="4913313" y="1681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>
            <a:off x="4913313" y="21717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>
            <a:off x="4876800" y="3086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399214" y="3086100"/>
            <a:ext cx="158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6019800" y="4000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>
            <a:off x="6934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7391400" y="40195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562600" y="1377950"/>
            <a:ext cx="838200" cy="283464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m[4]</a:t>
            </a:r>
          </a:p>
        </p:txBody>
      </p:sp>
    </p:spTree>
    <p:extLst>
      <p:ext uri="{BB962C8B-B14F-4D97-AF65-F5344CB8AC3E}">
        <p14:creationId xmlns:p14="http://schemas.microsoft.com/office/powerpoint/2010/main" val="234371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/>
              <a:t>CBC MAC padding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2724150"/>
            <a:ext cx="300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MAC is secure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583285"/>
            <a:ext cx="692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given tag on </a:t>
            </a:r>
            <a:r>
              <a:rPr lang="en-US" sz="2400" dirty="0" err="1" smtClean="0"/>
              <a:t>msg</a:t>
            </a:r>
            <a:r>
              <a:rPr lang="en-US" sz="2400" dirty="0" smtClean="0"/>
              <a:t>  </a:t>
            </a:r>
            <a:r>
              <a:rPr lang="en-US" sz="2800" b="1" dirty="0" smtClean="0"/>
              <a:t>m</a:t>
            </a:r>
            <a:r>
              <a:rPr lang="en-US" sz="2400" dirty="0" smtClean="0"/>
              <a:t>  attacker obtains tag on </a:t>
            </a:r>
            <a:r>
              <a:rPr lang="en-US" sz="2800" b="1" dirty="0" smtClean="0"/>
              <a:t>mll0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0250" y="3176885"/>
            <a:ext cx="446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underlying MAC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95400" y="158115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895600" y="1587500"/>
            <a:ext cx="838200" cy="283464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029200" y="158750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629400" y="1587500"/>
            <a:ext cx="1524000" cy="28575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629400" y="1593850"/>
            <a:ext cx="838200" cy="283464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013200" y="1663700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895350"/>
            <a:ext cx="3702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Bad idea</a:t>
            </a:r>
            <a:r>
              <a:rPr lang="en-US" sz="2400" dirty="0"/>
              <a:t>:   pad  m  with  0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110085"/>
            <a:ext cx="381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the resulting MAC secure?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4476750"/>
            <a:ext cx="40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   pad(m) = pad(mll0)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880" y="3739680"/>
              <a:ext cx="607320" cy="250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40" y="3728160"/>
                <a:ext cx="63036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09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9050"/>
            <a:ext cx="89154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CBC MAC padding</a:t>
            </a:r>
            <a:endParaRPr lang="en-US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5350"/>
            <a:ext cx="8686800" cy="251460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/>
              <a:t>For security, padding must be invertible </a:t>
            </a:r>
            <a:r>
              <a:rPr lang="en-US" dirty="0" smtClean="0"/>
              <a:t>!    </a:t>
            </a:r>
          </a:p>
          <a:p>
            <a:pPr marL="0" indent="0">
              <a:spcBef>
                <a:spcPts val="17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m</a:t>
            </a:r>
            <a:r>
              <a:rPr lang="en-US" baseline="-25000" dirty="0" smtClean="0"/>
              <a:t>0</a:t>
            </a:r>
            <a:r>
              <a:rPr lang="en-US" dirty="0" smtClean="0"/>
              <a:t> ≠ m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    ⇒     pad(m</a:t>
            </a:r>
            <a:r>
              <a:rPr lang="en-US" baseline="-25000" dirty="0" smtClean="0"/>
              <a:t>0</a:t>
            </a:r>
            <a:r>
              <a:rPr lang="en-US" dirty="0"/>
              <a:t>) ≠ </a:t>
            </a:r>
            <a:r>
              <a:rPr lang="en-US" dirty="0" smtClean="0"/>
              <a:t>pad(m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u="sng" dirty="0" smtClean="0"/>
              <a:t>ISO</a:t>
            </a:r>
            <a:r>
              <a:rPr lang="en-US" dirty="0"/>
              <a:t>:   pad with  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1000</a:t>
            </a:r>
            <a:r>
              <a:rPr lang="en-US" dirty="0">
                <a:sym typeface="Symbol" charset="0"/>
              </a:rPr>
              <a:t>00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sym typeface="Symbol" charset="0"/>
              </a:rPr>
              <a:t>.    Add new </a:t>
            </a:r>
            <a:r>
              <a:rPr lang="en-US" dirty="0" smtClean="0">
                <a:sym typeface="Symbol" charset="0"/>
              </a:rPr>
              <a:t>dummy block </a:t>
            </a:r>
            <a:r>
              <a:rPr lang="en-US" dirty="0">
                <a:sym typeface="Symbol" charset="0"/>
              </a:rPr>
              <a:t>if needed.</a:t>
            </a:r>
          </a:p>
          <a:p>
            <a:pPr lvl="1">
              <a:spcBef>
                <a:spcPct val="40000"/>
              </a:spcBef>
            </a:pPr>
            <a:r>
              <a:rPr lang="en-US" dirty="0">
                <a:sym typeface="Symbol" charset="0"/>
              </a:rPr>
              <a:t>The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>
                <a:sym typeface="Symbol" charset="0"/>
              </a:rPr>
              <a:t>1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sym typeface="Symbol" charset="0"/>
              </a:rPr>
              <a:t> indicates beginning of pad</a:t>
            </a:r>
            <a:r>
              <a:rPr lang="en-US" dirty="0" smtClean="0">
                <a:sym typeface="Symbol" charset="0"/>
              </a:rPr>
              <a:t>.</a:t>
            </a:r>
            <a:endParaRPr lang="en-US" dirty="0">
              <a:sym typeface="Symbo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486150"/>
            <a:ext cx="7315200" cy="1215136"/>
            <a:chOff x="914400" y="3486150"/>
            <a:chExt cx="7315200" cy="1215136"/>
          </a:xfrm>
        </p:grpSpPr>
        <p:grpSp>
          <p:nvGrpSpPr>
            <p:cNvPr id="2" name="Group 1"/>
            <p:cNvGrpSpPr/>
            <p:nvPr/>
          </p:nvGrpSpPr>
          <p:grpSpPr>
            <a:xfrm>
              <a:off x="914400" y="3486150"/>
              <a:ext cx="1676400" cy="349250"/>
              <a:chOff x="609600" y="2552700"/>
              <a:chExt cx="2438400" cy="292100"/>
            </a:xfrm>
          </p:grpSpPr>
          <p:sp>
            <p:nvSpPr>
              <p:cNvPr id="4" name="Rectangle 12"/>
              <p:cNvSpPr>
                <a:spLocks noChangeArrowheads="1"/>
              </p:cNvSpPr>
              <p:nvPr/>
            </p:nvSpPr>
            <p:spPr bwMode="auto">
              <a:xfrm>
                <a:off x="609600" y="25590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2209800" y="255270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953000" y="3486150"/>
              <a:ext cx="2057400" cy="359664"/>
              <a:chOff x="4648200" y="2565400"/>
              <a:chExt cx="3124200" cy="289814"/>
            </a:xfrm>
          </p:grpSpPr>
          <p:sp>
            <p:nvSpPr>
              <p:cNvPr id="6" name="Rectangle 12"/>
              <p:cNvSpPr>
                <a:spLocks noChangeArrowheads="1"/>
              </p:cNvSpPr>
              <p:nvPr/>
            </p:nvSpPr>
            <p:spPr bwMode="auto">
              <a:xfrm>
                <a:off x="4648200" y="256540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[0]</a:t>
                </a:r>
                <a:endParaRPr lang="en-US" dirty="0"/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6248400" y="2565401"/>
                <a:ext cx="1524000" cy="285750"/>
              </a:xfrm>
              <a:prstGeom prst="rect">
                <a:avLst/>
              </a:prstGeom>
              <a:solidFill>
                <a:srgbClr val="E46C0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r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6248400" y="2571750"/>
                <a:ext cx="838200" cy="283464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[1]</a:t>
                </a:r>
                <a:endParaRPr lang="en-US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>
              <a:off x="3505200" y="3632200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505200" y="4491736"/>
              <a:ext cx="6858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14400" y="4324350"/>
              <a:ext cx="2209800" cy="374650"/>
              <a:chOff x="609600" y="3418586"/>
              <a:chExt cx="3200400" cy="289814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609600" y="341858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209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953000" y="4324350"/>
              <a:ext cx="3276600" cy="376936"/>
              <a:chOff x="5181600" y="3422650"/>
              <a:chExt cx="4762500" cy="288036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5181600" y="3424936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’[0]</a:t>
                </a:r>
                <a:endParaRPr lang="en-US" dirty="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7818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’[1]</a:t>
                </a:r>
                <a:endParaRPr lang="en-US" dirty="0"/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8343900" y="3422650"/>
                <a:ext cx="1600200" cy="28575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1000…000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0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71450"/>
            <a:ext cx="89154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CMAC   </a:t>
            </a:r>
            <a:r>
              <a:rPr lang="en-US" sz="2400" dirty="0" smtClean="0"/>
              <a:t>(NIST standard)</a:t>
            </a:r>
            <a:endParaRPr lang="en-US" sz="2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3900"/>
            <a:ext cx="8686800" cy="1543050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dirty="0" smtClean="0">
                <a:sym typeface="Symbol" charset="0"/>
              </a:rPr>
              <a:t>Variant of CBC-MAC where      key = (k, k</a:t>
            </a:r>
            <a:r>
              <a:rPr lang="en-US" baseline="-25000" dirty="0" smtClean="0">
                <a:sym typeface="Symbol" charset="0"/>
              </a:rPr>
              <a:t>1</a:t>
            </a:r>
            <a:r>
              <a:rPr lang="en-US" dirty="0" smtClean="0">
                <a:sym typeface="Symbol" charset="0"/>
              </a:rPr>
              <a:t>, k</a:t>
            </a:r>
            <a:r>
              <a:rPr lang="en-US" baseline="-25000" dirty="0" smtClean="0">
                <a:sym typeface="Symbol" charset="0"/>
              </a:rPr>
              <a:t>2</a:t>
            </a:r>
            <a:r>
              <a:rPr lang="en-US" dirty="0" smtClean="0"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ym typeface="Symbol" charset="0"/>
              </a:rPr>
              <a:t>No final encryption step   </a:t>
            </a:r>
            <a:r>
              <a:rPr lang="en-US" sz="2000" dirty="0" smtClean="0">
                <a:sym typeface="Symbol" charset="0"/>
              </a:rPr>
              <a:t>(extension attack thwarted by last keyed </a:t>
            </a:r>
            <a:r>
              <a:rPr lang="en-US" sz="2000" dirty="0" err="1" smtClean="0">
                <a:sym typeface="Symbol" charset="0"/>
              </a:rPr>
              <a:t>xor</a:t>
            </a:r>
            <a:r>
              <a:rPr lang="en-US" sz="2000" dirty="0" smtClean="0"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ym typeface="Symbol" charset="0"/>
              </a:rPr>
              <a:t>No dummy </a:t>
            </a:r>
            <a:r>
              <a:rPr lang="en-US" dirty="0">
                <a:sym typeface="Symbol" charset="0"/>
              </a:rPr>
              <a:t>block </a:t>
            </a:r>
            <a:r>
              <a:rPr lang="en-US" dirty="0" smtClean="0">
                <a:sym typeface="Symbol" charset="0"/>
              </a:rPr>
              <a:t>  </a:t>
            </a:r>
            <a:r>
              <a:rPr lang="en-US" sz="2000" dirty="0" smtClean="0">
                <a:sym typeface="Symbol" charset="0"/>
              </a:rPr>
              <a:t>(ambiguity resolved by use of k</a:t>
            </a:r>
            <a:r>
              <a:rPr lang="en-US" sz="2000" baseline="-25000" dirty="0" smtClean="0">
                <a:sym typeface="Symbol" charset="0"/>
              </a:rPr>
              <a:t>1</a:t>
            </a:r>
            <a:r>
              <a:rPr lang="en-US" sz="2000" dirty="0" smtClean="0">
                <a:sym typeface="Symbol" charset="0"/>
              </a:rPr>
              <a:t> or k</a:t>
            </a:r>
            <a:r>
              <a:rPr lang="en-US" sz="2000" baseline="-25000" dirty="0" smtClean="0">
                <a:sym typeface="Symbol" charset="0"/>
              </a:rPr>
              <a:t>2</a:t>
            </a:r>
            <a:r>
              <a:rPr lang="en-US" sz="2000" dirty="0">
                <a:sym typeface="Symbol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dirty="0" smtClean="0">
              <a:sym typeface="Symbo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002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10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8288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0574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0574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914400" y="281940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9144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9144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20574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3716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26670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20574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7432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9718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2004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32004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3200400" y="4248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2350" y="237678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38" name="Text Box 53"/>
          <p:cNvSpPr txBox="1">
            <a:spLocks noChangeArrowheads="1"/>
          </p:cNvSpPr>
          <p:nvPr/>
        </p:nvSpPr>
        <p:spPr bwMode="auto">
          <a:xfrm>
            <a:off x="3149600" y="43243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200400" y="2508250"/>
            <a:ext cx="457200" cy="228600"/>
          </a:xfrm>
          <a:prstGeom prst="rect">
            <a:avLst/>
          </a:prstGeom>
          <a:solidFill>
            <a:srgbClr val="E46C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52800" y="318135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86227" y="3049885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1054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62484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50292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4770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67056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7056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5562600" y="281940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7"/>
          <p:cNvSpPr>
            <a:spLocks noChangeShapeType="1"/>
          </p:cNvSpPr>
          <p:nvPr/>
        </p:nvSpPr>
        <p:spPr bwMode="auto">
          <a:xfrm>
            <a:off x="55626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28"/>
          <p:cNvSpPr>
            <a:spLocks/>
          </p:cNvSpPr>
          <p:nvPr/>
        </p:nvSpPr>
        <p:spPr bwMode="auto">
          <a:xfrm>
            <a:off x="55626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6705600" y="4248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60198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7315200" y="2495550"/>
            <a:ext cx="990600" cy="2476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[w]</a:t>
            </a:r>
            <a:endParaRPr lang="en-US" dirty="0"/>
          </a:p>
        </p:txBody>
      </p:sp>
      <p:sp>
        <p:nvSpPr>
          <p:cNvPr id="55" name="Freeform 28"/>
          <p:cNvSpPr>
            <a:spLocks/>
          </p:cNvSpPr>
          <p:nvPr/>
        </p:nvSpPr>
        <p:spPr bwMode="auto">
          <a:xfrm>
            <a:off x="6705600" y="3219450"/>
            <a:ext cx="990600" cy="12573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7391400" y="36195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7620000" y="284422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7848600" y="27670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7848600" y="32766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7848600" y="42481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40550" y="238760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⋯</a:t>
            </a:r>
            <a:endParaRPr lang="en-US" sz="2400" b="1" dirty="0"/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7797800" y="4324350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001000" y="318135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34427" y="3049885"/>
            <a:ext cx="42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/>
              <a:t>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495800" y="2495550"/>
            <a:ext cx="0" cy="2209800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899760" y="421560"/>
              <a:ext cx="1572840" cy="51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8240" y="411840"/>
                <a:ext cx="1595880" cy="5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20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requires a secret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33750"/>
            <a:ext cx="8229600" cy="1676400"/>
          </a:xfrm>
        </p:spPr>
        <p:txBody>
          <a:bodyPr/>
          <a:lstStyle/>
          <a:p>
            <a:r>
              <a:rPr lang="en-US" dirty="0" smtClean="0"/>
              <a:t>Attacker can easily modify message m and re-compute CRC.</a:t>
            </a:r>
          </a:p>
          <a:p>
            <a:endParaRPr lang="en-US" dirty="0"/>
          </a:p>
          <a:p>
            <a:r>
              <a:rPr lang="en-US" dirty="0" smtClean="0"/>
              <a:t>CRC designed to detect </a:t>
            </a:r>
            <a:r>
              <a:rPr lang="en-US" b="1" u="sng" dirty="0" smtClean="0"/>
              <a:t>random</a:t>
            </a:r>
            <a:r>
              <a:rPr lang="en-US" dirty="0" smtClean="0"/>
              <a:t>, not malicious errors.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699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Alice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32561" y="1458516"/>
            <a:ext cx="838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Bob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08161" y="1687116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17761" y="1287066"/>
            <a:ext cx="2590800" cy="28575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essage  </a:t>
            </a:r>
            <a:r>
              <a:rPr lang="en-US" dirty="0"/>
              <a:t>m 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105400" y="1287066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tag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65161" y="2034779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Generate tag: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tag 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 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CRC(</a:t>
            </a:r>
            <a:r>
              <a:rPr lang="en-US" sz="2400" b="1" dirty="0">
                <a:solidFill>
                  <a:srgbClr val="000090"/>
                </a:solidFill>
                <a:sym typeface="Symbol" charset="0"/>
              </a:rPr>
              <a:t>m</a:t>
            </a:r>
            <a:r>
              <a:rPr lang="en-US" sz="2400" b="1" dirty="0" smtClean="0">
                <a:solidFill>
                  <a:srgbClr val="000090"/>
                </a:solidFill>
                <a:sym typeface="Symbol" charset="0"/>
              </a:rPr>
              <a:t>)</a:t>
            </a:r>
            <a:endParaRPr lang="en-US" sz="2400" b="1" dirty="0">
              <a:solidFill>
                <a:srgbClr val="000090"/>
              </a:solidFill>
              <a:sym typeface="Symbol" charset="0"/>
            </a:endParaRP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5694362" y="2030017"/>
            <a:ext cx="2671763" cy="831057"/>
            <a:chOff x="3504" y="2448"/>
            <a:chExt cx="1683" cy="698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04" y="2448"/>
              <a:ext cx="1683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90"/>
                  </a:solidFill>
                </a:rPr>
                <a:t>Verify tag:</a:t>
              </a:r>
            </a:p>
            <a:p>
              <a:r>
                <a:rPr lang="en-US" sz="2400" b="1" dirty="0">
                  <a:solidFill>
                    <a:srgbClr val="000090"/>
                  </a:solidFill>
                </a:rPr>
                <a:t>    V</a:t>
              </a:r>
              <a:r>
                <a:rPr lang="en-US" sz="2400" b="1" dirty="0" smtClean="0">
                  <a:solidFill>
                    <a:srgbClr val="000090"/>
                  </a:solidFill>
                  <a:sym typeface="Symbol" charset="0"/>
                </a:rPr>
                <a:t>(m</a:t>
              </a:r>
              <a:r>
                <a:rPr lang="en-US" sz="2400" b="1" dirty="0">
                  <a:solidFill>
                    <a:srgbClr val="000090"/>
                  </a:solidFill>
                  <a:sym typeface="Symbol" charset="0"/>
                </a:rPr>
                <a:t>, tag)  = `yes</a:t>
              </a:r>
              <a:r>
                <a:rPr lang="ja-JP" altLang="en-US" sz="2400" b="1" dirty="0">
                  <a:solidFill>
                    <a:srgbClr val="000090"/>
                  </a:solidFill>
                  <a:latin typeface="Arial"/>
                  <a:sym typeface="Symbol" charset="0"/>
                </a:rPr>
                <a:t>’</a:t>
              </a:r>
              <a:endParaRPr lang="en-US" sz="2400" b="1" dirty="0">
                <a:solidFill>
                  <a:srgbClr val="000090"/>
                </a:solidFill>
                <a:sym typeface="Symbo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09" y="2676"/>
              <a:ext cx="1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60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Integrity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PMAC and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Carter-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Wegman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MAC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ECBC and NMAC are sequential.</a:t>
            </a:r>
          </a:p>
          <a:p>
            <a:endParaRPr lang="en-US" dirty="0"/>
          </a:p>
          <a:p>
            <a:r>
              <a:rPr lang="en-US" dirty="0" smtClean="0"/>
              <a:t>Can we build a parallel MAC from a small PRF 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2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Construction </a:t>
            </a:r>
            <a:r>
              <a:rPr lang="en-US" dirty="0" smtClean="0"/>
              <a:t>3:  PMAC – parallel MAC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P(k, </a:t>
            </a:r>
            <a:r>
              <a:rPr lang="en-US" dirty="0" err="1" smtClean="0"/>
              <a:t>i</a:t>
            </a:r>
            <a:r>
              <a:rPr lang="en-US" dirty="0" smtClean="0"/>
              <a:t>):    an easy to compute function</a:t>
            </a:r>
            <a:endParaRPr lang="en-US" sz="20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432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267200" y="1657350"/>
            <a:ext cx="1676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43600" y="1657350"/>
            <a:ext cx="16002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m[2]</a:t>
            </a:r>
            <a:endParaRPr lang="en-US" dirty="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543800" y="1657350"/>
            <a:ext cx="15240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mtClean="0"/>
              <a:t>m[3]</a:t>
            </a:r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6914" y="2038350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1534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953000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47345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8382000" y="1943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665914" y="2063174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6894513" y="1966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765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7529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52101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8381999" y="2533650"/>
            <a:ext cx="2857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457575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3457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52101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429375" y="27432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F(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>
                <a:sym typeface="Symbol" charset="0"/>
              </a:rPr>
              <a:t>)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6923088" y="2457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6886575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643563" y="4457700"/>
            <a:ext cx="914400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6557963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275513" y="4546997"/>
            <a:ext cx="48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tag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82000" y="3371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827714" y="3737373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ym typeface="Symbol" charset="0"/>
              </a:rPr>
              <a:t>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3429000" y="3600450"/>
            <a:ext cx="2514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5181600" y="3600450"/>
            <a:ext cx="8382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6096000" y="3600450"/>
            <a:ext cx="7620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6172200" y="3600450"/>
            <a:ext cx="2209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067425" y="42608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60" name="Group 40"/>
          <p:cNvGrpSpPr>
            <a:grpSpLocks/>
          </p:cNvGrpSpPr>
          <p:nvPr/>
        </p:nvGrpSpPr>
        <p:grpSpPr bwMode="auto">
          <a:xfrm>
            <a:off x="2405064" y="2153843"/>
            <a:ext cx="947737" cy="369095"/>
            <a:chOff x="603" y="1791"/>
            <a:chExt cx="597" cy="310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Text Box 39"/>
            <p:cNvSpPr txBox="1">
              <a:spLocks noChangeArrowheads="1"/>
            </p:cNvSpPr>
            <p:nvPr/>
          </p:nvSpPr>
          <p:spPr bwMode="auto">
            <a:xfrm>
              <a:off x="603" y="1791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P(k,0)</a:t>
              </a:r>
            </a:p>
          </p:txBody>
        </p:sp>
      </p:grpSp>
      <p:grpSp>
        <p:nvGrpSpPr>
          <p:cNvPr id="30761" name="Group 41"/>
          <p:cNvGrpSpPr>
            <a:grpSpLocks/>
          </p:cNvGrpSpPr>
          <p:nvPr/>
        </p:nvGrpSpPr>
        <p:grpSpPr bwMode="auto">
          <a:xfrm>
            <a:off x="4057650" y="2163368"/>
            <a:ext cx="985838" cy="369095"/>
            <a:chOff x="579" y="1799"/>
            <a:chExt cx="621" cy="310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579" y="1799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P(k,1)</a:t>
              </a:r>
            </a:p>
          </p:txBody>
        </p:sp>
      </p:grpSp>
      <p:grpSp>
        <p:nvGrpSpPr>
          <p:cNvPr id="30764" name="Group 44"/>
          <p:cNvGrpSpPr>
            <a:grpSpLocks/>
          </p:cNvGrpSpPr>
          <p:nvPr/>
        </p:nvGrpSpPr>
        <p:grpSpPr bwMode="auto">
          <a:xfrm>
            <a:off x="5829300" y="2151461"/>
            <a:ext cx="966788" cy="369095"/>
            <a:chOff x="591" y="1795"/>
            <a:chExt cx="609" cy="310"/>
          </a:xfrm>
        </p:grpSpPr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Text Box 46"/>
            <p:cNvSpPr txBox="1">
              <a:spLocks noChangeArrowheads="1"/>
            </p:cNvSpPr>
            <p:nvPr/>
          </p:nvSpPr>
          <p:spPr bwMode="auto">
            <a:xfrm>
              <a:off x="591" y="1795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P(k,2)</a:t>
              </a:r>
            </a:p>
          </p:txBody>
        </p:sp>
      </p:grpSp>
      <p:grpSp>
        <p:nvGrpSpPr>
          <p:cNvPr id="30767" name="Group 47"/>
          <p:cNvGrpSpPr>
            <a:grpSpLocks/>
          </p:cNvGrpSpPr>
          <p:nvPr/>
        </p:nvGrpSpPr>
        <p:grpSpPr bwMode="auto">
          <a:xfrm>
            <a:off x="7353300" y="2163365"/>
            <a:ext cx="938213" cy="369093"/>
            <a:chOff x="609" y="1790"/>
            <a:chExt cx="591" cy="310"/>
          </a:xfrm>
        </p:grpSpPr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609" y="1790"/>
              <a:ext cx="45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P(k,3)</a:t>
              </a:r>
            </a:p>
          </p:txBody>
        </p:sp>
      </p:grpSp>
      <p:sp>
        <p:nvSpPr>
          <p:cNvPr id="50" name="Text Box 59"/>
          <p:cNvSpPr txBox="1">
            <a:spLocks noChangeArrowheads="1"/>
          </p:cNvSpPr>
          <p:nvPr/>
        </p:nvSpPr>
        <p:spPr bwMode="auto">
          <a:xfrm>
            <a:off x="152400" y="4107621"/>
            <a:ext cx="5209888" cy="97872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Let 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F: K </a:t>
            </a:r>
            <a:r>
              <a:rPr lang="en-US" sz="2400" b="1" dirty="0">
                <a:solidFill>
                  <a:srgbClr val="FF0000"/>
                </a:solidFill>
              </a:rPr>
              <a:t>× X </a:t>
            </a:r>
            <a:r>
              <a:rPr lang="en-US" sz="2400" b="1" dirty="0" smtClean="0">
                <a:solidFill>
                  <a:srgbClr val="FF0000"/>
                </a:solidFill>
              </a:rPr>
              <a:t>⟶ X   </a:t>
            </a:r>
            <a:r>
              <a:rPr lang="en-US" sz="2400" dirty="0"/>
              <a:t>be </a:t>
            </a:r>
            <a:r>
              <a:rPr lang="en-US" sz="2400" dirty="0" smtClean="0"/>
              <a:t>a PRF </a:t>
            </a:r>
          </a:p>
          <a:p>
            <a:pPr>
              <a:spcBef>
                <a:spcPct val="200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new PRF 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PMAC 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× 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≤L</a:t>
            </a:r>
            <a:r>
              <a:rPr lang="en-US" sz="2800" b="1" dirty="0">
                <a:solidFill>
                  <a:srgbClr val="FF0000"/>
                </a:solidFill>
              </a:rPr>
              <a:t> ⟶ </a:t>
            </a:r>
            <a:r>
              <a:rPr lang="en-US" sz="2800" b="1" dirty="0" smtClean="0">
                <a:solidFill>
                  <a:srgbClr val="FF0000"/>
                </a:solidFill>
              </a:rPr>
              <a:t>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303" y="2647950"/>
            <a:ext cx="177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Padding similar </a:t>
            </a:r>
            <a:br>
              <a:rPr lang="en-US" sz="2000" dirty="0" smtClean="0"/>
            </a:br>
            <a:r>
              <a:rPr lang="en-US" sz="2000" dirty="0" smtClean="0"/>
              <a:t>to CMAC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805285"/>
            <a:ext cx="16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ey = (k,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61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828800" y="3409950"/>
            <a:ext cx="62484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dirty="0"/>
              <a:t>PMAC: Analysis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686800" cy="411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  <a:tabLst>
                <a:tab pos="685800" algn="l"/>
              </a:tabLst>
            </a:pPr>
            <a:r>
              <a:rPr lang="en-US" u="sng" dirty="0"/>
              <a:t>PMAC Theorem</a:t>
            </a:r>
            <a:r>
              <a:rPr lang="en-US" dirty="0"/>
              <a:t>:     For any L&gt;0,</a:t>
            </a:r>
            <a:br>
              <a:rPr lang="en-US" dirty="0"/>
            </a:br>
            <a:r>
              <a:rPr lang="en-US" dirty="0"/>
              <a:t>	If F is a secure PRF over (K,X,X) then </a:t>
            </a:r>
            <a:br>
              <a:rPr lang="en-US" dirty="0"/>
            </a:br>
            <a:r>
              <a:rPr lang="en-US" dirty="0"/>
              <a:t>	F</a:t>
            </a:r>
            <a:r>
              <a:rPr lang="en-US" baseline="-25000" dirty="0"/>
              <a:t>PMAC</a:t>
            </a:r>
            <a:r>
              <a:rPr lang="en-US" dirty="0"/>
              <a:t> is a secure PRF over (K, X</a:t>
            </a:r>
            <a:r>
              <a:rPr lang="en-US" baseline="30000" dirty="0">
                <a:sym typeface="Symbol" charset="0"/>
              </a:rPr>
              <a:t></a:t>
            </a:r>
            <a:r>
              <a:rPr lang="en-US" baseline="30000" dirty="0"/>
              <a:t>L</a:t>
            </a:r>
            <a:r>
              <a:rPr lang="en-US" dirty="0"/>
              <a:t>, X).</a:t>
            </a:r>
          </a:p>
          <a:p>
            <a:pPr>
              <a:spcBef>
                <a:spcPct val="100000"/>
              </a:spcBef>
              <a:buFontTx/>
              <a:buNone/>
              <a:tabLst>
                <a:tab pos="685800" algn="l"/>
              </a:tabLst>
            </a:pPr>
            <a:r>
              <a:rPr lang="en-US" dirty="0"/>
              <a:t>		</a:t>
            </a:r>
            <a:r>
              <a:rPr lang="en-US" dirty="0" smtClean="0"/>
              <a:t>For every eff. </a:t>
            </a:r>
            <a:r>
              <a:rPr lang="en-US" dirty="0"/>
              <a:t>q-query PRF adv. A attacking F</a:t>
            </a:r>
            <a:r>
              <a:rPr lang="en-US" baseline="-25000" dirty="0"/>
              <a:t>PMAC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dirty="0"/>
              <a:t>there exists </a:t>
            </a:r>
            <a:r>
              <a:rPr lang="en-US" dirty="0" smtClean="0"/>
              <a:t>an eff. </a:t>
            </a:r>
            <a:r>
              <a:rPr lang="en-US" dirty="0"/>
              <a:t>PRF adversary B 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Tx/>
              <a:buNone/>
              <a:tabLst>
                <a:tab pos="685800" algn="l"/>
              </a:tabLst>
            </a:pPr>
            <a:r>
              <a:rPr lang="en-US" dirty="0"/>
              <a:t>		   </a:t>
            </a:r>
            <a:r>
              <a:rPr lang="en-US" dirty="0" smtClean="0"/>
              <a:t>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</a:t>
            </a:r>
            <a:r>
              <a:rPr lang="en-US" dirty="0"/>
              <a:t>A, F</a:t>
            </a:r>
            <a:r>
              <a:rPr lang="en-US" baseline="-25000" dirty="0"/>
              <a:t>PMAC</a:t>
            </a:r>
            <a:r>
              <a:rPr lang="en-US" dirty="0"/>
              <a:t>] </a:t>
            </a:r>
            <a:r>
              <a:rPr lang="en-US" dirty="0">
                <a:sym typeface="Symbol" charset="0"/>
              </a:rPr>
              <a:t></a:t>
            </a:r>
            <a:r>
              <a:rPr lang="en-US" dirty="0"/>
              <a:t> 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</a:t>
            </a:r>
            <a:r>
              <a:rPr lang="en-US" dirty="0"/>
              <a:t>B, F]  +  </a:t>
            </a:r>
            <a:r>
              <a:rPr lang="en-US" b="1" dirty="0">
                <a:solidFill>
                  <a:srgbClr val="FF0000"/>
                </a:solidFill>
              </a:rPr>
              <a:t>2 q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L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/ |X|</a:t>
            </a:r>
          </a:p>
          <a:p>
            <a:pPr marL="0" indent="0">
              <a:spcBef>
                <a:spcPct val="160000"/>
              </a:spcBef>
              <a:buNone/>
              <a:tabLst>
                <a:tab pos="685800" algn="l"/>
              </a:tabLst>
            </a:pPr>
            <a:r>
              <a:rPr lang="en-US" dirty="0" smtClean="0"/>
              <a:t>PMAC </a:t>
            </a:r>
            <a:r>
              <a:rPr lang="en-US" dirty="0"/>
              <a:t>is secure as long as   </a:t>
            </a:r>
            <a:r>
              <a:rPr lang="en-US" dirty="0" err="1"/>
              <a:t>qL</a:t>
            </a:r>
            <a:r>
              <a:rPr lang="en-US" dirty="0"/>
              <a:t>  &lt;&lt;  |X|</a:t>
            </a:r>
            <a:r>
              <a:rPr lang="en-US" baseline="30000" dirty="0"/>
              <a:t>1/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41802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PMAC is incremental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95350"/>
            <a:ext cx="4191000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Suppose F is a PRP.</a:t>
            </a:r>
            <a:endParaRPr lang="en-US" sz="2400" dirty="0"/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 smtClean="0"/>
              <a:t>When   m[1]  ⟶ m’[1]    </a:t>
            </a:r>
            <a:br>
              <a:rPr lang="en-US" sz="2400" dirty="0" smtClean="0"/>
            </a:br>
            <a:r>
              <a:rPr lang="en-US" sz="2400" dirty="0" smtClean="0"/>
              <a:t>    can we quickly update tag?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9600" y="1047750"/>
            <a:ext cx="4300536" cy="1610112"/>
            <a:chOff x="2405064" y="1657350"/>
            <a:chExt cx="6662736" cy="3450240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27432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m[0]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267200" y="165735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m[1]</a:t>
              </a:r>
            </a:p>
          </p:txBody>
        </p:sp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5943600" y="165735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m[3]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7543800" y="165735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sz="1050"/>
                <a:t>m[4]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3236914" y="2038350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8153399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4953000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347345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5181600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8382000" y="194310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665913" y="2063175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charset="0"/>
                </a:rPr>
                <a:t></a:t>
              </a: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6894513" y="196691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30765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47529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52101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 flipH="1">
              <a:off x="8381999" y="2533650"/>
              <a:ext cx="28575" cy="876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457575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57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52101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6429375" y="27432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F(</a:t>
              </a:r>
              <a:r>
                <a:rPr lang="en-US" sz="1200" dirty="0" smtClean="0"/>
                <a:t>k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,</a:t>
              </a:r>
              <a:r>
                <a:rPr lang="en-US" sz="1200" dirty="0">
                  <a:sym typeface="Symbol" charset="0"/>
                </a:rPr>
                <a:t>)</a:t>
              </a: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6923088" y="245745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6886575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5643563" y="4457700"/>
              <a:ext cx="914400" cy="628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/>
                <a:t>F(</a:t>
              </a:r>
              <a:r>
                <a:rPr lang="en-US" sz="1200" b="1"/>
                <a:t>k</a:t>
              </a:r>
              <a:r>
                <a:rPr lang="en-US" sz="1200" b="1" baseline="-25000"/>
                <a:t>1</a:t>
              </a:r>
              <a:r>
                <a:rPr lang="en-US" sz="1200"/>
                <a:t>,</a:t>
              </a:r>
              <a:r>
                <a:rPr lang="en-US" sz="1200">
                  <a:sym typeface="Symbol" charset="0"/>
                </a:rPr>
                <a:t>)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6557963" y="4800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7275513" y="4546997"/>
              <a:ext cx="566862" cy="560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50"/>
                <a:t>tag</a:t>
              </a:r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8382000" y="33718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5827714" y="3737372"/>
              <a:ext cx="530258" cy="725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charset="0"/>
                </a:rPr>
                <a:t></a:t>
              </a:r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3429000" y="3600450"/>
              <a:ext cx="25146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5181600" y="3600450"/>
              <a:ext cx="8382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>
              <a:off x="6096000" y="3600450"/>
              <a:ext cx="76200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H="1">
              <a:off x="6172200" y="3600450"/>
              <a:ext cx="220980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6067425" y="426085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  <p:grpSp>
          <p:nvGrpSpPr>
            <p:cNvPr id="30760" name="Group 40"/>
            <p:cNvGrpSpPr>
              <a:grpSpLocks/>
            </p:cNvGrpSpPr>
            <p:nvPr/>
          </p:nvGrpSpPr>
          <p:grpSpPr bwMode="auto">
            <a:xfrm>
              <a:off x="2405064" y="2153838"/>
              <a:ext cx="947737" cy="560785"/>
              <a:chOff x="603" y="1791"/>
              <a:chExt cx="597" cy="471"/>
            </a:xfrm>
          </p:grpSpPr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59" name="Text Box 39"/>
              <p:cNvSpPr txBox="1">
                <a:spLocks noChangeArrowheads="1"/>
              </p:cNvSpPr>
              <p:nvPr/>
            </p:nvSpPr>
            <p:spPr bwMode="auto">
              <a:xfrm>
                <a:off x="603" y="1791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P(k,0)</a:t>
                </a:r>
              </a:p>
            </p:txBody>
          </p:sp>
        </p:grpSp>
        <p:grpSp>
          <p:nvGrpSpPr>
            <p:cNvPr id="30761" name="Group 41"/>
            <p:cNvGrpSpPr>
              <a:grpSpLocks/>
            </p:cNvGrpSpPr>
            <p:nvPr/>
          </p:nvGrpSpPr>
          <p:grpSpPr bwMode="auto">
            <a:xfrm>
              <a:off x="4057650" y="2163363"/>
              <a:ext cx="985838" cy="560785"/>
              <a:chOff x="579" y="1799"/>
              <a:chExt cx="621" cy="471"/>
            </a:xfrm>
          </p:grpSpPr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579" y="1799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P(k,1)</a:t>
                </a:r>
              </a:p>
            </p:txBody>
          </p:sp>
        </p:grpSp>
        <p:grpSp>
          <p:nvGrpSpPr>
            <p:cNvPr id="30764" name="Group 44"/>
            <p:cNvGrpSpPr>
              <a:grpSpLocks/>
            </p:cNvGrpSpPr>
            <p:nvPr/>
          </p:nvGrpSpPr>
          <p:grpSpPr bwMode="auto">
            <a:xfrm>
              <a:off x="5829300" y="2151456"/>
              <a:ext cx="966788" cy="560785"/>
              <a:chOff x="591" y="1795"/>
              <a:chExt cx="609" cy="471"/>
            </a:xfrm>
          </p:grpSpPr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6" name="Text Box 46"/>
              <p:cNvSpPr txBox="1">
                <a:spLocks noChangeArrowheads="1"/>
              </p:cNvSpPr>
              <p:nvPr/>
            </p:nvSpPr>
            <p:spPr bwMode="auto">
              <a:xfrm>
                <a:off x="591" y="1795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P(k,2)</a:t>
                </a:r>
              </a:p>
            </p:txBody>
          </p:sp>
        </p:grpSp>
        <p:grpSp>
          <p:nvGrpSpPr>
            <p:cNvPr id="30767" name="Group 47"/>
            <p:cNvGrpSpPr>
              <a:grpSpLocks/>
            </p:cNvGrpSpPr>
            <p:nvPr/>
          </p:nvGrpSpPr>
          <p:grpSpPr bwMode="auto">
            <a:xfrm>
              <a:off x="7353300" y="2163369"/>
              <a:ext cx="938213" cy="560784"/>
              <a:chOff x="609" y="1790"/>
              <a:chExt cx="591" cy="471"/>
            </a:xfrm>
          </p:grpSpPr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769" name="Text Box 49"/>
              <p:cNvSpPr txBox="1">
                <a:spLocks noChangeArrowheads="1"/>
              </p:cNvSpPr>
              <p:nvPr/>
            </p:nvSpPr>
            <p:spPr bwMode="auto">
              <a:xfrm>
                <a:off x="609" y="1790"/>
                <a:ext cx="502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P(k,3)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95400" y="2686050"/>
            <a:ext cx="261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o, it can’t be done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95400" y="3498850"/>
            <a:ext cx="78707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tag) </a:t>
            </a:r>
            <a:r>
              <a:rPr lang="en-US" sz="2400" dirty="0" smtClean="0"/>
              <a:t>⨁ F</a:t>
            </a:r>
            <a:r>
              <a:rPr lang="en-US" sz="3200" dirty="0" smtClean="0"/>
              <a:t>(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m[1]</a:t>
            </a:r>
            <a:r>
              <a:rPr lang="en-US" sz="2400" dirty="0"/>
              <a:t> </a:t>
            </a:r>
            <a:r>
              <a:rPr lang="en-US" sz="2400" dirty="0" smtClean="0"/>
              <a:t>⨁ P(k,1)</a:t>
            </a:r>
            <a:r>
              <a:rPr lang="en-US" sz="3200" dirty="0" smtClean="0"/>
              <a:t>) </a:t>
            </a:r>
            <a:r>
              <a:rPr lang="en-US" sz="2400" dirty="0"/>
              <a:t>⨁ 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m’[</a:t>
            </a:r>
            <a:r>
              <a:rPr lang="en-US" sz="2400" dirty="0"/>
              <a:t>1] ⨁ P(k,1)</a:t>
            </a:r>
            <a:r>
              <a:rPr lang="en-US" sz="3200" dirty="0"/>
              <a:t>)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5400" y="3054350"/>
            <a:ext cx="49263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dirty="0"/>
              <a:t>tag) </a:t>
            </a:r>
            <a:r>
              <a:rPr lang="en-US" sz="2400" dirty="0" smtClean="0"/>
              <a:t>⨁ </a:t>
            </a:r>
            <a:r>
              <a:rPr lang="en-US" sz="2400" dirty="0"/>
              <a:t>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m’[</a:t>
            </a:r>
            <a:r>
              <a:rPr lang="en-US" sz="2400" dirty="0"/>
              <a:t>1] ⨁ P(k,1)</a:t>
            </a:r>
            <a:r>
              <a:rPr lang="en-US" sz="3200" dirty="0"/>
              <a:t>)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3968174"/>
            <a:ext cx="70827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   tag ⨁ </a:t>
            </a:r>
            <a:r>
              <a:rPr lang="en-US" sz="2400" dirty="0"/>
              <a:t>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m[</a:t>
            </a:r>
            <a:r>
              <a:rPr lang="en-US" sz="2400" dirty="0"/>
              <a:t>1] ⨁ P(k,1)</a:t>
            </a:r>
            <a:r>
              <a:rPr lang="en-US" sz="3200" dirty="0" smtClean="0"/>
              <a:t>)</a:t>
            </a:r>
            <a:r>
              <a:rPr lang="en-US" sz="3200" dirty="0"/>
              <a:t> </a:t>
            </a:r>
            <a:r>
              <a:rPr lang="en-US" sz="2400" dirty="0"/>
              <a:t>⨁ F</a:t>
            </a:r>
            <a:r>
              <a:rPr lang="en-US" sz="3200" dirty="0"/>
              <a:t>(</a:t>
            </a:r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, m’[1] ⨁ P(k,1)</a:t>
            </a:r>
            <a:r>
              <a:rPr lang="en-US" sz="3200" dirty="0"/>
              <a:t>)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4629150"/>
            <a:ext cx="2572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apply  F(k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⋅)</a:t>
            </a:r>
          </a:p>
        </p:txBody>
      </p:sp>
      <p:sp>
        <p:nvSpPr>
          <p:cNvPr id="5" name="Left Brace 4"/>
          <p:cNvSpPr/>
          <p:nvPr/>
        </p:nvSpPr>
        <p:spPr>
          <a:xfrm>
            <a:off x="685800" y="3257550"/>
            <a:ext cx="152400" cy="1143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2" idx="1"/>
            <a:endCxn id="5" idx="1"/>
          </p:cNvCxnSpPr>
          <p:nvPr/>
        </p:nvCxnSpPr>
        <p:spPr>
          <a:xfrm rot="10800000" flipH="1">
            <a:off x="381000" y="3829051"/>
            <a:ext cx="304800" cy="1030933"/>
          </a:xfrm>
          <a:prstGeom prst="curvedConnector3">
            <a:avLst>
              <a:gd name="adj1" fmla="val -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057000" y="664560"/>
              <a:ext cx="2129760" cy="2953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6920" y="653040"/>
                <a:ext cx="2147040" cy="29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67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08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</a:t>
            </a:r>
            <a:r>
              <a:rPr lang="en-US" dirty="0"/>
              <a:t>time MAC 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/>
              <a:t>analog of one time pad)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3815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MAC   I=(S,V) </a:t>
            </a:r>
            <a:r>
              <a:rPr lang="en-US" dirty="0" smtClean="0"/>
              <a:t> and </a:t>
            </a:r>
            <a:r>
              <a:rPr lang="en-US" dirty="0"/>
              <a:t>adv. </a:t>
            </a:r>
            <a:r>
              <a:rPr lang="en-US" dirty="0" smtClean="0"/>
              <a:t> A  define </a:t>
            </a:r>
            <a:r>
              <a:rPr lang="en-US" dirty="0"/>
              <a:t>a MAC </a:t>
            </a:r>
            <a:r>
              <a:rPr lang="en-US" dirty="0" smtClean="0"/>
              <a:t>game as: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36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I=(S,V)  is a </a:t>
            </a:r>
            <a:r>
              <a:rPr lang="en-US" b="1" u="sng" dirty="0"/>
              <a:t>secure MAC </a:t>
            </a:r>
            <a:r>
              <a:rPr lang="en-US" dirty="0"/>
              <a:t>if 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</a:t>
            </a:r>
            <a:r>
              <a:rPr lang="en-US"/>
              <a:t> </a:t>
            </a:r>
            <a:r>
              <a:rPr lang="en-US" smtClean="0">
                <a:solidFill>
                  <a:srgbClr val="000090"/>
                </a:solidFill>
              </a:rPr>
              <a:t>Adv</a:t>
            </a:r>
            <a:r>
              <a:rPr lang="en-US" baseline="-25000" smtClean="0">
                <a:solidFill>
                  <a:srgbClr val="000090"/>
                </a:solidFill>
              </a:rPr>
              <a:t>1MAC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>
                <a:solidFill>
                  <a:srgbClr val="000090"/>
                </a:solidFill>
              </a:rPr>
              <a:t>A,I]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Chal</a:t>
            </a:r>
            <a:r>
              <a:rPr lang="en-US" dirty="0"/>
              <a:t>. outputs 1</a:t>
            </a:r>
            <a:r>
              <a:rPr lang="en-US" dirty="0" smtClean="0"/>
              <a:t>]</a:t>
            </a: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dirty="0" smtClean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4478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52600" y="177046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2819400" y="2171700"/>
            <a:ext cx="3810000" cy="400050"/>
            <a:chOff x="1776" y="1968"/>
            <a:chExt cx="2400" cy="336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3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m,t</a:t>
              </a:r>
              <a:r>
                <a:rPr lang="en-US" sz="2000" dirty="0"/>
                <a:t>)</a:t>
              </a:r>
              <a:endParaRPr lang="en-US" sz="2000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2763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743200" y="1276350"/>
            <a:ext cx="3810000" cy="400050"/>
            <a:chOff x="1776" y="1968"/>
            <a:chExt cx="2400" cy="33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2743200" y="1676400"/>
            <a:ext cx="3733800" cy="400050"/>
            <a:chOff x="1728" y="1854"/>
            <a:chExt cx="2352" cy="33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92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S(k,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944563" y="2952750"/>
            <a:ext cx="5054602" cy="835818"/>
            <a:chOff x="595" y="2638"/>
            <a:chExt cx="3184" cy="702"/>
          </a:xfrm>
        </p:grpSpPr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3155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V</a:t>
              </a:r>
              <a:r>
                <a:rPr lang="en-US" sz="2000" dirty="0"/>
                <a:t>(</a:t>
              </a:r>
              <a:r>
                <a:rPr lang="en-US" sz="2000" dirty="0" err="1"/>
                <a:t>k,m,t</a:t>
              </a:r>
              <a:r>
                <a:rPr lang="en-US" sz="2000" dirty="0"/>
                <a:t>) = `yes</a:t>
              </a:r>
              <a:r>
                <a:rPr lang="ja-JP" altLang="en-US" sz="2000" dirty="0">
                  <a:latin typeface="Arial"/>
                </a:rPr>
                <a:t>’</a:t>
              </a:r>
              <a:r>
                <a:rPr lang="en-US" sz="2000" dirty="0"/>
                <a:t>   and  (</a:t>
              </a:r>
              <a:r>
                <a:rPr lang="en-US" sz="2000" dirty="0" err="1"/>
                <a:t>m,t</a:t>
              </a:r>
              <a:r>
                <a:rPr lang="en-US" sz="2000" dirty="0"/>
                <a:t>)  </a:t>
              </a:r>
              <a:r>
                <a:rPr lang="en-US" sz="2000" dirty="0" smtClean="0">
                  <a:sym typeface="Symbol" charset="0"/>
                </a:rPr>
                <a:t>≠  (</a:t>
              </a:r>
              <a:r>
                <a:rPr lang="en-US" sz="2000" dirty="0">
                  <a:sym typeface="Symbol" charset="0"/>
                </a:rPr>
                <a:t>m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,t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 smtClean="0">
                  <a:sym typeface="Symbol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 smtClean="0">
                  <a:sym typeface="Symbol" charset="0"/>
                </a:rPr>
                <a:t>b</a:t>
              </a:r>
              <a:r>
                <a:rPr lang="en-US" sz="2000" dirty="0" smtClean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1200" y="2419350"/>
            <a:ext cx="349825" cy="545306"/>
            <a:chOff x="1981200" y="2419350"/>
            <a:chExt cx="349825" cy="54530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49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4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MAC: 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915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 be secure against </a:t>
            </a:r>
            <a:r>
              <a:rPr lang="en-US" b="1" u="sng" dirty="0" smtClean="0"/>
              <a:t>all</a:t>
            </a:r>
            <a:r>
              <a:rPr lang="en-US" dirty="0" smtClean="0"/>
              <a:t> adversaries and faster than PRF-based MACs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Let  q  be a large prime (e.g.  </a:t>
            </a:r>
            <a:r>
              <a:rPr lang="en-US" b="1" dirty="0" smtClean="0"/>
              <a:t>q = 2</a:t>
            </a:r>
            <a:r>
              <a:rPr lang="en-US" b="1" baseline="30000" dirty="0" smtClean="0"/>
              <a:t>128</a:t>
            </a:r>
            <a:r>
              <a:rPr lang="en-US" b="1" dirty="0" smtClean="0"/>
              <a:t>+51</a:t>
            </a:r>
            <a:r>
              <a:rPr lang="en-US" b="1" baseline="30000" dirty="0" smtClean="0"/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  <a:tabLst>
                <a:tab pos="577850" algn="l"/>
              </a:tabLst>
            </a:pPr>
            <a:r>
              <a:rPr lang="en-US" baseline="30000" dirty="0"/>
              <a:t>	</a:t>
            </a:r>
            <a:r>
              <a:rPr lang="en-US" dirty="0" smtClean="0"/>
              <a:t>key = (a, </a:t>
            </a:r>
            <a:r>
              <a:rPr lang="en-US" dirty="0"/>
              <a:t>b</a:t>
            </a:r>
            <a:r>
              <a:rPr lang="en-US" dirty="0" smtClean="0"/>
              <a:t>) ∈ {1,…,q}</a:t>
            </a:r>
            <a:r>
              <a:rPr lang="en-US" baseline="30000" dirty="0" smtClean="0"/>
              <a:t>2          </a:t>
            </a:r>
            <a:r>
              <a:rPr lang="en-US" dirty="0" smtClean="0"/>
              <a:t>   (two random </a:t>
            </a:r>
            <a:r>
              <a:rPr lang="en-US" dirty="0" err="1" smtClean="0"/>
              <a:t>ints</a:t>
            </a:r>
            <a:r>
              <a:rPr lang="en-US" dirty="0" smtClean="0"/>
              <a:t>. in [1,q] )</a:t>
            </a:r>
          </a:p>
          <a:p>
            <a:pPr marL="0" indent="0">
              <a:buNone/>
              <a:tabLst>
                <a:tab pos="577850" algn="l"/>
              </a:tabLst>
            </a:pPr>
            <a:r>
              <a:rPr lang="en-US" baseline="30000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= ( m[1], …, m[L] )   </a:t>
            </a:r>
            <a:r>
              <a:rPr lang="en-US" dirty="0"/>
              <a:t> </a:t>
            </a:r>
            <a:r>
              <a:rPr lang="en-US" dirty="0" smtClean="0"/>
              <a:t>where each block is 128 bit int.</a:t>
            </a:r>
            <a:endParaRPr lang="en-US" baseline="30000" dirty="0"/>
          </a:p>
          <a:p>
            <a:pPr marL="0" indent="0">
              <a:spcBef>
                <a:spcPts val="1776"/>
              </a:spcBef>
              <a:buNone/>
            </a:pPr>
            <a:r>
              <a:rPr lang="en-US" baseline="30000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S( key, </a:t>
            </a:r>
            <a:r>
              <a:rPr lang="en-US" b="1" dirty="0" err="1" smtClean="0">
                <a:solidFill>
                  <a:srgbClr val="FF0000"/>
                </a:solidFill>
              </a:rPr>
              <a:t>msg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)  =  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msg</a:t>
            </a:r>
            <a:r>
              <a:rPr lang="en-US" b="1" dirty="0" smtClean="0">
                <a:solidFill>
                  <a:srgbClr val="FF0000"/>
                </a:solidFill>
              </a:rPr>
              <a:t>(a) + b     (mod q)</a:t>
            </a:r>
          </a:p>
          <a:p>
            <a:pPr marL="0" indent="0">
              <a:spcBef>
                <a:spcPts val="1776"/>
              </a:spcBef>
              <a:buNone/>
              <a:tabLst>
                <a:tab pos="577850" algn="l"/>
              </a:tabLst>
            </a:pPr>
            <a:r>
              <a:rPr lang="en-US" dirty="0"/>
              <a:t>	</a:t>
            </a:r>
            <a:r>
              <a:rPr lang="en-US" dirty="0" smtClean="0"/>
              <a:t>where  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msg</a:t>
            </a:r>
            <a:r>
              <a:rPr lang="en-US" dirty="0" smtClean="0"/>
              <a:t>(x) = x</a:t>
            </a:r>
            <a:r>
              <a:rPr lang="en-US" baseline="30000" dirty="0" smtClean="0"/>
              <a:t>L+1</a:t>
            </a:r>
            <a:r>
              <a:rPr lang="en-US" dirty="0" smtClean="0"/>
              <a:t> + m[L]</a:t>
            </a:r>
            <a:r>
              <a:rPr lang="en-US" dirty="0" smtClean="0">
                <a:sym typeface="Symbol" charset="0"/>
              </a:rPr>
              <a:t></a:t>
            </a:r>
            <a:r>
              <a:rPr lang="en-US" dirty="0" err="1" smtClean="0"/>
              <a:t>x</a:t>
            </a:r>
            <a:r>
              <a:rPr lang="en-US" baseline="30000" dirty="0" err="1" smtClean="0"/>
              <a:t>L</a:t>
            </a:r>
            <a:r>
              <a:rPr lang="en-US" dirty="0" smtClean="0"/>
              <a:t> + … + m[1]</a:t>
            </a:r>
            <a:r>
              <a:rPr lang="en-US" dirty="0" smtClean="0">
                <a:sym typeface="Symbol" charset="0"/>
              </a:rPr>
              <a:t></a:t>
            </a:r>
            <a:r>
              <a:rPr lang="en-US" dirty="0" smtClean="0"/>
              <a:t>x    is a poly. of </a:t>
            </a:r>
            <a:r>
              <a:rPr lang="en-US" dirty="0" err="1" smtClean="0"/>
              <a:t>deg</a:t>
            </a:r>
            <a:r>
              <a:rPr lang="en-US" dirty="0" smtClean="0"/>
              <a:t> L+1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We show:    given 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( key, </a:t>
            </a:r>
            <a:r>
              <a:rPr lang="en-US" b="1" dirty="0" smtClean="0">
                <a:solidFill>
                  <a:srgbClr val="FF0000"/>
                </a:solidFill>
              </a:rPr>
              <a:t>msg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adv. </a:t>
            </a:r>
            <a:r>
              <a:rPr lang="en-US" dirty="0"/>
              <a:t>h</a:t>
            </a:r>
            <a:r>
              <a:rPr lang="en-US" dirty="0" smtClean="0"/>
              <a:t>as no info about 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( key, </a:t>
            </a:r>
            <a:r>
              <a:rPr lang="en-US" b="1" dirty="0" smtClean="0">
                <a:solidFill>
                  <a:srgbClr val="FF0000"/>
                </a:solidFill>
              </a:rPr>
              <a:t>msg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3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One-time security  </a:t>
            </a:r>
            <a:r>
              <a:rPr lang="en-US" sz="3100" dirty="0" smtClean="0"/>
              <a:t>(unconditional)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915400" cy="37338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the one-time MAC on the previous slide satisfies     </a:t>
            </a:r>
            <a:r>
              <a:rPr lang="en-US" sz="2000" dirty="0" smtClean="0"/>
              <a:t>(L=</a:t>
            </a:r>
            <a:r>
              <a:rPr lang="en-US" sz="2000" dirty="0" err="1" smtClean="0"/>
              <a:t>msg-len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∀m</a:t>
            </a:r>
            <a:r>
              <a:rPr lang="en-US" baseline="-25000" dirty="0" smtClean="0"/>
              <a:t>1</a:t>
            </a:r>
            <a:r>
              <a:rPr lang="en-US" dirty="0"/>
              <a:t>≠m</a:t>
            </a:r>
            <a:r>
              <a:rPr lang="en-US" baseline="-25000" dirty="0" smtClean="0"/>
              <a:t>2</a:t>
            </a:r>
            <a:r>
              <a:rPr lang="en-US" dirty="0" smtClean="0"/>
              <a:t>,t</a:t>
            </a:r>
            <a:r>
              <a:rPr lang="en-US" baseline="-25000" dirty="0" smtClean="0"/>
              <a:t>1</a:t>
            </a:r>
            <a:r>
              <a:rPr lang="en-US" dirty="0" smtClean="0"/>
              <a:t>,t</a:t>
            </a:r>
            <a:r>
              <a:rPr lang="en-US" baseline="-25000" dirty="0" smtClean="0"/>
              <a:t>2</a:t>
            </a:r>
            <a:r>
              <a:rPr lang="en-US" dirty="0" smtClean="0"/>
              <a:t>:   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a,b</a:t>
            </a:r>
            <a:r>
              <a:rPr lang="en-US" sz="3600" dirty="0" smtClean="0"/>
              <a:t>[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 (</a:t>
            </a:r>
            <a:r>
              <a:rPr lang="en-US" b="1" dirty="0" err="1" smtClean="0">
                <a:solidFill>
                  <a:srgbClr val="0000FF"/>
                </a:solidFill>
              </a:rPr>
              <a:t>a,b</a:t>
            </a:r>
            <a:r>
              <a:rPr lang="en-US" b="1" dirty="0" smtClean="0">
                <a:solidFill>
                  <a:srgbClr val="0000FF"/>
                </a:solidFill>
              </a:rPr>
              <a:t>), m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  <a:r>
              <a:rPr lang="en-US" b="1" dirty="0" smtClean="0">
                <a:solidFill>
                  <a:srgbClr val="0000FF"/>
                </a:solidFill>
              </a:rPr>
              <a:t> = t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sz="3600" dirty="0" smtClean="0"/>
              <a:t>|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 (</a:t>
            </a:r>
            <a:r>
              <a:rPr lang="en-US" b="1" dirty="0" err="1" smtClean="0">
                <a:solidFill>
                  <a:srgbClr val="0000FF"/>
                </a:solidFill>
              </a:rPr>
              <a:t>a,b</a:t>
            </a:r>
            <a:r>
              <a:rPr lang="en-US" b="1" dirty="0" smtClean="0">
                <a:solidFill>
                  <a:srgbClr val="0000FF"/>
                </a:solidFill>
              </a:rPr>
              <a:t>), m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  <a:r>
              <a:rPr lang="en-US" b="1" dirty="0" smtClean="0">
                <a:solidFill>
                  <a:srgbClr val="0000FF"/>
                </a:solidFill>
              </a:rPr>
              <a:t> = t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/>
              <a:t>]</a:t>
            </a:r>
            <a:r>
              <a:rPr lang="en-US" dirty="0" smtClean="0"/>
              <a:t>  ≤  L/q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Proof:       </a:t>
            </a:r>
            <a:r>
              <a:rPr lang="en-US" dirty="0"/>
              <a:t>∀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/>
              <a:t>≠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, 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(1)   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baseline="-25000" dirty="0" err="1"/>
              <a:t>,b</a:t>
            </a:r>
            <a:r>
              <a:rPr lang="en-US" sz="3600" dirty="0"/>
              <a:t>[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sz="2800" b="1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a,b</a:t>
            </a:r>
            <a:r>
              <a:rPr lang="en-US" b="1" dirty="0">
                <a:solidFill>
                  <a:srgbClr val="0000FF"/>
                </a:solidFill>
              </a:rPr>
              <a:t>), </a:t>
            </a:r>
            <a:r>
              <a:rPr lang="en-US" b="1" dirty="0" smtClean="0">
                <a:solidFill>
                  <a:srgbClr val="0000FF"/>
                </a:solidFill>
              </a:rPr>
              <a:t>m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sz="2800" b="1" dirty="0" smtClean="0">
                <a:solidFill>
                  <a:srgbClr val="0000FF"/>
                </a:solidFill>
              </a:rPr>
              <a:t>)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= </a:t>
            </a:r>
            <a:r>
              <a:rPr lang="en-US" b="1" dirty="0" smtClean="0">
                <a:solidFill>
                  <a:srgbClr val="0000FF"/>
                </a:solidFill>
              </a:rPr>
              <a:t>t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/>
              <a:t>]</a:t>
            </a:r>
            <a:r>
              <a:rPr lang="en-US" dirty="0" smtClean="0"/>
              <a:t> = </a:t>
            </a:r>
            <a:r>
              <a:rPr lang="en-US" dirty="0" err="1"/>
              <a:t>Pr</a:t>
            </a:r>
            <a:r>
              <a:rPr lang="en-US" baseline="-25000" dirty="0" err="1"/>
              <a:t>a,b</a:t>
            </a:r>
            <a:r>
              <a:rPr lang="en-US" sz="3600" dirty="0" smtClean="0"/>
              <a:t>[</a:t>
            </a: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b="1" baseline="-25000" dirty="0" smtClean="0">
                <a:solidFill>
                  <a:srgbClr val="0000FF"/>
                </a:solidFill>
              </a:rPr>
              <a:t>m</a:t>
            </a:r>
            <a:r>
              <a:rPr lang="en-US" b="1" baseline="-50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(a)+b=t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3600" dirty="0" smtClean="0"/>
              <a:t>] </a:t>
            </a:r>
            <a:r>
              <a:rPr lang="en-US" dirty="0" smtClean="0"/>
              <a:t>= 1/q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(2)   </a:t>
            </a:r>
            <a:r>
              <a:rPr lang="en-US" dirty="0" err="1"/>
              <a:t>Pr</a:t>
            </a:r>
            <a:r>
              <a:rPr lang="en-US" baseline="-25000" dirty="0" err="1"/>
              <a:t>a,b</a:t>
            </a:r>
            <a:r>
              <a:rPr lang="en-US" sz="3600" dirty="0"/>
              <a:t>[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sz="2800" b="1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a,b</a:t>
            </a:r>
            <a:r>
              <a:rPr lang="en-US" b="1" dirty="0">
                <a:solidFill>
                  <a:srgbClr val="0000FF"/>
                </a:solidFill>
              </a:rPr>
              <a:t>), m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sz="2800" b="1" dirty="0">
                <a:solidFill>
                  <a:srgbClr val="0000FF"/>
                </a:solidFill>
              </a:rPr>
              <a:t>)</a:t>
            </a:r>
            <a:r>
              <a:rPr lang="en-US" b="1" dirty="0">
                <a:solidFill>
                  <a:srgbClr val="0000FF"/>
                </a:solidFill>
              </a:rPr>
              <a:t> = t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  </a:t>
            </a:r>
            <a:r>
              <a:rPr lang="en-US" sz="2800" b="1" dirty="0" smtClean="0"/>
              <a:t>and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sz="2800" b="1" dirty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a,b</a:t>
            </a:r>
            <a:r>
              <a:rPr lang="en-US" b="1" dirty="0">
                <a:solidFill>
                  <a:srgbClr val="0000FF"/>
                </a:solidFill>
              </a:rPr>
              <a:t>), m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sz="2800" b="1" dirty="0">
                <a:solidFill>
                  <a:srgbClr val="0000FF"/>
                </a:solidFill>
              </a:rPr>
              <a:t>)</a:t>
            </a:r>
            <a:r>
              <a:rPr lang="en-US" b="1" dirty="0">
                <a:solidFill>
                  <a:srgbClr val="0000FF"/>
                </a:solidFill>
              </a:rPr>
              <a:t> = t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sz="3600" dirty="0"/>
              <a:t>]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</a:t>
            </a:r>
            <a:r>
              <a:rPr lang="en-US" baseline="-25000" dirty="0" err="1" smtClean="0"/>
              <a:t>a</a:t>
            </a:r>
            <a:r>
              <a:rPr lang="en-US" baseline="-25000" dirty="0" err="1"/>
              <a:t>,b</a:t>
            </a:r>
            <a:r>
              <a:rPr lang="en-US" sz="3600" dirty="0" smtClean="0"/>
              <a:t>[ </a:t>
            </a: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en-US" b="1" baseline="-25000" dirty="0" smtClean="0">
                <a:solidFill>
                  <a:srgbClr val="0000FF"/>
                </a:solidFill>
              </a:rPr>
              <a:t>m</a:t>
            </a:r>
            <a:r>
              <a:rPr lang="en-US" b="1" baseline="-50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 smtClean="0">
                <a:solidFill>
                  <a:srgbClr val="0000FF"/>
                </a:solidFill>
              </a:rPr>
              <a:t>)-P</a:t>
            </a:r>
            <a:r>
              <a:rPr lang="en-US" b="1" baseline="-25000" dirty="0" smtClean="0">
                <a:solidFill>
                  <a:srgbClr val="0000FF"/>
                </a:solidFill>
              </a:rPr>
              <a:t>m</a:t>
            </a:r>
            <a:r>
              <a:rPr lang="en-US" b="1" baseline="-50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 smtClean="0">
                <a:solidFill>
                  <a:srgbClr val="0000FF"/>
                </a:solidFill>
              </a:rPr>
              <a:t>)=t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-t</a:t>
            </a:r>
            <a:r>
              <a:rPr lang="en-US" b="1" baseline="-25000" dirty="0" smtClean="0">
                <a:solidFill>
                  <a:srgbClr val="0000FF"/>
                </a:solidFill>
              </a:rPr>
              <a:t>2  </a:t>
            </a:r>
            <a:r>
              <a:rPr lang="en-US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and</a:t>
            </a:r>
            <a:r>
              <a:rPr lang="en-US" baseline="-25000" dirty="0" smtClean="0"/>
              <a:t>   </a:t>
            </a: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b="1" baseline="-25000" dirty="0">
                <a:solidFill>
                  <a:srgbClr val="0000FF"/>
                </a:solidFill>
              </a:rPr>
              <a:t>m</a:t>
            </a:r>
            <a:r>
              <a:rPr lang="en-US" b="1" baseline="-50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(a)+b=</a:t>
            </a:r>
            <a:r>
              <a:rPr lang="en-US" b="1" dirty="0" smtClean="0">
                <a:solidFill>
                  <a:srgbClr val="0000FF"/>
                </a:solidFill>
              </a:rPr>
              <a:t>t</a:t>
            </a:r>
            <a:r>
              <a:rPr lang="en-US" b="1" baseline="-25000" dirty="0" smtClean="0">
                <a:solidFill>
                  <a:srgbClr val="0000FF"/>
                </a:solidFill>
              </a:rPr>
              <a:t>2 </a:t>
            </a:r>
            <a:r>
              <a:rPr lang="en-US" sz="3600" dirty="0" smtClean="0"/>
              <a:t>] </a:t>
            </a:r>
            <a:r>
              <a:rPr lang="en-US" dirty="0"/>
              <a:t>≤  L</a:t>
            </a:r>
            <a:r>
              <a:rPr lang="en-US" dirty="0" smtClean="0"/>
              <a:t>/q</a:t>
            </a:r>
            <a:r>
              <a:rPr lang="en-US" baseline="30000" dirty="0" smtClean="0"/>
              <a:t>2      </a:t>
            </a:r>
            <a:r>
              <a:rPr lang="en-US" dirty="0" smtClean="0"/>
              <a:t>∎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03063"/>
            <a:ext cx="8669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⇒   given </a:t>
            </a:r>
            <a:r>
              <a:rPr lang="en-US" sz="2200" dirty="0" smtClean="0"/>
              <a:t>valid (</a:t>
            </a:r>
            <a:r>
              <a:rPr lang="en-US" sz="2200" dirty="0"/>
              <a:t>m</a:t>
            </a:r>
            <a:r>
              <a:rPr lang="en-US" sz="2200" baseline="-25000" dirty="0"/>
              <a:t>2</a:t>
            </a:r>
            <a:r>
              <a:rPr lang="en-US" sz="2200" dirty="0"/>
              <a:t>,t</a:t>
            </a:r>
            <a:r>
              <a:rPr lang="en-US" sz="2200" baseline="-25000" dirty="0"/>
              <a:t>2</a:t>
            </a:r>
            <a:r>
              <a:rPr lang="en-US" sz="2200" dirty="0"/>
              <a:t>) </a:t>
            </a:r>
            <a:r>
              <a:rPr lang="en-US" sz="2200" dirty="0" smtClean="0"/>
              <a:t>,  </a:t>
            </a:r>
            <a:r>
              <a:rPr lang="en-US" sz="2200" dirty="0"/>
              <a:t>adv. o</a:t>
            </a:r>
            <a:r>
              <a:rPr lang="en-US" sz="2200" dirty="0" smtClean="0"/>
              <a:t>utputs  </a:t>
            </a:r>
            <a:r>
              <a:rPr lang="en-US" sz="2200" dirty="0"/>
              <a:t>(m</a:t>
            </a:r>
            <a:r>
              <a:rPr lang="en-US" sz="2200" baseline="-25000" dirty="0"/>
              <a:t>1</a:t>
            </a:r>
            <a:r>
              <a:rPr lang="en-US" sz="2200" dirty="0"/>
              <a:t>,t</a:t>
            </a:r>
            <a:r>
              <a:rPr lang="en-US" sz="2200" baseline="-25000" dirty="0"/>
              <a:t>1</a:t>
            </a:r>
            <a:r>
              <a:rPr lang="en-US" sz="2200" dirty="0"/>
              <a:t>)  and is right with prob. ≤  L/</a:t>
            </a:r>
            <a:r>
              <a:rPr lang="en-US" sz="2200" dirty="0" smtClean="0"/>
              <a:t>q</a:t>
            </a:r>
            <a:endParaRPr lang="en-US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5529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One-time MAC ⇒ Many-time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(</a:t>
            </a:r>
            <a:r>
              <a:rPr lang="en-US" dirty="0"/>
              <a:t>S,V)  </a:t>
            </a:r>
            <a:r>
              <a:rPr lang="en-US" dirty="0" smtClean="0"/>
              <a:t>be a secure one-time MAC over (K</a:t>
            </a:r>
            <a:r>
              <a:rPr lang="en-US" baseline="-25000" dirty="0" smtClean="0"/>
              <a:t>I</a:t>
            </a:r>
            <a:r>
              <a:rPr lang="en-US" dirty="0" smtClean="0"/>
              <a:t>,M, {0,1}</a:t>
            </a:r>
            <a:r>
              <a:rPr lang="en-US" baseline="30000" dirty="0" smtClean="0"/>
              <a:t>n</a:t>
            </a:r>
            <a:r>
              <a:rPr lang="en-US" dirty="0" smtClean="0"/>
              <a:t> ) .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 F: K</a:t>
            </a:r>
            <a:r>
              <a:rPr lang="en-US" baseline="-25000" dirty="0" smtClean="0"/>
              <a:t>F</a:t>
            </a:r>
            <a:r>
              <a:rPr lang="en-US" dirty="0" smtClean="0"/>
              <a:t> ×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⟶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 be a secure PRF.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Carter-</a:t>
            </a:r>
            <a:r>
              <a:rPr lang="en-US" b="1" dirty="0" err="1" smtClean="0"/>
              <a:t>Wegman</a:t>
            </a:r>
            <a:r>
              <a:rPr lang="en-US" b="1" dirty="0" smtClean="0"/>
              <a:t> MAC</a:t>
            </a:r>
            <a:r>
              <a:rPr lang="en-US" dirty="0" smtClean="0"/>
              <a:t>:    CW</a:t>
            </a:r>
            <a:r>
              <a:rPr lang="en-US" sz="3200" dirty="0" smtClean="0"/>
              <a:t>(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), m</a:t>
            </a:r>
            <a:r>
              <a:rPr lang="en-US" sz="3200" dirty="0" smtClean="0"/>
              <a:t>)</a:t>
            </a:r>
            <a:r>
              <a:rPr lang="en-US" dirty="0" smtClean="0"/>
              <a:t> =  </a:t>
            </a:r>
            <a:r>
              <a:rPr lang="en-US" sz="3200" dirty="0" smtClean="0"/>
              <a:t>(</a:t>
            </a:r>
            <a:r>
              <a:rPr lang="en-US" dirty="0" smtClean="0"/>
              <a:t>r,  F(k</a:t>
            </a:r>
            <a:r>
              <a:rPr lang="en-US" baseline="-25000" dirty="0" smtClean="0"/>
              <a:t>1</a:t>
            </a:r>
            <a:r>
              <a:rPr lang="en-US" dirty="0" smtClean="0"/>
              <a:t>,r) ⨁ S(k</a:t>
            </a:r>
            <a:r>
              <a:rPr lang="en-US" baseline="-25000" dirty="0" smtClean="0"/>
              <a:t>2</a:t>
            </a:r>
            <a:r>
              <a:rPr lang="en-US" dirty="0" smtClean="0"/>
              <a:t>,m) 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 smtClean="0"/>
              <a:t>for random r </a:t>
            </a:r>
            <a:r>
              <a:rPr lang="en-US" dirty="0"/>
              <a:t>⟵</a:t>
            </a:r>
            <a:r>
              <a:rPr lang="en-US" dirty="0" smtClean="0"/>
              <a:t>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:   If  (S,V) is a secure </a:t>
            </a:r>
            <a:r>
              <a:rPr lang="en-US" b="1" dirty="0" smtClean="0"/>
              <a:t>one-time </a:t>
            </a:r>
            <a:r>
              <a:rPr lang="en-US" dirty="0" smtClean="0"/>
              <a:t>MAC and F a secure PRF</a:t>
            </a:r>
            <a:br>
              <a:rPr lang="en-US" dirty="0" smtClean="0"/>
            </a:br>
            <a:r>
              <a:rPr lang="en-US" dirty="0" smtClean="0"/>
              <a:t>	then  CW  is a secure MAC outputting tags in 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12112" y="1835150"/>
            <a:ext cx="938591" cy="620931"/>
            <a:chOff x="7553412" y="998319"/>
            <a:chExt cx="938591" cy="620931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924800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3412" y="998319"/>
              <a:ext cx="938591" cy="552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lang="en-US" dirty="0"/>
                <a:t>f</a:t>
              </a:r>
              <a:r>
                <a:rPr lang="en-US" dirty="0" smtClean="0"/>
                <a:t>ast </a:t>
              </a:r>
              <a:br>
                <a:rPr lang="en-US" dirty="0" smtClean="0"/>
              </a:br>
              <a:r>
                <a:rPr lang="en-US" dirty="0" smtClean="0"/>
                <a:t>long </a:t>
              </a:r>
              <a:r>
                <a:rPr lang="en-US" dirty="0" err="1" smtClean="0"/>
                <a:t>inp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63177" y="1822450"/>
            <a:ext cx="1023462" cy="633631"/>
            <a:chOff x="6037777" y="1822450"/>
            <a:chExt cx="1023462" cy="633631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7777" y="1822450"/>
              <a:ext cx="1023462" cy="552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lang="en-US" dirty="0"/>
                <a:t>s</a:t>
              </a:r>
              <a:r>
                <a:rPr lang="en-US" dirty="0" smtClean="0"/>
                <a:t>low but </a:t>
              </a:r>
              <a:br>
                <a:rPr lang="en-US" dirty="0" smtClean="0"/>
              </a:br>
              <a:r>
                <a:rPr lang="en-US" dirty="0" smtClean="0"/>
                <a:t>short </a:t>
              </a:r>
              <a:r>
                <a:rPr lang="en-US" dirty="0" err="1" smtClean="0"/>
                <a:t>inp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794840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361950"/>
            <a:ext cx="55626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352550"/>
            <a:ext cx="8225930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would you verify a CW tag  </a:t>
            </a:r>
            <a:r>
              <a:rPr lang="en-US" sz="2800" b="1" dirty="0" smtClean="0"/>
              <a:t>(r, t)  </a:t>
            </a:r>
            <a:r>
              <a:rPr lang="en-US" sz="2400" dirty="0" smtClean="0"/>
              <a:t>on message </a:t>
            </a:r>
            <a:r>
              <a:rPr lang="en-US" sz="2800" b="1" dirty="0" smtClean="0"/>
              <a:t>m</a:t>
            </a:r>
            <a:r>
              <a:rPr lang="en-US" sz="2400" dirty="0" smtClean="0"/>
              <a:t> ?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R</a:t>
            </a:r>
            <a:r>
              <a:rPr lang="en-US" sz="2400" dirty="0" smtClean="0"/>
              <a:t>ecall that V(k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,m,.) is the verification alg. for the one time MAC.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514350"/>
            <a:ext cx="503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CW( (k</a:t>
            </a:r>
            <a:r>
              <a:rPr lang="en-US" sz="2400" baseline="-25000" dirty="0"/>
              <a:t>1</a:t>
            </a:r>
            <a:r>
              <a:rPr lang="en-US" sz="2400" dirty="0"/>
              <a:t>,k</a:t>
            </a:r>
            <a:r>
              <a:rPr lang="en-US" sz="2400" baseline="-25000" dirty="0"/>
              <a:t>2</a:t>
            </a:r>
            <a:r>
              <a:rPr lang="en-US" sz="2400" dirty="0"/>
              <a:t>), m) =  (r,  F(k</a:t>
            </a:r>
            <a:r>
              <a:rPr lang="en-US" sz="2400" baseline="-25000" dirty="0"/>
              <a:t>1</a:t>
            </a:r>
            <a:r>
              <a:rPr lang="en-US" sz="2400" dirty="0"/>
              <a:t>,r) ⨁ S(k</a:t>
            </a:r>
            <a:r>
              <a:rPr lang="en-US" sz="2400" baseline="-25000" dirty="0"/>
              <a:t>2</a:t>
            </a:r>
            <a:r>
              <a:rPr lang="en-US" sz="2400" dirty="0"/>
              <a:t>,m) )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22400" y="4044950"/>
            <a:ext cx="377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 F(k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/>
              <a:t>r) </a:t>
            </a:r>
            <a:r>
              <a:rPr lang="en-US" sz="2400" dirty="0" smtClean="0"/>
              <a:t>⨁ t)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93" y="2658130"/>
            <a:ext cx="368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 F(k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t) ⨁r)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5493" y="3115330"/>
            <a:ext cx="246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r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2400" y="3575050"/>
            <a:ext cx="246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   V</a:t>
            </a:r>
            <a:r>
              <a:rPr lang="en-US" sz="2800" dirty="0" smtClean="0"/>
              <a:t>(</a:t>
            </a:r>
            <a:r>
              <a:rPr lang="en-US" sz="2400" dirty="0" smtClean="0"/>
              <a:t>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m, t </a:t>
            </a:r>
            <a:r>
              <a:rPr lang="en-US" sz="2800" dirty="0" smtClean="0"/>
              <a:t>)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8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610600" cy="432435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Attacker’s </a:t>
            </a:r>
            <a:r>
              <a:rPr lang="en-US" dirty="0"/>
              <a:t>power:    </a:t>
            </a:r>
            <a:r>
              <a:rPr lang="en-US" b="1" dirty="0"/>
              <a:t>chosen message </a:t>
            </a:r>
            <a:r>
              <a:rPr lang="en-US" b="1" dirty="0" smtClean="0"/>
              <a:t>attack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for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m</a:t>
            </a:r>
            <a:r>
              <a:rPr lang="en-US" baseline="-25000" dirty="0" err="1"/>
              <a:t>q</a:t>
            </a:r>
            <a:r>
              <a:rPr lang="en-US" dirty="0"/>
              <a:t>   attacker is given  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</a:t>
            </a:r>
            <a:r>
              <a:rPr lang="en-US" dirty="0"/>
              <a:t> S(</a:t>
            </a:r>
            <a:r>
              <a:rPr lang="en-US" dirty="0" err="1"/>
              <a:t>k,m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>
              <a:tabLst>
                <a:tab pos="1493838" algn="l"/>
              </a:tabLst>
            </a:pPr>
            <a:endParaRPr lang="en-US" dirty="0"/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/>
              <a:t>Attacker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goal:   </a:t>
            </a:r>
            <a:r>
              <a:rPr lang="en-US" b="1" dirty="0"/>
              <a:t>existential </a:t>
            </a:r>
            <a:r>
              <a:rPr lang="en-US" b="1" dirty="0" smtClean="0"/>
              <a:t>forgery</a:t>
            </a:r>
            <a:endParaRPr lang="en-US" dirty="0"/>
          </a:p>
          <a:p>
            <a:pPr>
              <a:tabLst>
                <a:tab pos="1493838" algn="l"/>
              </a:tabLst>
            </a:pPr>
            <a:r>
              <a:rPr lang="en-US" dirty="0"/>
              <a:t>    produce some </a:t>
            </a:r>
            <a:r>
              <a:rPr lang="en-US" b="1" u="sng" dirty="0"/>
              <a:t>new</a:t>
            </a:r>
            <a:r>
              <a:rPr lang="en-US" dirty="0"/>
              <a:t> valid message/tag pair  (</a:t>
            </a:r>
            <a:r>
              <a:rPr lang="en-US" dirty="0" err="1"/>
              <a:t>m,t</a:t>
            </a:r>
            <a:r>
              <a:rPr lang="en-US" dirty="0"/>
              <a:t>).</a:t>
            </a:r>
          </a:p>
          <a:p>
            <a:pPr lvl="1">
              <a:buFontTx/>
              <a:buNone/>
              <a:tabLst>
                <a:tab pos="1493838" algn="l"/>
              </a:tabLst>
            </a:pPr>
            <a:r>
              <a:rPr lang="en-US" dirty="0"/>
              <a:t>			(</a:t>
            </a:r>
            <a:r>
              <a:rPr lang="en-US" dirty="0" err="1"/>
              <a:t>m,t</a:t>
            </a:r>
            <a:r>
              <a:rPr lang="en-US" dirty="0"/>
              <a:t>)  </a:t>
            </a:r>
            <a:r>
              <a:rPr lang="en-US" dirty="0">
                <a:sym typeface="Symbol" charset="0"/>
              </a:rPr>
              <a:t>  </a:t>
            </a:r>
            <a:r>
              <a:rPr lang="en-US" sz="2800" dirty="0">
                <a:sym typeface="Symbol" charset="0"/>
              </a:rPr>
              <a:t>{</a:t>
            </a:r>
            <a:r>
              <a:rPr lang="en-US" dirty="0">
                <a:sym typeface="Symbol" charset="0"/>
              </a:rPr>
              <a:t> (m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,t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, … , (</a:t>
            </a:r>
            <a:r>
              <a:rPr lang="en-US" dirty="0" err="1">
                <a:sym typeface="Symbol" charset="0"/>
              </a:rPr>
              <a:t>m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 err="1">
                <a:sym typeface="Symbol" charset="0"/>
              </a:rPr>
              <a:t>,t</a:t>
            </a:r>
            <a:r>
              <a:rPr lang="en-US" baseline="-25000" dirty="0" err="1">
                <a:sym typeface="Symbol" charset="0"/>
              </a:rPr>
              <a:t>q</a:t>
            </a:r>
            <a:r>
              <a:rPr lang="en-US" dirty="0">
                <a:sym typeface="Symbol" charset="0"/>
              </a:rPr>
              <a:t>) </a:t>
            </a:r>
            <a:r>
              <a:rPr lang="en-US" sz="2800" dirty="0">
                <a:sym typeface="Symbol" charset="0"/>
              </a:rPr>
              <a:t>}</a:t>
            </a:r>
          </a:p>
          <a:p>
            <a:pPr lvl="1">
              <a:buFontTx/>
              <a:buNone/>
              <a:tabLst>
                <a:tab pos="1493838" algn="l"/>
              </a:tabLst>
            </a:pPr>
            <a:endParaRPr lang="en-US" sz="2800" dirty="0">
              <a:sym typeface="Symbol" charset="0"/>
            </a:endParaRPr>
          </a:p>
          <a:p>
            <a:pPr marL="0" indent="0">
              <a:buNone/>
              <a:tabLst>
                <a:tab pos="1493838" algn="l"/>
              </a:tabLst>
            </a:pPr>
            <a:r>
              <a:rPr lang="en-US" dirty="0" smtClean="0">
                <a:sym typeface="Symbol" charset="0"/>
              </a:rPr>
              <a:t>⇒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  attacker </a:t>
            </a:r>
            <a:r>
              <a:rPr lang="en-US" dirty="0">
                <a:sym typeface="Symbol" charset="0"/>
              </a:rPr>
              <a:t>cannot </a:t>
            </a:r>
            <a:r>
              <a:rPr lang="en-US" dirty="0" smtClean="0">
                <a:sym typeface="Symbol" charset="0"/>
              </a:rPr>
              <a:t>produce </a:t>
            </a:r>
            <a:r>
              <a:rPr lang="en-US" dirty="0">
                <a:sym typeface="Symbol" charset="0"/>
              </a:rPr>
              <a:t>a valid tag for </a:t>
            </a:r>
            <a:r>
              <a:rPr lang="en-US" dirty="0" smtClean="0">
                <a:sym typeface="Symbol" charset="0"/>
              </a:rPr>
              <a:t>a new message</a:t>
            </a:r>
          </a:p>
          <a:p>
            <a:pPr marL="0" indent="0">
              <a:spcBef>
                <a:spcPts val="1176"/>
              </a:spcBef>
              <a:buNone/>
              <a:tabLst>
                <a:tab pos="1493838" algn="l"/>
              </a:tabLst>
            </a:pPr>
            <a:r>
              <a:rPr lang="en-US" dirty="0">
                <a:sym typeface="Symbol" charset="0"/>
              </a:rPr>
              <a:t>⇒   </a:t>
            </a:r>
            <a:r>
              <a:rPr lang="en-US" dirty="0" smtClean="0">
                <a:sym typeface="Symbol" charset="0"/>
              </a:rPr>
              <a:t>given  (</a:t>
            </a:r>
            <a:r>
              <a:rPr lang="en-US" dirty="0" err="1" smtClean="0">
                <a:sym typeface="Symbol" charset="0"/>
              </a:rPr>
              <a:t>m,t</a:t>
            </a:r>
            <a:r>
              <a:rPr lang="en-US" dirty="0" smtClean="0">
                <a:sym typeface="Symbol" charset="0"/>
              </a:rPr>
              <a:t>)   attacker cannot even produce (</a:t>
            </a:r>
            <a:r>
              <a:rPr lang="en-US" dirty="0" err="1" smtClean="0">
                <a:sym typeface="Symbol" charset="0"/>
              </a:rPr>
              <a:t>m,t</a:t>
            </a:r>
            <a:r>
              <a:rPr lang="en-US" dirty="0" smtClean="0">
                <a:sym typeface="Symbol" charset="0"/>
              </a:rPr>
              <a:t>’)  for   t’ ≠ t </a:t>
            </a:r>
            <a:endParaRPr lang="en-US" dirty="0">
              <a:sym typeface="Symbol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" y="39433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Construction </a:t>
            </a:r>
            <a:r>
              <a:rPr lang="en-US" sz="3600" dirty="0" smtClean="0"/>
              <a:t>4:   </a:t>
            </a:r>
            <a:r>
              <a:rPr lang="en-US" sz="3600" dirty="0"/>
              <a:t>HMAC   (Hash-MAC)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widely used MAC on the Internet.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…  </a:t>
            </a:r>
            <a:r>
              <a:rPr lang="en-US" dirty="0"/>
              <a:t>but,  we first we </a:t>
            </a:r>
            <a:r>
              <a:rPr lang="en-US" dirty="0" smtClean="0"/>
              <a:t>need to discuss </a:t>
            </a:r>
            <a:r>
              <a:rPr lang="en-US" dirty="0"/>
              <a:t>hash function.</a:t>
            </a:r>
          </a:p>
        </p:txBody>
      </p:sp>
    </p:spTree>
    <p:extLst>
      <p:ext uri="{BB962C8B-B14F-4D97-AF65-F5344CB8AC3E}">
        <p14:creationId xmlns:p14="http://schemas.microsoft.com/office/powerpoint/2010/main" val="371347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J. </a:t>
            </a:r>
            <a:r>
              <a:rPr lang="en-US" sz="2000" dirty="0"/>
              <a:t>Black, </a:t>
            </a:r>
            <a:r>
              <a:rPr lang="en-US" sz="2000" dirty="0" smtClean="0"/>
              <a:t>P. </a:t>
            </a:r>
            <a:r>
              <a:rPr lang="en-US" sz="2000" dirty="0" err="1"/>
              <a:t>Rogaway</a:t>
            </a:r>
            <a:r>
              <a:rPr lang="en-US" sz="2000" dirty="0"/>
              <a:t>: CBC MACs for Arbitrary-Length Messages: The Three-Key Constructions. J. Cryptology 18(2): 111-131 (2005</a:t>
            </a:r>
            <a:r>
              <a:rPr lang="en-US" sz="2000" dirty="0" smtClean="0"/>
              <a:t>)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K. </a:t>
            </a:r>
            <a:r>
              <a:rPr lang="en-US" sz="2000" dirty="0" err="1"/>
              <a:t>Pietrzak</a:t>
            </a:r>
            <a:r>
              <a:rPr lang="en-US" sz="2000" dirty="0"/>
              <a:t>: A Tight Bound for EMAC. ICALP (2) 2006: 168-</a:t>
            </a:r>
            <a:r>
              <a:rPr lang="en-US" sz="2000" dirty="0" smtClean="0"/>
              <a:t>179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J. </a:t>
            </a:r>
            <a:r>
              <a:rPr lang="en-US" sz="2000" dirty="0"/>
              <a:t>Black, </a:t>
            </a:r>
            <a:r>
              <a:rPr lang="en-US" sz="2000" dirty="0" smtClean="0"/>
              <a:t>P. </a:t>
            </a:r>
            <a:r>
              <a:rPr lang="en-US" sz="2000" dirty="0" err="1"/>
              <a:t>Rogaway</a:t>
            </a:r>
            <a:r>
              <a:rPr lang="en-US" sz="2000" dirty="0"/>
              <a:t>: A Block-Cipher Mode of Operation for Parallelizable Message Authentication. EUROCRYPT 2002: 384-</a:t>
            </a:r>
            <a:r>
              <a:rPr lang="en-US" sz="2000" dirty="0" smtClean="0"/>
              <a:t>397</a:t>
            </a:r>
          </a:p>
          <a:p>
            <a:pPr>
              <a:spcBef>
                <a:spcPts val="1680"/>
              </a:spcBef>
            </a:pPr>
            <a:r>
              <a:rPr lang="en-US" sz="2000" dirty="0" smtClean="0"/>
              <a:t>M. </a:t>
            </a:r>
            <a:r>
              <a:rPr lang="en-US" sz="2000" dirty="0" err="1"/>
              <a:t>Bellare</a:t>
            </a:r>
            <a:r>
              <a:rPr lang="en-US" sz="2000" dirty="0"/>
              <a:t>: New Proofs for NMAC and HMAC: Security Without Collision-Resistance. </a:t>
            </a:r>
            <a:r>
              <a:rPr lang="pt-BR" sz="2000" dirty="0"/>
              <a:t>CRYPTO 2006: 602-619</a:t>
            </a:r>
            <a:endParaRPr lang="en-US" sz="2000" dirty="0" smtClean="0"/>
          </a:p>
          <a:p>
            <a:pPr>
              <a:spcBef>
                <a:spcPts val="1680"/>
              </a:spcBef>
            </a:pPr>
            <a:r>
              <a:rPr lang="en-US" sz="2000" dirty="0" smtClean="0"/>
              <a:t>Y. </a:t>
            </a:r>
            <a:r>
              <a:rPr lang="en-US" sz="2000" dirty="0" err="1"/>
              <a:t>Dodis</a:t>
            </a:r>
            <a:r>
              <a:rPr lang="en-US" sz="2000" dirty="0"/>
              <a:t>, </a:t>
            </a:r>
            <a:r>
              <a:rPr lang="en-US" sz="2000" dirty="0" smtClean="0"/>
              <a:t>K. </a:t>
            </a:r>
            <a:r>
              <a:rPr lang="en-US" sz="2000" dirty="0" err="1"/>
              <a:t>Pietrzak</a:t>
            </a:r>
            <a:r>
              <a:rPr lang="en-US" sz="2000" dirty="0"/>
              <a:t>, </a:t>
            </a:r>
            <a:r>
              <a:rPr lang="en-US" sz="2000" dirty="0" smtClean="0"/>
              <a:t>P. </a:t>
            </a:r>
            <a:r>
              <a:rPr lang="en-US" sz="2000" dirty="0" err="1"/>
              <a:t>Puniya</a:t>
            </a:r>
            <a:r>
              <a:rPr lang="en-US" sz="2000" dirty="0"/>
              <a:t>: A New Mode of Operation for Block Ciphers and Length-Preserving MACs. EUROCRYPT 2008: 198-219</a:t>
            </a:r>
          </a:p>
        </p:txBody>
      </p:sp>
    </p:spTree>
    <p:extLst>
      <p:ext uri="{BB962C8B-B14F-4D97-AF65-F5344CB8AC3E}">
        <p14:creationId xmlns:p14="http://schemas.microsoft.com/office/powerpoint/2010/main" val="101536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Secure MACs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915400" cy="44005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MAC   I=(S,V) </a:t>
            </a:r>
            <a:r>
              <a:rPr lang="en-US" dirty="0" smtClean="0"/>
              <a:t> and </a:t>
            </a:r>
            <a:r>
              <a:rPr lang="en-US" dirty="0"/>
              <a:t>adv. </a:t>
            </a:r>
            <a:r>
              <a:rPr lang="en-US" dirty="0" smtClean="0"/>
              <a:t> A  define </a:t>
            </a:r>
            <a:r>
              <a:rPr lang="en-US" dirty="0"/>
              <a:t>a MAC </a:t>
            </a:r>
            <a:r>
              <a:rPr lang="en-US" dirty="0" smtClean="0"/>
              <a:t>game as: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:  I=(S,V)  is a </a:t>
            </a:r>
            <a:r>
              <a:rPr lang="en-US" b="1" u="sng" dirty="0"/>
              <a:t>secure MAC </a:t>
            </a:r>
            <a:r>
              <a:rPr lang="en-US" dirty="0"/>
              <a:t>if for all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efficient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 A:</a:t>
            </a:r>
            <a:br>
              <a:rPr lang="en-US" dirty="0"/>
            </a:br>
            <a:r>
              <a:rPr lang="en-US" dirty="0"/>
              <a:t>	         </a:t>
            </a:r>
            <a:r>
              <a:rPr lang="en-US" dirty="0" err="1" smtClean="0">
                <a:solidFill>
                  <a:srgbClr val="000090"/>
                </a:solidFill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</a:rPr>
              <a:t>MAC</a:t>
            </a:r>
            <a:r>
              <a:rPr lang="en-US" dirty="0" smtClean="0">
                <a:solidFill>
                  <a:srgbClr val="000090"/>
                </a:solidFill>
              </a:rPr>
              <a:t>[</a:t>
            </a:r>
            <a:r>
              <a:rPr lang="en-US" dirty="0">
                <a:solidFill>
                  <a:srgbClr val="000090"/>
                </a:solidFill>
              </a:rPr>
              <a:t>A,I]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=  </a:t>
            </a:r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/>
              <a:t>Chal</a:t>
            </a:r>
            <a:r>
              <a:rPr lang="en-US" dirty="0"/>
              <a:t>. outputs 1</a:t>
            </a:r>
            <a:r>
              <a:rPr lang="en-US" dirty="0" smtClean="0"/>
              <a:t>]</a:t>
            </a:r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dirty="0" smtClean="0"/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negligible.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4478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629400" y="1504950"/>
            <a:ext cx="12954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752600" y="1770460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2819400" y="2171700"/>
            <a:ext cx="3810000" cy="400050"/>
            <a:chOff x="1776" y="1968"/>
            <a:chExt cx="2400" cy="336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3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m,t</a:t>
              </a:r>
              <a:r>
                <a:rPr lang="en-US" sz="2000" dirty="0"/>
                <a:t>)</a:t>
              </a:r>
              <a:endParaRPr lang="en-US" sz="2000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62000" y="1276350"/>
            <a:ext cx="7924800" cy="15430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2743200" y="1276350"/>
            <a:ext cx="3810000" cy="400050"/>
            <a:chOff x="1776" y="1968"/>
            <a:chExt cx="2400" cy="33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2743200" y="1676400"/>
            <a:ext cx="3733800" cy="400050"/>
            <a:chOff x="1728" y="1854"/>
            <a:chExt cx="2352" cy="336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92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S(k,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944563" y="2952750"/>
            <a:ext cx="6530976" cy="835818"/>
            <a:chOff x="595" y="2638"/>
            <a:chExt cx="4114" cy="702"/>
          </a:xfrm>
        </p:grpSpPr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4085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V</a:t>
              </a:r>
              <a:r>
                <a:rPr lang="en-US" sz="2000" dirty="0"/>
                <a:t>(</a:t>
              </a:r>
              <a:r>
                <a:rPr lang="en-US" sz="2000" dirty="0" err="1"/>
                <a:t>k,m,t</a:t>
              </a:r>
              <a:r>
                <a:rPr lang="en-US" sz="2000" dirty="0"/>
                <a:t>) = `yes</a:t>
              </a:r>
              <a:r>
                <a:rPr lang="ja-JP" altLang="en-US" sz="2000" dirty="0">
                  <a:latin typeface="Arial"/>
                </a:rPr>
                <a:t>’</a:t>
              </a:r>
              <a:r>
                <a:rPr lang="en-US" sz="2000" dirty="0"/>
                <a:t>   and  (</a:t>
              </a:r>
              <a:r>
                <a:rPr lang="en-US" sz="2000" dirty="0" err="1"/>
                <a:t>m,t</a:t>
              </a:r>
              <a:r>
                <a:rPr lang="en-US" sz="2000" dirty="0"/>
                <a:t>)  </a:t>
              </a:r>
              <a:r>
                <a:rPr lang="en-US" sz="2000" dirty="0">
                  <a:sym typeface="Symbol" charset="0"/>
                </a:rPr>
                <a:t>  { (m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,t</a:t>
              </a:r>
              <a:r>
                <a:rPr lang="en-US" sz="2000" baseline="-25000" dirty="0">
                  <a:sym typeface="Symbol" charset="0"/>
                </a:rPr>
                <a:t>1</a:t>
              </a:r>
              <a:r>
                <a:rPr lang="en-US" sz="2000" dirty="0">
                  <a:sym typeface="Symbol" charset="0"/>
                </a:rPr>
                <a:t>) , … , (</a:t>
              </a:r>
              <a:r>
                <a:rPr lang="en-US" sz="2000" dirty="0" err="1">
                  <a:sym typeface="Symbol" charset="0"/>
                </a:rPr>
                <a:t>m</a:t>
              </a:r>
              <a:r>
                <a:rPr lang="en-US" sz="2000" baseline="-25000" dirty="0" err="1">
                  <a:sym typeface="Symbol" charset="0"/>
                </a:rPr>
                <a:t>q</a:t>
              </a:r>
              <a:r>
                <a:rPr lang="en-US" sz="2000" dirty="0" err="1">
                  <a:sym typeface="Symbol" charset="0"/>
                </a:rPr>
                <a:t>,t</a:t>
              </a:r>
              <a:r>
                <a:rPr lang="en-US" sz="2000" baseline="-25000" dirty="0" err="1">
                  <a:sym typeface="Symbol" charset="0"/>
                </a:rPr>
                <a:t>q</a:t>
              </a:r>
              <a:r>
                <a:rPr lang="en-US" sz="2000" dirty="0">
                  <a:sym typeface="Symbol" charset="0"/>
                </a:rPr>
                <a:t>) 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1200" y="2419350"/>
            <a:ext cx="349825" cy="545306"/>
            <a:chOff x="1981200" y="2419350"/>
            <a:chExt cx="349825" cy="54530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498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4857788" y="127635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334000" y="127635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4876800" y="1657350"/>
            <a:ext cx="35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t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410200" y="1657350"/>
            <a:ext cx="781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t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682951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I = (S,V) be a MAC.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Suppose an attacker is able to find 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≠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such that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S(k,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= S(k,</a:t>
            </a:r>
            <a:r>
              <a:rPr lang="en-US" sz="2400" dirty="0"/>
              <a:t>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    for  ½ of the keys k in K</a:t>
            </a:r>
          </a:p>
          <a:p>
            <a:pPr>
              <a:spcBef>
                <a:spcPts val="2400"/>
              </a:spcBef>
            </a:pPr>
            <a:r>
              <a:rPr lang="en-US" sz="2400" dirty="0" smtClean="0"/>
              <a:t>Can this MAC be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673350"/>
            <a:ext cx="7344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attacker cannot generate a valid tag for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or m</a:t>
            </a:r>
            <a:r>
              <a:rPr lang="en-US" sz="2400" baseline="-25000" dirty="0" smtClean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176885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this MAC can be broken using a chosen </a:t>
            </a:r>
            <a:r>
              <a:rPr lang="en-US" sz="2400" dirty="0" err="1" smtClean="0"/>
              <a:t>msg</a:t>
            </a:r>
            <a:r>
              <a:rPr lang="en-US" sz="2400" dirty="0" smtClean="0"/>
              <a:t> attack</a:t>
            </a:r>
            <a:endParaRPr lang="en-US" sz="2400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95400" y="3634085"/>
            <a:ext cx="477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details of the MAC</a:t>
            </a:r>
            <a:endParaRPr lang="en-US" sz="2400" baseline="-250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3760" y="3303000"/>
              <a:ext cx="6103440" cy="167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280" y="3294360"/>
                <a:ext cx="6116400" cy="16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46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46426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I = (S,V) be a MAC.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Suppose S(</a:t>
            </a:r>
            <a:r>
              <a:rPr lang="en-US" sz="2400" dirty="0" err="1" smtClean="0"/>
              <a:t>k,m</a:t>
            </a:r>
            <a:r>
              <a:rPr lang="en-US" sz="2400" dirty="0" smtClean="0"/>
              <a:t>) is always 5 bits long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Can this MAC be secure?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3638550"/>
            <a:ext cx="783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the attacker cannot generate a valid tag for any message</a:t>
            </a:r>
            <a:endParaRPr lang="en-US" sz="2400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95400" y="3181350"/>
            <a:ext cx="477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the details of the MAC</a:t>
            </a:r>
            <a:endParaRPr lang="en-US" sz="24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95400" y="2724150"/>
            <a:ext cx="6909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an attacker can simply guess the tag for messages</a:t>
            </a:r>
            <a:endParaRPr lang="en-US" sz="2400" baseline="-250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3800" y="2809800"/>
              <a:ext cx="5938920" cy="2038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080" y="2800080"/>
                <a:ext cx="5959080" cy="20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4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Example:  protecting system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86150"/>
            <a:ext cx="8458200" cy="1657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Later a virus infects system and modifies system files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User reboots into clean OS and supplies his password</a:t>
            </a:r>
          </a:p>
          <a:p>
            <a:pPr lvl="1"/>
            <a:r>
              <a:rPr lang="en-US" dirty="0" smtClean="0"/>
              <a:t>Then:   secure MAC   ⇒   all modified files will be detected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5909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at install time the system computes: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609600" y="2647950"/>
            <a:ext cx="1447800" cy="381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= S(k,F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2647950"/>
            <a:ext cx="1447800" cy="381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= S(k,F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1504950"/>
            <a:ext cx="1447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</a:t>
            </a:r>
            <a:r>
              <a:rPr lang="en-US" sz="2400" baseline="-25000" dirty="0" err="1"/>
              <a:t>n</a:t>
            </a:r>
            <a:endParaRPr lang="en-US" sz="24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5334000" y="2647950"/>
            <a:ext cx="1447800" cy="3810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t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 = S(</a:t>
            </a:r>
            <a:r>
              <a:rPr lang="en-US" sz="2000" dirty="0" err="1" smtClean="0">
                <a:solidFill>
                  <a:srgbClr val="FF0000"/>
                </a:solidFill>
              </a:rPr>
              <a:t>k,F</a:t>
            </a:r>
            <a:r>
              <a:rPr lang="en-US" sz="2000" baseline="-25000" dirty="0" err="1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6573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⋯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1711464"/>
            <a:ext cx="186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  <a:r>
              <a:rPr lang="en-US" sz="2000" dirty="0" smtClean="0"/>
              <a:t> derived from</a:t>
            </a:r>
            <a:br>
              <a:rPr lang="en-US" sz="2000" dirty="0" smtClean="0"/>
            </a:br>
            <a:r>
              <a:rPr lang="en-US" sz="2000" dirty="0" smtClean="0"/>
              <a:t>user’s password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428750"/>
            <a:ext cx="100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51833" y="1428750"/>
            <a:ext cx="100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1428750"/>
            <a:ext cx="100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9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6195</TotalTime>
  <Words>3091</Words>
  <Application>Microsoft Macintosh PowerPoint</Application>
  <PresentationFormat>On-screen Show (16:9)</PresentationFormat>
  <Paragraphs>548</Paragraphs>
  <Slides>52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1_Lecture</vt:lpstr>
      <vt:lpstr>2_Office Theme</vt:lpstr>
      <vt:lpstr>3_Office Theme</vt:lpstr>
      <vt:lpstr>Message Auth. Codes</vt:lpstr>
      <vt:lpstr>Message Integrity</vt:lpstr>
      <vt:lpstr>Message integrity:   MACs</vt:lpstr>
      <vt:lpstr>Integrity requires a secret key</vt:lpstr>
      <vt:lpstr>Secure MACs</vt:lpstr>
      <vt:lpstr>Secure MACs</vt:lpstr>
      <vt:lpstr>PowerPoint Presentation</vt:lpstr>
      <vt:lpstr>PowerPoint Presentation</vt:lpstr>
      <vt:lpstr>Example:  protecting system files</vt:lpstr>
      <vt:lpstr>End of Segment</vt:lpstr>
      <vt:lpstr>MACs based on PRFs</vt:lpstr>
      <vt:lpstr>Review:   Secure MACs</vt:lpstr>
      <vt:lpstr>Secure PRF   ⇒   Secure MAC</vt:lpstr>
      <vt:lpstr>A bad example</vt:lpstr>
      <vt:lpstr>Security</vt:lpstr>
      <vt:lpstr>Proof Sketch</vt:lpstr>
      <vt:lpstr>Examples</vt:lpstr>
      <vt:lpstr>Truncating MACs based on PRFs</vt:lpstr>
      <vt:lpstr>End of Segment</vt:lpstr>
      <vt:lpstr>CBC-MAC and NMAC</vt:lpstr>
      <vt:lpstr>MACs and PRFs</vt:lpstr>
      <vt:lpstr>Construction 1:   encrypted CBC-MAC</vt:lpstr>
      <vt:lpstr>Construction 2:   NMAC   (nested MAC)</vt:lpstr>
      <vt:lpstr>Why the last encryption step in ECBC-MAC and NMAC?</vt:lpstr>
      <vt:lpstr>Why the last encryption step in ECBC-MAC?</vt:lpstr>
      <vt:lpstr>ECBC-MAC and NMAC analysis</vt:lpstr>
      <vt:lpstr>An example</vt:lpstr>
      <vt:lpstr>The security bounds are tight:  an attack</vt:lpstr>
      <vt:lpstr>The security bounds are tight:  an attack</vt:lpstr>
      <vt:lpstr>Better security:   a rand. construction</vt:lpstr>
      <vt:lpstr>Comparison</vt:lpstr>
      <vt:lpstr>End of Segment</vt:lpstr>
      <vt:lpstr>MAC padding</vt:lpstr>
      <vt:lpstr>Recall:   ECBC-MAC</vt:lpstr>
      <vt:lpstr>What if msg. len. is not multiple of block-size? </vt:lpstr>
      <vt:lpstr>CBC MAC padding</vt:lpstr>
      <vt:lpstr>CBC MAC padding</vt:lpstr>
      <vt:lpstr>CMAC   (NIST standard)</vt:lpstr>
      <vt:lpstr>End of Segment</vt:lpstr>
      <vt:lpstr>PMAC and Carter-Wegman MAC</vt:lpstr>
      <vt:lpstr>PowerPoint Presentation</vt:lpstr>
      <vt:lpstr>Construction 3:  PMAC – parallel MAC</vt:lpstr>
      <vt:lpstr>PMAC: Analysis</vt:lpstr>
      <vt:lpstr>PMAC is incremental</vt:lpstr>
      <vt:lpstr>One time MAC  (analog of one time pad) </vt:lpstr>
      <vt:lpstr>One-time MAC:  an example</vt:lpstr>
      <vt:lpstr>One-time security  (unconditional)</vt:lpstr>
      <vt:lpstr>One-time MAC ⇒ Many-time MAC</vt:lpstr>
      <vt:lpstr>PowerPoint Presentation</vt:lpstr>
      <vt:lpstr>Construction 4:   HMAC   (Hash-MAC)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446</cp:revision>
  <cp:lastPrinted>2012-01-15T02:09:53Z</cp:lastPrinted>
  <dcterms:created xsi:type="dcterms:W3CDTF">2010-11-06T18:36:35Z</dcterms:created>
  <dcterms:modified xsi:type="dcterms:W3CDTF">2012-04-13T21:19:34Z</dcterms:modified>
</cp:coreProperties>
</file>