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7"/>
  </p:notesMasterIdLst>
  <p:handoutMasterIdLst>
    <p:handoutMasterId r:id="rId48"/>
  </p:handoutMasterIdLst>
  <p:sldIdLst>
    <p:sldId id="300" r:id="rId4"/>
    <p:sldId id="354" r:id="rId5"/>
    <p:sldId id="315" r:id="rId6"/>
    <p:sldId id="316" r:id="rId7"/>
    <p:sldId id="320" r:id="rId8"/>
    <p:sldId id="317" r:id="rId9"/>
    <p:sldId id="358" r:id="rId10"/>
    <p:sldId id="359" r:id="rId11"/>
    <p:sldId id="324" r:id="rId12"/>
    <p:sldId id="325" r:id="rId13"/>
    <p:sldId id="331" r:id="rId14"/>
    <p:sldId id="326" r:id="rId15"/>
    <p:sldId id="328" r:id="rId16"/>
    <p:sldId id="360" r:id="rId17"/>
    <p:sldId id="318" r:id="rId18"/>
    <p:sldId id="319" r:id="rId19"/>
    <p:sldId id="329" r:id="rId20"/>
    <p:sldId id="332" r:id="rId21"/>
    <p:sldId id="333" r:id="rId22"/>
    <p:sldId id="335" r:id="rId23"/>
    <p:sldId id="321" r:id="rId24"/>
    <p:sldId id="322" r:id="rId25"/>
    <p:sldId id="336" r:id="rId26"/>
    <p:sldId id="337" r:id="rId27"/>
    <p:sldId id="342" r:id="rId28"/>
    <p:sldId id="341" r:id="rId29"/>
    <p:sldId id="339" r:id="rId30"/>
    <p:sldId id="338" r:id="rId31"/>
    <p:sldId id="323" r:id="rId32"/>
    <p:sldId id="340" r:id="rId33"/>
    <p:sldId id="344" r:id="rId34"/>
    <p:sldId id="343" r:id="rId35"/>
    <p:sldId id="334" r:id="rId36"/>
    <p:sldId id="346" r:id="rId37"/>
    <p:sldId id="347" r:id="rId38"/>
    <p:sldId id="350" r:id="rId39"/>
    <p:sldId id="351" r:id="rId40"/>
    <p:sldId id="352" r:id="rId41"/>
    <p:sldId id="353" r:id="rId42"/>
    <p:sldId id="356" r:id="rId43"/>
    <p:sldId id="355" r:id="rId44"/>
    <p:sldId id="357" r:id="rId45"/>
    <p:sldId id="345" r:id="rId46"/>
  </p:sldIdLst>
  <p:sldSz cx="9144000" cy="5143500" type="screen16x9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072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3:29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 10606 5925,'0'0'1794,"-19"0"-225,19 0-127,0 0-97,0 0-512,-20 0-609,20 0 288,20 0 353,-20 0 160,19 0-128,22 20-192,19-20-1,-2 0-63,21-20-64,1 20-129,19-20-64,2 1-384,-3-1 96,21-1-64,-21 21 33,23-19-98,-3-1 194,2 20-289,-2 0 31,2-20-415,-1 20-417,-21 0-608,-18 20-930,-20-20-1537</inkml:trace>
  <inkml:trace contextRef="#ctx0" brushRef="#br0" timeOffset="423.0242">448 10785 10858,'19'20'1729,"0"-20"-1729,41 0 673,1-20 288,18 20 352,20-20 0,0 0-512,1 20-288,-1-20-289,20 0-96,1 20-32,17 0-96,-17-19-32,-1 19 224,1 0-352,-2-20-64,-19 20-321,-39 0-768,-19 0-1281,-22 0-385,0 0-2434</inkml:trace>
  <inkml:trace contextRef="#ctx0" brushRef="#br0" timeOffset="871.0498">1818 10208 15054,'-60'0'-64,"40"0"-257,20 0-255,0 0 704,0 0 993,20 0 32,20 21-416,19-21-257,1 20-191,19-2-161,20 3-32,0 20 0,-20-3 0,1 2-32,-1 1-32,-38-22 0,-22 21 32,1-21 32,-40 22 96,-19-22 193,-21 1 63,0 19-384,-39 2 225,20-2-193,0-19 160,18 0-352,1 0 128,2 0 128,-2 0-352,0-1-353,-19 1-1248,20 20-2500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3:44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7971 5879 7366,'0'0'897,"0"-19"1890,0 19-417,19-21-1185,2 21 161,18-20-289,-19 20-193,1 0-63,18 0-545,-20 0 97,-19 20-129,21-20 320,-21 21-383,0-2-289,-21 0 480,2 1-96,-20 0-288,-2 1-160,22-1 640,-1-20-736,-20 0 544,20 0-160,20-20 97,0-1-546,0 1 321,0 0 32,20 1 160,-1-21-64,2 20-64,-1 0-384,-1 20 704,1-20-544,1 20 0,-21 20 608,19 0-319,-19 0-258,0-20 514,0 21-353,0-2 224,-19 0 256,-2 1-383,1 0-162,1-20 546,-22 0-737,22 0 672,-1 0-352,1-20-160,19 0 64,0 20 224,0-38-576,19 17 576,1 1-224,-1-20 160,2 21-512,18-2 352,-19 21 0,1 0 0,-2 21 320,-19-21-416,0 19 160,0 21 128,0-20-192,-19 1 192,-2 17-96,1-18 64,-19-20 64,18 20-192,-18-20-192,20 0 513,19-20-514,-21 20 546,21-20-706,21 1 546,-2 0-225,20-22-161,-18 21 386,18 0-225,-19 1-225,20 19 578,-20 0-385,-20 19-1,0 1-31,0 0 160,-20 0 33,20 1 95,-40-2 64,20 0 32,1-19-320,-1 20 224,-1-20-672,21 0-225,-19 0-1185,19 0-1953</inkml:trace>
  <inkml:trace contextRef="#ctx0" brushRef="#br0" timeOffset="1500.0858">6244 7091 6470,'19'0'1281,"-19"0"1121,0 0-1537,20 0 608,1 0-672,-21 0-352,19-20 63,1 20 33,-1 0-33,3 0 65,16-20-1,-18 20-63,1-21-1,18 21 33,1-19-129,-20-1 0,19 20-255,1-19 63,-20 19 128,20-21-352,-20 21 256,18-19-512,3 19 608,-21-21-384,18 21 225,-16-19-258,16-1 130,-18 20-65,20-20 96,-1 0 0,-17 0-160,16 20 320,3-20-192,-22 1 64,20-1-128,2 20 64,-22-20 64,22 0-448,-2 0 576,-20 0-192,2 1-64,18-1 32,-19 0-32,1-1 0,-2 2 64,1-1-32,-1 1-64,2 19 64,-1-20 32,-1-1-64,0 1 193,1 1-193,-20 19-96,21-20 192,-2 1-192,-19 19-97,20-21 482,-1 1-225,-19 20-128,22-20-32,-3 20 224,-19-19-96,19-1 0,-19 20 0,20-19-385,-20 19 642,0-21-385,21 21 96,-21 0 160,19-20-192,-19 20 32,0-20-96,0 20 128,20-21 96,-20 21-288,0 0 192,0-18-32,19 18 0,-19-20 64,0 20 32,0-20-128,0 20-32,0 0 224,21 0-160,-21-20-128,0 20 288,-21 0-256,21 20 32,0-20 32,-19 20 32,-1 0 96,1-2-96,-2 3 32,1-21 160,1 20-96,-22 0-32,22 1 128,-1-21-128,1 19 129,-2-19-257,21 0 96,0 0 64,0 0-128,0-19 128,21-2-192,18 1 32,-20 0 32,22-1-33,-22 3 33,22-2-192,-22 20 577,1-20-514,-1 20 129,2 0-128,-21 20 513,0 0-193,20-2 64,-20 3 160,0-1-159,0 0-33,0 20-96,0-20 32,0-20-705,19 19-31,-19-19-1218,20 20-2210</inkml:trace>
  <inkml:trace contextRef="#ctx0" brushRef="#br0" timeOffset="2230.1276">5729 7229 8520,'0'-19'800,"0"19"2051,0 0-353,0 0-1248,0 0 447,0 19-672,0 21-384,-22-20-129,22 20 65,0 0-449,-19-1 64,19 1-128,0 0 128,0-21-384,-20 1 192,20 0-672,0-20-193,0 0-513,0 0-351,20-20-1026,-1 0-2017</inkml:trace>
  <inkml:trace contextRef="#ctx0" brushRef="#br0" timeOffset="2477.1417">5946 7150 10890,'0'0'544,"0"20"1474,-39 0-672,19 19-225,-20 1 480,1 0-512,-2-20-288,22 20 64,0-21-129,-3 1-319,22-20-193,22 0-32,-3 0 0,0 0 1,22 0-161,-2 0 32,-20 0-160,22 0-321,-2 0-320,-18 20-352,-2-20-256,1 20-705,-1-20-2050</inkml:trace>
  <inkml:trace contextRef="#ctx0" brushRef="#br0" timeOffset="2674.153">6104 7408 12716,'0'20'928,"-19"0"2372,19 0-1699,0 19 129,-19-19-257,19 20-640,0-20-321,-20 0-319,20 0-97,0-1-192,20-19-577,-20 20-1057,19-20-2914</inkml:trace>
  <inkml:trace contextRef="#ctx0" brushRef="#br0" timeOffset="4274.2445">17558 9772 11434,'0'-20'1089,"21"20"161,-2-20 1312,1 20-1281,-1 0-160,2 0-192,-1 0-256,-1 20-225,1 0-224,-20-20-63,0 20-161,0-1 192,-20-19 160,-19 19-256,18-19 0,-18 0-96,-1 0 160,20 0-128,-19 0-96,20-19 257,19 19-193,0-39-193,19 19 193,1 0 0,19-1 64,1 3-224,-20-3 192,20 21 160,-20 0-63,19 0-33,-18 0 96,-21 21-64,19-3 192,-19 3-256,-19-1 257,-2-20-257,1 20 352,-19 0-224,18-20-64,-18 0-128,20 0 129,-2 0-33,1-20-32,20 0-96,0 20 192,0-20-320,20-1 224,20-18-224,-20 19 63,20 20 65,-20-19 161,-1 19-354,1 19 321,-20-19-128,21 20-64,-21 1 160,-21-21 32,21 18 1,-20 3 223,1-21-288,-1 0 256,-1 0-192,2 0-128,19 0 128,-20 0-32,20 0-256,0 0 224,20-21-256,-1 3 160,2 18-192,-1-21 192,-20 21 0,19 0 32,-19 0 0,0 0 160,-19 21-224,-1-3 192,-1 3 32,2-1-32,-1-20-32,1 20 32,-2-20 96,21 0-64,-20 0-224,20 0 160,-19 0-32,19-20-32,0 0-64,0-1 0,19 3 160,22 18-352,-22-21 384,20 1-320,-18 20 256,-1 0-192,-1 0 32,1 20 128,-20 1 0,0-3 256,-20 3-288,1-1 224,-1 0 193,-1-20-353,2 20 256,-20-20-384,18 0 320,21-20-352,-20 20-801,20 0-864,0-20-1250,0 20-3844</inkml:trace>
  <inkml:trace contextRef="#ctx0" brushRef="#br0" timeOffset="6356.3636">16269 11321 8359,'0'0'1186,"19"0"2177,1-20-1441,-1 20-353,2-20-448,-1 0-320,18 1-257,-16-1 33,17 0-65,-20 20-255,22-20-33,-22 0-192,22 0 160,-22-20-32,0 21 128,22-1-223,-21 0 95,18-19-128,-16-2-32,16 22 96,3-21-64,-2 0 32,-20 20 32,22-19-32,-2 19 32,-20 0-160,22-20 128,-22 1-64,22 19 0,-22-20 128,1 20-256,-1-19 224,2 19 0,-1-1-160,-1-18-32,0 19 256,-19 1-128,22-2-96,-22 1-32,19 1 160,-19-2-64,19 2-64,-19 0 224,20 19-160,1-21-96,-21 1 160,20-1 32,-20 3-96,19-2-64,0-1-32,-19 21 64,0-19 64,22-1 96,-22-1-224,0 21 256,19-18-320,-19-2 160,0-1 0,19 2 160,-19-2-256,20 21 64,-20-18 160,0-2-256,0 20 128,21-21 32,-21 21-32,0 0 32,0-20-32,0 20 193,0 0-322,-21 0 129,21 0-32,-20 20 193,1 1-193,0-1 128,-3-2 32,-16 3 32,18-2 96,-1 2 161,1-1-225,20-2-224,-19-18 192,19 21-64,0-21-224,0 0 352,0 0-416,0-21 320,19 21-96,1-18-32,1-2-64,-21-1-32,20 2 96,-1-2-320,0 3 255,3 18 1,-3-20 0,0-1 225,-19 21-258,20 0 97,-20 0-160,0 0 192,21 21 128,-21-21-95,0 38 63,19-17 192,-19 19-128,0-20 96,0-2-352,20 3 128,-20-1-32,0-1-640,19-19-994,1 0-1024,-20 0-3236</inkml:trace>
  <inkml:trace contextRef="#ctx0" brushRef="#br0" timeOffset="7088.4054">15713 11500 10634,'0'-40'1313,"0"21"192,0 19 1282,0 0-1410,0 0-320,0 19-224,0 1-481,0 20 161,0-21-65,0 21 1,0 0-289,0-1-256,-20 1 128,20-20 160,0 0-288,0 0-192,0-20-225,0 0-352,0 0-256,20 0-512,-20-20-898,19 0-1921</inkml:trace>
  <inkml:trace contextRef="#ctx0" brushRef="#br0" timeOffset="7356.4208">16031 11361 8936,'38'0'3139,"-38"0"-2659,-19 0 1891,0 19-962,-22 21-320,2-19-192,-2 18-160,-17 1-353,18 0 321,1-21-161,-2 1 129,22 0-161,19 0-352,0-20 33,0 0 95,38 0 160,-16 0-256,17 0-95,21 19 127,-22-19-320,3 0 64,-2 21-385,2-21-191,-22 0-738,0 19-768,3-19-1313,-3 20-3876</inkml:trace>
  <inkml:trace contextRef="#ctx0" brushRef="#br0" timeOffset="7819.4473">16149 11679 9865,'0'0'1249,"0"-21"2146,0 21-1153,19 0-768,2-19-225,-1 19-512,-1 0-161,22 19 97,-22-19-161,20 21-223,-18-2 95,-1-19-320,-1 20 224,-19 20-192,-19-20-96,-1 0 193,-20-1-97,20 2-192,-20-2 256,1 1-224,-2 0 64,2-20 96,20 0 32,0 0-160,19 0 352,19 0-224,0 0 385,41-20 255,-21 20-383,41-20-161,-20 1 64,0 19-160,-2 0 160,-17 0-159,-3 0-129,3 0-737,-22 19-897,-19 1-1857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4:09.4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11345 13049 14253,'21'0'0,"-21"0"801,19 20 832,-19-1-223,0 22-257,20-2-417,-20 21-351,0-1-417,19-20-128,2 21 64,-21-1-225,20-18-127,-1-2-1122,1-19-768,1-20-1249</inkml:trace>
  <inkml:trace contextRef="#ctx0" brushRef="#br0" timeOffset="239.0137">11763 13069 13132,'-21'0'32,"2"19"641,-20 22 1377,17-2-641,-36 0-96,18 21-640,-20-1-289,21 1-448,-2-20 256,2 20-192,-1-39-512,20-3 288,20-18-962,0 0-415,0-18-33,20-23-352,1 20-480,-2-38-1602</inkml:trace>
  <inkml:trace contextRef="#ctx0" brushRef="#br0" timeOffset="395.0226">11583 13049 13004,'21'20'897,"-21"-1"1089,-21 22-705,-18 18 64,20 1-480,-2-1-449,-18 1-256,19-1-416,-1 1 0,21-21-257,-19 2-319,19-22-1314,0-19-1154,0 0-3138</inkml:trace>
  <inkml:trace contextRef="#ctx0" brushRef="#br0" timeOffset="546.0312">11306 13347 8135,'-20'-21'5509,"20"42"-5028,0-21 1985,0 0-1024,20 20-417,-1-20-673,22 19-96,-2-19-96,1 20-544,19-20-1442,1 0-3939</inkml:trace>
  <inkml:trace contextRef="#ctx0" brushRef="#br0" timeOffset="943.0539">12476 13148 16271,'41'0'-128,"-22"0"576,1 0 1538,-1 20-1057,3 0 128,16 20-352,-18-1-545,1 20 32,18-18-288,-20 18-417,2 1-255,-1-1-578,-1-19-704,22-20-1249,-41 19-1986</inkml:trace>
  <inkml:trace contextRef="#ctx0" brushRef="#br0" timeOffset="1183.0677">13033 13168 13773,'40'-20'224,"-40"20"737,-21 0 1217,2 20-769,-1 19-352,-21 2-288,3-2-161,-22 21-319,21-1-1,-2 1-224,-19-1-384,21-18 704,-1-2-864,20-18 383,1-21-1024,19 0-576,0-21-481,19 1-929,1-20-1538</inkml:trace>
  <inkml:trace contextRef="#ctx0" brushRef="#br0" timeOffset="1343.0768">12874 13148 12908,'19'0'320,"-19"20"1089,-19 19 129,-1 2-129,1 18-128,-22 1-576,22-1-673,-22 1 128,22-1-608,-1-19-129,1 1-224,19-23-1345,0-18-1473</inkml:trace>
  <inkml:trace contextRef="#ctx0" brushRef="#br0" timeOffset="1498.0857">12575 13426 14221,'0'0'480,"22"0"994,-22 0 480,19 0-961,20 0-129,1 19-287,-1-19-449,2 0-352,19 0-128,19 0-2627</inkml:trace>
  <inkml:trace contextRef="#ctx0" brushRef="#br0" timeOffset="1925.1101">14005 13108 14221,'39'-20'192,"-18"20"1314,-1 0 640,-1 20-929,1 1 64,1 18-448,-2 0-353,1 2-320,20 18-32,-20-19-160,19 19-160,-18-20-865,-2 2 128,20-2-416,-18-19-1025,-1-20-1922</inkml:trace>
  <inkml:trace contextRef="#ctx0" brushRef="#br0" timeOffset="2153.1231">14542 13029 13708,'0'20'225,"-21"0"2017,1 19-705,-18 1-31,-3 19-481,2 1-449,-21 20-416,20-21 129,1-20-225,-2 23-321,22-24 1,-20-17-577,18-2-1056,21-19-1571,0 0-2337</inkml:trace>
  <inkml:trace contextRef="#ctx0" brushRef="#br0" timeOffset="2337.1337">14441 13069 15182,'22'39'448,"-22"1"-416,-22 0 801,3 0 416,-20 19-384,18 1-320,-18-1-673,20-20 31,-2 23-896,1-24-832,1 2-2051</inkml:trace>
  <inkml:trace contextRef="#ctx0" brushRef="#br0" timeOffset="2511.1436">14085 13426 13324,'19'0'865,"1"0"1665,1 0-1280,18 0-322,1 19-223,-1-19-321,2 0-448,-2 21-544,1-21-3172</inkml:trace>
  <inkml:trace contextRef="#ctx0" brushRef="#br0" timeOffset="7928.4535">15534 13168 8968,'-21'-20'416,"21"1"1762,0 19 449,0 0-897,21 0-33,-21 0-608,20 19-384,-1 1 64,1 19 159,20-18-960,-20 18 545,20 1-417,-20 20-32,18-21-64,-16 0-256,17 2-353,-20-2-768,2 2 288,18-2-1506,-20-18-1344</inkml:trace>
  <inkml:trace contextRef="#ctx0" brushRef="#br0" timeOffset="8189.4684">16110 13168 11562,'0'-20'193,"-19"20"671,-3 20 1282,3 0-544,-20 20-353,-2-1-256,3 20-769,-3-18 513,2 18-865,-1-19 544,1 19-480,-2-39 256,22 20-256,-1-20-576,-1-20 159,21 0-928,0 0-769,0-20-352,21 1-545</inkml:trace>
  <inkml:trace contextRef="#ctx0" brushRef="#br0" timeOffset="8391.48">15891 13108 8584,'41'-59'2274,"-41"59"480,0 0-511,-22 20-514,22 19-576,-19 21-480,-20 0 320,18 19-961,2 0 160,-1-20 256,-21 3-800,41-3 288,-19-20 32,19-18-993,-19-3-96,19-18-128,0 0-1089,0 0-737,0-18-961</inkml:trace>
  <inkml:trace contextRef="#ctx0" brushRef="#br0" timeOffset="8537.4883">15593 13486 9384,'-20'-20'3780,"1"-1"-1314,19 21-256,19 0-544,1-19-769,20 19-128,-1 0-449,21-20 417,0 20-641,0 0 0,20-20-32,-22 20-1281,2-19-641,0 19-3235</inkml:trace>
  <inkml:trace contextRef="#ctx0" brushRef="#br1" timeOffset="13689.783">8031 13049 5765,'0'0'1537,"-20"0"33,20 0-193,0 0 97,0 0-193,0 0-64,0-20-64,0 20-192,0 0-64,0 0-96,20 0-97,-20 0 65,0 0-417,19 0 129,1-20-33,-20 20 1,21 0-193,-2 0-192,1-20 224,20 20-192,-20 0 161,-1 0-129,22 0-160,-22 0 160,1 0 64,-1 0-224,0 0 32,3 20 32,-3-20 0,0 0 32,1 20 96,1-20-288,-21 0 160,19 20 160,-19-20-224,0 20 128,0-20 64,-19 19-192,-2 1 0,1 1 96,1-21-64,0 19 0,-22 1 0,22 0 0,-20-1 129,17 2-258,-16-21 258,18 20-258,-1-20 129,2 0 65,-1 0 95,20 0-288,-19 0 128,19 0 0,0-20 0,0 20-65,0 0 130,0 0-226,0 0 193,0 0-96,19 0 64,-19 0 0,20 20 96,-1-20-192,2 0 96,-1 19 193,18-19-322,-16 0 97,-3 0 96,20 20-96,-20-20 32,3 0 32,-3 20-32,0-20 97,-19 19-162,0 2 98,20-1 159,-20-1-256,0 1 160,-20-20-32,1 20 0,0-1-64,-3-19 192,3 21-64,-20-21 192,20 20-223,-22 1 31,2-21-64,-1 18-160,1-18 160,-2 0-32,22 0 32,-1 0 128,-1 0-512,21 0-737,0 0-577,0 0-2210</inkml:trace>
  <inkml:trace contextRef="#ctx0" brushRef="#br1" timeOffset="14914.8531">9757 13049 6566,'0'-20'3299,"0"20"-1153,20 0-320,-20 0-321,0 0-480,0 0-96,0 0 0,0 0-289,0 20-31,-20-20-161,1 0-127,19 0 63,-21 0-352,1 0 224,1 0-256,0 0 64,-1 0 32,-1 0-96,2 0 193,-1-20-289,1 20 96,-3 0 224,22 0-192,-19 0-64,19 0 256,0 0-320,-19 0 288,19 0-128,0 20-96,0 0 224,0-20-96,0 19 32,0 1 1,0 1-33,0-2 128,0 1-288,0 0 160,-20-1-64,20-19 0,0 21 64,0-1 64,0-20-224,0 19 96,-21-19 0,21 0 64,0 0 32,0 0-160,21 0 0,-21 0-96,0 0 256,20-19-160,-1 19 32,0 19-160,3-19 160,-3 20 160,1 0-256,-1-1 192,2 22-192,-1-22 96,-1 21 128,0-21-64,-19 22-192,0-41 353,0 21-290,-19-21 418,19 0-193,-19 18 96,-1-18 32,-20 0-223,20 0 63,-21 0-96,22-18 224,-20 18-384,18 0 288,21 0-448,-19 0-321,19 0-736,0 0-385,0 0-1473,0 0-2242</inkml:trace>
  <inkml:trace contextRef="#ctx0" brushRef="#br1" timeOffset="15706.8984">9996 13148 6277,'-20'-19'2307,"20"19"31,0 0 1153,0 0-1665,0-21-353,20 21-480,-1-20-288,1 20 32,1 0-65,18 0-191,1 0 127,-1 0-384,2 0 161,-2 20-385,-20-20 160,-19 21 0,21-2 0,-21-19 0,0 20-31,-40 0-65,20-1-32,-21 2 32,3-21-32,-3 20 192,2-20-416,20 19 448,-2-19-416,21 0 384,0 0-448,0 0 448,0 0-160,21 0-224,18 0 192,1 20-32,-20-20 32,18 20-32,3-20 0,-2 19 32,-18 22 0,-1-22 0,-1 1 128,-19 0-224,0-1 352,0 2-191,-19-1 383,-1 1-64,-1-21 33,-18 18-257,-2-18-352,-17 0 224,18 20 288,-20-20-672,21 0-609,-2 0-384,22 21-1282,-20-21-4259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29:18.45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 8421 6245,'-21'0'2178,"21"-20"-31,0 0-258,0 20-287,0-20-225,-20 20-192,20 0-224,0 0-320,0 0-257,0 0 33,0 20-65,0 0 64,0 20-320,0-1 257,0 1-353,0 0 32,0 19 64,0-18-64,0-2 96,0 1-96,0-21 96,0 2 96,0-2-256,0 1 160,20-20 129,-20 0 255,0 0-352,0 0-160,-20-20-64,20 20 64,0-40-32,-19 21 160,19-21-160,0 1-160,-20-22 288,20 22-288,0-21 192,0 1-32,20-1 96,-20 21-256,0-1 256,19 0-256,-19 20 256,20 1-160,1-2-129,-21 21 322,19 0-161,1 0 192,-20 21-192,19-2 160,-19 21-32,19-20 32,-19 20 256,-19-21-256,19 1 32,-19 20 97,19-20-322,-20 0 162,1-20-65,-2 19 96,1-19-481,1 20-223,19-20-545,0 0-865,0 20-1153,0-20-3460</inkml:trace>
  <inkml:trace contextRef="#ctx0" brushRef="#br0" timeOffset="344.0197">1221 8500 7302,'0'0'449,"0"20"928,0-20 865,21 0-352,-21 20-417,0 0-384,0 0-288,20-1-224,-20 1-225,0 0-192,0 1 0,0 18 33,0-20 95,0 2-32,0-21 161,0 0 287,0 19 257,0-19-737,0-19-64,0 19-95,0-21 63,0 2-224,0-1 128,19 1 32,-19-2-64,19 1 192,3 0-320,-22 1 128,19 19-32,0 0 0,1-20-129,1 20-447,-21 0-705,19 0-833,1 0-2467</inkml:trace>
  <inkml:trace contextRef="#ctx0" brushRef="#br0" timeOffset="868.0497">2015 7964 15790,'20'-20'385,"-40"20"2081,20 0-1953,-19-20-65,19 20-256,-19 0-192,-3 0 32,3 0 32,19 0 64,-19 0-288,-1 0 0,-1 0 96,21 20-160,0-20 256,-19 40-96,19 0 96,0-1 0,-20 21 0,20 0 0,0 19 128,-19-20-160,19 21 32,0-1 0,-20-19 32,-1-1 64,21 21 33,-19-20 31,-1-1-32,-20-19-32,20 20 224,1-21-352,19 1 160,-20-20-160,20 0 257,0-20 319,20 0 129,-1 0 96,22 0-385,-2 0-416,1-20 256,-1 20-320,0-20 160,-18 20-704,-1 0-641,-1 0-1058,-19-20-2914</inkml:trace>
  <inkml:trace contextRef="#ctx0" brushRef="#br0" timeOffset="2446.1399">2314 8123 9513,'0'-20'416,"0"0"192,0 20 1090,19-20-128,1 20-161,-20 0-576,21-19-449,-2 19 32,1 0-127,-1 0-97,2 0 32,-21 19 160,20 21 65,-1 0-33,-19 19 97,20 1-321,-20 20 192,0-21-384,0 20 32,21-19 32,-21-1-64,0 2 161,19-22-290,1-20 258,-20 21-161,0-19-33,0-21 162,0 19 159,0 1 288,-20-20-127,1 20 255,-22-20-159,2 0 127,-1 0-255,1 0 95,-2 0-256,22 0-95,0 0 63,-3 0-96,3-20-320,19 20-449,-20 0-416,20-20-192,0 20-1121,0 0-1602,0-19-4580</inkml:trace>
  <inkml:trace contextRef="#ctx0" brushRef="#br0" timeOffset="2650.1516">2295 8540 12331,'0'0'929,"0"-20"1121,0 20-160,19 0-865,-19 0-449,39 0-95,-18 0-225,18 0-192,1-20-576,19 20-1058,-19 0-1793</inkml:trace>
  <inkml:trace contextRef="#ctx0" brushRef="#br0" timeOffset="2914.1667">2829 8441 14349,'-19'0'513,"19"0"1857,0 20-1217,-19-1 128,19 1-224,-22 20-384,22 0-321,0-1-352,0 2 32,0-2-448,22-20-801,-3 2-1410,20-21-3010</inkml:trace>
  <inkml:trace contextRef="#ctx0" brushRef="#br0" timeOffset="3058.1749">2870 8421 13708,'-41'-40'1602,"22"20"128,19 1-834,0 19-607,0 0-513,0 0-1186,19 0-2017</inkml:trace>
  <inkml:trace contextRef="#ctx0" brushRef="#br0" timeOffset="3368.1927">3087 8500 14926,'0'0'1601,"21"0"353,-1 0-641,-1 0-288,22-20-384,-22 20-161,41 0-320,-21 0-192,21-19 225,-21 19-386,2 0-223,-22-20-321,20 20-448,-39 0-609,0 0-1152,0 0-898</inkml:trace>
  <inkml:trace contextRef="#ctx0" brushRef="#br0" timeOffset="3564.2039">3128 8560 6598,'0'20'6822,"0"-20"-5957,19 0 1281,1 0-288,1 0-705,-2 0-480,20 0-97,2 0-512,-3-20 64,3 20-128,-2 0-96,-20-20-512,3 20-385,-3 0-1057,0 0-1890</inkml:trace>
  <inkml:trace contextRef="#ctx0" brushRef="#br0" timeOffset="3830.2191">3424 8262 6854,'-19'20'5509,"19"-20"-5188,-19 20 1632,19 20-255,-20-21-385,-1 21-448,1 0-385,20-1-63,-19 1-33,0 0-224,-1-20-96,20 19 1,-21-19-33,21 1-257,-19-2-383,19 1-1058,0-20-1185,0 0-2850</inkml:trace>
  <inkml:trace contextRef="#ctx0" brushRef="#br0" timeOffset="4137.2367">3742 8381 10858,'21'20'640,"-21"0"1570,0 20-128,0-21-512,0 21-417,0 0-352,-21-1-161,21-19 289,-19 0-64,-1 1-160,1-2 128,-2-19-1,1 0-255,1 0-257,0 0-160,-3-19-64,22 19-128,-19-21-929,19 1-960,0 0-1026,19-19-5317</inkml:trace>
  <inkml:trace contextRef="#ctx0" brushRef="#br0" timeOffset="4286.2452">3822 8183 15502,'0'0'1025,"-20"0"545,20 0-962,0 0-768,0 19-545,20-19-2177</inkml:trace>
  <inkml:trace contextRef="#ctx0" brushRef="#br0" timeOffset="4759.2722">4060 8461 16751,'0'0'1378,"0"0"191,0 0-704,0 0-609,0 0-224,0 0-32,0 0-1025,0 0-1217,19 19-3876</inkml:trace>
  <inkml:trace contextRef="#ctx0" brushRef="#br0" timeOffset="4896.2801">4101 8599 14926,'0'20'1409,"0"-20"1185,0 0-736,0 0-1089,0 0-577,0 0-288,0 0-897,0 0-1858,0 0-8776</inkml:trace>
  <inkml:trace contextRef="#ctx0" brushRef="#br0" timeOffset="6026.3447">4556 8302 9865,'0'0'640,"0"0"-608,0 0 897,0 19 865,0 2-449,0-2-640,0 1-385,0 20-31,0 0-1,21-21-192,-21 21-32,0-20-64,0 0 64,0-20-32,0 0 481,0 0 512,0-20-545,0 20-128,0-20-63,20-20-1,-20 21-96,0-1-64,19 0 0,1-20-96,-20 20 0,21 1 129,-2-2-354,1 21 1,-1 0-673,0 0-608,3 21-1506,-3-2-3235</inkml:trace>
  <inkml:trace contextRef="#ctx0" brushRef="#br0" timeOffset="6255.3578">4814 8679 13260,'-20'39'929,"20"1"160,0-19 352,0-2-864,0 1-385,0 0-192,20-20-609,1 0-1633,-1 0-3331</inkml:trace>
  <inkml:trace contextRef="#ctx0" brushRef="#br0" timeOffset="6377.3648">4893 8580 10634,'-38'-20'256,"38"20"1794,0 0-1698,-20 0-352,20 0-1185,20 0-3523</inkml:trace>
  <inkml:trace contextRef="#ctx0" brushRef="#br0" timeOffset="6646.3802">5093 8401 11659,'19'0'2658,"-19"-20"-736,20 20-128,1 0-769,-2 0-161,1-20-415,20 20-449,-1 0 96,2 0-384,-22 0-673,20 0-1025,-18 0-1986</inkml:trace>
  <inkml:trace contextRef="#ctx0" brushRef="#br0" timeOffset="6816.3899">5172 8461 10794,'-40'19'1665,"40"-19"1987,0 0-1923,21 0-736,-2 0-32,1 0-448,20-19-545,-1 19 128,2 0-481,-2-20-864,1 20-1666,-1 0-2818</inkml:trace>
  <inkml:trace contextRef="#ctx0" brushRef="#br0" timeOffset="7467.4271">5668 8242 8936,'0'-19'833,"0"19"1153,0 0-801,20 19 480,-20 1-704,0 0-320,19 0-129,-19 20-95,22-1-193,-22 1-96,19-20-96,-19 19-128,0-19 96,0 0 0,0-20 192,0 0 225,0 0-193,-19-20 64,19 0 0,0 1-95,0-1-1,0 0-32,0 0 128,19-20-352,0 21 160,1-21-96,1 20 160,-2 0-160,20 0-192,-18 20 64,-1 0-384,-1 0-1154,1 0-1313,1 20-3939</inkml:trace>
  <inkml:trace contextRef="#ctx0" brushRef="#br0" timeOffset="7775.4447">5986 8599 9993,'20'40'641,"-20"-19"1537,0-2-160,0 20-385,19-18-192,-19 19-640,0-21-256,0 1 255,-19 0-31,19 0-192,0-20-449,-20 0 96,20 0 0,-19 0-224,-2-20-576,21 20-737,-20-20-1730,20-19-4709</inkml:trace>
  <inkml:trace contextRef="#ctx0" brushRef="#br0" timeOffset="7899.4518">6006 8480 10986,'0'0'3715,"0"0"-2882,0 0 384,0 0-1024,0 0-514,0 0-2369</inkml:trace>
  <inkml:trace contextRef="#ctx0" brushRef="#br0" timeOffset="9924.5677">6263 7825 7366,'0'-20'2467,"20"20"-2147,-20 0 1410,21-20-609,-2 20 192,1 0-192,-1 0-608,-19 0-1,22 0-31,-3 0-161,0 20-64,-19-20-32,20 40 1,-20-20-65,21 39 32,-21-19 0,0 40-96,0-1-32,0 0 0,0 21-96,0-21 192,0 20-224,0-19 64,19-21-160,-19 21 192,20-40-160,-20 19 64,0-19 0,0 0 32,0-1 32,0 1 32,0-20-32,0-20 96,-20 20 96,20-20 193,-19 0 127,-2 0-64,1 0 1,-18-20-385,16 20 64,3-20-128,-1 20-128,1-20-865,-2 20-897,1-20-2306</inkml:trace>
  <inkml:trace contextRef="#ctx0" brushRef="#br0" timeOffset="10239.5857">6740 8401 14189,'0'0'1922,"0"0"192,0 0-641,0-20-800,19 20 256,-19 0-289,22 0-512,17 20-32,-20-20 129,0 0-482,22 0-383,-22 0-289,1 0-1089,1 0-1473,-21 0-3075</inkml:trace>
  <inkml:trace contextRef="#ctx0" brushRef="#br0" timeOffset="10411.5955">6781 8480 11146,'-41'20'2562,"41"-20"-31,0 20-898,19-20-319,-19 0-129,22 0-545,17 0-287,-20 0-385,22 0 96,-22 0-1121,20 0-1249,1-20-4581</inkml:trace>
  <inkml:trace contextRef="#ctx0" brushRef="#br0" timeOffset="11059.6326">7752 8262 7078,'0'-20'1506,"0"20"800,0 0 512,0 0-896,0 0-416,-20 20-481,20 0-353,0 0 97,-19 20-128,19-1-97,-19 1-352,19 0 129,-22-21-289,22 21 32,-19-20-32,19 0 0,0-20-192,0 20-257,0-20-383,0 0-642,19 0-640,-19 0-1569</inkml:trace>
  <inkml:trace contextRef="#ctx0" brushRef="#br0" timeOffset="11271.6447">7831 8441 12395,'21'0'1057,"-1"0"1826,-1 0-1185,22 0-385,-2 0-384,1 0-449,19-20-352,1 20 64,-20 0-800,-1-20-994,2 20-2498</inkml:trace>
  <inkml:trace contextRef="#ctx0" brushRef="#br0" timeOffset="12062.69">8666 8302 9096,'0'0'1409,"-21"0"834,21 0-1283,0 0 354,0 19-129,0 2-480,-19 18-1,19-19 1,0 20-129,-20-1-319,20 1-65,0 0-128,0-1 160,-19-19-320,19 0 224,0 1-128,0-21 288,0 0-95,0 0 63,0-21-192,0 21-32,0-40 128,0 21-352,0-1 192,0-20-32,19 0 160,-19-19-352,20 19 128,20-20-129,-20 21 1,-1-1 128,1 21 192,1-2-288,-2 2 224,1 19 128,-20 19-160,19 2 289,-19-2-129,0 1-32,0 20-128,-19 0 128,-1-1 160,1-19-352,19 20 288,-21-20-160,1-20 0,1 19-224,-1-19 0,-1 0-384,21 0-353,0 0-705,0-19-1184,0 19-1827</inkml:trace>
  <inkml:trace contextRef="#ctx0" brushRef="#br0" timeOffset="12372.7077">8825 8441 6662,'0'39'2370,"20"-19"-640,-20 0 576,0 0-865,0 0-448,0 0-416,0-1-225,0 1-160,0-20-160,0 0 225,0 0 95,0 0 224,0 0-191,19-20-33,-19 1-96,0-1 33,0 20-33,19-20-32,3 0 0,-22 0-64,19 20 1,1-20 127,-20 20-384,19 0 288,2 0-352,-1 0 128,-20 0-417,19 0-576,0 0-832,1 0-2532</inkml:trace>
  <inkml:trace contextRef="#ctx0" brushRef="#br0" timeOffset="14553.8324">9538 7944 11979,'0'-20'833,"0"20"1056,0 0-479,-19-19-609,0 19-1,19 0-287,-20-20-417,-1 20-64,2 0 32,-1 0-64,1 0 0,-2 0 0,1 0-64,1 0-32,19 20 64,-20 19-64,-1-19 64,21 40 32,0-21 0,-19 21 32,19 19 32,0-19-32,0 20 0,0-21 32,0 1 32,-20-1-64,20 1 32,-19-21-32,-2 21 96,1-21 32,1 1 193,0 0-129,-3 0 64,3-20-64,19-20-160,0 20 33,0-20 95,0 0 96,19 0 96,3 0 33,16 0-225,-18 0-32,20-20 32,-1 20-160,-18 0-192,-1-20-256,-1 20-1282,-19 0-2081</inkml:trace>
  <inkml:trace contextRef="#ctx0" brushRef="#br0" timeOffset="15193.8691">9599 8302 9032,'19'-60'1634,"-19"20"1120,21 21-1120,-21-1-193,20 20-448,-20 0-641,0 0-256,0 20 257,0-1 31,0 21-31,0 20-193,0-20 32,0 19 128,0 1-256,0-21-128,19 1 64,-19 0 192,0-21-288,19 1 192,-19-20-192,0 20 224,20-40 65,1 20 31,-2-39-128,1 19 160,-1-20-192,3 0 64,16-19 0,3-1-96,-2 1 0,1-20 0,-1 19-32,-19 20-32,20 0 193,-20 1-386,-1 19-95,2 20-353,-21-20-512,0 40-352,0-20-833,0 20-1666</inkml:trace>
  <inkml:trace contextRef="#ctx0" brushRef="#br0" timeOffset="15413.8816">9579 8441 14669,'20'0'257,"-1"-20"1857,2 20-1250,-1 0-63,-1-20-513,20 20-223,1 0-65,-20 0-545,21 0-1345,-22 20-2690</inkml:trace>
  <inkml:trace contextRef="#ctx0" brushRef="#br0" timeOffset="15654.8954">10135 8361 7623,'-21'20'4452,"21"0"-3427,-19 0 1313,19 0-897,-20 19 1,20-19-866,-19 20-255,19-20-385,19 0-545,1-1-800,-1-19-2371</inkml:trace>
  <inkml:trace contextRef="#ctx0" brushRef="#br0" timeOffset="15800.9038">10215 8262 11114,'-22'-20'128,"22"20"1281,0 0-1280,0 0-514,0 0-2177</inkml:trace>
  <inkml:trace contextRef="#ctx0" brushRef="#br0" timeOffset="16095.9206">10333 8401 10473,'0'0'3235,"19"0"-1313,-19 0 417,22 0-1282,-3 0-97,0 0-383,20 0-353,2-20 64,-22 20-448,22 0 352,-2 0-480,-20 0-224,22 0-769,-22 0-898,-19 0-2433</inkml:trace>
  <inkml:trace contextRef="#ctx0" brushRef="#br0" timeOffset="16306.9327">10352 8500 11082,'-19'20'1473,"19"-20"1186,19 0-609,3 0-609,-3 0-544,20 0-449,2-20-319,-3 20 63,3-20-288,-2 20 192,-20 0-577,22 0-287,-22-19-418,1 19-1408,-20 0-2819</inkml:trace>
  <inkml:trace contextRef="#ctx0" brushRef="#br0" timeOffset="16571.9479">10651 8223 9288,'-20'0'929,"20"19"288,-21 1 769,2 0-737,19 0 193,-20 20-513,1-1-257,-22 1 33,22-20-257,0 19-127,-3-19-193,3 0-32,-1 0-96,1-20-192,19 20-1057,0-20-1090,0 0-2081</inkml:trace>
  <inkml:trace contextRef="#ctx0" brushRef="#br0" timeOffset="16890.9661">10829 8321 11274,'20'21'705,"-20"-21"832,0 19 225,0 21-64,0 0-257,0-1-416,-20 1-449,20 0-255,-19-1 351,-1-19 33,-1 0 96,21 1-225,-19-21-95,-1 0-65,1 0-160,-2 0 33,21-21-417,-20 21-225,20-20-512,-19 0-768,19-19-1282,0 19-5797</inkml:trace>
  <inkml:trace contextRef="#ctx0" brushRef="#br0" timeOffset="17039.9746">10909 8143 16495,'-20'-20'897,"20"20"1057,0 0-1506,0 0-384,0 0-448,0 0-1474,20 20-4420</inkml:trace>
  <inkml:trace contextRef="#ctx0" brushRef="#br0" timeOffset="17554.004">11108 8441 13324,'0'20'1281,"0"-20"577,0 0-865,0 0-192,0 0-545,0 0-224,0 0-1249,20 19-3940</inkml:trace>
  <inkml:trace contextRef="#ctx0" brushRef="#br0" timeOffset="17686.0116">11128 8639 12491,'-20'0'1634,"20"0"768,0 0-1377,0 0-993,0-20-929,0 20-3811</inkml:trace>
  <inkml:trace contextRef="#ctx0" brushRef="#br0" timeOffset="18623.0652">11525 8223 9609,'0'0'608,"0"0"737,0 0 225,0 0-289,19 19 128,-19 1-800,0 20-96,0-21-97,0 21-64,0-20-192,20 20-96,-20-20 33,0 0-161,0-1-1,0 1 97,0-20 65,0 0 95,0 0-32,0 0-128,0-20 32,0 1 64,0-1 160,0 0 1,19-20 63,2 1-384,-1 18 96,-1-18-32,0 19 0,22 0-64,-21 20 96,-1-19 0,2 19-640,-1 0-577,-20 19-1506,19 1-3138</inkml:trace>
  <inkml:trace contextRef="#ctx0" brushRef="#br0" timeOffset="18876.0797">11843 8639 11755,'-22'21'1153,"22"-2"544,0 1 257,-19-1-897,19 2-384,0-2-545,0 2-96,19-21-480,3 19-1218,-3-19-2722</inkml:trace>
  <inkml:trace contextRef="#ctx0" brushRef="#br0" timeOffset="19025.0882">11881 8560 9288,'-19'-40'737,"0"40"2242,19 0-1666,0 0-929,0 0-352,0 0-352,0 0-961,19 0-2146</inkml:trace>
  <inkml:trace contextRef="#ctx0" brushRef="#br0" timeOffset="19360.1073">12139 8361 12587,'-19'0'1570,"19"0"1569,0 0-1538,19 0-191,1 0-481,1-19-353,18 19-352,-20 0-31,22 0 63,-3 0-320,3 0 32,-2 0-321,-18 0-223,-1 0-705,-1 0-193,-19 0-1088,0 0-1410,0 0-2274</inkml:trace>
  <inkml:trace contextRef="#ctx0" brushRef="#br0" timeOffset="19566.1191">12139 8461 8776,'-39'19'2242,"39"-19"-160,20 20 769,-20-20-673,39 0-513,-18 0-960,18 0-161,1-20-223,-1 20-161,-20 0 0,22-19-96,-21 19-320,-1 0-64,2 0-449,-1 0-929,-20 0-1185,0 0-2690</inkml:trace>
  <inkml:trace contextRef="#ctx0" brushRef="#br0" timeOffset="19838.1347">12378 8202 10954,'0'0'608,"0"0"1538,-20 0-1024,1 21 127,-3-2 96,3 21-544,0-20-97,-1 20-127,-1-1-97,2 1-383,-1 0-33,1-21-225,-2 21-511,21-20-449,-20 0-833,1 0-2018</inkml:trace>
  <inkml:trace contextRef="#ctx0" brushRef="#br0" timeOffset="20489.1719">12575 8262 6854,'22'-20'1217,"-22"1"1346,0 19-546,0-21-287,19 21-673,-19 21-480,0-21 127,0 19-159,0 21-65,19-20-159,-19 20-33,0-1-128,0-19 0,0 20-128,0-20 0,-19-1 32,19-19-32,0 20 32,0-20 289,0 0 95,0-20-352,0 20-96,0-19 64,0-1 0,0 0 97,19-20 63,-19 20-192,20 1 64,1-21-32,-2 20 128,1 0-384,-1 0 160,2 1 32,18-2-160,-19 21-705,1 0-576,-2 0-1538,1 21-2851</inkml:trace>
  <inkml:trace contextRef="#ctx0" brushRef="#br0" timeOffset="20792.1893">12854 8500 10441,'0'40'929,"0"-20"1602,0 0-385,0 19-481,0-19-351,0 1-642,-19-2-127,19 1 191,-21-1-127,21-19-321,-20 0-128,20 0-96,0 0-384,-19 0-417,19-19-1024,0-1-2307</inkml:trace>
  <inkml:trace contextRef="#ctx0" brushRef="#br0" timeOffset="20927.197">12835 8401 15342,'0'-20'352,"0"20"1346,0-20-737,0 20-737,0 0-384,0 20-673,19-20-3683</inkml:trace>
  <inkml:trace contextRef="#ctx0" brushRef="#br0" timeOffset="21605.2358">13131 7865 11050,'-19'-20'929,"38"20"1409,-19 0-1025,22-20 193,-22 20-417,19 0-609,0 0-256,1 0 257,1 0-193,-1 20-96,-1 0-64,-19 20 161,19-1-353,-19 21 224,0 19-32,0 1-288,0-1 160,20 0-160,-20 1 128,0-1-129,0-19-159,21-1 224,-2 2-64,-19-3 128,20-18 32,-20 0 0,0-20 192,0 0-224,0 0 224,0-20 289,0 0 63,-20 20 1,1-20 159,19 0-159,-21 0-161,1 0-160,1-20-31,0 20-386,19 0-287,-20 0-1057,-1 0-1795</inkml:trace>
  <inkml:trace contextRef="#ctx0" brushRef="#br0" timeOffset="22771.3025">13688 8262 11242,'-20'0'1666,"20"0"1056,0 0-832,20-20-288,-1 20-545,2 0-353,-1 0-127,-1 0-385,22-19 128,-3 19-352,3 0 160,-2 0-352,-20 0-224,22 0-481,-22 0-673,-19 0-1216,0 19-1699</inkml:trace>
  <inkml:trace contextRef="#ctx0" brushRef="#br0" timeOffset="22915.3107">13728 8361 7463,'-21'20'3907,"21"-20"-2946,0 0 1217,0 0-544,21 0-193,-1 0-832,-1 0-481,22 0-128,-3 0-609,23 0-1281,-23 0-2786</inkml:trace>
  <inkml:trace contextRef="#ctx0" brushRef="#br0" timeOffset="23213.3277">14501 8044 15694,'0'19'-128,"0"1"1698,0 0-193,-19 20 160,0 0-480,19 19-480,-22-19 96,3 20-129,0-1-352,19-19-96,-20-1 65,-1 1-257,21-20-161,0 0-447,0-20-161,0 20-961,0-20-704,0 0-2307</inkml:trace>
  <inkml:trace contextRef="#ctx0" brushRef="#br0" timeOffset="23491.3436">14660 8381 14413,'20'0'1474,"-20"0"1216,40 0-1056,-20 0-97,-1 0-288,22 0-352,-2 0-320,-20 0-161,22 0-96,-2-20-320,1 20-128,-20 0-576,20 0-962,-20 0-768,-1 0-3172</inkml:trace>
  <inkml:trace contextRef="#ctx0" brushRef="#br0" timeOffset="24125.3799">15831 7865 6213,'0'-40'3011,"0"20"-384,0 20-257,0-20-448,0 20-449,-19 0-448,-1 20-320,1 0 192,-3 20 128,3 19 32,-20 1-161,18 19 226,-18 1-290,-1 0 33,20 18-577,-19-18-95,39-20-97,0 19-96,0-20 192,20-19-384,-1 0 32,1-1-737,20 1-1281,-20-19-417,20-21-3683</inkml:trace>
  <inkml:trace contextRef="#ctx0" brushRef="#br0" timeOffset="25999.4871">16129 7905 6342,'0'-40'2690,"20"40"-640,-20-20 160,0 0-640,0 20-385,0 0-96,0 0-256,0 0-577,0 0 96,0 20 97,0 0-129,0 20 128,0-21-159,0 21 127,0-20-384,0 0 0,0 0 128,0-20-192,0 20 256,0-20-224,0 0 353,0-20-1,0 20-256,0-20 64,0-20-192,0 20 64,0-19-224,0 19 160,19-20 96,-19 0-256,21 20 128,-1-19-256,19 19 159,-18 20 65,-2-20 32,1 20 32,-20 0 0,19 20 128,-19-20-256,0 20 160,0 0 64,0-20-32,0 19-32,-19 1 96,-20 0-352,18-20 96,1 20 0,1-20 32,19 20-65,0-20-95,0 0-224,0 20 223,0-20 225,19 20 32,1-1 128,1 1-224,-2 0 128,1 0 32,-20 0 64,19 20 129,-19-21 31,-19-19 64,19 20 97,-20 0-33,1-20-32,-22 0-288,22 0 96,-22 0-160,22 0 0,-1 0-96,20 0-384,-19 0-449,19 0-1249,0 0-3940</inkml:trace>
  <inkml:trace contextRef="#ctx0" brushRef="#br0" timeOffset="26241.5009">16447 7984 13741,'20'0'1409,"-1"-20"705,-19 20-673,21 0-704,-1 0-193,-1 0-544,0 0-32,22 0-416,-22 0-737,1 0-1954,1 0-4933</inkml:trace>
  <inkml:trace contextRef="#ctx0" brushRef="#br0" timeOffset="26452.513">16943 7805 11755,'-19'0'352,"-2"20"2242,21-20-1056,-20 20-97,1 20-320,-1-20-736,20 19-161,-19-19 0,19 20-352,0-20-32,0 0-961,-21 19-1089,21-19-1922</inkml:trace>
  <inkml:trace contextRef="#ctx0" brushRef="#br0" timeOffset="26722.5285">16129 8262 12235,'0'0'2819,"0"0"-1346,20 0 801,20 0-896,19 0 31,1 0-865,19-20 33,1 20-97,-1 0-127,-19-19-65,20 19-32,-20 0-352,-2-21-320,-18 21-449,-20 0-512,-20 0-1506,0 21-3043</inkml:trace>
  <inkml:trace contextRef="#ctx0" brushRef="#br0" timeOffset="27008.5448">16348 8461 12940,'-21'0'1537,"21"19"-1537,0 1 2050,0 0-737,-19 0 225,19 0-1154,0 19-224,-20-19 1,20 21 63,0-2-352,0-20 64,0 2-609,0-2-448,20 2-1057,-20-2-1826</inkml:trace>
  <inkml:trace contextRef="#ctx0" brushRef="#br0" timeOffset="27416.5682">16348 8520 8039,'20'-40'993,"-1"40"1409,0 0-128,3 0-768,-3 0 159,1 0-864,20 0-288,-20 20-225,-1-20-160,-19 20-96,19-20 32,-19 20-64,-19 0 192,0-20-384,-1 20 256,-1-20-128,2 19 0,-1-19 32,20 0 0,-19 20-96,19-20-32,19 0 96,1 20 64,-1-20 0,2 21 32,18-2-64,-20 1 64,3-1 32,-22 2 64,0-2 256,-22 2 193,3-2 160,-20 1 63,-1-20-287,20 0-225,1 0-192,-3 0-64,3 0-448,19 0-769,0-20-1057,0 1-3011</inkml:trace>
  <inkml:trace contextRef="#ctx0" brushRef="#br0" timeOffset="27805.5904">17182 7607 8584,'38'0'4612,"-16"0"-3395,-3 0 1089,0 39-768,22 1 95,-21 20-383,-1 19-546,0 1-127,-19 19 63,0 20-159,-19 0-129,-20 20-192,-2-20-32,3 0-32,-22-20-63,19-19 63,2 0-32,-2-21-32,22-19-449,-20 0-608,18-21-832,2-19-2179</inkml:trace>
  <inkml:trace contextRef="#ctx0" brushRef="#br0" timeOffset="28518.6312">17837 7706 6181,'0'-20'993,"0"0"1602,0 20-97,-20 0-736,20 0-97,-21 20-512,2 0 33,-1 40 95,1-1-32,-22 21-64,22-1-96,-22 40-32,2-20-192,-1 1-545,20-1-160,20-20-160,0 1 0,20-41-128,1 1-480,18 0-609,1-20-225,-1-1-768,2-19-2274</inkml:trace>
  <inkml:trace contextRef="#ctx0" brushRef="#br0" timeOffset="28878.6518">17996 7766 12587,'19'-20'1442,"-19"20"-673,0 20 960,0-1-255,0 1-193,0 20-384,-19 0-161,19-20-415,-20 19-1,-1 1-256,21 0-64,-20-1-128,20 1-801,0-20-384,0 0-609,0 0-1409,0-20-4421</inkml:trace>
  <inkml:trace contextRef="#ctx0" brushRef="#br0" timeOffset="29304.6761">18034 7746 10858,'41'-20'512,"-22"0"2307,1 20-1186,1 0-191,-2 0-449,1 0-641,-1 20-160,3-20-224,-22 20 289,0-20-386,0 20 225,0-20 129,0 19-257,-22-19 64,3 20-32,-1-20 192,1 20-192,19-20-192,0 0 96,0 20 32,0-20-1,19 20 1,1 0 289,-1 0-257,3 19-64,-3-19 128,-19 20 320,0-20-32,0 0 321,-19-1-97,-22 1-95,21-20 127,-20 20-127,1-20-225,20 0-192,-22 0 0,22-20 0,-1 20-128,20 0-673,0 0-608,0 0-993,20-20-2211</inkml:trace>
  <inkml:trace contextRef="#ctx0" brushRef="#br0" timeOffset="29529.689">18333 7964 15310,'19'-20'929,"1"20"1729,1 0-1825,-2-20-64,1 20-417,20 0-384,-20 0-448,18 0-353,-16 0-1537,-3 0-3011</inkml:trace>
  <inkml:trace contextRef="#ctx0" brushRef="#br0" timeOffset="29886.7094">18810 7785 8872,'19'-19'2274,"-19"19"-769,19 0 866,-19 0-898,22 0 65,-3 0-770,0 19-255,-19-19 63,20 0 97,-20 20-353,0 0 33,0-20-65,0 20 32,-20 0 97,1 0-257,0 0-128,-22-1 224,2-19-352,-2 20 288,22 0-416,19 0 192,0 0-64,0-20 96,0 20 0,39 0 160,2-20-320,-3 19-96,3-19-609,-22 20-673,22-20-1024,-41 0-2339</inkml:trace>
  <inkml:trace contextRef="#ctx0" brushRef="#br0" timeOffset="30284.7322">17875 8282 10922,'-19'0'1826,"19"0"1056,19 0-960,22 0-64,39-20-449,-1 20-64,20-20 257,40 1-289,-20 19-608,20-21-161,1 21-191,-22-19 63,-19 19-512,-20 0 128,-19-20-224,-21 20-513,-18 0-1056,-21 0-289,0 0-385,-21 20-3042</inkml:trace>
  <inkml:trace contextRef="#ctx0" brushRef="#br0" timeOffset="30619.7514">18313 8480 9224,'0'-19'4036,"0"19"-3459,0 0 1825,0 0-1025,0 19 129,0 1-578,-21 0-191,21 20 0,-19-20 160,19 19-417,-20 2-160,20-2-255,0 1-65,0-21 0,0 2-193,0-21-607,0 19-321,0-19-513,20-19-864,-20 19-3076</inkml:trace>
  <inkml:trace contextRef="#ctx0" brushRef="#br0" timeOffset="31003.7733">18273 8500 10281,'19'-20'865,"2"1"2434,-1 19-1121,19 0-352,1 0-481,-20 0-448,20 0-288,-1 0-257,-20 19-192,-19-19-96,22 20 96,-22 0-224,0-20 160,-22 20-32,3 0-256,-20-20 32,18 20-64,2-20 224,-1 0-320,20 0 95,-19 0 129,19 19-288,19-19 320,-19 0-128,20 20 224,20-20-32,-20 20-64,-1 20 256,0-20-352,-19-1 192,0 2 128,0-2-128,-19 2 288,0-2-32,-1-19 65,-20 0-193,20 0-320,1 0 64,-2-19-705,21-2-672,0 2-2499</inkml:trace>
  <inkml:trace contextRef="#ctx0" brushRef="#br0" timeOffset="31387.7953">19344 7587 15374,'60'-20'96,"-40"40"1762,1 0-289,-1 0 1,18 39-289,-16 1-320,-22 19-192,19 1-97,-38 39-223,19 0-1,-41 0-416,2 0 64,18-20 0,-18 1-64,-2-41 33,22 20-1,0-39-321,-1 0-575,-20 0-642,20-20-416,1 20-1953</inkml:trace>
  <inkml:trace contextRef="#ctx0" brushRef="#br0" timeOffset="32745.873">19881 8282 14509,'0'20'449,"0"-20"928,0 0-256,0 0-737,0-20-223,20 20-193,-1 0-929,2 0-1634,-1 0-4836</inkml:trace>
  <inkml:trace contextRef="#ctx0" brushRef="#br0" timeOffset="32889.8812">20120 8321 11434,'0'0'513,"0"0"768,19 0 769,-19 0-1249,19-19-641,-19 19-352,22 0-1698,-3-20-2658</inkml:trace>
  <inkml:trace contextRef="#ctx0" brushRef="#br0" timeOffset="33045.8901">20377 8321 10922,'0'0'256,"20"0"2307,-20 0-1186,19-19-865,2 19-448,-1-20-736,-1 20-1538,0 0-2146</inkml:trace>
  <inkml:trace contextRef="#ctx0" brushRef="#br0" timeOffset="33156.8965">20575 8302 7527,'0'19'2178,"0"-19"192,0 0-160,0 0-865,21 0-544,-21 0-737,39 0-1121,-20-19-5125</inkml:trace>
  <inkml:trace contextRef="#ctx0" brushRef="#br0" timeOffset="33559.9195">21449 7726 10089,'19'-40'2370,"-19"20"-1409,0 0 1666,0 20-1058,-19 0-448,0 20-640,-1 0 384,-20 40 31,1-1 257,-21 21 417,19 19-289,2 0-416,-21 20-96,2 0-289,17 1-95,3-21-289,16 0-192,22-39 128,22-1-32,-3 1-225,20-40-704,-18 20-736,18-20-801,0-20-705,-18 0-7175</inkml:trace>
  <inkml:trace contextRef="#ctx0" brushRef="#br0" timeOffset="34905.9965">21728 7726 8488,'0'0'4548,"0"0"-4388,0 20 1153,0 0 449,0-1-609,-21 1-320,21 20-289,-20 0 1,20-1-97,0-19-159,0 20-193,-19-20-96,19 0-545,0 0-384,19-1-736,-19-19-1378,0 0-2915</inkml:trace>
  <inkml:trace contextRef="#ctx0" brushRef="#br0" timeOffset="35363.0227">21728 7726 9224,'19'-20'256,"1"0"2659,-1 20-480,2-20-706,18 20-416,-19 0-480,20 0-128,-20 0-289,18 20-352,-16-20 64,-22 0-63,19 20 31,-19 0 32,-19-20 128,19 20-128,-22 0-128,3-20 128,-20 19-320,18-19 128,2 20-64,-1-20 0,20 20-96,0-20-1,0 20 65,0 0 32,0 0 192,20 0-224,-1-1 288,2 21-288,-1-20 320,-20 20-288,0-20 160,0 19 0,-20-19 320,-1 0-224,2-20 289,-20 20-33,19-20-31,-20 0-97,20 0-64,1 0 32,-2-20-384,1 20 128,1 0-256,19 0-897,0-20-513,19 20-1857,-19 0-4293</inkml:trace>
  <inkml:trace contextRef="#ctx0" brushRef="#br0" timeOffset="35602.0363">22044 7944 15342,'41'0'352,"-41"0"2147,19-20-1058,0 20-672,22 0-161,-22 0-351,1 0-353,1 0 96,-1 0-513,-1 0-864,0 0-865,-19 0-2371</inkml:trace>
  <inkml:trace contextRef="#ctx0" brushRef="#br0" timeOffset="36031.0609">22402 7785 12043,'0'20'224,"0"-20"2274,0 20-576,0 0-673,-19 0-288,19 0-416,0 0 224,0-1-321,0 1-224,0 0-32,0-20-95,0 0-194,0 20 194,19-20 95,-19-20-192,0 20 96,20 0-96,-1-20 0,-19 0-96,21 1 64,-1-1 0,-20 20 0,19-20 32,-19 20 0,20 0-193,-20 0 161,0 0 289,0 20-257,0 0 352,0-1-256,0 21 64,0-20-32,-20 20-128,20-20 161,0-1-322,0-19 129,20 0-608,-20 20-641,0-20-1090,21 0-1825</inkml:trace>
  <inkml:trace contextRef="#ctx0" brushRef="#br0" timeOffset="36272.0747">22619 7924 13004,'0'0'1249,"0"0"320,22 0 642,-3 0-1026,-19 0-160,39 0-449,-18 0-320,18 20 33,2-20-353,-3 0 96,3 0 0,-2 0-673,-20 0-672,3 0-353,-22 0-1345,0 0-2338</inkml:trace>
  <inkml:trace contextRef="#ctx0" brushRef="#br0" timeOffset="36469.0859">22918 7845 7591,'-19'0'2498,"-1"0"-864,20 0 928,0 20-736,-21 0-417,1 0-608,20-1-96,-19 1-225,19 20-128,0-40-63,0 20-386,0 0 33,0 0-512,0-20-769,0 19-1442,0-19-2818</inkml:trace>
  <inkml:trace contextRef="#ctx0" brushRef="#br0" timeOffset="36699.0991">23176 7825 14669,'-20'20'64,"20"-20"1602,0 20 320,-19 20-609,19-21-320,-19 21-192,19 0-385,-22 0-31,22-21-481,0 21-32,0-20-513,0 20-608,0-20-865,0-20-1954</inkml:trace>
  <inkml:trace contextRef="#ctx0" brushRef="#br0" timeOffset="37220.1289">21449 8321 10570,'0'21'672,"0"-21"1987,0 0-257,41 0-288,-3 0-737,22 0-64,39 0-63,41-21 287,19 21-448,19 0-96,0 0-128,22 0-128,-2 0-353,-20 0 32,-19 0-352,-39 0 33,-43 0-33,-36 0-32,-2 0-257,-18 0-383,-1 0-481,-1 0-353,-19 0-736,0-19-448,-39 19-1570,-1 0-5894</inkml:trace>
  <inkml:trace contextRef="#ctx0" brushRef="#br0" timeOffset="37562.1484">22304 8560 12716,'0'-20'1409,"0"20"-544,0 0 1409,0 0-1025,0 20-32,0 0-160,0 19-288,0-19 160,-22 20-385,22-1-63,-19-18-161,19 19-352,0-21 64,0 1-64,0 0-352,0 0-417,0-20-512,0 20-705,0-20-1506,0 0-4291</inkml:trace>
  <inkml:trace contextRef="#ctx0" brushRef="#br0" timeOffset="37984.1726">22304 8599 11466,'19'-19'865,"0"19"1217,1-20 609,1 20-1282,-2 0-224,1 0-160,20 0-544,-20 20 127,-1-1-448,1-19 0,-20 20-288,0-20 160,0 20 32,0 1 0,-20-2-96,1-19-64,-1 20 96,-1-20 64,21 0-96,-19 19 64,19-19-192,0 0-224,0 0 64,19 0 256,2 0 96,-1 21 0,-1-21-96,1 19 64,1 21 32,-21-20 96,0 0 160,0 20-32,0-20 321,-21-1 256,1 1-65,1-20-127,-1 20-161,-1-20-191,2 0-97,-1 0-96,20-20-801,-19 20-512,19-20-384,0 1-738,19 19-2625</inkml:trace>
  <inkml:trace contextRef="#ctx0" brushRef="#br0" timeOffset="38458.1997">23573 7666 14285,'19'0'128,"22"20"1954,-22 0 288,22 20-672,-22-1-97,20 21-255,-17 19-513,-22 1-97,19 19-191,-38 0-225,-3 20-32,3-19-31,-20-1-289,-21 0 128,19-19-32,-17 0 64,17-41-320,3 21-321,16-40-512,-16 19-704,18-19-706,-1-20-1280,2 20-7272</inkml:trace>
  <inkml:trace contextRef="#ctx0" brushRef="#br0" timeOffset="39789.2758">24269 8401 11434,'-22'0'1057,"3"0"2018,19-20-512,0 20-1026,0 0-416,19 0-544,-19 0-193,22 0-160,16 0-96,-18 0-96,20 0-192,-1 0-705,2 0-672,-22 0-1410,1 0-3427</inkml:trace>
  <inkml:trace contextRef="#ctx0" brushRef="#br0" timeOffset="39940.2845">24367 8441 11979,'-60'20'801,"41"-20"1729,19 19 0,0-19-736,0 0-513,19 0-672,22 20-577,-2-20-32,2 0-705,17 0-1985,2 20-5734</inkml:trace>
  <inkml:trace contextRef="#ctx0" brushRef="#br0" timeOffset="41395.3677">4000 10089 11498,'-20'21'1410,"20"-21"992,0 0-993,0 0 385,20 0-321,1 0-640,-1 0-288,18 0 31,3 0-480,-2 0 32,1 0-63,-1 0-162,-17 0-287,16 0-481,-18 0-640,1 0-865,-21 0-1730</inkml:trace>
  <inkml:trace contextRef="#ctx0" brushRef="#br0" timeOffset="41575.378">4021 10249 5733,'-21'18'6918,"21"-18"-5156,0 0 160,21 0 160,-1 0-705,18 0-480,3 0-352,-2-18-321,1 18 32,-1 0-352,2 0-256,-2 0-1122,1 0-2273</inkml:trace>
  <inkml:trace contextRef="#ctx0" brushRef="#br0" timeOffset="42906.4541">4973 9891 8680,'0'-20'929,"0"0"1473,0 20 192,21 0-960,-21 0-545,0 20 128,0 20-160,0 0 32,0 20-320,0-1 96,0 1-161,0-1-159,-21 1-289,21-1 0,-20-19-96,20 0-95,0-1 95,0-18-160,-19-2 32,19 1 64,0 0-833,0-20-320,0 0-160,0 0-385,19 0-768,-19-20-2723</inkml:trace>
  <inkml:trace contextRef="#ctx0" brushRef="#br0" timeOffset="43154.4683">5192 10249 12780,'40'0'2178,"-40"0"-289,39 0 450,2 0-674,-2 0-384,1 0-159,-1-20-290,21 20-255,-40 0-321,18 0 0,-16-21-352,-3 21 64,0 0-1217,1 0-1153,1 0-2371</inkml:trace>
  <inkml:trace contextRef="#ctx0" brushRef="#br0" timeOffset="43778.504">5967 9951 8744,'-41'0'672,"22"-21"2596,19 21-930,0 0-192,0 0-961,19 0-224,1 0 160,20-19 0,20 19-96,20-20 224,19 20-448,-1-20-32,1 0-321,-19 20-128,19-21-128,-39 21-127,0 0 63,0-19-160,-21 19-161,-20 0-639,0 0-418,3 0-543,-22 0 31,0 19-416,0-19-1986</inkml:trace>
  <inkml:trace contextRef="#ctx0" brushRef="#br0" timeOffset="44048.5194">6304 9951 11915,'-41'0'320,"22"19"1666,19 1-577,-19 1-127,19-1-65,-22 19-481,22 1-223,0-2 95,-19-17-127,19 18-257,0 2-96,-19-23 0,19 3-192,-20 20 0,20-22-128,0-19-417,0 19-383,0-19-322,0 0-287,20-19-705,-1 19-2211</inkml:trace>
  <inkml:trace contextRef="#ctx0" brushRef="#br0" timeOffset="44264.5318">6422 9930 9032,'0'0'4420,"0"0"-2946,0 0 31,0 21 97,0 18-225,-19 2-320,19-2-256,0 21-225,-19-21 129,19 0-513,0 2-128,0-23-32,0 23-160,0-20-320,0-21-834,0 19-800,0-19-2210</inkml:trace>
  <inkml:trace contextRef="#ctx0" brushRef="#br0" timeOffset="45629.6099">6046 10705 9609,'0'0'832,"0"0"1411,0 0-194,-21 20-511,21 0-193,0 0-224,0 0-512,0 20 192,0-21-513,0 1-96,21 1-128,-1-21-96,-20 19-961,38-19-1569,-16-19-4517</inkml:trace>
  <inkml:trace contextRef="#ctx0" brushRef="#br0" timeOffset="45781.6186">6085 10626 9929,'-19'-20'801,"19"20"1217,0 0-1570,0 0-512,0 0-192,19 0-1986</inkml:trace>
  <inkml:trace contextRef="#ctx0" brushRef="#br0" timeOffset="46066.6349">6203 10725 13068,'22'0'1441,"-22"0"1058,19 0-514,-19-20-1120,19 20 256,22 0-864,-22 0-65,20 0 32,-17 0-352,16-19 0,-18 19-513,1 0-224,-21 0-832,19 0-1058,-19 19-1953</inkml:trace>
  <inkml:trace contextRef="#ctx0" brushRef="#br0" timeOffset="46235.6445">6263 10825 8199,'0'0'2851,"0"0"0,0 0-417,20 0-736,1 0-930,-2 0-383,20 0-257,-17-20 96,-3 20-320,20 0-320,-18 0-641,-2 0-1057,1 0-1794</inkml:trace>
  <inkml:trace contextRef="#ctx0" brushRef="#br0" timeOffset="46470.658">6680 10666 10217,'0'0'1826,"0"0"1569,-19 0-1025,19 20-608,0-1-321,-20 21-512,20 0-288,-19 0 32,19-1-129,0 1-576,-21-20 64,21 19-512,21-39-321,-21 20-833,0-20-1729,19 0-5862</inkml:trace>
  <inkml:trace contextRef="#ctx0" brushRef="#br0" timeOffset="47194.6994">6025 9592 10794,'0'-39'1473,"0"19"1826,0 20-1249,0 0-352,0 0-481,0 0-544,0 20-129,0 1 129,-19-3-161,19 2-320,0 20 225,0-20-385,-20 1 0,20-3 32,0-18-64,0 21 64,0-21-384,20 0-97,-20-21 225,19 3-96,2-3 0,-1 1 288,-1 1-193,0-2 354,3 1-194,-3 2-95,-19-3 160,0 21 225,20 0 31,-20 0-32,0 0-128,0 21 321,0-3-321,0 2 64,0 1 32,0-2-224,0 1-192,0-20 288,0 21-833,0-3-352,19-18-512,-19 0-1250,19 21-3203</inkml:trace>
  <inkml:trace contextRef="#ctx0" brushRef="#br0" timeOffset="47399.7111">6283 9633 8520,'21'-21'2562,"-21"21"161,19 0-129,-19 0-1473,20 0-96,-1 0-544,3 0-385,-3 0-32,0 0 64,1 0-929,20 0-1025,-20 0-2370</inkml:trace>
  <inkml:trace contextRef="#ctx0" brushRef="#br0" timeOffset="47626.7241">6641 9493 9128,'0'0'2947,"0"0"-385,0 0-127,0 0-738,0 19-159,0 22-385,0-20-224,-19 17-32,19-17-481,0-2-320,0 1-96,0 1-416,0-3-353,0-18-1121,0 21-1089,0-21-3491</inkml:trace>
  <inkml:trace contextRef="#ctx0" brushRef="#br0" timeOffset="49360.8233">7277 9711 9480,'-21'-18'833,"1"18"2146,20 0-865,-19 0-480,-1 0-385,-1 39-160,2 1-192,-1-1 96,1 21-129,-2 20-223,1-20 288,-18 18-545,38-19-31,-22 1-65,22-19-416,0-2 256,22 2-512,-22-22-225,19 0-352,0 2-352,1-21-353,1 0-800,18 0-1858</inkml:trace>
  <inkml:trace contextRef="#ctx0" brushRef="#br0" timeOffset="49631.8388">7415 9871 11659,'0'-20'1793,"0"20"1026,0 0-1154,0 20-159,0 20-257,0 0-480,-20-1 192,20 20-289,-19 2 33,-1-23-321,-1 22-31,21-19-161,-19-23-320,19 23 192,0-20-128,0-21-449,0 19-416,0-19-544,0 0-225,0 0-576,19 0-2242</inkml:trace>
  <inkml:trace contextRef="#ctx0" brushRef="#br0" timeOffset="49838.8506">7535 10130 14637,'19'0'961,"0"0"1442,1 0-706,1 0-544,18 0-416,-20 0-449,22-20-160,-2 20-32,-18 0-768,18 0-770,-20 0-1184,2 0-3172</inkml:trace>
  <inkml:trace contextRef="#ctx0" brushRef="#br0" timeOffset="50146.8683">8250 9871 12780,'0'0'1537,"0"-20"993,-22 40-672,22-20-513,-19 20-223,0 19-194,19 1-543,-20-20-65,20 21-288,0-23-64,20 3-288,-1-2-1122,0-19-1184,22 0-4325</inkml:trace>
  <inkml:trace contextRef="#ctx0" brushRef="#br0" timeOffset="50298.8769">8428 9711 13100,'-41'-59'1025,"22"40"897,0-2-481,19 1-896,0 20-257,0 0-288,0 0-897,0 0-1185,0 20-2626</inkml:trace>
  <inkml:trace contextRef="#ctx0" brushRef="#br0" timeOffset="50616.8951">8011 10189 5733,'0'19'6342,"0"-19"-4068,0 0 705,20-19-993,-1 19-257,1-20-704,20 20-288,-1 0-128,21 0-193,-19-21-224,17 21-32,-17 0 33,-3 0-290,3 0-703,-2 0-578,-20 0-255,2 0-1698,-21 0-3652</inkml:trace>
  <inkml:trace contextRef="#ctx0" brushRef="#br0" timeOffset="50899.9113">8170 10288 11979,'0'20'1089,"-21"-20"1505,21 21-640,0-2-512,-19 0-289,19 21-481,0-20-383,0 1-161,0-2-96,0 1 128,0 0-609,0-1-383,0-19-1250,0 21-1730,0-21-4740</inkml:trace>
  <inkml:trace contextRef="#ctx0" brushRef="#br0" timeOffset="51307.9347">8170 10308 10602,'20'-20'2114,"-1"20"704,0-21-1120,3 21-161,-3 0-672,1 0-224,-1 21-129,-19-21-320,19 20-128,-19 1-64,0-2 97,0-19-65,0 19-97,-19 2-63,0-21 64,-1 19-128,20-19-128,-19 0-33,19 0 97,0 0-64,0 0 32,19 0-65,-19 0 225,20 0 32,-1 0 0,0 20 96,3 1-32,-22-2 64,19 1 64,-19 19 128,-19-18 65,19-1 415,-22-1-319,-16 1-33,18-20-352,1 20 224,-3-20-224,3 0-96,0-20-737,-1 0-896,20 20-2371</inkml:trace>
  <inkml:trace contextRef="#ctx0" brushRef="#br0" timeOffset="51616.9523">8705 9693 15534,'80'18'1826,"-61"-18"-1282,22 41 1506,-22-21-608,0 38 191,-19 3-255,22 18-514,-44 0-255,22 20 64,-19-18-513,0 19 32,-22-41-64,22 20 0,-1-20 0,1-18-384,-2-2-609,1 0-1025,20-18-640,-19-1-2242</inkml:trace>
  <inkml:trace contextRef="#ctx0" brushRef="#br0" timeOffset="53143.0396">9579 10089 6149,'0'-19'1986,"0"19"-448,0 0 1184,0-21-704,20 21-160,-1 0-641,22 0-256,-3 0-96,3 0-257,17 0-159,-17 0 63,-2 21-223,1-21-225,-1 19-128,-18 2 128,-1-1 160,-1-20-192,-19 18-128,0-18 288,0 21 160,-19-21-95,-22 0-33,2 20-128,-1-20 32,1 19-64,-21 2 64,21-21-64,-2 20-160,3-20 192,18 18-288,-1-18-353,21 0-576,0 0-864,0 0-1251,21 21-3618</inkml:trace>
  <inkml:trace contextRef="#ctx0" brushRef="#br0" timeOffset="53383.0534">9678 10427 13805,'19'-20'1633,"1"20"1442,20-19-1505,-1-2-449,2 2-193,19 0-479,-21-2-385,1 1 0,-1 20-160,-19-21-481,1 21-928,-2 0-1186,1 0-4291</inkml:trace>
  <inkml:trace contextRef="#ctx0" brushRef="#br1" timeOffset="58013.3182">8486 11897 6566,'0'0'2050,"0"0"-449,0 0 193,21 0-513,-21 0-64,20 0-192,-1 0 0,1-20-288,20 20-193,-20-20-95,20 1-33,-1 19-128,-19-21 33,20 2-33,-1-1-224,-18 0 96,18 0 97,2 0-65,-22 0-96,20 1-64,-18-2 224,18 2-192,0-1 128,-18-20-32,18 21 33,-20-2 95,22 2-288,-2-21 32,1 20 32,-20-20 32,20 20 0,-20-19-32,19-1-128,-18 20 32,-2-20 64,20 1-32,-18 19 0,-1-20 0,-1 20 0,0 1 160,3-2-224,-3-18 160,1 19-96,-1-19-128,2 18 160,-1 1-32,-1 1 32,-19-1 64,19 0-160,1 1 0,-20-2 64,21 1 0,-21 1 0,0-1 160,19 20-320,-19-20 160,20 0 128,-20 20-256,0-20 224,0 0-64,0 20-192,19-20 160,-19 20 160,0-19-256,0 19 128,0-20-160,0 20 256,0 0-256,0 0 160,0 0-96,0 0 32,-19 0 0,-1 20 32,20-1-32,-40 1 128,20 0-128,1 0 64,-20 0 96,-1 0-256,20 0 192,-21-1 96,22-19-288,0 20 192,19-20 96,0 0-256,0-20 225,19 20-129,0-19-193,22-1 129,-21 0 64,20-20 32,-1 20-160,-20 20-64,22-20 320,-22 1-192,1 19-64,-20 0 160,19 0 0,-19 19 128,0 1 32,22 0 33,-22 0 223,0 0-416,19 20 96,-19-21-64,0 1-128,0 1-705,0-2-832,0 1-2819</inkml:trace>
  <inkml:trace contextRef="#ctx0" brushRef="#br1" timeOffset="59410.3981">7335 12493 7815,'0'-40'961,"0"20"1377,0 0 417,-19 1-481,19 19-384,0 0-1026,0 0-63,0 19 192,0 1-128,0 20-192,-20 0 31,20 19-159,-19-19-97,19 20-384,-21-21 32,21 20-32,-20-18 64,20-2-128,-19-19-160,19 0-993,0 0-352,0-20-673,19 0-1634</inkml:trace>
  <inkml:trace contextRef="#ctx0" brushRef="#br1" timeOffset="59684.4138">7515 12691 11242,'0'0'1538,"0"0"1088,0-19-63,0 19-1154,20 0-224,-1 0-416,20 0-353,1 0-128,-20 0-256,21 0-288,-3 0-416,3 0-1058,-2 0-1057,-20 0-3907</inkml:trace>
  <inkml:trace contextRef="#ctx0" brushRef="#br1" timeOffset="59949.4289">8031 12473 13516,'19'0'385,"1"0"1953,-20 20-641,21 0-159,-2-1-545,1 1-353,-1 0-351,2 20-129,-1-1-64,-1-18 0,0 18-352,3-19-673,-3 0-544,1-1-1282,-1 2-2658</inkml:trace>
  <inkml:trace contextRef="#ctx0" brushRef="#br1" timeOffset="60160.441">8467 12513 10121,'-20'0'2274,"1"0"-160,-2 0 609,-18 19-737,-2 21-289,3-20-287,-1 20-898,-21 0-352,19-1-128,2 1-224,20-21-641,-2 2-1601,1-21-3908</inkml:trace>
  <inkml:trace contextRef="#ctx0" brushRef="#br1" timeOffset="61861.5383">8963 12473 8520,'41'-20'1089,"-22"0"2210,-19 20-1025,19-20-480,-19 20-641,0 0-545,-19 0-287,19 0 127,-19 0-128,-22 20-31,22-20 31,-20 20 128,17 0-63,-16 0-1,18 0-192,-1-1 32,2-19 33,19 20 223,0-20 97,19 0-353,2 0 224,-1 20-480,18-20 96,3 0 128,-21 0-192,20 0-224,-20 0-352,-1 0-289,20 0-480,-39 20-769,21-20-1121,-2 20-3972</inkml:trace>
  <inkml:trace contextRef="#ctx0" brushRef="#br1" timeOffset="62066.55">8883 12711 13356,'0'0'2018,"0"0"833,0 0-1154,22 0-63,-22 0-673,19 0-577,1 0-96,-1 0-191,2 0-97,-1 0-833,18 0-1537,-18 0-3812</inkml:trace>
  <inkml:trace contextRef="#ctx0" brushRef="#br1" timeOffset="62844.5945">9560 12572 11755,'0'20'1153,"0"-20"1473,0-20-800,0 20-385,19 0-512,-19 0-160,20-20-481,-1 20 0,2-20-95,-1 20-65,-1 0-64,0-19-64,1 19 96,1 0 64,-21-20-128,19 20-224,-19 0 288,0 0-384,-19-20 96,19 20 288,-21-20-321,1 20 225,1 0-32,-20 0 0,18 0 96,-18 0-64,20 20 32,-3 0 161,3 0 255,0-1-224,19 1 161,0 0 63,0 20-224,0-1 65,0-18-97,19-2 32,22 1-32,-22 0-192,20 0-320,2-20-257,-3 0-704,3 0-545,-2 0-1537,2-20-4420</inkml:trace>
  <inkml:trace contextRef="#ctx0" brushRef="#br1" timeOffset="63246.6175">9717 12214 7847,'0'0'2274,"-20"0"1217,20-19-224,0 19-1409,20 0-384,-20 0-674,40 0-31,-20 0-352,21 0-385,-22 0 64,20 0 32,-18 0-545,-2 0-447,20 0-770,-18 0-1217,-21 19-2658</inkml:trace>
  <inkml:trace contextRef="#ctx0" brushRef="#br1" timeOffset="63787.6485">10215 12056 9160,'0'-20'1249,"0"20"1602,19 20-224,-19-20-866,0 0-640,20 20 0,-1-1-384,2 2-192,-1-2-65,-1 1-416,22 0 192,-22 0-288,0-1 224,1 2-448,-20 19-705,19-21-352,-19 1-1281,0-20-1795</inkml:trace>
  <inkml:trace contextRef="#ctx0" brushRef="#br1" timeOffset="64016.6616">10552 12016 10313,'-21'0'1858,"21"20"1025,-20 0-673,1 0-448,-22 20-417,22-1-448,-20 1 32,-2 0-417,3 0-416,18-21-96,-1 1-96,21 0-673,0-20-1249,0 0-4003</inkml:trace>
  <inkml:trace contextRef="#ctx0" brushRef="#br0" timeOffset="120156.8726">10909 9851 6534,'0'-21'2786,"19"2"-544,-19 19 1,0 0-610,0 0-704,0 19 224,0 2 128,0 39-352,0-1 0,0 2-160,0 18-225,0-20-127,-19 1-129,19-1 32,0 1-63,0-20-33,0 20 0,0-41-128,0 21-32,0-21 32,0-19-576,0 21-417,0-21-416,0 0-513,19 0-1089,-19-21-4548</inkml:trace>
  <inkml:trace contextRef="#ctx0" brushRef="#br0" timeOffset="120555.8954">11246 10208 10858,'0'0'1826,"19"-19"1312,2 19-735,-1 0-481,-1 0-225,22 0-544,17 0-96,-17 0-416,-2 0-449,1 0 0,-1 0 64,2 0-448,-3-20-352,-16 20-769,-3 0-577,1 0-1890,-20 0-6534</inkml:trace>
  <inkml:trace contextRef="#ctx0" brushRef="#br0" timeOffset="122166.9876">12139 9891 7719,'-19'0'961,"-1"-20"1217,20 20 448,20 0-1120,-20 0 255,39 0-287,1-20-417,20 20 96,-2 0 160,22-21-608,-1 21 128,1 0-545,19-19-160,1 19 96,-20 0-224,-1-19 96,1 19 32,-22 0-448,-17 0-256,-3 0-449,-16 0 0,-22 0-705,0 19-512,-22-19-961,3 19-1954</inkml:trace>
  <inkml:trace contextRef="#ctx0" brushRef="#br0" timeOffset="122444.0034">12556 9871 9609,'-20'20'448,"1"-20"641,19 0 1057,-19 20-801,19-1 65,-22 21-385,3 1-481,0-3 65,19 2-65,-20 1-127,-1-2-481,2 0 192,19 2-160,-20-2-193,20 2-95,0-22-256,0 0-289,0-19-512,0 0-737,20 0-1090,-20 0-1408</inkml:trace>
  <inkml:trace contextRef="#ctx0" brushRef="#br0" timeOffset="122652.0153">12616 9911 10954,'0'-20'1377,"0"20"-288,0 0 545,-19 20-161,19 20-160,-22-21-544,22 22-352,-19-3 63,19 23-384,-20-23 32,20 3-224,0-1-480,0-2-770,0 3-832,-19-20-2338</inkml:trace>
  <inkml:trace contextRef="#ctx0" brushRef="#br0" timeOffset="122969.0334">12159 10686 13420,'-20'19'865,"1"1"544,-1 0 866,20 0-1026,0 20-481,-21-20-511,21-1-193,0 1 0,21 1-961,-1-21-1217,19 19-3395</inkml:trace>
  <inkml:trace contextRef="#ctx0" brushRef="#br0" timeOffset="123124.0423">12259 10586 12363,'-21'0'128,"2"-19"1186,19 19-962,0 0-640,19 0-769,-19 19-2531</inkml:trace>
  <inkml:trace contextRef="#ctx0" brushRef="#br0" timeOffset="123366.0561">12339 10686 13100,'0'0'641,"0"0"1056,19 0-159,1 0-802,-1 0-159,22 0-449,-3 0-64,3-20-384,-22 20-609,20 0-1666,2 0-1825</inkml:trace>
  <inkml:trace contextRef="#ctx0" brushRef="#br0" timeOffset="123557.0671">12418 10765 12107,'-21'0'384,"21"0"1890,0 20-864,21-20-353,-1 0-641,18 0-224,-16 0-288,16 0-480,1 0-1058,-17 0-1441,16 0-3235</inkml:trace>
  <inkml:trace contextRef="#ctx0" brushRef="#br0" timeOffset="123811.0816">12953 10586 13452,'0'0'1890,"0"0"-1217,0 20 1825,-19 0-864,19 20 63,-20-1-704,-1 1-96,2 0-320,19 0-1,-20-21-448,20 1-96,0 1-192,0-2 32,20-19-545,-20 0-768,0 0-417,19 0-1761,-19 0-6663</inkml:trace>
  <inkml:trace contextRef="#ctx0" brushRef="#br0" timeOffset="125395.1722">12476 9393 7879,'0'-37'1826,"0"16"-161,0 1 1282,0 20-1217,0 0 63,0 0-736,0 0-544,0 20-193,0 1 641,0-3-288,-19 1-321,19 22-128,0-21-128,-19 19-64,19-20 129,0 2-258,0-1 194,-20-20-1,20 0-257,0 0 161,20 0-128,-20 0 128,19-20 96,-19-1-384,19 2 288,3-20-128,-3 19-128,0 0 256,1 20-96,-20-21-225,19 21 450,-19 0-482,0 21 481,22-21 0,-22 40 353,0-19-385,0-3-224,0 1 256,0 2-128,19-1-192,-19-20 0,19 21-673,1-21-737,-20 0-1024,21 0-2179</inkml:trace>
  <inkml:trace contextRef="#ctx0" brushRef="#br0" timeOffset="125613.1847">12755 9475 9096,'20'0'2274,"-20"0"-928,0 0 1344,19 0-1569,1 0 192,1 0-576,-2 0-737,1 0 320,-1 18-191,2-18-386,-1 0-383,-1 0-770,0 0-1184,3 0-2659</inkml:trace>
  <inkml:trace contextRef="#ctx0" brushRef="#br0" timeOffset="125847.1981">13191 9356 10025,'0'0'2402,"0"0"-1409,0 0 1442,-19 18-642,19 22-512,-19-20-63,19 0-290,-22 19-415,22-20-353,-19 22 96,19-20-224,0-3-96,0 2-544,0-20-1058,0 21-1088,0-21-3653</inkml:trace>
  <inkml:trace contextRef="#ctx0" brushRef="#br0" timeOffset="127705.3043">13548 10189 10025,'0'19'1121,"0"-19"-320,0 0 1057,21 0-737,-21 0 160,20 0-448,18 0-449,-16 0 32,17 0 1,-20-19-129,22 19-96,-22-20-128,0-1 161,3 21-258,-3-18 130,0 18-65,-19-20 288,0-1-352,0 2 224,0 19-160,0-21 64,-19 3 160,19 18-63,-19 0-97,-3-20 192,3 20-160,0 0 64,-1 20-96,-20-2 0,20 3 129,-21-2 223,3 22-192,18-2 321,-1 0 96,2 2-481,19-2 64,19-19-128,2 20 128,18-21-256,2 2 0,-2-21 0,21 19-544,-22-19-673,22 0-1058,1-19-1696</inkml:trace>
  <inkml:trace contextRef="#ctx0" brushRef="#br0" timeOffset="128165.3307">13945 9693 11050,'-19'0'1858,"19"-21"1601,0 21-1409,0 0-737,0 0-352,0 0-512,19 0 159,3 0-256,-3 0-191,20 0 95,-20 0-320,22 21 32,-22-21-481,1 0-416,1 0-544,-2 0-1378,-19 0-2658</inkml:trace>
  <inkml:trace contextRef="#ctx0" brushRef="#br0" timeOffset="128390.3435">14323 9592 9577,'0'0'2914,"-19"0"-1408,19 20 1152,-21 1-1024,1-2-129,20 1-512,0 19-801,0-18-96,0-1-96,0 0-192,20 0-737,1-1-960,-2-19-1378,20 0-4837</inkml:trace>
  <inkml:trace contextRef="#ctx0" brushRef="#br0" timeOffset="128536.3519">14383 9533 8712,'-21'-40'1922,"21"40"-577,0-18 320,-19 18-1504,19 0-225,0-21-1122,19 21-2305</inkml:trace>
  <inkml:trace contextRef="#ctx0" brushRef="#br0" timeOffset="128865.3707">14740 9356 10409,'19'-21'1282,"-19"21"2241,0 0-768,0 0-1827,0 21 193,-19-3-384,-22 22 352,22 0-64,-20 18-416,-2 4-97,3-3-127,-3-20-321,2 21 256,-2-20-384,22-1 128,0-20-32,19 2-64,-20-1-96,-1 0-609,21 0-224,0-1-224,0-19-577,-19 21-1152,19-21-2948</inkml:trace>
  <inkml:trace contextRef="#ctx0" brushRef="#br0" timeOffset="129146.3868">14720 9672 12139,'20'-20'1602,"-20"20"-417,0 0 1217,-20 20-1185,20 1-224,-21-3 32,2 23-32,19-21-320,-20 19-129,1 1-224,0-20-127,19 0-193,-22 0 32,22-1-64,0 2-609,0-2-320,0-19-512,0 0-513,22 0-1281,-3 0-2915</inkml:trace>
  <inkml:trace contextRef="#ctx0" brushRef="#br0" timeOffset="129579.4115">14699 9672 10153,'0'-39'1506,"0"18"-65,21 1 1089,-1 2-672,-1 18-417,1-21-480,1 21-608,-2 0-257,1 21 384,-1-21-384,2 18 0,-21 2 97,20 1-257,-20-2 96,0-19-97,0 20 162,0 1-161,-20-3-129,-1-18 289,2 21-256,-1-21 160,20 0 160,-19 0-320,19 0 128,0 0-128,0 20 160,0-20 32,19 0-192,-19 20 320,20 0-320,-1 18 256,-19-17-64,21 19 256,-21-20-256,-21-1 129,21 21 351,-19-40-32,-1 20 97,-20 1-129,1-21-31,19 0-33,-20 0-63,20 0-386,-18-21 65,16 21-928,22 0-450,-19-20-1921,0 20-9545</inkml:trace>
  <inkml:trace contextRef="#ctx0" brushRef="#br0" timeOffset="131465.5194">15434 10169 8295,'0'0'2082,"0"0"-384,0 0 1377,21 0-1089,-2-21-385,1 21-448,-1 0-416,22 0 0,-2 0-129,1-18-223,-1 18-161,-18 0-288,18 0 64,-20 0-192,3 0-481,-22 0-352,19 18-480,-19-18-962,-19 21-1697</inkml:trace>
  <inkml:trace contextRef="#ctx0" brushRef="#br0" timeOffset="131647.5298">15494 10249 9192,'-20'18'2691,"20"-18"-1058,0 0 994,20 0-705,-1 0-385,2 0-768,18 0-161,2 0-447,-2 0-65,1 0 96,-1 0-897,2 0-1025,-22 0-2530</inkml:trace>
  <inkml:trace contextRef="#ctx0" brushRef="#br0" timeOffset="133841.6553">16269 9970 8359,'0'-19'705,"0"-2"2210,0 21-577,0 21-1217,0-21-288,0 39 352,0 2-160,0 17-192,-21 1 0,21 1-321,-20 20 97,1-20-417,-1 19 160,-1-19 97,2 0-1,-1-21-224,1 1-32,0 0-31,19-20-161,0-1-32,-22-19-97,22 20-575,0-20-577,22 0 31,-22-20-607,19 20-2083</inkml:trace>
  <inkml:trace contextRef="#ctx0" brushRef="#br0" timeOffset="134113.6709">16368 10427 11050,'0'0'2755,"19"0"-1730,0-20 1761,3 20-896,17 0-224,1 0-417,18 20-481,-17-20-223,19 0-321,-21 0-32,-20 0-96,22 0-576,-22 0-609,1 0-1025,1 0-2402</inkml:trace>
  <inkml:trace contextRef="#ctx0" brushRef="#br0" timeOffset="134770.7085">17321 10467 10121,'0'0'1890,"0"0"256,0 0 416,0 0-1377,20 0-192,-20 0-288,38 0-128,-16 0-289,-3 0 96,20 0-63,1-19-321,-20 19 192,19 0-256,-18-21 64,-2 21 64,-19 0 160,20 0-288,-20-20 32,0 20 192,0-19-256,0 19 192,-20-21-192,1 21 224,-2 0-288,1-19 192,1 19-64,-20 0 32,-2 0-64,3 19 96,-3-19 128,2 40-32,-2-20 321,22 20 31,0 0 257,-3-21-33,22 22-223,22-2-353,-3 0 192,0-18-31,22-1-1,17-1-256,-17-19 64,19 0-480,-2 0-417,2 0-705,-21 0-576,2 0-2498</inkml:trace>
  <inkml:trace contextRef="#ctx0" brushRef="#br0" timeOffset="136419.8028">17618 9772 6117,'0'0'1922,"0"0"352,0 0 1025,0 0-1281,0-20-801,19 20-320,2 0-224,-21 0-64,39 0-353,-19 0-32,1 0-288,-2 20-128,20-20-353,-18 0-1120,-1 0-1346,-1 0-2210</inkml:trace>
  <inkml:trace contextRef="#ctx0" brushRef="#br0" timeOffset="136930.832">18135 9533 7655,'0'-21'3363,"0"21"-897,0 0-1217,0 21-448,0-21 128,0 20-32,0 1-160,0-3-257,-21 2-288,21 1-224,0-2 160,0-19-384,-20 20-737,20 1-704,0-3-1635,-19 3-2113</inkml:trace>
  <inkml:trace contextRef="#ctx0" brushRef="#br0" timeOffset="137169.8457">17897 9792 8199,'0'0'1922,"0"0"1089,19 0-609,0 0-800,22-20-545,-21 20-449,18 0-95,3 0-289,-2 0-160,1 0 128,-20-20-352,21 20 64,-22 0-737,-19 0-768,19 0-1090,-19 20-2466</inkml:trace>
  <inkml:trace contextRef="#ctx0" brushRef="#br0" timeOffset="137571.8687">18015 9891 8135,'0'0'993,"0"0"1602,0 20-610,-19-1-671,19 2-193,-20-2-320,20 1-129,-21 1-159,21-1-257,0-2-224,0 3-32,0-21-32,0 19-224,0-19-609,0 0-769,0 0-1216,0 0-2628</inkml:trace>
  <inkml:trace contextRef="#ctx0" brushRef="#br0" timeOffset="138010.8938">18015 9930 7623,'0'-19'640,"0"19"2531,19-20-929,-19 20-832,22 0-193,-3 0-544,0 0-225,1 0 129,20 0-161,-20 20-224,-20-20-64,19 19 0,-19-19-96,0 21 289,0-21-193,-19 19-160,-1-19 224,1 20-288,19-20 192,-21 0-32,1 0-96,20 0 64,0 0-192,0 0 160,0 0-417,0 21 257,0-21 96,20 0 32,-20 20 160,21-2-96,-21 3 0,19-21-64,-19 19 257,0 2-161,0-1 448,-19-2-31,-2-18-193,1 0 96,1 0-63,-22 0-289,22 0 64,0 0-128,-22 0-225,41-18-543,-20 18-770,20 0-1793</inkml:trace>
  <inkml:trace contextRef="#ctx0" brushRef="#br0" timeOffset="139108.9566">19048 9633 7366,'39'-21'1602,"-20"1"2178,2 20-1538,-21 0-449,0-18-255,0 18-705,-21 0-225,21 0-384,-39 18 161,-1-18 191,1 20-287,-21 1 31,21-2 96,-21 1 225,0 1-385,21-21 32,20 18-63,-3-18-193,3 21-96,19-21 192,0 0-352,19 0 352,3 20-256,-3-20 256,20 0-224,2 20 128,-3-20-64,3 20 32,-2-20 128,1 19-224,-20 0 192,-20-19-128,19 21-64,-19-1 96,0-20 192,-19 20-288,-1 0 320,1-20-128,-22 19-128,3 2-128,-3-2 224,2-19 64,-21 20-288,41-20 352,-22 21-384,22-21 224,19 20-128,0-20 64,0 0 32,19 0 256,22 0 128,17 0-127,2 0-97,19 0 128,-19 0 64,-1 0 33,1 0 127,-20 0-384,-1 0 64,2 0-63,-22 0-65,-19 0 0,0 0-769,0 0-608,0 18-577,0-18-801,0 0-4003</inkml:trace>
  <inkml:trace contextRef="#ctx0" brushRef="#br0" timeOffset="140748.0503">18610 10267 6149,'-19'0'2114,"19"21"160,-20-21 705,20 0-1473,0 20 63,0 1-320,-19-2-416,19 0-320,0 2-481,0-2 0,19-19-160,-19 20-673,20-20-929,-20 21-2370</inkml:trace>
  <inkml:trace contextRef="#ctx0" brushRef="#br0" timeOffset="140907.0594">18651 10229 10602,'-20'-21'96,"20"21"2370,0-19-1601,0 19-897,0 0-769,0 0-2242</inkml:trace>
  <inkml:trace contextRef="#ctx0" brushRef="#br0" timeOffset="141180.0751">18730 10288 11050,'0'0'2018,"19"0"-641,-19 0 385,20 0-1186,1 0-63,18-21-385,-20 21-128,22 0-448,-22 0-994,-19 0-1857</inkml:trace>
  <inkml:trace contextRef="#ctx0" brushRef="#br0" timeOffset="141353.0849">18749 10348 8808,'-19'19'2050,"19"-19"-449,19 0 898,-19 0-1570,20 0-481,1 0-256,-1 0-192,-1 0-384,0 0-1090,3 0-2145</inkml:trace>
  <inkml:trace contextRef="#ctx0" brushRef="#br0" timeOffset="141608.0995">19147 10267 11947,'0'0'1057,"0"0"1153,0 0 0,-20 21-865,20-1-256,0 1-256,-21-2-352,21 0-257,0 2-160,0-2-96,0 1-417,-19-20-544,19 21-800,0-21-2147</inkml:trace>
  <inkml:trace contextRef="#ctx0" brushRef="#br0" timeOffset="142389.1442">18749 9335 7655,'0'-20'3299,"0"20"-1153,0-20-128,0 20-481,0 0-608,0 0-352,0 20 159,0 0-223,-19 1-33,19-21-223,0 18-97,-19 1 32,19 2-160,0-1 0,0-20-192,0 0 128,0 0-160,0 0 128,0 0-33,19-20-31,-19 20-224,19-21 512,-19 21-448,20-19 480,-20 1-224,21 18-224,-21 0 192,20 0 128,-20 0-160,0 0 256,0 18 0,0 1 0,0 2 64,0-1-128,0 0-96,19 1-224,-19-21-64,19 0-321,-19 0-864,22 0-1218,-3 0-2562</inkml:trace>
  <inkml:trace contextRef="#ctx0" brushRef="#br0" timeOffset="142581.1552">18928 9393 9064,'0'0'1473,"21"0"2147,-21 0-1698,19 0-673,-19 0-544,20 0-353,-1 0-224,1 0-64,1 0-192,-2 0-705,1 0-1249,-20 0-2242</inkml:trace>
  <inkml:trace contextRef="#ctx0" brushRef="#br0" timeOffset="142802.1678">19207 9335 7142,'0'0'3235,"0"0"-1409,0 0 897,-22 21-1026,22-21-127,0 18-321,-19 1-512,19 2-289,0-1-320,-19 0-32,19-20-64,0 21-160,0-3-929,0-18-1153,0 19-3523</inkml:trace>
  <inkml:trace contextRef="#ctx0" brushRef="#br0" timeOffset="144819.2832">19503 9752 6950,'0'-20'1666,"0"20"1184,0 0 417,0 0-1153,0 0-1121,0 0-224,0 20 192,-19 0-352,19 0-1,0-1-223,0 0-97,0 2-288,0-1 0,0 0-192,19 0-577,3-20-833,-22 0-1216,19 0-3620</inkml:trace>
  <inkml:trace contextRef="#ctx0" brushRef="#br0" timeOffset="144973.292">19623 9672 14221,'-19'-20'1089,"-2"20"480,21-19 417,-20 19-1281,20 0-769,0 0-416,0 0-3845</inkml:trace>
  <inkml:trace contextRef="#ctx0" brushRef="#br0" timeOffset="146673.3893">20021 10267 8199,'-22'-18'673,"3"18"1665,19 0 353,0 0-1058,0 0-544,19 0-480,-19 0 480,41 0-160,-2 18-161,2-18-159,-3 0-225,22 21-223,-19-21-65,-2 20-64,2-20 96,-3 21-96,-18-21 0,-1 0 160,-19 0-320,21 0 288,-21 19-128,-21-19 256,2 0-192,-1 0 1,1 19 95,-22 2 192,2-21-352,-1 19 224,1 1-128,20 1-160,-3-21 161,3 19-450,0-19-479,19 20-706,0-20-672,19 20-1345,-19-20-3076</inkml:trace>
  <inkml:trace contextRef="#ctx0" brushRef="#br0" timeOffset="146905.4025">20100 10686 8648,'0'-20'4548,"20"20"-3523,-1-21 2082,0 2-1570,22 19-512,-2-20-288,1 0-128,-1 1-289,2-1-32,-2-1-288,1 21 0,-20 0 0,-1-19-544,0 19-802,-19 0-1248,22 19-4036</inkml:trace>
  <inkml:trace contextRef="#ctx0" brushRef="#br0" timeOffset="148302.4824">21032 10288 7302,'0'-21'2563,"0"21"-1378,0 0 1986,0 0-1473,0 21-161,0-1-288,20 20-192,-20 0-128,0-1-64,0 21-128,-20-21-1,20 2-447,0-2 127,-19 0-384,19-18 128,0 18 0,0-19-64,0-20-192,0 20-32,0-20-416,0 0-513,0 0-128,0 0-193,19 0-1088,-19 0-2499</inkml:trace>
  <inkml:trace contextRef="#ctx0" brushRef="#br0" timeOffset="148876.5153">21251 10547 9513,'20'0'1697,"-20"0"1730,19-21-320,0 21-1153,3 0-480,17 0-225,-20 0-192,22 0-160,-3 0-417,-16-19-64,16 19-480,-18 0 321,1 0-706,-2 0-576,1 0-897,-1 0-1056,3 0-4453</inkml:trace>
  <inkml:trace contextRef="#ctx0" brushRef="#br0" timeOffset="149661.5602">21986 10586 6053,'0'0'4613,"0"0"-2884,0 0 1186,0 0-1089,0 0-673,19 0-416,1 0-65,20 0 193,-20 0-449,18 0-31,-16 0-225,16-19 32,-18 19 32,21 0-192,-22-20 96,-19 20-64,19-21 1,-19 21 31,22-19 96,-22 19-256,0-20-64,-22 0 256,22 1-160,-19 19-64,0-21 0,-1 21 192,-1 0-224,1 0 95,-18 0 1,-3 21 97,2-2 159,-1 1-32,20 19 128,-21 2 225,22-2 191,19 0-415,0 2-33,19-22-128,3 21 32,17-20-96,1 0 193,-1-20-289,2 20-577,17-20-448,-17 0-576,-3 0-673,3 0-2019</inkml:trace>
  <inkml:trace contextRef="#ctx0" brushRef="#br0" timeOffset="151116.6434">22342 9990 8359,'-19'0'1346,"19"0"2690,0 0-1442,0 0-1217,0 0-192,19 0-224,-19 0-256,20 0-289,20 0 225,-20 0-513,-1 0 96,2 0-256,-1 0-256,19 0-545,-18 0-960,-2 0-1827,1 0-5124</inkml:trace>
  <inkml:trace contextRef="#ctx0" brushRef="#br0" timeOffset="151677.6755">22720 9851 9224,'20'-21'993,"-20"2"2627,0 19-1282,19 0-673,-19 0-576,0 0-672,0 0 352,-19 19 31,19 2-223,0 19-33,-20-20-63,20-1-97,-21 21-352,21-20 32,-19 1 32,19-1-96,0-20 0,0 18 0,0-18-288,0 0 288,0 0-96,0-18-96,19-2 384,2 20-384,-1-21 288,-1 1-224,0 1 64,22-2 32,-22 2-32,1 19-32,-20 0-1,0 0 194,21 0-97,-21 19 128,0-19 64,0 40-32,0-20 64,0 1-256,-21-1 64,21-2-64,0 3-64,0-21-192,0 19-321,0-19-512,0 0-1057,21 0-1217,-21-19-4196</inkml:trace>
  <inkml:trace contextRef="#ctx0" brushRef="#br0" timeOffset="152109.7002">23038 9652 9416,'-21'0'769,"21"0"640,21 0 1218,-21 0-1346,19 0-448,-19 0-224,20 0-257,-1 0 192,3 20-159,-3-20-129,0 0-96,1 21-96,-20-21 32,0 18 96,0-18-63,0 21 287,-20-21-256,-18 20 0,16-20 65,3 20 127,-1-20-288,20 0 192,-19 20-320,19-20 96,19 19 32,-19-19 128,20 19-288,-1-19 192,3 0-736,-3 21-257,0-21-865,1 20-1665,1-20-3524</inkml:trace>
  <inkml:trace contextRef="#ctx0" brushRef="#br0" timeOffset="153162.7604">23811 10011 12203,'20'-21'1602,"-20"1"-385,21 20 897,-21 20-257,-21-20-800,21 21 65,-20-1-162,20 19-351,-19-20-161,0 2-319,-3 17-65,3-17-225,-1-1-479,20-1-481,-19 2-545,19-1-960,0-20-2371</inkml:trace>
  <inkml:trace contextRef="#ctx0" brushRef="#br0" timeOffset="153593.7851">23792 10049 11594,'0'-38'929,"0"17"353,19 1 1248,-19 20-768,20-19-417,1 19-416,18 0-449,-20 0 193,22 0-289,-2 0-320,-20 0 128,22 19-95,-22 1 63,-19 1-224,19-21 128,-19 20 0,-19-2-160,0 3 0,-22-2 32,22 2 96,-20-21 128,19 0-352,-20 20 192,20-20-97,20 0-63,0 0 128,0 0 224,20 18-352,-1-18 224,2 21 97,-1-21-194,19 20 194,-20-1 63,-19 2 352,21-1-191,-21 19 383,-21-19 225,-18-20-320,20 21-385,-22-21 193,-17 0-513,17 0 32,3 0-705,-3 0-1313,2 0-1441,18 0-10698</inkml:trace>
  <inkml:trace contextRef="#ctx0" brushRef="#br0" timeOffset="159386.1164">23474 9693 6438,'0'0'736,"0"0"65,0-21 64,0 21 0,0 0-33,0 0-159,0 0 0,0 0 256,0 21 192,0-3-32,-19 3-32,-3-1 96,3 39-160,-20 1-128,-21-1-417,0 42 0,2-22 129,-2-20-257,0 1 65,21-22-161,-2 3-64,3-1 128,16 0-352,-16-21 288,38 1-384,-20-20 32,20 21-801,20-21-640,-1-21-1026,0 21-3715</inkml:trace>
  <inkml:trace contextRef="#ctx0" brushRef="#br0" timeOffset="167683.591">23296 10089 5957,'0'0'929,"0"0"-160,0 0-161,0 0-63,0 0 127,0 0-63,0 0-64,0 0-33,0 0 97,0 0 31,0 0-31,0 0 63,0 0 33,0 0-128,0 0-1,0 0-223,0 0-1,19 0-160,-19 0 128,0 0-31,0 0-97,0 0 0,0-19-96,20 19 32,-20 0-64,0 0 32,0 0-64,0-21 0,19 21 129,-19 0-65,0 0 128,0 0-64,21-18 32,-21 18-32,0 0-96,0 0-96,0 0 257,20 0-161,-20-20-224,0 20 256,0 0-96,19 0 0,-19 0 96,0 0-192,0 0 128,0 0 32,19 0 0,-19 0-96,0 0-32,0 0 192,0 0-128,22 20-64,-22-20 32,0 0-64,0 0 288,19 0-384,-19 18 352,0-18-256,0 0 224,0 0-256,0 0 128,0 21 128,0-21-64,0 0-64,0 19-96,0-19 64,0 0 192,0 0-128,0 21-160,0-21 256,0 0-256,0 20 320,-19-20-192,19 0-96,0 18 96,0-18 96,0 0-224,0 21 96,-22-21 192,22 0-352,0 0 224,0 20-32,-19-20 0,19 0 160,0 0-320,0 19 224,-19-19-96,19 0 160,0 0-160,0 0-96,0 21 288,-20-21-288,20 0 128,0 0 0,0 0 0,0 0 0,-21 20 32,21-20 128,0 0-288,0 0 96,0 0 224,-19 18-192,19-18-192,0 0 192,0 0 128,0 0-64,-20 0-256,20 21 224,0-21 96,0 0-288,0 0 160,-19 0 32,19 20-32,0-20-32,0 0 160,0 0-224,-22 0 64,22 21 192,0-21-320,-19 0 160,19 0 0,0 0 0,-19 19 0,19-19-32,0 0 32,-20 0 0,20 19 64,0-19 0,0 0-256,-19 0 192,19 0 192,0 0-352,0 0 192,0 21-96,0-21 64,0 0 128,-21 0-96,21 0-224,0 0 352,0 0-192,0 0 0,0 0-96,0 0 96,0 0 64,0 0-64,0 0 32,0 0 0,0 0 0,21 0 0,-21 0 0,0 0-32,0 0 192,0 0-192,19 0-64,-19 0 224,0 0-128,0 0 0,20 0-96,-20 0 96,0 0 192,19 0-288,-19 0 160,19 0 128,-19 0-352,0 0 224,0 0-32,22 0 32,-22 0 128,0 0-256,19 0 192,-19 0 0,20 0 161,-20 0-385,0 0 160,19 0 32,-19 0-64,21 0 0,-21 0 96,20 0 32,-20 0-64,0 0 32,19 0-160,-19 0 128,19 0 161,-19 0-129,0 0-288,22 0 224,-22 0-64,0 0 0,0 0 0,0 0-96,0 0-321,0 0-800,19 0-1153,-19 0-4517</inkml:trace>
  <inkml:trace contextRef="#ctx0" brushRef="#br0" timeOffset="180157.3044">15970 12116 5925,'-19'0'1858,"19"0"832,-19 0-608,19 0-768,0 0-738,19 0 193,0 0 352,1 0-256,21 0 32,-3 0-289,22 19-544,-21-19 577,21 20-481,-19-20-416,17 20 736,2-20-448,-19 20-256,17-20 544,2 19-159,-19-19-482,-3 0 577,3 0-416,-2 0 256,-20 21-64,3-21 353,-3 0-385,-19 0-160,0 0 32,0 0 672,-19 0-800,-3 0 352,3 19 192,-20-19-32,-2 0-224,3 21 129,-3-21-386,-19 19 642,2-19-449,-2 20 128,0-20-288,21 20 576,-2-20-736,2 20 640,-1-20-352,40 20-737,-20-20 321,20 0-1090,0 0-640,0 20-1569</inkml:trace>
  <inkml:trace contextRef="#ctx0" brushRef="#br0" timeOffset="180480.3229">16149 12572 7302,'-20'20'577,"20"-20"1377,-19 0 832,19-20-1152,0 20-65,19 0-255,1-20-353,20 0-257,-1 1-95,2-1 128,17 0-385,2 0-320,20 20 512,-20-20-447,0 0-65,-2 1-32,2 19-929,-41 0-64,22 0-2178,-41 0-3395</inkml:trace>
  <inkml:trace contextRef="#ctx0" brushRef="#br1" timeOffset="185078.5859">15277 13207 6982,'0'0'1185,"0"0"64,0 0-352,0 0-192,0 0-96,-22 0-161,22 0 128,0 0 65,22 0-32,-22 21-257,0-21 96,0 0 1,0 0-65,19 0-96,-19 0 33,19 0-97,-19 0-32,20 0 96,-20 0-127,21 0-1,-2 0-96,-19 0 32,20 0 0,-1 0 0,-19 0 0,20 0-32,1 0-32,-2 0 64,1 0-96,-1 0 32,2-21 64,-1 21-96,-1 0 33,1 0-66,1 0 66,-2 0-66,20-19 98,-18 19-33,-1 0 32,-1 0-64,0-20 0,-19 20 64,22 0-32,-3-20-64,1 20 64,-1-19 0,2 19-32,-1-21 32,-1 21 32,0-20-64,3 20 0,-3-19 32,-19 19-64,19 0 32,1-20 0,1 0 0,-1 20 32,-1-20-32,0 0 64,-19 0-96,22 20 96,-3-19-64,-19 19-32,19-20 64,1 20 32,-20-20-128,0 20 96,19-20 0,-19 0-32,0 20 0,21-20 0,-21 20 64,0-20-96,0 20 32,20-19 0,-20-1 32,0 20 0,19-21-64,-19 21 64,0-19-96,0 19 128,0 0-64,0-20 0,0 20 32,0 0-32,0-20 32,0 20 0,0 0 0,0 0-64,0 0 0,0 0 64,0 0-32,0 0 64,-19 0-32,19 20 96,-20-20-31,-1 20 63,21-20-192,-19 19 288,-1-19-512,1 21 384,0-21 160,-3 20-128,3-20-160,19 0-64,-19 0-96,19 0 384,0 0-352,0 0 352,0 0-64,0 0-288,19 0 192,-19-20-352,19 20 288,3-21 352,-22 21-352,19-19 0,0 19-64,1-20-256,-20 20 320,19 0 32,2-20 128,-21 20 32,20 0-608,-1 0 416,-19 0 224,20 0-128,1 0-128,-21 20-64,19-20 609,1 20-705,-20-20 736,19 19-384,-19-19-160,21 21 128,-21-21-480,0 0 640,20 20-1441,-20-20-128,19 0-2627</inkml:trace>
  <inkml:trace contextRef="#ctx0" brushRef="#br1" timeOffset="188858.8021">12219 12950 6502,'0'-20'384,"0"0"2050,0 20 129,0-20-673,0 20-1346,0 0 673,0 20-128,0-20-128,0 20-64,0 19-385,0-19-127,0 0-65,0 20-32,0-20-288,0-1 32,-20 1 97,20 1 31,0-2-224,0-19 96,0 0 96,0 0-64,0 0-128,20-19 96,-1-2 0,2-18-32,-1 19-32,-1 0-224,0-20 160,3 20-1,-3 1 33,-19 19 32,20-20-32,-20 20 160,19 20-128,-19-1 128,0 21 161,0-20-321,0 20 160,0-21 0,0 1-160,0 1 32,0-2-193,0-19-255,0 0-865,0 0-545,0 0-1345,0 0-2306</inkml:trace>
  <inkml:trace contextRef="#ctx0" brushRef="#br1" timeOffset="189411.8338">12476 12691 6309,'0'-19'225,"-19"19"1697,19 0 544,0-21-961,0 21-448,19-19-288,-19 19-64,22-20-65,-3 20-95,0 0-161,1 0 33,-1 20-1,-19-20-64,22 0 161,-22 19 31,0-19-223,0 21 95,0-2-224,-22 1-192,3-20 160,-1 20 97,1 0-289,19-1 64,-19-19 0,19 21 192,0-21-352,19 0 320,0 20-320,1-20-129,-1 0-479,22 19-513,-22-19-1154,22 0-2145</inkml:trace>
  <inkml:trace contextRef="#ctx0" brushRef="#br1" timeOffset="189908.8622">11980 13386 6213,'-19'20'2146,"-1"-20"-800,20 0 1953,0 0-1089,20 0-512,-1 0-161,41-20-320,-21 20-32,41-19-320,-1 19-128,0-20-97,1-1-191,-20 2-97,19 19-64,-18-20-288,-3 20-32,-18 0-128,-20-20-448,20 20-577,-40 0-225,20 20-576,-20-20-1601,-20 20-2723</inkml:trace>
  <inkml:trace contextRef="#ctx0" brushRef="#br1" timeOffset="190499.896">12021 13605 6630,'-21'0'2338,"21"0"-416,0 0-609,21 0-96,-21-20-224,19 20-128,1 0-96,-1 0-129,2 0-159,-1 0-289,-20 0 288,19 20 1,-19 1-193,0-21-128,0 18-96,-19 2 609,-1 1-641,-1-2 609,21 2-33,-19-2-352,19-19-416,-20 0 481,20 19-33,20-19-256,-20 0 224,19 0-256,22 0 64,-22 0-352,22 0 192,-22 0-289,1 21 1,-1-21-321,2 0-576,-1 0-512,-1 0-898,-19 0-1857</inkml:trace>
  <inkml:trace contextRef="#ctx0" brushRef="#br1" timeOffset="190771.9115">12438 13585 9416,'0'20'545,"0"-20"2274,0 21-898,0-21-735,0 18-97,0 2-417,-20 1-159,20-2-321,0 2-128,0-2-96,0-19-352,0 19-673,0-19-1154,0 0-2305</inkml:trace>
  <inkml:trace contextRef="#ctx0" brushRef="#br1" timeOffset="191226.9376">12438 13605 7623,'0'-20'416,"0"20"2082,0 0-31,0-19-994,0 19-352,19 0-224,0-21-160,3 21-33,-3 0-127,20 0-449,2 0 128,-22 21 193,20-21-705,-18 0 512,-2 0-96,-19 0-416,0 19 352,0-19-32,-19 20 320,-2 1-512,1-3 320,1-18-512,0 20 672,-3-20-704,3 0 608,19 21-352,0-21 96,0 0 160,0 0-512,19 0 672,3 0-640,-3 0 352,0 19 416,22 2-576,-41-21 288,19 38 449,-19-17-385,0-1 193,0-1 95,-19 2 1,-2-21-97,1 19 32,1-19-351,-22 0-162,22 0-287,-1 0-224,1 0-1891,-22 0-2465</inkml:trace>
  <inkml:trace contextRef="#ctx0" brushRef="#br1" timeOffset="194291.1128">13093 13287 11114,'19'0'737,"-19"0"416,0 0 993,19 0-673,3 20-224,-3-20-544,0 0-256,22-20-129,-21 20-320,-1 0 96,20-20-32,-18 20-64,-2 0-384,1-19-449,-1 19-897,-19 0-896,21 0-1442</inkml:trace>
  <inkml:trace contextRef="#ctx0" brushRef="#br1" timeOffset="194494.1244">13191 13406 10922,'-19'39'1986,"19"-39"-1378,0 0 1698,0 0-512,0 0-513,19 0-544,1 0-481,21 0-192,-22-19 32,20 19 257,-18 0-1058,-2-20-1153,20 20-3587</inkml:trace>
  <inkml:trace contextRef="#ctx0" brushRef="#br1" timeOffset="200186.45">13627 13507 11402,'-19'0'449,"19"0"960,-19-21 705,19 1-993,0-1-96,0-18-512,0 19-225,19-19-128,0-1-32,22 20-32,-21-19-96,20 19 224,-1-1-31,-20 2-97,3 19-32,16 19 0,-18 2-96,-20-1 256,21 19-512,-21 0 736,0 2-544,-21-2 288,1 0-32,1-18 577,0-1-577,-3 1 129,-16-3-161,18-18 256,-20 0-704,20 0 640,1-18-640,-3 18-257,22-21-320,0 21-576,0-20-673,22 20-2434</inkml:trace>
  <inkml:trace contextRef="#ctx0" brushRef="#br1" timeOffset="200610.4743">14005 13585 8071,'0'-19'769,"0"19"2626,20-21-736,-20 21-1090,0 0-608,0 0-256,0 0-129,0 0-95,19 0-257,-19 0-352,0 0 608,0 21-800,0-21 736,0 0-352,0 0 97,0 0 159,0 0 160,0 0-63,0 0 31,0 0-128,0 0-127,0 0 63,0 0-192,0 19-64,0-19 416,0 0-256,0 0-288,0 0 641,0 0-513,0 0-64,0 0-289,0 0-960,0-19-513,0 19-928,0 0-3780</inkml:trace>
  <inkml:trace contextRef="#ctx0" brushRef="#br1" timeOffset="201296.5135">14203 13248 7174,'0'0'1314,"0"0"2177,0 0-1121,0-20-1089,0 20-288,21 0-128,-21 0 0,39-21-32,-19 21-353,1-19 65,18 19-1,-20 0-31,2 0-385,-1 0 128,-1 19 32,0-19 1,-19 21 159,0-1-512,0 19 640,-19-19-768,0 20 384,19-1 97,-20-19-353,-1 19 512,2-18-800,19-1 768,-20 19-416,20-19-160,0-20-577,0 21-63,0-2-450,0-19-415,0 0-321,0 0-1281,0 0-3684</inkml:trace>
  <inkml:trace contextRef="#ctx0" brushRef="#br1" timeOffset="201486.5244">14244 13466 9384,'-20'0'1474,"20"0"1088,0 0 513,0 0-1345,0 0-769,20-21-97,-1 21-223,1 0-865,1 0 544,18 0-384,-20 0-576,2 0-1186,18 0-2370</inkml:trace>
  <inkml:trace contextRef="#ctx0" brushRef="#br1" timeOffset="202088.5588">14600 13287 8263,'0'-20'1346,"0"20"1953,0-19-577,0 19-1120,22-20-417,-3 20-224,0 0-481,1 0 577,-1 0-544,2 0-65,-1 20 33,-1-20-33,1 19-160,-20 21-448,21-21 320,-21 22-96,0-22 225,0 1 31,0 19-256,-21-18-32,1-1-352,1 1 256,-1-3 32,-20 2-96,20 1 384,-18-2-288,16-19-96,3 0 0,19 20 160,0-20-225,0 0 289,19 0 353,3 0-321,-3-20-128,20 20 64,1 0 320,-1 0-480,2 0 128,-22 0 97,20 0-450,2 0-1056,-22 0-769,1 0-2402</inkml:trace>
  <inkml:trace contextRef="#ctx0" brushRef="#br0" timeOffset="224645.849">17360 12036 8648,'19'-40'2594,"3"40"-320,-22-20-384,19 20-705,-19 20 32,0 0 65,19 20-546,-19-1-223,-19 1 352,19 20-193,-19-1-255,-3 21-1,3-40-192,0-1-128,19 1-160,-20-20 481,20 0-706,0 0 353,-21 19 257,21-19-321,0-20-481,0 20-448,0-20-32,0 0-736,21-20-801,-21 20-1955</inkml:trace>
  <inkml:trace contextRef="#ctx0" brushRef="#br0" timeOffset="224988.8686">17637 12334 6662,'0'0'897,"0"0"2017,0-20 418,21 20-898,-1 0-256,-1 0-833,22 0 289,-2 0-449,1 0-384,-1 0 288,21 0-225,-21 0-896,2 0 545,-22-20-769,22 1 416,-22-2-1505,0 21-353,1 0-1569,-20 0-4292</inkml:trace>
  <inkml:trace contextRef="#ctx0" brushRef="#br0" timeOffset="226021.9277">18552 12334 6534,'0'-20'1729,"0"20"-319,0 20-33,0-20 64,0 0-191,19 0-161,1 0-97,-20 0-191,40 0 0,-20 0-64,-1 0-225,22 0-512,-3 0 545,-18-20-737,21 20 608,-22-20-672,0 20 672,3-19-384,-22 19-288,19-21 640,-19 21-640,0-19 704,0 19-480,0-21 128,0 21-64,0-19-96,-19 19 193,-3-20-482,3 20 321,0 0 385,-1-20-514,-1 20 225,-18 20 0,20 0-384,-22-1 480,2 2 481,-1 19-97,20-1-127,1 1 320,-3 0-289,3-21-384,19 1 641,19 0-449,-19 0-224,41 0 192,-21 0 193,20-1-706,-1 1 674,2-20-770,17 0-512,-17 0-416,-3 0-1057,3 0-993</inkml:trace>
  <inkml:trace contextRef="#ctx0" brushRef="#br0" timeOffset="228789.086">18829 11698 6342,'0'0'1601,"0"-19"1314,19 19 448,3 0-1249,-3 0-320,20 0-321,1 0-512,-20 0-160,19 0-193,1-21-448,-20 21-160,-1 0 193,2 0-578,-1 21-319,-20-21-1154,19 0-993,-19 0-2786</inkml:trace>
  <inkml:trace contextRef="#ctx0" brushRef="#br0" timeOffset="229246.1121">19366 11778 8936,'0'0'609,"-22"-20"2433,22 0-767,22-20-802,-22 21-224,19-2-448,20 2-96,2-21-129,-22 20-224,22 1 65,-3-2-161,3 2 32,-2 19-31,-20 0-257,3 19 128,-22-19-224,19 40 192,-38-20 64,19 20-64,-22 0-128,-17-1-32,20-19 224,-22 0-192,3 0 128,-3-20 160,22 20-192,-22-40 65,21 20-194,20-20 33,0 20 129,0-20-450,0 20-223,20-20-674,1 20-415,-1 0-1346,-1 0-2722</inkml:trace>
  <inkml:trace contextRef="#ctx0" brushRef="#br0" timeOffset="229455.1241">19742 11857 12235,'0'-19'1922,"0"19"-321,0 0 770,0 0-1090,0 0-833,0-21-256,0 21-352,19 0-320,-19 0-833,21 0-1666,-1 0-3844</inkml:trace>
  <inkml:trace contextRef="#ctx0" brushRef="#br0" timeOffset="230059.1586">19920 11599 7078,'0'-20'1698,"21"1"1120,-1 19-896,-20-21-512,38 21-385,-16-19-129,-3 19-63,20 0 0,-18 0-320,-1 0 95,-1 0-256,0 0 97,3 0-193,-3 19 96,-19 2-127,0-2 159,-19 21 0,19-20-256,-22 20 257,-16-1-321,38-19 96,-20 20-128,-1-20-32,21-20 96,0 19-192,0 2-288,-20-21-193,20 0-320,0 0-320,20 0-224,-20 0-577,0 0-737,0 0-992</inkml:trace>
  <inkml:trace contextRef="#ctx0" brushRef="#br0" timeOffset="230242.1691">19980 11758 6277,'-19'-20'3107,"19"20"193,0 0-1219,0 0-511,19 0-321,0 0-320,3 0-609,16 0-31,-18 0-353,1 0 32,18 0-577,-20 0-1025,3 20-1697,-3-20-3395</inkml:trace>
  <inkml:trace contextRef="#ctx0" brushRef="#br0" timeOffset="230645.1922">20317 11560 8872,'22'-21'608,"-3"2"2563,0 19-832,1-20-610,-1 20-351,22 0-674,-22 0 65,0 20-449,3-20 161,-3 19-97,-19 2-64,20-2 1,-20 1-193,-20 0-160,1 0 96,-3-1 32,3 2 96,0-2-256,-1-19 128,-1 0 96,2 20-192,19-20 128,0 0-32,0 20 193,19-20 63,22 0 128,-3 20-351,23-20 31,-21 0-32,18 0 96,-17 0-288,-2 0-289,2 0-95,-22 20-737,0-20-577,-19 0-1665,0 0-4357</inkml:trace>
  <inkml:trace contextRef="#ctx0" brushRef="#br0" timeOffset="232204.2813">20734 12275 14317,'21'0'192,"-1"0"865,-1 0 897,22 0-769,-3 0-128,22-21-640,-21 21-642,21 0 289,-19 0 97,-22 0-994,1 0-1089,-1 0-1761,1 0-4133</inkml:trace>
  <inkml:trace contextRef="#ctx0" brushRef="#br0" timeOffset="232354.2899">20775 12374 11082,'0'20'1153,"0"-20"417,0 0 255,19 0-1184,22 0-417,-3 0-96,3 0-512,17 0-2050,2 0-5158</inkml:trace>
  <inkml:trace contextRef="#ctx0" brushRef="#br0" timeOffset="232729.3114">21468 12532 13741,'-19'-19'256,"19"-1"256,0-20 1378,0 0-769,19-19-160,22-1-801,-2 1 385,1 19-513,-1 20-96,2 0-64,-2 20 480,1 0-224,-20 20-192,-1 0-64,-19 39 544,0-19-672,0 0 672,-19 0-672,-1-20 544,1 19 65,-22-19 31,3 0 321,-3 0-321,2-20-352,-2 20 64,3-20-64,-3 0-64,22 0-1281,19-20-737,0 20-3235</inkml:trace>
  <inkml:trace contextRef="#ctx0" brushRef="#br0" timeOffset="232935.3232">21846 12532 6598,'20'40'12299,"-20"-40"-11754,0 0 1185,0-20-545,0 20-1153,0 0-32,0-20-353,0 20-1280,19 0-1826,-19 0-6407</inkml:trace>
  <inkml:trace contextRef="#ctx0" brushRef="#br0" timeOffset="233645.3638">22383 12116 8423,'19'0'961,"-19"0"1634,0 0 256,0 0-1442,0 0-320,0-21-384,-19 21-161,19 0-128,0 0 33,-21 0-577,21 0 608,-20 0-672,1 0 480,19 0-95,-19 0-546,-3 0 706,22 0-289,-19 0-64,0 0-257,19 0 674,0 0-289,-20 0-384,20 0 736,0 0-416,0 0-416,0 0 800,-21 0-384,21 21-384,0-21 544,0 19-384,0 1 192,0-20 320,0 20-672,0-20 544,0 20-416,0-20 544,21 0-448,-21 19-96,20 2 545,-1-21-706,0 19 353,3 2-32,-22-2 384,19 1-480,-19 0 128,0 0 32,0 0 161,0 0-290,0-1 258,-19-19 223,19 20 289,-22-20-289,3 20 289,0-20-481,-1 0 192,-1 0-160,1 0-192,1-20-64,19 20-448,-19 0-321,19-20-896,0 20-802,0 0-3170</inkml:trace>
  <inkml:trace contextRef="#ctx0" brushRef="#br0" timeOffset="234127.3913">22561 12095 13612,'0'-19'1282,"0"19"-738,0-20 1730,20 20-672,-1 0-673,0 0-737,3 0 416,17 20-255,-20-1-449,22-19 224,-22 21 224,0-2-352,3 1 32,-3 0 0,-19 0-128,0-1 0,-19 2 512,-3-21-480,3 0 224,0 19-224,-1-19-96,-1 21 481,21-21-353,-19 0 32,19 19-65,19 1-63,-19-20 289,21 20-226,-21 0-127,20-20 352,-20 20-320,19 0 160,0-1 192,-19 1-95,0 0-97,-19 0 480,0 0 257,-1-20 95,-1 0-319,-18 0-129,-2 0 1,22 0-513,-20 0-33,20-20-1120,19 20-1057,-21 0-2883</inkml:trace>
  <inkml:trace contextRef="#ctx0" brushRef="#br0" timeOffset="234834.4318">23118 12155 7975,'0'0'1505,"-22"0"1795,44 0-1250,-22 0-769,38 0 128,3 0-320,-2 20-224,21-20-128,-21 20-65,-20-20-95,22 19-225,-3 2-128,22-2 161,-19 2-481,17-21 320,-36 19-352,16 1 320,-18-20-256,-20 20 256,0-20-64,-20 0 32,1 20 65,-22-20-1,3 0 192,-3 0-448,2 0 160,-2 20 64,3-20-160,-3 0-224,22 20 192,-1-20-961,20 0-256,0 0-352,0 0-641,0 0-3075</inkml:trace>
  <inkml:trace contextRef="#ctx0" brushRef="#br0" timeOffset="235279.4572">24148 11996 9192,'0'-20'609,"0"20"2274,20-19 255,-20 19-1440,0 0-993,0 0 384,0 19-417,-20 1 97,20 0-705,0 0 481,-19 0-769,19 0 256,0-1-64,-19 21-353,19-20-1088,0 0-193,0 0-1665,0-1-2787</inkml:trace>
  <inkml:trace contextRef="#ctx0" brushRef="#br0" timeOffset="235512.4706">23852 12294 10249,'-41'20'1922,"41"-20"1697,0 0-1248,0 0-674,20 0-768,1 0-256,18 0-193,21-20-95,-2 20-385,-17 0 128,19 0-96,-2-19 0,-17 19 32,-3 0-737,3 0-160,-22 0-608,1 0-1025,-20 0-1762</inkml:trace>
  <inkml:trace contextRef="#ctx0" brushRef="#br0" timeOffset="235937.4949">23831 12453 11627,'-20'0'1889,"40"0"-575,1 0 1248,-2-20-1057,20 20-352,-18-20-96,18 20-608,0 0-97,2 0 161,-3 0-225,-16 0-256,16 20 128,-38-20-64,20 20 193,-20 0-354,-20-20 130,1 40 159,0-21-448,-22 1 31,2 0 97,-21-20 64,21 20 0,18 0 96,-18-20 32,39 0-288,0 0 480,0 0 1,20 0 31,20 0-160,-1 0-96,0 0 192,21 20-159,0-20-65,-21 0-32,2 0-513,-3 0-480,-16 19-929,-3-19-1601</inkml:trace>
  <inkml:trace contextRef="#ctx0" brushRef="#br0" timeOffset="238150.6215">23455 13188 11530,'0'19'-64,"0"2"1314,0-1 1472,0 19-1120,-22 0-513,22 2-481,0-2-416,-19 0 97,19 2-289,-19-2 64,19-19-64,0 1-128,0-2-513,19 1-416,-19-20-865,0 0-512,0 0-961</inkml:trace>
  <inkml:trace contextRef="#ctx0" brushRef="#br0" timeOffset="238787.6579">23455 13248 8584,'0'-20'1953,"19"20"-415,0 0 63,1 0-479,21 0-162,-3 0-191,3 0-288,19 0-193,-21 0-128,21 0-96,-21 20 64,1-20-96,-20 0 0,-1 0-32,-19 0 0,0 0 0,0 0 32,0 19 32,-19-19-32,-1 20 64,1 0 161,-2-1-33,1 22-32,1-2-192,19 0 192,-19-18-160,19 20 0,-22-3-96,22-17 160,0-2-192,0 22-96,0-23 609,0 2-450,0 1-63,-19-2 225,19-19-450,-20 21 738,1-21-738,-2 19 610,1-19-257,-18 0 64,16 19-288,-16-19 256,18 21 352,-21-21-416,22 0 192,0 0-384,-22 0 224,22 0-160,19 0-481,-20 0-864,20 0-1858,-21 0-3908</inkml:trace>
  <inkml:trace contextRef="#ctx0" brushRef="#br0" timeOffset="241019.7856">23493 13347 6534,'0'-21'2850,"20"2"-1024,-20 19-673,0 0 96,-20 19-96,20 2 161,-19-1-321,0 19-225,-3 0-447,3 2-161,0 18-64,-1-19 0,-1 19-128,21-18 64,0-1-32,0-21 96,0 0-96,21-19 32,-21 0-160,20 0 224,-1-38-96,-19 17 0,19 2-64,3-22 32,-3 2-160,0 0 0,-19-2 32,20 2-1,1-2 65,-1 2 64,-20 19-32,19 1 128,-19-1 64,0 20-32,-19 0 225,-1 20-65,-1-1-64,1 21-192,1 0 224,0 1 65,-3-3-385,3 22 192,0-21 64,-1 2-128,20-22-96,0 21 160,0-40 0,0 0-192,20 0 480,-20 0-384,19-19-96,0-21 160,3 19-256,-3-17 416,0 17-320,22-39 32,-21 22-32,-1-3-32,0 1-160,22 20 384,-22-19-96,1 19-64,-20-1 32,0 21 128,0 0 32,-20 0 160,20 21 96,-38-1-319,16-1 319,3 21-320,-20 0 64,18 19 0,1-18 64,1-2-320,19 0 160,0-19 96,-19 1-320,19-21 480,19 0-63,-19 0-353,0-21 288,19 1-320,1 2 288,1-23-320,-1 1 224,18 2-321,-16-3 161,-3 1-320,0 20 384,1-19-96,-20 19 63,21-1 226,-21 2-258,0 19 322,0 0-33,-21 19 64,1 2-224,1 18 320,-22 1-320,22 0 64,0 1 96,-1-3-480,-1 22 544,21-39-192,0 17 0,-20-17-192,20-21 545,0 19-321,20-19-192,-20-19 256,21-2-256,-1 1 64,-1-19-1,0 0 1,3 18-96,-3-17 96,0-3-480,22 1 287,-22 0 225,1 1-128,-20 18-32,19 2 224,-19-1 96,0 20 64,0 20 33,-19-20 127,-1 19-96,1 22-160,-22-2 193,22 0-225,0 2-64,-3-2 192,3 21-192,0-19 96,19-23-160,-20 23 0,20-41 192,0 0-128,20 0 96,-20-21-288,19 21 352,0-20-192,-19 2-96,22-23 224,-3 22-384,0-22 95,1 23-31,20-23-64,-20 1 192,-1 20 160,-19 0-256,22 1 128,-22 19 32,0 0 160,-22 19-64,3 1 160,19 0-96,-20 20-128,-20 1 96,20-23-96,20 23 0,-19-2 0,0-18 64,19 17-256,0-38 512,0 21-704,0-2 640,0-19-512,0 0 448,0-19-96,0-2-192,19 21 64,-19-38 160,19 17-320,1 1 192,-20-20-288,21 20 128,-2 2 192,1-3-64,-20 1-160,19 20 224,-19 0 0,0 0-64,0 0 320,-19 20-352,-1 19 352,20-19-416,-19 20 128,-2 1 96,1-23 0,1 23-448,19-22 352,-19 2 224,19-2-64,-22-19-224,22 0-352,0 0 672,0 0-128,0-19-320,0-2 224,22 2-96,-22-2 160,19-17-256,-19 17 128,19-18-449,1-2 257,1 2-128,-21 19 64,19-20 320,-19 20-97,0 0 258,0 1-161,0-1 96,-19 20-64,-2 0 192,1 20-160,1-20 32,0 19-128,-3-19 64,3 20-32,0 0 97,-1-20-194,20 19 98,0-19 63,0 0 32,0-19-128,0 19-96,20-20-65,-20 0 1,19 20 160,0-19-384,3-1 288,-3-1-96,-19 2-129,19-1 417,1 0-384,-20 20 288,0-19 64,0 19-96,0 0 32,-20 0-32,-18 0 64,16 19 128,-16-19-31,18 0-162,-1 20 194,1-20-161,1 20 64,19-20-96,0 0 0,0 0 64,19 19-64,1-19-96,1-19-129,-1 19 33,18 0 0,3 0 32,-22 0-1,1 0 97,-20 0 128,0 0 0,0 19 0,-20-19 193,1 21 31,0-21 32,-22 0 65,22 20-289,-1-20 224,-1 19-416,1-19 0,20 0-833,0 20-2595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5:34.466"/>
    </inkml:context>
    <inkml:brush xml:id="br0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3783 9235 5893,'39'0'256,"-18"0"-160,-2 0 1,1 0 127,-1 0-32,22 0 32,-22 0-96,0 0-128,1 0-64,21 20 160,-22-20-128,0 0 64,22 0-32,-22 0 32,22 0-32,-22 0 0,1 0 96,21 0-64,-3 0-32,-18 0 0,20 0 97,-1 0-65,-18 0 96,18 19-160,-19-19 32,20 0 0,-20 0 128,-1 0-160,22 0 32,-22 0 32,22 0 64,-22 0-32,20 0-32,-20 0 0,22 0 32,-22 0 32,22 0 0,-21 21-64,18-21 0,-16 0-64,-3 0 160,20 0-64,-18 0-64,18 0 97,-20 0 31,22 0-128,-2 0 64,-18 0-32,18 0 64,1-21-64,-1 21 32,2 0 0,-2 0-64,1 0 32,-1 0 64,-20 0-64,22 0-32,-2-19 0,2 19 96,-22 0-128,20 0 64,1 0 0,-1 0-160,-17 0 256,16-20-128,3 20 0,-2 0 32,1 0 0,-1 0-64,2 0 64,-22 0-32,20 0 0,2-19 0,-3 19 0,3 0 32,-2 0 0,2 0-32,-3 0 0,3 0 32,-2 0-32,-20 0 0,22 0 0,-2 0 0,1 0 0,-20 0 0,20 0 0,-1 0 0,2 0 0,-2 0 0,1 0 0,-1 0 32,2 0-32,-2 0 0,-20 0 0,22 0 64,-3 0-64,3 0 33,-2 0-33,2 0 0,-3 0 32,3 0-32,17 0 0,-17 19 32,-2-19-64,21 0 32,-20 0 32,19 0-32,-19 0 0,-1-19 0,2 19 32,17 0 0,-18 0 32,-1 0 0,21 0-32,-19 0 32,17 0 0,-17 0-64,19 0 32,-21 0-32,21 0 0,0 0 0,-21 0 32,21 0-32,0 0 32,-2 0-32,2 0 0,-21 0 32,21 0-32,-20 0 32,19 0-32,1 0 0,-20 0 32,19 0-32,-19 0 0,20 0 0,-21 0 64,21 0-32,-21 0-32,2 0 32,17 0 0,-18 0-64,-1 0 64,21 0 0,-19 0-32,17 0 0,-17 0 0,-2 0 0,1 0 0,-1 0 64,2 0-64,-3 0 64,3 0-64,-2 0 32,2 0-64,-3 0 64,3 0-32,-2 0 0,2 0 32,-3 0-32,3 0 32,-2 0-32,1 0 0,-1 0 0,2 0 33,-2 0-1,1 0 0,18 0-32,-17 0 0,-2 0 32,2 0-32,-3 0 32,3 0-32,-2 0 0,2 0 32,-3-20-32,-18 20 0,20 0 0,-1 0 0,2 0 0,-2 0 64,1 0-64,-1 0 0,2 0 64,-2 0-64,1 0 0,-1 0 32,2 0 0,-3 0 0,3 0-32,-2 0 0,2 0 0,17 0 32,-18-21-64,-1 21 32,2 0 64,-2 0-64,1 0 0,-1 0-32,2 0 64,-2 0-32,1 0 0,-1 0 32,2 0-32,-3 0 0,3 0 0,-2 0 0,2 0 0,-3 0 32,3 0-32,-22 0 0,20 0 32,21 0-32,-19 0 0,-2 0 0,1 0 32,-1 0-32,2-20 0,17 20 32,-17 0-32,-3 0 32,3 0 0,-2 0-32,2 0 0,-3 0 0,3 0 0,-2 0 0,2 0 0,17-19 32,-18 19-32,-1 0 0,2 0 64,-2 0-32,1 0-32,-1 0 0,2-20 32,-3 20-64,3 0 32,-2 0 32,2 0-32,-3 0 0,3 0 0,-2 0 0,2 0 32,-22 0-64,20 0 32,1 0 32,-1 0-32,-18 0-32,18 0 96,2 0-64,-2 0-32,1 0 32,-1 0 0,2 0 32,-2 0-64,-20 0 64,22 0-64,-3 0 32,3 0 0,-2 0 32,2 0-32,-3 0 0,3 0-32,-2 0 32,1 0 32,19 0-32,-19 0 0,-1 0 0,2 0 0,19 0-32,-21 0 64,1 0-32,-1 0 0,2 0-32,17 0 64,-17 0-32,-3 20 0,22-20 0,-21 0 0,2 0 0,-2 0 0,21 0 0,-20 0 0,-1 0 0,21 0 0,-21 0 0,21 0 0,-19 0 0,-2 0 32,21 0-64,-22 0 32,3 19 0,-2-19 32,1 0-64,-1 0 64,2 0-64,-2 0 64,1 0-64,-1 0 64,2 0-64,-2 0 32,-20 0 32,22 0-32,-3 20 0,3-20 0,-2 0 0,2 0 32,-3 0-64,3 0 32,-2 0 32,2 0-32,-3 0-32,3 0 64,-2 0-32,1 0 0,-1 0 32,-19 0-32,20 0-32,-1 0 64,-18 0-32,18 0 0,2 0 0,-2 0 0,-20 0 0,22 0 0,-3 0 0,3 0 0,-2 0 0,-18 0 0,18 0 0,2 0 0,-3-20 0,3 20 0,-22 0 0,20 0 0,21 0 0,-21 0 0,2 0 0,-3 0 0,3 0 32,-2 0-32,2 0-32,-3 0 32,3 0 0,-22 0 32,22 0-32,-2 0-32,2 0 64,-3 0-64,3 0 32,17 0 32,-17 0-32,-2 0-32,1 0 32,-1 0 32,2 0-32,-2 0 0,1 0 0,-1 0 0,2 0 0,17 0 0,-17 0 0,-3 0 33,3 0-66,-2 0 33,1 0 33,-1 0-66,2 0 33,-2 0 0,1 0 33,-1 0-33,2 0-33,-2 0 33,1 0 33,-1 0-66,2 0 33,-22-19 33,20 19-33,2 0-33,-3 0 33,3 0 0,-2 0 33,2 0-33,-3 0-33,3 0 66,-2 0-33,1 0 0,-1 0 0,21 0 32,-21 0-64,2 0 32,-3 0 32,3 0-32,-2 0-32,21 0 32,-19-20 32,-3 20-64,3 0 64,-2 0-32,21 0 0,-21 0 0,21 0-32,-19 0 64,-3 0-32,22 0 0,-21 0-32,2 0 64,17 0-32,-17 0 0,19 0-32,-22 0 64,3 0-32,17 0 0,-17-19 0,-2 19 0,1 0 0,21 0 0,-23 0 0,1 0 0,2 0 0,19 0 0,-21 0 0,1 0 0,-1 0-32,2 0 64,17 0-32,-17 0 0,-3 0 0,22 0 0,-19 0 0,17 0 0,-17 0 0,19 0 0,-21 0 0,0 0 0,21 0 0,-20 0 0,-1 0 0,21 0 0,0 0 0,-21 0 0,21 0 0,0 0 0,-2 0 0,-17 0 0,19 0 0,-2 0 0,2 0 0,0 0 0,-2 0 0,3 0 0,-1 0 0,0 19 0,-22-19 0,23 0 0,-1 0 0,-22 0 0,22 0 0,0 0 0,-21 0 0,21 0 0,-21 0 0,21 20 0,-21-20-32,2 0 64,19 0-32,-2 0-32,2 0 32,0 0 0,-21 19 0,21-19 32,-19 0-64,17 0 32,-18 0 0,18 0 0,-17 0 32,-21 0-64,-1 20 32,22-20 0,-3 0 0,3 0 0,19 0 0,-2 21 32,2-21-64,0 0 32,1 0 32,-23 0-32,22 0-32,0 0 32,-1 0 32,1 0-64,-22 0 32,22 0-33,-19 0 66,-2 0-66,21 0 33,-21 0 0,21 0 0,-19 0-32,17 0 32,2 0 0,0 0 0,0 0 0,-21 0 0,21 0 0,-2 0 0,2 0 0,0 0 0,-21 0 0,21 0 0,-19 0 0,-3 0 0,3 0 0,-2 0 0,21 0 0,-21 0 0,1 0 0,-20 0 0,-1 0 0,2 0 0,-21 0-96,0 0 32,0 0 32,0 0 0,0 0-64,-21 0-1121,2 20-2466</inkml:trace>
  <inkml:trace contextRef="#ctx0" brushRef="#br0" timeOffset="2754.1575">14699 11301 5829,'60'0'416,"-19"0"-95,-2 0-97,1 0 32,-1-20-32,2 20-95,-2 0-1,21 0-96,-22-20 32,23 20 64,-1 0-32,-22 0-32,22-19-32,-19 19 32,17 0-32,-17 0 0,17 0 64,-17 0 0,19 0-96,-2 0 96,-17 0 1,19-20-33,-2 20 0,2 0 64,0 0 0,0 0 0,-2-20-64,22 20 0,-20 0-32,0 0-32,-2 0 0,2-20 64,0 20-64,0 0-32,-2 0 64,2 0-32,20 0 32,-20 0 0,0 0 0,-2 0-32,22 0 32,-20 0 128,19 0-127,-19 0-1,-2-20-32,22 20 64,-20 0-64,0 0 64,0 0-32,-2 0-32,22 0 64,-20 0-32,0 0 0,-2 0-32,21 0 32,-19 0-32,20-20 64,-1 20-64,-19 0 0,20 0 32,-1 0 32,-20 0 96,20 0-64,-19 0 64,20 0-64,-20 0-63,19 0-1,-19 0 0,20 0-32,-1 0 0,-21 0 0,22 0 64,-1 0-96,-19 0 64,20 0-32,-20 0 32,19 0-64,-21 0 64,22 0-32,-20 0 32,19 0-32,1 0 0,-20 0 96,19 0-96,1 0 0,-1 0 0,-21 0-64,22 0 128,-20 0-64,19 0 32,-19 0-32,20 0 32,-22 0 0,21 0 32,-19 0-64,20 0 64,-1 0-96,1 0 64,-1 0 32,1 0-64,-1 0 0,1 0 32,-1 0-32,1 0 0,-1 0 0,0 0 32,1 0-32,-1 0-32,1 0 64,-1 0 0,1 0-32,19 0 0,-20 0 32,1 0 96,-1 0-64,0 0 64,-19 0-95,20 0-1,-3 0 0,-16 0 0,37 0-32,3 0 0,-2 0 32,-20 0-32,20 0 0,-19 0 64,-1 0-64,-19 0 0,-2 20 0,2-20 32,1 0 0,18 0 64,20 0-64,0 0 32,1 0-64,-22 0 32,23 0-32,-22 0 0,1 0 0,18 0 32,-18 0-32,-1 0 0,1 0 0,19 0 32,-20 0-32,1 0-32,18 0 32,-18 0 32,-1 0-32,20 0 0,-39 0 0,39-20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34:02.85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17717 6455 5765,'-20'19'577,"20"-19"159,0 20 193,0 1-128,-19-1-353,19 19 33,0-20 63,0 22-191,-20-2-33,20 1 64,0 0-63,0-1-97,0 1-96,-21 0 96,21 20 96,0-20 33,0 18-65,0 3 128,0-2-191,0 20-33,-19-19-128,19 20 32,0-1 32,0 0-32,-20 1 96,20-1-64,0 1-31,-19-1 63,19 0-32,-21 21-32,21-1 32,-20 20-32,20-19-32,0-1-32,-19 0 0,19 0 32,0 1 0,0 19 32,-20 0-31,20-20 95,0 21 0,0-1-32,-19-20 0,19 20-32,0-19-32,0 19-32,-21 0 64,21 0-64,0 1 96,-20-22 1,20 23-1,-19-2 0,19-20 0,-19 20 0,19 20 64,-22-20 0,3 0-31,19 20-33,-19-20-32,-1 0 32,-1 0-32,21 0-96,-20 1 64,20-1-32,0 0 160,-19-19-544,19-2 416,0 22 256,0-21-416,-19-19 385,19-21-97,0 1-288,0-1 256,0 20-32,0 1-224,0 20 416,0-21-448,0 0 608,0-19-672,0 20 320,0-21 353,-22 1-769,22-1 608,-19-19-96,19 1-416,-19-3 160,19 2-833,0-20-865,-20 1-2530</inkml:trace>
  <inkml:trace contextRef="#ctx0" brushRef="#br0" timeOffset="3768.2155">17955 6713 7527,'0'-20'1986,"0"20"-97,0 0-223,0 0-417,0 0-32,21 0 0,-1 0-96,-1 0-320,0 0-320,22 0-1,-22 0-224,22 0-128,-22 0-31,1 0-33,21 0 32,-22 0-513,0 0 33,1 0-641,-20 0-320,19 0-673,-19 0-801,0 0-1089</inkml:trace>
  <inkml:trace contextRef="#ctx0" brushRef="#br0" timeOffset="3970.227">18193 6852 6566,'-19'59'1441,"19"-38"-576,-20-2-481,20 2-95,-19 18-225,19-20 32,0 2-288,-21-1-449,1 0-1153</inkml:trace>
  <inkml:trace contextRef="#ctx0" brushRef="#br0" timeOffset="4165.2382">17897 7269 8071,'-22'20'1794,"3"0"0,19-20-257,19 20-128,-19-20 33,22 0-321,16 19-385,-18-19-415,21 0-193,-3 0-64,-16 0-352,-3-19-609,0 19-1025,1 0-1922</inkml:trace>
  <inkml:trace contextRef="#ctx0" brushRef="#br0" timeOffset="5574.3188">17955 6753 5829,'0'0'1121,"0"0"-128,0 0 32,0 0-288,0 0 192,21 0 288,-1 0-128,-1 0-256,0 0-289,22 0-31,-22 0 31,22 0-192,-2 0-63,-20 0-161,22 0-64,-22-20-192,1 20-481,-1 0-672,-19 0-1281,21 0-1666</inkml:trace>
  <inkml:trace contextRef="#ctx0" brushRef="#br0" timeOffset="6218.3556">18154 6753 5733,'0'0'737,"0"0"63,0 20-31,0-20-64,0 0 64,0 19-129,-19-19-95,19 20 31,0-20-95,0 20-33,0 0-32,-21 0 129,21-20-1,0 20-95,0-1-65,0 2-63,-20-2-65,20 2-32,0-2-64,0 1 32,-19-1-64,19 2-31,0-1 31,0 0-64,0-1 32,0 1-32,0 0-32,0 0 96,0 0 32,-19-20-32,19 20 97,0-1-129,0-19 0,0 20 0,0 0 0,0-20-128,0 20 64,0-20 0,-22 20 32,22-20-32,0 20 32,0-20-96,0 0-160,0 0-609,0 0-736,0-20-1762</inkml:trace>
  <inkml:trace contextRef="#ctx0" brushRef="#br0" timeOffset="6531.3735">17837 7348 6950,'0'21'1570,"0"-21"-706,0 0 1379,19 0-290,0 0-31,3 0-641,16 0-448,3 0-288,-2-21-161,2 21-320,-3 0 64,3-19-512,-22 19-993,1-20-1538,-1 20-3780</inkml:trace>
  <inkml:trace contextRef="#ctx0" brushRef="#br0" timeOffset="7099.406">18769 6733 9384,'21'0'1762,"-21"0"-641,0 0 1025,-21 0-769,21 0-480,-20 0-352,1 0-449,0 0-64,-3 0 32,3 0-32,0 0 32,-22 0-96,22 0 64,-1 0 32,20 0-128,-19 0 64,-3 0-96,22 0 0,0 20 0,0-20 128,-19 39 0,19-19 96,0 20 96,0 19 64,-19 2-95,19-3-97,-20 3-64,-1-2 96,21-19 32,0-1 0,0-19-288,0 0 160,0 0-128,-19-20-705,19 0-672,0 0-1090,0 0-1152</inkml:trace>
  <inkml:trace contextRef="#ctx0" brushRef="#br0" timeOffset="7273.416">18292 7130 10025,'0'0'1217,"21"0"1762,-1 0-545,-1 0-864,22 0-481,-2 0-417,1 20-383,-1-20-161,21 0-192,-21 0-1570,-18 0-5220</inkml:trace>
  <inkml:trace contextRef="#ctx0" brushRef="#br0" timeOffset="10744.6145">20021 6713 5925,'0'-40'1954,"0"40"-737,0 0 833,0-19-416,0 19-321,0 19-673,0 1 161,0 0 0,0 0-96,-22 20-129,3-1-159,19 1-97,-19 19-96,-1-19-96,-1 0-64,2-1-96,19 2 32,-20-2 0,20-19 64,0 0-448,0-20-417,0 0-416,0 0-224,0 0-385,20-20-1665</inkml:trace>
  <inkml:trace contextRef="#ctx0" brushRef="#br0" timeOffset="10986.6284">20259 6634 10634,'19'0'1025,"-19"20"-801,0-1 1345,0 1 257,-19 40-321,-2-21-255,1 21-674,1-1-384,0 2 97,-3-3-65,3-17-224,19-2 32,-19-19 64,19 20-256,0-40-449,-20 20-384,20-20-800,0 0-1218,-21 0-3139</inkml:trace>
  <inkml:trace contextRef="#ctx0" brushRef="#br0" timeOffset="11152.6378">19901 7051 10217,'-20'-21'577,"20"21"1537,0 0 192,20 0-1057,-1-19-384,2 19-321,-1 0-255,18 0-129,3 0-96,-22 0-96,22 19-481,-21-19-1056,18 21-2211</inkml:trace>
  <inkml:trace contextRef="#ctx0" brushRef="#br0" timeOffset="11528.6594">20397 7051 8295,'0'-21'1185,"0"21"1506,0 0-833,0 21-769,-20-1-32,20 0-128,-19-1-97,0 21-255,-3 0 224,22-1-129,-19 21-223,19-20-193,-20-21-288,20 21 160,20-20-512,-1 0-353,3-20-608,-3 0-833,0 0-1570</inkml:trace>
  <inkml:trace contextRef="#ctx0" brushRef="#br0" timeOffset="11706.6695">20259 7289 8423,'-21'-20'2627,"1"20"-257,20 0 737,0 0-1633,0 0-930,0 0-352,20 0-96,1 0 193,-2 0-642,20 0-1184,2 0-2595</inkml:trace>
  <inkml:trace contextRef="#ctx0" brushRef="#br0" timeOffset="12045.6889">20654 6932 11210,'0'0'2050,"0"0"-1025,22 0 1537,16 0-960,3 0-385,-2-21-96,21 21-640,0 0-97,-21 0-192,21 0 96,-21-19-416,1 19 128,-1 0-704,-19 0-161,1 0-1025,-21 0-1057,0 0-3267</inkml:trace>
  <inkml:trace contextRef="#ctx0" brushRef="#br0" timeOffset="12246.7004">20775 7030 11883,'-20'21'2018,"20"-21"-1634,20 0 1250,-20 0-161,38 0-384,-16 0-416,16 0-161,3 0-512,-2 0 224,2-21-608,-3 21-513,-18 0-768,20 0-1699</inkml:trace>
  <inkml:trace contextRef="#ctx0" brushRef="#br0" timeOffset="12537.7171">21191 6693 11338,'-19'20'385,"-2"0"1184,1 0 673,1 19-608,-1 1-161,1 0-480,-22-1-192,3 22 0,16-22-289,-17 1-224,20-20-192,-2 0 65,21-1-322,-20 1-799,20-20-1315,0 0-2401</inkml:trace>
  <inkml:trace contextRef="#ctx0" brushRef="#br0" timeOffset="14062.8043">21707 6593 9513,'0'0'544,"0"0"-384,0 0 1314,0 21 255,0-1-448,0 19-192,-20 21-288,20-20-64,-19 19-225,-22 1-287,22 20-65,-20-22-96,18 3-32,1-2 0,1-19-32,0-20-32,19-1-64,0 1-289,0-20-415,0 0-514,0 0-159,0-20-289,19 1-960</inkml:trace>
  <inkml:trace contextRef="#ctx0" brushRef="#br0" timeOffset="14302.818">21986 6654 8648,'39'0'832,"-39"0"-383,0 19 1761,0 21-128,-20 0-577,1-1-287,-3 21-546,-16-1-287,-3 2-65,2 18-160,20-39-128,-1 19-32,-1-19 0,2-20 32,-1-1-224,20 1-545,0-20-576,0 0-1057,0 0-897</inkml:trace>
  <inkml:trace contextRef="#ctx0" brushRef="#br0" timeOffset="14474.8279">21569 6991 10025,'0'0'705,"0"0"832,19 0 801,1 0-1024,-1 0-482,22 0-543,19 0-129,-21 0-128,1 0-481,-1 0-1601,0 0-3138</inkml:trace>
  <inkml:trace contextRef="#ctx0" brushRef="#br0" timeOffset="14723.8421">22244 6535 14317,'0'0'320,"0"0"-192,0 19 1378,-20 1-353,20-1-480,-21 2-481,21 19-160,-20-21-384,20 1-1346,0 20-2850</inkml:trace>
  <inkml:trace contextRef="#ctx0" brushRef="#br0" timeOffset="15183.8684">22104 7229 7847,'0'-19'1217,"0"-1"577,0 20 1056,0 0-1344,19 0-673,-19 20 160,-19-1-193,19 1-127,0 20-321,0-20-95,0 19-97,-19-18-128,19-2 64,0 21-64,-20-40 32,20 20 32,0-20 256,0 0 33,0-20-321,20 0 64,-20 0-192,19 1 320,0-2-288,3-18 224,-3 39-192,0-20 64,1 0-32,1 20 161,-21 0-225,20-20-193,-1 20-543,0 0-1122,3 0-3427</inkml:trace>
  <inkml:trace contextRef="#ctx0" brushRef="#br0" timeOffset="15714.8988">23375 7110 12203,'-21'-19'513,"21"-1"2209,0 0-896,-19-1-673,19 2-673,19-1-63,-19-20-321,41 21 96,-22 19 0,22-21-256,-22 21 288,20 0-288,-18 0 160,-1 21 1,-20-2-33,0 21 0,0-20 32,-20 20 352,-1-20 33,1 0-321,-18-1 32,16-19-96,-16 20 96,18-20-224,-1 0-352,21-20-417,0 20-800,0 0-1090,0-19-2626</inkml:trace>
  <inkml:trace contextRef="#ctx0" brushRef="#br0" timeOffset="16045.9177">23732 6872 10537,'19'0'417,"3"0"1248,-22 20 385,0-1-576,0 2-289,0-2-512,0 21-449,-22-20-192,22 20 32,0-20-64,0 0 0,-19-1 192,19 1 0,-20-20 225,20 0-193,0 0 32,0 0-320,-19-20 224,19 20 0,0-19 0,19-1 97,-19 0-1,20 20 96,-1-21-128,22 21-224,-22-19-32,22 19-160,-22 0-1057,20 0-1666,-18 0-4612</inkml:trace>
  <inkml:trace contextRef="#ctx0" brushRef="#br0" timeOffset="18489.0575">19802 7924 9352,'-20'0'257,"20"0"1120,-21 20 513,21 0-481,-19 20 32,19 0-640,-20-1-288,20 1 95,-19 0-127,19-1-289,-19 1-64,19-20-32,0 20 0,-22-40-32,22 0 160,0 19-127,0-19 223,0-19-64,0 19-32,22-40-352,-22 20 32,0-20 128,19 1-32,0-1-32,1 0 0,-1 1 32,2-1-64,-21 20 128,20 20-160,-20-20 128,19 20 160,-19 0-64,19 20-64,-19 0 129,0 0-65,0 0-64,22 19 0,-22-19-32,0 0 0,0 20-64,0-40-256,0 20-449,0-20-320,19 0-705,-19 0-864,20 0-898</inkml:trace>
  <inkml:trace contextRef="#ctx0" brushRef="#br0" timeOffset="18698.0694">20139 7944 8359,'0'-20'1570,"0"40"128,0-20 736,-19 20-961,-1 0-288,-1 20-416,1-20-288,1-1-65,19 21-192,-19-20-160,-3 0-128,22-20-416,0 20-705,0-20-1410,0 0-1985</inkml:trace>
  <inkml:trace contextRef="#ctx0" brushRef="#br0" timeOffset="18889.0803">20158 7944 8680,'0'20'1057,"0"0"1089,0 20 96,-19-20-961,19 19-64,-19-19-416,19 20-513,0 0-64,0 0-159,0-21-65,0 21-161,-20-20-639,20-1-1314,0 2-2275</inkml:trace>
  <inkml:trace contextRef="#ctx0" brushRef="#br0" timeOffset="19181.097">20339 8163 8584,'19'0'2402,"-19"0"-1665,0 20 1729,-19-1-512,19 2-577,-22 18-288,3 1-64,19 19-192,-20-19-96,1 0-65,19-1-640,0-19 32,0 20-64,0-20-32,19-20-64,1 20-384,-1-20-449,3 0-416,-3 0-577,0 0-2210,1 0-3171</inkml:trace>
  <inkml:trace contextRef="#ctx0" brushRef="#br0" timeOffset="19355.107">20218 8421 9288,'-38'0'2563,"16"0"-385,22 0 865,0 0-1794,0 0-801,22-20 1,-3 20-193,20 0-192,1 0-192,-1 0-865,2 0-1409,-2 0-3492</inkml:trace>
  <inkml:trace contextRef="#ctx0" brushRef="#br0" timeOffset="19666.1248">20676 8163 10537,'-22'0'3364,"22"0"-1955,22 0 705,-22 0-641,38 0-352,3 0-320,-2 0-352,21 0-193,0 0-192,-2 0 32,-17 0-224,-2 0-256,1 0-609,-20 0-449,-1 0-1665,-19 0-2594</inkml:trace>
  <inkml:trace contextRef="#ctx0" brushRef="#br0" timeOffset="19872.1366">20695 8282 11627,'0'20'512,"0"-20"2659,0 0-1057,19 0-673,22 0-512,-2 0-512,2 0-225,17 0 96,-18-20-416,-1 20 64,2 0-417,-22 0-191,1 0-1058,1 0-1153,-21-20-2241</inkml:trace>
  <inkml:trace contextRef="#ctx0" brushRef="#br0" timeOffset="20131.1514">21151 7944 12331,'0'0'929,"-20"20"673,1 0 544,-1 20-481,1-1-255,-22 21-129,3 0-32,-3-1-288,2 1-64,-2-1-385,3-19-320,16 0-192,3-20 96,19-20-512,0 0-1057,0 0-449,0 0-1409,0-20-4421</inkml:trace>
  <inkml:trace contextRef="#ctx0" brushRef="#br0" timeOffset="22517.2879">21588 8004 12972,'0'0'320,"0"0"1762,0 0-384,0 20-834,-19 19 1,-2-19 32,21 40-352,-20-20 95,1 0-63,0 19-321,19-20-320,-22 1 256,22-20-160,0 20-160,0-40 160,0 20 32,0-20 96,0-20 193,0 20-97,0-20-256,0-20 0,0 21 128,0-21-256,0 0 32,0-20 0,22 21-64,-3-1 224,-19 0-257,19 20 97,1 1 0,-20-1 0,21 20 64,-21 0 96,19 20 192,1-1-288,-20 1 96,19 20 1,3-20-33,-3 20-32,-19-21-32,19 21-353,-19-40-384,20 20-416,-20-20-416,21 20-1218,-2-20-1601</inkml:trace>
  <inkml:trace contextRef="#ctx0" brushRef="#br0" timeOffset="22761.3018">22005 8044 8968,'20'0'3043,"-20"19"-1730,-20-19 865,1 20-576,-3 0-385,-16 20-128,-3-20-513,22 0 225,-20 20-128,19-21-385,-1-19-448,2 20 192,19-20-128,0 0-353,0 0-736,0 0-192,19 0-224,2-20-578,-1 1-607,-1-2 159,1 2 289</inkml:trace>
  <inkml:trace contextRef="#ctx0" brushRef="#br0" timeOffset="22882.3087">21926 8163 6374,'19'0'2690,"-19"20"97,0-1-609,0 2-673,0-2-352,0 21-320,0-20-224,-19-1-193,19 2-352,0-2-64,19 1-96,-19-20-801,19 20-768,-19-20-2307</inkml:trace>
  <inkml:trace contextRef="#ctx0" brushRef="#br0" timeOffset="23112.3219">22244 7865 14285,'0'0'1153,"0"20"-1249,0 0 1089,-20-1 608,20 21-736,-21 0-160,21-20-737,0 0 192,0-1-576,0 1-833,0 0-1858,0 0-2947</inkml:trace>
  <inkml:trace contextRef="#ctx0" brushRef="#br0" timeOffset="23560.3475">22203 8361 10730,'21'0'512,"-21"0"1026,0 0 383,0 20-383,0 0-353,0 0-192,0 0-352,0 0-129,0 19-128,0-19 1,0 0-289,-21 0-160,21 0 160,0-1 0,0-19 192,0-19 33,0 19-450,21-20 226,-21 0-33,20 0 32,-20-20-224,19 21 224,0-1-32,3 0 160,-3 20-352,0-20 256,22 0-320,-2 20-961,-20 0-2211</inkml:trace>
  <inkml:trace contextRef="#ctx0" brushRef="#br0" timeOffset="24037.3748">23274 8480 11370,'0'-39'577,"0"19"1569,22 0-801,-22 0-544,19 0 0,1 1-321,-1-2-160,2 2 161,-1 19-225,-20 0 289,19 19-417,0 2 224,-19-2-64,0 1 33,-19 20-257,19-20 224,-19 0-128,-1-1 0,-1 1 193,2-20-417,-1 20 160,-21-20-289,22-20-159,0 20-481,19-20-544,0 20-1442,19-19-1633</inkml:trace>
  <inkml:trace contextRef="#ctx0" brushRef="#br0" timeOffset="24412.3963">23652 8282 11210,'20'0'384,"-20"0"1250,21 0 160,-21 0-385,0 20-160,0-20-416,0 19-481,0 21-95,0-20 31,0 0-256,0 0 96,-21 0 256,21 0 129,0-20 127,0 0-191,0 0-1,0 0-352,0-20 129,0 20-33,0-20-64,21 0 128,-2 0-288,1 0 160,-1 20-64,22-19 0,-22 19-96,22-21 32,-22 21-192,20 0-641,-18 0-1120,18 0-1667</inkml:trace>
  <inkml:trace contextRef="#ctx0" brushRef="#br0" timeOffset="25685.4691">19980 9076 9833,'19'-20'608,"-19"20"834,0 0 864,0 0-1121,0 20 288,0 1-576,0-2-224,0 20-193,0 22 33,0-22-129,0 1-95,0 0-257,0-19 32,0 16 128,0-16-320,-19-21 64,19 20-513,0-20-512,19 0-577,-19 0-319,0 0-1507</inkml:trace>
  <inkml:trace contextRef="#ctx0" brushRef="#br0" timeOffset="26046.4897">20021 9076 9128,'0'-20'385,"0"20"415,19-20 1346,0 20-961,22 0 1,-21 0-226,18 0-31,3 20-128,-22 0-288,1 1-129,-20-2 0,21 1 129,-21 19 63,-21-18 97,1-1 0,1-20-449,0 19-32,-22-19-96,22 20 0,-22-20-96,41-20-224,-20 20-513,20 0-480,0 0-1121,0-19-1954</inkml:trace>
  <inkml:trace contextRef="#ctx0" brushRef="#br0" timeOffset="26275.5028">20437 9136 13805,'0'19'352,"0"1"160,-21 1 1282,21-1-385,0-1-416,-19 1-352,19 20-609,0-20-32,0 0-352,0 1-898,0-3-1056,0 1-288,0-19-1058</inkml:trace>
  <inkml:trace contextRef="#ctx0" brushRef="#br0" timeOffset="26698.527">20416 9155 6566,'21'-39'2402,"-1"20"-576,-1-2-449,0 21-96,3-20 0,-3 20-127,1 0-322,-1 20-127,2-20-128,-1 21-257,-20-2-32,19 1 0,-19-1-159,0-19 159,-19 20 192,-1 1-384,-1-21 97,2 0-1,-1 20-32,1-20-32,19 0 0,0 0 96,0 0-448,0 0 64,0 0-128,19 0 160,1 19 128,-1-19 128,2 39-288,-1-18 352,-1-1-352,-19 0 224,0 1-160,0-3 576,-19 1 97,-1 2-97,-1-21-256,-18 20 129,20-20-289,-22 0 32,22 0-128,-1 0 32,-1-20-609,21 20-320,0 0-736,0 0-1314,21-21-2659</inkml:trace>
  <inkml:trace contextRef="#ctx0" brushRef="#br0" timeOffset="26984.5434">20813 9274 11274,'22'0'3684,"-3"0"-2980,0 0 1859,22 0-1090,-2-19-416,2 19-608,-3 0-129,22 0-96,-21-20-288,2 20 160,-2 0-192,1 0-673,-20 0-352,-1 0-1089,-19 20-1794</inkml:trace>
  <inkml:trace contextRef="#ctx0" brushRef="#br0" timeOffset="27187.555">20873 9374 10537,'-19'0'2467,"38"0"-1666,1 0 1441,1 0-929,18 0-448,2 0-481,-3 0-64,3 0-223,-2-18-1,-20 18-160,22 0-545,-22 0-512,1 0-865,-1 0-1986</inkml:trace>
  <inkml:trace contextRef="#ctx0" brushRef="#br0" timeOffset="27445.5697">21331 9056 11659,'-41'20'480,"22"1"2114,-1-2-736,-1 20-416,2-19-353,-20 21-257,18-2-95,-18 1-353,19 0-31,-20-1-321,1-20-32,20 22-192,-22-21-993,21 1-1858,1-3-7271</inkml:trace>
  <inkml:trace contextRef="#ctx0" brushRef="#br0" timeOffset="27918.5968">21588 9216 9384,'0'-20'385,"0"20"287,0 20 1763,0-1-578,-19 1-543,19 20-65,-21-20-512,21 21-257,0-4-288,0-16 96,-20-1-384,20 21 96,0-41-320,0 18-256,0-18-962,20 0-896,-20 0-1762</inkml:trace>
  <inkml:trace contextRef="#ctx0" brushRef="#br0" timeOffset="28198.6128">21627 9136 6726,'41'-39'2146,"-22"18"-224,1 21 192,1 0-609,18 21-288,-20-21-192,2 39-224,-1-20-224,-20 1-33,0 21-63,0-22 95,-20 20 161,-1-18 32,-18-21-321,20 20-192,-22-20-192,22 0 160,0 0-256,-3 0-32,3 0-224,-1 0-385,20-20-864,20 20-1346,-20 0-2722</inkml:trace>
  <inkml:trace contextRef="#ctx0" brushRef="#br0" timeOffset="28453.6274">22065 9155 15694,'0'20'-256,"0"1"544,-21 18 1090,2-19-97,19 20-384,-20-20-577,20 21-160,-19-4-160,-3-16 96,22 19-736,-19-19-545,19-21-1026,0 18-2049</inkml:trace>
  <inkml:trace contextRef="#ctx0" brushRef="#br0" timeOffset="28894.6526">22005 9255 6245,'0'-59'1506,"20"38"-353,-20 1 897,19 1-224,2-1-193,-1 1-288,-1 19-384,22 0-192,-3 0-128,-18 0-97,21 19-288,-22 1 1,0-1 31,-19 1-128,0-20-224,0 21 224,-19-1 96,0-1-320,-22 1 96,2-20 0,20 19-32,-22-19 0,22 0 193,-1 0-354,-1 0 258,21 0-322,0 0 33,0 21-160,0-21 512,21 20 0,-1 0-192,-1 1-96,0 16 160,3-16 0,-22 19 96,19-19-128,-19 16 192,0-16 193,-19-21 287,-3 20-191,3-20-161,0 0-320,-1 0 96,-20 0 32,20-20-448,1 20-385,-3-21-288,22 2-832,0 19-1282,0-18-3011</inkml:trace>
  <inkml:trace contextRef="#ctx0" brushRef="#br0" timeOffset="29180.669">22501 9056 16559,'0'0'128,"0"20"641,0-20 993,0 21-97,0-2-512,-19 1-256,19-1-609,0 1-159,-20 1-1,20-1-256,0-1-609,0 1-833,0-20-1569,0 0-4292</inkml:trace>
  <inkml:trace contextRef="#ctx0" brushRef="#br0" timeOffset="30881.7663">19862 6416 6918,'0'-21'545,"0"21"576,-22 0-321,22 0-383,-19 0 352,0 0 223,19 0-383,-20 0-161,-1 0 1,2 0-97,19 0-256,-20 21 96,1-21-192,0 0 0,-3 0 0,22 19 0,-19 1 0,-1-20 0,20 19 65,-19 1 31,19 1 64,0-1-64,-21 19 32,21-20 0,0 2 32,0 19 0,-20-21-63,20 21 63,0-20 0,-19 20 64,19-1-32,0-19-32,-19 20-32,19-1 97,0 1 31,-22 0-64,22-1-32,0 2 97,0-2-193,0 1 0,-19 0 96,19-1-96,0 1 0,0 0 32,0-20 0,-19 20 0,19-1 0,0 1 64,0 0-96,-20-1 1,20 1-33,0 0 64,0-1-32,-21 1 0,21-20 32,0 20 0,0-1 32,-20-19-96,20 20-32,0-20 128,-19 20 32,19-21 97,0 21-225,0-20 128,-19 20-192,19-20 32,0 19 0,0 1 192,-22 0-320,22-1 160,0-18-32,-19 18 192,19 1-192,0-21 96,0 2-224,-19 18 160,19-19-32,0 0 96,0 20 64,0-21-320,-20 21 160,20-20 32,0 20-32,0-21-32,-21 21 32,21-19 192,0 18-320,0-20 288,0 21-288,0-19 128,0-2 0,-19 21 64,19-20-32,0 0-64,0 0 0,0 19 192,0-19-288,0 0 288,0 20-288,0-21 128,0 1 193,0 0-290,0 1 65,0-2 64,-20 1-32,20-1 0,0 1 97,0 1-194,0-1 129,0-1-64,-19 1-160,19-1 384,0 2-160,0-1-96,0 0 96,-22 1 97,22-3-322,0 22 225,0-20 64,0 0-128,-19 1 0,19 16 129,0-16-162,0-1 65,-19 1 65,19-3-65,0 2-33,0 1 66,0-2 127,-20 1-256,20-20 256,0 21-256,0-21 64,0 18 224,20-18-192,-20 0 544,19 0-223,0 0 255,-19 0-288,22 0 129,-3 0 63,-19 0-127,20 0-129,-1 21-64,-19-21-160,21 0-288,-1 0-1506,18-21-1889</inkml:trace>
  <inkml:trace contextRef="#ctx0" brushRef="#br0" timeOffset="32665.8683">24168 6634 6886,'0'0'0,"0"0"384,21 0 802,-21-20 31,20 20 0,-1 0-32,-19 0-288,41 0-161,-22 0-191,0 0-65,1 0-95,-20 0 31,21 20-224,-2-20 33,-19 0 31,20 20-64,-20-1-64,19-19 0,-19 20 129,0 0-129,22 0 128,-22 0-32,0 19-32,0-19 32,0 20-31,0 0-161,0 0 64,0 0-96,0-1 0,0 1 32,0 19 64,0-19-64,0 0 64,0-1 0,0 1 32,0 0 32,0 20-31,0-21-129,0 21 64,0-21 32,-22 21-96,22-20 32,-19 19 160,-1-19-192,20 20-128,-19-21 128,19 1 96,-21 0-96,21-20 64,0 19 256,0 1-288,-20-20 128,20 20-160,0-1 32,-19 1 65,19 0-130,0-1 66,0 1-33,-19 0 96,19 20-160,-22-21 64,22 1 0,-19 0 0,19-21 0,-19 21-32,19 0 128,-20-1-96,20-19 0,-21 21 0,21-2 0,-20 1-32,20 0 64,-19-1 128,0 1-384,-3 19 384,22-19-352,-19 0 127,19 19 226,-19-18-161,19-2-32,0-20 64,0 22-128,-20-21 288,20-1-256,0 1 64,20-1 128,-20 2 0,0-1 32,0 0-320,0 19 160,-20-20 0,20 2 0,0 19-32,0-19 0,-21-3 32,21 1 32,0 2 96,0-1-224,0 1 352,0-3-416,0 2 288,0 1-256,0-21 128,0 19 128,0 1-128,0-20 32,0 21-64,0-3 32,0 3 0,-19-21 128,19 20-256,0 0 320,0-20-96,-20 20-160,20-20 160,0 19-96,0-19 289,0 19-321,0-19 32,-19 0 0,19 21 96,0-21 64,-20 0-320,-1 0 256,2 0 0,-1 20-192,1-20 96,-22 0-32,22 0-321,0 0-864,-3 0-2594</inkml:trace>
  <inkml:trace contextRef="#ctx0" brushRef="#br0" timeOffset="33505.9164">17856 10407 9288,'-60'20'737,"41"-20"576,19 0 1154,0 21-450,0-21-319,0 0 0,40 0-641,-1 19-64,21-19-513,20 20-96,-1-20 1,0 0-1,1 0-352,-22 20 224,22-20-352,-1 0 96,-19 0 0,0 0 193,-21 0-546,2 0 129,-22 0-577,-19 0-128,0 0-256,0 19 32,-19-19-416,-1 21-641,-20-21-609,1 20-961</inkml:trace>
  <inkml:trace contextRef="#ctx0" brushRef="#br0" timeOffset="33743.93">17875 10606 11178,'-58'20'1890,"37"-20"-1506,21 0 1538,0 0-32,21 19 256,18-19-705,21 0-736,20 21-129,-1-21 97,0 0-289,1 0 129,-1 0-417,1 20 192,-1-20-416,-21 0-160,3 0-257,-21 19-191,-1-19-513,-20 0-737,3 0-577,-22-19-1825</inkml:trace>
  <inkml:trace contextRef="#ctx0" brushRef="#br0" timeOffset="34044.9472">18412 10348 15086,'-19'-19'544,"19"19"-768,19 19 961,20-19 384,2 19 288,-3 2-320,3-2-576,19 22 191,-21-22-415,2 21 63,-3 0 0,-18-1-192,1 1 129,-21 0 223,0-20-320,-21 19 449,-18 1-353,-2 0 97,-38-20 159,21 19-448,-22-18 0,-20-2-288,20 21 96,22-21-705,-2-19-384,40 20-833,1 1-3395</inkml:trace>
  <inkml:trace contextRef="#ctx0" brushRef="#br0" timeOffset="40473.3149">19684 10626 5733,'0'-20'1153,"0"20"1345,0 0-640,0 0-673,0 20 193,0-20-129,0 19-256,0 22-385,0-22-127,0 1-257,0 20-96,0 0-64,0-20-96,0 19-288,0-18-321,0-2-63,0-19 287,0 0 321,0 0 64,0-19 0,0-2 64,0 1-32,19 20 32,-19-19-64,0-1 64,0 0-64,19 20 64,-19 0 64,20 0 96,-1 20 0,-19-20 97,21 20-33,-1-20 0,-1 0 65,0 0-97,22-20 32,-21 0-96,-1 0-32,2 0-96,-1 0 64,-20 0-96,19 1-32,0 19-256,-19-20-513,22 20-576,-22 0-865,19 0-1089</inkml:trace>
  <inkml:trace contextRef="#ctx0" brushRef="#br0" timeOffset="40876.3379">20100 10805 6950,'0'0'993,"0"0"1634,20 0-994,-20 20-512,0-20-512,19 0-321,0 0-64,3 0-128,-22 0 64,19 0-63,0-20-1,-19 20 0,20-20 32,-20 20-32,0-20 128,0 20 64,0-20-95,-20 20 95,20-20-32,-19 20 0,0-20 129,19 20-1,-22 0 161,3 0 31,0 0-63,-1 20 159,20 0-319,-21 0 63,21 0-192,0 0-128,0 0 32,21-1-320,-1 1-320,18 1-994,22-2-1280</inkml:trace>
  <inkml:trace contextRef="#ctx0" brushRef="#br0" timeOffset="41524.375">21112 10467 9256,'0'-19'353,"0"19"2241,0 19-928,0 1-321,0 19-224,-20 2-352,20-2-161,-19 0-127,-2 2-257,21-2-160,-20 1-32,20 0-32,-19-20 0,19-1 0,0-19-32,0 0 32,0 0 32,19-19-32,1-21-32,-20 20 0,21 0 0,-2-20-64,1 21-64,-1-1 64,1-1 0,1 21 96,-21 0 0,0 21 32,0-1 0,0 19 96,0-19-32,0 20-32,0-20 0,0 19-32,0-19-32,-21 1 0,21-21-96,0 19-289,0-19-1024,21 0-961,-21 0-1250</inkml:trace>
  <inkml:trace contextRef="#ctx0" brushRef="#br0" timeOffset="41948.3993">21430 10686 8167,'0'0'801,"0"0"961,-20 0 704,-1 0-832,21 19-129,-19 1-192,-20 20-416,39 0-64,-22-20-321,3-1-31,19 1-385,0 1-192,0-21 256,0 0-288,19 0 96,3 0-224,-3-21-225,1 1-95,-1 20 63,2-19 97,-1-1 95,-20 0 97,19 0 96,-19 0 64,0 0 0,19 20 64,-19-20 96,0 20 64,0 0 96,0 0 161,0 20 31,0 0-127,0 0 159,0 0-384,-19 0 160,19 0-64,0-1-288,0 1 96,0 1-352,0-21-481,0 19-480,0-19-1121,0 0-1826</inkml:trace>
  <inkml:trace contextRef="#ctx0" brushRef="#br0" timeOffset="42223.415">21608 10705 8263,'19'20'1250,"-19"-20"383,-19 20 641,19 20-608,0-20-225,0 19-416,0-19-512,0 1-193,0-2-192,0 1 0,0-20 64,19 0 481,-19-20-289,22 20-352,-3-40 225,0 20-386,1 1 162,1-1-33,18 0 0,-20 0-545,2 0-352,18 0-1121,-19 0-1729,-1 20-3012</inkml:trace>
  <inkml:trace contextRef="#ctx0" brushRef="#br0" timeOffset="42582.4355">21885 10864 9480,'0'0'-64,"0"0"1314,21 0-161,-21 0-257,20 0-159,-1 0-417,22 0-128,-22-20 1,1 20-65,-1 0 0,2-19 32,-1 19 32,-20-20 160,19 0 289,-19 20-65,0-20-95,0 0 159,-19 0 65,19 20-33,-20 0 33,20-20-97,-21 20 1,2 20 192,-1-20-257,1 20 161,-3 0 224,3 20-513,0-20-96,-1-1-192,20 22-64,20-22-224,18 1-769,23 0-1441,-1-20-4068</inkml:trace>
  <inkml:trace contextRef="#ctx0" brushRef="#br0" timeOffset="43305.4769">23057 10844 10730,'20'-19'192,"-20"-1"865,0 0 448,0 20-544,0 0 288,-20 0-384,-20 0-96,20 20-64,-18 0 63,-3-1-159,2 22 64,18-22-129,1 1-320,20 0-192,0-1-32,20 1 64,1-20-32,18 0 0,2 0-32,-3-20-608,3 1-1,17-1 65,-36 0-33,-3 1 225,20-2-129,-39 21 65,0-20 128,21 20 288,-21 0 0,-21 0 96,1 0 128,1 20 289,-22-20 191,22 40-159,19-20 95,-20 0-63,20 19-193,0-18-160,20-2-192,-1 1 129,22-20-738,19 20-928,-21-20-1506</inkml:trace>
  <inkml:trace contextRef="#ctx0" brushRef="#br0" timeOffset="43964.5146">19503 11480 6982,'-19'-20'449,"0"20"1344,-1 0 545,-1 20-704,1-20 288,-18 40-321,16-21-287,3 21-129,0 0-481,-1-20-63,-1 20-161,21-1-287,0-19-161,21 0-96,-1-20-33,18 20-511,3-20-769,-2 0-1666,21 0-3299</inkml:trace>
  <inkml:trace contextRef="#ctx0" brushRef="#br0" timeOffset="44277.5325">19703 11658 11210,'-19'-19'1313,"-3"-1"-1152,22-20 1184,0 21-705,22-2 321,-3 2 64,20-1-256,-20 0-160,2 20-321,-1 0-128,-1 0-32,0 20 64,-19 0 33,0-1 191,0 2-160,-19-2-128,0 21 257,-22-20-33,22-1-128,-20-19 32,-2 21-320,22-21 257,-1 0-290,1 0-415,-2 0-545,21 0-352,21-21-866,-2 2-1344,1 19-2403</inkml:trace>
  <inkml:trace contextRef="#ctx0" brushRef="#br0" timeOffset="44549.548">20139 11202 11338,'19'0'64,"-19"0"1121,-19 20 129,0 19 127,19 1 64,-20 0-223,-1-1-642,1 22-159,-18-22-193,16 20-160,3 1-96,19-20 0,-19 0 160,19-1-416,0-19 192,0-20-416,0 20-385,19-20-288,-19-20-481,19 0-864,3 0-929</inkml:trace>
  <inkml:trace contextRef="#ctx0" brushRef="#br0" timeOffset="44793.562">20278 11182 10666,'20'0'1409,"-20"0"-224,0 20 641,-20 20-289,20-1-416,-19 1 0,-2 19-480,1-19-161,1 20-31,-22-1-225,22-19-160,0 0 96,19-1 32,-20-18-352,20-2 128,0 1-576,0 0-577,20-20-929,-1 0-1634,-19 0-3299</inkml:trace>
  <inkml:trace contextRef="#ctx0" brushRef="#br0" timeOffset="44966.5719">20358 11520 13484,'-19'40'385,"19"-21"1184,-22 21 129,3-20-769,19-1-97,-20 2-415,20-2-513,20 1-32,-1-20-737,3 0-1441,16 0-2979</inkml:trace>
  <inkml:trace contextRef="#ctx0" brushRef="#br0" timeOffset="45096.5793">20517 11441 11498,'-41'-21'32,"22"1"865,19 20-448,-20 0-417,20 0-321,0 0-1344,0 0-2019</inkml:trace>
  <inkml:trace contextRef="#ctx0" brushRef="#br0" timeOffset="45411.5973">20596 11460 7527,'-21'20'961,"21"0"2017,-19-20-1216,-1 20-64,1-20-129,-3 19-640,22 2-417,0-21-223,0 19-97,0 1 0,22 0-96,-22 0-96,19-1 96,1 2 32,-1-2-160,2 1 0,-21 0 289,0 0 95,-21 0 224,2-20 1,-1 0-257,1 0-31,-3 0-1,3 0-352,0 0 64,-1-20-192,20 20-289,0-20-448,0 20-256,20-20-737,18 0-1377,-16 20-2114</inkml:trace>
  <inkml:trace contextRef="#ctx0" brushRef="#br0" timeOffset="45598.608">20794 11520 10954,'0'0'897,"0"0"1633,-19 19-448,-1 2-609,-1-2-95,21 21-513,-20-20-353,20 20-544,0-21 64,20 1-352,-20 0-705,41 0-897,-22-20-2242</inkml:trace>
  <inkml:trace contextRef="#ctx0" brushRef="#br0" timeOffset="45755.617">20933 11460 9128,'0'-19'64,"-19"19"1346,19 0-802,0 0-576,0 0-256,19 0-1121,-19 19-2147</inkml:trace>
  <inkml:trace contextRef="#ctx0" brushRef="#br0" timeOffset="46039.6333">20972 11679 8520,'0'0'640,"0"-21"-95,0 2 992,22-1-352,-3-20 257,0 21-481,1-2-385,1 2 257,18-1 32,-20 20 96,1 0-161,-20 0-31,21 20-160,-21-1 31,0 2 1,-21 18-417,1-19 321,1 19-321,-1-18 352,-20-2-191,20 1-417,-18-20 160,16 20-128,22-20-192,0 0-193,0-20-608,0 20-448,22-20-385,-3 1-1505,0-2-2530</inkml:trace>
  <inkml:trace contextRef="#ctx0" brushRef="#br0" timeOffset="46363.6518">21290 11480 13901,'0'20'864,"-19"-20"1250,19 20-448,-20-1-673,-1 2 128,21-2-224,-19 1-641,19 0-32,0 0-192,0-1-32,19-19 161,2 0-290,-1 0 65,18 0-160,3 0 256,-2-19-192,2-1 352,-3 0-416,-16 20 320,-3-20-160,0 20 256,1 0-96,-20 0 449,0 0-161,0 20 257,-20 0-385,20 0 96,0-1-288,0 2-64,0-21-160,0 19-1025,20 1-352,-20-20-1891,21 20-8423</inkml:trace>
  <inkml:trace contextRef="#ctx0" brushRef="#br0" timeOffset="46787.6761">22263 11698 17712,'-39'-19'609,"39"-2"-321,0 2-256,20-1 32,18 20-96,-16 0 288,-3 0-31,0 0 159,1 20 64,1-1 33,-21 2-385,0-2 128,0 21 193,0-40-65,-21 20 64,1 0-224,-18-20-31,16 0-97,3 0-32,0 0-32,-1 0-160,20-20-257,0 20-255,0 0-417,20-20-417,-1 20-960,0 0-2051</inkml:trace>
  <inkml:trace contextRef="#ctx0" brushRef="#br0" timeOffset="47193.6993">22561 11599 11594,'0'0'1090,"0"-20"1184,0 20-705,0 20 65,0-20-353,-19 40-64,19-21-704,-21 2 127,21-2-480,0 1 97,0 0-322,0-20 130,0 20-65,21-20 64,-21-20-64,19 20 128,1-20-320,-1 0 288,22 1-192,-22-2 288,1 2-224,-1 19-96,2-20 160,-21 20 160,0 0-192,0 20 224,0-1 64,-21 2-31,2-2-129,19 1-192,0 0-129,0 20-479,0-20-898,0-1-2882</inkml:trace>
  <inkml:trace contextRef="#ctx0" brushRef="#br0" timeOffset="47914.7405">23614 11420 11755,'19'-40'416,"-19"40"1314,0-19-321,0 19-320,0 0 352,0 19-448,0 1-64,-19 21-160,-3-2-193,3 1-31,19 0-257,-19-1-160,-1 1-96,-1 0-64,21-1 64,-20-19 0,20 0 97,0 0-258,20-20 129,1 0-96,-1 0 64,18-20-32,3 0 160,-2 0-288,-18-19 160,18 18 0,-20 21 0,3-19 32,-3 19 32,0 0 128,-19 19 32,0 2 1,0-2-97,-19 21-32,0-20-64,19 20 0,-22-21-256,22 21-513,0-20-1089,0 0-2082</inkml:trace>
  <inkml:trace contextRef="#ctx0" brushRef="#br0" timeOffset="48086.7504">24069 11917 19730,'0'40'-192,"0"-21"384,0-19-896,0 0-1635,19-19-3426</inkml:trace>
  <inkml:trace contextRef="#ctx0" brushRef="#br0" timeOffset="48959.8003">20416 12413 9801,'21'-19'384,"-21"19"1442,0 0 32,0 0-609,0 0-64,-21 19-288,2-19-193,-1 20 1,1 0 224,-22 0-224,22 0-385,-1 0 160,1-20-95,-2 19-161,21 1-224,0 0-96,0 0 320,21 0-224,-2 0-32,1-1 32,-1 21-64,3-20 224,-3 20-96,0 0-96,1-20 0,-20-1 224,0 1 321,0-20-289,-20 20 192,1 0-319,0-20 159,-22 20-224,2-20 160,-2 20-96,3-20-96,16 0 96,3 0-544,0 0-161,-1 0-896,20 0-33,20-20-255,-1 20-1603,22-20-2817</inkml:trace>
  <inkml:trace contextRef="#ctx0" brushRef="#br0" timeOffset="49277.8185">20676 12513 12043,'-22'0'416,"3"0"545,19 0 1345,0 0-224,0 0-192,19 0-705,3 0-64,16-20 64,23 20-384,-1-20-128,-2 20-193,21-20-416,1 20 417,-1-20-545,-19 20 96,0 0-96,-2-20-545,3 20 33,-42-19-930,22 19 513,-22 0-832,-19 0-834,0 0-1569</inkml:trace>
  <inkml:trace contextRef="#ctx0" brushRef="#br0" timeOffset="49515.8321">21211 12453 10281,'-20'20'705,"20"-20"2114,-19 20-577,-2-20-256,21 20-513,-20 19-288,1-19-352,-1 20-128,-20-20-449,20 20 0,1-21 0,0 21-192,-3-20-64,22 20-256,-19-1-64,19-19-641,-20 0-513,20 0-832,0 0-2722</inkml:trace>
  <inkml:trace contextRef="#ctx0" brushRef="#br0" timeOffset="49867.8522">21331 12890 14317,'-22'-20'416,"22"-20"225,22 21 544,-22-22-320,39 2 64,-20-1-224,22 0-257,-3 21-256,3-21 160,-2 20 65,1 20-193,-1 0-128,-17 0 96,-22 20-224,19 0 289,-19 19-1,-19-18-64,-3 18 96,3 1 97,-20 0-97,-2-20 96,-19-1-480,22 1 128,-3 0 160,22-20-544,-1 20-128,1-20-1026,19-20-576,0 20-2306</inkml:trace>
  <inkml:trace contextRef="#ctx0" brushRef="#br0" timeOffset="50119.8666">21906 12513 15566,'20'0'-32,"-20"19"801,-20 1 736,20 0 33,-21 20-673,21-20-385,-19 20-384,-1-1-64,1 1-288,19 0-641,-20-1-1057,-1 1-1633,21 0-2275</inkml:trace>
  <inkml:trace contextRef="#ctx0" brushRef="#br0" timeOffset="50408.8832">21866 12691 6598,'40'-79'1986,"-20"39"384,-1 20-640,0 0-385,3 1-160,-3-1-256,1 20-353,-1-20 33,-19 20-33,21 20 1,-21 0-257,20-1 129,-20 1-33,0 0 97,-20 0 480,-1 0-417,2 0 33,-1-1-321,1-19-32,-22 21-64,22-21-160,-22 0-64,22-21-768,-1 21-514,1 0-1825,19-19-5349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35:53.72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686 218 7110,'-19'-20'1826,"19"20"32,0 0-385,0 0-320,0 0-352,0 0-192,-22 0-225,22 0-128,0 0-96,0-20-64,0 20 0,0-20-63,22 20 31,-22-19 32,19 19-32,-19-21 128,19 21 0,1-19-32,-20 19-64,21 0 32,-2 0-63,1 0 63,-1-21-96,3 21 160,-3 0-64,0 0-128,1 0 32,1 0 0,-2 0 32,1 0-64,-1 0 0,2 0 64,-1 21-32,-1-21-32,1 0 64,-20 19-32,21-19-32,-21 21 32,19-21 96,-19 19-96,20 1 0,-1-20-32,-19 20 97,19-20-65,-19 20 0,0-1 0,0-19 32,22 21-32,-22-2 64,0 1-32,0 0-64,0 0 32,0 0 64,0 0-64,0-1-256,0 1 480,-22 0-224,22 0-224,0 0 192,-19 0 256,19-1-192,0 1 0,-19-20-64,19 20 0,-20-20 32,20 21 32,-19-21-96,19 19 160,-21-19 1,21 0-258,-20 20 258,1-20-33,19 0-224,-20 19 192,-1 1 32,2-20-192,-1 0 160,1 21-64,-2-21 160,1 20-288,1-20 256,19 0-192,-19 0 160,-3 0-64,3 0 32,-1 19 0,20-19 160,-19 0-288,-2 0 224,21 0-96,-20 0 161,20 0-161,-19 0 192,0-19-288,19 19 128,-22-20-224,22 20 448,-19 0-96,0-21-320,19 21 288,0 0-160,-20 0-64,20-20-192,-21 20 256,21-19 32,0-1 161,-20 20-161,20-19 96,0-2-96,-19 21-160,19-20 128,-19 20 96,19-20-192,0 20 160,-22-19-32,22-1-96,0 0-288,0 0 320,0 0 192,0 0-192,0 1 128,0-1-256,0 0 128,0 20 128,0-20-192,0 0-96,0 0 384,22 1-160,-22-2-96,0 2 32,0 19 0,0-20 128,19 0-288,-19 20 192,19-20-288,-19 20 544,20 0-480,1-19-257,-1 19-1376,-1 0-2339</inkml:trace>
  <inkml:trace contextRef="#ctx0" brushRef="#br0" timeOffset="866.0495">1322 0 6662,'19'0'1665,"-19"0"129,0 0-32,0 0-641,0 0-609,0 0-223,0 0 191,0 0 225,0 0 95,19 0 33,-19 0-32,0 19-96,0 1-321,0 19 449,0 1-353,-19 20-256,19-20 33,0 19 191,-19-19-416,19 20 96,-22-21-224,22 21 288,0-21-31,0 1-226,0-19 65,0-2 65,22 1-162,-22-1 33,0 1-64,19-20 96,0 21-256,1-21 96,20 0-545,-20 0-320,21 0-544,-22-21-866,0 21-1665</inkml:trace>
  <inkml:trace contextRef="#ctx0" brushRef="#br0" timeOffset="1440.0824">1122 377 6918,'0'0'3395,"-19"-20"-704,19 20-257,0 0-800,0 0-1058,0 0 1,19 0-97,0 0-31,-19 0-193,22 0-256,17 0 64,-20 0-737,22 0-704,-3 20-3107</inkml:trace>
  <inkml:trace contextRef="#ctx0" brushRef="#br0" timeOffset="2428.1389">1639 78 6502,'0'-39'1793,"0"19"-63,0 20-289,0-19-223,-21 19-194,21 0-95,0 0-224,0 0-449,0 0-224,0 0 545,0 0 256,21 39-33,-21 0-63,0 22-192,-21-2 31,21 1-384,-19-1 161,19 1-513,0-1 352,-20-19 192,20-1-384,0 1 32,0-19 64,0-2-64,0 1 32,0-20 32,20 0-192,-20 0 417,0 0-257,19-20-321,-19 1 33,21-2 96,-1-19-288,19 1 95,-18-1-127,18 20 480,-20-19-160,2 39-32,-1 0 256,-1 0-96,-19 19 256,20 1-448,-20 20 384,19 0 160,-19-21-159,0 21-161,0-19 96,21-2-224,-21 1 288,0-20-513,0 19-351,0-19-1314,0 0-1025,20 0-3075</inkml:trace>
  <inkml:trace contextRef="#ctx0" brushRef="#br0" timeOffset="2904.1661">2035 515 6758,'0'0'1762,"0"0"736,0 0-1345,0 20 192,21-20-320,-21 0-256,20 0-289,-1 0-223,-19 0-97,19-20-32,3 20 0,-3-19 0,0 19 128,1-20-63,-20 0-33,0 20 0,0-20-64,0 0-32,0 0 128,0 1 32,-20-1 161,20 20-1,-19-20-224,19 20 129,-19 0-129,-3 20 224,22 0 1,-19-1-97,0 21 352,-1 0-383,20-1-65,-21-19 64,21 21-256,0-22 32,0 1-128,0-1 192,21 1-576,-1 1-513,-1-21-737,0 0-1313,3 0-2818</inkml:trace>
  <inkml:trace contextRef="#ctx0" brushRef="#br0" timeOffset="3241.1854">2333 456 9288,'20'-20'1346,"-20"20"-321,21 0 736,-21 0-63,0 20-321,0 0-576,0 19-193,0-19-287,0 21-225,0-22 64,0 20-64,0-19-64,0 1-64,0-1 64,0-20 449,0 0-225,0 0-96,0 0-256,0-20 160,0-1 0,0 1 32,0 1 160,0-20-256,19 18 321,1 1-289,-1 0 224,2 20-288,-1-19 128,-1 19-384,1-20 384,1 20-1153,18 0-1666,-20 0-5124</inkml:trace>
  <inkml:trace contextRef="#ctx0" brushRef="#br0" timeOffset="4053.2318">2791 476 8776,'0'-40'3139,"0"20"-1153,0 0-65,0 1-127,0 19-993,0 0-32,0 0-609,0 0-32,0 19 641,0 1-257,0 0-288,0 20-160,0-1-320,0-19 544,0 21-288,0-22 32,0 1-384,0-1 64,0 1 224,19-20-128,-19 0 192,0 0-32,0-20-97,19 1 162,-19-1-354,20 1 129,-20 19 32,21-21-32,-21 1 64,19 20-33,-19 0 129,20 0 257,-20 20-321,0-20 320,19 21-128,3-2-32,-22 1-160,19-20 224,0 19 288,-19-19 129,20-19-513,1-1 96,-2 1 128,-19-2-288,20 1-192,-1-19 544,-19 19-480,21-20-384,-21 20-417,20 20-833,-20-20-1409,0 20-2691</inkml:trace>
  <inkml:trace contextRef="#ctx0" brushRef="#br0" timeOffset="4284.245">3246 515 10377,'0'20'225,"0"-20"1664,0 20-223,0-20-545,0 21-577,0-2-447,21 1 31,-1-20-801,-1 19-1185,0-19-2306</inkml:trace>
  <inkml:trace contextRef="#ctx0" brushRef="#br0" timeOffset="4427.2532">3424 476 9256,'-38'-80'2595,"18"41"-33,-1-1-768,1 20-929,20 0-33,-19 1-575,0-2-257,19 21-897,0 0-1345,0 0-1410</inkml:trace>
  <inkml:trace contextRef="#ctx0" brushRef="#br0" timeOffset="4784.2736">3583 317 11851,'0'-20'2466,"0"0"481,-19 1-1762,19 19 352,0 0-704,-20 0-641,20 0-224,-19 19 96,19 1-32,-21 20 161,21-20-386,0 19 546,0-19-321,21 20-64,-21 0 64,19-21-64,1 1 32,-1 0 0,-19 1 64,0-21 192,0 19 64,0-19 65,-19 0 63,-1 20 33,1-20-321,-2 0-128,1 0 0,1 0-256,0 0-609,19 0-641,0-20-1376,0 20-2659</inkml:trace>
  <inkml:trace contextRef="#ctx0" brushRef="#br0" timeOffset="5348.3059">3703 476 9769,'0'0'3363,"0"0"-1313,0 0-673,0 0-512,0 0-288,0 0-65,0 0-160,0 20 1,20-20-161,-20 0 0,19 19 96,2-19-448,-1 0 256,-1-19 321,1 19-321,1 0-64,-2-20-224,1 20 288,-1-20 352,2 0-416,-21 0-96,20 0 0,-20 1 416,0-1-224,0 0-63,-20 0-162,20 20 97,-21-20 193,2 20-546,19 0 770,-20 0-577,-20 0 640,20 20-288,1 0 481,-1 0-161,-1 19-159,2-19-449,19 20 544,0-20-352,0 19-128,0-19 128,19 0 0,2-20-384,-1 21-801,-1-2-449,22 1-1472,-22-20-2371</inkml:trace>
  <inkml:trace contextRef="#ctx0" brushRef="#br0" timeOffset="5634.3223">4139 714 14830,'0'0'1409,"0"20"1153,0-1-896,-19 2-321,0-1-544,-22 0-513,2-1-288,18-19-512,-18 20-2051,0 0-2786</inkml:trace>
  <inkml:trace contextRef="#ctx0" brushRef="#br0" timeOffset="14040.8031">16327 1867 6053,'0'0'1570,"0"0"95,0 0-223,0 0-193,0 0-224,0 0-96,21 0-129,-21-21-191,0 21-193,0 0-63,0 0-33,0 0-64,0 0 1,0 0 127,0 0 96,0 0-95,0 0-1,0 0-32,0 0-191,0 0 63,0 0-128,0 0 0,0 0-96,0 0 32,0 0 160,0 0-224,0 21 128,0-21 0,0 0 0,0 0 65,0 0-33,0 19 64,0-19-96,0 0 256,0 0-192,0 0-95,0 20 191,-21-20-192,21 21 64,0-2-32,0-19 128,-19 19-288,19 2 192,0-2-32,0-19-224,-20 21 352,20-21-224,0 20 65,0-2-97,0-18 64,0 21 32,0-21-32,0 20 0,0-1 192,0-19-352,0 21 192,0-1-64,0-20 192,0 20-352,0-1 320,0-19-160,0 20-128,0-20 128,0 0 32,0 21 96,20-2-128,-20-19 416,0 20-1280,0-20 1472,19 20-1056,-19-20 480,21 0 288,-21 19-320,0-19 32,20 0-32,-20 20 0,19-20-320,-19 21 352,19-21 160,-19 0-192,22 19 0,-3-19 160,-19 20-256,20-20 224,-1 20-64,2-20 32,18 19 0,-20-19-288,3 20 384,16 1-448,-18-21 320,1 19 321,18-19-321,2 20-32,-22-20 64,20 20 128,1-20-256,-1 0 224,2 20-352,-2-20 352,1 20-320,-1-20 224,-20 0-96,22 20 128,-21-20-192,-1 0 64,2 0-128,-21 0-448,20 0-129,-20 0-416,19 0-673,-19 0-800,0-20-2531</inkml:trace>
  <inkml:trace contextRef="#ctx0" brushRef="#br0" timeOffset="15005.8583">16527 1927 5797,'0'-21'2146,"0"21"-384,0 0-97,0 0-896,0 0-417,0 0 449,0 21 320,0-21-160,-20 0-256,20 0-161,0 19-31,-21 0-129,21-19-64,0 21-159,0-21 63,0 19 0,0 2-128,0-21 0,0 20 0,0-2 0,0 3-32,0-1 193,0-20-289,0 19 128,0-19-64,0 21 32,21-1 32,-21-20 160,20 20-320,-20-20 160,19 19 32,-19-19 0,19 20 161,-19-20-193,22 21 0,-3-2 32,-19-19-448,19 20 736,1-20-160,-20 20-192,21-20 32,-1 19-352,-1 1 577,0-20-1,3 21-512,-3-21 352,0 19 32,1-19 256,1 0-480,-2 20 225,20 0-97,-19-20 0,1 19 0,18-19 0,-20 20-32,2-20 192,18 21-160,2-21 96,-22 0-127,20 19 63,-18-19-64,-1 0-128,-1 0 64,-19 0 160,0 0-256,0 0-257,0 0-95,0 0-609,0 0-320,0 0-673,0 0-1121,19 0-1730</inkml:trace>
  <inkml:trace contextRef="#ctx0" brushRef="#br0" timeOffset="15533.8885">17122 2323 6662,'-20'-19'993,"20"19"2114,-19 0-417,19 0-608,-22 0-128,22-20-801,0 20 0,0 0-1057,0 0-288,22 20 577,-3-20-193,1 0 576,20 19-671,-20 1 223,18-20-512,-16 40 640,-3-20-256,0 0-256,1 19 288,1-18-256,-1-2 193,-20 1-258,19 0 226,-19 0-1,0 20 192,-19-21-192,19 1 288,-20 0 33,-1 0 31,-18 0 65,-2 0-129,3-1 33,-3 1 63,2 0-384,-2 0 0,22-20 1,0 20-129,-1-20-129,20 0-1024,0 20-736,0-20-225,0 20-1186,20-1-3394</inkml:trace>
  <inkml:trace contextRef="#ctx0" brushRef="#br0" timeOffset="19726.1283">4597 2026 6309,'0'0'2467,"0"0"-802,0 0-95,0 0-417,19 0 128,22 0 353,17 0-481,21 0-32,42-21-256,16 21-65,3 0-159,19-19-385,-20 19 97,-1 0-65,1 0 256,1 0-447,-22 0 255,22 19-352,-22-19 160,-17 0 64,-3 0-256,-18 0 64,-20 0 224,-2 0-384,-37 0 192,-21 0 97,20 0 31,-20 0-352,-20 0-865,-1 0-1666,2 0-2882</inkml:trace>
  <inkml:trace contextRef="#ctx0" brushRef="#br0" timeOffset="20460.1702">9757 2046 8199,'-19'0'289,"19"0"1440,19 0-480,20 0 769,21 0 353,39 0-354,41 0-639,19 0-161,19 0-256,21 0-128,-1 18-321,2-18 97,17 21-225,-39-21-96,-19 20 97,0-20-33,-39 0-128,-2 0 32,2 0-127,-40 0 159,-1 0-320,-21-20 32,-17 20 96,-21 0 32,-1 0-160,-19 0-96,0 0-417,0 20-1056,0-20-481,-19 19-1986</inkml:trace>
  <inkml:trace contextRef="#ctx0" brushRef="#br0" timeOffset="30130.7234">18075 2364 8968,'39'-21'256,"-39"1"1922,0 20-224,21 0-416,-21 0-610,0 0-511,0 20 320,-21 20-1,1 0 65,1 20-385,-22-1 609,22 40-608,-20-39 95,-2 19-320,22-19-160,19-1 161,0-19-193,19 0 32,1-1-192,1-18-1,18-2-479,2-19-577,-3 0-417,-18 0-864,20-19-1602</inkml:trace>
  <inkml:trace contextRef="#ctx0" brushRef="#br0" timeOffset="30350.7359">17916 2701 12940,'-60'0'256,"41"0"1281,19 0 513,0 0-1121,0 0-544,19 0-161,22 0-32,17 0-96,-17 0-128,19 0 0,-2 0-769,2 0-704,-19 0-1154,-3 0-2241</inkml:trace>
  <inkml:trace contextRef="#ctx0" brushRef="#br0" timeOffset="30640.7525">18451 2721 11242,'0'0'705,"0"0"864,0 0 97,21 0-97,-1 0-31,18 0-930,23 0-191,-1 0-225,0 0-256,-22-20 128,23 20-64,-1 0-897,-41 0-672,20 0-1923,-39 20-3586</inkml:trace>
  <inkml:trace contextRef="#ctx0" brushRef="#br0" timeOffset="30814.7625">18530 2820 12491,'0'20'801,"0"-20"897,22 0-353,-3 0-192,20 0-416,2-20-545,19 20-128,-2 0 0,2 0-576,-19 0-1090,-3 0-1249,3 20-1953</inkml:trace>
  <inkml:trace contextRef="#ctx0" brushRef="#br0" timeOffset="31200.7846">19385 2502 13580,'19'0'449,"-19"0"191,0 20 321,0 0 545,0 0-225,0 20-384,-19 19-513,19-19 193,-19 19-417,19-19-32,0 0 64,0-1-224,0-19 32,0 1-160,0-21 320,0 0 96,0-21 321,0 21-481,19-20-32,0-19-64,1 19 32,21-20 64,-22 0 0,41 21-96,-21-1 289,21-20 63,-19 40-32,17-20-352,2 0 224,-22 20-352,23 0-256,-21 0-1602,-20 0-2883</inkml:trace>
  <inkml:trace contextRef="#ctx0" brushRef="#br0" timeOffset="129418.4023">1837 5839 12684,'60'-20'512,"-40"0"2211,-20 20-930,0-20-383,0 20-738,0 0-223,-20 0-385,-1 0 96,2 0-64,-20 0 160,-2 20-288,22-20-32,-20 0-128,-2 0 384,22 0-160,-22 0 0,22 0-256,19 20-160,-20-20 544,20 20-224,-19 1 0,19-2 160,0 20 64,0 22 192,-21-2-352,21 1 96,0-1 96,-20-19-224,20 19-64,0-18-32,0-22-384,-19 1-577,19-1-289,0-19-543,0 0-1699,0-19-2626</inkml:trace>
  <inkml:trace contextRef="#ctx0" brushRef="#br0" timeOffset="129559.4104">1420 6236 9128,'-19'-21'2018,"-2"21"737,21 0-417,-20 0-929,20 0-448,0 0-320,20 0-65,1 0-255,-2 0-129,1 0-160,21 0-545,-3 0-2401</inkml:trace>
  <inkml:trace contextRef="#ctx0" brushRef="#br0" timeOffset="130239.4493">3008 5739 9256,'0'-19'801,"0"-1"2370,0 20-1505,0 20-866,0-1 418,0 2-418,-20 38-191,20-18-65,0 17-287,-19 3-450,19-2 546,-19 1-225,19-21-288,0 1-193,0-2-223,-22-17-321,22-1-608,22-20-1122,-22 0 193,0-20-1986</inkml:trace>
  <inkml:trace contextRef="#ctx0" brushRef="#br0" timeOffset="130452.4614">3325 5581 12748,'0'39'256,"-19"0"1377,19 22-127,-19-2-33,-1 1-544,-20-1-192,20 2-449,1-2-288,-2 1 128,21-1-704,0-39-129,0 20-448,0-22-705,0-18-1057,-20 0-896</inkml:trace>
  <inkml:trace contextRef="#ctx0" brushRef="#br0" timeOffset="130619.471">2969 6038 10954,'-19'0'576,"19"0"1987,0 0-1250,0 0-897,0 0 609,19 0-448,0 0-289,22 19-128,-2-19-63,1 0-674,-1 0-1377,2 21-2626</inkml:trace>
  <inkml:trace contextRef="#ctx0" brushRef="#br0" timeOffset="130906.4874">3525 6057 12395,'0'0'801,"-21"0"1633,21 0-1921,-20 41 672,1-23 0,0 23-608,-3 17-257,3-17 417,0 19-609,19-21 32,0-19-192,19 21 192,-19-22-352,19 1-257,3-20-544,-3 0-512,0 0-1154,1 0-2786</inkml:trace>
  <inkml:trace contextRef="#ctx0" brushRef="#br0" timeOffset="131089.4979">3325 6297 11050,'-58'0'1954,"58"0"1505,0 0-2018,0 0-672,0 0-929,20 0 448,-1 0-288,0 0 0,22 0-576,-2 0-1058,2 0-1537,-22 0-4324</inkml:trace>
  <inkml:trace contextRef="#ctx0" brushRef="#br0" timeOffset="131266.508">3544 6297 11146,'20'0'833,"-20"0"1441,0 0-1473,19 0 0,3 0-193,16 0-416,-18 0-160,20-21-32,-20 21-768,20 0-1859,-20 0-2530</inkml:trace>
  <inkml:trace contextRef="#ctx0" brushRef="#br0" timeOffset="131508.5218">3980 6157 9609,'0'0'2274,"0"0"-577,0 20 481,0 0-224,-19 19-160,19-19-609,-19 21-352,19-22-609,0 1-288,-20-1 448,20 1-608,0 0-160,0-20-1314,0 0-1569,0 0-3619</inkml:trace>
  <inkml:trace contextRef="#ctx0" brushRef="#br0" timeOffset="132255.5646">4318 5959 11883,'0'0'1409,"0"-21"833,21 21-608,18 0-129,-20 0-384,41 0-160,-19 0-160,-2 0-385,21 0-63,-21 0-449,1 0 224,18 0-192,-36 0-321,16 0-351,-18 0-546,1 0-479,-1 0-1154,-20 0-1986</inkml:trace>
  <inkml:trace contextRef="#ctx0" brushRef="#br0" timeOffset="132449.5757">4418 6038 9160,'0'19'2370,"0"-19"-1184,20 0 928,-1 21-609,1-21-160,20 0-480,-20 0-513,40 0 257,-21 0-513,1 0-32,-1 0-32,2 0-416,-22 0-609,0 0-929,1 0-1729</inkml:trace>
  <inkml:trace contextRef="#ctx0" brushRef="#br0" timeOffset="132710.5906">4756 5700 14381,'-22'20'32,"22"-1"1602,-19 21-225,0 0 64,-1 1-31,-20 17-449,20 3-641,1-2 32,-22-19-448,22-2 353,19-17-225,-20-1-192,20 0-545,0-20-865,0 0-1280,0 0-3044</inkml:trace>
  <inkml:trace contextRef="#ctx0" brushRef="#br0" timeOffset="133343.6268">5252 5839 7302,'0'-20'1762,"0"0"192,0 20 512,0 0-896,0 0-97,0 20-896,0 0-1,-20 20 161,20-1-353,-21 22 65,2-2-1,-1 1-192,1-1-320,-2-19 257,21 19-354,-20-18 65,20-22-512,0 1-193,0-20-672,20 0-161,1-20-864,-2 1-1378</inkml:trace>
  <inkml:trace contextRef="#ctx0" brushRef="#br0" timeOffset="133542.6382">5510 5799 12075,'0'20'320,"-20"21"1634,-1-3-481,1 2-191,1 19-1,0 1-608,-1-19-673,-1-2 256,21 1-384,0-2 0,0-17-577,0-1-865,0-20-1601,0 0-3139</inkml:trace>
  <inkml:trace contextRef="#ctx0" brushRef="#br0" timeOffset="133722.6485">5153 6078 13100,'-21'0'512,"42"0"-63,-21 0 704,19 0-160,20 20-128,-18-20-577,18 0-128,-19 0-64,20 0-672,-1-20-1346,2 20-1954</inkml:trace>
  <inkml:trace contextRef="#ctx0" brushRef="#br0" timeOffset="133907.6591">5707 5679 14798,'0'0'-65,"0"21"802,0-1 224,0-1-96,-19 21-481,19-20-352,-20 20-768,20 0-1987</inkml:trace>
  <inkml:trace contextRef="#ctx0" brushRef="#br0" timeOffset="134266.6796">5808 6177 10505,'0'-40'1089,"19"19"1922,-19 3-1665,0 18 639,0 18-1376,-19 3-32,19 19-1,-21-2 129,-18 23-1,20-21-191,-3 19-385,3 1 224,-1-21-320,20 2-96,0-2 32,20-19-256,-20-20-385,19 19-448,3-19-1089,-3-19-1313,0 19-4100</inkml:trace>
  <inkml:trace contextRef="#ctx0" brushRef="#br0" timeOffset="134421.6885">5688 6395 8007,'-39'0'2178,"-2"0"1538,41 0-1058,-19 0-1120,19 0-161,0 0-1249,19 21-416,1-21 480,1 0-288,18 0-897,-20 0-2274</inkml:trace>
  <inkml:trace contextRef="#ctx0" brushRef="#br0" timeOffset="134605.699">5887 6416 11338,'20'0'1089,"-1"0"2114,1 0-2178,1 0-64,-2 0-448,20 0-417,-18 0-64,18 0-833,-20 0-1569,22 0-3652</inkml:trace>
  <inkml:trace contextRef="#ctx0" brushRef="#br0" timeOffset="134804.7104">6323 6236 14221,'-40'20'833,"20"21"2082,1-22-1987,19 20 193,-41 1 449,41 0-1122,-19-1-384,19 2-192,0-21-737,0-1-864,19-19-2275</inkml:trace>
  <inkml:trace contextRef="#ctx0" brushRef="#br0" timeOffset="135599.7558">4260 6852 11370,'-41'-20'993,"41"20"2338,-20-20-1633,20 0-609,20 1-96,-1-1-224,3 0-481,-3 0 128,20 20-95,-18-20-97,18 20-160,-20 0-160,2 20 352,-21-20-128,20 20 32,-20 0 129,0 0-161,-20-1 128,-1 1-96,2 0 32,-1-20-96,1 0-160,-2 0-224,1 0-545,20 0-128,0 0-800,0-20-1058,20 20-1953</inkml:trace>
  <inkml:trace contextRef="#ctx0" brushRef="#br0" timeOffset="135889.7724">4537 6693 8680,'0'0'2562,"19"20"65,-19 0-1154,0 0 161,21 0-449,-21 19-513,0-19 1,0 20 32,0-20-866,0-1 642,0 2-513,0-2 224,0-19 160,0 0-320,-21 0 321,21-19-321,0-2 32,21 2-224,-21-1 512,20 0-448,-1 0 128,1 0-256,1 0 192,-2 1 352,1 19-384,18-20-96,-16 20-128,-3 0-994,0 0-1312,1 0-2339</inkml:trace>
  <inkml:trace contextRef="#ctx0" brushRef="#br0" timeOffset="136998.8359">2928 7468 8584,'0'0'1249,"0"0"1634,0 20-1122,0-20-31,0 19-417,0 1-448,-19 20-96,19-20-289,0 0 1,0 19-225,0-19-64,0 0-192,0 0 0,0 0 128,0-20-96,0 0 192,0 0 65,0 0-161,0-20-224,0 0 96,0 0-64,0-19 160,0 19-321,19-20 97,-19 0 128,22 1-128,-3 19-64,-19 0 128,19 0-96,-19 20 288,20 0-224,-20 20 224,0 0-32,21 0-32,-21-1 128,19 1-320,-19 0 128,0 0-64,0 0-352,20 0-577,-20 0-1025,19-20-1666</inkml:trace>
  <inkml:trace contextRef="#ctx0" brushRef="#br0" timeOffset="137215.8483">3345 7408 12619,'-39'20'513,"20"20"1825,-1-20-864,-1-1 95,2 21-640,-1-20-577,1 0-192,-2-20-320,21 20 64,0-20-833,0 0-416,0 0-1153,21 0-1314,-21-20-1633</inkml:trace>
  <inkml:trace contextRef="#ctx0" brushRef="#br0" timeOffset="137384.858">3325 7388 8616,'0'20'2850,"0"0"-704,0 20-416,0-20-160,0 19-546,-19-19-575,19 20-289,0-20-128,0 19 0,0-19-192,19 0-449,-19 0-992,0-20-1954</inkml:trace>
  <inkml:trace contextRef="#ctx0" brushRef="#br0" timeOffset="137696.8758">3583 7567 10634,'0'0'1313,"0"0"1089,0 0-1249,0 20 289,-19 0-161,19 0-480,-20 39-1,1-19-191,19 0 192,-21 19-513,21-19-64,-20 0-192,20-1 128,0-19-352,20 0 288,-20 0-608,21-20-449,-2 0-96,1 0-705,-1-20-704,-19 20-2307</inkml:trace>
  <inkml:trace contextRef="#ctx0" brushRef="#br0" timeOffset="137892.887">3484 7785 7527,'-38'0'2114,"38"20"929,-22-20-225,22 0-832,0 0-416,0 0-930,0 0-832,22 0 384,-22 0 0,19 0-160,0 0 96,22 0-864,-22 0-1250,20 20-2370</inkml:trace>
  <inkml:trace contextRef="#ctx0" brushRef="#br0" timeOffset="138084.898">3742 7785 13580,'0'0'32,"21"0"1282,-21 0-578,20 0 289,-1 0-480,1 0-449,20 0-96,-20 0-416,20 0-1154,-1 0-3042</inkml:trace>
  <inkml:trace contextRef="#ctx0" brushRef="#br0" timeOffset="138283.9094">4159 7627 12940,'-20'19'929,"20"1"1281,-19 0-320,0 20-513,-3-20 96,3 19-1088,19 1-129,-19-20-256,19 0-224,0 0-737,0 0-1185,0-1-4004</inkml:trace>
  <inkml:trace contextRef="#ctx0" brushRef="#br0" timeOffset="138834.9409">4577 7448 10634,'-21'0'1761,"21"0"1186,0 0-1377,21 0-481,-21 0 160,39 0-513,-19 0-31,20 0-192,18 0-65,-17 0-288,19 0 0,-21 0-192,2-20-352,-3 20-353,3 0-288,-22 0-544,1 0-1250,-20 0-2306</inkml:trace>
  <inkml:trace contextRef="#ctx0" brushRef="#br0" timeOffset="139013.9511">4715 7507 9288,'-19'20'1954,"19"-20"865,0 0-1154,19 0-95,22 0-705,-22 0-417,20 0-320,2 0 225,-3 0-417,3 0-161,-2 0-351,-18 0-1122,-2 0-1729,1-20-3203</inkml:trace>
  <inkml:trace contextRef="#ctx0" brushRef="#br0" timeOffset="139258.9651">4953 7249 11883,'-19'20'1121,"19"20"1601,-19-20-800,-3 39-480,3-19 127,-20 20-544,18-1-160,1-19-385,1 0-448,0-1 64,-3-19-96,22 0-256,0 0-609,0-20-800,0 0-1058,22-20-2914</inkml:trace>
  <inkml:trace contextRef="#ctx0" brushRef="#br0" timeOffset="140563.0397">5391 7428 7751,'0'-40'1505,"0"21"1314,0 19 32,0 0-1186,0 0-31,0 0-1186,0 19-95,-21 21 127,21 0-64,0-1 65,0 1-193,-19 0-160,19 0 64,0-1 33,-20-19-289,20 0 256,0 0-224,0-20 160,0 0 256,0 0-192,0-20-64,0 0-256,0 0 32,0-19 64,0 19-64,0-20-64,20-20 32,-20 21-128,0-1-1,19 0 129,-19 0 192,21 40-320,-1-19 128,-20 19 192,0 19 64,19 2 0,-19-2 0,19 21-64,-19-20 33,20 20 63,1-1-320,-21-19-1,20 0-191,-1-20-993,0 20-577,-19-20-1249,22 0-3780</inkml:trace>
  <inkml:trace contextRef="#ctx0" brushRef="#br0" timeOffset="140778.052">5787 7289 11050,'0'20'1313,"-20"0"1218,20-1-1154,-19 2-224,-22 18 0,22 1-320,-20 0-353,18-21 1,1 1-513,1 0 128,19 0-416,-19 0-353,19-20-544,0 0-1121,19 0-769,-19-20-1634</inkml:trace>
  <inkml:trace contextRef="#ctx0" brushRef="#br0" timeOffset="140947.0617">5729 7428 5925,'19'0'3780,"-19"40"-1090,0-20-960,0 19-449,0 1-352,0 0 64,0-20-32,0 19-545,0 1-128,0-20-480,0 0-288,0 0-641,19-20-737,-19 0-1601,20-20-2755</inkml:trace>
  <inkml:trace contextRef="#ctx0" brushRef="#br0" timeOffset="141145.073">6025 7130 14958,'-19'20'128,"19"0"1185,0 0-672,0 0 31,-20-1 33,20 1-609,0 20-384,0-20-1506,0 0-3587</inkml:trace>
  <inkml:trace contextRef="#ctx0" brushRef="#br0" timeOffset="141544.0958">6184 7607 8456,'0'-40'1345,"0"40"2050,0 0-1249,0 0-833,0 0-128,0 20-448,-19 20-160,-1-1 191,1 21 97,-3-1-577,3-19 33,19 20-129,0-21-32,0 1-96,0-20-256,19-20-32,3 20-769,-3-20-417,20-20-1248,-20 0-2083</inkml:trace>
  <inkml:trace contextRef="#ctx0" brushRef="#br0" timeOffset="141726.1063">6046 7845 10057,'-40'0'2466,"20"0"1218,20 0-1474,0 0-833,0-20-480,20 20-513,-1 0 1,2 0-449,18 0 32,-20 0-289,22 0-639,-2 0-1475,-20 0-3010</inkml:trace>
  <inkml:trace contextRef="#ctx0" brushRef="#br0" timeOffset="141932.118">6323 7785 14093,'0'0'929,"0"0"1889,20 0-1857,-1 0 128,22 0-96,-22 0-801,22 0-160,-2 0-64,1 0-960,-20 0-770,19 0-2338</inkml:trace>
  <inkml:trace contextRef="#ctx0" brushRef="#br0" timeOffset="142146.1303">6820 7646 14733,'-39'20'1506,"39"0"960,-22 20-992,-16 0-33,18 19-224,-1-19-352,2 0-609,19-1-384,0-19 0,0 0-481,0 0-576,19-20-1281,-19 0-3075</inkml:trace>
  <inkml:trace contextRef="#ctx0" brushRef="#br0" timeOffset="144432.261">2750 5501 6566,'0'-19'160,"0"19"2530,0-21-1312,0 21 319,0 0-255,0 0-834,-19 0-223,19 0-97,-20 0 32,-1 21-128,1-21 1,1 0 31,0 0-96,-3 19-96,3-19 0,19 0-64,-19 20 32,-1-20 32,20 21-32,-19-3-32,19 23-32,0-22 64,-21 20 0,21 2-64,0-2 128,0 21-64,0 1 0,0-23 0,0 23 0,0-2 0,0-20 32,0 20-64,0 2 32,0-2-32,0 2 64,-20-3-64,20 3-64,0-3 32,0 3-64,-19-3 31,19 3 97,0-2 0,0 1 0,0-21-64,0 21 64,0-21 0,0 22-32,0-22 64,0 1-64,0 19 64,19-19-32,-19 0 0,0-1 0,0 1 0,0 0 32,0-1-32,0-18-32,0 18 64,0 1-32,0 0-32,0-21 64,0 21-64,0 0 32,0-20 64,0 19-128,0 1 96,0 0-32,0-20 0,0 19-32,0 1 32,0-20-32,0 20 0,0-20-64,0-1 32,0 1-32,0 0 32,0 20 64,0-20-32,-19 0 32,19-1-32,0-19-64,0 20 64,0 0 0,19-20 160,-19 20 128,20-20 225,1 0 31,-2 0-95,1 0-129,-1 0-96,0 0-160,3 0-160,-3-20-1666,20 0-4131</inkml:trace>
  <inkml:trace contextRef="#ctx0" brushRef="#br0" timeOffset="145973.3492">6680 5521 6213,'-19'0'1826,"19"0"-513,0 0 385,0 0-673,19 0-320,-19 0 191,21 0 65,18 0 32,2 0-288,-2 0-193,-1 0-223,3 0-225,-2 21 0,1-21-32,-1 18-32,-17 3 32,-3-1 128,20-1-160,-18 2 32,-21 17 0,19 3 64,-19-1-32,20 19-32,-20-18 64,0 17-96,0 21 0,0-19-128,0 20 32,19-20 32,-19-1 64,0-18-32,21 17 96,-21-18-64,0 0-32,20 19 64,-20-18-32,0 17 32,0-17-32,0 18-32,0-19 0,0 19 64,0 1-96,0-1-32,0-19 0,0 20 64,0 0-32,0-21 64,0 1 0,0 0 0,0-1 32,0-19 32,0 20-64,0 0 64,0-21-32,0 21-32,0 0 0,0 0-32,0-20 32,0 19 0,0 1 0,0 0 32,0-20-32,0-1 0,0 1 0,0 0 0,0 0 32,0 0-32,0 0 32,0 0 0,0-1-32,-20 1 32,20 0 0,0 0-32,0 0-32,0 20 32,0-21 0,0 1 0,0 0 32,0 0-64,0 0 32,0 0 0,0 0 0,0-20-32,0 19 64,0-19-64,0 0 64,0 0-32,0 0-32,0 0 96,0 0-96,0 20 96,0-20 0,0 0 96,0 0 33,-21 20 95,2-20 0,-1 0-64,1 20 161,-2-20 223,1 0-416,1 20 65,19-20-417,-19 0-225,19-20-1409,0 20-3651</inkml:trace>
  <inkml:trace contextRef="#ctx0" brushRef="#br0" timeOffset="147223.4207">1300 6215 5925,'0'-18'1153,"0"18"32,0 0-64,0 0-128,0 0-224,0 0-224,0 0 31,0 0 898,0 0-1,22 0-544,-3 0-385,0 0-191,22 0-65,-2 0-128,2 0-64,-22 0-96,20 0-352,-18 0-1186,-2 0-3298</inkml:trace>
  <inkml:trace contextRef="#ctx0" brushRef="#br0" timeOffset="154244.8223">645 5819 5829,'0'0'1698,"0"0"384,0 0-417,22 0 129,-3 0-513,0 0-288,22 0-480,-22-20-257,20 20-128,-17 0-64,16 0-320,-18 0-833,1 0-1474,-2 0-1793</inkml:trace>
  <inkml:trace contextRef="#ctx0" brushRef="#br0" timeOffset="154648.8454">804 5839 7046,'-19'0'1474,"19"0"-578,0 0 322,0 0 63,0 21 96,0-2 64,0 0-448,-20 21-32,20 1-224,-19-2-225,19 0-127,-21 2-161,21-2-160,-20 1 224,20-2-320,0 3-128,-19-21 513,19 1-289,0-2-577,0 1 193,0-1-897,0 1-737,0-20-897,0 0-1889</inkml:trace>
  <inkml:trace contextRef="#ctx0" brushRef="#br0" timeOffset="154975.8641">508 6494 7943,'0'0'1217,"0"0"1538,0 21-65,19-21-608,0 0-640,22-21-770,-2 21 193,2 0-609,-3-20-128,3 20-384,-2-19-384,2 19-2371</inkml:trace>
  <inkml:trace contextRef="#ctx0" brushRef="#br0" timeOffset="163433.3478">8486 6435 6342,'0'-40'2434,"21"20"-769,-21 0 289,0 20-416,20 0-417,-20 0-353,0 0 33,0 20 0,0 21-96,0-2-97,0 21-31,-20-1-65,-1 21-288,2-1 1,-1-20 159,20 1-352,0-20 64,0 0-96,20-21 32,-1-19-64,22 0-384,-22 0-609,22-19-1025,-2-2-1345,-20 2-3075</inkml:trace>
  <inkml:trace contextRef="#ctx0" brushRef="#br0" timeOffset="163608.3578">8368 6753 9513,'-19'0'704,"-3"-20"2051,22 20-1698,22 0-128,-3 0-225,0 0-447,22 0-161,-2 0 0,-20 20-449,22-20-928,-2 0-1954</inkml:trace>
  <inkml:trace contextRef="#ctx0" brushRef="#br0" timeOffset="164480.4077">8845 6336 8648,'19'-20'1153,"0"20"1441,-19 20-352,-19-1-768,19 21-129,-19 20-288,-1 0-288,-1-1-257,-18 21-288,20-1-256,-2 0-64,1-19 417,20-21-514,0-18 65,0-2-192,0-19 160,20-19 256,1-2-416,-2-18-225,1 19 129,-20 0 95,19-20 33,2 40 32,-1-19 128,-20 19 32,19 0 64,-19 0 160,0 19 96,19 1 32,-19 0-32,22 0 1,-3 0 31,1-20-160,20 0-64,-1 0 96,-20 0-64,41-20-96,-21 0-32,2 0 32,-2 20-64,-18-20-32,18 1 64,-20-1-64,-19 0 32,21 0 32,-21 0 64,0 0 0,0 1 0,0 19 32,0-20 0,-21 20-32,21 0 128,-19 0 0,-1 20 128,-20-1-128,20 1 321,1 20-513,0 0 832,19-1-479,0-19-193,0 20 0,19-20 192,0-20-256,22 0-96,-22 0 0,20-20-320,2 0 384,-2 0-289,1-20-351,-20 21 127,20-1 353,-20-20-32,-1 20 128,0 0 0,-19 1 96,22 19 64,-22 0 160,-22 19 353,22 1-257,-19 0-224,0 0 289,19 0-546,0 0 482,0-20-545,0 19 384,0-19-192,19 0-32,22 0-96,-22 0 0,20-19-161,-18-1 385,18 20-32,-20-20-320,1 20 448,-20 0-96,21 20 417,-21 0-129,19-1 129,-19 1 31,0 0-448,0 0 0,20 0-192,-1-20-704,3 0-1763,-3 0-2498</inkml:trace>
  <inkml:trace contextRef="#ctx0" brushRef="#br0" timeOffset="168145.6174">10849 6654 6053,'0'-20'1890,"-20"0"544,20-1-864,20 2 384,-20 19-449,0 0-448,0 0-352,0 0-1,21 0-63,-21 19-96,19 2-257,-19-1-224,0 19 384,0-19-320,0 20-192,0 0 128,0-1-288,0 1-224,0-20-129,0 19 33,0-39 63,0 21 257,0-42 224,0 21-64,0-19 64,20-1 0,-1-20 0,-19 20 0,21-19-32,-1 19-32,-1 0 32,0 20-32,-19 0-32,0 0 96,22 0 96,-22 20 96,19 0 32,0-20 97,1 0 127,1 0-160,18-20 65,-20 0-129,1 0-96,1 0-32,-2-19-64,1 19-32,-1 0-32,2-1-128,-1 2-833,-1 19-673,-19 0-1569,20 0-2594</inkml:trace>
  <inkml:trace contextRef="#ctx0" brushRef="#br0" timeOffset="168527.6392">11385 6773 6117,'0'0'4837,"0"0"-4581,0 19 1506,20-19-1186,-20 0 257,40-19-224,-20 19-449,-1 0-96,22-20 64,-2 0-96,1 0 0,-20 20 64,-1-20-64,0 0 160,-19 20-96,0-19 1,0-1 127,-19 20-32,0-20 192,-1 20 129,-20-21 63,20 21 1,-20 21-193,20-1 641,1 0-160,-1-1 0,-1 21-257,2-20-383,19 20-129,0-1 160,0-19-480,19 0 64,22 0-737,38 0-705,-19-20-1665,39-20-3587</inkml:trace>
  <inkml:trace contextRef="#ctx0" brushRef="#br0" timeOffset="169154.6751">12575 6297 12331,'22'0'96,"-22"0"1602,0 19-97,0 20-608,0 1 128,-22 0-416,22 19-353,0-18-31,0 17-289,-19 3 96,19-2 192,0 1-320,-20-21-224,20-19 64,0 0-257,20-20 642,-20-20-257,19 0 0,3 0-225,-3-19 482,0-1-322,1 20-31,1-19-128,18 19 96,-20 0 0,2-1-32,-21 21 128,20 21 64,-20-1 96,0 0 0,0 19-64,-20 1 0,20 0 0,0-1 0,0-19-32,0 20-353,0-20-543,0-1-866,0-19-1665</inkml:trace>
  <inkml:trace contextRef="#ctx0" brushRef="#br0" timeOffset="169570.6989">13073 6654 10762,'0'-20'1313,"-21"40"-160,2-20 1153,-1 39-928,-21-19 127,22 20-448,-20-20-545,18 19-63,21-19-193,-19 0-160,38 0 0,-19-20-256,21 0-288,-1 0 256,18-20-289,3 0-416,-21 0 321,20-19 31,-20 19 289,18 0 96,-38-20 96,22 20 0,-22 1 96,19 19 32,-19 0 288,0 0 32,-19 0 161,19 19-161,-22 21 129,3-20-321,19 20 481,-19-1-866,-1-19 450,20 0-610,0 0-191,0 0-193,20-20-832,-1 0-1666,0 0-5093</inkml:trace>
  <inkml:trace contextRef="#ctx0" brushRef="#br0" timeOffset="169828.7136">13350 6634 11755,'0'20'896,"-19"19"1571,19 1-1154,-21-20 449,21 19-577,0 1-673,0-20-127,0 0-353,21 0 64,-2-20 64,1 0-64,-1-20 32,2 0-224,18 0 352,-19 0-224,1 0-224,-2-19 384,1 19-960,-1 0-33,2 20-705,-21-20-1184,20 20-1890</inkml:trace>
  <inkml:trace contextRef="#ctx0" brushRef="#br0" timeOffset="170218.7359">13649 6792 7847,'0'-19'1633,"0"19"1058,0 0-801,19 0-481,-19 0-128,20 0-608,-20 0-353,19 19-128,2-19-159,-1 0 63,18 0-32,-16 0 64,-3 0-64,20-19 32,-18 19-96,18-20 96,-20 0 0,-19 20-320,22-20 352,-22 0 160,0 0-31,0 1-225,0 19 128,-22-20 352,3 20-224,0 0 97,-1 20 63,-1-20 417,1 39-256,1-19 223,-22 20 65,22-1-192,0-19-641,-1 20 256,20-20-352,39 0-961,2-1-640,38-19-1858</inkml:trace>
  <inkml:trace contextRef="#ctx0" brushRef="#br0" timeOffset="170773.7677">15058 6693 13805,'0'-20'-32,"0"20"2402,-20 0-1377,-1 0 0,2 40 192,-20-20-416,18 20-193,-18-1 193,19-19-385,20 0-384,0 20-192,0-40 352,20 0-192,19 0-256,-18-20 64,18 0-385,1 0 161,-1 0-129,2-19 353,-22 19-64,1 0 95,-1 20 161,-19-20 64,0 20-64,0 0 385,-19 20 95,19 0-128,-39 0 161,17 19-449,3 1 192,19-20-288,0 19-769,19-18-2146</inkml:trace>
  <inkml:trace contextRef="#ctx0" brushRef="#br0" timeOffset="171303.798">16110 6713 10634,'0'-40'416,"-19"40"2050,-3-19-31,3 19-1122,0 19 160,-1 1-608,-1 0-96,-18 20 320,20-1-224,-3 1-289,3-20-288,0 20-288,19 0 32,19-21-352,22 2-64,-22-2-769,41-19-737,-21 0-1505,2 0-4645</inkml:trace>
  <inkml:trace contextRef="#ctx0" brushRef="#br0" timeOffset="171587.8142">16327 6773 10377,'21'-40'417,"-1"20"2914,-1 20-1537,0-20-577,3 20-32,-3 20-609,1 0 65,-1 0-449,2 0 64,-21 19-31,0 1-65,-21-20-64,2 19 384,-20-18-31,17-21-321,-16 19 96,18-19-352,-1-19 352,2 19-256,-1-21-576,20 2-321,0-1-641,0 0-512,20 0-2370</inkml:trace>
  <inkml:trace contextRef="#ctx0" brushRef="#br0" timeOffset="171825.8279">16864 6316 13901,'19'20'1281,"-38"-1"-128,19 1 96,0 21-320,-20 17 737,1 3-770,-2-3-447,1 3-65,-18 18-352,16 0-160,-16-19 256,18 19-800,-1-19 95,21-20-608,0-20-64,0 0-1282,21-20-2561</inkml:trace>
  <inkml:trace contextRef="#ctx0" brushRef="#br0" timeOffset="172064.8415">17122 6276 15118,'0'21'224,"-20"-2"1153,20 20-127,-19 22-129,-3-3 32,3 3-192,0 18-993,-22-20 416,2 1-256,20 19-224,-2-19-32,1-21 64,20 1-961,0 0-577,0-20-1409,20-20-2658</inkml:trace>
  <inkml:trace contextRef="#ctx0" brushRef="#br0" timeOffset="172234.8513">17162 6792 13805,'-21'20'1345,"2"20"32,-1-20 321,1 19-705,-3 1-128,22-19-898,0-2-159,22 1-865,17-20-1121,1 0-2402</inkml:trace>
  <inkml:trace contextRef="#ctx0" brushRef="#br0" timeOffset="172370.859">17379 6673 11691,'-58'-39'192,"37"19"320,1 20-288,1 0-672,19 0-769,0 20-2467</inkml:trace>
  <inkml:trace contextRef="#ctx0" brushRef="#br0" timeOffset="172659.8756">17499 6733 9993,'-19'20'3459,"-2"-20"-2017,1 20 704,1-20-865,19 0-256,0 19-449,0-19-512,0 20 257,0 0-193,19 0-288,1 0 384,1 0-160,-2 20 64,1-21-64,-20 2-160,0-21 480,-20 19-31,1 1 287,-2-20 1,-18 19-289,20-19-95,-3 0-225,3 0-96,19-19-289,0 19-800,0-20-545,0 20-672,19-19-1986</inkml:trace>
  <inkml:trace contextRef="#ctx0" brushRef="#br0" timeOffset="172826.8851">17738 6773 15022,'-41'39'800,"2"-19"1314,18 0-832,21 20-610,-19-21-223,19 2-225,0 19-320,19-21-961,2-19-1249,-1 20-3556</inkml:trace>
  <inkml:trace contextRef="#ctx0" brushRef="#br0" timeOffset="172961.8928">17856 6693 10570,'-19'-59'-289,"19"39"513,0 20-224,19 0-384,-19 0-801</inkml:trace>
  <inkml:trace contextRef="#ctx0" brushRef="#br0" timeOffset="173235.9085">17875 6932 12587,'0'-40'129,"22"20"1568,-3 0-896,0 0-96,22 0 320,-21 0-225,-1 20-159,0 0-97,3 20-127,-22-20-1,0 20 289,0 20 96,-22-20-513,3-1 0,-20 21 129,18-19-65,-18-21-256,20 19-64,-3-19-128,22 0-288,0-19-866,0 19-992,0-21-2018</inkml:trace>
  <inkml:trace contextRef="#ctx0" brushRef="#br0" timeOffset="173538.9258">18234 6753 15822,'-19'39'1474,"19"-39"-545,-22 20 288,3 0 32,-1 0 0,20 0-448,-19 0-673,19-1-128,0-19 64,0 0-224,19 21-224,20-21-257,-17 0 289,16 0 192,1-21 31,2 21 194,-2-19-130,1-1 33,-20 20 193,-1 0 287,-19 0 225,0 0-33,0 20 65,0-20-225,0 19-159,0 2-33,-19-2-416,19 2-449,0-21-1088,19 19-2115</inkml:trace>
  <inkml:trace contextRef="#ctx0" brushRef="#br0" timeOffset="174166.9618">19185 6972 10025,'-19'-40'5381,"19"19"-5253,0 2 385,19-1 159,3 0 1,-3 0 160,20 20-289,-18 0-127,-1 0-97,-1 20 64,0 0-31,3 0-225,-22 20 288,0 0-160,-22-21 161,3 20 95,0-18 129,-22-21-481,22 0 0,-20 0-96,-2 0-192,2-21-609,18 2-255,21-1-386,0 1-992,21 19-1986</inkml:trace>
  <inkml:trace contextRef="#ctx0" brushRef="#br0" timeOffset="174669.9905">20100 6355 15887,'39'-19'512,"-20"19"641,-19 0-96,0 39 160,0 2 129,0 17-97,-19 3-577,0 18 97,-1-20-353,-1 1-31,1 19-417,-18-19 160,16 0-160,3-20 32,19-1-128,0-20 128,0-19-192,19 0 192,3-19 224,-3-1-384,0 1 64,22-21 96,-2 0-64,2 0 31,-3 20-63,3-20 32,-22 21 64,1 19-128,-1 0 128,-19 19 288,0 1 129,0 20-385,-19 0 128,-1 0-32,1 0 32,-2-21-544,21 20-129,0-18-992,0-21-193,0 20-704,21-20-2755</inkml:trace>
  <inkml:trace contextRef="#ctx0" brushRef="#br0" timeOffset="175683.0485">19465 6832 6342,'0'0'832,"0"-20"1667,0 20-193,0 0-32,0 0-737,0 20-448,0 0-160,-20-20-128,20 20 96,0 0-353,-21-1-31,21 2-161,0-2 33,0-19-417,0 21 0,0-21 0,0 0 64,0 0 256,21 0-416,-1 0 96,-1-21-64,0 2-97,22 19 97,-22-21-96,1 21-32,1-19 128,-2 19 160,-19 0-320,0 0 288,0 0 0,0 19 128,0 2 32,-19-2 0,19 21-128,0-20-64,0-20 128,0 19-928,0 2-866,19-21-2402</inkml:trace>
  <inkml:trace contextRef="#ctx0" brushRef="#br0" timeOffset="176066.0704">20575 7150 24695,'-19'0'480,"-1"0"-191,20 0-289,0 0 192,20 0-192,-20-20-865,0 20-2754,40-20-4837</inkml:trace>
  <inkml:trace contextRef="#ctx0" brushRef="#br0" timeOffset="176880.1169">22005 6713 14253,'39'0'480,"-39"-20"-383,0 20 928,21 0 480,-21 0-352,-21 0-640,-18 20-353,-2-20 0,3 20 480,-22 20-159,1-21-1,19 21-223,20-20 31,1 0-192,-2 19-32,42-18-32,-21 19 32,39-21 128,-20 1-128,2-1-160,18 2 224,-19-1-224,-20 0 192,0-1 32,0 1 65,-20-20 255,1 20 33,-22-20-1,2 0-32,-1 0-127,20 0 31,1 0-448,19 0 0,-19-20-673,38 20-576,-19-20-481,19 20-800,22-19-2723</inkml:trace>
  <inkml:trace contextRef="#ctx0" brushRef="#br0" timeOffset="177143.132">22085 6832 13805,'-20'0'3587,"40"-20"-3459,-1 20 1057,22-20 481,-3 20-193,23 0-320,-1 0-704,-2 0-33,2 0-384,0 0 0,0 0-64,-21 0-480,-1 0-289,-16 0-256,17 0-513,-20 0-1216,-19 0-2403</inkml:trace>
  <inkml:trace contextRef="#ctx0" brushRef="#br0" timeOffset="177323.1423">22600 6753 14317,'-58'39'352,"37"-19"1026,1 20 608,1-20-705,-1 19-160,-1 1-513,2-19-479,-1 18-33,20-20-289,-19 22-351,19-21-833,0-1-1058,19 1-3010</inkml:trace>
  <inkml:trace contextRef="#ctx0" brushRef="#br0" timeOffset="177688.1632">22720 7110 17072,'20'-59'256,"-1"19"-224,22 1 448,-3-1 385,3 19 32,-2-18 64,21 19-417,-41 0-159,22 20-97,-22 0-128,1 0-160,-20 20 192,0 0-192,-20 19 353,1 1-321,-22-19 256,3 18-384,-22-20 352,19 2-224,-17-1-96,17-20-128,22 0-352,-1 0-193,20 0-1185,0-20-1890</inkml:trace>
  <inkml:trace contextRef="#ctx0" brushRef="#br0" timeOffset="177988.1803">23255 6852 17136,'0'20'224,"0"0"32,-19-1 417,-1 2 448,1 19 192,19-21-288,-21 20-865,1 2-128,1-21-192,19 19-480,0-19-866,0 0-992,0-20-3140</inkml:trace>
  <inkml:trace contextRef="#ctx0" brushRef="#br0" timeOffset="178270.1965">23274 6812 11434,'22'-39'193,"-22"19"1696,19 0 193,1 20-512,-1-20-193,22 20-352,-22 0-416,0 20 63,-19 0-159,22 0 223,-22-1-319,0 21 159,-22-20 225,22 0-96,-38 0-417,18-1 128,-20-19-319,-21 0-129,23 0 32,-1-19-193,18 19-607,1 0-482,20 0-832,0 0-1953</inkml:trace>
  <inkml:trace contextRef="#ctx0" brushRef="#br0" timeOffset="178462.2074">23573 7269 24278,'-19'60'513,"-1"-60"-321,20 0-416,0 0-993,0 0-1474,0 0-6149</inkml:trace>
  <inkml:trace contextRef="#ctx0" brushRef="#br0" timeOffset="190049.8702">409 8580 6245,'0'0'833,"0"0"-160,19 0-161,1 0-95,-20 0-129,19 0-64,0 0-32,3 0-63,-3 0-1,0 0 0,1 0 32,1 0-32,18 0-32,-20 0 32,3 0-96,16 0 96,3 0-128,-2 0 64,2-20-32,-3 20-32,3 0 0,-2 0 97,1-20-1,-1 20-64,21 0 64,-21 0-96,2-20 32,17 20-32,-17 0 0,19 0 32,-2 0-32,2-20 64,0 20 32,0 0-64,19-20 0,1 20-32,-1-19 0,-1 19 0,1-20 32,1 20 0,21-20-32,-22 0 32,20 0-32,-20 20 0,1-20 32,-1 20-64,1-19 32,-1 19-32,-21-21 32,2 21 0,20 0-32,-20 0 0,19 0 32,1 0 0,-1 0-32,-19 0-32,18 0 64,-18 0-96,19 0 96,-19 0 0,20 21 0,-20-21 0,19 0 0,-20 0 0,20 19 0,0-19 0,20 0 0,-19 0 0,21 0 0,-22 0 0,20 0 0,0 0 0,-20 0 0,20 0 0,0 0 0,2 0 0,-3-19 32,21 19-32,1 0 0,-2 0-32,2 0 64,-2 0-32,3 0 32,-3-21 0,21 21-32,1 0 0,-3 0 0,3-19 0,19 19 0,-20 0 0,18 0 0,2-20 0,0 20 32,0 0-64,0 0 32,19-20 0,2 20 0,-1 0 0,-1 0 0,20 0 0,-18-20 0,18 20 0,1 0 0,-1 0 0,0 0 0,1-19 0,-1 19 0,21 0 0,0 0 0,-2 0 0,2-21 0,0 21 32,19 0-64,-21 0 32,22 0 0,-1 0 0,0 0 0,1 0 0,-1 0 32,0 0-64,1 0 128,-1 0-64,20 0-32,0 0 64,-1 21-64,1-21 0,21 0 0,-21 19 0,19-19 0,2 20 32,-2-20 32,0 0-32,2 20-64,18-20 64,-18 0 96,17 20 129,-16-20-33,37 0-128,-20 19-64,1-19 32,20 0-64,0 21 96,-22-21-96,3 0 0,-1 19 64,-1-19-64,-18 20 32,17-20 0,3 20 0,-22-20 0,21 20 32,1-20 0,-22 0 0,-19 0 65,-1 20 95,-18-20-32,-20 0-96,-22 20-32,-57-20 32,-20 0-128,-2 19-32,41-19-352,-19 0-641,19 20-1313</inkml:trace>
  <inkml:trace contextRef="#ctx0" brushRef="#br0" timeOffset="191024.926">804 9175 7559,'-19'21'224,"-1"-21"865,1 0 1281,-2 0-800,1-21-161,1 21-352,19-20-641,-19 1-255,19-1-97,19 1 64,-19-2-64,19 1-32,22 20 64,-22 0-32,1 0 32,21 20 0,-22 1 32,20 18-32,-39 0 129,21 2 447,-21-2 321,0 1 32,-21-20-384,1 0-129,1-20-224,-22 21-95,22-21-450,-20 0 418,18 0-482,1-21-415,1 21-578,19 0-864,0-20-1313,0 0-3075</inkml:trace>
  <inkml:trace contextRef="#ctx0" brushRef="#br0" timeOffset="191319.9429">1242 8798 11819,'20'-19'-64,"-20"19"576,19 0 545,-19 0-160,-19 0 224,19 19-352,-20 21-161,-1 20-95,2-1-97,-20 20-63,17 1-161,3-21-96,19 21-160,0-40 64,0 0-289,19-19-479,3-3-674,17-18-1088,-20 0-1826</inkml:trace>
  <inkml:trace contextRef="#ctx0" brushRef="#br0" timeOffset="191487.9525">1122 9175 12780,'-58'0'736,"37"0"2051,1 0-1634,1 0-576,19 0-674,0 0-191,0 0 288,19 0-224,1 0-1057,20 0-1954,-20 0-3107</inkml:trace>
  <inkml:trace contextRef="#ctx0" brushRef="#br0" timeOffset="191876.9747">1539 8798 10153,'40'-40'2082,"-20"21"-961,-20 19-224,0 0 480,0 19 65,-20 21-417,1 0-577,-2 0-256,-18 19-64,20 1-96,-22 19 97,21-19-129,1-21 192,-2 2-256,21-2-64,0-39-97,0 0 193,0 0-256,21-20-32,-2 1-193,1-22 97,-1 21 31,3-19 65,16 20 96,-18-2 64,1 21 96,-2 0 224,-19 21 128,20-2 64,-20 20-95,19-19-65,-19 21-64,0-22-224,21 1 160,-21-1-256,0 2-833,0-21-1986,20 0-2722</inkml:trace>
  <inkml:trace contextRef="#ctx0" brushRef="#br0" timeOffset="192229.9949">1798 9155 11659,'20'20'256,"-20"1"-288,-20-21 480,20 20-128,0-20 321,20 0-128,-1 0-97,1 0-224,-1 0-64,2-20-32,-1-1-96,18 1 64,-16 1 65,-22-1-33,19 1 96,-19-2 0,0 1-32,-19 0 385,19 20-1,-22-19-31,22 19-97,-19 0 32,19 19-127,-19-19 31,-1 20 129,-1 21 31,21-22-224,-19 20-128,19 2-127,-20-21-66,20-1-447,20 1-193,-20-1-800,19 2-1025,-19-21-1794</inkml:trace>
  <inkml:trace contextRef="#ctx0" brushRef="#br0" timeOffset="192552.0133">2035 9076 11498,'0'40'64,"0"-20"481,0-1 544,21 1 128,-21 1 128,0-1-608,0-1-385,20-19-127,-20 20 415,0-20 385,-20 0-32,20-20-448,0 20-577,0-19 32,0-1 128,0-1-64,20 1-224,-20 1 160,19-1-96,-19 1 96,19-2 32,3 21-160,-3 0 95,-19 0 66,19 0-162,1 0 33,1 0-256,-2 21-737,1-21-481,-1 19-960,3-19-1538</inkml:trace>
  <inkml:trace contextRef="#ctx0" brushRef="#br0" timeOffset="192962.0368">2432 8957 7879,'0'0'4100,"0"20"-3652,0 0 1186,-19 0-33,19 19 1,-20-19-449,20 20-769,0-20-95,0 19-257,-19 2 0,19-22 128,0 1-384,19-1-257,-19 2-256,0-21 385,20-21 512,-1 2-128,2-1-32,-1 1 96,-1-22-64,-19 21-32,20 1 0,-20-1 0,0 20 0,21 0 96,-21 0 129,0 20 127,0-20 161,0 19-289,0 1 32,19-20-32,-19 0 32,20 0 225,-1 0-161,-19 0 161,19 0-385,3-20-192,-3 20 128,-19-19-417,19-1-223,-19 20-577,20 0-1090,1 0-2337</inkml:trace>
  <inkml:trace contextRef="#ctx0" brushRef="#br0" timeOffset="193150.0475">2829 9116 13292,'-19'59'1217,"0"-38"-1121,19 18 129,0-19 31,19-20 160,-19 19-288,19 2-416,1-21-2050,20 0-2947</inkml:trace>
  <inkml:trace contextRef="#ctx0" brushRef="#br0" timeOffset="193301.0562">2988 8917 13612,'-19'0'0,"19"0"385,0 0-706,0 0-736,0 20-576,0-20-1410</inkml:trace>
  <inkml:trace contextRef="#ctx0" brushRef="#br0" timeOffset="193598.0732">3147 8977 10025,'-19'20'961,"-1"-20"1089,-1 20-353,2-1-95,-1 1-417,20 21-608,-19-22-257,19 1-160,19-1-224,-19 1 64,20 1 192,-1-1-64,-19-1-64,21-19-192,-1 20 385,-20-20-386,0 19 482,0-19-33,-20 21 321,-1-1 31,2-20-287,-1 20-1,1-20-320,-2 21-64,1-21-320,20 0-513,0 0-1025,0-21-1953,20 1-2147</inkml:trace>
  <inkml:trace contextRef="#ctx0" brushRef="#br0" timeOffset="193936.0925">3287 9116 9769,'0'20'2979,"0"-20"-3011,0 19 736,19-19 513,0 0 65,1 0-482,21-19-383,-22 19-321,0-20-32,22 1 32,-22-2-128,1 1 0,1 0 0,-21 1 0,0-1-32,-21 20 0,21-20 32,-20 20 0,1-20 32,0 20 128,-22 20 256,22 0 417,-1 0 0,-1 19-1,1-19-319,1 20 63,19-1-351,-19-19-161,19 1-64,19 18-289,0-19-768,1-1-1537,21 2-3428</inkml:trace>
  <inkml:trace contextRef="#ctx0" brushRef="#br0" timeOffset="194102.102">3663 9335 15566,'0'39'160,"-20"-20"1346,1 22-225,0 0 0,-22-23 0,21 22-992,-20-20-193,20 1-577,20-21-1120,-19 18-3012</inkml:trace>
  <inkml:trace contextRef="#ctx0" brushRef="#br0" timeOffset="194936.1497">4835 8858 5925,'20'-40'1602,"-1"20"640,-19 20 160,0 0-448,0 0-289,0 0-447,0 40-161,0-20-225,0 20-127,-19 19-321,-1 1 129,-1-1-257,-18 20-128,20-18 129,-3 18-386,3-39 290,0-1-226,19-20 162,0 2-386,0-21-511,19 0-97,-19 0-609,19-21-672,3 2-1473,16-20-2179</inkml:trace>
  <inkml:trace contextRef="#ctx0" brushRef="#br0" timeOffset="195151.162">5112 8699 9513,'60'-39'2754,"-60"39"-1825,0 19 993,0 20-417,-19 22-159,-2-2-289,1 20-321,-19 1-223,18-1-161,-18 0-160,20 1-32,-2-20-128,1-20-384,20-19 160,0-3-417,0-18-672,0 0-288,0 0-1250,0 0-1729</inkml:trace>
  <inkml:trace contextRef="#ctx0" brushRef="#br0" timeOffset="195311.1711">4794 9155 10858,'-19'-19'2146,"0"19"-641,19 0 225,19 0-577,0 0-64,1 0-192,21 0-769,-3 0-32,22 0 64,-19 0-704,17 19-1154,-17-19-1985</inkml:trace>
  <inkml:trace contextRef="#ctx0" brushRef="#br0" timeOffset="197745.3104">5232 9335 7527,'0'0'2146,"0"-20"-449,0 20 481,0 0-704,0 20-834,0-20 321,0 21 32,0 16-160,-21 4-160,21 0 31,-19-4-95,-1 4-97,1-2-223,19-19-257,0 20 160,0-20-384,0-20 384,19 0-545,1 0-383,-1 0 31,22 0-768,-22-20-321,1 20-832,1-19-1314</inkml:trace>
  <inkml:trace contextRef="#ctx0" brushRef="#br0" timeOffset="197954.3223">5132 9533 6662,'-59'0'2434,"59"0"-192,-21 0-288,21 0 32,0 0-1313,21 0 255,-1 0-127,-1 0-288,22 0-353,-2 0-96,1 0-160,-1 0-609,2 0-864,-2 0-1698,-20 0-2787</inkml:trace>
  <inkml:trace contextRef="#ctx0" brushRef="#br0" timeOffset="198170.3347">5430 9475 11883,'0'0'64,"0"0"1537,19 0-416,1 0 97,1 0-514,-1 0-543,-1 0-193,22 0-417,-22 0-672,0 18-1025,22-18-1441</inkml:trace>
  <inkml:trace contextRef="#ctx0" brushRef="#br0" timeOffset="198401.3479">5827 9374 10473,'0'0'1089,"0"0"1762,0 19-929,-19 22-32,-2-21-385,21 19-352,-20-20-448,1 22-225,19-20-512,-19-3 128,19 2-480,0 1-449,0-21-1345,19 0-1537,-19 0-5158</inkml:trace>
  <inkml:trace contextRef="#ctx0" brushRef="#br0" timeOffset="198986.3814">6126 9076 7431,'0'0'4804,"0"0"-3715,19 0 1826,1-20-1346,-1 20-223,22 0-257,-3 0-321,22 0-287,-21 0-129,2 0-352,-2-20 0,-18 20 32,18 0-288,-20 0-641,2 0-288,-21-19-737,0 19-1217,0 0-1825</inkml:trace>
  <inkml:trace contextRef="#ctx0" brushRef="#br0" timeOffset="199170.3919">6244 9136 11755,'-19'39'2306,"19"-39"-320,0 0 160,19 0-833,20 0-256,-18 0-352,18 0-417,2 0-128,-3 0-128,3 0-320,-2 0-1250,1 0-1472</inkml:trace>
  <inkml:trace contextRef="#ctx0" brushRef="#br0" timeOffset="199874.4321">6918 8917 9416,'0'0'1314,"0"0"640,0 0-225,0 20-287,-19 0 95,19 20-512,-19-1-384,-3 1-97,3 20 1,-20 0-33,20-21-320,-3 21 32,3 1-127,19-24-65,-19 4-449,19-21-159,0 1-225,19-21-737,0 0-640,3-21-1281,-3-19-2467</inkml:trace>
  <inkml:trace contextRef="#ctx0" brushRef="#br0" timeOffset="200082.444">7176 8798 12395,'41'0'2146,"-41"0"-1249,0 20 448,-20 20-288,-1 0-160,-18 19 0,20 1-288,-2-1-289,-18 1-160,39 0 32,-19-1-448,19-19-32,-22-20-385,22 0-672,0 1-769,0-3-1858</inkml:trace>
  <inkml:trace contextRef="#ctx0" brushRef="#br0" timeOffset="200267.4546">6839 9155 10441,'0'0'2339,"0"0"-1795,0 0 1282,19 0-1057,22 0-65,-22 0-287,22 20-353,-2-20-128,2 0-705,-3 21-2018,3-21-4355</inkml:trace>
  <inkml:trace contextRef="#ctx0" brushRef="#br0" timeOffset="200592.4732">7436 9235 11562,'19'-19'929,"-19"19"1121,0 0-576,0 0-321,0 0 0,-19 19-481,-2 20-63,1-18 32,1 40-97,-22-24-63,22 4 63,-1 0-127,1 17-225,19-38-128,19 19 96,-19-19-128,20 1-288,-1-21-641,22 0-384,-22 0-577,22 0-1505,-22-21-2755</inkml:trace>
  <inkml:trace contextRef="#ctx0" brushRef="#br0" timeOffset="200770.4834">7277 9434 11883,'-41'0'2146,"22"0"160,19 0-929,0 20-864,19-20 448,1 0-449,20 0-512,-1 0 96,2 0-961,19 0-1377,-21 0-2370</inkml:trace>
  <inkml:trace contextRef="#ctx0" brushRef="#br0" timeOffset="200964.4945">7614 9434 10570,'0'0'3331,"0"0"-1602,0 0 129,19 0-961,20 0-32,-17 0-449,16 0-288,3 0-96,-2-20-512,1 20-705,-20 0-1154,-1 0-2625</inkml:trace>
  <inkml:trace contextRef="#ctx0" brushRef="#br0" timeOffset="201161.5058">8091 9274 14733,'-21'21'993,"21"-1"1153,-20 21-1217,1-23-96,-1 22 288,-1-20-801,2 21-320,19-23-192,0 1-641,0-19-544,0 0-993,0 0-2531</inkml:trace>
  <inkml:trace contextRef="#ctx0" brushRef="#br0" timeOffset="201735.5386">7672 8660 8616,'0'-21'1601,"0"21"1378,0 0-961,0 0-545,-19 21-31,19-2-481,0 1-257,-20-1-31,1 2-321,19-2-160,0 2 65,0-2-193,0-19-128,0 0 128,0 0-64,0-19-160,0-2 31,0 2-255,19-21 224,-19 20 32,20-20 224,-20 20-288,0-19 96,19 39 32,-19-20 96,0 20 192,0 0 64,0 20-64,0-1-64,0 21-160,-19-19 257,19 18-353,0-20 96,0 21-737,-20-19-1601,20-2-7207</inkml:trace>
  <inkml:trace contextRef="#ctx0" brushRef="#br0" timeOffset="205041.7277">9300 8957 7078,'0'-20'3139,"0"0"-1473,0 20-257,0-19-288,-19 19-448,19 0-129,-20 0-127,1 19 31,-2 1 33,-18 0-1,20 0 97,-22 20-65,21-1 65,1 2-321,-2-2 256,1-20-480,20 1 32,0 1 129,20-21-161,1 0-64,-2-21 96,20 21-128,21-39-32,-19 19-353,-2-20 193,1 20-32,-1-19 224,-19 19-193,1-20 225,-2 20-192,1 0 224,-20 1 160,0 19-192,0 0 224,0 0 1,-20 19 31,1 1 0,-2 20 32,1 0 97,1-21-257,19 21 32,-20 0-32,20-20-64,0-1 0,0-19-32,20 0 0,-1 0 32,1-19-96,1-1 0,-2 1-128,20-2 288,-18 1-353,-1 0 193,-1 1 225,-19-1-386,19 20 289,-19 0-64,0 0-160,0 0 320,0 20 33,0 19 63,-19-19-224,19 1 0,0-2 32,0 1-32,19-20-64,3 0 320,-3 0-224,1 0-32,-1-20-128,22 1 160,-22-2-64,20 1-96,-18 0 64,-2 20 32,-19 0 96,20-19-256,-20 19 128,0 19 192,0 1-192,0 0 96,0 1 160,0-2-224,0 1 32,0-1 1,0 1-66,19-20-63,-19 21-576,22-21-481,-3 0-1057,0 0-1858</inkml:trace>
  <inkml:trace contextRef="#ctx0" brushRef="#br0" timeOffset="205491.7534">10254 8937 11242,'0'-20'705,"0"20"1281,-20 0-1025,1 20-321,-3 20 866,-16-20-161,-3 19-544,2 1 96,20 0-129,-2-1-447,1 2-33,20-21-192,0-1 0,20-19-96,1 0-32,18-19-96,1-22-289,-1 21 65,2-19-192,-2-1 31,1-19 385,-1 19-192,-20-20 352,22 1-353,-22-1 129,20 1 0,-17 19 64,-3-20 128,-19 40 32,19 0 128,-19 20 449,-19 0-129,0 0-95,-3 40 159,3 0-64,-20 20 65,-2-1 288,22 1-417,-20 19-63,18-19-193,2-1 96,19 1-1025,0-1-832,19-38-1122,2-1-1537</inkml:trace>
  <inkml:trace contextRef="#ctx0" brushRef="#br0" timeOffset="208466.9236">11345 8758 6309,'21'-40'1282,"-21"40"1568,0 0-768,0 0-800,0 21-289,0-2-1,0 2-31,0 18-192,0 1-64,-21 19-289,21 1-128,-20-1-95,1-19 63,19 20-320,-20-21 128,20-18 160,0-21-320,0 0 320,0 0 321,0-21-577,0 1-32,20-19 64,-20-1 32,19 0 64,-19-19-128,20 19 0,-20-19-64,21 19 160,-21 0-289,19 21 225,-19-2-32,20 2-96,-20 19 192,0 19-64,19 2 0,-19 18 0,0-19 193,21 20-354,-21-20 193,20 19 161,-20-19-610,19 0-384,1-20-448,-20 0-769,21 0-1473,-2-20-2947</inkml:trace>
  <inkml:trace contextRef="#ctx0" brushRef="#br0" timeOffset="208668.9352">11783 8619 10025,'0'20'1025,"-20"1"993,-1-2-673,2 20-96,-1 22 193,1-22-545,-22 1-385,22 0-160,-1-21-352,20 21 128,-21-20-576,21-20-865,21 0-961,-1-20-1538</inkml:trace>
  <inkml:trace contextRef="#ctx0" brushRef="#br0" timeOffset="208848.9455">11802 8679 12203,'19'39'64,"-38"1"1377,19 20-416,0-20 353,-19 19 95,19-19-800,0 20-449,0-21-192,0 2-128,0-2-673,19 0-576,-19-18-1666</inkml:trace>
  <inkml:trace contextRef="#ctx0" brushRef="#br0" timeOffset="209108.9603">12079 8977 11659,'0'0'2114,"-19"20"-1506,19 0 1314,-20 19-577,1 2 193,19 17-65,-21-17-480,21 18-320,0-19-97,0 0-416,0-1-128,21-20-448,-2 2 0,1-21-481,20 20-96,-20-20-577,-20-20-1344,19 20-3364</inkml:trace>
  <inkml:trace contextRef="#ctx0" brushRef="#br0" timeOffset="209265.9693">12040 9235 11562,'-40'-19'1730,"20"19"352,1 0 577,-1 0-1186,20 0-96,0 0-768,0 0-705,39 0 128,-19 0 64,40 0-1313,0 0-1954</inkml:trace>
  <inkml:trace contextRef="#ctx0" brushRef="#br0" timeOffset="209704.9944">12457 8878 12684,'0'0'960,"0"0"1443,0 0-834,0 0-640,19 0-32,22 0-64,-2 0-673,2 0-32,-3 0 0,3 0-384,-22 0-225,20 0-544,-18 0-960,-1 20-1443,-20-20-4483</inkml:trace>
  <inkml:trace contextRef="#ctx0" brushRef="#br0" timeOffset="209863.0035">12536 8997 7783,'-38'20'1281,"16"-20"2050,22 0-608,0 0-1986,22 0 127,-3 0-127,20 0-449,2 0-192,17-20-320,-18 20-1794,20 0-7559</inkml:trace>
  <inkml:trace contextRef="#ctx0" brushRef="#br0" timeOffset="210519.041">13153 8758 13708,'0'0'97,"0"0"511,0 21 609,-22-2-96,22 21 161,-19 0-322,0 19-447,-1 1-33,-20-21 1,20 22-481,1-22 64,19 0 32,0-18 128,0-21-288,0 0 641,0-21-577,0 1 0,0-19 32,19-1-32,1 20 160,-1-39-384,2 19 224,-1 0 64,-1 1-288,22-1 224,-22 20-225,0 0 161,-19 20-32,20 0 224,1 20-160,-21 0 224,20 0 161,-20 20-321,0-1 64,19 1-64,-19-20-32,19 0 96,-19-1-640,20 1-385,1-20-192,-2-20-641,1 1-801,-1-1-1793</inkml:trace>
  <inkml:trace contextRef="#ctx0" brushRef="#br0" timeOffset="210724.0527">13627 8660 12812,'0'19'1089,"0"1"320,-19 20-96,0-21-224,-22 21 385,2 20-449,20-20-321,-22-1-351,22-19-161,-1 20-288,20-20 96,0-20-577,0 0-832,0 0-129,20-20-960,-1 0-1986</inkml:trace>
  <inkml:trace contextRef="#ctx0" brushRef="#br0" timeOffset="210897.0626">13649 8718 6886,'19'21'5669,"-38"-2"-4804,-3 21 833,3 20-417,0-1 737,-1-19-865,-1 20-288,2-1-897,19 1 96,-20-21 32,40 2-705,-20-22-319,19-19-1154,2 0-2371</inkml:trace>
  <inkml:trace contextRef="#ctx0" brushRef="#br0" timeOffset="211320.0868">13846 9155 9833,'20'-39'1121,"-20"20"1537,0 19-960,0 0-705,0 0-64,0 19 96,0 20-160,0 2 128,-20-2-97,20 21-95,-19-20-192,0 18-257,19-17-512,-22 0 352,22-4-32,0-16-608,22-1-385,-3-20-384,0 0-417,1 0-1377,1-20-4932</inkml:trace>
  <inkml:trace contextRef="#ctx0" brushRef="#br0" timeOffset="211482.0961">13767 9374 11050,'-39'0'2851,"18"19"-1314,21-19 994,0 0-1923,0 0 417,21 0-673,18 0 65,-20 0-289,41 0-577,-19 0-608,-2-19-992,-20 19-3333</inkml:trace>
  <inkml:trace contextRef="#ctx0" brushRef="#br0" timeOffset="211793.1139">14145 8580 14509,'0'0'481,"-21"0"1024,21 19 33,0 1 31,-20 0 33,20 1-770,0-2-511,0 1-161,-19-1-160,19 2-449,0-2-768,0 2-929,0-2-2947</inkml:trace>
  <inkml:trace contextRef="#ctx0" brushRef="#br0" timeOffset="212845.174">15236 8937 12587,'0'-39'225,"-19"39"223,-1-20 705,-1 20-288,2 20 384,-1-1-256,-21 1-96,22 20-128,-20-20-1,18 19-159,2 1-97,-1-19-255,20 18-129,0-39-128,20 19 0,-1-19 160,2 0-32,18 0-64,-20-19-32,22-1-288,-2-20 128,-18 20-160,18-19 159,-20 19 1,3 0-64,-3 0 0,-19 0 192,19 0 0,-19 20 32,0 0-32,0 0 256,-19 20-192,0 0 32,19 20 0,-22-20 193,3 19-193,19-19 64,-19 20-128,19-20 32,0-20-32,0 19 160,19-19-192,-19-19 192,41 19-192,-22-20-192,20 1 224,1-22-256,-20 21-32,19 1 160,-18-1-32,-2 0 224,1 20-224,-20 0 128,0 0 0,0 20 96,0 0-96,-20-1 128,20 1 32,-19 0 64,19 1-128,0-21-128,0 19 0,0-19 64,19 0 0,20 0 160,2 0-288,-22-19 96,22-2-64,-2 21 32,-20 0 192,2-20-320,-1 20 288,-20 20-320,0-20 288,0 21 96,0-2-31,0 1-129,0-20 0,0 19-64,0-19-257,0 20-511,19-20-738,0 0-864,3 0-1826</inkml:trace>
  <inkml:trace contextRef="#ctx0" brushRef="#br0" timeOffset="213271.1984">16110 8937 13901,'0'0'512,"-19"0"1378,-22 20-673,22 0-128,-22 20 673,2-1-801,-2-19-353,22 20-31,0-20-481,-1-1 96,20 1-288,0 1-32,20-21 64,-1 0 64,22 0-449,-3-21 97,3-18 0,-2 19 224,2-20-225,-3 0 353,1-19-224,2 19-160,-2-19 159,1-21-31,-1 21 32,2-1 96,-22 0 64,22 21 64,-22-1 32,1 40 256,-20 0 257,0 0 63,-39 20-255,17 19 255,-16 22 97,-22-3 64,21 3-161,-2-2-384,2 20 1,-1-19-290,20-1-831,20 2-642,0-22-1088,0-20-3076</inkml:trace>
  <inkml:trace contextRef="#ctx0" brushRef="#br0" timeOffset="214092.2454">17061 8937 10986,'0'-39'1121,"0"19"897,0 0-385,0 20-351,0 20-289,-19 0-513,19-1 289,-19 21-321,-1 0 257,-1 19-385,2-18 0,-1-2-31,1 0-97,-2 21-96,21-40-128,-20-1-32,20-19 384,20 0-160,-20-19-224,21-1 128,18-19-480,1-21 224,-20 21-257,18-22 193,-16 22-192,17-21-33,-20 21-63,2-21 448,-1 40-65,-1 0 354,-19 20-257,19 0 480,-19 0-32,0 40 193,-19-20-193,19 20-63,0-1-65,0 1-32,0-20-128,0 19-288,0-19 288,19 0-608,3-20-353,-3 0-256,0-20-833,1 20-1730,21-20-3811</inkml:trace>
  <inkml:trace contextRef="#ctx0" brushRef="#br0" timeOffset="214302.2574">17598 8699 14349,'-19'19'577,"-2"2"319,-18 19 514,0-1-385,18 1 320,-18 0-256,-2-1-448,3 1-545,18-20 0,20 19-96,-21-39-449,42 20-351,-21-20-321,20 0-321,-1-20-768,0 1-1313,22-21-2499</inkml:trace>
  <inkml:trace contextRef="#ctx0" brushRef="#br0" timeOffset="214476.2673">17579 8758 11594,'0'21'1538,"0"-2"480,-21 21-705,21 0 32,-20 19-224,1-19-160,19 0-576,-20 19-289,20-19-32,0 19-32,0-18-545,0-2-319,0-20-386,20 2-735,-1-1-1539</inkml:trace>
  <inkml:trace contextRef="#ctx0" brushRef="#br0" timeOffset="214763.2837">17837 9136 7751,'19'-39'1954,"0"18"224,-19 21-32,0 21-609,-19-2 33,0 1-257,-1 19-384,-1 2 160,2 17-481,-20 3-127,39-22-321,-21 1-96,21 21 32,0-43-32,0 1-480,21 2-289,-2-1-576,1-20-513,-1 0-1537,-19 0-4997</inkml:trace>
  <inkml:trace contextRef="#ctx0" brushRef="#br0" timeOffset="214941.2939">17637 9374 13612,'-39'-18'513,"20"18"2081,19 0-1697,19 0-448,1 0 31,-1 0-448,22 0 192,-2 0-832,1 18-1250,-1-18-2562</inkml:trace>
  <inkml:trace contextRef="#ctx0" brushRef="#br0" timeOffset="215110.3036">17916 9356 12491,'19'0'1666,"-19"-21"-865,20 21 768,1 0-736,-1 0-96,-1 0-577,22 0-288,-22 0-737,20 0-1281,-18 0-2210</inkml:trace>
  <inkml:trace contextRef="#ctx0" brushRef="#br0" timeOffset="215286.3137">18292 9235 13580,'0'0'2050,"0"20"-480,0-1 384,-19 2-225,-1 19-383,1-1-257,0-20-737,-3 22-128,22 0-224,0-23-673,0 1-1088,0-19-1026,22 0-1761</inkml:trace>
  <inkml:trace contextRef="#ctx0" brushRef="#br0" timeOffset="215748.3401">18870 8977 15822,'-41'20'705,"41"-20"512,19 0-128,3 0 96,16 0-128,22 0-608,-1 0-129,1 0-256,0-20-32,0 20-897,-2 0-416,-17 0-897,-3 0-2146</inkml:trace>
  <inkml:trace contextRef="#ctx0" brushRef="#br0" timeOffset="215925.3502">19087 9097 13612,'-99'39'2210,"79"-39"-544,20 0 256,0 0-641,0 0-832,20 0-33,40 0-288,-21-20-128,21 20-641,19 0-2017,-19 0-9225</inkml:trace>
  <inkml:trace contextRef="#ctx0" brushRef="#br0" timeOffset="216541.3854">19881 8957 12555,'20'-20'737,"-40"20"608,20 20-224,0 0 417,-19 0-225,-3 19-416,3 1 64,0 0-160,-1-1-97,-1 2-159,2-2-193,-1 0-160,1-18 33,0-1-97,19-20-160,0 0 384,0 0-96,19-20-352,0-1 32,1-18 32,-1 0-64,2-2-32,-1 2 160,-1-21-384,0 1 287,22 19-319,-21 0 224,20 1 160,-20 19-64,-20 20 32,19-20 64,-19 40 96,0 0 64,19 0 96,-19 19-288,0 1 289,0 0-33,-19-1-320,19-19-64,0 20 0,19-20-385,-19-20-288,22 0-256,-3 0 129,0 0-546,22-20-1345,-21 1-2882</inkml:trace>
  <inkml:trace contextRef="#ctx0" brushRef="#br0" timeOffset="216757.3978">20437 8779 14285,'0'0'2402,"0"19"-1729,-21-19 416,2 40 0,-20-20 192,-2 20-64,2-1-160,-1 1-640,1-20 127,20 19-704,-3-19 160,3 21-64,19-41-448,0 19-289,0-19-448,19 0-33,3-19-319,-3-2-1378,20 1-1505</inkml:trace>
  <inkml:trace contextRef="#ctx0" brushRef="#br0" timeOffset="216907.4064">20377 8898 5925,'0'-20'4869,"20"20"-1538,-20 20-1730,-20-20-31,20 39-257,-19 1-192,0 0-32,-3-1-416,3 2-321,19-2-544,0 0 160,0 2-769,0-2-1121,19-20-2049</inkml:trace>
  <inkml:trace contextRef="#ctx0" brushRef="#br0" timeOffset="217429.4362">20596 9335 6566,'0'-40'2402,"20"19"128,-20 2-320,0-1-192,0 20-384,0 0-353,0 0-704,0 20-385,-20-1 769,-1 22-160,2 0 31,-1-4-255,-21 24 224,22-3-385,0-17-224,-1-2-96,20 2-96,0-22-160,0 1 32,20 1-865,18-21 32,-16 0-608,-3-21-737,1 21-2467</inkml:trace>
  <inkml:trace contextRef="#ctx0" brushRef="#br0" timeOffset="217593.4456">20397 9475 14413,'-20'0'1217,"20"0"577,0 0-1089,20 0 63,-1 0-319,2 0-257,18 18-128,2-18-480,-2 0-1058,1 0-1825</inkml:trace>
  <inkml:trace contextRef="#ctx0" brushRef="#br0" timeOffset="217779.4563">20714 9512 13004,'0'-19'1729,"20"19"-607,1 0 383,-21 0-448,39 0-352,2 0-353,-3 0-256,3 0-512,-2 0-417,2 0-1057,-3 19-2402</inkml:trace>
  <inkml:trace contextRef="#ctx0" brushRef="#br0" timeOffset="218003.4691">21251 9414 15374,'0'0'673,"-21"20"928,21 0 65,-19 1-481,-1-3 32,1 22-544,19-20-545,-21 19-64,1-19-32,20 1-448,0-2-385,0-19-320,0 0-545,0 0-928,0 0-3108</inkml:trace>
  <inkml:trace contextRef="#ctx0" brushRef="#br0" timeOffset="218565.5012">20893 8718 10698,'0'-19'1953,"0"19"33,0 0-897,-20 0 32,20 19-128,0 2-320,-19-21-289,19 19 161,0 2-577,-19-2 96,19-19 64,0 20-160,0-20 64,0 0 32,19-20 96,-19 20-192,0-19-32,0-2 32,0 2 32,19-2 0,-19 2 128,0-1-64,0 20-160,0-19 192,20 19 225,-20 19-289,-20-19 160,20 20 288,0 20-95,-19-21-33,19 21-192,0-20-224,0 0 32,0 20-929,0-40-1441,0 20-8040</inkml:trace>
  <inkml:trace contextRef="#ctx0" brushRef="#br0" timeOffset="220213.5955">22145 9393 15566,'0'0'481,"19"0"-129,-19 0 673,0 0 64,0 0-96,0 0-609,0 0-95,0 0-353,0 0 128,0 0 160,0 0-256,0 0 480,0 0-384,0-19-32,0 19 128,0 0-160,0 0 257,0 0-161,0 0 320,0 0-160,0 0-127,0 0 63,-19 0 128,19 0-256,0 0-96,0 0-32,0 0 128,19 19 64,-19-19 0,0 0 32,19 0 33,-19 0 127,0 0 64,-19 0 225,19 0-257,0 0-320,0 0 96,0 0 33,0 0-194,0 0-1024,0 0-1473,0 0-2082</inkml:trace>
  <inkml:trace contextRef="#ctx0" brushRef="#br0" timeOffset="223196.7661">508 10467 9320,'-22'20'289,"3"-20"2081,19 0-801,0 0 417,0 0-192,19 0-513,3 0-480,-3 0-321,20 0 33,2 20-353,-3-20-64,3 0 32,19 0-64,-2 0-448,-17 0-545,19 0-480,-21 0-1186,1-20-2882</inkml:trace>
  <inkml:trace contextRef="#ctx0" brushRef="#br0" timeOffset="223400.7778">944 10487 11242,'-20'60'128,"1"-40"2307,-2 19-706,21 0-640,-20-18-672,1 18-321,19 1-64,-19 0-417,-3 19-736,22-18-704,-19-2-962,-1-19-1921</inkml:trace>
  <inkml:trace contextRef="#ctx0" brushRef="#br0" timeOffset="223566.7873">645 11083 6021,'-38'19'5958,"18"-19"-4004,-1 21-97,21-21-479,0 0 608,0 0-417,21 0-448,-1 0-352,-1 0-545,22 0-64,-3 0-64,3 0-96,17 0-736,-17-21-1186,-2 21-1826</inkml:trace>
  <inkml:trace contextRef="#ctx0" brushRef="#br0" timeOffset="225267.8846">1401 10407 8648,'19'-40'288,"-19"21"321,0 19 1344,0-19 33,0 19-608,-19 0-1058,19 0 320,0 19 482,-21 0-65,21 41-321,-20-20-159,1 19-1,19 1-287,-19 20-97,19-21-192,0 1-32,0-20 0,0-1 0,19 1-257,0-20-191,1 0-417,20-20-640,-20 0-770,21 0-1408</inkml:trace>
  <inkml:trace contextRef="#ctx0" brushRef="#br0" timeOffset="225475.8965">1341 10686 12427,'-79'0'449,"59"0"2497,-1 0-1312,21 0-865,-19 0-769,19 0-224,0 19 256,19-19-32,2 0-225,18 0-1152,2 0-1281,-3 0-1795</inkml:trace>
  <inkml:trace contextRef="#ctx0" brushRef="#br0" timeOffset="225852.918">1639 10705 9288,'0'20'577,"0"-20"288,0 0 1185,0 0-449,20 20-480,-20-20-288,19 0-128,22 0-129,-22 0-223,20-20-225,2 0 0,-22 20-64,20-19 0,-18-1 0,-1-1 32,-1 21 0,-19-19 32,0-1-96,0 20 0,0-20-64,-19 1 64,19 19 96,-20 0-31,-1 0-194,2 0 450,-1 0-129,1 19-32,-1 1 193,-1 19 159,2 2-288,19-2-32,-20-19-95,20 20-129,0 0-32,0-21 96,0 22-481,20-22-223,-1-19-385,2 20-225,-1-20-575,-1 0-674,1-20-1152</inkml:trace>
  <inkml:trace contextRef="#ctx0" brushRef="#br0" timeOffset="226183.937">1996 10645 7911,'19'0'288,"-19"21"1954,0-1 449,0 19-897,0-19-385,0 20-608,0 0-449,0-1-128,0 1 225,0 0-129,0-21 128,0-19 513,0 0-288,0 0-545,0 0 32,0-19-128,0-1 64,0 0-96,0-20 289,0 20-161,20-19-128,1-1 96,-21 0 64,20 40-288,-1-20 192,-19 20-288,19 0 288,3 0-609,-3 20-255,0 0-386,1-20-415,1 20-769,-2 0-1186</inkml:trace>
  <inkml:trace contextRef="#ctx0" brushRef="#br0" timeOffset="226608.9613">2512 10686 8776,'0'-20'2178,"-20"20"-224,20 0-161,-19 0-992,-1 20 416,-1 19 161,2 1-385,-1 0-289,1-20-127,-2 19-193,1-18-160,20-2-320,0-19 0,20 20 160,1-20 96,-21-20-192,19 20 32,20-40-416,-18 20 128,18-19 96,-19 19-1,1 0 257,-2-20-320,1 20 160,-20 1 64,19-1 64,-19 20-128,0-21 160,0 21-32,0 21 64,0-1 0,0-1 193,0 1 63,-19 20-32,19-20-384,0 20 64,0-21 96,0-19-352,19 20-192,0-20-321,-19 0-1089,41-20-1121,-22 20-2786</inkml:trace>
  <inkml:trace contextRef="#ctx0" brushRef="#br0" timeOffset="226881.9769">3029 10189 12075,'0'-20'2050,"0"20"-1442,0 20-127,-21-1 1024,1 22 385,-18 18-609,16 0-640,-17 22-193,20-3-63,-22 2-97,22 19 32,19-39-256,0 0-160,19 0 288,-19-21-416,20-19-128,20-1-705,-20-19 256,-1 0-961,22-19-1152,-22-21-2884</inkml:trace>
  <inkml:trace contextRef="#ctx0" brushRef="#br0" timeOffset="227064.9874">2769 10606 13644,'-38'0'481,"38"0"1216,0 0-1697,0 0-64,0 0 193,19 20-97,0-20-417,22 19-2241,-22-19-2627</inkml:trace>
  <inkml:trace contextRef="#ctx0" brushRef="#br0" timeOffset="227430.0082">3048 10745 13933,'20'0'1281,"-1"0"-673,-19 0 802,0 20-33,21-20-192,-1 0-576,-1 0-129,1 0-191,1 0 159,-2 0-288,20-20-32,-18 20-96,-1-20 160,-1 0-224,0 1 64,1-1 33,-20 20-130,0-21 33,0 2-32,0-1-32,0 20 192,-20-20-288,1 20 288,0 0-384,-1 0 192,-1 20 288,2 19 0,-1-18 449,-20 18-97,20 1 33,20 0-161,0-20-512,20 19 320,1-19-95,18-20-386,21 21-479,-22-21-706,23 0-576,-1-21-2274</inkml:trace>
  <inkml:trace contextRef="#ctx0" brushRef="#br0" timeOffset="230117.1619">4577 10686 11659,'0'-41'64,"0"22"1889,-21-1-415,21 20 192,-19-20-770,-1 40-511,1-20-225,-2 20 32,1 20 289,-19-1-225,-1 1 353,20 0-545,20-20-160,0 0-64,0-1 64,20 1 32,-1-20-256,22-20-193,-22 1-352,22-21-96,-2 20 1,-20-20 319,2 1 257,-1-2 96,-1 22 160,-19-21 31,20 21 66,-20 19 127,0 0 128,0 0-64,0 19 289,-20 21 127,20 0 1,-19-1-321,-1 21 257,20-20-577,0-1 64,-21 2 64,21-2-641,0-19-191,21-1-642,-21-19-896,20 0-1665</inkml:trace>
  <inkml:trace contextRef="#ctx0" brushRef="#br0" timeOffset="230390.1776">4934 10229 14253,'19'0'384,"-19"20"1,-19-2 608,0 44 416,-3-24-192,3 22-448,0 0-289,-1 0 1,-1 19-289,1 0-288,1-19 192,0 19-288,19-19-321,-22-20 65,22-1-545,0-39-577,22 0-447,-22 0 383,19-20 161,0-19-994</inkml:trace>
  <inkml:trace contextRef="#ctx0" brushRef="#br0" timeOffset="230585.1887">5033 10288 11050,'40'-21'2370,"-40"21"-416,0 0-897,0 21 769,-21 20-609,2 18-224,-1 1 96,1-1-545,19 20-287,-21-20-65,1 21-32,1-20-256,0-1-609,19-18-768,0-2-1250,19 0-3427</inkml:trace>
  <inkml:trace contextRef="#ctx0" brushRef="#br0" timeOffset="231096.2179">6085 10388 11082,'41'-80'384,"-41"60"481,19-1 480,-19 3-416,0 18 481,0-20-129,0 20-865,0 20-288,0 19 289,-19 2 159,-3 18 65,-16 20-97,18-20-383,-1 21 479,2 0-512,-1-1 193,20-39-289,20 19 160,-1-38-224,2-2 32,18-19-192,2 0-513,-2-19-448,-20 19-993,22-41-1922</inkml:trace>
  <inkml:trace contextRef="#ctx0" brushRef="#br0" timeOffset="231306.2299">6046 10567 12812,'-60'19'1313,"41"1"320,-2 0 129,21-1-1089,0-19 127,0 21-383,21-1-193,18-20-160,-20 19 64,22-19-736,-3 0-129,3-19-800,-2 19-1026,2-20-928,-3-1-865</inkml:trace>
  <inkml:trace contextRef="#ctx0" brushRef="#br0" timeOffset="231650.2496">6463 10267 6149,'58'-59'4324,"-58"40"-1505,0 19-417,0 19-864,0 2-65,-19 17-576,-1 24 0,1-3-96,-2 1-161,1-1-480,1 20-96,0-20-31,19 21 223,-22-40-288,22 0-128,0-20 224,22-20-353,-3-20 33,0-20 0,1 20 192,1-20-192,-2 1 256,1 18-161,-1-18 97,2 19 32,-1 1 96,-20 19-128,0 19 96,0 1 129,0 19 63,0 2-32,-20-2-96,20 1 32,-21-20-64,21 20-96,0-21-544,0 1-385,21-20-1089,-1 0-1538</inkml:trace>
  <inkml:trace contextRef="#ctx0" brushRef="#br0" timeOffset="232025.2711">6721 10666 6630,'0'39'6310,"-20"-39"-5542,20 20 546,0 0-642,20-20 353,-20 0-192,19 20-320,0-20-321,22-20-96,-21 20-32,18-20-64,3 0 32,-22 1 0,1-1-32,1-1 0,-2 2-64,-19-21 64,0 21 0,0 19 0,0-20-32,0-1-32,-19 21 64,-2-19-32,21 19 32,-20 0 96,1 19 128,0 2 513,-3-1 288,3 19-321,0 0 65,-20 2-192,39-2-289,-22 1-224,44-20-64,-3 0-160,1-20-449,40 20-832,-22-20-1186,22-20-3458</inkml:trace>
  <inkml:trace contextRef="#ctx0" brushRef="#br0" timeOffset="232718.3107">8170 10567 14958,'20'-41'256,"-20"22"929,0 19 0,19 0-576,-19 0 416,0 0-128,-19 19-1,19 22-383,-20-22-385,20 1-32,-21 19-32,21 2 32,0-22-160,0 21-192,0 0-257,0-20-287,0 0-65,21-20 288,-1 0 449,-1-20-256,0 0-225,3 0 129,-3 0-1,1-20-31,-20 21 224,0 19 256,0-20 32,19 20 320,-19 0 128,0 0 385,0 20 256,0-1-160,0-19-128,0 20-289,19 0-191,3-20-33,-3 0-192,0-20 128,1 0-320,20 1 288,-20-1-224,-1-1 0,2 2-320,-1-1-225,-20 0-416,0 20-1057,19 0-1153,-19 0-2850</inkml:trace>
  <inkml:trace contextRef="#ctx0" brushRef="#br0" timeOffset="233108.333">8765 10547 11274,'-19'0'1377,"-22"0"994,22 20-1058,-1 19 705,-20 0-353,20-18-287,-20 18-738,20 1-95,20-20-481,0 0-192,0 0 192,20-20-577,1 0-480,18 0-384,-20-20-801,22 0-865,-22 0-672,1 0 704,1 0 1762,-2-19 1089,-19 18 704,0 2 1218,0 19 448,0 0 256,-19 0-64,19 0-640,-21 0-449,21 19-320,-20 2-224,20 18-257,0-19-223,0 0-353,20-20 192,1 0-769,-2 0-992,1 0-1186,-1 0-4100</inkml:trace>
  <inkml:trace contextRef="#ctx0" brushRef="#br0" timeOffset="233292.3435">8924 10606 12940,'0'20'1345,"0"-20"-416,0 19-32,0 2-353,20-1 545,-20-20-512,19 19-513,-19-19-577,21 20-1537,-1-20-2818</inkml:trace>
  <inkml:trace contextRef="#ctx0" brushRef="#br0" timeOffset="233493.355">9341 10586 15182,'-60'20'1665,"21"19"193,-2 2-513,-19 18 257,-19 21 256,1-20-481,18 18-608,0-18-769,21 0 32,-1-20-192,20-1-417,1-19-384,19-20-929,0 20-896,19-20-3877</inkml:trace>
  <inkml:trace contextRef="#ctx0" brushRef="#br0" timeOffset="234095.3895">10333 10249 11466,'19'-41'609,"-19"22"224,22 19 672,-22 0-896,0 0 608,0 19 64,-22 22-288,3-2-160,0 21 96,-22-1-225,22 1-191,-20-1 127,17 1-191,22-1-257,0-18-64,0-2-64,41-19 128,-21 0-224,20 0-384,-20-20-641,18 0-192,3-20-481,-22 0-1409,20-20-2082</inkml:trace>
  <inkml:trace contextRef="#ctx0" brushRef="#br0" timeOffset="234285.4003">10333 10507 12139,'-99'0'1473,"80"0"770,-22 0-898,22 0-993,19 19 65,0-19-450,19 0 66,0 21-194,22-21-1312,-2 20-2371</inkml:trace>
  <inkml:trace contextRef="#ctx0" brushRef="#br0" timeOffset="234501.4127">10451 10705 11883,'0'-39'352,"0"18"1634,22 2-417,16-21-127,3 1 95,-2 18-320,1 2-320,-1-1-128,2 20-385,-2 0-256,-20 0 161,2 20-97,-21 20-128,0-20 160,0 19 32,-21-19 129,2-1-65,-20 2 32,-2-21-223,2 0-65,18 0-128,-18 0-385,20 0-704,-2 0-833,1-21-2754</inkml:trace>
  <inkml:trace contextRef="#ctx0" brushRef="#br0" timeOffset="236442.5237">11703 10110 13196,'20'-21'224,"-20"21"1282,0 21-481,0-1 640,0-2-384,0 23-480,0-1-352,-20 19 95,20-18-160,0-3-223,-19 22 63,19 0-288,-22 0 256,3-21-320,19 1 224,0-21-192,0 2 160,0-21-128,0-21 96,19 2-256,3-1 63,-3-19 226,1-2-450,-1 22 1,22-1 64,-22 0 127,0 1 161,3 19-128,-22 0 128,19 19 64,-19 21 128,0-21-128,-19 22 161,-3-2-97,3-19 192,-20 20 224,18-20-223,-18-1 63,-2-19-160,3 20-224,18-20 192,-1-20-288,2 20-224,19 0-609,19-19-1025,2 19-1601,18-20-5382</inkml:trace>
  <inkml:trace contextRef="#ctx0" brushRef="#br0" timeOffset="236773.5427">11980 10606 14029,'0'20'0,"0"-20"865,20 0 160,-20 0 576,21 0-448,-2 0-448,20-20-641,-18 0 192,18 20-416,-19-19 384,20-1-256,-20-1 0,-1 2-128,-19-1 224,0 0 32,0 1-96,0-2-160,-19 21 320,-1-20-96,1 20 0,-22 20 32,22-20 417,-22 21 159,2 18 33,20 0 288,-22 2-320,22-2-449,19 0-32,0-18-480,19 18-705,1-19-801,40 0-1953</inkml:trace>
  <inkml:trace contextRef="#ctx0" brushRef="#br0" timeOffset="237473.5827">12457 10666 15470,'0'-60'64,"0"40"321,19-19 63,3 18 129,-3-18 287,20 19-95,-20 1-449,3 19 65,16-21-161,-18 21-224,-20 21 0,21-21 0,-21 19 0,0 1-96,0 19 0,-21-18 96,1 18-192,-18-19 224,16-20 160,3 20-160,-1-20-192,1 0 192,0 0-64,-3-20 0,22 20-32,0-20 32,0 1-161,22 19 129,-3-20 32,0 20-32,1 0 0,-1 20 0,3-1 64,-3 21 96,0 0 0,-19 19-128,0 1 160,0-1 1,0 1 63,-19-1-96,0 1-96,-22-20 544,21-1 1,-18-18 95,16-21-319,3-21-65,19 21-224,-19-39 64,-1 19 32,20-19-64,0 18-64,0-18 0,20 19-64,-1-19-192,0 18-385,3 1-384,16 1-704,-18-1-1154,21 20-2306</inkml:trace>
  <inkml:trace contextRef="#ctx0" brushRef="#br0" timeOffset="237693.5953">12953 10507 17904,'-39'79'129,"18"-39"639,21 0-447,0-20-193,21-1-256,-21 21-449,20-40-1024,-1 0-578,22 0-2049</inkml:trace>
  <inkml:trace contextRef="#ctx0" brushRef="#br0" timeOffset="237862.6049">13052 10507 8904,'-39'-100'705,"39"60"608,-19 2-737,-3-3-447,22 20-162,0 3-127,0-2-1473,0 20-1859</inkml:trace>
  <inkml:trace contextRef="#ctx0" brushRef="#br0" timeOffset="238212.625">13153 10427 11242,'0'0'1474,"0"0"992,0 21-320,0-2-320,0 1-513,-22 0-128,3 20-769,19-20-63,-19 19-321,19-19 32,-20 20 160,20-20-160,0-1-256,0-19 192,20 0-160,-20-19-64,38 19 127,-16-20 1,-3-20 192,0 20-192,1 0 96,1 1 0,-1-1 0,-1-1 128,0 2-192,1 19 193,-20 19-33,0-19 160,0 41 64,0-22-320,-20 21 96,20-21 0,0 22 129,-19-22-257,19 1-321,0-20-159,0 20-385,0-20-544,0 0-513,19-20-1281,-19 0-3812</inkml:trace>
  <inkml:trace contextRef="#ctx0" brushRef="#br0" timeOffset="238564.6451">13509 10448 13516,'0'0'1698,"0"19"-65,0 1-159,-19 0-289,-2-1 384,1 22-576,20-22-448,-19 1-385,19 0-32,-20-1-32,20 2-96,0-21-224,20 0 256,-1 0-192,1-21-64,20 2 128,-20-1 192,20 0-128,-20 1-128,18-22 160,-16 22 96,-3 19-160,1-20 128,-20 20 160,0 20 256,0-1-320,0 22 257,-20-22-193,1 21 128,19-21-384,0 2 128,-22-1-224,22-1-192,0 1-545,0-20-512,22 0-289,-22 0-1473,0 0-2434</inkml:trace>
  <inkml:trace contextRef="#ctx0" brushRef="#br0" timeOffset="238777.6573">13827 10567 15278,'-19'39'1313,"-3"-19"641,3-1-577,19 22-384,0-22-320,0 1-609,0 0-64,0-20-320,19 20-1058,3-20-1472,16 0-3332</inkml:trace>
  <inkml:trace contextRef="#ctx0" brushRef="#br0" timeOffset="238945.6669">14044 10467 12491,'-19'-60'2242,"19"20"-1088,-20 21 255,20 0-833,0 19 65,0 0-385,0 0-352,0 0-416,20 19-770,-20-19-1504,19 19-3268</inkml:trace>
  <inkml:trace contextRef="#ctx0" brushRef="#br0" timeOffset="239316.6881">14124 10487 11018,'21'0'1890,"-2"-20"-129,-19 20 65,0 20 32,0-20-128,0 39-449,-19-18-513,-2-1-95,21 19-32,-20-19-481,20 20 32,-19-20-160,19-1 64,0-19-32,0 0-64,0 0 96,19-19-96,22-1-96,-22-1-64,20 2 128,-18-1 32,18-19-224,-19 19 256,1-1 64,-2 2-128,1 19 64,-20 0-256,0 0 448,0 19-256,0 2 256,0 18-352,-20-19 256,20 19-544,0-18-609,0 18-801,0-19-1505,0 0-3524</inkml:trace>
  <inkml:trace contextRef="#ctx0" brushRef="#br0" timeOffset="239847.7185">14422 10666 10537,'41'-60'1730,"-22"40"320,0 1 128,1-1-256,1-1-353,-1 21-448,-1 0-320,0 21-192,-19-1-1,22-1-255,-22 1 159,-22 0-416,3 20 0,0-20 0,-1-1-63,-1 1 31,1 0 160,1 0-224,0-20-160,19 0-161,0-20 193,0 0-288,0 0 192,19-19-225,0 18 97,1-18 64,1 19 191,18 1-159,-20 19 288,-19-20-224,22 40 384,-22-1-128,0 21 193,-22 20 159,22-1 257,-19 21-129,0-1-63,-1 0-257,-21 21 64,22-21-256,-22 20 256,22-39-63,0-1-1,-1-19 160,20-19-352,0-2 288,-21-19 97,21-19-225,0-2-96,0-19 96,0 1-128,21-21-96,-1 21 289,-1-21-418,0 20 322,3 0-418,-3 1 1,20-1-673,-18 21-416,-1 19-833,-1 0-1506</inkml:trace>
  <inkml:trace contextRef="#ctx0" brushRef="#br0" timeOffset="241021.7856">15932 10487 10602,'-22'-20'256,"3"20"352,19 0 1186,-39 0-417,18 0 513,-18 20-320,-2 19-449,3 2 96,-3-2-160,2 0 64,-1 2-416,20-22-545,1 1 32,19 0-288,19 0 192,1-20-32,1 0 0,18-20-256,1 0-128,-1 0-1,2-19-127,-2 18 95,1-18 193,-20 0-352,-1 19 160,0-20 95,-19 0-95,22 21 0,-22 19 448,0-21 0,0 21-96,-22 21 160,3-2 288,0 1-159,-1 19 287,-1 2-288,2 18 161,-1-19-1,1-1-223,19-19-225,0 0 224,0 0-416,0 0 384,19-20 0,-19-20-160,39 20-352,-18-20 288,-1 0-417,-1-19 353,0 19-96,3-1 128,-3-18 32,0 19-64,1 1-64,1-1 63,-1 20 65,-20 0 161,0 20-65,-20-1 192,20 1 64,-21 19 97,1-18-161,20 18 0,-19-19-256,19 0 128,0 0-128,19-20 32,-19 20 32,41-20 0,-21-20-192,18 0 128,-16 0-256,16 0 192,-18 1 0,-1-1 160,22-1-224,-41 2 128,19 19 0,1-20 0,-20 20 0,0 0 224,0 20-128,0-1 96,-20 2-32,1-1-63,19-1-194,0 21 65,-20-20-160,20-20-609,0 20-736,20 0-161,-20 0-1312,19-20-2339</inkml:trace>
  <inkml:trace contextRef="#ctx0" brushRef="#br0" timeOffset="241489.8124">16625 10606 11146,'20'-20'737,"-40"20"2210,1 0-1154,0 20 65,-22 19-289,2 2-63,-1-2-449,1 1 32,-2 0-513,22-1 1,19-19-609,0 1 96,0-2 32,19-19-96,0 0 128,22-19-384,-2-2-96,2 1-65,-22-19 129,22-1 64,-3 0-161,3-19 65,17-1-128,-17 1 95,-2-21-159,21 1 128,0 20 63,-21-21 257,21 20-32,-22 19 160,3 3 64,-41 17 225,20 21 255,-40 21-480,1-1 321,-3 19 223,-36 0-31,18 20-64,-20 3 31,1 16-256,-1-18 65,22-1-65,-3 21-288,22-41-224,19 2-288,0-2-353,19 1-929,0-20-768,3 0-3268</inkml:trace>
  <inkml:trace contextRef="#ctx0" brushRef="#br0" timeOffset="242839.8896">18056 10725 7943,'-22'0'545,"3"-20"2081,0 20-160,19 0-672,0 0 64,0 0-353,0 0-736,0 0-192,0 0 255,19 0-95,22 0-192,-22 0-161,41 0 0,-21 0-416,21 0 160,-21-19-64,21 19-96,-21-20-160,1-1 224,-20 2-352,-1 19 160,2-20 128,-21 0 32,0 1 96,-21-1-256,2-1 224,-1 21 0,1-19-224,-22 19 224,22 0 64,-22 0-64,2 19 256,1 2-192,-3 18 321,2-19 127,-2 19-95,22 2-129,-22-2 0,41-19-191,0 20-97,0-20 160,22 0-352,-3-1 256,0-19-609,22 20-63,-2 1-385,-20-21-512,22 19-161,-2-19-704,-20 20-2050</inkml:trace>
  <inkml:trace contextRef="#ctx0" brushRef="#br0" timeOffset="243043.9013">18651 10645 15502,'-41'41'64,"22"-2"449,-1 1 1120,1 0-640,-3-20-288,22 19-385,0-18-480,22-2-224,17-19-1282,-20 0-2754</inkml:trace>
  <inkml:trace contextRef="#ctx0" brushRef="#br0" timeOffset="243218.9113">18810 10526 8423,'-41'-39'4709,"21"19"-4325,1 1 737,19 19-832,0 0-385,0 0-577,0 0-1825,0 0-3332</inkml:trace>
  <inkml:trace contextRef="#ctx0" brushRef="#br0" timeOffset="243555.9306">19286 10229 12267,'20'-21'609,"-20"21"704,0 0 256,0 21 97,0-1-193,-20 19-320,-20 2-320,1 18 64,-2-20-256,2 21-1,-1 0-255,1 19-257,18-19 192,1-21-448,40 1 256,-20 0-288,40-1-385,-20-19-351,20 1-450,-20-21-511,-1 0-1539,0 0-2273</inkml:trace>
  <inkml:trace contextRef="#ctx0" brushRef="#br0" timeOffset="243748.9416">18949 10666 14189,'-41'-21'1858,"41"21"160,0-19-577,0 19-576,20 0-129,20 0-287,-1 19-321,2-19 96,17 0-512,-17 21-449,-3-21-640,3 20-897,-21-20-2435</inkml:trace>
  <inkml:trace contextRef="#ctx0" brushRef="#br0" timeOffset="244155.9649">19503 10229 16431,'41'0'1505,"-41"0"-1120,0 20 512,-19 19 544,-3 2-288,3-3 64,0 22-512,-1-20-193,-21 19-287,22 1 63,0-20-352,-3 20 96,3-21-32,0 1-288,19 0 160,0-40-417,0 0 65,19 0 223,0-20 225,22 0-256,-22-20 96,1 20 256,21-19-288,-22-1 160,0 20 32,3 0 0,-3 1 224,0 19-128,-19 19 160,0 1 256,0 0 33,-19 20-193,19-1-64,-19 1-31,19 0-353,0 0-1,0-1-1216,0-18-897,19 18-3491</inkml:trace>
  <inkml:trace contextRef="#ctx0" brushRef="#br0" timeOffset="244753.9991">19742 10785 10185,'19'0'1153,"2"-20"673,-21 20 640,20 0-992,-1 0-257,22 0-352,-2-20-641,-20 20 128,22 0-448,-3-20 288,-16 20-192,16-20-96,-38 1 96,20 19-32,-20-20 96,0-1 32,0 2-224,0-1 160,-20 0-64,1 1 64,-22 19 64,22-20-96,0 40 385,-1-20 31,-1 19 161,2 21-65,-20-21 449,17 41-256,-16-20-193,38 0-256,0 0-127,0-1-161,19-18-129,0-2-575,22-19-289,-2 20-577,2-20-960,19 0-2499</inkml:trace>
  <inkml:trace contextRef="#ctx0" brushRef="#br0" timeOffset="245120.02">20278 10606 14061,'0'39'1794,"0"-18"-1410,0 18 897,-19 1-96,19-20 193,0 20-418,-21-20-223,1 19-513,20-18-192,0-2 32,-19-19 65,19 0 63,0 0 64,19-19-32,-19 19-320,0-41 288,0 22-288,20-21 96,1 20 0,-2-20 192,1 20-288,-1-19 288,22 18 97,-22 2 31,20-1 160,-18 0-319,18 20 223,-20 0-544,3 0 352,-22 0-256,19 20-256,1-20-353,-1 20-512,2-1-256,-21 2-898,20-21-2786</inkml:trace>
  <inkml:trace contextRef="#ctx0" brushRef="#br0" timeOffset="245361.0338">20953 10666 19794,'-20'20'1474,"1"-1"-1314,19-19-128,19 0 32,1 0-384,-20 0-353,19 0-1697,-19 0-3844</inkml:trace>
  <inkml:trace contextRef="#ctx0" brushRef="#br0" timeOffset="245530.0435">20933 10904 14541,'-40'40'1570,"40"-40"-1859,0 0-1216,0 19-5285</inkml:trace>
  <inkml:trace contextRef="#ctx0" brushRef="#br0" timeOffset="249678.2808">5192 11500 6598,'19'-20'1858,"-19"0"127,0 1-31,-19 19-544,19 0-257,-20 0-224,20-21-289,-19 42-63,19-21-65,-21 19 193,1 21-161,-19-20 289,18 39-352,2-19 383,19-1-447,0-18-1,0 18-320,0-19-32,19 20 0,2-40-32,-1 20-32,19-20-416,-18 19-225,18-19-800,1-19-289,-1 19-768,-19-20-1474</inkml:trace>
  <inkml:trace contextRef="#ctx0" brushRef="#br0" timeOffset="249921.2947">5449 11480 9609,'0'0'480,"-19"0"1282,19 0 95,0 20-63,0 0-160,0-1-449,0 21-609,-19-20 33,19 20-225,0-21-127,0 21-321,0-20 64,0 20-97,0-40-383,0 20-417,0-20-672,19 0-962,-19-20-1280</inkml:trace>
  <inkml:trace contextRef="#ctx0" brushRef="#br0" timeOffset="250153.3079">5529 11321 11146,'41'-20'1025,"-22"20"545,0 20 447,1 0-415,1 0 64,-2 19-417,-19 2-160,0 18-641,0 1 65,-19-1-417,-2 1 160,21-21-96,-20 1-256,1 0-192,19 0-737,0-21-833,0-19-2947</inkml:trace>
  <inkml:trace contextRef="#ctx0" brushRef="#br0" timeOffset="251055.3595">6759 11380 9929,'22'-19'192,"-22"19"1121,0 0 577,0-20-128,0 20-417,0 0-640,-22 0-289,3 0-64,0 0-31,-1 0 31,-1 0-128,-18 0-96,20 0 1,-22 0 63,22 0-96,-22 20-64,22-20 64,-1 0-64,1 0-160,-2 0 256,1 19-32,1-19-96,0 20 128,19 0 225,-22 1-97,22-2 256,0 21-416,0-1 193,0 1-65,0 0-160,0-1 128,0 1-256,0-20 256,0 20-352,0-20 32,0 0-577,0-20-448,0 0-1121,0 0-929,0 0-1762</inkml:trace>
  <inkml:trace contextRef="#ctx0" brushRef="#br0" timeOffset="251271.3719">6225 11639 10634,'-22'0'608,"22"-20"1058,0 20-801,22 0 320,-3 20-288,0-20-289,1 0-288,20 19-159,-1-19-97,-17 21-193,16-21-671,3 19-1058,-2-19-1601</inkml:trace>
  <inkml:trace contextRef="#ctx0" brushRef="#br0" timeOffset="251448.382">6721 11639 10986,'-20'19'64,"20"2"2114,0 18-897,0-19-256,0 0-640,0 0-289,20-20-481,18 0-1344,3 0-2211</inkml:trace>
  <inkml:trace contextRef="#ctx0" brushRef="#br0" timeOffset="251623.392">6880 11480 9192,'-41'-20'64,"22"1"289,19 19-33,-20-21-320,20 21 0,0 0-737,20 0-1569</inkml:trace>
  <inkml:trace contextRef="#ctx0" brushRef="#br0" timeOffset="251873.4063">6978 11500 8936,'20'20'1217,"-20"-1"1666,0 2-929,-20-2-513,20 1 129,0 0-642,-19 0-351,19-1-321,0 2-160,0-21 96,0 19-288,0-19 32,19 0 64,1-19-128,-1-2 64,22 21-96,-22-39-160,1 19 256,1 20 192,-2-20-288,1 1 160,-1 19 96,2 0-192,-21 0 288,0 19-64,-21 1 64,21 0-224,-19 0 32,19 20 0,0-21-160,0 1-353,0 0-992,0 0-1025,19-20-1730</inkml:trace>
  <inkml:trace contextRef="#ctx0" brushRef="#br0" timeOffset="252292.4303">7455 11560 8263,'0'19'3748,"-19"-19"-2275,19 20 513,-21 20-993,1-21 545,1 21-321,-1-20-641,20 0-320,0 0-159,0-20-129,0 20 192,20-20-160,-1-20 32,1 0-256,20 0-193,-20-19 161,-1 18 96,22-18 64,-22-1-257,0-19 289,22 19-192,-22 1 0,1-2 64,-1 2-129,3-21 225,-22 40 64,19-19 32,-19 19 256,0 20 385,0 0-129,0 20 97,0-1-128,-19 21 223,-3 0 65,-17 19-96,20-18-353,-22 18-32,22 1-352,19-1-160,-19-20-641,19 1-640,19 0-1634</inkml:trace>
  <inkml:trace contextRef="#ctx0" brushRef="#br0" timeOffset="252961.4686">8645 11520 10730,'-19'0'256,"-1"0"1089,-20 0 609,20 0-705,1 19 353,-1 21-161,-20-20-320,20 20-256,1 0-64,-2-1-321,1 1-224,20-20-224,20 19 33,20-39-98,-1 21-447,2-21-417,19 0-864,-2-21-1026,2 21-2082</inkml:trace>
  <inkml:trace contextRef="#ctx0" brushRef="#br0" timeOffset="253247.4849">8864 11639 9384,'-19'-40'193,"19"20"1472,0 1-416,19-2 161,0 2 319,3 19-383,-3 0-386,1 0-191,-1 19-192,-19 2-65,21 18 33,-21 1-161,0-21 0,0 21-384,-21 0 193,2-20 95,-20 20 0,17-40-160,-16 19 65,18-19 31,-1 0-128,2 0-160,-1-19-128,20-1-417,0 0-320,0 0-384,20 20-673,-1-20-673,2 0-1729</inkml:trace>
  <inkml:trace contextRef="#ctx0" brushRef="#br0" timeOffset="253537.5015">9300 11142 11594,'21'-19'801,"-21"19"-192,0 19 1281,0 1-609,0 0 64,-21 20-128,21 19-416,-19-19-256,-1 19-193,1 2-128,-2-2-320,21 20 352,-20-19-192,1-1-480,19-19 128,0 0 95,0-20-639,0-20-386,19 0-319,-19-20-865,20 20-1314,1-40-768</inkml:trace>
  <inkml:trace contextRef="#ctx0" brushRef="#br0" timeOffset="253767.5147">9538 11102 14862,'22'0'256,"-22"40"1249,-22-20-384,22 40 289,-19-21-417,0 21-97,-1-20-511,-1 19 95,2 1-416,-1-1 64,20-19 65,-19 20-225,19-41-257,0 21-511,19-20-386,1 0-735,-20-20-1186,19 0-1826</inkml:trace>
  <inkml:trace contextRef="#ctx0" brushRef="#br0" timeOffset="253950.5251">9678 11460 12780,'0'20'1569,"-19"-20"-128,-1 40 609,20-21-736,-21 21-193,21-20-481,0 0-383,0 19-161,21-39-160,-1 21-449,-1-21-1249,20 0-2369</inkml:trace>
  <inkml:trace contextRef="#ctx0" brushRef="#br0" timeOffset="254129.5354">9897 11361 5829,'-41'-20'5765,"41"0"-5893,-19 0 224,19 20-1633,0 0 0</inkml:trace>
  <inkml:trace contextRef="#ctx0" brushRef="#br0" timeOffset="254414.5517">10135 11380 11915,'0'20'672,"-21"-20"1731,2 0-738,-1 20-384,1-20 97,-2 21-417,1-21-321,20 19-480,0 1 33,0-20-289,20 20 160,1 0-32,18-1 32,-20 2-32,22-2-32,-22 1 0,0 0 96,-19 0-128,-19 20 128,0-40 64,-1 19 192,-20 1 33,1-20-193,-2 20 96,2-20-320,18 0-32,2 0 0,-1 0-673,20 0-448,20-20-320,-1 20-897,2-20-2019</inkml:trace>
  <inkml:trace contextRef="#ctx0" brushRef="#br0" timeOffset="254614.5631">10374 11480 14830,'-22'20'672,"3"0"1314,0-1-545,19 21-95,-20-20-417,20 20-609,0-21-288,0 2-160,20-2-128,-1-19-1314,22 20-800,-22-20-2178</inkml:trace>
  <inkml:trace contextRef="#ctx0" brushRef="#br0" timeOffset="254800.5737">10511 11420 10794,'-19'-40'352,"19"21"1474,0 19-1346,0 0-320,0 0-160,0 0-32,19 0-768,1 19-1859,1 1-1985</inkml:trace>
  <inkml:trace contextRef="#ctx0" brushRef="#br0" timeOffset="255055.5883">10571 11599 10153,'0'-20'1217,"0"1"961,0-2-1089,20 2 417,-1-21-417,2 20-417,-1 1-255,19-2-33,-18 21-63,18-20 319,-20 20-320,-19 0 257,0 20-161,0 1 257,0 18-321,-19-19 65,-1 19 159,1-18-416,-22 18 161,22-19-129,-22 0-64,22-20 128,-1 19-416,1-19 224,-2-19-544,21 19-609,21-20-257,-2 0-511,1 0-2019,-1 1-4580</inkml:trace>
  <inkml:trace contextRef="#ctx0" brushRef="#br0" timeOffset="255381.607">10909 11361 13805,'0'19'2978,"0"1"-1857,0 0 257,-20 1-225,20-2 160,-19 21-256,-2-40-352,21 20-609,0-1 128,0 2-288,0-21 32,0 0 32,21 0-384,-2 0 223,20-21-223,-18 2 192,18-1 192,2 0-192,-22 0 352,0 20-320,1-19 256,1 19-192,-21 0 384,0 0 0,0 19 193,0 1-65,0 0 225,-21 19-385,21-18-64,0-2-96,0 21-32,0-20-320,0-1-1121,21-19-769,-21 21-2531</inkml:trace>
  <inkml:trace contextRef="#ctx0" brushRef="#br0" timeOffset="255913.6374">11843 11758 14862,'-41'-20'160,"41"0"897,0-19-289,19 18 257,-19-18 161,22-1-482,16 21-63,-18-21-353,40 20 0,-21 0-31,1 20 127,-20 0-352,-1 0 160,2 20-160,-21 19 481,0-18-321,-21 18 128,2 1 129,-20 0-97,-21-21-64,19 1-160,2 0 129,1 0-321,-3-20 224,22 0-417,-1 0-415,20-20-289,0 0-160,39 0-833,-20 1-1281,22-2-3299</inkml:trace>
  <inkml:trace contextRef="#ctx0" brushRef="#br0" timeOffset="256254.6569">12358 11420 18609,'20'21'417,"-20"-2"607,0 1-95,0 0-192,-20 0 96,1-1 0,-3 2-321,22-2-320,0 1-192,0-20 160,0 20-224,0-20 64,0 0 0,22 0-32,17-20-192,1 0-32,-20 1-32,18-2-1,3 2 289,-2-1-96,2 0 0,-22 20 96,0 0 0,1 0 288,-20 0 225,0 20-33,0 0 129,-20-1-353,20 21 65,-19-20-129,0 0-128,19 0-96,0-1-257,0 2-1248,0-21-577,19 19-1890</inkml:trace>
  <inkml:trace contextRef="#ctx0" brushRef="#br0" timeOffset="256993.6992">13469 11341 5925,'21'-60'2434,"-21"40"-384,19-19 801,-19 39-545,0-20-416,0 20-545,0 0-640,0 0 128,0 40-32,0-1 127,-19 1-95,-2 0-160,21 19-257,-20 1 1,-19-1-129,18-19-256,2 20 64,-1-1 0,1-19-64,19-20 96,0-20-160,19 0 160,1-20-128,-1 0-32,22 0 0,-22-20 64,22 1-288,-22-1 160,20 0-224,2 21 63,-22-1 33,0 0 224,3 20-160,-22 0 224,0 20-32,0 19 32,0 1 128,-22 0 97,22-1 31,0 1-256,0-20-128,0 20 0,0-20-897,0 19-1153,0-18-2210</inkml:trace>
  <inkml:trace contextRef="#ctx0" brushRef="#br0" timeOffset="259766.8578">13589 10963 6085,'0'0'513,"0"0"63,0 0-127,0 0-161,0 0 96,0 0 97,0 0 31,0 0 1,0 0 63,0 0-159,0 0 31,0 0-128,0 20 33,0-20-97,0 0 32,0 0-160,0 0 97,0 0 31,0 0-128,0 21 0,0-21 0,0 0 0,0 0-96,0 0 64,0 19-96,0-19 65,-20 0-33,20 0 0,0 0 32,0 0-64,0 20 96,0-20-64,0 0 32,0 0-64,0 0 32,0 20-32,0-20 32,0 0-32,0 0 32,0 0-64,0 0 32,0 20 32,0-20-32,0 0 0,0 0 32,0 0-32,0 19-32,-21-19 32,21 0 32,0 0-32,0 0 0,0 21 32,0-21-32,0 0 0,0 0-32,0 0 32,0 0 0,0 0 0,0 19 32,0-19-32,0 0-32,0 0 32,0 0 0,0 0 32,0 0-32,0 0 32,0 20-32,0-20 32,0 0-32,0 0-32,0 0 32,0 0-32,0 0 0,0 0 96,0 0-64,0 0 0,0 0 0,0 0 0,0 20-32,0-20 32,0 0 32,0 0-32,0 0 0,0 0 0,0 0 32,0 0-96,0 0 96,0 0 0,0 20-32,0-20 0,0 0 0,0 0 0,0 0 0,0 0 0,0 0-32,0 0 64,0 0-32,0 0 0,0 20 32,0-20-32,0 0-32,0 0 32,-19 0 0,19 0 32,0 0 0,0 0-32,0 20-32,0-20 64,0 0-32,0 0 0,0 0-32,0 0 32,0 19 32,0-19 0,0 0-32,-20 0 0,20 0 0,0 0 64,0 0-32,0 20-32,0-20-32,0 0 64,0 0-64,0 0 32,0 0 0,0 20 32,0-20-32,0 0-32,0 0-256,-19 0-897,19 0-3203</inkml:trace>
  <inkml:trace contextRef="#ctx0" brushRef="#br0" timeOffset="261493.9566">14145 11897 9993,'0'20'3139,"0"-1"-3043,-21 2 897,1-2 64,1 21 32,-1-20-224,-20 20-417,1-21-384,20 2 0,-22-2-416,22 1-1217,19-20-3076</inkml:trace>
  <inkml:trace contextRef="#ctx0" brushRef="#br0" timeOffset="262061.9891">15335 11838 10666,'-20'0'2626,"1"-21"-2562,19 2 577,-19-1-129,19-20 353,0 0 256,19 0-256,-19 21-353,19-21-95,1 1-97,20 18-32,-20 2 1,19 19 63,-18 0-288,-2 0 32,-19 19 96,0 21 161,0 0-161,0-1-64,-19 1 32,-2 0-32,1-20-32,-19 20 193,20-21-193,-22-19-32,22 0-32,0 0-256,-3 0-193,22-19-127,0-1-673,0 0-545,41 0-672,-2-20-1538</inkml:trace>
  <inkml:trace contextRef="#ctx0" brushRef="#br0" timeOffset="262366.0065">15831 11420 9160,'41'21'5573,"-41"-2"-5444,0 1 799,0 20-319,-20-21 352,-1 21 192,2 0-160,-1-1-416,1 1-417,-3-20 64,3 20-224,19-20 96,-19-20 32,19 0 256,0-20-480,19 20 96,-19-40 64,19 20-64,3 1 64,17-21 97,-20 20-289,22-20 128,19 21 0,-2-2 0,2 2 32,0-1 160,-2 20-224,2 0-32,-19 0-225,-2 0-1440,-20 20-1955</inkml:trace>
  <inkml:trace contextRef="#ctx0" brushRef="#br0" timeOffset="263196.0539">5132 12552 6342,'-20'-39'576,"1"19"1026,19 0 864,-20 0-544,-1 20-481,21 0-256,-19 0-352,-1 0-32,1 40 96,19-20-33,-21 39-223,1 1 160,1-1-193,-22 1-63,22 0-161,0 19-63,19-39-193,-20 19-96,20-39 0,20 0-160,-1 0-769,22-20-545,-3 0-1440,3-20-2756</inkml:trace>
  <inkml:trace contextRef="#ctx0" brushRef="#br0" timeOffset="263555.0745">5271 12651 6598,'-19'0'3523,"-1"-19"-3427,20 19 769,0 0 416,0 0 289,20 0-385,-1-20-256,22 20-193,-2 0-95,-20 0 160,22 20-353,-3-20-256,-18 19 161,-20 2 159,0-2-224,0 21-31,0-1-193,-39-18 352,20 38-64,-22-19 97,2 0 95,-1-20-127,20 19-225,1-19-288,19 0 288,0 0-288,0-20 160,39 0-32,1 0-288,-1 0-353,2 0-191,17-20-738,-17 0-544,-3 0-1377,3 20-4132</inkml:trace>
  <inkml:trace contextRef="#ctx0" brushRef="#br0" timeOffset="263800.0885">5649 12493 13901,'19'-20'352,"1"0"705,-1 40 865,3-20-225,-3 40 161,0-1-673,1 1-448,-20 40-257,0-21-95,0 21-385,-20-1 320,1 0-448,0 1-256,-3-21-834,-17 1-1376,39-21-3171</inkml:trace>
  <inkml:trace contextRef="#ctx0" brushRef="#br0" timeOffset="266429.2389">6502 12532 6470,'0'-59'96,"-20"39"1697,20-20 65,0 21 128,0-21 32,0 20-609,0 20-512,0-20-160,0 20 320,20 20-160,-20 0 64,19 20-577,-19 19 193,21 1-513,-21-1 96,20 20-64,-20 21 0,0-21 32,0 1-32,0-21 192,0 1-63,19-40-1,-19 0-128,0-20 64,20 0-64,1-20-64,-2-20 0,20 0 0,-18-19 0,37-21 128,-17 1-320,17 0 160,2-1-96,-19 1 192,17 19-128,2-19-160,0 19-64,-21 0-257,2 20-223,-41 40-353,0 0-1186,0 21-2017</inkml:trace>
  <inkml:trace contextRef="#ctx0" brushRef="#br0" timeOffset="266671.2527">6562 12632 16879,'0'0'33,"0"0"223,0 0 288,39-20-31,1 0 31,-1 20-191,21-20-225,0 20-256,-2-20-1666,2 20-2402</inkml:trace>
  <inkml:trace contextRef="#ctx0" brushRef="#br0" timeOffset="266969.2698">7316 12691 14958,'0'-19'192,"0"38"705,0-19 864,-20 40-255,1-20 31,19 20-448,-21-1-544,1 1-225,20 0-416,0 0 96,20-1-512,-20-19-513,40 0-737,-20-20-1633,20 0-6471</inkml:trace>
  <inkml:trace contextRef="#ctx0" brushRef="#br0" timeOffset="267186.2822">7494 12532 14509,'-19'-39'0,"-1"39"128,20-20-128,0 20-384,0-20-1474,20 20-3074</inkml:trace>
  <inkml:trace contextRef="#ctx0" brushRef="#br0" timeOffset="267457.2977">7911 12731 15342,'-20'0'769,"1"0"1153,19 20-545,-20-20-608,-1 0-289,21 0-352,0 0-224,0 0-512,0 0-738,0 0-1088,21 0-1922</inkml:trace>
  <inkml:trace contextRef="#ctx0" brushRef="#br0" timeOffset="267663.3095">7872 12811 8840,'0'19'3940,"-20"1"-673,20 0-1378,0-20-511,-21 20-770,21-20-351,0 0-1,0 20-608,21-20-1538,-21 0-9097</inkml:trace>
  <inkml:trace contextRef="#ctx0" brushRef="#br0" timeOffset="268804.3747">8785 12532 10570,'0'-39'608,"0"39"1634,0-20-448,0 0 224,0 20-673,0 20-544,0-20-225,0 40 161,0-21 32,0 21-289,-20 0 97,20 20-193,-19-21-128,19 20 1,-21-18-129,21-2-192,0 1 288,0-20-256,0 0 128,0-20-32,0 0 96,0-20-448,-20 0 160,20 0 32,0-20 0,0 1 96,0-21-225,0 20 161,0-19-128,20-1-160,1 20 288,-21 1 32,19-1-32,1 20 64,-1 0 192,2 20-160,-1 20 192,-1-20-64,0 20-128,3 20 96,-3-1 1,1-19-1,-20 20-160,19 0 96,2-21-96,-21 21-257,20-20-351,-1 0-609,-19-20-385,19 0-544,1 0-993,1 0-2210</inkml:trace>
  <inkml:trace contextRef="#ctx0" brushRef="#br0" timeOffset="269026.3874">9360 12374 13644,'20'-20'1154,"-20"20"575,0 0-352,0 20-448,-20 0 128,1 19-96,-22-19-480,22 20-225,-20-1-32,-2-19-192,22 20-32,0-20-384,-3 0-673,22-1-224,0-19-833,0-19-1602,22 19-3234</inkml:trace>
  <inkml:trace contextRef="#ctx0" brushRef="#br0" timeOffset="269226.3989">9380 12334 12395,'21'0'1506,"-2"20"-577,-19 0 1153,0 0-673,-19 19 64,19 1-192,-21 0-576,1-1-321,20 1-95,-19 0-321,19 0 128,0-1-160,0 1-673,0 0-96,0-20-928,0 19-1154,19-19-2274</inkml:trace>
  <inkml:trace contextRef="#ctx0" brushRef="#br0" timeOffset="269452.4118">9618 12910 13676,'0'20'961,"0"0"481,0-1 544,-19 21-545,19-20 32,-20 39-832,20-39-545,0 20-64,0 0-320,20-21-1218,-1-19-1408,2 0-2980</inkml:trace>
  <inkml:trace contextRef="#ctx0" brushRef="#br0" timeOffset="269649.4231">9796 12830 14381,'-19'-19'449,"-1"19"-321,1 0-32,19 0-993,-21 0-1890</inkml:trace>
  <inkml:trace contextRef="#ctx0" brushRef="#br0" timeOffset="270059.4465">10273 12672 12363,'-19'19'1794,"19"-38"576,0 19-576,0 0 64,0 0-769,19 0-193,2 0-287,18 0-161,2 0 1,-3-21-417,23 21 160,-23 0-256,3 0-384,-2-19-225,1 19-672,-20 0-737,-1 0-1345,1 0-2915</inkml:trace>
  <inkml:trace contextRef="#ctx0" brushRef="#br0" timeOffset="270282.4593">10374 12791 14029,'-60'39'1697,"40"-19"610,-1-20-578,21 0-63,0 0-545,21 0-481,18 0-319,2 0-129,-3-20-128,1 1-96,21-1-673,0 20-1249,-21 0-1825</inkml:trace>
  <inkml:trace contextRef="#ctx0" brushRef="#br0" timeOffset="270930.4963">11186 12672 11498,'21'-21'1121,"-21"21"-224,0 0 417,0 0-97,0 0 96,0 0-96,-21 21-352,1-2 64,1 21-385,0-1-31,-1 2 63,-1-2-351,1 1 127,1 0-160,0-1-96,-3-19-96,22 0 64,0-20 192,0 0-256,0-20-96,22 0 96,-3-19 0,0-1-96,1 0-224,1 1 64,18-21-33,-20 20 65,22-20 128,-2 21 96,-20 19-64,2-20 352,-1 40-63,-1-20 63,-19 40 128,0 0-95,0 0-33,0 0 192,0 19-448,0-18 96,0 18-31,0-19-130,0 0-63,0-1-865,0 2-31,0-1 95,20-20-769,1 0-384,-2 0-1473,1 0-3524</inkml:trace>
  <inkml:trace contextRef="#ctx0" brushRef="#br0" timeOffset="271150.5089">11643 12552 6982,'41'-20'7431,"-41"20"-6310,0 0 545,-22 20-417,3-20 64,0 40 97,-22-20-674,22 19-127,-20-18-257,18 18-224,-18-19-128,19 19-96,20-39-480,0 21-353,0-21-352,0 0-641,20 0-1345,-1-21-1634</inkml:trace>
  <inkml:trace contextRef="#ctx0" brushRef="#br0" timeOffset="271357.5207">11643 12612 7815,'41'-20'3107,"-41"20"64,0 20-1153,0 0-289,0-1-223,0 2-449,-22 18-64,22-19-257,0 19-383,-19-18-193,19 18-128,0 1 96,-19-20-544,19 20-1,0-20-704,0-1-608,19 1-642,-19-20-1825</inkml:trace>
  <inkml:trace contextRef="#ctx0" brushRef="#br0" timeOffset="271864.5497">11901 12354 8520,'0'0'2338,"0"0"-96,0 0 384,0 0-480,0 20-576,0-20-353,0 20-320,-20-1-641,20 1-128,0 0-128,0 0-384,0 0-1410,20 0-1505,-20-1-4773</inkml:trace>
  <inkml:trace contextRef="#ctx0" brushRef="#br0" timeOffset="272270.573">11941 13069 14541,'0'0'1153,"0"19"769,-21-19 0,21 20-385,-19 1-191,19-2-834,-20 1-352,20 19-96,0-18-32,0-1-1024,20-20-418,-1 0-1441,2 0-2754</inkml:trace>
  <inkml:trace contextRef="#ctx0" brushRef="#br0" timeOffset="272515.587">12079 12910 10570,'-19'-20'4836,"-1"0"-3811,20 0-128,-19 20-737,19 0-448,0 0-2531</inkml:trace>
  <inkml:trace contextRef="#ctx0" brushRef="#br0" timeOffset="273028.6163">13191 12791 9833,'-19'0'1922,"19"-21"832,0 21-512,0 0-160,0 0-672,19 0-33,22-19-320,17 19-160,2-20-193,39 20-287,-19-20-1,18 0-256,3 20-63,-2-19-226,0 19-31,-20-21-128,-19 21-353,-1 0-352,-19 21-224,-20-21-288,-20 19-321,0-19-1185,-20 20-1025</inkml:trace>
  <inkml:trace contextRef="#ctx0" brushRef="#br0" timeOffset="273261.6297">13430 12870 13548,'-80'20'1185,"40"0"641,40-20 224,0 0-256,0 0-481,40 0-352,-1-20-545,2 20 257,38-20-545,-19 20 160,20 0-288,-1-20-96,1 20-32,-22 0-544,2 0-321,0 0 0,-2 0-929,-17 0-673,-22 20-2273</inkml:trace>
  <inkml:trace contextRef="#ctx0" brushRef="#br0" timeOffset="273584.6481">14005 12453 12812,'0'0'448,"0"0"-288,20 0 1314,-1 0-225,2 20 160,-1-20-352,19 20-352,-18 0-385,18 19 32,-20-19 33,2 20-1,-1-1-32,-1-18 161,-19 18 96,0 1-161,0 0-128,-39-1 65,18 1-33,-18 0 0,-21-20-160,0 19-192,21 1 33,-21-20-130,22 0-1024,18 0-704,-1-1-2115</inkml:trace>
  <inkml:trace contextRef="#ctx0" brushRef="#br0" timeOffset="274370.6931">15197 12770 9224,'-21'-39'1217,"21"39"225,0-20 800,0 20-961,0 0 353,0 20-481,0 0-320,0-1-33,-19 2 33,-1 18-128,1 21-161,-3-20 129,3 19-257,0-19-288,-22 0 161,22-1-33,-1-18-128,20-2 288,-19-19-512,19 0 160,19-19 0,1-2-64,-1-38-64,22 19-224,-3-19 256,3-1-288,-21-19-161,20 19 385,-20 0-192,18 20 32,-16 21 224,-3-21 192,-19 40-384,0-20 704,19 20-384,-19 20 96,-19 20 161,19 0-321,0-1 192,0 1-224,-19 0 192,19-1-320,0-19 64,0 20-609,19-20-384,-19-20-608,19 20-449,1-20-1025,1-20-1442</inkml:trace>
  <inkml:trace contextRef="#ctx0" brushRef="#br0" timeOffset="274631.708">15633 12572 15086,'20'-20'736,"-20"40"-31,0-20 704,-20 40-512,1-20 641,-2-1-513,-18 21-353,-2 0-351,22-1-289,-1-18-32,1 18 224,-2-19-352,1-20-545,20 0-64,20-20-320,-20 20-608,21-19-385,-2-22-448,20 22-65,-18-21 705,-1 20-512</inkml:trace>
  <inkml:trace contextRef="#ctx0" brushRef="#br0" timeOffset="274833.7196">15633 12572 5797,'20'20'3491,"-1"-40"-95,-19 20-546,21 0-1056,-21 20-321,0 0-191,0 19-322,-21 1 65,21 0-416,-19-1-321,19 21 1,0-20-161,-20 20-224,20-21-1,0 1-511,0-20-609,0 20-385,20-21-832,-1-19-2307</inkml:trace>
  <inkml:trace contextRef="#ctx0" brushRef="#br0" timeOffset="275157.7381">16011 12731 15502,'0'0'1634,"0"0"992,20 0-1088,-20-20-257,38 20-160,-16 0-480,16-20-609,1 20 512,21-19-640,-19-2 224,17 21-416,-17-19-97,-3 19-607,3 0-226,-21 19-832,-1-19-640,-19 0-1730</inkml:trace>
  <inkml:trace contextRef="#ctx0" brushRef="#br0" timeOffset="275385.7511">16091 12850 14605,'-80'40'1826,"59"-20"352,21-20-352,0 0-321,21 0-640,18 0-481,2 0-95,-3-20-257,22 20-256,-1 0-513,1-20-640,0 20-1378,-22 0-6534</inkml:trace>
  <inkml:trace contextRef="#ctx0" brushRef="#br0" timeOffset="276060.7898">16883 12651 10570,'20'-19'2017,"-20"-1"-735,0 20 768,0 0-865,0-20 32,0 40-352,-20-20 448,1 39-608,-1-18 31,1 18 33,-2 1-353,1-21-448,1 22 609,-22-2-545,22 1-32,0 0 96,19-20-32,-20-1 192,20-19-576,0 0 640,0-19-448,20-1-96,-1-20 128,0 20-385,3-20 161,-3 1-160,20-21 352,1 20-1,-20 0-63,19 21-224,1-21 384,-20 20 416,-1 20-480,2 0 480,-1 0 289,-1 0-96,-19 20-257,0 0-32,0 19-288,19-18 64,-19-2-192,0 21 416,0-20-832,22-1-225,-22 2-384,19-1-448,1-20-642,-20 19-1376,19-19-1954</inkml:trace>
  <inkml:trace contextRef="#ctx0" brushRef="#br0" timeOffset="276295.8032">17439 12532 13132,'41'0'2498,"-41"0"-1985,-21 20 864,1 0-224,1 20 289,0-20-578,-22 20 33,2-21-641,-2 21 33,22-20-417,0-1 96,-22 2-161,41-1-703,-19-20-962,19 0-224,0 19-2178</inkml:trace>
  <inkml:trace contextRef="#ctx0" brushRef="#br0" timeOffset="276506.8153">17420 12612 12587,'0'20'1666,"0"-1"-769,0-19 897,0 21-321,0-2-256,-19 1-192,19 20-609,0-21-351,-22 22 127,22-22-96,0 21-32,0 0-481,0-20-511,0 0-834,22-1-1601,-22-19-4773</inkml:trace>
  <inkml:trace contextRef="#ctx0" brushRef="#br0" timeOffset="277652.8808">17697 12294 10121,'0'0'1634,"0"20"832,0 0-384,0 0-384,0-20-449,-19 20-513,19 0 161,0-20-897,0 19 577,0-19-481,0 20-32,0-20-32,0 20 96,0-20-384,0 0 576,0 0-608,19-20 160,-19 0 0,0 1 224,20-1-224,1 0 128,-21-20-481,19 1 609,-19 39 32,0-21-224,0 21-192,0 21 737,0-21-353,0 19 96,0 1 192,-19 0-95,19 0-33,0 0 385,-21 0-577,21-1 96,0 1-480,0 0 512,-20 0-737,20 0 33,0 0-577,0-20-320,0 0 736,0 0 32,0 0-191,0 0 31,0 0 352,0-20 289,0 0 64,0 0 32,20 20 32,-20-20 0,0 0 64,0 1 161,0-1 383,0 0 289,0 20-96,0 0-129,0 20 1,-20-20-193,20 20 129,0-20-129,-19 19 193,19 1-577,0 0-288,-20-20 224,20 20 416,0-20-736,0 20 769,0-20-738,0-20 418,0 20-354,0-20 482,0 0-834,0 0 353,20-19 384,-1 19-320,-19-20-352,20 1 672,1 18-384,-21 2-1,0 19 482,19 0-257,-19 19 64,0 2-256,-19-2 640,19 21-128,0-20-288,0 20 161,0-21-33,-21-19 288,21 20-448,0 0-160,-20 0-961,20 0-288,0 0-1890</inkml:trace>
  <inkml:trace contextRef="#ctx0" brushRef="#br1" timeOffset="303207.3425">4794 11142 5797,'61'0'673,"-42"0"-417,22 0-128,-3 0-96,-18 0 0,20 0 32,-1 0-32,2 0 0,-2 0 0,1 0-32,-1 0 32,2 0-64,19 0 64,-21 0 32,21 0-64,-22 0 96,3 0 0,17 0-63,-17 0-1,-2 0 0,21 0-32,-19 0 64,17 0-64,2 0 0,-20 0 64,19-19-128,-19 19 64,20 0 32,-2 0-32,3 0 32,-1 0 32,-2 0 32,2 0-32,0 0-32,0 0 32,-2-21-32,-17 21-32,19 0 0,-2 0 32,2 0 32,-19 0 32,17 21-64,2-21 64,-21 0-96,21 0 96,0 0 1,0 0 95,-2 0-128,2 0 160,0 0 64,20-21-160,-20 21-64,-2 0 33,2 0-97,0 0 0,-2 0 32,2 0-32,20 0 0,-20-19 32,0 19 0,19 0-32,-20 0 0,20-20 32,0 20 0,-18 0 0,18 0 64,-19-20-96,19 20 32,-20 0-64,20 0 64,-19 0-32,20 0 0,-1-20 0,-19 20 32,20 0 32,-1 0-64,1 0 0,-22 0 32,21 0-32,1 0 0,-20 0 0,19 0 0,-19 0 0,20 0 0,-22 0 0,21-19 32,-19 19-96,20 0 96,-20 0-32,19 0-32,1 19 96,-20-19-64,19 0 0,1 0 0,-22 0 0,2 0 32,19 0-32,-19 0 0,20 0 0,-22 0 0,2 20 0,20-20 0,-20 0 96,19 0 0,1 0-32,-22 0 96,21 0-64,1 20-96,-20-20 33,19 0-66,-19 0 98,20 0-97,-1 20 64,-19-20-32,20 0 32,-3 0-32,3 0 0,-1 0 32,22 0 64,-22 0 160,1 0-128,-1 0 0,1 0-32,-3 19-32,3-19-64,-1 0 32,1 0-32,-1-19 0,0 19 0,1 0 32,21 0-32,-22 0 64,-1 0 33,1 0-65,-19 0 32,20 0-64,-1 0 0,1 0 64,-1 0-64,-19 0 0,20-20-64,-1 20 128,-21 0-32,22 0-64,-1 0 96,-19 0-96,0 0 64,0 0-32,20 0 0,-22 0 0,2 0 0,0 20 0,-2-20 0,2 0 32,0 0-32,0 0-32,-1 0 32,1 0 32,19 0-64,-19 0 64,0 0-32,-2 0 32,2 0-32,0 0 0,-21 0 0,21 0 0,0 0 32,-1 0-32,1 0-32,0 0 32,0 0 32,-21 0-32,21 0-32,0 0 64,19 0-64,-21 0 64,2 0-32,0 0 0,-21 0-32,21 0 64,0 0-32,-21 0 0,21 0 0,-21-20-32,21 20 64,-19 0-32,-3 0 0,3 0 0,-2 0 0,2 0 0,-3 0 0,-18 0 0,20 0 0,-20 0-32,19 0 32,-18 0-32,-2 0 0,1 20 0,-20-20 0,19 0-32,-19 0 64,21 19-64,-21-19 64,0 21-32,0-21 32,0 0 0,0 19 0,0-19 0,0 20 0,0 0 0,0-20 0,0 20 0,0 0 0,-21 0 0,21-1 0,0-19 0,0 20 0,0 0 32,0 0-96,0 20 96,0-21-32,0 1 0,-19 0 0,19 20 0,0-20 0,0 0 0,0 0 0,-20 20 0,20-21 0,0 1 0,0 20 0,-19-21 0,19 21 0,0-20 0,0 20 0,0 0 0,0-21 0,0 21-32,-21-20 32,21 0 224,0 19-609,0-18 738,0-2-449,0 1 96,21-20-32,-21 20 64,0 0-32,0 0-64,19 0 96,-19-1-64,0-19 64,0 0 0,0 21-64,0-21 0,-19 0 96,19 0-64,-21 0 96,21 0-96,-20 0-64,1 0 0,-1 0-33,-20 0 33,20 0-32,-18 0 64,16-21 64,-16 21-64,-23 0 0,23 0 64,-22 0-160,19 0 0,-17 0 96,-2 0-128,0 0 64,0 0-32,1 0 96,-20 0 0,0 0 64,18 0-96,-18 0 128,0 21-128,18-21 64,-18 0 0,21 0 0,-22 0 0,1 0-64,-1 0 128,1 0-64,0 0-32,-1 0 32,1 0 0,-1 0-32,1 0 32,-1 19 0,1-19 0,-1 0-33,1 0 66,-1 0-66,1 0 130,0 0-194,-1 0 130,-19 0-1,20 0-64,-20 0-1,20 0 33,-1 0 33,1 20-33,-1-20-65,1 0 97,-1 0-32,1 0 33,-20 0-66,20 0 1,-1 0 0,-19-20 96,20 20-64,-22 0-96,22 20 192,-1-20-160,1 0 128,-20 0-128,19-20 96,1 20 0,-20 0-32,20 0-32,-20 0 32,0 0 0,-2 0-64,24 0 64,-24 20-32,2-40 0,0 20 64,0 20 0,-1-20-32,1 0-32,0 0 64,-19 0-96,17 0 64,2 0 64,0 0-96,20 0 64,-20 0-32,-2 0 32,2 0 32,1 0-64,-1 0 33,0 0-66,-2 0 33,22 0 0,-20 0 0,19 0 65,-18 0-130,18 0 65,1 0 65,-20 0-130,0 0 65,-2 0 65,22 0-97,-20 0 32,19 0-33,1 0 98,0 0-130,-20 0 65,19 0 33,1 0-33,-1 0-33,-18 0 33,18 0 65,-19 0-130,0 0 162,20 0-194,-22 0 130,22 0-33,-20 0-33,19 20 98,1-20-130,-20 0 65,0 0 0,0 0 0,-1 0 0,20 0 0,-19 0 0,20 0 65,-1 0-65,1 0 32,0 0-32,-1 0-32,1 0 64,-1 0-64,-19 0 96,20 0-128,-20-20 96,20 20-32,-1 0 32,1 0 64,-1 0-64,1-20 128,-1 20-160,1 0 32,-1 0 32,1 0-32,0-19 0,-1 19-64,1 0 96,-1 0-96,22-21 64,-2 21-64,0 0 64,0 0-64,2 0 64,-2-19-64,0 19 64,21-20-64,-2 20 64,2 0-64,-1-20 0,1 20 64,-2 0-32,22 0 0,-20 0 32,18 0-32,21-20 0,-20 20 32,20-20 32,0 20-32,20-20 64,1 20-32,-2-19 64,1-2-31,-1 21-97,2-19 160,-21-21-96,20 20-192,-1 1 256,-19-2-96,20 2 32,-20-1-64,0-20 0,0 20 0,0 0 32,0 1 0,0-2 0,0 2-32,0-21 0,0 20 0,0-20 0,0 21 0,0-1 0,21 0 0,-21-19 32,0 18 0,0 1 0,0 0-64,0-19 64,0 19-64,0 0 64,0-20-32,0 21 0,0-1 0,0 0 32,0 0-32,0 20 64,0-20-64,0 0 0,0 20 0,0-19 64,0 19-64,0 0 32,0-21-32,0 21-32,0 0-96,0 0 160,0 0 224,19 0 33,1 0-129,-1 21-96,2-21 32,-1 0 128,19 0 128,-18 19-191,18-19 63,-1 0-96,3 0-192,-2 0-1858</inkml:trace>
  <inkml:trace contextRef="#ctx0" brushRef="#br1" timeOffset="305123.452">20517 11957 5765,'-80'19'288,"59"1"-96,-18-20-95,1 20 31,-3 0 0,2 0-160,-2 0 224,3-1-64,-3 2-32,2-2-160,-2 1 96,-19 0 32,22 0 0,-22 20-64,21-40 32,-21 19 0,19 2 0,2-2 96,-21 1 33,21 0-97,-1 0 32,1 0 96,20-20 64,-22 20 32,2-20-63,-21 19 63,0 1-32,0 0-64,2-20 97,-22 20-193,1 0 32,-1 0-128,1-20 32,19 19 32,-20-19 0,20 20-128,22 0-32,-22-20-257,21 20-832,17-20-1409</inkml:trace>
  <inkml:trace contextRef="#ctx0" brushRef="#br1" timeOffset="305944.499">19980 12374 5893,'-79'20'256,"40"-1"-128,-21 1 161,0-20-321,21 20 160,-21-20 96,0 20-352,21 0 352,-21 0-224,0-20 32,21 19 96,-21 1 0,21-20 65,-21 20 127,0-20-256,21 20 96,-21 0 0,0-20-128,2 20 96,-2-20-160,0 19 160,0 2-160,2-21 64,17 19 33,-19 1 127,2-20-192,17 20 32,2 0 32,-1-20-96,1 0 64,18 19-224,1-19-865</inkml:trace>
  <inkml:trace contextRef="#ctx0" brushRef="#br1" timeOffset="306768.5461">18749 12294 6662,'20'-19'1185,"-20"19"-224,0 0 64,0 0-224,0 0-321,0 0-384,0 0-64,-20 19 64,1 1 128,0 0-63,-3 0-65,3 0 32,0 19 0,-22-19-128,22 0 96,-42 20 160,23-20 321,-22 19-161,21 1-160,-2 0-31,2-21-33,-1 2-192,1-2 96,20 21-64,-3-20-96,22-20 128,0 19-32,0 2 0,22-21 64,16 20 353,1-1-129,21-19 160,20 0-191,-1 20 31,1-20-96,-1 20-64,-19-20-160,0 0-96,-2 20-705,-17-20-1281,-22 20-2914</inkml:trace>
  <inkml:trace contextRef="#ctx0" brushRef="#br1" timeOffset="311145.7965">21052 11380 6149,'0'0'1025,"0"0"-128,0-19-32,0 19 32,0 0-64,0 0-129,0 0-63,0 0-1,0-20-95,-20 20-65,20 0-31,-19 0 63,0 0 65,19 0 96,-22 20 31,3-20-63,-20 19-161,18 1 65,1 0-97,-18 1 65,16-2-225,22 1-64,-19 0-32,19 0-128,0-1-64,19-19 129,3 21-194,16-21 1,-18 0 32,20 0-416,21 0-385,-42 0-768,20 0-1122,1-21-1889</inkml:trace>
  <inkml:trace contextRef="#ctx0" brushRef="#br1" timeOffset="311649.8253">21309 11380 6053,'-19'-19'417,"0"19"1793,19 19-513,-20-19-31,-1 20-193,2 0-384,-1 1-32,1-2-128,19 1-224,-21 0-289,21 0-127,0-20-193,0 19-64,21-19 32,-21 0-32,19 0-32,1 0-160,-20-19-97,19 19-191,2-20 0,-1 20-129,-1-20-32,-19 0-255,19 1 63,3 19 192,-22-21 321,19 1 224,-19 20 96,0 0 160,0 0 417,0 0 127,0 0 65,-19 20-32,19 1-64,-22-2-193,22 1-32,-19 20-223,19-40-161,0 19-64,19 2-32,-19-2-513,22-19-800,-22 0-1057,19 0-1442</inkml:trace>
  <inkml:trace contextRef="#ctx0" brushRef="#br1" timeOffset="312066.8492">21588 11301 10409,'0'0'96,"-19"0"2050,19 20-480,0 0-225,-21 0-255,1 19-514,20-19-159,-19 1-193,19-2-160,0 1-128,0 20 32,-19-40-96,19 19 0,19-19 0,-19-19 32,19 19-32,1-20-32,1 0-32,-2 0-32,-19 1-32,20-2 32,-1 1-33,3 0 65,-22 20 64,19 0-32,-19 0 128,0 20 160,-19 0-31,19 1 63,0-2-64,-22 21-64,22-20-32,-19-1-160,19 2 32,0-21 64,0 19-416,0-19-513,0 0-737,0 0-960,19 0-833,-19 0-737</inkml:trace>
  <inkml:trace contextRef="#ctx0" brushRef="#br1" timeOffset="312426.8698">21827 11281 5893,'19'-20'2306,"-19"20"737,0 0-833,0 20-320,0 0-545,0 0-416,-19 20-192,-1-21-161,20 21-255,-21 0-65,2 0-160,19-20 0,-20 20 64,20-40-160,0 19 32,20-19 0,-20-19-128,19-2 128,2 2 0,18-1 0,-19-20 0,-1 21-32,2-2 0,-1-19-64,-1 40 128,0-19-128,3 19 160,-22 0-96,0 19 32,-22 1 385,22 0-385,-19 20 160,19-20 32,-19 20-288,19-21-608,19 21-802,-19-40-1152,19 20-1859</inkml:trace>
  <inkml:trace contextRef="#ctx0" brushRef="#br1" timeOffset="312715.8863">22164 11480 11178,'0'-20'288,"19"1"705,1-2 449,21 1-257,-22 20 128,0 0-480,22 0-385,-22 20-31,1-20-1,1 21-64,-21 18-191,-21-19 191,1 0 160,1-20 65,-22 19-65,22-19-223,-20 0-33,18 0 64,1 0-448,20 0 32,0-19-352,0-1-770,20 0-447,1 20-2083</inkml:trace>
  <inkml:trace contextRef="#ctx0" brushRef="#br1" timeOffset="313046.9052">22680 11102 9384,'40'-39'737,"-20"-1"2114,-1 40-897,0-19-449,-19 19-320,0 19-320,0 1-32,-19 0 32,0 40-225,-1-21 33,-20 21-321,20-21 33,1 21-353,-3-1 224,3-39-256,19 21-96,0-2 96,0-39-128,0 20-97,19 0-703,3-20-354,-3 0-511,-19 0-1410,20 0-4517</inkml:trace>
  <inkml:trace contextRef="#ctx0" brushRef="#br1" timeOffset="313300.9198">22581 11361 11562,'-39'-20'1025,"18"20"289,21 0 1472,-20 0-1056,20-20-641,20 20-769,1 0 97,-2 20-353,20-20 96,2 0-737,17 20-1825,2-20-1986</inkml:trace>
  <inkml:trace contextRef="#ctx0" brushRef="#br1" timeOffset="314457.986">23354 11102 8263,'0'-39'321,"0"19"1184,0 20 833,0-20-576,0 20-641,0 0 0,0 0-288,0 40-128,0-20-97,0 20 1,-19-1-449,19 1 160,-20 0-224,20 19-64,-19-19-128,-3 19 192,22-39-64,0 1 0,-19-2 32,38-19 0,-19-19-32,22-2 129,-22 1-193,19 0-225,1 1 161,-1-1-64,-19-20 32,21 20 224,-1 0-320,-1 20 160,0-19 256,-19 19-96,0 19-160,0 1 352,0 0-320,0 0 128,0 20 32,-19-21-63,19 1 95,-19 21-288,19-41 96,0 19-193,0 1-319,0-20-641,19 20-737,-19-20-1089,19 0-1217</inkml:trace>
  <inkml:trace contextRef="#ctx0" brushRef="#br1" timeOffset="314889.0106">23751 11380 7302,'22'-19'289,"-22"19"2049,-22 0-320,3 0-32,-1 0-193,1 19-383,-2 1-321,-18 0-256,20 1-257,-3-2-288,22 1-160,-19-20-95,19 20-33,19-20 32,-19 0-161,22 0-159,-3 0-96,0 0-65,22 0 97,-22-20-32,1 20-33,21-20 225,-22 1 0,0-2 96,1-19 64,1 21 0,-21 19 96,19-20 224,-19 20 128,0 0 161,-19 0-32,19 20 31,-21-1 33,1 21-449,1-19 128,0-2-448,19 1 64,0 0-609,0 0-512,0-20-961,0 19-1570,19-19-2818</inkml:trace>
  <inkml:trace contextRef="#ctx0" brushRef="#br1" timeOffset="315168.0266">23990 11400 8904,'0'-20'416,"0"40"1058,-20-20 640,20 20-96,-19 1-97,-1-2-479,20 1-321,-21 20-448,2 0-449,-1-1 32,-20 1-128,20 0-96,1-1-64,19 21-32,-19-40-288,19 20-129,-22-21-320,22 1-127,22 0-802,-22-20 577,19 20-833,-19-20-833</inkml:trace>
  <inkml:trace contextRef="#ctx0" brushRef="#br1" timeOffset="315485.0447">23910 11619 5829,'0'-59'705,"0"38"512,0-18 737,21 19-609,-21-19-160,20 18 0,-1-19-384,1 21-64,20-1-65,-20 0 33,18 0 0,-16 20-289,16 0 32,-38 20 65,20 0-193,-20 0 65,0 19-193,-20-19-224,1 20 256,-22 0 96,22-20-128,-20-1-63,-1 2-97,20-21 160,-19 19-384,18-19-193,2 0-383,19 0-1314,0 0-1858</inkml:trace>
  <inkml:trace contextRef="#ctx0" brushRef="#br1" timeOffset="315810.0633">24189 11420 7270,'20'0'801,"-20"0"769,0 21 704,0-21-32,-20 19-96,20 1-737,-21 20-384,1-21-448,1 21-97,-22 0-191,22 20-161,0-21-64,-1 1 160,-1-20-352,2 19 128,19-18-96,0-21-289,0 19-127,0-19-801,19 0-1186,2-19-1729</inkml:trace>
  <inkml:trace contextRef="#ctx0" brushRef="#br1" timeOffset="316113.0806">24209 11480 6502,'19'-39'160,"-19"18"1153,19-19 737,3 21-384,-3-1-257,0 0-576,1 0 32,20 20 95,-20-20-63,21 20-64,-22 0-96,0 20-129,-19 0 1,0 0-129,-19 19-95,0-19-33,-3 21 64,3-22-31,-20 1 63,-2-20-320,3 20-160,16-20 64,-16 0-32,18 0-96,20 0-833,0-20-384,0 20-1025,0 0-2659</inkml:trace>
  <inkml:trace contextRef="#ctx0" brushRef="#br1" timeOffset="316582.1074">24507 11480 8584,'19'0'32,"1"0"544,-20 0 641,19 0 97,2 0-129,-21 0-577,20-20-319,19 20-33,-18 0 32,-2-19 64,-19 19-127,20 0-129,-1-21 0,-19 1 0,19 20 0,-19-20-32,0 20 32,0-19-32,0 19 96,0-20 193,0 20 223,-19 0 129,0 0 0,19 0-33,-20 0-63,1 20 63,-2-20 33,1 19-160,1 1-129,-1 0-32,-1 1-256,21-2 129,0 1-385,0-20 160,21 20-128,-1-20-321,-1 20-544,22-20-864,-2 0-1571,-20 0-2850</inkml:trace>
  <inkml:trace contextRef="#ctx0" brushRef="#br1" timeOffset="317293.1481">24943 11361 5893,'19'-20'2018,"-19"0"576,0 20 1,20 0-129,-20 0-768,-20 0-545,20 0-32,-19 0 0,19 20-224,-19 0-224,-3-1-129,22 1-31,-19 0-449,0 20 64,-1-40-64,-1 20 192,21 0-448,0-20 256,0 20-32,0-20 0,0 0 160,21-20-384,-21 20 128,20 0 96,-1-20-288,0 20 288,3-20-256,-3 1 191,0 19 1,1-21 161,-20 21-161,21 0 128,-21 21-96,0-21 320,0 19-32,0 1 33,-21 0-161,21 0-96,0-20 0,-20 19-192,20-19-641,0 21-1217,0-21-2178</inkml:trace>
  <inkml:trace contextRef="#ctx0" brushRef="#br1" timeOffset="318337.2078">20933 11857 10570,'0'-19'1057,"0"19"-993,0 0 1025,0 19 32,0 1 384,0 0-160,0 0-384,-19 20-416,19-1-129,-21 1-416,1 0 449,1 0-321,0-1-32,19-19 480,-22-20-512,22 20-128,0-20 609,0-20-833,0 0 288,0 0-32,22 20 352,-3-40-769,20 21 417,1-1-352,-1 0-160,-17 20 351,16 0-255,-18 0 352,1 0 384,-2 20-320,-19 0 96,0 20 32,0-1-288,0-19 705,-19 0-193,-22-1 96,22 2-320,-22-21 641,2 0-481,-1 19-448,1-19 224,20 0 0,19-19-32,0 19-480,0 0-1090,0-21 97,19 21-1890,0 0-3396</inkml:trace>
  <inkml:trace contextRef="#ctx0" brushRef="#br1" timeOffset="318760.232">21251 12135 10666,'0'0'32,"0"0"672,20 0 610,-20 0-129,19 20 32,-19-20-577,19-20-287,3 20-225,-22 0-32,19-19 0,1-2-64,-20 21 32,19-19 32,-19 19-96,0-20 32,0 0 64,0 0-96,-19 20 193,-1 0-33,20-20 256,-19 20-64,-3 0 1,3 0-97,0 20 160,-1 0 193,-1-20 32,2 40-97,-1-21-448,20 2 257,0-2 223,0 1-832,0-20 608,20 20-320,-1 0-384,2-20 352,-1 19-865,-1-19-544,0 0-513,3 21-897,-3-21-1729</inkml:trace>
  <inkml:trace contextRef="#ctx0" brushRef="#br1" timeOffset="319092.251">21707 12095 5893,'21'-39'449,"-2"39"1504,-19-20-159,0 20-128,0-20 95,0 0-608,0 20-128,-19 0 32,-2 0-160,1 0 0,1 20-288,-22-20 576,22 20-641,-1 0 577,-20 0-800,20 20 415,20-40-864,-19 19 224,19 1-64,0 0 321,19 0-674,1-20 385,1 19-704,-2 2-673,1-21-33,-1 0-127,3 0-1250,-3 0-1377</inkml:trace>
  <inkml:trace contextRef="#ctx0" brushRef="#br1" timeOffset="319567.2782">22005 12095 7591,'20'-39'1601,"-20"19"-672,0 20 1025,0-20 96,0 20-96,-20 20-769,1-20-224,-22 20-32,2 0-129,18 20 353,-18-21-224,0 21-448,18-20-97,21-1-64,0 2-352,0-21-32,0 0 225,0 0-450,21 0 193,-1 0-192,-1 0-193,1-21-95,20 2 384,-20-1-481,-1 0-32,0 0 129,3 1 192,-3-2-33,1 2-63,-1-1 287,2 20 161,-21-20 64,0 20 193,0 0 191,0 20 257,-21 0-353,2-1 769,-1 2-416,1-2-97,19 1-448,-22 0 0,3 0 257,19 20-513,0-40-257,0 0 1,0 19-801,19-19 0,3-19-1025,-3 19-2339</inkml:trace>
  <inkml:trace contextRef="#ctx0" brushRef="#br1" timeOffset="319863.2951">22263 11996 14413,'-39'40'769,"18"-20"896,1 19 1,20-18-32,-19-2-738,19 1 129,0 0-864,0-20 191,19 20-224,1-20 32,1 0-32,-1 0-224,-1-20-96,22 20 256,-22-20-224,20-19 96,-18 39-481,18-21-191,-20 2-257,2-1-481,-1 0-1184,-1 0-2147</inkml:trace>
  <inkml:trace contextRef="#ctx0" brushRef="#br1" timeOffset="320179.3132">22641 11976 7527,'19'-19'2594,"-19"19"289,0-21-321,0 21-800,-19 21-513,-3-21-224,22 19-256,-19 1-353,0 0 289,-1 0-321,20 0-224,0-20-192,0 20-128,0-1 384,0 2-31,20-2-322,-20 1 97,19 0 225,-19-20-289,0 20 320,-19-1-160,19-19 96,-20 21-224,1-21 352,-2 0-224,1 0-96,20 0 160,-19 0-256,19 0-448,0 0-770,0 0-607,19 0-1251,-19 0-3714</inkml:trace>
  <inkml:trace contextRef="#ctx0" brushRef="#br1" timeOffset="320583.3363">22699 12175 12684,'0'0'96,"0"0"800,0 0 65,21 0 32,-21 20-224,20-20-545,-1 0-128,0 0-32,22 0 0,-22-20 1,22 0-65,-21 20 128,-1 0-128,0-20 0,-19 20 64,0-19-96,0-2-64,0 2-33,0-1 1,0 0 96,-19 20 32,0 0 32,-1 0-64,-1 0 289,1 0 447,-18 20 385,16-20 32,3 20 64,-20-1-480,18 2 320,2-2 96,19 1-833,0 20-256,0-21 449,19 2-481,2-21-192,37 0-385,-17 0-672,19 0-993,20 0-2274</inkml:trace>
  <inkml:trace contextRef="#ctx0" brushRef="#br1" timeOffset="322682.4564">23554 12076 8520,'0'0'608,"0"0"65,0 0 1505,0 0-416,-20 0-321,20 19-256,0-19-320,-21 21-96,21-2-161,-20 21-320,1-20 97,19 20-289,-19 0-160,19-21 128,0 1 192,-22-20-352,22 0 320,0 0-128,0 0 64,0-20-320,22 1 192,-22-2-64,19 2-32,-19-21 128,19 20-192,1-20-96,1 21 352,-21-2-480,20 2 512,-1-1 0,0 0-448,-19 20 480,22 0 288,-22 0-159,0 20 191,0 0-256,0-1-191,0 2 127,19-2-160,-19 1-32,0 0 0,0-20-192,19 20-289,1-1-352,-20-19-480,21 0-513,-21 0-1185,19 0-1281</inkml:trace>
  <inkml:trace contextRef="#ctx0" brushRef="#br1" timeOffset="322940.4711">24009 11976 11274,'21'-19'929,"-1"-2"-448,-20 21 1472,-20 21-479,-1-2-193,-18 1-160,20 0-448,-1 0 95,-20 20-543,20 0 287,-20-21-384,20 21-256,1-40 128,19 20-288,0-1-513,0-19-512,0 21-1025,0-21-1090,19 0-2561</inkml:trace>
  <inkml:trace contextRef="#ctx0" brushRef="#br1" timeOffset="323196.4858">24009 12036 8744,'41'-40'2722,"-22"40"-992,-19 0 800,0 0-736,0 20-609,-19 20 0,19-20-544,-20 20-97,20-21-255,0 21-385,0-20 256,0 20-481,0-21-255,0-19-641,0 21-993,20-2-1730</inkml:trace>
  <inkml:trace contextRef="#ctx0" brushRef="#br1" timeOffset="323452.5004">24189 12314 6309,'20'20'6599,"-20"0"-5670,-20 0 1377,20 0-320,-21-1-513,1 1-608,-18 20-257,16-20-319,3 0-65,0-1-384,-1-19 32,-1 20-929,21-20-577,0 0-1377,21 0-2498</inkml:trace>
  <inkml:trace contextRef="#ctx0" brushRef="#br1" timeOffset="324072.5359">24466 12116 7527,'20'-21'1089,"1"21"1249,-21 0 128,0 0-352,-21 0-640,21 0-257,0 21-416,-20-2-97,20 21-287,-19-20-1,0-1 161,-3 2-289,3-2-320,19-19 96,0 21 32,-20-21 192,20 19-416,0-19 128,0-19 32,20 19-128,-20-21 0,19 2 160,3-2-609,-22-18 321,19 19 224,-19 0-32,19-20-448,1 21 800,1-1-736,-2 0 448,1 20 0,-20 0 544,0 0-704,0 0 545,0 20-385,0-20 352,0 20-416,0-1 128,0 2 96,0-2-192,0 1-288,0 0-193,0-20-800,0 20-673,0-20-1729,0 0-3172</inkml:trace>
  <inkml:trace contextRef="#ctx0" brushRef="#br1" timeOffset="324348.5517">24804 11957 14413,'19'19'224,"-19"1"1218,-19 0 319,-1 0-447,1 0-225,-3 0-449,-16-1-608,18 2 32,1-2 193,-2 1-321,1 0-289,20-20-1216,0 0-257,0 0-2178</inkml:trace>
  <inkml:trace contextRef="#ctx0" brushRef="#br1" timeOffset="324598.566">24765 12036 10986,'19'0'2178,"-19"20"-577,0 0 674,0-1-193,0 2-929,-19-2 128,-3 21-544,22-20-609,0 20-192,-19-21 288,19 2-320,0-2-737,0 1-2498,19-20-1378</inkml:trace>
  <inkml:trace contextRef="#ctx0" brushRef="#br1" timeOffset="325040.5912">25042 11838 8808,'0'0'1217,"19"0"417,-19 0 768,0 0-192,0 0-448,-19 19-321,19 1-961,-20 0-127,1 0 223,19-1-608,0-19 288,-21 21-288,21-21 32,0 0 97,0 0-482,0 0 65,21 0-417,-21-21 577,0 21-224,19-19-257,1-1 161,-20 0 448,19 0-129,3 1 129,-22-2 161,0 2 287,19 19 0,-19 0 193,0 19-65,-19-19 1,19 21 384,-22 18-833,22-19 32,0 0-352,-19-1 160,19 2-1410,0-2-2145</inkml:trace>
  <inkml:trace contextRef="#ctx0" brushRef="#br1" timeOffset="326044.6487">20755 12811 10121,'0'-20'-192,"-21"20"480,1 0 1154,20 0-1,-19 20-32,0-1-384,-3 1-192,3 0 32,0 0-193,19 0-351,-20 0-257,20-20 0,0 20 0,0-20-64,20 0-64,-20-20-64,19 0-257,0 20 33,3-40-96,-3 20 31,0 0 97,-19 1 32,20-1 128,-20-1 31,21 2 129,-21 19 96,0-20 321,0 20 63,0 0 161,0 0 32,0 20-1,-21 20 33,21-20-321,0 19 1,0-19-97,0 20-224,21-20 160,-21-20-448,20 20-192,-1-20-930,0 0-640,22 0-1633,-22 0-3524</inkml:trace>
  <inkml:trace contextRef="#ctx0" brushRef="#br1" timeOffset="326352.6663">21032 12691 11562,'20'0'97,"-20"20"447,0 0 1474,0 19-417,0-18-287,0 18-642,0-19-447,0 20-65,0-20-64,0 0 96,0 0 32,0-20 64,0 0-31,0-20-97,21 0-192,-21 0 160,0-20 128,19 20-160,1 1-224,-1-1 288,1-20-192,20 20 64,-20 20-480,-1-20-449,22 20-736,-22 0-1474,0 0-3684</inkml:trace>
  <inkml:trace contextRef="#ctx0" brushRef="#br1" timeOffset="326852.6949">21468 12811 8167,'22'19'1025,"-22"-19"-416,0 20 1793,0-20-993,19 0-223,-19 0-482,19 0-480,1 0 193,1 0-97,-2-20-128,1 20 225,-1-19-353,3 19 0,-3-20 64,-19-1-96,19 2 64,-19-1-32,0 20-32,0-20 0,-19 20 32,19-20 0,-19 20 160,-3-19 65,22 19 95,-19 0 129,-1 0-129,1 19 417,-2 1-129,1 0-63,1 0 160,0-1-193,-3 2-127,22 18-321,0-19-32,22 0-256,-3 0-97,20-20-992,1 20-1537,21-20-1667</inkml:trace>
  <inkml:trace contextRef="#ctx0" brushRef="#br1" timeOffset="327489.7313">22441 12691 8167,'0'-19'256,"0"19"1250,0 0 832,0 0-480,-19 0-225,-1 0-319,1 0-225,19 19-32,-21 1-64,1 0-32,1 19-673,19 2 0,0-22-384,0 21 64,19-20-288,1 0-1090,1 0-1056,18 0-2563</inkml:trace>
  <inkml:trace contextRef="#ctx0" brushRef="#br1" timeOffset="327777.7478">22581 12830 9929,'19'-19'64,"-19"-1"1377,19-1 737,-19 2-448,22-1-225,-3 20-512,1 0-448,-1 0-257,2 20 193,-1-1-193,-20 2 64,0-1 33,0-1 127,-20 1-224,20 0-95,-21 0-193,2 0 96,-1-20-64,1 0-32,-3 0-193,3-20-479,19 20-673,-19 0-898,19-20-2145</inkml:trace>
  <inkml:trace contextRef="#ctx0" brushRef="#br1" timeOffset="328059.7639">22978 12532 14029,'19'-19'384,"-19"19"321,0 0 1121,0 19-353,0 1-288,-19 0-416,19 0-257,-19 20-191,-3-21-129,3 21-32,0 0-128,-1 20 32,-1-21-544,21 1-1,-20 0-320,20-20-320,0-20-608,0 20-642,0-20-800,20-20-1633</inkml:trace>
  <inkml:trace contextRef="#ctx0" brushRef="#br1" timeOffset="328301.7778">23137 12453 8071,'39'-40'5862,"-18"21"-5542,-21 38 1153,0-19 417,0 40-480,0-20-353,-21 20-289,1 19-383,1-19 63,0-1-416,-3 21 160,22-20-32,-19 0-96,-1 19-64,20-19-576,0-20-193,0 0-1089,0 0-608,0-1-2082</inkml:trace>
  <inkml:trace contextRef="#ctx0" brushRef="#br1" timeOffset="328535.7912">23274 12731 15214,'-19'0'320,"19"20"673,-19-1 801,-1 2-641,20 18-833,0 1-288,0-20-96,0 20-1089,20-20-833,-20-1-2370</inkml:trace>
  <inkml:trace contextRef="#ctx0" brushRef="#br1" timeOffset="328781.8052">23414 12672 13997,'-19'-21'128,"-1"-18"416,-1 39 385,21-20-737,0 20-160,-19 0-544,19 0-1794,0 0-2082</inkml:trace>
  <inkml:trace contextRef="#ctx0" brushRef="#br1" timeOffset="329018.8188">23534 12691 9577,'0'0'1089,"0"0"320,-21 20 1025,21-20-832,-20 0-257,20 20-320,-19 0-416,19-20-97,-19 40-31,19-20-257,0-1-96,0 1 0,19 0 0,-19 0-32,19 20 0,1-20 128,-20-1 33,0 1 95,-20-20 64,20 20-63,-19-20 63,0 0-31,-3 20-385,3-20 0,0 0 192,19-20-641,0 20-255,0-20-514,0 0-671,19 20-1314,-19 0-3075</inkml:trace>
  <inkml:trace contextRef="#ctx0" brushRef="#br1" timeOffset="329249.832">23773 12770 12876,'0'0'2338,"0"0"-1633,0 21 1473,-22-1-385,22-1-608,-19 1-640,19 0-385,-20 20 0,20-20-448,0 0-289,20-1-832,-1 1-737,3-20-2434</inkml:trace>
  <inkml:trace contextRef="#ctx0" brushRef="#br1" timeOffset="329484.8454">23931 12691 14477,'-21'-19'288,"21"-2"641,0 2 160,0 19-512,0 0-609,0 0-128,0 0-1570,21 0-3267</inkml:trace>
  <inkml:trace contextRef="#ctx0" brushRef="#br1" timeOffset="329722.8591">24030 12910 13901,'-21'-20'961,"21"0"-65,21 0 578,-1 0-513,-1 1 0,0-1-225,22-1-319,-22 21 223,1-19-415,-20 19 287,21 19-160,-21 2 161,0-1-289,-21 19 64,21-19 33,-20 0 159,1 20 193,0-40 31,-22 20-447,22-1 159,-1-19-352,-1 0-64,2 0-64,19-19-384,0 19-513,0-20-288,0 20-641,0-20-1089,19 20-3171</inkml:trace>
  <inkml:trace contextRef="#ctx0" brushRef="#br1" timeOffset="330047.8776">24307 12711 12235,'20'-20'4677,"20"20"-3492,-40 0 576,20 20 65,-20-20-609,-20 40 0,1-21-352,19 2-577,0-1 33,-21-1-257,21 1-32,0 0-32,0-20 64,0 20-160,0-20-289,21 0 97,-21 0 64,39 0 256,-20-20-128,3 0-160,16 0 224,-18 1 0,1-1 192,-2 20-64,1-21-64,-1 21 192,2 0 353,-21 0-417,0 21 288,0-1-448,0-1 64,0 1-64,0 0-416,-21 0-929,21 0-994,0 0-1761</inkml:trace>
  <inkml:trace contextRef="#ctx0" brushRef="#br1" timeOffset="330802.9208">20755 13525 11466,'-41'0'417,"41"0"2049,-19-18-576,0 18-289,19-21-319,0 1-289,0-1-289,0 2-736,0 19 609,19-20-97,0 0-31,1 20 159,21 0-320,-22 0 33,-19 20-257,19 0 160,-19-1-192,0 2 224,0-1 353,-19 1-385,19-3-256,-39 2 160,18-20 225,1 0-257,-18 0-289,16 0 65,3 0-608,19 0-578,-19-20-95,38 2-1025,0 18-1410</inkml:trace>
  <inkml:trace contextRef="#ctx0" brushRef="#br1" timeOffset="331143.9403">20994 13347 12619,'38'20'4228,"-38"-1"-3971,0-19 1376,0 20-191,0-20-193,-19 20-577,19-1-223,-19-19-161,19 21-416,0-21 160,-22 20-192,22-20 448,0 21-544,22-21-417,-22 18 705,19-18-352,-19-18 96,19 18-32,1-21 191,20 21-159,-20-20 288,-1-1-32,1 21 449,1-19-129,-2 19 353,-19 0-225,0 0 65,0 0-97,0 19-160,0 2-223,0-1-226,0 1 193,0-3-1345,0-18-1217,0 20-2371</inkml:trace>
  <inkml:trace contextRef="#ctx0" brushRef="#br1" timeOffset="332243.0032">22323 13228 6886,'19'-21'1698,"-19"2"1312,20 19-703,-20 0-65,0 0-641,0 19-223,-20 22-450,20-22-223,-19 21 0,0 0-1,-3-1-351,3 1-33,0 20-32,-1-21-256,-1-19-64,1 20 225,1-20-225,19 19-353,0-39-223,-19 20 191,19-20-736,19 0-448,-19 0-642,19-20-1120,1 20-1730</inkml:trace>
  <inkml:trace contextRef="#ctx0" brushRef="#br1" timeOffset="332548.0206">22600 13088 13260,'19'0'1057,"-19"0"-897,0 0 1986,0 20-32,0 20-512,0-20-289,-19 19-544,0 21-33,19-20-287,-20 0 31,1 19-191,-2-20 63,21 2-416,-20-20 224,20 17-192,-19-17-96,19-2-481,0 1-159,-20-20 63,20 21-448,0-21 0,0 0-513,0 18-416,0-18-1794</inkml:trace>
  <inkml:trace contextRef="#ctx0" brushRef="#br1" timeOffset="332788.0344">22342 13466 15374,'-19'0'1473,"19"20"-512,-19-20 545,19 0-1,19 0-608,-19 0-577,19 0-320,22 0 32,-22 0-832,20-20-1539,-18 20-3330</inkml:trace>
  <inkml:trace contextRef="#ctx0" brushRef="#br1" timeOffset="337272.2909">22660 13664 5733,'0'0'2626,"0"0"-351,20 0-930,-20 0-448,0 0-513,0 0-160,0 0-128,0 0 225,0 0-129,0 0-32,0 0 0,0 0 128,0 0 129,0 0 95,0 0 1,0 0 191,0 0-127,0 0-32,0 0-97,0 0 64,0 0-127,0 0-385,0 21 192,0-21 256,0 0-576,0 0 192,0 0-256,0 0 512,0 0-159,0 0-65,0 0-385,0 0 674,0 0-481,0 0 320,0 0-352,0 0 384,0 0-96,0 0 417,0 0-385,0 0-32,0 0-32,0 0-64,0 0-224,0 0 544,0 0-640,0 0 384,0 0-32,0 0 257,0 0-257,0 0-64,0 0-384,0 0 352,0 0 352,0-21-640,0 21 608,19 0-448,-19 0 256,0 0 192,0 0-192,0 0-64,0 0-384,0 0 736,0 0-383,0 0-98,0 0 65,0 0 225,0 0-257,0 0 320,0 0-256,0 0 64,0 0-192,0 0-96,0 0 256,0 0 352,0 0-704,0 0 576,0 0-768,0 0-449,0 0-1954</inkml:trace>
  <inkml:trace contextRef="#ctx0" brushRef="#br0" timeOffset="342947.6155">24288 13406 6245,'-19'0'961,"19"0"0,19 0 0,0 0 32,1 0 0,1 0-96,-2 0 0,1 0-129,-1 0-223,22 0-33,-2 0-31,1 0-65,-1 20-191,2-20-65,-22 0-32,22 0-64,-22 19-32,20-19-32,-20 21 96,3-21-96,-3 0 64,1 20-32,20-20-64,-20 0 64,-1 21-96,0-21 128,22 0-64,-41 0-32,19 0 64,-19 0-64,20 0 64,-20 0-32,0 0 0,0 0-64,0 0 96,0 0-32,0 18-64,0-18 160,0 0-160,0 0 64,0 0 32,0 0 0,0 0 0,0 20 128,0-20-96,0 21 161,-20-21 95,20 19-128,-19 1-32,19 1 0,-19-21 161,19 18-161,-22 2-96,22 1 96,0-2 0,-19-19-256,19 21 576,-19-2-480,19 0 161,-20-19-450,20 21 546,-21-1-161,21-20 96,0 19-320,0-19 160,0 21 128,0-21-320,0 19 32,0-19 160,0 0 128,0 21 0,0-21-480,-19 0 480,19 0-128,0 19 0,-20-19-224,20 0 544,0 0-480,0 0-128,0 0 320,20 0 256,-20 0-416,0 0-128,0 0 448,0 0-416,0 0 544,-20 0-384,20 0-96,-19 0 96,-3 0 256,3 0-640,0 0 672,-1 0-448,1-19 352,19 19-160,-41 0-160,22 0 320,-1 0-32,-20-21-96,20 21-192,1 0 288,-2 0-224,1 0-128,-18 0 416,16 0-384,-17 0 576,20 0-448,-2 0-256,1 0 512,1 0-160,0 0-64,-3 0-192,22-19 256,-19 19 128,19 0 0,-19 0-192,19 0-32,-20 0 32,20 0 0,-21 0 64,21 0-288,-20 0 256,20 0 0,0 0 320,0 0-224,0 0-256,20 0 160,-20 0-192,0 0 448,0 0-480,0 0 416,0 0-96,0 0-384,0 0 512,0 0-448,0 0 576,0 0-480,21-21 160,-21 21 192,0-19-544,20 19 736,-20-20-448,0 20 128,0-21 65,19 2-97,-19 0-289,19-2 450,-19 2-161,0-2-160,22 1 384,-22-19-256,0 19 32,19 1-160,-19-22 544,0 23-480,0 18 224,0-21-192,0 21 161,-19 0-706,19-20-1153,0 20-1825</inkml:trace>
  <inkml:trace contextRef="#ctx0" brushRef="#br0" timeOffset="346620.8256">24447 13545 7431,'19'-20'2658,"-19"2"-992,0 18-417,0 0-416,0 0-33,-19 18 97,0-18-64,-3 20-128,3 1-97,-20-2-191,18 1-225,-18 1-64,20-3-96,19 2 0,-22-20 0,22 21 0,0-21-256,22 0 448,-22 0-288,19-21-96,0 21-32,22 0 96,-22-20-65,20 2 1,-17-3 64,16 1 32,-18 1-32,1 19 0,-2-21 128,1 1-32,-20 20 32,0 0 64,0 0 96,-20 0 65,1 20-1,-22 1 32,22-2-96,-22 1 129,2 1-97,20-3-96,-22 2 128,22 1-384,0-2 448,19-19-352,0 0-64,19 0 481,0 0-834,1 0 321,1 0-96,18-19 32,2-2 320,-3 1-320,3 20-65,-2-18 33,-20-3 0,22 1 192,-2 1-32,-18 19 64,-2-21 0,-19 21 128,0 0 32,-19 21-192,-22-21 673,22 19-257,-22 1-128,-17 1-256,17 17 577,3-17-545,-3-2-192,2 2 608,18-21-800,1 19 352,1 0 384,19-19-544,19 0 128,-19 0-224,20 0-225,20-19 161,-20 0-64,21 19 127,-3-21 1,3 2-160,17-2 256,-17 1-1,-2 2 65,-18-3 32,18 1 96,-20 20 128,0 0 129,-19 0-65,-19 0-192,0 20 512,-20-20 33,-21 21-545,19 17 609,-17-17-705,-2-2 608,0 21-640,0-21 384,21 2-256,20-1-352,-3-20 608,22 0-224,22 0-96,-3 0-384,0 0 288,41 0-321,-21-20-63,2-1 384,19 2-513,-21 0 641,21-2-160,-21 2 32,21-2 32,-22 21 128,3-20-64,-21 20 128,-1-18 32,-19 18 288,0 0-63,-39 18-161,-2 2-96,-17 1 416,-2-2-415,0 2 575,2-2-672,17 0 288,-19 2-512,41-21 448,-1 20-416,20-20 449,0 0-97,20 0-673,21 0 289,-3 0 352,3-20-544,17 20-65,-17-21 673,19 2-800,-21 0 736,-1-2-608,3 2 319,-2-2 97,2 21 64,-22-20 321,-19 20 63,-19 0-448,-1 20 769,-20-20-481,-21 21 192,23-2-128,-22 2 161,1-2-257,19 0-448,1 2 544,18-1-256,21-20-32,0 19 192,0-19-608,21 0 576,18 0-865,1 0 705,-1-19-640,2 19 352,-22-20 416,20-1-769,2 21 705,-22-19-192,1 19-256,-1 0 640,-19 0-96,-19 0 128,-1 19-31,1-19-193,-22 21 640,22-1-319,-20-1-193,18 2-320,-18-21 192,19 19 256,20-19-544,0 0 288,20 0 96,-20 21-416,39-21 320,-18-21-192,-2 21 0,1 0-257,18-19 225,-16-2-64,17 21 288,-20-19-192,-19-1-96,21 20 160,-21 0 192,0 0-192,-21 0 416,2 20-32,-20-20-192,-2 19-160,-17 2 545,17-2-321,2-19-288,18 21 320,2-21-64,19 0-160,0 19-96,0-19 0,19 0-96,2 0 128,-1-19-417,19 19 577,1 0-224,-20-21-64,18 2 64,3-2-288,-21 2 159,20 19 450,-20-20-482,-20-1 482,19 2-354,-19 19 514,-19 0-65,-1 0-448,-1 0 640,2 0-672,-20 19 576,17-19-127,3 0-546,0 0 706,-1 0-481,20 0 32,20 0-192,-1 0 416,0-19-352,3 19 63,17-19 33,-20 19-480,22-21 448,-3 2 288,-16 19-640,-3-21 608,0 1-481,-19 20 674,0-18-417,0 18-129,0-21 354,-19 21-225,0-20 480,-3 20-288,3-19 0,-20 19-128,-1 0 160,20 0 225,-21 0-545,22 0 224,-20 0 320,39 0-480,0-21-160,0 21 480,20 0-480,-1 0 320,0 0-417,22 21 449,-21-21-480,20 0 256,-20 0 352,-1 0-96,-19 0-480,0 0 352,0 19 96,-19-19 160,-1-19-192,-1 19-256,2 0 641,-20-21-706,-2 21 353,-17 0 193,17 0-257,2 0-64,-1 0-96,20 0 320,1-20-160,-2 20-224,21 0 288,0 0 0,0 0-224,0 0-64,21 0 192,-2 0-449,20 0 705,-18 0-256,18 0-448,-19 0 736,1 0-160,-2 0-288,-19 0 384,0 0-576,0 0 768,-19 0-512,-2 0 192,1-18 97,-19 18-386,-1 0 546,20-21-321,-20 21-96,1 0 448,20-20-512,-22 20 256,21 0-224,1 0 32,19 0 32,0 0 32,19 0-96,1 0 192,-1 0-384,22 0-1,-2 0 193,-18 0 96,-2 20 160,1-20-224,-1 0 64,2 0 96,-1 0-192,-20 0 128,-20 0 64,20 0-384,-40 0 480,20 0-160,-20 0 97,20 21-194,-18-21 258,-3 0-129,21 0-321,1 0 450,19 0-321,0 0 288,0 0-352,0 0 320,19 0-64,1-21-160,21 21-33,-3 0-223,-18 21 224,20-21 224,-20 0-352,20 0 480,-40 0-128,20 0-512,-20 18 800,0-18-704,-20 0 576,-20 0-256,20 0 64,-20 0 32,20 20 64,-18-20-192,16 0-160,-17 0 512,20 0-352,-2 21-64,21-21 32,0 0 128,21 0-32,-2 0-480,-19 0 608,39 0-416,-17 0 128,-3 19-257,20-19 385,-18 0-416,18 0 704,-20 0-416,-19 0 160,21 0-320,-21 0 608,0 0-32,0 0-544,-21 0 641,2 0-225,-20 0-256,18 0 192,-18 0 224,-2 0-192,22 0-32,-20 0 32,39 0-128,-21 0-32,21 0-288,0 0 608,0 0-768,21 0 544,18 0-320,2 0 192,-3 0-289,22 0 321,-21 0-288,21 0 224,-19 0-192,-2 0 576,-1 0-608,-16 0 576,-3 0-416,-19 0 640,0 0-352,0 0 0,-19-19-288,-22 19 577,2 0-321,-1 0 448,20 0-384,-19 0-352,-1 0 256,20 0 289,20 0-514,0 0 258,0 0-386,20 0 289,20 0 128,-20 0-608,19 19 640,21-19-416,-41 0 288,22 20-417,-22-20 385,1 21 161,-1-21-33,-19 0-96,0 0 32,0 0-320,0 0 544,-19 0-384,-1 0 512,1 0-416,-22-21 224,22 21-544,-1-20 448,-20 20-64,20 0 160,1-19-448,19 19 416,0 0-480,0 0 641,19 0-514,1 19 129,20-19 32,-1 0-480,-20 0 736,22 0-256,-21 20-64,-20-20-64,19 0 128,-19 0 256,0 0-256,0 0-160,0 0 256,-39-20 0,20 20-224,-22-19 609,22 19-546,-20-21-31,-2 21 353,2-20-1,-1 20-224,1-18-352,18 18 544,1 0-416,20 0 448,0 0-480,0 0 320,20 0-449,1 0-31,18 0-513,-20 18-352,2-18-3171</inkml:trace>
  <inkml:trace contextRef="#ctx0" brushRef="#br1" timeOffset="385453.0466">3048 3455 6021,'0'0'673,"0"0"-65,0 0-191,0 0-289,0 0 0,-19 0 160,19 21 129,0-21-129,0 19-64,0-19 0,0 20-31,0-20 63,0 20 96,0 0 33,0-1-129,0 2-96,0-2 0,0 1 0,-21 0-128,21 20 64,0-20 32,0-1-31,0 2 95,0-2-96,0 1 0,0 0 0,0-20 64,0 20-32,0-1-32,0 2 0,0-2 1,0 1-65,0 0 0,0 0 64,0 0-32,0 0-96,0-1 96,0 2 0,0-2 0,0 1 32,0 0-32,0 0-64,0-1 128,0 2-96,0-2 0,21-19 0,-21 20 0,0 0 32,0 0-64,0-1 0,0 2 32,19-1 0,-19 0 0,0-1-32,0 1 0,0 0 33,0 0-33,0 0 0,0 0 0,0-1 0,0 1-33,0 0 66,0 0-66,20-20 33,-20 20 0,0 0 0,0-1 0,0 2 0,0-2 0,0 1 0,0 0 0,0-20 0,0 20 33,0-1-66,0 2 66,-20-1-33,20-1 32,0 1-32,0-20 32,0 20-96,0-1 64,0-19 0,0 0 0,0 21 0,0-21 0,0 0 0,0 0 0,0 0 0,0 20 0,0-20 0,0 0 64,0 0 0,20 0 0,-20 0 64,19 0-64,-19 0 0,21 0-64,-1 0-32,-20 0 64,19-20-64,1 20 64,1 0-64,-2 0 0,20 0 32,-18 0 0,18 0 0,-20 20-32,22-20 32,-21 0 32,18 0-64,-16 0 32,16 0 32,-18 0-32,20 0 0,-20 0 0,21 19-32,-22-19 32,0 0-32,22 0 32,-22 20 64,20-20-96,-18 0 32,18 0 32,2 0-32,-22 20 0,20-20 64,2 0-96,-3 0 64,-18 0 0,21 0-32,-3 0 0,3 0 0,-22 0 0,22 20 0,-2-20 0,2 0 0,17 0 0,-18 0 32,-1 0 224,2 0-640,-2 0 672,1 0-288,-20 0 0,20 0 96,-1 0-96,2 0 96,-2 0-160,21 0 128,-22 0-32,3-20-32,-2 20 32,21 0-32,-21 0 0,1 0 32,-1 0 0,2 0-64,19 0 64,-21-20-32,21 20 32,-21 0 1,1 0-1,20 0-32,-21 0 0,0 0 0,2 0 32,-3 0-32,3-20 0,-2 20-32,1 0 32,-1 0 32,2 0-32,19 0 32,-21 0-32,1 0 32,-1 0-32,2 0 0,-22 0 0,20 0 0,2 0 0,-3 0 0,3 0 0,-2 0 32,21-19-32,-21 19 32,1 0-64,-1 0 32,2 0 0,-2 0 64,1 0-64,-1 0 32,2-20 0,-22 20 0,22 0-32,-2 0 0,1 0 0,-1 0 32,2 0 0,17 0-32,-17 0 32,-3 0 32,3 0-128,-2 0 128,2 0-128,-3-21 160,3 21-96,-22 0 0,20 0 0,2 0-32,-2 0 32,1 0 32,-20 0-64,20 0 32,-20 0 32,-1 0-32,1 0 0,20 0-32,-40 0 64,20 0-32,-1 0-32,-19 0 64,0 0 0,21 0-32,-21 0 32,0 0 128,0 0-32,0 0-96,0 0 32,0-19-64,0 19 32,0 0 0,-21-20-32,21 20 33,0-20-33,0 1 64,-19 19-64,19-20 0,0-1 0,0 21 0,0-19 32,0-1 32,-20 0-64,20-19 0,0 18 32,0 2-64,0-1 64,0 0-32,-19-20 0,19 20 0,0 1 0,0-1 0,0 0 0,0-20 0,0 20 0,0-19 0,0 19 0,0-1 0,0 2 0,0-1 0,0-20 0,0 21 0,0-2 0,0 2 0,0-1 0,0 0 0,0 0 0,0-20 0,0 21 0,0-1 0,0 0 0,0 0 32,0-20 0,0 21-64,0-2 32,0 2 32,0-21-64,0 20 32,0 1 0,0-21 64,0 20-64,0 0 0,0 0 0,0 0 0,0 0 0,0 1-64,0-2 64,0 2 0,0-1 32,0 20-32,0-20-32,0 20 64,0 0-64,0 0 32,0-20 0,0 20-64,-21 0 0,21 0 32,0 0 32,-20 20 0,20-20 0,-19 0-32,-1 0 32,-1 0 0,2 20 0,-1-20 32,-20 0-32,20 0 0,-19 0 0,-1 0 0,20 0 0,-20 0 0,1 0 0,-2 0 0,2 0 0,-1 0 0,1 0 0,-21 0 0,21 0 0,-21 0 0,21-20 32,-21 20-64,20 0 32,-19 0 32,19 0-64,-20 0 64,21 0-64,-21 0 32,0 0-32,2 0 32,-2 0-32,-1 0-1,3 0 33,-2 0 0,0 0 0,0 0 0,2 0 0,-2 0-32,0 0 64,0 0-32,-20 0-32,22 0 32,-2 0 32,0 0-64,-19 20 32,20-20 0,-20 0 0,19 0 0,0 0 0,-20 0 0,20 0 0,2 20-32,-2-20 96,0 0-96,21 0 32,-21 0 32,0 0-64,21 0 32,-21 0 32,21 0-32,-21 0-32,0-20 32,22 20 0,-23 0 0,21 0 32,-18 0-64,17 0 64,2-20-32,-21 20-32,21 0 32,-1 0 32,-20 0-32,21 0 0,-2 0 0,2-20 0,-1 20 0,1 0 0,-2 0 0,2 0 33,-1 0-66,1-19 33,-2 19 0,3 0 33,-3 0-66,-17 0 66,17 0-33,2 0 32,-21 0-32,21 0 32,-1 0-32,1 0 0,-2 0 32,3 0-32,-3 0 0,21 0 0,1 0-32,19 0-65,-21 0-1536,21 0-3588</inkml:trace>
  <inkml:trace contextRef="#ctx0" brushRef="#br1" timeOffset="389035.2515">11147 3495 6213,'0'20'769,"0"-20"-96,19 20-193,-19-20-127,0 20 31,0-1-64,-19-19-32,19 21-63,0-21-1,0 19-128,0 1 32,0-20-96,0 20 32,0 0-32,-19 0 0,19 0 32,0-1 0,0 2-32,0-2 0,0 1 65,0 0-129,0-20 96,0 20 32,19-1-96,-19 2 128,0-2-96,0 1 0,0 0 0,19 0 0,-19 0 0,0 0 0,20-1 0,-20 2 0,0 18 0,21-19-32,-21 0 64,0-1-32,0 2-32,0-2 0,19 21 32,-19-20 32,0-1-64,0 2 32,20 19-32,-20-21 32,0 21-32,0-20 64,0 0 0,19 19-32,-19-19 0,0 0 33,0 20-65,0-20 0,0-1 64,0 21-32,0-20 32,0 0-128,0 19 128,0-18-32,0-1-32,0 19 32,0-19-32,0-1 0,0 2 0,0-1 64,0-1-64,0 1-32,0 0 64,0 0-64,0-20 64,0 20 256,0-20-416,0 0 96,21 20 96,-21-20 0,20 0 128,-20 0-32,19 0-31,1 0-129,-20 0 96,21 0 0,-2 0-192,1 0 224,-1 0-96,22-20-64,-22 20 64,1 0-32,20 0 64,-20 0-64,20 0 64,-1 0-128,2 0 128,-22 0-32,20 20-128,2-20 128,-3 0-32,3 0 64,-2 0-64,1 20 32,-1-20 0,2 0-32,17 0 32,-17 0-64,19 19 96,-21-19-96,1 0 128,18 0-128,-17 20 64,-2-20-32,2 0 64,19 0 64,-22 0-128,23 0 128,-3 21-128,-18-21 0,20 0 96,-1 0-96,1 0 65,0 0-33,0 0 32,-2 0 96,2 0-128,19 0 0,-18 0 64,-3 0-32,2 0 0,0 0-32,19 0 32,-19 0-96,-2 0 96,22 0-64,-20 0 64,0 0 32,20 0-64,-20 0 0,17 0-32,3 0 32,-20 0 0,0 0-32,19 0 0,-19 0 32,-2 0 33,2 0-97,20-21-1,-20 21 98,-2 0-33,2 0-64,20 0 64,-20 0 32,0 0-128,-2 0 128,2 0-64,0 0 0,0 0 32,-2 0-32,2 0-32,-19 0 32,17 0 64,-17 21-96,17-21 64,-17 0 0,19 0-32,-2 0 0,-17 0 0,19 0 0,-21 0 32,1 0 0,18 0-32,2 0 32,-19 0-32,-2 0 0,21 0 32,-21 0-64,-20 0 64,22 0 32,-2 0-64,-18 0 64,-2 0 0,1 0-64,-1 0 96,2 0-32,-21 0 96,20 0 0,-20-21 33,19 21-33,-19 0 0,19-20 0,-19 20-32,0-19-64,22 19-32,-22-20 96,0 0-63,19 0 31,-19 0-673,20 0 1282,-20 0-673,0 1-64,0-1 64,19-20 0,-19 20-32,0 0 64,0-19-32,21 18 0,-21-18 0,0 19-64,20-19 32,-20-1 32,0 20-64,0-20 64,19 20 64,-19-19-192,0-1 160,19 20-32,-19-20 0,0 21-64,22-21 32,-22 19 32,0-18-32,0 19 0,0-19-32,19 18 64,-19-18 0,0 19-64,0-19 32,0 18 0,0-18 0,0 19 32,0-20-96,19 20 96,-19-20 0,0 21-64,0-21 32,0 20-32,0-20 64,0 21-32,0-1 0,20-20 32,-20 20-96,0 0 96,0-20-32,0 21-32,0-1 96,0 0-128,0 0 64,0 20 32,0-19-64,0-2 32,0 21 0,0-19-32,0 19 0,0 0 32,-20-21-96,20 21 32,0 0-32,-19 0-64,19 0 96,-19 0-1,-3 0 1,3 0 32,0 0 32,-1 0 0,-20 0-32,20 21 64,-21-21-64,3 0 32,-22 0 32,21 0-64,-2 0 32,-19 0 0,2 0 0,-2 0 32,-20 0-64,20 0 32,-19 0 32,21 0-64,-22 0 32,1 0 32,19 0-64,-20 0 64,1 0-32,19 0-32,-20 0 32,1 0 0,-1 0 32,1 0 0,0 0-96,-1 0 96,22 0-64,-22 0 32,20 0 32,-19 0-32,-1 19 0,20-19 0,2 0-32,-21 0 64,19 0-32,-20 0-32,1 21 96,19-21-64,-20 0-32,22 0 64,-21 0-32,19 0-32,0 0 64,-1 0-64,3 0 32,-2 0 32,0 0-64,0 19 64,2-19-64,17 0 32,-17 0 0,-21 0 0,19 0 0,0 20-32,-1-20 64,3 0 0,-2 0-32,20 0 0,-19 0 0,19 0 0,1 0 64,-21 0-64,19 0 0,2 0 0,1 0 0,-3 0 0,-19 0 0,21 0 0,-2 0 0,3 0-64,-3 0 128,2 0-64,-1 0 0,1 0 0,-21 0 0,21 0 0,-2 0 0,2 0-64,-1 0 128,1 20-64,-2-20-64,3 0 32,-3 0 32,2 0 32,-2 0 32,3 0-64,-3 0 0,2 0 0,-1 0 0,20 0 0,-19 0 0,-1 20 0,20-20 0,-20 0 0,1 0 0,-2 0 0,22 0 0,-20 0 0,18 0-64,1 19 128,-18-19-64,18 0-64,20 0 0,-21 0-480,21 0-2115,-20 21-4131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2:54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10889 8063 5733,'-19'0'512,"19"0"1218,0 0 128,19 0-321,1 0 65,20-19-161,18 19-128,22 0-63,19-20-322,1 20-319,19-20 224,1 20-385,-2-20-63,22 20-97,-3-20 128,3 20-448,-20 0 256,-2 0-352,-19-20 160,2 20-32,-24 0-192,-17 0-256,0 0-161,-21 0-320,2 0-544,-41 0-737,0 20-417,-20-20-896</inkml:trace>
  <inkml:trace contextRef="#ctx0" brushRef="#br0" timeOffset="352.0201">10969 8223 8295,'-99'19'64,"58"-19"1762,22 0 64,-1 0 64,40 0-673,19 0-448,1-19 128,40 19-129,18-21 1,21 21 96,20 0-384,20-19-65,-19 19-192,19-20-63,-1 20 95,-20 0-256,2 0-32,-1-20 0,-40 20 64,0 0-96,-20 0-544,1 0-321,-40 0-224,-40 0-673,0 0-768,-21 0-1218</inkml:trace>
  <inkml:trace contextRef="#ctx0" brushRef="#br0" timeOffset="907.0519">11087 7805 7046,'21'-20'769,"-42"40"96,1 0 192,1 0-417,-41 20-512,21-1 1,-40 1-33,19 0 288,-20 0 737,20 19 192,-19-19-256,19-20-160,21 19-256,20-18-225,19-2-256,0 1 161,19-20 127,41 20 97,19 0-193,1-1-192,19 2 192,0-2 257,21 1-257,-41-20 129,-1 20-449,1-20 32,-19 0-320,-19 20-577,-2-20-1409,-20 0-3844</inkml:trace>
  <inkml:trace contextRef="#ctx0" brushRef="#br0" timeOffset="2559.1464">14104 7845 9096,'20'-20'224,"-20"0"577,0 20 1185,0 0-1281,0 0 512,0 20-192,0 20-353,-20 0-127,1 19-97,-1-19-127,-20 19-129,20-19 32,1 20-96,0-40 0,-3 20-128,22-21 128,-19 1-128,19-20-224,0 0-513,0 0-544,0 0-673,19-20-1377</inkml:trace>
  <inkml:trace contextRef="#ctx0" brushRef="#br0" timeOffset="2786.1594">14104 7805 8359,'-19'0'1890,"19"0"-1505,0 0 1344,0 0-384,19 0 321,1 0-353,1 20-576,18-20 32,1 0-161,-1 0-287,21 0-129,-21-20-192,2 20 288,-3-20-576,3 20-257,-22 0-576,-19 0-1185,0 20-1794</inkml:trace>
  <inkml:trace contextRef="#ctx0" brushRef="#br0" timeOffset="3007.172">14065 8004 9833,'-21'0'897,"21"0"1024,21 0 33,18-20-512,2 20-449,-2-20-481,1 0-63,19 20-65,-19-20-352,20 1 96,-21 19 0,2 0-192,-22 0-256,-19 0-577,19 19-833,-38 1-1152,19 0-1250</inkml:trace>
  <inkml:trace contextRef="#ctx0" brushRef="#br0" timeOffset="3201.1831">13967 8223 10313,'-22'19'641,"22"-19"320,22 0 1473,16 0-1089,1-19-192,21 19-544,-19-21-129,17 21-223,-17-19-129,19 19-96,-21-20-384,1 20-449,-1 0-673,-20 0-1633,22 0-3170</inkml:trace>
  <inkml:trace contextRef="#ctx0" brushRef="#br0" timeOffset="3532.202">15017 7547 10313,'-39'0'160,"20"0"2147,-22 20-482,22 0-415,-22 20-257,22-1-224,-20 21-257,18-20 97,1 19-224,1 1-257,19-1 64,-20 1-224,20-1 0,0 1-32,0-20 1,20-1-194,-1-18-63,1-2-128,1 1-641,-2 0-256,20-20-416,-18 0-962,-1 0-2049</inkml:trace>
  <inkml:trace contextRef="#ctx0" brushRef="#br0" timeOffset="4118.2355">15176 7746 6982,'0'-20'3812,"0"20"-3268,0 20 1058,0-20 288,-19 39-97,19-19-480,-20 20-608,20 0-128,-19-1 31,-3 1-255,22 0-417,-19 0 256,19-21-256,0-19 192,0 20-224,0-20 160,19 0 128,-19-20-352,22 1 64,-3-1 32,20-20-385,-18 0 193,-1 20-32,-1 1 256,0-21-257,3 40 193,-22-20 96,0 20 225,0 20-97,0 0 192,0 0-96,0-1 64,0 1-31,-22 0-97,22 0 0,0 0-64,0-20-64,0 20 128,22-20-224,-22 0 256,38-20-352,-18 20 128,1-20-384,-2-20 512,20 20-288,-19 1 192,20-1-128,-20 20 128,-1-20-64,2 20 128,-21 20 32,20-20 32,-20 20 0,0 19-64,0-19 160,0 0-224,0 0 0,0-20-352,0 20-353,0-20-544,19 20-801,-19-20-1441,20-20-3075</inkml:trace>
  <inkml:trace contextRef="#ctx0" brushRef="#br0" timeOffset="4326.2474">15773 7587 12107,'19'-20'993,"-38"40"288,19-20 193,0 20-289,0 0 32,0-1-448,0 1-353,0 20-256,0-20-160,0 0-737,0 19-1024,0-19-1635,19 0-4707</inkml:trace>
  <inkml:trace contextRef="#ctx0" brushRef="#br0" timeOffset="4505.2577">15951 8024 12940,'-19'59'224,"-3"-19"1538,22 0-65,-19-1-95,-20 1-321,18-20-897,-18 0-288,20 19-96,-3-18-576,3-21-1282,19 19-2914</inkml:trace>
  <inkml:trace contextRef="#ctx0" brushRef="#br0" timeOffset="10530.6023">16467 7547 7334,'19'0'1794,"-19"0"-449,0 0-608,0 20 288,-19 0-96,19 20-64,0-1-161,-20 21-287,1-1-97,-3 21-192,3-21 0,19 1 97,-19-20 63,19 19-224,-20-39-96,20 20 96,0-20-224,0-20-289,0 20-223,20-40-481,-1 20-513,0-20-960</inkml:trace>
  <inkml:trace contextRef="#ctx0" brushRef="#br0" timeOffset="10777.6164">16765 7547 10313,'0'0'257,"0"0"1568,0 20-95,0 20-513,-19-1-256,-3 21-288,3 19-257,-20-19-160,18 19-32,1-19-160,1 0 1,19-21-33,0 1-32,0-20-193,-19 0-159,19 0-353,0-20-352,19 0-64,-19 0-544,0-20-1282</inkml:trace>
  <inkml:trace contextRef="#ctx0" brushRef="#br0" timeOffset="10971.6275">16368 7885 10634,'-20'-20'512,"20"20"1,20 0 1248,-1 0-768,22 0-224,-22 0-417,20 0-224,2 0-64,-3 0-192,3 20-961,-22-20-1569,1 0-3236</inkml:trace>
  <inkml:trace contextRef="#ctx0" brushRef="#br0" timeOffset="11405.6524">16943 7547 11851,'0'0'192,"0"0"641,0 20 608,0 0-384,-19 0-96,19 19-352,-21-19-385,21 0 0,-20 0-128,20 0-64,0-20-32,0 0 128,20 0 64,-20-20-96,21 0-160,-21 0 32,0-19-64,19 19 64,-19 0 0,0 0 0,0 0 0,0 20 96,0 0 0,0 0-64,0 20 192,-19 0-95,19 0-1,0 0-64,-21-1-32,21 1 0,0 0-353,0 0-576,0-20-992,21 20-1827</inkml:trace>
  <inkml:trace contextRef="#ctx0" brushRef="#br0" timeOffset="11762.6728">17280 7348 10730,'20'0'192,"1"21"2370,-1 18-704,-20 21-224,19-1-129,-19 1-512,0 39-384,-19 0-513,-1 1 96,-1 19 64,-18-20 0,-2-19 193,3-21-97,18-19-256,-20-1-64,40-18-96,-20-21-256,20 0-865,0 0-737,0-40-1409,20 20-2082</inkml:trace>
  <inkml:trace contextRef="#ctx0" brushRef="#br0" timeOffset="12065.6901">17658 7845 13612,'0'0'929,"20"0"1506,-1 0-962,22 0-672,-2 20 192,1-20-737,-1 0 32,2 0-192,17 0-288,-17 0-769,-3-20-640,3 20-1570,-41 0-6182</inkml:trace>
  <inkml:trace contextRef="#ctx0" brushRef="#br0" timeOffset="12232.6997">17757 7924 12427,'-40'20'1281,"40"-20"609,0 0 384,21 0-832,-2 0-257,1 0-609,20 0-191,18 0-481,2 0-96,1 0-833,-1 0-1602,-2 20-3010</inkml:trace>
  <inkml:trace contextRef="#ctx0" brushRef="#br0" timeOffset="12736.7285">18610 7766 10185,'0'-20'769,"0"20"352,0 0 673,0 20-545,-19-1 64,19 21-320,-20 0-256,-21 0-161,22-1-191,0 21-321,-1-20 32,-1-21 96,2 21-320,19-40 0,0 20-385,0-20-288,0 0-608,0-20-705,0 20-1377</inkml:trace>
  <inkml:trace contextRef="#ctx0" brushRef="#br0" timeOffset="12953.7409">18552 7766 9128,'0'-20'993,"0"20"1634,0 0-289,19 0-1025,1 0-64,20 0-416,-20 0-192,18 0-161,22 0-256,-19 0-160,17 0 193,-17 0-418,19-20 193,-21 20-640,0 0-161,-18 0-928,-21 20-1827,0-20-3170</inkml:trace>
  <inkml:trace contextRef="#ctx0" brushRef="#br0" timeOffset="13131.7511">18591 7905 10249,'-20'19'801,"20"-19"1057,20 0 896,-1 0-1280,22 0-385,-3-19-705,22 19 0,-19 0-480,17-20 192,-17 20-96,-2 0-192,1 0-512,-40 0-962,0 20-1793</inkml:trace>
  <inkml:trace contextRef="#ctx0" brushRef="#br0" timeOffset="13304.761">18451 8163 11659,'-19'39'736,"38"-39"738,2 0 928,-1 0-1409,18 0-224,23-19-481,-21 19-192,18 0-96,-17-20-160,19 20-801,-21-20-1025,21 20-1441</inkml:trace>
  <inkml:trace contextRef="#ctx0" brushRef="#br0" timeOffset="13606.7783">19583 7507 11627,'21'-19'480,"-42"19"2178,21 0-864,-20 0-737,-18 19 0,-3 21-224,2 0-64,-2 0-289,-19 19 65,2 1 159,18 19-287,1 1 127,-2-1-320,22 0-127,19-19-1,0 0-64,19-1-545,22-19-640,-2-1-737,21-18-2049</inkml:trace>
  <inkml:trace contextRef="#ctx0" brushRef="#br0" timeOffset="14385.8228">19623 7905 9801,'0'-40'1281,"0"40"737,-19-20 833,19 20-1186,0 0-159,0 0-834,0 0-383,0 20 575,0 20-415,0-21 95,-21 21 129,21 0-385,0 0 32,-20-1-191,20-19-97,0 0 160,0 0-64,0-20-256,0 0 288,20 0 128,1-20-128,-21 0-96,39-20-96,-20 21-32,3-21-32,-3 0 32,0 20 64,1 0-160,-1 1 96,-19 19 0,0 0-64,0 0 64,0 19 384,0 1-384,-19 20 192,19-20-64,0 0 0,0 0 64,0-1-128,0-19 161,0 0-97,19 0 160,2 0-224,-1-19 224,-1-1-352,22 0 192,-22 20-64,1-20 128,-20 20-256,0 0 0,0 0 160,0 20-224,0 0 160,0 0 224,0-1-384,0 21-225,0-20-672,0 0-672,19 0-129,2 0-1505,-1-20-1762</inkml:trace>
  <inkml:trace contextRef="#ctx0" brushRef="#br0" timeOffset="14556.8326">20120 8223 10313,'-20'59'929,"20"-39"2210,-21 20-1249,21-21-449,-20 21-352,1-20-288,0 0-705,-3 0 0,22-20-160,-19 0-576,19 0-1314,0 0-2210</inkml:trace>
  <inkml:trace contextRef="#ctx0" brushRef="#br0" timeOffset="14880.8511">20536 7746 13420,'20'0'32,"-20"0"1121,0 20 641,-20 19-481,20 1 161,-19 20-674,-22-21-223,22 21-161,-22 19-223,2-39-1,20 20-96,0-20-32,-3-21-224,22 1-353,0 0-127,22-40-65,-22 20-256,19-20-737,20 1-1248,-20-21-2596</inkml:trace>
  <inkml:trace contextRef="#ctx0" brushRef="#br0" timeOffset="15095.8634">20914 7646 14189,'19'-19'833,"-38"38"288,19 1 384,-21 20-480,-18 20 32,-2-21-288,22 41-257,-20-21-127,-2 1-97,3 19-64,16-39-288,3 20 224,19-41-320,0 21-320,-19-20-417,19-20-801,0 0-1409,0 0-2498</inkml:trace>
  <inkml:trace contextRef="#ctx0" brushRef="#br0" timeOffset="15265.8732">20495 8024 12107,'-19'0'1377,"19"0"1090,0-20-770,19 20-832,3 0 32,-3 0-513,20 20-480,2-20 320,-3 0-544,3 0-481,-22 20-1056,22-20-2596</inkml:trace>
  <inkml:trace contextRef="#ctx0" brushRef="#br0" timeOffset="15515.8875">21191 7627 16047,'39'39'416,"-18"-19"1826,-1 20-384,-20 0-289,0 19-95,-20 21-321,-1-21-416,-18 40-449,-21-19-32,21-21-64,-21 21-32,22-41-95,-3 1-450,21 0-576,1-20-929,-2 0-928,21-20-3428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module we will </a:t>
            </a:r>
            <a:r>
              <a:rPr lang="en-US" baseline="0" dirty="0" smtClean="0"/>
              <a:t>talk about a new concept called collision resistance which plays an important role in ensuring message integrity.   Our end goal is to describe a very popular MAC algorithm called HMAC that is widely used in Internet protocols.  HMAC is built from collision resistant hash functions.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example with pen</a:t>
            </a:r>
            <a:r>
              <a:rPr lang="en-US" baseline="0" dirty="0" smtClean="0"/>
              <a:t> and eraser.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3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CBC-MAC</a:t>
            </a:r>
            <a:r>
              <a:rPr lang="en-US" baseline="0" dirty="0" smtClean="0"/>
              <a:t> used in 802.11i CCM.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2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m1 , … , m2^{n/2} are distinct with </a:t>
            </a:r>
            <a:r>
              <a:rPr lang="en-US" dirty="0" err="1" smtClean="0"/>
              <a:t>w.h.p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1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arrows to show  k1  and </a:t>
            </a:r>
            <a:r>
              <a:rPr lang="en-US" baseline="0" dirty="0" smtClean="0"/>
              <a:t> k2.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8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customXml" Target="../ink/ink4.xml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7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ustomXml" Target="../ink/ink9.xml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ustomXml" Target="../ink/ink11.xml"/><Relationship Id="rId3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customXml" Target="../ink/ink14.xml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r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∈ {1,…,B}   be </a:t>
            </a:r>
            <a:r>
              <a:rPr lang="en-US" dirty="0" err="1" smtClean="0"/>
              <a:t>indep</a:t>
            </a:r>
            <a:r>
              <a:rPr lang="en-US" dirty="0" smtClean="0"/>
              <a:t>. identically distributed integers.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when  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= 1.2 × 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1/2</a:t>
            </a:r>
            <a:r>
              <a:rPr lang="en-US" baseline="30000" dirty="0" smtClean="0"/>
              <a:t> </a:t>
            </a:r>
            <a:r>
              <a:rPr lang="en-US" dirty="0" smtClean="0"/>
              <a:t> then   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 ∃</a:t>
            </a:r>
            <a:r>
              <a:rPr lang="en-US" dirty="0" err="1" smtClean="0"/>
              <a:t>i≠j</a:t>
            </a:r>
            <a:r>
              <a:rPr lang="en-US" dirty="0" smtClean="0"/>
              <a:t>: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sz="3200" dirty="0" smtClean="0"/>
              <a:t>] </a:t>
            </a:r>
            <a:r>
              <a:rPr lang="en-US" dirty="0" smtClean="0"/>
              <a:t>≥  ½ 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Proof:   (for </a:t>
            </a:r>
            <a:r>
              <a:rPr lang="en-US" u="sng" dirty="0" smtClean="0"/>
              <a:t>uniform</a:t>
            </a:r>
            <a:r>
              <a:rPr lang="en-US" dirty="0" smtClean="0"/>
              <a:t> </a:t>
            </a:r>
            <a:r>
              <a:rPr lang="en-US" dirty="0" err="1" smtClean="0"/>
              <a:t>indep</a:t>
            </a:r>
            <a:r>
              <a:rPr lang="en-US" dirty="0"/>
              <a:t>. r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4240" y="2724120"/>
              <a:ext cx="8482680" cy="22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2715120"/>
                <a:ext cx="8501040" cy="22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361880" y="3274920"/>
              <a:ext cx="7782480" cy="793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840" y="3267360"/>
                <a:ext cx="7795080" cy="8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38"/>
          <a:stretch/>
        </p:blipFill>
        <p:spPr>
          <a:xfrm>
            <a:off x="393700" y="57501"/>
            <a:ext cx="8216900" cy="4647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33350"/>
            <a:ext cx="92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B=10</a:t>
            </a:r>
            <a:r>
              <a:rPr lang="en-US" sz="2400" baseline="30000" dirty="0" smtClean="0"/>
              <a:t>6</a:t>
            </a:r>
            <a:endParaRPr lang="en-US" sz="2400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4705350"/>
            <a:ext cx="13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samples  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47800" y="2419350"/>
            <a:ext cx="1600200" cy="1981200"/>
            <a:chOff x="1447800" y="2419350"/>
            <a:chExt cx="1600200" cy="19812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47800" y="2444750"/>
              <a:ext cx="160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48000" y="241935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47800" y="2800350"/>
            <a:ext cx="1371600" cy="1600200"/>
            <a:chOff x="1447800" y="2800350"/>
            <a:chExt cx="1371600" cy="16002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781300" y="2800350"/>
              <a:ext cx="0" cy="1600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447800" y="2800350"/>
              <a:ext cx="1371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857250"/>
            <a:ext cx="2895600" cy="3543300"/>
            <a:chOff x="1447800" y="857250"/>
            <a:chExt cx="2895600" cy="35433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47800" y="857250"/>
              <a:ext cx="2895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43400" y="895350"/>
              <a:ext cx="0" cy="3505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34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</a:t>
            </a:r>
            <a:r>
              <a:rPr lang="en-US" dirty="0"/>
              <a:t>: M </a:t>
            </a:r>
            <a:r>
              <a:rPr lang="en-US" dirty="0">
                <a:sym typeface="Symbol" charset="0"/>
              </a:rPr>
              <a:t> 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</a:t>
            </a:r>
            <a:r>
              <a:rPr lang="en-US" dirty="0" smtClean="0">
                <a:sym typeface="Symbol" charset="0"/>
              </a:rPr>
              <a:t>.      Collision finding algorithm</a:t>
            </a:r>
            <a:r>
              <a:rPr lang="en-US" dirty="0">
                <a:sym typeface="Symbol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 smtClean="0">
                <a:sym typeface="Symbol" charset="0"/>
              </a:rPr>
              <a:t>2</a:t>
            </a:r>
            <a:r>
              <a:rPr lang="en-US" b="1" baseline="30000" dirty="0" smtClean="0">
                <a:sym typeface="Symbol" charset="0"/>
              </a:rPr>
              <a:t>n</a:t>
            </a:r>
            <a:r>
              <a:rPr lang="en-US" b="1" baseline="30000" dirty="0">
                <a:sym typeface="Symbol" charset="0"/>
              </a:rPr>
              <a:t>/2  </a:t>
            </a:r>
            <a:r>
              <a:rPr lang="en-US" dirty="0">
                <a:sym typeface="Symbol" charset="0"/>
              </a:rPr>
              <a:t>random elements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n/2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</a:t>
            </a:r>
            <a:r>
              <a:rPr lang="en-US" dirty="0" smtClean="0">
                <a:sym typeface="Symbol" charset="0"/>
              </a:rPr>
              <a:t>   ∈</a:t>
            </a:r>
            <a:r>
              <a:rPr lang="en-US" dirty="0">
                <a:sym typeface="Symbol" charset="0"/>
              </a:rPr>
              <a:t>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).    If not found, got back to step 1</a:t>
            </a:r>
            <a:r>
              <a:rPr lang="en-US" dirty="0" smtClean="0">
                <a:sym typeface="Symbol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Expected number of iteration ≈   2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Running time:  </a:t>
            </a:r>
            <a:r>
              <a:rPr lang="en-US" b="1" dirty="0">
                <a:sym typeface="Symbol" charset="0"/>
              </a:rPr>
              <a:t>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</a:t>
            </a:r>
            <a:r>
              <a:rPr lang="en-US" b="1" dirty="0" smtClean="0">
                <a:sym typeface="Symbol" charset="0"/>
              </a:rPr>
              <a:t>        </a:t>
            </a:r>
            <a:r>
              <a:rPr lang="en-US" dirty="0" smtClean="0">
                <a:sym typeface="Symbol" charset="0"/>
              </a:rPr>
              <a:t>(space  O(</a:t>
            </a:r>
            <a:r>
              <a:rPr lang="en-US" dirty="0">
                <a:sym typeface="Symbol" charset="0"/>
              </a:rPr>
              <a:t>2</a:t>
            </a:r>
            <a:r>
              <a:rPr lang="en-US" baseline="30000" dirty="0">
                <a:sym typeface="Symbol" charset="0"/>
              </a:rPr>
              <a:t>n/2</a:t>
            </a:r>
            <a:r>
              <a:rPr lang="en-US" dirty="0" smtClean="0">
                <a:sym typeface="Symbol" charset="0"/>
              </a:rPr>
              <a:t>) )</a:t>
            </a:r>
            <a:endParaRPr lang="en-US" dirty="0">
              <a:sym typeface="Symbo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-1905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C.R</a:t>
            </a:r>
            <a:r>
              <a:rPr lang="en-US" dirty="0"/>
              <a:t>. hash </a:t>
            </a:r>
            <a:r>
              <a:rPr lang="en-US" dirty="0" smtClean="0"/>
              <a:t>functions: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763000" cy="41719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1680"/>
              </a:spcBef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		   </a:t>
            </a:r>
            <a:r>
              <a:rPr lang="en-US" dirty="0" smtClean="0"/>
              <a:t>digest</a:t>
            </a:r>
            <a:r>
              <a:rPr lang="en-US" sz="1600" dirty="0" smtClean="0"/>
              <a:t>					   </a:t>
            </a:r>
            <a:r>
              <a:rPr lang="en-US" sz="2000" dirty="0" smtClean="0"/>
              <a:t>generic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8641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function</a:t>
            </a:r>
            <a:r>
              <a:rPr lang="en-US" dirty="0" smtClean="0"/>
              <a:t>	</a:t>
            </a:r>
            <a:r>
              <a:rPr lang="en-US" u="sng" dirty="0" smtClean="0"/>
              <a:t>size (bits)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  <a:r>
              <a:rPr lang="en-US" sz="2000" dirty="0" smtClean="0"/>
              <a:t>	</a:t>
            </a:r>
            <a:r>
              <a:rPr lang="en-US" sz="2000" u="sng" dirty="0" smtClean="0"/>
              <a:t>attack time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SHA-1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160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153	2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80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SHA-256		256		111	2</a:t>
            </a:r>
            <a:r>
              <a:rPr lang="en-US" baseline="30000" dirty="0" smtClean="0"/>
              <a:t>128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/>
              <a:t>SHA-512		512		99	2</a:t>
            </a:r>
            <a:r>
              <a:rPr lang="en-US" baseline="30000" dirty="0" smtClean="0"/>
              <a:t>256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23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Whirlpool		512		57	2</a:t>
            </a:r>
            <a:r>
              <a:rPr lang="en-US" baseline="30000" dirty="0" smtClean="0"/>
              <a:t>256</a:t>
            </a:r>
          </a:p>
        </p:txBody>
      </p:sp>
      <p:sp>
        <p:nvSpPr>
          <p:cNvPr id="8" name="Left Brace 7"/>
          <p:cNvSpPr/>
          <p:nvPr/>
        </p:nvSpPr>
        <p:spPr>
          <a:xfrm>
            <a:off x="1219200" y="2343150"/>
            <a:ext cx="1524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229920" y="2722830"/>
            <a:ext cx="15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NIST standards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629150"/>
            <a:ext cx="7579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best known collision finder for SHA-1 requires 2</a:t>
            </a:r>
            <a:r>
              <a:rPr lang="en-US" sz="2000" baseline="30000" dirty="0" smtClean="0"/>
              <a:t>51</a:t>
            </a:r>
            <a:r>
              <a:rPr lang="en-US" sz="2000" dirty="0" smtClean="0"/>
              <a:t> hash evaluations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616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Collision Finder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15429"/>
              </p:ext>
            </p:extLst>
          </p:nvPr>
        </p:nvGraphicFramePr>
        <p:xfrm>
          <a:off x="762000" y="1047750"/>
          <a:ext cx="7010400" cy="35648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/>
                <a:gridCol w="2209800"/>
                <a:gridCol w="2057400"/>
              </a:tblGrid>
              <a:tr h="118745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Classical</a:t>
                      </a:r>
                    </a:p>
                    <a:p>
                      <a:pPr algn="ctr"/>
                      <a:r>
                        <a:rPr lang="en-US" sz="2400" dirty="0" smtClean="0"/>
                        <a:t>algorithms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Quantum</a:t>
                      </a:r>
                    </a:p>
                    <a:p>
                      <a:pPr algn="ctr"/>
                      <a:r>
                        <a:rPr lang="en-US" sz="2400" dirty="0" smtClean="0"/>
                        <a:t>algorithms</a:t>
                      </a:r>
                      <a:endParaRPr lang="en-US" sz="2400" dirty="0"/>
                    </a:p>
                  </a:txBody>
                  <a:tcPr anchor="ctr"/>
                </a:tc>
              </a:tr>
              <a:tr h="1187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Block cipher</a:t>
                      </a:r>
                      <a:br>
                        <a:rPr lang="en-US" sz="2400" dirty="0" smtClean="0"/>
                      </a:b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E: K × X ⟶ X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exhaustive search</a:t>
                      </a:r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 </a:t>
                      </a:r>
                      <a:r>
                        <a:rPr lang="en-US" sz="2800" dirty="0" smtClean="0"/>
                        <a:t>|K|</a:t>
                      </a:r>
                      <a:r>
                        <a:rPr lang="en-US" sz="2400" dirty="0" smtClean="0"/>
                        <a:t> )</a:t>
                      </a:r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 </a:t>
                      </a:r>
                      <a:r>
                        <a:rPr lang="en-US" sz="2800" dirty="0" smtClean="0"/>
                        <a:t>|K|</a:t>
                      </a:r>
                      <a:r>
                        <a:rPr lang="en-US" sz="2800" baseline="30000" dirty="0" smtClean="0"/>
                        <a:t>1/2</a:t>
                      </a:r>
                      <a:r>
                        <a:rPr lang="en-US" sz="2400" dirty="0" smtClean="0"/>
                        <a:t> )</a:t>
                      </a:r>
                      <a:endParaRPr lang="en-US" sz="2400" dirty="0"/>
                    </a:p>
                  </a:txBody>
                  <a:tcPr anchor="ctr">
                    <a:noFill/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Hash function</a:t>
                      </a:r>
                      <a:br>
                        <a:rPr lang="en-US" sz="2400" dirty="0" smtClean="0"/>
                      </a:b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H: M ⟶ T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collision finder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 </a:t>
                      </a:r>
                      <a:r>
                        <a:rPr lang="en-US" sz="2800" dirty="0" smtClean="0"/>
                        <a:t>|T|</a:t>
                      </a:r>
                      <a:r>
                        <a:rPr lang="en-US" sz="2800" baseline="30000" dirty="0" smtClean="0"/>
                        <a:t>1/2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 </a:t>
                      </a:r>
                      <a:r>
                        <a:rPr lang="en-US" sz="2800" dirty="0" smtClean="0"/>
                        <a:t>|T|</a:t>
                      </a:r>
                      <a:r>
                        <a:rPr lang="en-US" sz="2800" baseline="30000" dirty="0" smtClean="0"/>
                        <a:t>1/3</a:t>
                      </a:r>
                      <a:r>
                        <a:rPr lang="en-US" sz="2400" dirty="0" smtClean="0"/>
                        <a:t> 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31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Merkle-Damgard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Paradigm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7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resistance: 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>
                <a:sym typeface="Symbol" charset="0"/>
              </a:rPr>
              <a:t>T  be a hash function    </a:t>
            </a:r>
            <a:r>
              <a:rPr lang="en-US" dirty="0" smtClean="0">
                <a:sym typeface="Symbol" charset="0"/>
              </a:rPr>
              <a:t>( |</a:t>
            </a:r>
            <a:r>
              <a:rPr lang="en-US" dirty="0">
                <a:sym typeface="Symbol" charset="0"/>
              </a:rPr>
              <a:t>M| &gt;&gt; |T</a:t>
            </a:r>
            <a:r>
              <a:rPr lang="en-US" dirty="0" smtClean="0">
                <a:sym typeface="Symbol" charset="0"/>
              </a:rPr>
              <a:t>| )</a:t>
            </a:r>
            <a:endParaRPr lang="en-US" dirty="0">
              <a:sym typeface="Symbol" charset="0"/>
            </a:endParaRPr>
          </a:p>
          <a:p>
            <a:pPr marL="0" indent="0">
              <a:spcBef>
                <a:spcPts val="4296"/>
              </a:spcBef>
              <a:buNone/>
            </a:pPr>
            <a:r>
              <a:rPr lang="en-US" dirty="0" smtClean="0">
                <a:sym typeface="Symbol" charset="0"/>
              </a:rPr>
              <a:t>A </a:t>
            </a:r>
            <a:r>
              <a:rPr lang="en-US" b="1" u="sng" dirty="0">
                <a:sym typeface="Symbol" charset="0"/>
              </a:rPr>
              <a:t>collision</a:t>
            </a:r>
            <a:r>
              <a:rPr lang="en-US" dirty="0">
                <a:sym typeface="Symbol" charset="0"/>
              </a:rPr>
              <a:t> for H is a pair  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,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		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=  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  and    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 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sym typeface="Symbol" charset="0"/>
              </a:rPr>
              <a:t>1</a:t>
            </a: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Goal:   collision resistant (C.R.) hash functions</a:t>
            </a: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Step 1:  given C.R. function for </a:t>
            </a:r>
            <a:r>
              <a:rPr lang="en-US" b="1" u="sng" dirty="0" smtClean="0">
                <a:solidFill>
                  <a:srgbClr val="000000"/>
                </a:solidFill>
                <a:sym typeface="Symbol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 messages,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sym typeface="Symbo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	construct C.R. function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for </a:t>
            </a:r>
            <a:r>
              <a:rPr lang="en-US" b="1" u="sng" dirty="0" smtClean="0">
                <a:solidFill>
                  <a:srgbClr val="000000"/>
                </a:solidFill>
                <a:sym typeface="Symbol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 messages </a:t>
            </a: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1450"/>
            <a:ext cx="88392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28950"/>
            <a:ext cx="8153400" cy="211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  </a:t>
            </a:r>
            <a:r>
              <a:rPr lang="en-US" sz="2800" b="1" dirty="0" smtClean="0">
                <a:solidFill>
                  <a:srgbClr val="FF0000"/>
                </a:solidFill>
              </a:rPr>
              <a:t>h: T × X ⟶ T         </a:t>
            </a:r>
            <a:r>
              <a:rPr lang="en-US" dirty="0"/>
              <a:t>(</a:t>
            </a:r>
            <a:r>
              <a:rPr lang="en-US" dirty="0" smtClean="0"/>
              <a:t>compression function)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e obtain   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dirty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⟶ T </a:t>
            </a:r>
            <a:r>
              <a:rPr lang="en-US" dirty="0" smtClean="0"/>
              <a:t>.            H</a:t>
            </a:r>
            <a:r>
              <a:rPr lang="en-US" baseline="-25000" dirty="0" smtClean="0"/>
              <a:t>i</a:t>
            </a:r>
            <a:r>
              <a:rPr lang="en-US" dirty="0" smtClean="0"/>
              <a:t>  -  chaining variables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PB:    padding block</a:t>
            </a:r>
            <a:r>
              <a:rPr lang="en-US" baseline="-250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742950"/>
            <a:ext cx="7239000" cy="20574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971550"/>
            <a:ext cx="16764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971550"/>
            <a:ext cx="16002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</a:t>
            </a: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PB</a:t>
            </a:r>
            <a:endParaRPr lang="en-US" sz="18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60310" y="1746250"/>
            <a:ext cx="1409700" cy="646331"/>
            <a:chOff x="38100" y="2908445"/>
            <a:chExt cx="1409700" cy="861777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2908445"/>
              <a:ext cx="782937" cy="861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64416" y="1257895"/>
            <a:ext cx="305594" cy="629246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3041610" y="1257300"/>
            <a:ext cx="305594" cy="629246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718010" y="1257300"/>
            <a:ext cx="305594" cy="629246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6318210" y="1257300"/>
            <a:ext cx="305594" cy="629246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1133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113359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1670050"/>
            <a:ext cx="70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346410" y="1758950"/>
            <a:ext cx="1066800" cy="28575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5022810" y="1758950"/>
            <a:ext cx="1066800" cy="28575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623010" y="1758950"/>
            <a:ext cx="1066800" cy="28575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flipV="1">
            <a:off x="1670010" y="2125611"/>
            <a:ext cx="1066800" cy="28575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 flipV="1">
            <a:off x="3346410" y="2125611"/>
            <a:ext cx="1066800" cy="28575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 flipV="1">
            <a:off x="5022810" y="2125611"/>
            <a:ext cx="1066800" cy="28575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 flipV="1">
            <a:off x="6623010" y="2125611"/>
            <a:ext cx="1066800" cy="28575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1670010" y="1758950"/>
            <a:ext cx="1066800" cy="28575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1060410" y="1924050"/>
            <a:ext cx="7033620" cy="461665"/>
            <a:chOff x="1060410" y="1924050"/>
            <a:chExt cx="7033620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1060410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3646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0046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96446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13610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6600" y="4324350"/>
            <a:ext cx="2362200" cy="825500"/>
            <a:chOff x="3276600" y="4324350"/>
            <a:chExt cx="2362200" cy="825500"/>
          </a:xfrm>
        </p:grpSpPr>
        <p:sp>
          <p:nvSpPr>
            <p:cNvPr id="5" name="Rectangle 4"/>
            <p:cNvSpPr/>
            <p:nvPr/>
          </p:nvSpPr>
          <p:spPr>
            <a:xfrm>
              <a:off x="3276600" y="4324350"/>
              <a:ext cx="2362200" cy="381000"/>
            </a:xfrm>
            <a:prstGeom prst="rect">
              <a:avLst/>
            </a:prstGeom>
            <a:solidFill>
              <a:srgbClr val="E46C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FFCC"/>
                  </a:solidFill>
                </a:rPr>
                <a:t>1000…0 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ll</a:t>
              </a:r>
              <a:r>
                <a:rPr lang="en-US" sz="2000" dirty="0" smtClean="0">
                  <a:solidFill>
                    <a:srgbClr val="FFFFCC"/>
                  </a:solidFill>
                </a:rPr>
                <a:t> 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msg</a:t>
              </a:r>
              <a:r>
                <a:rPr lang="en-US" sz="2000" dirty="0" smtClean="0">
                  <a:solidFill>
                    <a:srgbClr val="FFFFCC"/>
                  </a:solidFill>
                </a:rPr>
                <a:t>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len</a:t>
              </a:r>
              <a:endParaRPr lang="en-US" sz="2000" dirty="0">
                <a:solidFill>
                  <a:srgbClr val="FFFFCC"/>
                </a:solidFill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991100" y="4324350"/>
              <a:ext cx="152400" cy="914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3600" y="478051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 bits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48400" y="4248150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no space for PB </a:t>
            </a:r>
            <a:br>
              <a:rPr lang="en-US" sz="2000" dirty="0" smtClean="0"/>
            </a:br>
            <a:r>
              <a:rPr lang="en-US" sz="2000" dirty="0" smtClean="0"/>
              <a:t>add</a:t>
            </a:r>
            <a:r>
              <a:rPr lang="en-US" sz="2000" dirty="0"/>
              <a:t> </a:t>
            </a:r>
            <a:r>
              <a:rPr lang="en-US" sz="2000" dirty="0" smtClean="0"/>
              <a:t>another block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22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MD collision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h </a:t>
            </a:r>
            <a:r>
              <a:rPr lang="en-US" dirty="0"/>
              <a:t> </a:t>
            </a:r>
            <a:r>
              <a:rPr lang="en-US" dirty="0" smtClean="0"/>
              <a:t>is collision resistant then so is  H.</a:t>
            </a:r>
          </a:p>
          <a:p>
            <a:pPr marL="0" indent="0"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   collision on H   ⇒   collision on h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Suppose  H(M) = H(M’).    We build collision for  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724150"/>
            <a:ext cx="5909951" cy="12926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 =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    ,    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  ,  …  ,  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 ,     H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  = H(M)</a:t>
            </a:r>
          </a:p>
          <a:p>
            <a:pPr>
              <a:spcBef>
                <a:spcPts val="3600"/>
              </a:spcBef>
            </a:pPr>
            <a:r>
              <a:rPr lang="en-US" sz="2400" dirty="0" smtClean="0"/>
              <a:t>IV  =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’   ,     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   ,  …  ,   </a:t>
            </a:r>
            <a:r>
              <a:rPr lang="en-US" sz="2400" dirty="0" err="1" smtClean="0"/>
              <a:t>H’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,     H’</a:t>
            </a:r>
            <a:r>
              <a:rPr lang="en-US" sz="2400" baseline="-25000" dirty="0" smtClean="0"/>
              <a:t>r+1</a:t>
            </a:r>
            <a:r>
              <a:rPr lang="en-US" sz="2400" dirty="0" smtClean="0"/>
              <a:t>   = H(M’)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8506" y="4464992"/>
            <a:ext cx="589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/>
              <a:t>ll</a:t>
            </a:r>
            <a:r>
              <a:rPr lang="en-US" sz="2400" dirty="0" smtClean="0"/>
              <a:t> PB) = H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= H’</a:t>
            </a:r>
            <a:r>
              <a:rPr lang="en-US" sz="2400" baseline="-25000" dirty="0" smtClean="0"/>
              <a:t>r+1</a:t>
            </a:r>
            <a:r>
              <a:rPr lang="en-US" sz="2400" dirty="0" smtClean="0"/>
              <a:t> = h(</a:t>
            </a:r>
            <a:r>
              <a:rPr lang="en-US" sz="2400" dirty="0" err="1" smtClean="0"/>
              <a:t>H’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, </a:t>
            </a:r>
            <a:r>
              <a:rPr lang="en-US" sz="2400" dirty="0" err="1" smtClean="0"/>
              <a:t>M’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ll</a:t>
            </a:r>
            <a:r>
              <a:rPr lang="en-US" sz="2400" dirty="0" smtClean="0"/>
              <a:t> PB’)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178320" y="2302200"/>
              <a:ext cx="2616120" cy="2603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040" y="2293920"/>
                <a:ext cx="2635200" cy="26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61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message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far, four MAC constructions: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/>
              <a:t>ECBC-MAC,  CMAC  </a:t>
            </a:r>
            <a:r>
              <a:rPr lang="en-US" dirty="0" smtClean="0"/>
              <a:t> :   commonly used with </a:t>
            </a:r>
            <a:r>
              <a:rPr lang="en-US" sz="2000" dirty="0" smtClean="0"/>
              <a:t>AES  </a:t>
            </a:r>
            <a:r>
              <a:rPr lang="en-US" sz="1800" dirty="0" smtClean="0"/>
              <a:t>(e.g. 802.11i)</a:t>
            </a:r>
            <a:r>
              <a:rPr lang="en-US" sz="2000" dirty="0" smtClean="0"/>
              <a:t>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/>
              <a:t>NMAC</a:t>
            </a:r>
            <a:r>
              <a:rPr lang="en-US" dirty="0" smtClean="0"/>
              <a:t>     :   basis of HMAC  (this segment)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/>
              <a:t>PMAC</a:t>
            </a:r>
            <a:r>
              <a:rPr lang="en-US" dirty="0" smtClean="0"/>
              <a:t>:   a parallel MAC 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/>
              <a:t>Carter-</a:t>
            </a:r>
            <a:r>
              <a:rPr lang="en-US" b="1" dirty="0" err="1" smtClean="0"/>
              <a:t>Wegman</a:t>
            </a:r>
            <a:r>
              <a:rPr lang="en-US" b="1" dirty="0" smtClean="0"/>
              <a:t> MAC</a:t>
            </a:r>
            <a:r>
              <a:rPr lang="en-US" dirty="0" smtClean="0"/>
              <a:t>:   built from a fast one-time MAC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8408" y="1581150"/>
            <a:ext cx="880792" cy="1676400"/>
            <a:chOff x="338408" y="1581150"/>
            <a:chExt cx="880792" cy="1676400"/>
          </a:xfrm>
        </p:grpSpPr>
        <p:sp>
          <p:nvSpPr>
            <p:cNvPr id="4" name="Left Brace 3"/>
            <p:cNvSpPr/>
            <p:nvPr/>
          </p:nvSpPr>
          <p:spPr>
            <a:xfrm>
              <a:off x="1066800" y="1581150"/>
              <a:ext cx="152400" cy="1676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408" y="2114550"/>
              <a:ext cx="772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PRFs</a:t>
              </a:r>
              <a:endParaRPr lang="en-US" sz="2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1000" y="4476750"/>
            <a:ext cx="5911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module:   MACs from collision resistance.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00" y="3435350"/>
            <a:ext cx="1380877" cy="671731"/>
            <a:chOff x="38100" y="3435350"/>
            <a:chExt cx="1380877" cy="671731"/>
          </a:xfrm>
        </p:grpSpPr>
        <p:sp>
          <p:nvSpPr>
            <p:cNvPr id="8" name="TextBox 7"/>
            <p:cNvSpPr txBox="1"/>
            <p:nvPr/>
          </p:nvSpPr>
          <p:spPr>
            <a:xfrm>
              <a:off x="38100" y="3435350"/>
              <a:ext cx="1304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andomized</a:t>
              </a:r>
            </a:p>
            <a:p>
              <a:pPr algn="ctr"/>
              <a:r>
                <a:rPr lang="en-US" dirty="0" smtClean="0"/>
                <a:t>MAC</a:t>
              </a: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1266577" y="3497481"/>
              <a:ext cx="1524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49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16842"/>
            <a:ext cx="6439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  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</a:t>
            </a:r>
            <a:r>
              <a:rPr lang="en-US" sz="2400" dirty="0" err="1" smtClean="0"/>
              <a:t>H’</a:t>
            </a:r>
            <a:r>
              <a:rPr lang="en-US" sz="2400" baseline="-25000" dirty="0" err="1"/>
              <a:t>r</a:t>
            </a:r>
            <a:r>
              <a:rPr lang="en-US" sz="2400" dirty="0" smtClean="0"/>
              <a:t>    and    M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= </a:t>
            </a:r>
            <a:r>
              <a:rPr lang="en-US" sz="2400" dirty="0" err="1" smtClean="0"/>
              <a:t>M’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   and   PB = PB’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7715" y="1271885"/>
            <a:ext cx="563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Then:  h( H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) =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</a:t>
            </a:r>
            <a:r>
              <a:rPr lang="en-US" sz="2400" dirty="0" err="1" smtClean="0"/>
              <a:t>H’</a:t>
            </a:r>
            <a:r>
              <a:rPr lang="en-US" sz="2400" baseline="-25000" dirty="0" err="1"/>
              <a:t>t</a:t>
            </a:r>
            <a:r>
              <a:rPr lang="en-US" sz="2400" dirty="0" smtClean="0"/>
              <a:t> = h(H’</a:t>
            </a:r>
            <a:r>
              <a:rPr lang="en-US" sz="2400" baseline="-25000" dirty="0"/>
              <a:t>t</a:t>
            </a:r>
            <a:r>
              <a:rPr lang="en-US" sz="2400" baseline="-25000" dirty="0" smtClean="0"/>
              <a:t>-1</a:t>
            </a:r>
            <a:r>
              <a:rPr lang="en-US" sz="2400" dirty="0" smtClean="0"/>
              <a:t>, M’</a:t>
            </a:r>
            <a:r>
              <a:rPr lang="en-US" sz="2400" baseline="-25000" dirty="0"/>
              <a:t>t</a:t>
            </a:r>
            <a:r>
              <a:rPr lang="en-US" sz="2400" baseline="-25000" dirty="0" smtClean="0"/>
              <a:t>-1</a:t>
            </a:r>
            <a:r>
              <a:rPr lang="en-US" sz="2400" dirty="0" smtClean="0"/>
              <a:t> 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7240" y="0"/>
              <a:ext cx="8889840" cy="500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" y="-10080"/>
                <a:ext cx="8906760" cy="50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89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83631"/>
            <a:ext cx="7772400" cy="1102519"/>
          </a:xfrm>
        </p:spPr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9550"/>
            <a:ext cx="73279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⇒  To construct C.R. function,  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suffices to construct compression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94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105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Compression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unctions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0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1450"/>
            <a:ext cx="88392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5755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 h collision resistant   ⇒    H collision resistant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Goal:   construct compression function  </a:t>
            </a:r>
            <a:r>
              <a:rPr lang="en-US" b="1" dirty="0" smtClean="0">
                <a:solidFill>
                  <a:srgbClr val="FF0000"/>
                </a:solidFill>
              </a:rPr>
              <a:t>h: T</a:t>
            </a:r>
            <a:r>
              <a:rPr lang="en-US" b="1" dirty="0">
                <a:solidFill>
                  <a:srgbClr val="FF0000"/>
                </a:solidFill>
              </a:rPr>
              <a:t> × X ⟶ T </a:t>
            </a:r>
            <a:endParaRPr lang="en-US" b="1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742950"/>
            <a:ext cx="7239000" cy="20574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971550"/>
            <a:ext cx="16764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971550"/>
            <a:ext cx="16002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60310" y="1746250"/>
            <a:ext cx="1409700" cy="646331"/>
            <a:chOff x="38100" y="2908445"/>
            <a:chExt cx="1409700" cy="861777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2908445"/>
              <a:ext cx="782937" cy="861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64416" y="1257895"/>
            <a:ext cx="305594" cy="629246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3041610" y="1257300"/>
            <a:ext cx="305594" cy="629246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718010" y="1257300"/>
            <a:ext cx="305594" cy="629246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6318210" y="1257300"/>
            <a:ext cx="305594" cy="629246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1133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113359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1670050"/>
            <a:ext cx="70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346410" y="1758950"/>
            <a:ext cx="1066800" cy="28575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5022810" y="1758950"/>
            <a:ext cx="1066800" cy="28575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623010" y="1758950"/>
            <a:ext cx="1066800" cy="28575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flipV="1">
            <a:off x="1670010" y="2125611"/>
            <a:ext cx="1066800" cy="28575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 flipV="1">
            <a:off x="3346410" y="2125611"/>
            <a:ext cx="1066800" cy="28575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 flipV="1">
            <a:off x="5022810" y="2125611"/>
            <a:ext cx="1066800" cy="28575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 flipV="1">
            <a:off x="6623010" y="2125611"/>
            <a:ext cx="1066800" cy="28575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1670010" y="1758950"/>
            <a:ext cx="1066800" cy="28575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7270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Compr</a:t>
            </a:r>
            <a:r>
              <a:rPr lang="en-US" dirty="0" smtClean="0"/>
              <a:t>. </a:t>
            </a:r>
            <a:r>
              <a:rPr lang="en-US" dirty="0" err="1"/>
              <a:t>f</a:t>
            </a:r>
            <a:r>
              <a:rPr lang="en-US" dirty="0" err="1" smtClean="0"/>
              <a:t>unc</a:t>
            </a:r>
            <a:r>
              <a:rPr lang="en-US" dirty="0" smtClean="0"/>
              <a:t>. from a block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9154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E: K× 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</a:t>
            </a:r>
            <a:r>
              <a:rPr lang="en-US" b="1" dirty="0"/>
              <a:t>⟶ </a:t>
            </a:r>
            <a:r>
              <a:rPr lang="en-US" b="1" dirty="0" smtClean="0"/>
              <a:t>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    </a:t>
            </a:r>
            <a:r>
              <a:rPr lang="en-US" dirty="0" smtClean="0"/>
              <a:t>a block cipher.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The </a:t>
            </a:r>
            <a:r>
              <a:rPr lang="en-US" b="1" dirty="0" smtClean="0"/>
              <a:t>Davies-Meyer </a:t>
            </a:r>
            <a:r>
              <a:rPr lang="en-US" dirty="0" smtClean="0"/>
              <a:t>compression function</a:t>
            </a:r>
            <a:r>
              <a:rPr lang="en-US" b="1" dirty="0" smtClean="0">
                <a:solidFill>
                  <a:srgbClr val="FF0000"/>
                </a:solidFill>
              </a:rPr>
              <a:t>:      h(H,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) = E(m, H)⨁H</a:t>
            </a: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Suppose E is an ideal cipher (collection of |K| random perms.).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inding a collision </a:t>
            </a:r>
            <a:r>
              <a:rPr lang="en-US" b="1" dirty="0" smtClean="0"/>
              <a:t>h(</a:t>
            </a:r>
            <a:r>
              <a:rPr lang="en-US" b="1" dirty="0" err="1" smtClean="0"/>
              <a:t>H,m</a:t>
            </a:r>
            <a:r>
              <a:rPr lang="en-US" b="1" dirty="0" smtClean="0"/>
              <a:t>)=h(</a:t>
            </a:r>
            <a:r>
              <a:rPr lang="en-US" b="1" dirty="0" err="1" smtClean="0"/>
              <a:t>H’,m</a:t>
            </a:r>
            <a:r>
              <a:rPr lang="en-US" b="1" dirty="0" smtClean="0"/>
              <a:t>’)  </a:t>
            </a:r>
            <a:r>
              <a:rPr lang="en-US" dirty="0" smtClean="0"/>
              <a:t>takes </a:t>
            </a:r>
            <a:r>
              <a:rPr lang="en-US" b="1" dirty="0" smtClean="0">
                <a:solidFill>
                  <a:srgbClr val="FF0000"/>
                </a:solidFill>
              </a:rPr>
              <a:t>O(2</a:t>
            </a:r>
            <a:r>
              <a:rPr lang="en-US" b="1" baseline="30000" dirty="0" smtClean="0">
                <a:solidFill>
                  <a:srgbClr val="FF0000"/>
                </a:solidFill>
              </a:rPr>
              <a:t>n/2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evaluations of (E,D).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514600" y="1809750"/>
            <a:ext cx="3784600" cy="1397000"/>
            <a:chOff x="558800" y="2546350"/>
            <a:chExt cx="3784600" cy="1397000"/>
          </a:xfrm>
        </p:grpSpPr>
        <p:grpSp>
          <p:nvGrpSpPr>
            <p:cNvPr id="26" name="Group 25"/>
            <p:cNvGrpSpPr/>
            <p:nvPr/>
          </p:nvGrpSpPr>
          <p:grpSpPr>
            <a:xfrm>
              <a:off x="2425700" y="2965450"/>
              <a:ext cx="768390" cy="654050"/>
              <a:chOff x="2425700" y="2927350"/>
              <a:chExt cx="768390" cy="65405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514600" y="2952750"/>
                <a:ext cx="679490" cy="628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  <a:sym typeface="Symbol" pitchFamily="18" charset="2"/>
                  </a:rPr>
                  <a:t>E</a:t>
                </a:r>
                <a:endParaRPr lang="en-US" dirty="0"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25700" y="292735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82700" y="2546350"/>
              <a:ext cx="477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1892346" y="2584405"/>
              <a:ext cx="231001" cy="96769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8800" y="3346450"/>
              <a:ext cx="383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</a:t>
              </a:r>
              <a:r>
                <a:rPr lang="en-US" sz="2000" baseline="-25000" dirty="0" smtClean="0"/>
                <a:t>i</a:t>
              </a:r>
              <a:endParaRPr lang="en-US" sz="2000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9800" y="3028950"/>
              <a:ext cx="5074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⨁</a:t>
              </a:r>
              <a:endParaRPr lang="en-US" sz="280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905000" y="3486150"/>
              <a:ext cx="1828800" cy="457200"/>
              <a:chOff x="1905000" y="3486150"/>
              <a:chExt cx="1828800" cy="457200"/>
            </a:xfrm>
          </p:grpSpPr>
          <p:cxnSp>
            <p:nvCxnSpPr>
              <p:cNvPr id="34" name="Elbow Connector 33"/>
              <p:cNvCxnSpPr/>
              <p:nvPr/>
            </p:nvCxnSpPr>
            <p:spPr>
              <a:xfrm>
                <a:off x="1905000" y="3486150"/>
                <a:ext cx="1828800" cy="457200"/>
              </a:xfrm>
              <a:prstGeom prst="bentConnector3">
                <a:avLst>
                  <a:gd name="adj1" fmla="val 694"/>
                </a:avLst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32" idx="2"/>
              </p:cNvCxnSpPr>
              <p:nvPr/>
            </p:nvCxnSpPr>
            <p:spPr>
              <a:xfrm flipH="1" flipV="1">
                <a:off x="3733523" y="3552170"/>
                <a:ext cx="277" cy="39118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2971800" y="4629150"/>
            <a:ext cx="208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possible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82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1447"/>
            <a:ext cx="7741422" cy="216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we define     </a:t>
            </a:r>
            <a:r>
              <a:rPr lang="en-US" sz="2400" b="1" dirty="0">
                <a:solidFill>
                  <a:srgbClr val="FF0000"/>
                </a:solidFill>
              </a:rPr>
              <a:t>h(H, m) = E(m, </a:t>
            </a:r>
            <a:r>
              <a:rPr lang="en-US" sz="2400" b="1" dirty="0" smtClean="0">
                <a:solidFill>
                  <a:srgbClr val="FF0000"/>
                </a:solidFill>
              </a:rPr>
              <a:t>H)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Then the resulting h(.,.) is not collision resistant: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to build a collision </a:t>
            </a:r>
            <a:r>
              <a:rPr lang="en-US" sz="2400" dirty="0"/>
              <a:t>(</a:t>
            </a:r>
            <a:r>
              <a:rPr lang="en-US" sz="2400" dirty="0" err="1"/>
              <a:t>H,m</a:t>
            </a:r>
            <a:r>
              <a:rPr lang="en-US" sz="2400" dirty="0"/>
              <a:t>) and (</a:t>
            </a:r>
            <a:r>
              <a:rPr lang="en-US" sz="2400" dirty="0" err="1"/>
              <a:t>H’,m</a:t>
            </a:r>
            <a:r>
              <a:rPr lang="en-US" sz="2400" dirty="0"/>
              <a:t>’</a:t>
            </a:r>
            <a:r>
              <a:rPr lang="en-US" sz="2400" dirty="0" smtClean="0"/>
              <a:t>) 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choose random </a:t>
            </a:r>
            <a:r>
              <a:rPr lang="en-US" sz="2400" dirty="0" smtClean="0"/>
              <a:t>(</a:t>
            </a:r>
            <a:r>
              <a:rPr lang="en-US" sz="2400" dirty="0" err="1"/>
              <a:t>H,m,m</a:t>
            </a:r>
            <a:r>
              <a:rPr lang="en-US" sz="2400" dirty="0"/>
              <a:t>’) </a:t>
            </a:r>
            <a:r>
              <a:rPr lang="en-US" sz="2400" dirty="0" smtClean="0"/>
              <a:t>and construct H’ as follows: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653428"/>
            <a:ext cx="2302884" cy="52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smtClean="0"/>
              <a:t>H’=D(m’, E(</a:t>
            </a:r>
            <a:r>
              <a:rPr lang="en-US" sz="2400" dirty="0" err="1" smtClean="0"/>
              <a:t>m,H</a:t>
            </a:r>
            <a:r>
              <a:rPr lang="en-US" sz="2400" dirty="0" smtClean="0"/>
              <a:t>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3110628"/>
            <a:ext cx="2302884" cy="52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smtClean="0"/>
              <a:t>H’=E(m’, D(</a:t>
            </a:r>
            <a:r>
              <a:rPr lang="en-US" sz="2400" dirty="0" err="1" smtClean="0"/>
              <a:t>m,H</a:t>
            </a:r>
            <a:r>
              <a:rPr lang="en-US" sz="2400" dirty="0" smtClean="0"/>
              <a:t>))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3567828"/>
            <a:ext cx="2263811" cy="52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smtClean="0"/>
              <a:t>H’=E(m’, E(</a:t>
            </a:r>
            <a:r>
              <a:rPr lang="en-US" sz="2400" dirty="0" err="1" smtClean="0"/>
              <a:t>m,H</a:t>
            </a:r>
            <a:r>
              <a:rPr lang="en-US" sz="2400" dirty="0" smtClean="0"/>
              <a:t>))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4025028"/>
            <a:ext cx="2341957" cy="52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smtClean="0"/>
              <a:t>H’=D(m’, D(</a:t>
            </a:r>
            <a:r>
              <a:rPr lang="en-US" sz="2400" dirty="0" err="1" smtClean="0"/>
              <a:t>m,H</a:t>
            </a:r>
            <a:r>
              <a:rPr lang="en-US" sz="2400" dirty="0" smtClean="0"/>
              <a:t>))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70280" y="2645280"/>
              <a:ext cx="3887640" cy="401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0200" y="2638080"/>
                <a:ext cx="3910320" cy="4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56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block cipher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09750"/>
            <a:ext cx="85344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Miyaguchi-</a:t>
            </a:r>
            <a:r>
              <a:rPr lang="en-US" dirty="0" err="1" smtClean="0"/>
              <a:t>Preneel</a:t>
            </a:r>
            <a:r>
              <a:rPr lang="en-US" dirty="0" smtClean="0"/>
              <a:t>:       </a:t>
            </a:r>
            <a:r>
              <a:rPr lang="en-US" b="1" dirty="0">
                <a:solidFill>
                  <a:srgbClr val="FF0000"/>
                </a:solidFill>
              </a:rPr>
              <a:t>h(H, m) = E(m, H)⨁</a:t>
            </a:r>
            <a:r>
              <a:rPr lang="en-US" b="1" dirty="0" err="1" smtClean="0">
                <a:solidFill>
                  <a:srgbClr val="FF0000"/>
                </a:solidFill>
              </a:rPr>
              <a:t>H⨁m</a:t>
            </a: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/>
              <a:t> (Whirlpool)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  h(H,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m) =  E(</a:t>
            </a:r>
            <a:r>
              <a:rPr lang="en-US" b="1" dirty="0" err="1">
                <a:solidFill>
                  <a:srgbClr val="FF0000"/>
                </a:solidFill>
              </a:rPr>
              <a:t>H⨁</a:t>
            </a:r>
            <a:r>
              <a:rPr lang="en-US" b="1" dirty="0" err="1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, m)⨁m</a:t>
            </a: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dirty="0" smtClean="0">
                <a:solidFill>
                  <a:srgbClr val="000000"/>
                </a:solidFill>
              </a:rPr>
              <a:t>total of 12 variants like this </a:t>
            </a:r>
          </a:p>
          <a:p>
            <a:pPr marL="0" indent="0">
              <a:spcBef>
                <a:spcPts val="1176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Other natural variants are insecure: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h(H, m) = E(m, H)⨁m </a:t>
            </a:r>
            <a:r>
              <a:rPr lang="en-US" dirty="0" smtClean="0">
                <a:solidFill>
                  <a:srgbClr val="000000"/>
                </a:solidFill>
              </a:rPr>
              <a:t>       (HW)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52440"/>
            <a:ext cx="575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</a:t>
            </a:r>
            <a:r>
              <a:rPr lang="en-US" sz="2400" b="1" dirty="0" smtClean="0"/>
              <a:t>E: {</a:t>
            </a:r>
            <a:r>
              <a:rPr lang="en-US" sz="2400" b="1" dirty="0"/>
              <a:t>0,1}</a:t>
            </a:r>
            <a:r>
              <a:rPr lang="en-US" sz="2400" b="1" baseline="30000" dirty="0"/>
              <a:t>n</a:t>
            </a:r>
            <a:r>
              <a:rPr lang="en-US" sz="2400" b="1" dirty="0"/>
              <a:t> </a:t>
            </a:r>
            <a:r>
              <a:rPr lang="en-US" sz="2400" b="1" dirty="0" smtClean="0"/>
              <a:t>× </a:t>
            </a:r>
            <a:r>
              <a:rPr lang="en-US" sz="2400" b="1" dirty="0"/>
              <a:t>{0,1}</a:t>
            </a:r>
            <a:r>
              <a:rPr lang="en-US" sz="2400" b="1" baseline="30000" dirty="0"/>
              <a:t>n</a:t>
            </a:r>
            <a:r>
              <a:rPr lang="en-US" sz="2400" b="1" dirty="0"/>
              <a:t> ⟶ {0,1}</a:t>
            </a:r>
            <a:r>
              <a:rPr lang="en-US" sz="2400" b="1" baseline="30000" dirty="0" smtClean="0"/>
              <a:t>n    </a:t>
            </a:r>
            <a:r>
              <a:rPr lang="en-US" sz="2400" dirty="0" smtClean="0"/>
              <a:t>for simplicity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43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  SHA-256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Merkle-Damgard</a:t>
            </a:r>
            <a:r>
              <a:rPr lang="en-US" dirty="0" smtClean="0"/>
              <a:t> function </a:t>
            </a:r>
          </a:p>
          <a:p>
            <a:r>
              <a:rPr lang="en-US" dirty="0" smtClean="0"/>
              <a:t>Davies-Meyer compression function</a:t>
            </a:r>
          </a:p>
          <a:p>
            <a:r>
              <a:rPr lang="en-US" dirty="0" smtClean="0"/>
              <a:t>Block cipher:   SHACAL-2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68004" y="2800350"/>
            <a:ext cx="5142396" cy="1740932"/>
            <a:chOff x="1868004" y="2800350"/>
            <a:chExt cx="5142396" cy="1740932"/>
          </a:xfrm>
        </p:grpSpPr>
        <p:sp>
          <p:nvSpPr>
            <p:cNvPr id="4" name="Rectangle 3"/>
            <p:cNvSpPr/>
            <p:nvPr/>
          </p:nvSpPr>
          <p:spPr>
            <a:xfrm>
              <a:off x="2667000" y="2800350"/>
              <a:ext cx="2743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512-bit key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5400" y="357505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SHACAL-2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5750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8" name="Elbow Connector 7"/>
            <p:cNvCxnSpPr/>
            <p:nvPr/>
          </p:nvCxnSpPr>
          <p:spPr>
            <a:xfrm rot="16200000" flipH="1">
              <a:off x="3200400" y="3181350"/>
              <a:ext cx="685800" cy="533400"/>
            </a:xfrm>
            <a:prstGeom prst="bentConnector3">
              <a:avLst>
                <a:gd name="adj1" fmla="val 9814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05000" y="42481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68004" y="4171950"/>
              <a:ext cx="140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05400" y="40195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3930650"/>
              <a:ext cx="140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905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46600" y="1873250"/>
            <a:ext cx="3886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Provable compression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a random 2000-bit prime  p</a:t>
            </a:r>
            <a:r>
              <a:rPr lang="en-US" dirty="0"/>
              <a:t> </a:t>
            </a:r>
            <a:r>
              <a:rPr lang="en-US" dirty="0" smtClean="0"/>
              <a:t> and random  1 ≤ u, v  ≤ p</a:t>
            </a:r>
            <a:r>
              <a:rPr lang="en-US" dirty="0"/>
              <a:t> 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 </a:t>
            </a:r>
            <a:r>
              <a:rPr lang="en-US" dirty="0" err="1" smtClean="0"/>
              <a:t>m,h</a:t>
            </a:r>
            <a:r>
              <a:rPr lang="en-US" dirty="0" smtClean="0"/>
              <a:t> ∈ </a:t>
            </a:r>
            <a:r>
              <a:rPr lang="en-US" dirty="0"/>
              <a:t>{0,…,p-1</a:t>
            </a:r>
            <a:r>
              <a:rPr lang="en-US" dirty="0" smtClean="0"/>
              <a:t>}      define      </a:t>
            </a:r>
            <a:r>
              <a:rPr lang="en-US" b="1" dirty="0" smtClean="0">
                <a:solidFill>
                  <a:srgbClr val="FF0000"/>
                </a:solidFill>
              </a:rPr>
              <a:t>h(</a:t>
            </a:r>
            <a:r>
              <a:rPr lang="en-US" b="1" dirty="0" err="1" smtClean="0">
                <a:solidFill>
                  <a:srgbClr val="FF0000"/>
                </a:solidFill>
              </a:rPr>
              <a:t>H,m</a:t>
            </a:r>
            <a:r>
              <a:rPr lang="en-US" b="1" dirty="0" smtClean="0">
                <a:solidFill>
                  <a:srgbClr val="FF0000"/>
                </a:solidFill>
              </a:rPr>
              <a:t>) = </a:t>
            </a:r>
            <a:r>
              <a:rPr lang="en-US" b="1" dirty="0" err="1" smtClean="0">
                <a:solidFill>
                  <a:srgbClr val="FF0000"/>
                </a:solidFill>
              </a:rPr>
              <a:t>u</a:t>
            </a:r>
            <a:r>
              <a:rPr lang="en-US" b="1" baseline="30000" dirty="0" err="1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 ⋅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m</a:t>
            </a:r>
            <a:r>
              <a:rPr lang="en-US" b="1" baseline="30000" dirty="0" smtClean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(mod p)</a:t>
            </a:r>
          </a:p>
          <a:p>
            <a:pPr marL="0" indent="0">
              <a:buNone/>
            </a:pPr>
            <a:endParaRPr lang="en-US" b="1" baseline="30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Fact:</a:t>
            </a:r>
            <a:r>
              <a:rPr lang="en-US" dirty="0" smtClean="0"/>
              <a:t>   finding collision for h(.,.) is as hard as </a:t>
            </a:r>
            <a:br>
              <a:rPr lang="en-US" dirty="0" smtClean="0"/>
            </a:br>
            <a:r>
              <a:rPr lang="en-US" dirty="0" smtClean="0"/>
              <a:t>            solving “discrete-log” modulo p.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Problem:    slow.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5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Resistance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4582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>
                <a:sym typeface="Symbol" charset="0"/>
              </a:rPr>
              <a:t>T  be a hash </a:t>
            </a:r>
            <a:r>
              <a:rPr lang="en-US" dirty="0" smtClean="0">
                <a:sym typeface="Symbol" charset="0"/>
              </a:rPr>
              <a:t>function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      </a:t>
            </a:r>
            <a:r>
              <a:rPr lang="en-US" sz="2100" dirty="0" smtClean="0">
                <a:sym typeface="Symbol" charset="0"/>
              </a:rPr>
              <a:t>(  |M| &gt;&gt; |T|  )</a:t>
            </a:r>
            <a:endParaRPr lang="en-US" sz="2100" dirty="0">
              <a:sym typeface="Symbol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dirty="0">
                <a:sym typeface="Symbol" charset="0"/>
              </a:rPr>
              <a:t>A </a:t>
            </a:r>
            <a:r>
              <a:rPr lang="en-US" b="1" u="sng" dirty="0">
                <a:sym typeface="Symbol" charset="0"/>
              </a:rPr>
              <a:t>collision</a:t>
            </a:r>
            <a:r>
              <a:rPr lang="en-US" dirty="0">
                <a:sym typeface="Symbol" charset="0"/>
              </a:rPr>
              <a:t> for H is a pair  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,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		H(m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)  =  H(m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   and    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 m</a:t>
            </a:r>
            <a:r>
              <a:rPr lang="en-US" baseline="-25000" dirty="0">
                <a:sym typeface="Symbol" charset="0"/>
              </a:rPr>
              <a:t>1</a:t>
            </a:r>
            <a:endParaRPr lang="en-US" dirty="0">
              <a:sym typeface="Symbol" charset="0"/>
            </a:endParaRPr>
          </a:p>
          <a:p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A </a:t>
            </a:r>
            <a:r>
              <a:rPr lang="en-US" dirty="0">
                <a:sym typeface="Symbol" charset="0"/>
              </a:rPr>
              <a:t>function H is </a:t>
            </a:r>
            <a:r>
              <a:rPr lang="en-US" b="1" u="sng" dirty="0">
                <a:sym typeface="Symbol" charset="0"/>
              </a:rPr>
              <a:t>collision resistant </a:t>
            </a:r>
            <a:r>
              <a:rPr lang="en-US" dirty="0">
                <a:sym typeface="Symbol" charset="0"/>
              </a:rPr>
              <a:t>if for all </a:t>
            </a:r>
            <a:r>
              <a:rPr lang="en-US" dirty="0" smtClean="0">
                <a:sym typeface="Symbol" charset="0"/>
              </a:rPr>
              <a:t>(explicit)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 err="1" smtClean="0">
                <a:sym typeface="Symbol" charset="0"/>
              </a:rPr>
              <a:t>eff</a:t>
            </a:r>
            <a:r>
              <a:rPr lang="ja-JP" altLang="en-US" dirty="0" smtClean="0">
                <a:latin typeface="Arial"/>
                <a:sym typeface="Symbol" charset="0"/>
              </a:rPr>
              <a:t>”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err="1">
                <a:sym typeface="Symbol" charset="0"/>
              </a:rPr>
              <a:t>algs</a:t>
            </a:r>
            <a:r>
              <a:rPr lang="en-US" dirty="0">
                <a:sym typeface="Symbol" charset="0"/>
              </a:rPr>
              <a:t>. A: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	    </a:t>
            </a:r>
            <a:r>
              <a:rPr lang="en-US" b="1" dirty="0" err="1" smtClean="0">
                <a:solidFill>
                  <a:srgbClr val="FF0000"/>
                </a:solidFill>
                <a:sym typeface="Symbol" charset="0"/>
              </a:rPr>
              <a:t>Adv</a:t>
            </a:r>
            <a:r>
              <a:rPr lang="en-US" b="1" baseline="-25000" dirty="0" err="1" smtClean="0">
                <a:solidFill>
                  <a:srgbClr val="FF0000"/>
                </a:solidFill>
                <a:sym typeface="Symbol" charset="0"/>
              </a:rPr>
              <a:t>CR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[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A,H]  =  </a:t>
            </a:r>
            <a:r>
              <a:rPr lang="en-US" b="1" dirty="0" err="1">
                <a:solidFill>
                  <a:srgbClr val="FF0000"/>
                </a:solidFill>
                <a:sym typeface="Symbol" charset="0"/>
              </a:rPr>
              <a:t>Pr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[ A outputs collision for H]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is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 err="1" smtClean="0">
                <a:sym typeface="Symbol" charset="0"/>
              </a:rPr>
              <a:t>neg</a:t>
            </a:r>
            <a:r>
              <a:rPr lang="ja-JP" altLang="en-US" dirty="0" smtClean="0">
                <a:latin typeface="Arial"/>
                <a:sym typeface="Symbol" charset="0"/>
              </a:rPr>
              <a:t>”</a:t>
            </a:r>
            <a:r>
              <a:rPr lang="en-US" altLang="ja-JP" dirty="0" smtClean="0">
                <a:latin typeface="Arial"/>
                <a:sym typeface="Symbol" charset="0"/>
              </a:rPr>
              <a:t>.</a:t>
            </a:r>
          </a:p>
          <a:p>
            <a:pPr>
              <a:spcBef>
                <a:spcPts val="2376"/>
              </a:spcBef>
              <a:buFontTx/>
              <a:buNone/>
            </a:pPr>
            <a:r>
              <a:rPr lang="en-US" dirty="0" smtClean="0">
                <a:sym typeface="Symbol" charset="0"/>
              </a:rPr>
              <a:t>Example:   SHA-256  (outputs 256 bits)</a:t>
            </a:r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105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HMAC:   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a MAC from SHA-256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1450"/>
            <a:ext cx="88392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5755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 h collision resistant   ⇒    H collision resistant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use  H(.)  to directly build a MAC?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742950"/>
            <a:ext cx="7239000" cy="20574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971550"/>
            <a:ext cx="16764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971550"/>
            <a:ext cx="16002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60310" y="1746250"/>
            <a:ext cx="1409700" cy="646331"/>
            <a:chOff x="38100" y="2908445"/>
            <a:chExt cx="1409700" cy="861777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2908445"/>
              <a:ext cx="782937" cy="861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64416" y="1257895"/>
            <a:ext cx="305594" cy="629246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3041610" y="1257300"/>
            <a:ext cx="305594" cy="629246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718010" y="1257300"/>
            <a:ext cx="305594" cy="629246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6318210" y="1257300"/>
            <a:ext cx="305594" cy="629246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1133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113359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1670050"/>
            <a:ext cx="70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346410" y="1758950"/>
            <a:ext cx="1066800" cy="28575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5022810" y="1758950"/>
            <a:ext cx="1066800" cy="28575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623010" y="1758950"/>
            <a:ext cx="1066800" cy="28575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flipV="1">
            <a:off x="1670010" y="2125611"/>
            <a:ext cx="1066800" cy="28575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 flipV="1">
            <a:off x="3346410" y="2125611"/>
            <a:ext cx="1066800" cy="28575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 flipV="1">
            <a:off x="5022810" y="2125611"/>
            <a:ext cx="1066800" cy="28575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 flipV="1">
            <a:off x="6623010" y="2125611"/>
            <a:ext cx="1066800" cy="28575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1670010" y="1758950"/>
            <a:ext cx="1066800" cy="28575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944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MAC from a </a:t>
            </a:r>
            <a:r>
              <a:rPr lang="en-US" sz="3600" dirty="0" err="1" smtClean="0"/>
              <a:t>Merkle-Damgard</a:t>
            </a:r>
            <a:r>
              <a:rPr lang="en-US" sz="3600" dirty="0" smtClean="0"/>
              <a:t> Hash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819150"/>
            <a:ext cx="8229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r>
              <a:rPr lang="en-US" sz="2400" b="1" dirty="0">
                <a:solidFill>
                  <a:srgbClr val="FF0000"/>
                </a:solidFill>
              </a:rPr>
              <a:t>: X</a:t>
            </a:r>
            <a:r>
              <a:rPr lang="en-US" sz="2400" b="1" baseline="30000" dirty="0">
                <a:solidFill>
                  <a:srgbClr val="FF0000"/>
                </a:solidFill>
              </a:rPr>
              <a:t>≤L</a:t>
            </a:r>
            <a:r>
              <a:rPr lang="en-US" sz="2400" b="1" dirty="0">
                <a:solidFill>
                  <a:srgbClr val="FF0000"/>
                </a:solidFill>
              </a:rPr>
              <a:t> ⟶ T </a:t>
            </a:r>
            <a:r>
              <a:rPr lang="en-US" sz="2400" dirty="0" smtClean="0"/>
              <a:t>  a C.R</a:t>
            </a:r>
            <a:r>
              <a:rPr lang="en-US" sz="2400" dirty="0"/>
              <a:t>. </a:t>
            </a:r>
            <a:r>
              <a:rPr lang="en-US" sz="2400" dirty="0" err="1"/>
              <a:t>Merkle-Damgard</a:t>
            </a:r>
            <a:r>
              <a:rPr lang="en-US" sz="2400" dirty="0"/>
              <a:t> Hash </a:t>
            </a:r>
            <a:r>
              <a:rPr lang="en-US" sz="2400" dirty="0" smtClean="0"/>
              <a:t>Function</a:t>
            </a:r>
            <a:endParaRPr lang="en-US" sz="2400" dirty="0"/>
          </a:p>
          <a:p>
            <a:pPr marL="0" indent="0">
              <a:spcBef>
                <a:spcPts val="2376"/>
              </a:spcBef>
              <a:buNone/>
            </a:pPr>
            <a:r>
              <a:rPr lang="en-US" sz="2400" b="1" u="sng" dirty="0" smtClean="0"/>
              <a:t>Attempt #1</a:t>
            </a:r>
            <a:r>
              <a:rPr lang="en-US" sz="2400" dirty="0" smtClean="0"/>
              <a:t>:     </a:t>
            </a:r>
            <a:r>
              <a:rPr lang="en-US" sz="2400" b="1" dirty="0" smtClean="0">
                <a:solidFill>
                  <a:srgbClr val="FF0000"/>
                </a:solidFill>
              </a:rPr>
              <a:t>S(k, m) = H( k </a:t>
            </a:r>
            <a:r>
              <a:rPr lang="en-US" sz="2000" b="1" dirty="0" err="1" smtClean="0">
                <a:solidFill>
                  <a:srgbClr val="FF0000"/>
                </a:solidFill>
              </a:rPr>
              <a:t>ll</a:t>
            </a:r>
            <a:r>
              <a:rPr lang="en-US" sz="2400" b="1" dirty="0" smtClean="0">
                <a:solidFill>
                  <a:srgbClr val="FF0000"/>
                </a:solidFill>
              </a:rPr>
              <a:t> m)</a:t>
            </a:r>
            <a:endParaRPr lang="en-US" sz="2400" dirty="0"/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 smtClean="0"/>
              <a:t>This MAC is insecure because: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600450"/>
            <a:ext cx="797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iven  H</a:t>
            </a:r>
            <a:r>
              <a:rPr lang="en-US" sz="2400" dirty="0"/>
              <a:t>( k </a:t>
            </a:r>
            <a:r>
              <a:rPr lang="en-US" sz="2000" dirty="0" err="1"/>
              <a:t>ll</a:t>
            </a:r>
            <a:r>
              <a:rPr lang="en-US" sz="2400" dirty="0"/>
              <a:t> m)   can compute   H( k </a:t>
            </a:r>
            <a:r>
              <a:rPr lang="en-US" sz="2000" dirty="0" err="1"/>
              <a:t>ll</a:t>
            </a:r>
            <a:r>
              <a:rPr lang="en-US" sz="2400" dirty="0"/>
              <a:t> m </a:t>
            </a:r>
            <a:r>
              <a:rPr lang="en-US" sz="2400" dirty="0" err="1"/>
              <a:t>ll</a:t>
            </a:r>
            <a:r>
              <a:rPr lang="en-US" sz="2400" dirty="0"/>
              <a:t> PB </a:t>
            </a:r>
            <a:r>
              <a:rPr lang="en-US" sz="2400" dirty="0" err="1"/>
              <a:t>ll</a:t>
            </a:r>
            <a:r>
              <a:rPr lang="en-US" sz="2400" dirty="0"/>
              <a:t> w </a:t>
            </a:r>
            <a:r>
              <a:rPr lang="en-US" sz="2400" dirty="0" smtClean="0"/>
              <a:t>)  for </a:t>
            </a:r>
            <a:r>
              <a:rPr lang="en-US" sz="2400" dirty="0"/>
              <a:t>any  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93800" y="3143250"/>
            <a:ext cx="757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iven  H</a:t>
            </a:r>
            <a:r>
              <a:rPr lang="en-US" sz="2400" dirty="0"/>
              <a:t>( k </a:t>
            </a:r>
            <a:r>
              <a:rPr lang="en-US" sz="2000" dirty="0" err="1"/>
              <a:t>ll</a:t>
            </a:r>
            <a:r>
              <a:rPr lang="en-US" sz="2400" dirty="0"/>
              <a:t> m)   can compute   H( k </a:t>
            </a:r>
            <a:r>
              <a:rPr lang="en-US" sz="2000" dirty="0" err="1"/>
              <a:t>ll</a:t>
            </a:r>
            <a:r>
              <a:rPr lang="en-US" sz="2400" dirty="0"/>
              <a:t> </a:t>
            </a:r>
            <a:r>
              <a:rPr lang="en-US" sz="2400" dirty="0" smtClean="0"/>
              <a:t>m </a:t>
            </a:r>
            <a:r>
              <a:rPr lang="en-US" sz="2400" dirty="0" err="1"/>
              <a:t>ll</a:t>
            </a:r>
            <a:r>
              <a:rPr lang="en-US" sz="2400" dirty="0"/>
              <a:t> w </a:t>
            </a:r>
            <a:r>
              <a:rPr lang="en-US" sz="2400" dirty="0" smtClean="0"/>
              <a:t>)  for </a:t>
            </a:r>
            <a:r>
              <a:rPr lang="en-US" sz="2400" dirty="0"/>
              <a:t>any  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2698750"/>
            <a:ext cx="78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iven  H</a:t>
            </a:r>
            <a:r>
              <a:rPr lang="en-US" sz="2400" dirty="0"/>
              <a:t>( k </a:t>
            </a:r>
            <a:r>
              <a:rPr lang="en-US" sz="2000" dirty="0" err="1"/>
              <a:t>ll</a:t>
            </a:r>
            <a:r>
              <a:rPr lang="en-US" sz="2400" dirty="0"/>
              <a:t> m)   can compute   H( </a:t>
            </a:r>
            <a:r>
              <a:rPr lang="en-US" sz="2400" dirty="0" smtClean="0"/>
              <a:t>w </a:t>
            </a:r>
            <a:r>
              <a:rPr lang="en-US" sz="2400" dirty="0" err="1" smtClean="0"/>
              <a:t>ll</a:t>
            </a:r>
            <a:r>
              <a:rPr lang="en-US" sz="2400" dirty="0" smtClean="0"/>
              <a:t> k </a:t>
            </a:r>
            <a:r>
              <a:rPr lang="en-US" sz="2000" dirty="0" err="1"/>
              <a:t>ll</a:t>
            </a:r>
            <a:r>
              <a:rPr lang="en-US" sz="2400" dirty="0"/>
              <a:t> </a:t>
            </a:r>
            <a:r>
              <a:rPr lang="en-US" sz="2400" dirty="0" smtClean="0"/>
              <a:t>m </a:t>
            </a:r>
            <a:r>
              <a:rPr lang="en-US" sz="2400" dirty="0" err="1" smtClean="0"/>
              <a:t>ll</a:t>
            </a:r>
            <a:r>
              <a:rPr lang="en-US" sz="2400" dirty="0" smtClean="0"/>
              <a:t> PB)  for </a:t>
            </a:r>
            <a:r>
              <a:rPr lang="en-US" sz="2400" dirty="0"/>
              <a:t>any  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091285"/>
            <a:ext cx="5689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Anyone can </a:t>
            </a:r>
            <a:r>
              <a:rPr lang="en-US" sz="2400" dirty="0"/>
              <a:t>compute   H( k </a:t>
            </a:r>
            <a:r>
              <a:rPr lang="en-US" sz="2000" dirty="0" err="1"/>
              <a:t>ll</a:t>
            </a:r>
            <a:r>
              <a:rPr lang="en-US" sz="2400" dirty="0"/>
              <a:t> </a:t>
            </a:r>
            <a:r>
              <a:rPr lang="en-US" sz="2400" dirty="0" smtClean="0"/>
              <a:t>m )  for </a:t>
            </a:r>
            <a:r>
              <a:rPr lang="en-US" sz="2400" dirty="0"/>
              <a:t>any  </a:t>
            </a:r>
            <a:r>
              <a:rPr lang="en-US" sz="2400" dirty="0" smtClean="0"/>
              <a:t>m.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96840" y="3674880"/>
              <a:ext cx="807840" cy="250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60" y="3665160"/>
                <a:ext cx="82656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1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57200" y="4019550"/>
            <a:ext cx="77724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8534400" cy="685800"/>
          </a:xfrm>
        </p:spPr>
        <p:txBody>
          <a:bodyPr>
            <a:noAutofit/>
          </a:bodyPr>
          <a:lstStyle/>
          <a:p>
            <a:r>
              <a:rPr lang="en-US" sz="4000" dirty="0">
                <a:sym typeface="Symbol" pitchFamily="18" charset="2"/>
              </a:rPr>
              <a:t>Standardized </a:t>
            </a:r>
            <a:r>
              <a:rPr lang="en-US" sz="4000" dirty="0" smtClean="0"/>
              <a:t>method:   HMAC  </a:t>
            </a:r>
            <a:r>
              <a:rPr lang="en-US" sz="2800" dirty="0" smtClean="0"/>
              <a:t>(Hash-MAC)</a:t>
            </a:r>
            <a:endParaRPr lang="en-US" sz="40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3450"/>
            <a:ext cx="8305800" cy="40005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Most widely used MAC on the Internet.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b="0" dirty="0" smtClean="0"/>
              <a:t>	H:   hash function.      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	       </a:t>
            </a:r>
            <a:r>
              <a:rPr lang="en-US" b="0" dirty="0" smtClean="0"/>
              <a:t>example</a:t>
            </a:r>
            <a:r>
              <a:rPr lang="en-US" dirty="0" smtClean="0"/>
              <a:t>:   SHA-256</a:t>
            </a:r>
            <a:r>
              <a:rPr lang="en-US" dirty="0" smtClean="0">
                <a:sym typeface="Symbol" pitchFamily="18" charset="2"/>
              </a:rPr>
              <a:t>    ;    </a:t>
            </a:r>
            <a:r>
              <a:rPr lang="en-US" b="0" dirty="0" smtClean="0">
                <a:sym typeface="Symbol" pitchFamily="18" charset="2"/>
              </a:rPr>
              <a:t>output is 256 bits</a:t>
            </a:r>
            <a:endParaRPr lang="en-US" b="0" baseline="30000" dirty="0" smtClean="0">
              <a:sym typeface="Symbol" pitchFamily="18" charset="2"/>
            </a:endParaRPr>
          </a:p>
          <a:p>
            <a:pPr marL="0" indent="0" eaLnBrk="1" hangingPunct="1"/>
            <a:endParaRPr lang="en-US" baseline="300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en-US" dirty="0" smtClean="0">
                <a:sym typeface="Symbol" pitchFamily="18" charset="2"/>
              </a:rPr>
              <a:t>Building a MAC out of a hash function:</a:t>
            </a:r>
          </a:p>
          <a:p>
            <a:pPr marL="0" indent="0" eaLnBrk="1" hangingPunct="1"/>
            <a:endParaRPr lang="en-US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HMAC:       </a:t>
            </a:r>
            <a:r>
              <a:rPr lang="en-US" sz="2800" dirty="0" smtClean="0">
                <a:sym typeface="Symbol" pitchFamily="18" charset="2"/>
              </a:rPr>
              <a:t>S(</a:t>
            </a:r>
            <a:r>
              <a:rPr lang="en-US" dirty="0" smtClean="0">
                <a:sym typeface="Symbol" pitchFamily="18" charset="2"/>
              </a:rPr>
              <a:t> k, m 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=  H</a:t>
            </a:r>
            <a:r>
              <a:rPr lang="en-US" sz="3200" dirty="0" smtClean="0">
                <a:sym typeface="Symbol" pitchFamily="18" charset="2"/>
              </a:rPr>
              <a:t>(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kopad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ll</a:t>
            </a:r>
            <a:r>
              <a:rPr lang="en-US" smtClean="0">
                <a:sym typeface="Symbol" pitchFamily="18" charset="2"/>
              </a:rPr>
              <a:t>  </a:t>
            </a:r>
            <a:r>
              <a:rPr lang="en-US" b="1" dirty="0" smtClean="0">
                <a:sym typeface="Symbol" pitchFamily="18" charset="2"/>
              </a:rPr>
              <a:t>H( </a:t>
            </a:r>
            <a:r>
              <a:rPr lang="en-US" b="1" dirty="0" err="1" smtClean="0">
                <a:sym typeface="Symbol" pitchFamily="18" charset="2"/>
              </a:rPr>
              <a:t>kipad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err="1" smtClean="0">
                <a:sym typeface="Symbol" pitchFamily="18" charset="2"/>
              </a:rPr>
              <a:t>ll</a:t>
            </a:r>
            <a:r>
              <a:rPr lang="en-US" b="1" dirty="0" smtClean="0">
                <a:sym typeface="Symbol" pitchFamily="18" charset="2"/>
              </a:rPr>
              <a:t> m ) 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3200" dirty="0" smtClean="0">
                <a:sym typeface="Symbol" pitchFamily="18" charset="2"/>
              </a:rPr>
              <a:t>)</a:t>
            </a:r>
          </a:p>
          <a:p>
            <a:pPr marL="0" indent="0" eaLnBrk="1" hangingPunct="1"/>
            <a:endParaRPr lang="en-US" sz="2000" dirty="0" smtClean="0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066800" y="1891109"/>
            <a:ext cx="7315200" cy="782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HMAC in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171950"/>
            <a:ext cx="8458200" cy="971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imilar to the NMAC PRF.      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main difference:  the two keys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 are dependent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31810" y="742950"/>
            <a:ext cx="7239000" cy="3276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64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623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60610" y="971550"/>
            <a:ext cx="16764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[0]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337010" y="971550"/>
            <a:ext cx="16002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[1]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9372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[2]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0228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1610" y="1257300"/>
            <a:ext cx="305594" cy="629246"/>
            <a:chOff x="1218406" y="2134394"/>
            <a:chExt cx="305594" cy="838994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718010" y="1257300"/>
            <a:ext cx="305594" cy="629246"/>
            <a:chOff x="1218406" y="2134394"/>
            <a:chExt cx="305594" cy="838994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318210" y="1257300"/>
            <a:ext cx="305594" cy="629246"/>
            <a:chOff x="1218406" y="2134394"/>
            <a:chExt cx="305594" cy="838994"/>
          </a:xfrm>
        </p:grpSpPr>
        <p:cxnSp>
          <p:nvCxnSpPr>
            <p:cNvPr id="26" name="Straight Connector 2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8" name="Straight Arrow Connector 27"/>
          <p:cNvCxnSpPr/>
          <p:nvPr/>
        </p:nvCxnSpPr>
        <p:spPr bwMode="auto">
          <a:xfrm>
            <a:off x="25844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2608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937210" y="21133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7537410" y="2113359"/>
            <a:ext cx="31119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3346410" y="1758950"/>
            <a:ext cx="1066800" cy="285750"/>
            <a:chOff x="1524000" y="2819400"/>
            <a:chExt cx="1066800" cy="381000"/>
          </a:xfrm>
        </p:grpSpPr>
        <p:sp>
          <p:nvSpPr>
            <p:cNvPr id="34" name="Right Triangle 3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022810" y="1758950"/>
            <a:ext cx="1066800" cy="285750"/>
            <a:chOff x="1524000" y="2819400"/>
            <a:chExt cx="1066800" cy="381000"/>
          </a:xfrm>
        </p:grpSpPr>
        <p:sp>
          <p:nvSpPr>
            <p:cNvPr id="37" name="Right Triangle 3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6623010" y="1758950"/>
            <a:ext cx="1066800" cy="285750"/>
            <a:chOff x="1524000" y="2819400"/>
            <a:chExt cx="1066800" cy="381000"/>
          </a:xfrm>
        </p:grpSpPr>
        <p:sp>
          <p:nvSpPr>
            <p:cNvPr id="40" name="Right Triangle 39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1" name="Straight Connector 40"/>
            <p:cNvCxnSpPr>
              <a:stCxn id="40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 flipV="1">
            <a:off x="3346410" y="2125611"/>
            <a:ext cx="1066800" cy="285750"/>
            <a:chOff x="1524000" y="2819400"/>
            <a:chExt cx="1066800" cy="381000"/>
          </a:xfrm>
        </p:grpSpPr>
        <p:sp>
          <p:nvSpPr>
            <p:cNvPr id="46" name="Right Triangle 4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7" name="Straight Connector 46"/>
            <p:cNvCxnSpPr>
              <a:stCxn id="4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 flipV="1">
            <a:off x="5022810" y="2125611"/>
            <a:ext cx="1066800" cy="285750"/>
            <a:chOff x="1524000" y="2819400"/>
            <a:chExt cx="1066800" cy="381000"/>
          </a:xfrm>
        </p:grpSpPr>
        <p:sp>
          <p:nvSpPr>
            <p:cNvPr id="49" name="Right Triangle 4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 flipV="1">
            <a:off x="6623010" y="2125611"/>
            <a:ext cx="1066800" cy="285750"/>
            <a:chOff x="1524000" y="2819400"/>
            <a:chExt cx="1066800" cy="381000"/>
          </a:xfrm>
        </p:grpSpPr>
        <p:sp>
          <p:nvSpPr>
            <p:cNvPr id="52" name="Right Triangle 51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3" name="Straight Connector 52"/>
            <p:cNvCxnSpPr>
              <a:stCxn id="52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6781800" y="31178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400800" y="2724150"/>
            <a:ext cx="381794" cy="508596"/>
            <a:chOff x="1218406" y="2134394"/>
            <a:chExt cx="305594" cy="838994"/>
          </a:xfrm>
        </p:grpSpPr>
        <p:cxnSp>
          <p:nvCxnSpPr>
            <p:cNvPr id="59" name="Straight Connector 58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1" name="Straight Arrow Connector 60"/>
          <p:cNvCxnSpPr/>
          <p:nvPr/>
        </p:nvCxnSpPr>
        <p:spPr bwMode="auto">
          <a:xfrm>
            <a:off x="7696200" y="3459559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293100" y="3016250"/>
            <a:ext cx="514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tag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81800" y="3105150"/>
            <a:ext cx="1066800" cy="285750"/>
            <a:chOff x="1524000" y="2819400"/>
            <a:chExt cx="1066800" cy="381000"/>
          </a:xfrm>
        </p:grpSpPr>
        <p:sp>
          <p:nvSpPr>
            <p:cNvPr id="64" name="Right Triangle 6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5" name="Straight Connector 64"/>
            <p:cNvCxnSpPr>
              <a:stCxn id="6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 flipV="1">
            <a:off x="6781800" y="3471811"/>
            <a:ext cx="1066800" cy="285750"/>
            <a:chOff x="1524000" y="2819400"/>
            <a:chExt cx="1066800" cy="381000"/>
          </a:xfrm>
        </p:grpSpPr>
        <p:sp>
          <p:nvSpPr>
            <p:cNvPr id="67" name="Right Triangle 6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8" name="Straight Connector 67"/>
            <p:cNvCxnSpPr>
              <a:stCxn id="6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Straight Arrow Connector 82"/>
          <p:cNvCxnSpPr/>
          <p:nvPr/>
        </p:nvCxnSpPr>
        <p:spPr bwMode="auto">
          <a:xfrm>
            <a:off x="6019800" y="34849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Elbow Connector 86"/>
          <p:cNvCxnSpPr/>
          <p:nvPr/>
        </p:nvCxnSpPr>
        <p:spPr>
          <a:xfrm rot="10800000" flipV="1">
            <a:off x="6400800" y="2114550"/>
            <a:ext cx="1447800" cy="609600"/>
          </a:xfrm>
          <a:prstGeom prst="bentConnector3">
            <a:avLst>
              <a:gd name="adj1" fmla="val 0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51200" y="1885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27600" y="1873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527800" y="1898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0310" y="971550"/>
            <a:ext cx="2476500" cy="1439811"/>
            <a:chOff x="260310" y="971550"/>
            <a:chExt cx="2476500" cy="143981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670010" y="1771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136610" y="9715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⨁ipad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0310" y="1746250"/>
              <a:ext cx="1409700" cy="646331"/>
              <a:chOff x="38100" y="2908445"/>
              <a:chExt cx="1409700" cy="861777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38100" y="2908445"/>
                <a:ext cx="782937" cy="861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364416" y="1257895"/>
              <a:ext cx="305594" cy="629246"/>
              <a:chOff x="1218406" y="2134394"/>
              <a:chExt cx="305594" cy="838994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2" name="Group 41"/>
            <p:cNvGrpSpPr/>
            <p:nvPr/>
          </p:nvGrpSpPr>
          <p:grpSpPr>
            <a:xfrm flipV="1">
              <a:off x="1670010" y="2125611"/>
              <a:ext cx="1066800" cy="285750"/>
              <a:chOff x="1524000" y="2819400"/>
              <a:chExt cx="1066800" cy="381000"/>
            </a:xfrm>
          </p:grpSpPr>
          <p:sp>
            <p:nvSpPr>
              <p:cNvPr id="43" name="Right Triangle 42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" name="Group 53"/>
            <p:cNvGrpSpPr/>
            <p:nvPr/>
          </p:nvGrpSpPr>
          <p:grpSpPr>
            <a:xfrm>
              <a:off x="1670010" y="1758950"/>
              <a:ext cx="1066800" cy="285750"/>
              <a:chOff x="1524000" y="2819400"/>
              <a:chExt cx="1066800" cy="381000"/>
            </a:xfrm>
          </p:grpSpPr>
          <p:sp>
            <p:nvSpPr>
              <p:cNvPr id="55" name="Right Triangle 54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5" name="TextBox 94"/>
            <p:cNvSpPr txBox="1"/>
            <p:nvPr/>
          </p:nvSpPr>
          <p:spPr>
            <a:xfrm>
              <a:off x="1574800" y="16700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92900" y="32575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3200400" y="2800350"/>
            <a:ext cx="2971800" cy="1219200"/>
            <a:chOff x="3200400" y="2800350"/>
            <a:chExt cx="2971800" cy="1219200"/>
          </a:xfrm>
        </p:grpSpPr>
        <p:grpSp>
          <p:nvGrpSpPr>
            <p:cNvPr id="69" name="Group 68"/>
            <p:cNvGrpSpPr/>
            <p:nvPr/>
          </p:nvGrpSpPr>
          <p:grpSpPr>
            <a:xfrm>
              <a:off x="3657600" y="3373219"/>
              <a:ext cx="1409700" cy="646331"/>
              <a:chOff x="38100" y="2908445"/>
              <a:chExt cx="1409700" cy="861777"/>
            </a:xfrm>
          </p:grpSpPr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1" name="TextBox 70"/>
              <p:cNvSpPr txBox="1"/>
              <p:nvPr/>
            </p:nvSpPr>
            <p:spPr>
              <a:xfrm>
                <a:off x="38100" y="2908445"/>
                <a:ext cx="782937" cy="861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105400" y="3151239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 flipV="1">
              <a:off x="5105400" y="3505200"/>
              <a:ext cx="1066800" cy="285750"/>
              <a:chOff x="1524000" y="2819400"/>
              <a:chExt cx="1066800" cy="381000"/>
            </a:xfrm>
          </p:grpSpPr>
          <p:sp>
            <p:nvSpPr>
              <p:cNvPr id="74" name="Right Triangle 73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5" name="Straight Connector 74"/>
              <p:cNvCxnSpPr>
                <a:stCxn id="74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6" name="Group 75"/>
            <p:cNvGrpSpPr/>
            <p:nvPr/>
          </p:nvGrpSpPr>
          <p:grpSpPr>
            <a:xfrm>
              <a:off x="5105400" y="3138539"/>
              <a:ext cx="1066800" cy="285750"/>
              <a:chOff x="1524000" y="2819400"/>
              <a:chExt cx="1066800" cy="381000"/>
            </a:xfrm>
          </p:grpSpPr>
          <p:sp>
            <p:nvSpPr>
              <p:cNvPr id="77" name="Right Triangle 76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8" name="Straight Connector 77"/>
              <p:cNvCxnSpPr>
                <a:stCxn id="77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8"/>
            <p:cNvGrpSpPr/>
            <p:nvPr/>
          </p:nvGrpSpPr>
          <p:grpSpPr>
            <a:xfrm>
              <a:off x="4000500" y="2964418"/>
              <a:ext cx="1104900" cy="369332"/>
              <a:chOff x="304800" y="2908445"/>
              <a:chExt cx="1143000" cy="492444"/>
            </a:xfrm>
          </p:grpSpPr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337234" y="2908445"/>
                <a:ext cx="184666" cy="492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016500" y="30797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sp>
          <p:nvSpPr>
            <p:cNvPr id="101" name="Rectangle 10"/>
            <p:cNvSpPr>
              <a:spLocks noChangeArrowheads="1"/>
            </p:cNvSpPr>
            <p:nvPr/>
          </p:nvSpPr>
          <p:spPr bwMode="auto">
            <a:xfrm>
              <a:off x="3200400" y="28003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⨁opad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810000" y="3105150"/>
              <a:ext cx="228600" cy="203200"/>
              <a:chOff x="1218406" y="2134394"/>
              <a:chExt cx="305594" cy="838994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4" name="Ink 83"/>
              <p14:cNvContentPartPr/>
              <p14:nvPr/>
            </p14:nvContentPartPr>
            <p14:xfrm>
              <a:off x="2040480" y="2066040"/>
              <a:ext cx="4352400" cy="22172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8960" y="2053800"/>
                <a:ext cx="4376520" cy="22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4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Built from a black-box implementation of SHA-256.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dirty="0" smtClean="0"/>
              <a:t>HMAC is assumed to be a secure PRF</a:t>
            </a:r>
          </a:p>
          <a:p>
            <a:r>
              <a:rPr lang="en-US" dirty="0" smtClean="0"/>
              <a:t>Can be proven under certain PRF assumptions about h(.,.)</a:t>
            </a:r>
          </a:p>
          <a:p>
            <a:r>
              <a:rPr lang="en-US" dirty="0" smtClean="0"/>
              <a:t>Security bounds similar to NMAC</a:t>
            </a:r>
          </a:p>
          <a:p>
            <a:pPr lvl="1"/>
            <a:r>
              <a:rPr lang="en-US" dirty="0" smtClean="0"/>
              <a:t>Need  q</a:t>
            </a:r>
            <a:r>
              <a:rPr lang="en-US" baseline="30000" dirty="0" smtClean="0"/>
              <a:t>2</a:t>
            </a:r>
            <a:r>
              <a:rPr lang="en-US" dirty="0" smtClean="0"/>
              <a:t>/|T|  to be negligible    ( q &lt;&lt; |T|</a:t>
            </a:r>
            <a:r>
              <a:rPr lang="en-US" baseline="30000" dirty="0" smtClean="0"/>
              <a:t>½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TLS:    must support   HMAC-SHA1-96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105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Timing attacks on MAC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0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610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Warning:  verification timing attacks  </a:t>
            </a:r>
            <a:r>
              <a:rPr lang="en-US" sz="2200" dirty="0" smtClean="0"/>
              <a:t>[L’09]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Keyczar</a:t>
            </a:r>
            <a:r>
              <a:rPr lang="en-US" dirty="0" smtClean="0"/>
              <a:t> crypto library  (Python)       </a:t>
            </a:r>
            <a:r>
              <a:rPr lang="en-US" sz="2000" dirty="0" smtClean="0"/>
              <a:t>[simplified]</a:t>
            </a:r>
            <a:endParaRPr lang="en-US" dirty="0" smtClean="0"/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000090"/>
                </a:solidFill>
              </a:rPr>
              <a:t>def</a:t>
            </a:r>
            <a:r>
              <a:rPr lang="en-US" b="1" dirty="0" smtClean="0">
                <a:solidFill>
                  <a:srgbClr val="000090"/>
                </a:solidFill>
              </a:rPr>
              <a:t> </a:t>
            </a:r>
            <a:r>
              <a:rPr lang="en-US" b="1" dirty="0">
                <a:solidFill>
                  <a:srgbClr val="000090"/>
                </a:solidFill>
              </a:rPr>
              <a:t>Verify</a:t>
            </a:r>
            <a:r>
              <a:rPr lang="en-US" b="1" dirty="0" smtClean="0">
                <a:solidFill>
                  <a:srgbClr val="000090"/>
                </a:solidFill>
              </a:rPr>
              <a:t>(key, </a:t>
            </a:r>
            <a:r>
              <a:rPr lang="en-US" b="1" dirty="0" err="1">
                <a:solidFill>
                  <a:srgbClr val="000090"/>
                </a:solidFill>
              </a:rPr>
              <a:t>msg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sig_bytes</a:t>
            </a:r>
            <a:r>
              <a:rPr lang="en-US" b="1" dirty="0">
                <a:solidFill>
                  <a:srgbClr val="000090"/>
                </a:solidFill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		return </a:t>
            </a:r>
            <a:r>
              <a:rPr lang="en-US" b="1" dirty="0" smtClean="0">
                <a:solidFill>
                  <a:srgbClr val="000090"/>
                </a:solidFill>
              </a:rPr>
              <a:t>HMAC(key, </a:t>
            </a:r>
            <a:r>
              <a:rPr lang="en-US" b="1" dirty="0" err="1" smtClean="0">
                <a:solidFill>
                  <a:srgbClr val="000090"/>
                </a:solidFill>
              </a:rPr>
              <a:t>msg</a:t>
            </a:r>
            <a:r>
              <a:rPr lang="en-US" b="1" dirty="0">
                <a:solidFill>
                  <a:srgbClr val="000090"/>
                </a:solidFill>
              </a:rPr>
              <a:t>) == </a:t>
            </a:r>
            <a:r>
              <a:rPr lang="en-US" b="1" dirty="0" err="1" smtClean="0">
                <a:solidFill>
                  <a:srgbClr val="000090"/>
                </a:solidFill>
              </a:rPr>
              <a:t>sig_bytes</a:t>
            </a:r>
            <a:endParaRPr lang="en-US" b="1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problem:    ‘==‘   implemented as a byte-by-byte comparison</a:t>
            </a:r>
          </a:p>
          <a:p>
            <a:r>
              <a:rPr lang="en-US" dirty="0" smtClean="0"/>
              <a:t>Comparator returns false when first inequality found</a:t>
            </a:r>
          </a:p>
        </p:txBody>
      </p:sp>
    </p:spTree>
    <p:extLst>
      <p:ext uri="{BB962C8B-B14F-4D97-AF65-F5344CB8AC3E}">
        <p14:creationId xmlns:p14="http://schemas.microsoft.com/office/powerpoint/2010/main" val="256851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Warning:  verification timing attacks  </a:t>
            </a:r>
            <a:r>
              <a:rPr lang="en-US" sz="2200" dirty="0"/>
              <a:t>[L’09]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50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Timing attack</a:t>
            </a:r>
            <a:r>
              <a:rPr lang="en-US" dirty="0"/>
              <a:t>:   to compute tag for </a:t>
            </a:r>
            <a:r>
              <a:rPr lang="en-US" dirty="0" smtClean="0"/>
              <a:t>target message </a:t>
            </a:r>
            <a:r>
              <a:rPr lang="en-US" dirty="0"/>
              <a:t>m do:</a:t>
            </a:r>
          </a:p>
          <a:p>
            <a:pPr marL="0" indent="0">
              <a:buNone/>
            </a:pPr>
            <a:r>
              <a:rPr lang="en-US" dirty="0" smtClean="0"/>
              <a:t>Step 1:   Query </a:t>
            </a:r>
            <a:r>
              <a:rPr lang="en-US" dirty="0"/>
              <a:t>server with random tag</a:t>
            </a:r>
          </a:p>
          <a:p>
            <a:pPr marL="0" indent="0">
              <a:buNone/>
            </a:pPr>
            <a:r>
              <a:rPr lang="en-US" dirty="0" smtClean="0"/>
              <a:t>Step 2:   Loop </a:t>
            </a:r>
            <a:r>
              <a:rPr lang="en-US" dirty="0"/>
              <a:t>over all possible first </a:t>
            </a:r>
            <a:r>
              <a:rPr lang="en-US" dirty="0" smtClean="0"/>
              <a:t>bytes and query server.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stop when verification takes a little longer than in step 1</a:t>
            </a:r>
          </a:p>
          <a:p>
            <a:pPr marL="0" indent="0">
              <a:buNone/>
            </a:pPr>
            <a:r>
              <a:rPr lang="en-US" dirty="0" smtClean="0"/>
              <a:t>Step 3:   repeat for all tag bytes until valid tag found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96000" y="742950"/>
            <a:ext cx="1282446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980709"/>
            <a:ext cx="863600" cy="90524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86000" y="112395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781050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,  tag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8953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86000" y="173355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0" y="1403350"/>
            <a:ext cx="165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ccept or reject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1033849"/>
            <a:ext cx="923651" cy="644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/>
              <a:t>t</a:t>
            </a:r>
            <a:r>
              <a:rPr lang="en-US" dirty="0" smtClean="0"/>
              <a:t>arget </a:t>
            </a:r>
            <a:br>
              <a:rPr lang="en-US" dirty="0" smtClean="0"/>
            </a:br>
            <a:r>
              <a:rPr lang="en-US" dirty="0" err="1" smtClean="0"/>
              <a:t>msg</a:t>
            </a:r>
            <a:r>
              <a:rPr lang="en-US" dirty="0" smtClean="0"/>
              <a:t>  </a:t>
            </a:r>
            <a:r>
              <a:rPr lang="en-US" sz="2400" b="1" dirty="0" smtClean="0"/>
              <a:t>m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743200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600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4825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8225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11625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876400" y="4676040"/>
              <a:ext cx="2923560" cy="236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3440" y="4663800"/>
                <a:ext cx="294516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6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MACs from Collision Resistance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6106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I = (S,V)  be a MAC for </a:t>
            </a:r>
            <a:r>
              <a:rPr lang="en-US" dirty="0" smtClean="0"/>
              <a:t>short messages </a:t>
            </a:r>
            <a:r>
              <a:rPr lang="en-US" dirty="0"/>
              <a:t>over (K,M,T</a:t>
            </a:r>
            <a:r>
              <a:rPr lang="en-US" dirty="0" smtClean="0"/>
              <a:t>)     (e.g. AES)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Let  </a:t>
            </a:r>
            <a:r>
              <a:rPr lang="en-US" dirty="0"/>
              <a:t>H: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M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err="1" smtClean="0"/>
              <a:t>Def</a:t>
            </a:r>
            <a:r>
              <a:rPr lang="en-US" dirty="0" smtClean="0"/>
              <a:t>:    </a:t>
            </a:r>
            <a:r>
              <a:rPr lang="en-US" dirty="0" err="1"/>
              <a:t>I</a:t>
            </a:r>
            <a:r>
              <a:rPr lang="en-US" baseline="30000" dirty="0" err="1"/>
              <a:t>big</a:t>
            </a:r>
            <a:r>
              <a:rPr lang="en-US" dirty="0"/>
              <a:t> = (</a:t>
            </a:r>
            <a:r>
              <a:rPr lang="en-US" dirty="0" err="1"/>
              <a:t>S</a:t>
            </a:r>
            <a:r>
              <a:rPr lang="en-US" baseline="30000" dirty="0" err="1"/>
              <a:t>big</a:t>
            </a:r>
            <a:r>
              <a:rPr lang="en-US" dirty="0"/>
              <a:t> , </a:t>
            </a:r>
            <a:r>
              <a:rPr lang="en-US" dirty="0" err="1"/>
              <a:t>V</a:t>
            </a:r>
            <a:r>
              <a:rPr lang="en-US" baseline="30000" dirty="0" err="1"/>
              <a:t>big</a:t>
            </a:r>
            <a:r>
              <a:rPr lang="en-US" dirty="0"/>
              <a:t> )    over   (K,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, T)   as: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FF0000"/>
                </a:solidFill>
              </a:rPr>
              <a:t>S</a:t>
            </a:r>
            <a:r>
              <a:rPr lang="en-US" b="1" baseline="30000" dirty="0" err="1">
                <a:solidFill>
                  <a:srgbClr val="FF0000"/>
                </a:solidFill>
              </a:rPr>
              <a:t>big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k,m</a:t>
            </a:r>
            <a:r>
              <a:rPr lang="en-US" b="1" dirty="0">
                <a:solidFill>
                  <a:srgbClr val="FF0000"/>
                </a:solidFill>
              </a:rPr>
              <a:t>) = S(</a:t>
            </a:r>
            <a:r>
              <a:rPr lang="en-US" b="1" dirty="0" err="1">
                <a:solidFill>
                  <a:srgbClr val="FF0000"/>
                </a:solidFill>
              </a:rPr>
              <a:t>k,H</a:t>
            </a:r>
            <a:r>
              <a:rPr lang="en-US" b="1" dirty="0">
                <a:solidFill>
                  <a:srgbClr val="FF0000"/>
                </a:solidFill>
              </a:rPr>
              <a:t>(m))    ;     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baseline="30000" dirty="0" err="1">
                <a:solidFill>
                  <a:srgbClr val="FF0000"/>
                </a:solidFill>
              </a:rPr>
              <a:t>big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k,m,t</a:t>
            </a:r>
            <a:r>
              <a:rPr lang="en-US" b="1" dirty="0">
                <a:solidFill>
                  <a:srgbClr val="FF0000"/>
                </a:solidFill>
              </a:rPr>
              <a:t>) = V(</a:t>
            </a:r>
            <a:r>
              <a:rPr lang="en-US" b="1" dirty="0" err="1">
                <a:solidFill>
                  <a:srgbClr val="FF0000"/>
                </a:solidFill>
              </a:rPr>
              <a:t>k,H</a:t>
            </a:r>
            <a:r>
              <a:rPr lang="en-US" b="1" dirty="0">
                <a:solidFill>
                  <a:srgbClr val="FF0000"/>
                </a:solidFill>
              </a:rPr>
              <a:t>(m),t)</a:t>
            </a:r>
          </a:p>
          <a:p>
            <a:pPr marL="0" indent="0">
              <a:lnSpc>
                <a:spcPct val="130000"/>
              </a:lnSpc>
              <a:spcBef>
                <a:spcPct val="80000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</a:t>
            </a:r>
            <a:r>
              <a:rPr lang="en-US" dirty="0"/>
              <a:t>I  is a secure MAC and  H  is collision resistant </a:t>
            </a:r>
            <a:br>
              <a:rPr lang="en-US" dirty="0"/>
            </a:br>
            <a:r>
              <a:rPr lang="en-US" dirty="0"/>
              <a:t>	then     </a:t>
            </a:r>
            <a:r>
              <a:rPr lang="en-US" dirty="0" err="1"/>
              <a:t>I</a:t>
            </a:r>
            <a:r>
              <a:rPr lang="en-US" baseline="30000" dirty="0" err="1"/>
              <a:t>big</a:t>
            </a:r>
            <a:r>
              <a:rPr lang="en-US" dirty="0"/>
              <a:t>  is a secure MAC.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 smtClean="0"/>
              <a:t>Example:      S</a:t>
            </a:r>
            <a:r>
              <a:rPr lang="en-US" dirty="0"/>
              <a:t>(</a:t>
            </a:r>
            <a:r>
              <a:rPr lang="en-US" dirty="0" err="1"/>
              <a:t>k,m</a:t>
            </a:r>
            <a:r>
              <a:rPr lang="en-US" dirty="0"/>
              <a:t>) = </a:t>
            </a:r>
            <a:r>
              <a:rPr lang="en-US" dirty="0" smtClean="0"/>
              <a:t>AES</a:t>
            </a:r>
            <a:r>
              <a:rPr lang="en-US" baseline="-25000" dirty="0" smtClean="0"/>
              <a:t>2-block-cbc</a:t>
            </a:r>
            <a:r>
              <a:rPr lang="en-US" dirty="0" smtClean="0"/>
              <a:t>(</a:t>
            </a:r>
            <a:r>
              <a:rPr lang="en-US" dirty="0"/>
              <a:t>k, </a:t>
            </a:r>
            <a:r>
              <a:rPr lang="en-US" dirty="0" smtClean="0"/>
              <a:t> SHA</a:t>
            </a:r>
            <a:r>
              <a:rPr lang="en-US" dirty="0"/>
              <a:t>-256(m))   is a secure MAC.</a:t>
            </a:r>
          </a:p>
        </p:txBody>
      </p:sp>
    </p:spTree>
    <p:extLst>
      <p:ext uri="{BB962C8B-B14F-4D97-AF65-F5344CB8AC3E}">
        <p14:creationId xmlns:p14="http://schemas.microsoft.com/office/powerpoint/2010/main" val="22253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string comparator always take same time   (Python) 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</a:rPr>
              <a:t>	return </a:t>
            </a:r>
            <a:r>
              <a:rPr lang="en-US" b="1" dirty="0">
                <a:solidFill>
                  <a:srgbClr val="000090"/>
                </a:solidFill>
              </a:rPr>
              <a:t>false </a:t>
            </a:r>
            <a:r>
              <a:rPr lang="en-US" b="1" dirty="0" smtClean="0">
                <a:solidFill>
                  <a:srgbClr val="000090"/>
                </a:solidFill>
              </a:rPr>
              <a:t>if  </a:t>
            </a:r>
            <a:r>
              <a:rPr lang="en-US" b="1" dirty="0" err="1" smtClean="0">
                <a:solidFill>
                  <a:srgbClr val="000090"/>
                </a:solidFill>
              </a:rPr>
              <a:t>sig_bytes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b="1" dirty="0">
                <a:solidFill>
                  <a:srgbClr val="000090"/>
                </a:solidFill>
              </a:rPr>
              <a:t>has wrong </a:t>
            </a:r>
            <a:r>
              <a:rPr lang="en-US" b="1" dirty="0" smtClean="0">
                <a:solidFill>
                  <a:srgbClr val="000090"/>
                </a:solidFill>
              </a:rPr>
              <a:t>length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</a:rPr>
              <a:t>	result = 0        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90"/>
                </a:solidFill>
              </a:rPr>
              <a:t>for </a:t>
            </a:r>
            <a:r>
              <a:rPr lang="en-US" b="1" dirty="0">
                <a:solidFill>
                  <a:srgbClr val="000090"/>
                </a:solidFill>
              </a:rPr>
              <a:t>x, y in zip</a:t>
            </a:r>
            <a:r>
              <a:rPr lang="en-US" b="1" dirty="0" smtClean="0">
                <a:solidFill>
                  <a:srgbClr val="000090"/>
                </a:solidFill>
              </a:rPr>
              <a:t>( HMAC(</a:t>
            </a:r>
            <a:r>
              <a:rPr lang="en-US" b="1" dirty="0" err="1" smtClean="0">
                <a:solidFill>
                  <a:srgbClr val="000090"/>
                </a:solidFill>
              </a:rPr>
              <a:t>key,msg</a:t>
            </a:r>
            <a:r>
              <a:rPr lang="en-US" b="1" dirty="0" smtClean="0">
                <a:solidFill>
                  <a:srgbClr val="000090"/>
                </a:solidFill>
              </a:rPr>
              <a:t>) , </a:t>
            </a:r>
            <a:r>
              <a:rPr lang="en-US" b="1" dirty="0" err="1">
                <a:solidFill>
                  <a:srgbClr val="000090"/>
                </a:solidFill>
              </a:rPr>
              <a:t>sig_bytes</a:t>
            </a:r>
            <a:r>
              <a:rPr lang="en-US" b="1" dirty="0">
                <a:solidFill>
                  <a:srgbClr val="000090"/>
                </a:solidFill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  </a:t>
            </a:r>
            <a:r>
              <a:rPr lang="en-US" b="1" dirty="0" smtClean="0">
                <a:solidFill>
                  <a:srgbClr val="000090"/>
                </a:solidFill>
              </a:rPr>
              <a:t>	       result </a:t>
            </a:r>
            <a:r>
              <a:rPr lang="en-US" b="1" dirty="0">
                <a:solidFill>
                  <a:srgbClr val="000090"/>
                </a:solidFill>
              </a:rPr>
              <a:t>|= </a:t>
            </a:r>
            <a:r>
              <a:rPr lang="en-US" b="1" dirty="0" err="1">
                <a:solidFill>
                  <a:srgbClr val="000090"/>
                </a:solidFill>
              </a:rPr>
              <a:t>ord</a:t>
            </a:r>
            <a:r>
              <a:rPr lang="en-US" b="1" dirty="0">
                <a:solidFill>
                  <a:srgbClr val="000090"/>
                </a:solidFill>
              </a:rPr>
              <a:t>(x) ^ </a:t>
            </a:r>
            <a:r>
              <a:rPr lang="en-US" b="1" dirty="0" err="1">
                <a:solidFill>
                  <a:srgbClr val="000090"/>
                </a:solidFill>
              </a:rPr>
              <a:t>ord</a:t>
            </a:r>
            <a:r>
              <a:rPr lang="en-US" b="1" dirty="0">
                <a:solidFill>
                  <a:srgbClr val="000090"/>
                </a:solidFill>
              </a:rPr>
              <a:t>(y)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90"/>
                </a:solidFill>
              </a:rPr>
              <a:t>	return </a:t>
            </a:r>
            <a:r>
              <a:rPr lang="en-US" b="1" dirty="0">
                <a:solidFill>
                  <a:srgbClr val="000090"/>
                </a:solidFill>
              </a:rPr>
              <a:t>result == </a:t>
            </a:r>
            <a:r>
              <a:rPr lang="en-US" b="1" dirty="0" smtClean="0">
                <a:solidFill>
                  <a:srgbClr val="000090"/>
                </a:solidFill>
              </a:rPr>
              <a:t>0</a:t>
            </a: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Can be difficult to ensure due to optimizing compiler.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4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string comparator always take same time   (Python) 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</a:rPr>
              <a:t>	</a:t>
            </a:r>
            <a:r>
              <a:rPr lang="en-US" b="1" dirty="0" err="1">
                <a:solidFill>
                  <a:srgbClr val="000090"/>
                </a:solidFill>
              </a:rPr>
              <a:t>def</a:t>
            </a:r>
            <a:r>
              <a:rPr lang="en-US" b="1" dirty="0">
                <a:solidFill>
                  <a:srgbClr val="000090"/>
                </a:solidFill>
              </a:rPr>
              <a:t> Verify</a:t>
            </a:r>
            <a:r>
              <a:rPr lang="en-US" b="1" dirty="0" smtClean="0">
                <a:solidFill>
                  <a:srgbClr val="000090"/>
                </a:solidFill>
              </a:rPr>
              <a:t>(key, </a:t>
            </a:r>
            <a:r>
              <a:rPr lang="en-US" b="1" dirty="0" err="1">
                <a:solidFill>
                  <a:srgbClr val="000090"/>
                </a:solidFill>
              </a:rPr>
              <a:t>msg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sig_bytes</a:t>
            </a:r>
            <a:r>
              <a:rPr lang="en-US" b="1" dirty="0">
                <a:solidFill>
                  <a:srgbClr val="000090"/>
                </a:solidFill>
              </a:rPr>
              <a:t>)</a:t>
            </a:r>
            <a:r>
              <a:rPr lang="en-US" b="1" dirty="0" smtClean="0">
                <a:solidFill>
                  <a:srgbClr val="000090"/>
                </a:solidFill>
              </a:rPr>
              <a:t>: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>
                <a:solidFill>
                  <a:srgbClr val="000090"/>
                </a:solidFill>
              </a:rPr>
              <a:t>	 </a:t>
            </a:r>
            <a:r>
              <a:rPr lang="en-US" b="1" dirty="0" smtClean="0">
                <a:solidFill>
                  <a:srgbClr val="000090"/>
                </a:solidFill>
              </a:rPr>
              <a:t>     mac = HMAC(key, </a:t>
            </a:r>
            <a:r>
              <a:rPr lang="en-US" b="1" dirty="0" err="1" smtClean="0">
                <a:solidFill>
                  <a:srgbClr val="000090"/>
                </a:solidFill>
              </a:rPr>
              <a:t>msg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  <a:endParaRPr lang="en-US" b="1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90"/>
                </a:solidFill>
              </a:rPr>
              <a:t>      return HMAC(key, mac) =</a:t>
            </a:r>
            <a:r>
              <a:rPr lang="en-US" b="1" dirty="0">
                <a:solidFill>
                  <a:srgbClr val="000090"/>
                </a:solidFill>
              </a:rPr>
              <a:t>= </a:t>
            </a:r>
            <a:r>
              <a:rPr lang="en-US" b="1" dirty="0" smtClean="0">
                <a:solidFill>
                  <a:srgbClr val="000090"/>
                </a:solidFill>
              </a:rPr>
              <a:t>HMAC(key, </a:t>
            </a:r>
            <a:r>
              <a:rPr lang="en-US" b="1" dirty="0" err="1" smtClean="0">
                <a:solidFill>
                  <a:srgbClr val="000090"/>
                </a:solidFill>
              </a:rPr>
              <a:t>sig_bytes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  <a:endParaRPr lang="en-US" b="1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Attacker doesn’t know values being compared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Don’t implement crypto yourself 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851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MACs from 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3181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ollision resistance is necessary for security: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Suppose adversary can find  </a:t>
            </a:r>
            <a:r>
              <a:rPr lang="en-US" dirty="0">
                <a:sym typeface="Symbol" charset="0"/>
              </a:rPr>
              <a:t>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 </a:t>
            </a:r>
            <a:r>
              <a:rPr lang="en-US" dirty="0" smtClean="0">
                <a:sym typeface="Symbol" charset="0"/>
              </a:rPr>
              <a:t>m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  </a:t>
            </a:r>
            <a:r>
              <a:rPr lang="en-US" dirty="0" err="1" smtClean="0">
                <a:sym typeface="Symbol" charset="0"/>
              </a:rPr>
              <a:t>s.t.</a:t>
            </a:r>
            <a:r>
              <a:rPr lang="en-US" dirty="0" smtClean="0">
                <a:sym typeface="Symbol" charset="0"/>
              </a:rPr>
              <a:t>   H(m</a:t>
            </a:r>
            <a:r>
              <a:rPr lang="en-US" baseline="-25000" dirty="0" smtClean="0">
                <a:sym typeface="Symbol" charset="0"/>
              </a:rPr>
              <a:t>0</a:t>
            </a:r>
            <a:r>
              <a:rPr lang="en-US" dirty="0" smtClean="0">
                <a:sym typeface="Symbol" charset="0"/>
              </a:rPr>
              <a:t>) = H(m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).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	Then:   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big</a:t>
            </a:r>
            <a:r>
              <a:rPr lang="en-US" dirty="0"/>
              <a:t> </a:t>
            </a:r>
            <a:r>
              <a:rPr lang="en-US" dirty="0" smtClean="0"/>
              <a:t>is insecure under a 1-chosen </a:t>
            </a:r>
            <a:r>
              <a:rPr lang="en-US" dirty="0" err="1" smtClean="0"/>
              <a:t>msg</a:t>
            </a:r>
            <a:r>
              <a:rPr lang="en-US" dirty="0" smtClean="0"/>
              <a:t> attack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step 1:  adversary asks for  t ⟵S(k, m</a:t>
            </a:r>
            <a:r>
              <a:rPr lang="en-US" baseline="-25000" dirty="0" smtClean="0">
                <a:sym typeface="Symbol" charset="0"/>
              </a:rPr>
              <a:t>0</a:t>
            </a:r>
            <a:r>
              <a:rPr lang="en-US" dirty="0" smtClean="0"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step 2:   output   (m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 , t)   as forgery</a:t>
            </a:r>
            <a:endParaRPr lang="en-US" dirty="0">
              <a:sym typeface="Symbo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4775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800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S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big</a:t>
            </a:r>
            <a:r>
              <a:rPr lang="en-US" sz="2400" b="1" dirty="0">
                <a:solidFill>
                  <a:srgbClr val="FF0000"/>
                </a:solidFill>
              </a:rPr>
              <a:t>(k</a:t>
            </a:r>
            <a:r>
              <a:rPr lang="en-US" sz="2400" b="1" dirty="0" smtClean="0">
                <a:solidFill>
                  <a:srgbClr val="FF0000"/>
                </a:solidFill>
              </a:rPr>
              <a:t>, m</a:t>
            </a:r>
            <a:r>
              <a:rPr lang="en-US" sz="2400" b="1" dirty="0">
                <a:solidFill>
                  <a:srgbClr val="FF0000"/>
                </a:solidFill>
              </a:rPr>
              <a:t>) = S(k</a:t>
            </a:r>
            <a:r>
              <a:rPr lang="en-US" sz="2400" b="1" dirty="0" smtClean="0">
                <a:solidFill>
                  <a:srgbClr val="FF0000"/>
                </a:solidFill>
              </a:rPr>
              <a:t>, H</a:t>
            </a:r>
            <a:r>
              <a:rPr lang="en-US" sz="2400" b="1" dirty="0">
                <a:solidFill>
                  <a:srgbClr val="FF0000"/>
                </a:solidFill>
              </a:rPr>
              <a:t>(m))    ;     </a:t>
            </a:r>
            <a:r>
              <a:rPr lang="en-US" sz="2400" b="1" dirty="0" err="1">
                <a:solidFill>
                  <a:srgbClr val="FF0000"/>
                </a:solidFill>
              </a:rPr>
              <a:t>V</a:t>
            </a:r>
            <a:r>
              <a:rPr lang="en-US" sz="2400" b="1" baseline="30000" dirty="0" err="1">
                <a:solidFill>
                  <a:srgbClr val="FF0000"/>
                </a:solidFill>
              </a:rPr>
              <a:t>big</a:t>
            </a:r>
            <a:r>
              <a:rPr lang="en-US" sz="2400" b="1" dirty="0">
                <a:solidFill>
                  <a:srgbClr val="FF0000"/>
                </a:solidFill>
              </a:rPr>
              <a:t>(k</a:t>
            </a:r>
            <a:r>
              <a:rPr lang="en-US" sz="2400" b="1" dirty="0" smtClean="0">
                <a:solidFill>
                  <a:srgbClr val="FF0000"/>
                </a:solidFill>
              </a:rPr>
              <a:t>, m, t</a:t>
            </a:r>
            <a:r>
              <a:rPr lang="en-US" sz="2400" b="1" dirty="0">
                <a:solidFill>
                  <a:srgbClr val="FF0000"/>
                </a:solidFill>
              </a:rPr>
              <a:t>) = V(k</a:t>
            </a:r>
            <a:r>
              <a:rPr lang="en-US" sz="2400" b="1" dirty="0" smtClean="0">
                <a:solidFill>
                  <a:srgbClr val="FF0000"/>
                </a:solidFill>
              </a:rPr>
              <a:t>, H</a:t>
            </a:r>
            <a:r>
              <a:rPr lang="en-US" sz="2400" b="1" dirty="0">
                <a:solidFill>
                  <a:srgbClr val="FF0000"/>
                </a:solidFill>
              </a:rPr>
              <a:t>(m)</a:t>
            </a:r>
            <a:r>
              <a:rPr lang="en-US" sz="2400" b="1" dirty="0" smtClean="0">
                <a:solidFill>
                  <a:srgbClr val="FF0000"/>
                </a:solidFill>
              </a:rPr>
              <a:t>, t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9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rotecting file integrity using C.R.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52750"/>
            <a:ext cx="8458200" cy="2190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user downloads package, can verify that contents are valid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H collision resistant   ⇒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attacker cannot modify package without detection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no key needed (public verifiability),   but requires read-only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4384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16573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4200" y="1428750"/>
            <a:ext cx="153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ackage name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934200" y="819150"/>
            <a:ext cx="2057400" cy="2057400"/>
            <a:chOff x="6934200" y="1047750"/>
            <a:chExt cx="2057400" cy="2057400"/>
          </a:xfrm>
        </p:grpSpPr>
        <p:sp>
          <p:nvSpPr>
            <p:cNvPr id="16" name="Rounded Rectangle 15"/>
            <p:cNvSpPr/>
            <p:nvPr/>
          </p:nvSpPr>
          <p:spPr>
            <a:xfrm>
              <a:off x="6934200" y="1047750"/>
              <a:ext cx="2057400" cy="2057400"/>
            </a:xfrm>
            <a:prstGeom prst="roundRect">
              <a:avLst/>
            </a:prstGeom>
            <a:solidFill>
              <a:srgbClr val="00CC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rgbClr val="000090"/>
                  </a:solidFill>
                </a:rPr>
                <a:t>r</a:t>
              </a:r>
              <a:r>
                <a:rPr lang="en-US" sz="2400" b="1" dirty="0" smtClean="0">
                  <a:solidFill>
                    <a:srgbClr val="000090"/>
                  </a:solidFill>
                </a:rPr>
                <a:t>ead-only</a:t>
              </a:r>
              <a:r>
                <a:rPr lang="en-US" sz="2400" b="1" dirty="0">
                  <a:solidFill>
                    <a:srgbClr val="000090"/>
                  </a:solidFill>
                </a:rPr>
                <a:t/>
              </a:r>
              <a:br>
                <a:rPr lang="en-US" sz="2400" b="1" dirty="0">
                  <a:solidFill>
                    <a:srgbClr val="000090"/>
                  </a:solidFill>
                </a:rPr>
              </a:br>
              <a:r>
                <a:rPr lang="en-US" sz="2400" b="1" dirty="0" smtClean="0">
                  <a:solidFill>
                    <a:srgbClr val="000090"/>
                  </a:solidFill>
                </a:rPr>
                <a:t>public space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190750"/>
              <a:ext cx="704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H(F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10885" y="2038350"/>
              <a:ext cx="704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H(F</a:t>
              </a:r>
              <a:r>
                <a:rPr lang="en-US" sz="2000" baseline="-25000" dirty="0"/>
                <a:t>2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4800" y="2571750"/>
              <a:ext cx="707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</a:t>
              </a:r>
              <a:r>
                <a:rPr lang="en-US" sz="2000" dirty="0" err="1" smtClean="0"/>
                <a:t>F</a:t>
              </a:r>
              <a:r>
                <a:rPr lang="en-US" sz="2000" baseline="-25000" dirty="0" err="1" smtClean="0"/>
                <a:t>n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00" y="819150"/>
            <a:ext cx="260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Software packages: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5989" y="1428750"/>
            <a:ext cx="153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ackage 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35789" y="1428750"/>
            <a:ext cx="153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ackage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5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irthday attack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9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attack on C.R.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868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 smtClean="0">
                <a:sym typeface="Symbol" charset="0"/>
              </a:rPr>
              <a:t> {0,1}</a:t>
            </a:r>
            <a:r>
              <a:rPr lang="en-US" baseline="30000" dirty="0" smtClean="0">
                <a:sym typeface="Symbol" charset="0"/>
              </a:rPr>
              <a:t>n</a:t>
            </a:r>
            <a:r>
              <a:rPr lang="en-US" dirty="0" smtClean="0">
                <a:sym typeface="Symbol" charset="0"/>
              </a:rPr>
              <a:t>  </a:t>
            </a:r>
            <a:r>
              <a:rPr lang="en-US" dirty="0">
                <a:sym typeface="Symbol" charset="0"/>
              </a:rPr>
              <a:t>be a hash function </a:t>
            </a:r>
            <a:r>
              <a:rPr lang="en-US" dirty="0" smtClean="0">
                <a:sym typeface="Symbol" charset="0"/>
              </a:rPr>
              <a:t>   ( |M| &gt;&gt; 2</a:t>
            </a:r>
            <a:r>
              <a:rPr lang="en-US" baseline="30000" dirty="0" smtClean="0">
                <a:sym typeface="Symbol" charset="0"/>
              </a:rPr>
              <a:t>n  </a:t>
            </a:r>
            <a:r>
              <a:rPr lang="en-US" dirty="0" smtClean="0">
                <a:sym typeface="Symbol" charset="0"/>
              </a:rPr>
              <a:t>)</a:t>
            </a:r>
            <a:endParaRPr lang="en-US" dirty="0"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G</a:t>
            </a:r>
            <a:r>
              <a:rPr lang="en-US" dirty="0" smtClean="0">
                <a:sym typeface="Symbol" charset="0"/>
              </a:rPr>
              <a:t>eneric alg. </a:t>
            </a:r>
            <a:r>
              <a:rPr lang="en-US" dirty="0">
                <a:sym typeface="Symbol" charset="0"/>
              </a:rPr>
              <a:t>t</a:t>
            </a:r>
            <a:r>
              <a:rPr lang="en-US" dirty="0" smtClean="0">
                <a:sym typeface="Symbol" charset="0"/>
              </a:rPr>
              <a:t>o find a collision </a:t>
            </a:r>
            <a:r>
              <a:rPr lang="en-US" b="1" dirty="0" smtClean="0">
                <a:sym typeface="Symbol" charset="0"/>
              </a:rPr>
              <a:t>in time   O(2</a:t>
            </a:r>
            <a:r>
              <a:rPr lang="en-US" b="1" baseline="30000" dirty="0" smtClean="0">
                <a:sym typeface="Symbol" charset="0"/>
              </a:rPr>
              <a:t>n/2</a:t>
            </a:r>
            <a:r>
              <a:rPr lang="en-US" b="1" dirty="0" smtClean="0">
                <a:sym typeface="Symbol" charset="0"/>
              </a:rPr>
              <a:t>)   </a:t>
            </a:r>
            <a:r>
              <a:rPr lang="en-US" dirty="0" smtClean="0">
                <a:sym typeface="Symbol" charset="0"/>
              </a:rPr>
              <a:t>hashes</a:t>
            </a:r>
            <a:endParaRPr lang="en-US" baseline="30000" dirty="0" smtClean="0"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Algorithm: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Symbol" charset="0"/>
              </a:rPr>
              <a:t>Choose </a:t>
            </a:r>
            <a:r>
              <a:rPr lang="en-US" b="1" dirty="0" smtClean="0">
                <a:sym typeface="Symbol" charset="0"/>
              </a:rPr>
              <a:t>2</a:t>
            </a:r>
            <a:r>
              <a:rPr lang="en-US" b="1" baseline="30000" dirty="0" smtClean="0">
                <a:sym typeface="Symbol" charset="0"/>
              </a:rPr>
              <a:t>n</a:t>
            </a:r>
            <a:r>
              <a:rPr lang="en-US" b="1" baseline="30000" dirty="0">
                <a:sym typeface="Symbol" charset="0"/>
              </a:rPr>
              <a:t>/</a:t>
            </a:r>
            <a:r>
              <a:rPr lang="en-US" b="1" baseline="30000" dirty="0" smtClean="0">
                <a:sym typeface="Symbol" charset="0"/>
              </a:rPr>
              <a:t>2  </a:t>
            </a:r>
            <a:r>
              <a:rPr lang="en-US" dirty="0" smtClean="0">
                <a:sym typeface="Symbol" charset="0"/>
              </a:rPr>
              <a:t>random messages in M:     m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, …, m</a:t>
            </a:r>
            <a:r>
              <a:rPr lang="en-US" baseline="-25000" dirty="0" smtClean="0">
                <a:sym typeface="Symbol" charset="0"/>
              </a:rPr>
              <a:t>2</a:t>
            </a:r>
            <a:r>
              <a:rPr lang="en-US" baseline="9000" dirty="0" smtClean="0">
                <a:sym typeface="Symbol" charset="0"/>
              </a:rPr>
              <a:t>n/</a:t>
            </a:r>
            <a:r>
              <a:rPr lang="en-US" sz="1800" baseline="9000" dirty="0" smtClean="0">
                <a:sym typeface="Symbol" charset="0"/>
              </a:rPr>
              <a:t>2      </a:t>
            </a:r>
            <a:r>
              <a:rPr lang="en-US" sz="1800" dirty="0" smtClean="0">
                <a:sym typeface="Symbol" charset="0"/>
              </a:rPr>
              <a:t> (distinct </a:t>
            </a:r>
            <a:r>
              <a:rPr lang="en-US" sz="1800" dirty="0" err="1" smtClean="0">
                <a:sym typeface="Symbol" charset="0"/>
              </a:rPr>
              <a:t>w.h.p</a:t>
            </a:r>
            <a:r>
              <a:rPr lang="en-US" sz="1800" dirty="0" smtClean="0">
                <a:sym typeface="Symbol" charset="0"/>
              </a:rPr>
              <a:t> )</a:t>
            </a:r>
            <a:endParaRPr lang="en-US" baseline="9000" dirty="0" smtClean="0">
              <a:sym typeface="Symbol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ym typeface="Symbol" charset="0"/>
              </a:rPr>
              <a:t>For </a:t>
            </a:r>
            <a:r>
              <a:rPr lang="en-US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 = 1, …,  2</a:t>
            </a:r>
            <a:r>
              <a:rPr lang="en-US" baseline="30000" dirty="0" smtClean="0">
                <a:sym typeface="Symbol" charset="0"/>
              </a:rPr>
              <a:t>n/2  </a:t>
            </a:r>
            <a:r>
              <a:rPr lang="en-US" dirty="0" smtClean="0">
                <a:sym typeface="Symbol" charset="0"/>
              </a:rPr>
              <a:t>compute    </a:t>
            </a:r>
            <a:r>
              <a:rPr lang="en-US" dirty="0" err="1" smtClean="0">
                <a:sym typeface="Symbol" charset="0"/>
              </a:rPr>
              <a:t>t</a:t>
            </a:r>
            <a:r>
              <a:rPr lang="en-US" baseline="-25000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 = H(m</a:t>
            </a:r>
            <a:r>
              <a:rPr lang="en-US" baseline="-25000" dirty="0" smtClean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</a:t>
            </a:r>
            <a:r>
              <a:rPr lang="en-US" sz="2000" dirty="0">
                <a:sym typeface="Symbol" charset="0"/>
              </a:rPr>
              <a:t>∈{0,1}</a:t>
            </a:r>
            <a:r>
              <a:rPr lang="en-US" sz="2000" baseline="30000" dirty="0">
                <a:sym typeface="Symbol" charset="0"/>
              </a:rPr>
              <a:t>n</a:t>
            </a:r>
            <a:r>
              <a:rPr lang="en-US" sz="2000" dirty="0">
                <a:sym typeface="Symbol" charset="0"/>
              </a:rPr>
              <a:t> </a:t>
            </a:r>
            <a:endParaRPr lang="en-US" sz="2000" dirty="0" smtClean="0">
              <a:sym typeface="Symbol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ym typeface="Symbol" charset="0"/>
              </a:rPr>
              <a:t>Look for a collision  (</a:t>
            </a:r>
            <a:r>
              <a:rPr lang="en-US" dirty="0" err="1" smtClean="0">
                <a:sym typeface="Symbol" charset="0"/>
              </a:rPr>
              <a:t>t</a:t>
            </a:r>
            <a:r>
              <a:rPr lang="en-US" baseline="-25000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 = </a:t>
            </a:r>
            <a:r>
              <a:rPr lang="en-US" dirty="0" err="1" smtClean="0">
                <a:sym typeface="Symbol" charset="0"/>
              </a:rPr>
              <a:t>t</a:t>
            </a:r>
            <a:r>
              <a:rPr lang="en-US" baseline="-25000" dirty="0" err="1" smtClean="0">
                <a:sym typeface="Symbol" charset="0"/>
              </a:rPr>
              <a:t>j</a:t>
            </a:r>
            <a:r>
              <a:rPr lang="en-US" dirty="0" smtClean="0">
                <a:sym typeface="Symbol" charset="0"/>
              </a:rPr>
              <a:t>).    If not found, got back to step 1.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How well will this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343150"/>
            <a:ext cx="8686800" cy="1981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4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6535</TotalTime>
  <Words>1815</Words>
  <Application>Microsoft Macintosh PowerPoint</Application>
  <PresentationFormat>On-screen Show (16:9)</PresentationFormat>
  <Paragraphs>345</Paragraphs>
  <Slides>43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1_Lecture</vt:lpstr>
      <vt:lpstr>2_Office Theme</vt:lpstr>
      <vt:lpstr>3_Office Theme</vt:lpstr>
      <vt:lpstr>Introduction</vt:lpstr>
      <vt:lpstr>Recap: message integrity</vt:lpstr>
      <vt:lpstr>Collision Resistance</vt:lpstr>
      <vt:lpstr>MACs from Collision Resistance</vt:lpstr>
      <vt:lpstr>MACs from Collision Resistance</vt:lpstr>
      <vt:lpstr>Protecting file integrity using C.R. hash</vt:lpstr>
      <vt:lpstr>End of Segment</vt:lpstr>
      <vt:lpstr>Generic birthday attack</vt:lpstr>
      <vt:lpstr>Generic attack on C.R. functions</vt:lpstr>
      <vt:lpstr>The birthday paradox</vt:lpstr>
      <vt:lpstr>PowerPoint Presentation</vt:lpstr>
      <vt:lpstr>Generic attack</vt:lpstr>
      <vt:lpstr>Sample C.R. hash functions: Crypto++  5.6.0      [ Wei Dai ]</vt:lpstr>
      <vt:lpstr>Quantum Collision Finder</vt:lpstr>
      <vt:lpstr>End of Segment</vt:lpstr>
      <vt:lpstr>The Merkle-Damgard Paradigm</vt:lpstr>
      <vt:lpstr>Collision resistance:  review</vt:lpstr>
      <vt:lpstr>The Merkle-Damgard iterated construction</vt:lpstr>
      <vt:lpstr>MD collision resistance</vt:lpstr>
      <vt:lpstr>PowerPoint Presentation</vt:lpstr>
      <vt:lpstr>End of Segment</vt:lpstr>
      <vt:lpstr>Constructing Compression Functions</vt:lpstr>
      <vt:lpstr>The Merkle-Damgard iterated construction</vt:lpstr>
      <vt:lpstr>Compr. func. from a block cipher</vt:lpstr>
      <vt:lpstr>PowerPoint Presentation</vt:lpstr>
      <vt:lpstr>Other block cipher constructions</vt:lpstr>
      <vt:lpstr>Case study:   SHA-256</vt:lpstr>
      <vt:lpstr>Provable compression functions</vt:lpstr>
      <vt:lpstr>End of Segment</vt:lpstr>
      <vt:lpstr>HMAC:          a MAC from SHA-256</vt:lpstr>
      <vt:lpstr>The Merkle-Damgard iterated construction</vt:lpstr>
      <vt:lpstr>MAC from a Merkle-Damgard Hash Function</vt:lpstr>
      <vt:lpstr>Standardized method:   HMAC  (Hash-MAC)</vt:lpstr>
      <vt:lpstr>HMAC in pictures</vt:lpstr>
      <vt:lpstr>HMAC properties</vt:lpstr>
      <vt:lpstr>End of Segment</vt:lpstr>
      <vt:lpstr>Timing attacks on MAC verification</vt:lpstr>
      <vt:lpstr>Warning:  verification timing attacks  [L’09]</vt:lpstr>
      <vt:lpstr>Warning:  verification timing attacks  [L’09]</vt:lpstr>
      <vt:lpstr>Defense #1</vt:lpstr>
      <vt:lpstr>Defense #2</vt:lpstr>
      <vt:lpstr>Lesson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471</cp:revision>
  <cp:lastPrinted>2012-02-04T02:16:27Z</cp:lastPrinted>
  <dcterms:created xsi:type="dcterms:W3CDTF">2010-11-06T18:36:35Z</dcterms:created>
  <dcterms:modified xsi:type="dcterms:W3CDTF">2012-02-11T08:44:59Z</dcterms:modified>
</cp:coreProperties>
</file>