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3"/>
  </p:notesMasterIdLst>
  <p:handoutMasterIdLst>
    <p:handoutMasterId r:id="rId54"/>
  </p:handoutMasterIdLst>
  <p:sldIdLst>
    <p:sldId id="300" r:id="rId4"/>
    <p:sldId id="362" r:id="rId5"/>
    <p:sldId id="369" r:id="rId6"/>
    <p:sldId id="374" r:id="rId7"/>
    <p:sldId id="370" r:id="rId8"/>
    <p:sldId id="371" r:id="rId9"/>
    <p:sldId id="372" r:id="rId10"/>
    <p:sldId id="373" r:id="rId11"/>
    <p:sldId id="358" r:id="rId12"/>
    <p:sldId id="363" r:id="rId13"/>
    <p:sldId id="375" r:id="rId14"/>
    <p:sldId id="381" r:id="rId15"/>
    <p:sldId id="376" r:id="rId16"/>
    <p:sldId id="382" r:id="rId17"/>
    <p:sldId id="377" r:id="rId18"/>
    <p:sldId id="364" r:id="rId19"/>
    <p:sldId id="384" r:id="rId20"/>
    <p:sldId id="392" r:id="rId21"/>
    <p:sldId id="388" r:id="rId22"/>
    <p:sldId id="389" r:id="rId23"/>
    <p:sldId id="390" r:id="rId24"/>
    <p:sldId id="379" r:id="rId25"/>
    <p:sldId id="383" r:id="rId26"/>
    <p:sldId id="386" r:id="rId27"/>
    <p:sldId id="378" r:id="rId28"/>
    <p:sldId id="385" r:id="rId29"/>
    <p:sldId id="380" r:id="rId30"/>
    <p:sldId id="391" r:id="rId31"/>
    <p:sldId id="365" r:id="rId32"/>
    <p:sldId id="366" r:id="rId33"/>
    <p:sldId id="367" r:id="rId34"/>
    <p:sldId id="395" r:id="rId35"/>
    <p:sldId id="396" r:id="rId36"/>
    <p:sldId id="398" r:id="rId37"/>
    <p:sldId id="400" r:id="rId38"/>
    <p:sldId id="399" r:id="rId39"/>
    <p:sldId id="401" r:id="rId40"/>
    <p:sldId id="404" r:id="rId41"/>
    <p:sldId id="402" r:id="rId42"/>
    <p:sldId id="403" r:id="rId43"/>
    <p:sldId id="393" r:id="rId44"/>
    <p:sldId id="394" r:id="rId45"/>
    <p:sldId id="405" r:id="rId46"/>
    <p:sldId id="406" r:id="rId47"/>
    <p:sldId id="407" r:id="rId48"/>
    <p:sldId id="408" r:id="rId49"/>
    <p:sldId id="409" r:id="rId50"/>
    <p:sldId id="387" r:id="rId51"/>
    <p:sldId id="368" r:id="rId52"/>
  </p:sldIdLst>
  <p:sldSz cx="9144000" cy="5143500" type="screen16x9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13" d="100"/>
          <a:sy n="113" d="100"/>
        </p:scale>
        <p:origin x="-110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6/2/12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2:39:33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4228 9642 32,'0'0'1505,"0"0"257,0 0-257,0 0-192,0 0-288,0 0-192,0 0 64,0 0 32,0 0-96,0 0-225,0 0 97,0 0 32,0 0 95,0 0-127,0 0-96,0 0-129,0 0-32,0 0 1,0 0-129,0 0-32,0 0 97,20 0-129,-20 0-32,19-19 0,-19 19-63,20 0-1,-20 0-32,20 0 0,0 0 0,0 0 32,-20 0 0,20 0-31,-1-20-1,-19 20 0,20 0-32,0 0 96,0 0-160,1 0 96,-3-20 32,2 20-64,0 0 65,1 0-65,-1 0 64,-2 0-32,3 0-32,-1 0-64,0 0 0,0 0-32,-1-19 32,1 19 0,0 0 0,0 0 0,0 0-32,-1 0 32,1 0-32,0 0 32,20 0 0,-21 0-32,1 0 64,0 0-64,0 0 0,19 0 0,-19 0 32,1 0 0,19 0-32,-22 0 32,3 0 33,-1 0 31,20 0 0,-20 0 0,19 0-32,-19 0-32,20 0 64,-21 0 0,21 0-32,-19 0-32,17 0 64,-18 0-32,21 0 32,-21-21-64,19 21 65,-19 0-65,20 0 32,-21 0 0,1 0 32,0 0-96,0 21 64,19-21 0,-39 0-32,20 0 0,20 0 0,-19 0 64,-3 0-96,2 0 64,0 0-32,1 0 0,-1 0 0,-2 0 32,3 0-64,-1 0 32,0 0 0,0 0-32,-1 0 96,1 0-96,0 0 0,0 0 97,-20 0-1,20 0 0,0 0-96,-1 0 96,-19 0-96,20 0 96,-20 0-64,0 0 64,20 0-32,-20 0 32,0 0 32,0 0 0,0 0 1,0 0-1,0 0 0,0 0 0,0 0-480,0 0-641,0 0-929,0 0-1986,-20-21-11723</inkml:trace>
  <inkml:trace contextRef="#ctx0" brushRef="#br0" timeOffset="987.3047">6332 9543 8680,'0'0'1249,"0"0"2018,20 0-897,0-20-736,0 20-225,-1 0-224,21 0-224,0 0-256,19 0-97,-19 0-159,19 0-161,-18 0-192,-23 0 32,23 0-64,-21 0-256,19 0-448,-19 0-385,0 0-609,-20 0-800,0 0-2467</inkml:trace>
  <inkml:trace contextRef="#ctx0" brushRef="#br0" timeOffset="1255.8592">6690 9364 6982,'-20'0'545,"-1"0"1729,21 0-128,-20 0-801,20 20-128,0 1-192,-20 18-320,20-19-129,-19 19-31,-1-19-193,20 21-128,0-22-191,-20 21 31,20-21-128,0 1-257,0-20-383,0 20-770,0-20-1857,0 21-3171</inkml:trace>
  <inkml:trace contextRef="#ctx0" brushRef="#br0" timeOffset="2015.625">6609 9225 6502,'-19'-19'256,"-1"19"833,0 0 833,0 0-865,0 0 32,1 0-224,-1 0-417,0 19-96,0-19 1,0 21 127,-19 19 33,19-21-97,0 1 0,-19 19 161,19 2-161,0-21 33,-1 19-33,1 0-96,2-19-95,18 21-65,0-22-32,0 21-32,0-21 0,0 21 32,0-19-32,18-1-64,2 19 32,1-19 1,19-1-33,-22 1-64,23 0 96,-21-20 0,19 21-32,1-21-64,0 0 96,-1 0-96,1 0 96,-1 0-32,22-21-32,-23 1 0,3 0-96,18 20 128,-19-39-32,0 19 0,-1 1-96,1-1 128,-20-21 32,1 21-128,-3-19 64,2 0 0,0-2 32,-20 2-32,21-1 32,-21 1 32,0 18-64,0-18 32,0-1-32,-21 1 160,1-2-32,0 2 256,2 19 1,-3 1-33,-19-1-64,1 20-31,-1-20-129,-20 20-32,21 0-32,-2 0-64,3 0-32,-3 20-320,1-20-930,21 20-1729,-1-1-8423</inkml:trace>
  <inkml:trace contextRef="#ctx0" brushRef="#br0" timeOffset="3522.4609">6670 8312 2178,'-21'-20'2050,"21"20"-641,0-19 1185,0 19-800,0-20-160,0 20-193,0 0-512,0 0-32,0 0-97,0 0-159,0 0-225,-20 0 1,20 20-33,0-1 33,0 1 31,0 21 32,0-2-63,0-19-65,0 19-160,0 2 65,0-2-97,0-19-64,0 19 32,0 2-96,0-21-32,0 19 96,20-19-64,-20-1 0,0 21-32,0-19-32,0-2 32,0 1 32,0 0-32,0-1 0,0-19 0,0 0 96,0 20-160,0-20 0,0 0 96,0 0-96,-20 0 96,20 0-32,0 0-32,-20 0-64,20 0 64,0 0-32,-19 0 64,-1 0 0,20 0-64,-20 0 128,20-20-64,0 20-32,-20-19 0,20-1 0,0 0 0,-20 20 0,20-19 0,0-2 64,0 21-64,0 0 64,0-20-32,0 20 64,0 0-64,0 0 32,0 20 0,20 1 0,-20-2 32,20 1 0,-20 0 32,20-1-128,0 1 64,-20 0-128,19-20 224,1 19-96,-20-19 32,20 0 0,1-19 64,-1-1-64,-2 0 129,23 1-33,-21-1 32,0-19 32,19 18 32,-19-19-256,0 21 64,-20-1 1,20 0-354,-20 1-351,0 19-513,0-20-993,0 20-3204</inkml:trace>
  <inkml:trace contextRef="#ctx0" brushRef="#br0" timeOffset="6053.7109">6054 7638 10730,'0'-20'160,"0"20"2210,0 0-865,0 0-383,0 20-65,0-1-449,0 1-159,0 21-97,0-2-160,0 0-128,0 1 0,-20 0-32,20-20 0,0 0 32,0-1-32,0-19 32,0 0 161,0 0-97,0-19-32,0-1 0,0-21-64,0 2 0,0 0-64,0-1 64,20 0-96,-20-19-160,20 19 96,0-1 96,-1 2-97,1 0 33,0-1 160,21 21-32,-23 19 129,2 0-33,1 0 96,-1 19 32,0 1-96,-20 0-64,18 19 0,-36 0-63,18-17 63,-40 17-32,19-19-32,-17-1 0,17 1 0,-19 0-32,20-20-64,1 0-32,-1 0-321,0 0-127,20-20-353,0 20-737,0 0-1152,20-20-2659</inkml:trace>
  <inkml:trace contextRef="#ctx0" brushRef="#br0" timeOffset="6391.6015">6629 7281 8295,'20'-41'993,"-20"41"737,-20 0 1057,0 0-1058,20 0-127,-19 21-417,-21-1-352,20 19-161,0 20 97,-19-18-128,19 18 159,-20 0-287,21 1-1,-1-1-95,20 2-321,0-2 0,0-20-64,0-19-32,20 20-224,-1-20-545,1-20-288,-20 20-480,20-20-834,0 0-2209,0-20-8360</inkml:trace>
  <inkml:trace contextRef="#ctx0" brushRef="#br0" timeOffset="6847.6562">6670 7538 7847,'0'-20'4772,"0"0"-3138,0 20 928,0 20-768,0 0-513,-21 21-384,1-2-224,0 0-225,1 1-159,19 0-33,-20 0-192,20-21 32,0 1-128,0 0 128,0-20 0,0 0 32,0 0-128,0-20-96,0 0 0,20-19-160,-20 19 0,19-20-65,-19 0 33,20 1-32,0 0 31,1 17 193,-1-17 0,-20 19 64,0 1 32,0 19 64,18 0 32,-18 0 321,0 19-65,0-19 32,0 40 65,0-21-65,0 3-64,20 17 33,-20-19-97,0-1-192,21-19 32,-1 20-96,-20 0-192,20-20-513,-1 0-320,-19 0-224,20 0-641,-20 0-1249,20-20-3106</inkml:trace>
  <inkml:trace contextRef="#ctx0" brushRef="#br0" timeOffset="7072.2656">6947 7320 7463,'0'0'5829,"-20"20"-4003,20-1 384,-19 1-673,19 21-31,-20-2-257,20 0-416,-20 20-289,0-18-159,20-1-225,0-21 0,-20 21-256,20-19-224,0-2-545,0 1-352,0-20-609,0 20-1025,20-20-2722</inkml:trace>
  <inkml:trace contextRef="#ctx0" brushRef="#br0" timeOffset="7252.9296">7026 7737 8199,'0'40'1794,"-18"-21"1313,18 21-673,-21-21-736,1 2-321,0 19-416,0-21-545,1 1-223,-1-20-97,20 0-96,-20 0-289,20 0-671,0 0-1187,20-20-2145,-20 1-8135</inkml:trace>
  <inkml:trace contextRef="#ctx0" brushRef="#br0" timeOffset="7448.2422">7324 7579 16143,'-19'19'256,"-1"1"1570,20 19-449,-20-19-416,20 0-288,0 1-577,0-2-192,0 21-1154,20-21-1696,0-19-6952</inkml:trace>
  <inkml:trace contextRef="#ctx0" brushRef="#br0" timeOffset="7622.0702">7423 7498 14061,'-39'-39'865,"19"39"1569,20-20-1185,-20 20-736,20 0-289,0-19-224,0 19-609,0 0-1152,20 19-2307,-20-19-8839</inkml:trace>
  <inkml:trace contextRef="#ctx0" brushRef="#br0" timeOffset="7882.8125">7542 7201 13548,'21'0'1089,"-1"19"1346,0 1-674,-2 1-319,3 18-193,-21 20-64,0 2-416,-21 17 31,3 3-287,-2-22 224,0 0-225,-1-19-320,1 19-64,2-39-192,-3 19-576,21-18-1314,-20-21-1537,20 20-9994</inkml:trace>
  <inkml:trace contextRef="#ctx0" brushRef="#br0" timeOffset="9418.9452">7087 9503 1921,'0'-19'1121,"0"19"1154,0 0-514,0 0-255,0 0-385,0 0 0,0-20-64,20 20 64,-20 0 0,0 0-224,18 0 64,3 20 0,-21-20-225,20 0-95,20 0-65,-21 0-95,1 0 31,0-20-127,20 20 63,-21 0-288,21 0-32,-20 0 33,0 0-1,19 0-32,-19 0-64,0 0 32,1 0-32,-3 0 0,2 0 128,1 0-96,-1 0 161,0 0-225,-2 0 160,23 0 0,-21 0-64,0 0 32,-1 0-64,1 0 32,20 0-63,-20 0 31,0 0-64,-1 0 128,1 0-64,21 0 0,-21 0 32,-2 0-96,2 0 32,1 0 32,-1 0 0,0 0-96,-1 0 96,1 0-31,0 0 31,0 0 0,0 0-32,-1 0 32,-19 0-64,40 0 32,-20 0-64,0 0 64,-1 0-32,1 0 0,20-20 32,-19 20-32,-3 0-64,2 0 32,0 0 32,1 0 0,-1 0-32,-2 0 96,3 0-64,-1 0 0,0 0 32,0 0-32,19 0 33,-19 0-33,0 0 32,0 0-64,0 0 128,-1 0 64,21 0-32,-20 0 0,1 0-32,-3 0 65,2 0-97,1 0 32,-1 0-64,-20 0 32,20 0-32,-20 0-64,0 0 96,0 0-160,0 0 160,0 0-224,0 0-160,0 0-865,0 0-1090,0 0-1280,-20 0-9257</inkml:trace>
  <inkml:trace contextRef="#ctx0" brushRef="#br0" timeOffset="10766.6015">9687 9305 2081,'0'-19'2723,"0"19"0,20-20-1,-20 20-512,0-20-128,0 20-544,0 0-417,0 0-96,0 20-32,0 0-289,0 19-159,0-19 160,-20 40-225,-1-21-96,3 20-127,18 2-33,-20-2-32,-1-20 96,1 2-160,0-2-32,20-19-31,0 0-1,-18-20-64,18 0-289,0 0-447,18 0-33,-18-20-672,20 20-866,-20-20-2497</inkml:trace>
  <inkml:trace contextRef="#ctx0" brushRef="#br0" timeOffset="11047.8514">9666 9266 10473,'0'-20'1154,"-18"20"1344,18 0 96,0 0-864,18 0-321,3 0-192,-1-21-384,20 21-128,19 0 64,-19-19-225,-1 19-256,21-20-127,-21 20-65,2 0-32,-3 0 32,-18 0-609,1 0-544,-21 0-256,0 20-545,-21-1-1313,-17 2-3427</inkml:trace>
  <inkml:trace contextRef="#ctx0" brushRef="#br0" timeOffset="11258.789">9687 9444 10730,'0'20'1665,"0"-20"1154,20 0-32,0-20-1282,0 20-448,19-19-448,1 19-193,-1 0-160,1-20 32,0 20-191,-1 0 63,2 0-160,-21 0-353,-2 0-383,-18 20-578,0-1-768,-18-19-2370,-2 20-3715</inkml:trace>
  <inkml:trace contextRef="#ctx0" brushRef="#br0" timeOffset="11468.75">9567 9762 14701,'20'20'1634,"0"-20"1537,21 0-1153,-2-20-513,21 20-256,19-20-224,-20 1-224,1 19-224,-1-20-353,0 20-160,-39 0-32,21 0-512,-41 0-770,0 0-960,0 0-865,0 0-4388</inkml:trace>
  <inkml:trace contextRef="#ctx0" brushRef="#br0" timeOffset="14645.5077">10798 8868 8584,'40'-39'96,"-40"19"929,0 20 736,0-19-287,-20 19-225,20 0-256,-20 0-353,0 0 97,1 19 128,-21 21-64,20 19 0,-19 1 95,-1-1 33,0 21-256,1-1-33,19 1-95,-1-1-161,1-19-191,20-21-97,20 20-32,1-39 0,19 21-192,-21-22-513,21 1-416,0 0-865,-1-20-1697,-19 0-6855</inkml:trace>
  <inkml:trace contextRef="#ctx0" brushRef="#br0" timeOffset="15326.1718">10838 9166 8167,'0'-19'1217,"0"-1"1986,0 20-448,21 0-1153,-21 0-225,0 20-352,0-1-481,0 21-63,0 0-33,0 0-192,0-1-95,-21 20-129,21-18-32,0-2-32,-20-19-161,20 19-159,0-39-192,0 20-129,20-20-576,-20 0-513,21-20-544,-21 20-1698,18-39-3107</inkml:trace>
  <inkml:trace contextRef="#ctx0" brushRef="#br0" timeOffset="15578.125">11136 9127 1697,'20'-20'10954,"-20"20"-9993,-20 20 1570,0 0-705,0-1-737,-19 21-129,-1 0-415,-1 0 128,3-1-129,-3 0 161,21-19-97,2 1-223,18-1-161,0-1-96,18 1-32,2-20 0,0 0-64,21 20-288,-2-20-545,-19 0-160,20 0-224,-1 0-576,-19 0-1186,0 0-3651</inkml:trace>
  <inkml:trace contextRef="#ctx0" brushRef="#br0" timeOffset="15920.8984">11294 9503 12908,'0'0'1729,"0"20"1282,0 0-1153,-18 1-545,18-2-352,-21 1-160,21 0-289,-20 19-384,20-19-31,0 1-97,0-1-353,0-20-576,0 19-576,0-19-865,20 0-2595</inkml:trace>
  <inkml:trace contextRef="#ctx0" brushRef="#br0" timeOffset="16122.0702">11474 9642 4580,'0'40'7079,"0"-19"-4677,-20-1 577,0 19-1090,0-19-639,-1 19-33,3-19-513,-2 20-479,-21-20-65,41-20-128,-20 20-352,20-20-737,0-20-769,0 20-1858,20-20-10889</inkml:trace>
  <inkml:trace contextRef="#ctx0" brushRef="#br0" timeOffset="16825.1952">11871 9444 13324,'0'-19'865,"0"19"1601,0 0-416,0-20-769,19 20-192,-19 0-384,0 0-192,20 0-65,-20 0-192,0 20-96,0-20-96,0 19 1,0-19-65,0 0 0,0 0-32,-20 0-97,20 0 33,0 0 0,-19 0 64,19 0-32,0 0 64,0-19-32,19 19 0,-19-20 32,20 20 0,-20 0 0,0 0 32,20 0 0,-20 0 192,0 20 1,-20-20-65,20 19 0,-20 1-32,20-20-64,-19 20 0,19-20-32,0 0 0,0 0 64,0 0-64,0-20-96,0 20 96,0-20-64,19 1 0,1 19-32,0-20 64,-20 20-32,20 0 0,-20 0 128,-20 20 128,20-1 97,-20 1-1,20 0-64,-20-20-128,20 19-64,0-19-32,-19 0-288,19 0-769,0 0-576,19-19-898,-19 19-2626,0-20-9639</inkml:trace>
  <inkml:trace contextRef="#ctx0" brushRef="#br0" timeOffset="17135.7422">12367 8908 15694,'39'0'769,"-19"19"1697,-20 22-608,20-2 0,-20 20-385,-20 2-256,20 18-544,-20 20-224,-19 1-289,-1-2 224,1 2-192,-21 0-96,21-21-32,-2-20-224,21-19-320,0-20-545,20 0-897,-18-20-1473,18-20-9257</inkml:trace>
  <inkml:trace contextRef="#ctx0" brushRef="#br0" timeOffset="20916.9922">9051 8651 800,'0'0'1570,"0"0"352,0 0 31,0 0-287,0 0-64,0 0-385,0 0-192,0 0-96,0 0-97,0 0-287,0 0-129,-19 19-31,19-19-33,0 20 0,0 0 1,-20-20-1,20 19-32,0 1 33,-20 0-97,20 20-32,-20-20-32,20 0 32,0-1-95,-20 1 31,20 19 32,0-18-96,0-1 96,0 0-96,0-1 64,0 21 1,0-21-65,0 1 32,0 21-64,-19-21 32,19 19-96,0-19 64,0 20-32,0-20-128,0 0 128,0-1-64,0 1 32,0 0 64,0-1-32,0 1-64,0 21 64,0-22 0,0 1 0,0 0-64,0-1 96,0 21-32,0-19-32,-20-2 64,20 21-96,0-21 64,0 1-32,0 0 0,0 21 32,0-41 0,0 19-32,0 1 32,0 0 0,0-1-96,0 1 0,0 0 160,0 1-96,0-2 32,0 1-32,-20-20 32,20 20-32,0-1-64,0 1 160,-20 0-128,20-1 32,0 2 32,0-1-32,-21 0 32,21-1-32,0 1 32,0 0-64,-18-20 64,18 19-64,0 3 64,-20-3-32,20 1 0,0-20 0,0 20 0,0-20 32,0 0-32,0 0 0,0 0-32,0 19 64,0-19-32,0 0 0,0 0 32,20 0-64,-20 0 96,18 0 33,-18-19-1,21 19 96,-1 0-32,0 0 64,0 0-32,-1 0 65,21 0-65,-20-20-64,0 20 32,19 0 0,1 0-96,-19 0-96,17 0 224,3 0-95,-3 0-33,3 0 64,-1 0-32,-1 0 96,1 0-96,-1 20 64,1-20-96,21 0 96,-23 0-128,23 0 193,-2 0-161,-19 0 128,19 0-64,-19 0-64,-1 0 128,21 0-96,-21 0 0,2 0-31,17 0-33,-17 0 96,18-20-160,1 20 96,-21 0 64,1 0-64,19 0-32,-19 0 32,1 0-96,18 0 128,-19 0-64,-1 0 0,1-20 32,-1 20-32,1 0 0,0 0 0,-1 0-32,-19 0 64,21 0-64,-3-19 64,3 19-96,-21 0 160,19 0-192,1 0 64,-1 0 0,1 0 64,0 0-96,-1 0 32,-19 0 0,20 0 32,-1 0 1,2 0-66,-21 0 66,18 0-1,3 0-97,-1 0 98,-21 0-33,21 0 0,0 0 64,-1 0-64,-19 0 64,21 0-96,-3 0-64,3 0 224,-21 0-96,18 0-32,3 0-64,-21 0 224,19 0-96,1 0-64,-20 0 64,19 0 64,1 0-128,1 0 64,-3 0-64,-18 0 128,21 0-160,-2 0 0,-19 0 64,20 0-32,-1 0-32,-19 0 160,0 0-32,19 0 32,-19 0-63,20 0-33,-20 0 32,19 0-64,-19 0 32,1 0 0,17 0 0,3-22-32,-21 22 0,0 0 0,19 0 0,-19 0 0,0 0 32,0 0-64,19-19 128,-19 19-128,0 0 64,0-20-32,-1 20-32,1 0 0,0 0 64,0 0-96,-20 0 64,21-20-64,-21 20 64,20 0-32,-20 0 0,0 0 64,0 0-32,-20 0 0,20-19 0,0 19-96,0-20 192,0 20-96,0-20-64,0-1 160,-21 2-96,21-1-64,0 0 32,0 1 64,-20-1-64,20 0 32,0 1 0,-20-2-32,20-19 64,0 21-64,-20-21 32,20 21 0,0-22 0,0 1 0,0 1 0,0 19-97,0-20 129,0 20-64,0 0 0,-19-19-64,19 19 160,0 1-32,0-22-96,-20 21 64,20-19-32,0 0 0,0-1 0,0 19 0,0-18 224,0 19-192,0-19 32,0 19-32,0-1 0,0 1 0,0-19 0,0 19 0,0 1-32,0-1 64,0-21 0,0 22-32,0-1-32,0-19 64,0 19-32,0 0-32,0 1 32,0-2 0,0 1 0,0 0 0,0 1 0,0-1 0,0-19-32,0 19 32,0-1 32,0 1-32,0 0-32,0 1-32,0-1 128,-20 0 0,20 1-96,0-2 32,0 1-64,0 20 64,0-20 32,0 20-96,0-19 64,0 19 0,0 0-64,0 0 64,0 0 64,-20 0-160,20 0 160,0 0-128,-20 0 32,20 0 64,-19 0 0,-1 19-64,0-19 0,0 0 32,-1 0 0,3 0 32,-22 0-32,19 0 0,1 20 0,-18-20-96,17 0 192,-19 0-128,21 0 64,-21 0 0,0 0-96,21 0 96,-21 0-64,-19 0 64,19 0-64,-19 0 32,-2 0 32,2 0-96,19 0 32,-19 0-64,-1 0 128,21 0 32,-1 0-160,-1 0 32,-18 0 128,19 0-64,-19 0-32,19 20 64,-19-20-64,0 0 96,-1 0-128,1 21 64,-2-21 64,2 0-224,19 0 256,-39 0-96,20 19-32,19-19 32,-19 0 0,-2 0 32,23 0-32,-23 20-32,2-20 32,19 0-32,-19 0 32,-1 0 0,21 20 0,-22-20 64,23 0-128,-3 0 96,2 0-96,-1 0 128,0 0-160,1 19 96,-1-19 0,-1 0 32,3 0-96,-3 0 96,3 0-32,-3 0-32,21 20 64,-19-20-64,-1 0 32,20 0 32,-19 0-32,19 0 0,-20 0-32,20 0 32,-19 0 32,19 0-64,0 0 32,-19 0 32,19 20-32,-21-20-128,21 0 224,2 0-64,-3 0 0,1 0-96,-20 0-32,20 0 160,1 0-32,-21 21-64,20-21-32,0 0 128,-19 0-128,19 0 64,-21 0 32,3 20-32,17-20 0,-19 0 0,22 0-32,-23 0 64,1 19 0,21-19-96,-1 0-32,0 20 64,0-20-801,20 20-705,-20-20-832,20 19-3555,20-19-6151</inkml:trace>
  <inkml:trace contextRef="#ctx0" brushRef="#br0" timeOffset="21919.9218">12942 9384 1729,'-20'0'1954,"20"0"-160,-20 0-289,20 0-64,0 0-95,0 0-65,0 0-64,0 0 32,0 0-352,0 0 96,0 0 160,0 0-64,20 0-128,-20 0-160,40 0-32,-19 0 63,37 0 65,-17 0 128,38 0 64,0-20-224,0 20-128,-19 0-193,20-19-95,-1 19-97,0 0-64,-19 0-128,-1 0-95,-19 0 159,1 0-160,-3 0 32,3 0-64,-3 0-160,-17 0-673,19 0-800,-40 0-866,20 0-960,-1 0-5381</inkml:trace>
  <inkml:trace contextRef="#ctx0" brushRef="#br0" timeOffset="22398.4375">14214 9364 11146,'0'0'1858,"0"0"1281,0 0-929,18 0-577,2-19-255,0 19-289,1 0-160,17 0-97,3 0-351,18 0-97,-19 0-224,19 0-96,-19 0 1,0 0-258,-21 0-287,1 0-513,-20 0-288,20 19-257,-20-19-576,0 0-1313,0 0-3748</inkml:trace>
  <inkml:trace contextRef="#ctx0" brushRef="#br0" timeOffset="22674.8047">14590 9206 10025,'-20'-20'897,"0"20"1569,20 0-224,-20 0-928,20 0-97,-19 20-224,19-1-321,-20 22-31,20-21-97,-20 19 1,0-19-289,0 19 64,1-18-223,-1 18-1,0-19-160,20 0-129,0-1-415,0 1-385,0 0-448,0-20-866,0 0-1825,0 0-4580</inkml:trace>
  <inkml:trace contextRef="#ctx0" brushRef="#br0" timeOffset="23303.7108">14550 9107 6021,'0'-21'961,"-20"1"1441,20 20-608,-19-19-192,-1 19-289,20 0-448,-20 0-193,0 0 129,0 0 0,-19 19 0,19 1-33,-21 1 33,3-1-256,-3 19-1,21-19-160,-39 19-95,19 2-33,1 18-160,-1-20 32,20 2 128,20-2-95,-19 1-97,19-1 32,19 2-64,1-2 32,0-19-32,0-1 32,19 1-64,1 0-32,19 1-32,-19-1-192,19-20-1,2 0-95,-2 0 160,1-20 96,19-1 32,-20 1 32,-19 0 32,19 1 0,-18-21-64,-21 0 128,0 20 0,-1-19-64,-19-20-64,0 18 96,0 2-64,0-20 64,0 19-96,-19 0 128,19 0 96,-20 21-64,0-1 64,0 0 0,-19 20-96,19-21-32,-21 21 0,21 0-160,-19 21-288,19-21-1122,0 20-3170,0-20-10505</inkml:trace>
  <inkml:trace contextRef="#ctx0" brushRef="#br0" timeOffset="24687.5">14888 9425 1953,'-20'0'865,"20"0"1121,0 0 192,0 0-288,0 0-32,0 0-65,0 0-287,0 0-609,0 0 224,20 0-128,0 0-129,0-20-95,19 20 64,1 0-96,-1 0-1,22 0-95,-3 0-32,21-21-1,-18 21-63,18 0-33,-20 0-128,22 0 1,-23 0-161,22 0-32,-20 0-32,19 0-64,-20 0 1,22 0 63,-22 0 32,20 21-128,0-21 32,-19 0 0,19 0 0,-20 0-64,2 0 32,-3-21-96,3 21 96,-22 0-64,1 0 32,-20 0 0,0 0 0,-1-20-64,-19 20 193,0 0-65,0-19-96,-19 19 0,-1-20 32,0 20-96,-20 0 64,21-20 0,-21 20 96,-1 0-192,3 0 96,18 0 0,-1 0 0,1 0 32,0 0-96,20 0 96,0 0-64,0 0 32,20 0-32,0 0 64,21 0-96,-3 0 32,3 20 128,-1-20-64,-1 0-64,-19 20 0,0-20-32,0 19 64,-20 1 0,0-20 0,0 0-33,-20 21 98,0-21-65,0 20-32,-19-20 96,19 19-64,-20-19 32,19 20-64,3-20 128,-22 0-256,19 0-321,21 20-576,0-20-673,0 0-544,21 0-1858,-1 0-10217</inkml:trace>
  <inkml:trace contextRef="#ctx0" brushRef="#br0" timeOffset="28526.3672">14491 8174 2338,'0'-21'384,"0"21"1314,0 0 416,0-19-641,0 19-160,0 0-160,-20 0-256,20 0-96,0 0-160,0 0 95,0 19-63,0-19 96,0 0-129,-20 21 33,20-1-193,0 0 33,0-1-225,0 1 97,0 0-161,0-1 32,0 1-32,0 1-32,0-1 33,0 19-1,0-19-96,0-1 32,0 1-160,0 0 160,0 1-32,0-2-32,0 1-64,0 0 65,0-1-33,0 1 32,0 0 32,0 1-64,0-21-64,0 20 0,0-1 32,0-19 32,0 20-64,20 0-32,-20-1 64,0-19 0,0 20 32,0 0-32,0 1-32,0-2 0,0 1 0,0 0 32,0-1 0,0 1-96,0-20 64,0 20 0,0-1 96,0-19 0,0 21-160,0-1 64,0-20-32,0 20 64,0-1-64,0 1 32,0-20 0,0 20 0,0-20 0,0 0 0,0 19-64,0-19 128,0 0-160,0 0 96,0 0 64,-20 0-160,20 0 192,0 0-160,0-19-64,-20 19 128,20-20 96,-19 20-192,19-20 96,-20 1 96,20 19-96,-20-20-64,20 0 128,0-1-128,0 21 160,0-19-96,0 19 32,0-20 0,0 20 0,0 0-32,0 0 0,0 20 0,20-20 0,-20 19-32,0 2 64,20-1-32,-20-20 0,0 20 32,19-1-64,-19-19 64,20 0 32,-20 0-128,20 0 64,-20 0-32,20 0 96,0-19 32,-1 19-160,1-20 32,0 0 160,20-1-128,-21-18 0,1 19 32,0 1 32,0-1-64,1 0-96,-21 1-160,20 19-352,-20 0-610,0 0-1568,0-21-6119</inkml:trace>
  <inkml:trace contextRef="#ctx0" brushRef="#br0" timeOffset="29569.3358">13896 7657 2978,'0'0'1698,"0"-19"1057,0 19-321,0-20-833,0 20-63,0 0-353,0 0-416,0 0-1,0 20-95,0-1-128,0 1-161,-20 0 32,20 1-31,0 18 31,-21-19-224,21 19-96,0-19-32,0-1-32,0 22 0,0-41-32,0 0 0,0 0 193,0 0-225,0 0 128,0-20-96,0-1 0,0 2 32,0-21 32,0 1-96,0 19 32,21-40-32,-21 21 64,20-1-96,0-1 0,-2 2 96,3 0-32,19 19-32,-20 0 96,-1 1 64,21 19 96,-20 0 256,-20 0-255,20 19-97,-20 21-64,0-21 0,0 21 0,0 1 32,-20-22 0,0 1-64,0 0 128,-19-20-224,19 19 96,-20-19-64,19 0 96,3 0-224,18 0-192,-20 0-321,20 0-288,0-19-608,20 19-1666,-2 0-4645</inkml:trace>
  <inkml:trace contextRef="#ctx0" brushRef="#br0" timeOffset="29910.1561">14471 7261 12299,'-20'0'192,"0"0"2018,1 20-672,-1-1-257,0 1 0,0 19-288,-19 22-320,19-22 32,-21 20 159,21 2-159,-19-22-192,19 20-289,0 1-32,0-20-160,20-1 0,0 0-32,0-18-352,20-1-321,0 0-352,-20-20-384,20 0-481,1 0-1057,-3 0-2498</inkml:trace>
  <inkml:trace contextRef="#ctx0" brushRef="#br0" timeOffset="30366.2108">14491 7538 11050,'0'-20'1185,"0"20"1442,0 0-417,-20 20-1057,20-1-64,-20 3-224,0 17-257,1 0-63,-1 1-1,0 0-127,0 0-225,-1-21-128,3 21-32,18-40 0,0 19-96,0-19 160,18-19-128,-18-1-96,0 0-32,21 1-33,-21-21 65,20 21-32,-20-22-32,20 21 32,0-19-32,-1 0 64,1 17-65,0 3 193,-20 19 32,20-20 0,-20 20 32,20 0 193,-20 20-33,19-20-32,-19 19-32,0 3 32,0 17 33,20-19-193,-20-1 0,0 1 32,0-20-224,20 20-353,-20-20-256,20 21-352,-20-21-448,20-21-1058,-1 21-2273,-19-20-5382</inkml:trace>
  <inkml:trace contextRef="#ctx0" brushRef="#br0" timeOffset="30576.1718">14789 7399 11050,'0'0'1698,"0"0"1280,-20 21-1248,-1 18-577,3-19-96,18 19-160,-20 0-256,-1-17-257,1 17-224,20-19 32,-20-1-192,20 1 0,0 0-480,0 1-577,0-2-865,0-19-1665,0 0-5254</inkml:trace>
  <inkml:trace contextRef="#ctx0" brushRef="#br0" timeOffset="30771.4843">14789 7757 2498,'20'20'7143,"-20"-1"-4869,-20 21 865,20-21-1057,-20 2-577,-1 19-352,3-21-480,-2 1-161,-1 0-319,21-1-97,-20-19-96,20 0-161,-20 0-479,20 0-449,0 0-833,0-19-1633,20-1-4645</inkml:trace>
  <inkml:trace contextRef="#ctx0" brushRef="#br0" timeOffset="30996.0937">15086 7697 13036,'0'0'993,"0"0"576,-20 21 641,0-21-672,1 39-321,-1-19-256,20 19-513,-20-19-159,20 20-289,0-20 0,0 0-801,20-1-705,-20-19-1184,39 0-3844</inkml:trace>
  <inkml:trace contextRef="#ctx0" brushRef="#br0" timeOffset="31163.0859">15206 7579 14637,'-20'-22'961,"-1"22"577,21-19-289,0 19-544,0 0-417,0 0-256,0 0-801,0 0-1633,21 0-4132</inkml:trace>
  <inkml:trace contextRef="#ctx0" brushRef="#br0" timeOffset="31481.4453">15424 7261 13644,'19'20'993,"1"-1"1185,0 1 33,0 0-738,1 19-32,-21 2-384,0 18-352,0 0-353,0 1 65,-21-1-193,1 21-96,-20-21 0,1 0-32,-1-18-352,20-2-577,-19-19-1057,39 0-1152,-20-20-11020</inkml:trace>
  <inkml:trace contextRef="#ctx0" brushRef="#br0" timeOffset="34378.9062">16714 7479 704,'0'0'1698,"0"0"-257,0 0-64,0 0-480,0 0-64,0 0 64,0 0 224,0 0 0,0 0-256,0 0 64,20 0-161,-20 0-31,0 19-96,0-19-193,-20 20 33,20-20-193,0 20-32,0-20-128,0 19-32,0-19 0,0 22 1,0-3 127,0-19-32,0 20 0,0 0 32,20-1 65,-20-19-33,0 20-32,0 0 0,0 1-32,0-2-95,0 1 63,0 0-96,0-1 0,0 1-32,0 0 64,0-1-64,0 2 0,0-1 32,0 0 32,0-1-32,0 1 32,0 0 0,0-1 97,0 1-97,0 1-32,0-1-32,0 0 64,0-1-32,0 1-64,0 0 96,0 20-64,0-20 64,21 0-96,-21-1 96,0 1-32,0 0-32,0-1 32,-21 1-32,21 1-128,0-1 192,0-1 1,0 1-97,0 0 0,0-1 0,0 1 96,0 0-160,0 1 128,0-2-64,21 1 0,-21 0 32,0-1-32,0 1 32,0 0 0,0 1-32,0-1 0,0-1 96,0 1-96,0 0 64,0-1-32,0 1 32,0 21-32,0-22 96,0 1 32,0 0-64,0-1 0,18 1-64,-18 0 65,0-1-65,0 2 32,0-1 0,0 19-32,0-19 0,0 0 0,0-1 0,0 1 0,0 1 0,0-1 64,0 19 32,0-19-64,0 0-96,0-1 160,-18 22-96,18-21 64,0 19-96,0-19-96,0-1 160,0 1-32,0 1-32,-21 18 96,21-19-31,0 0 31,0-1-32,0 1 0,0 0 64,0 1-96,-20 18 0,20-19 0,0-1 32,0 21-32,0-19-64,-20 18 128,20-19-96,0 0 32,0 19 0,0-19-32,0 1 32,0-2-96,-20 21 160,20-21-64,0 1-32,0 0 32,0 20-64,-19-20 64,19 19 0,0 1 0,0 1 0,0-22-32,-20 21 0,20-1 32,0-19 0,0 20 0,-20-20-96,20 0 160,0 19-160,0-19 193,0-1-97,0 1 96,0 1-96,0 18 32,0-19-32,20 0 0,-20 19 32,0 2-64,0-22 0,0 21-96,0-21 224,0 1-64,0 21-64,0-21 128,0-1-64,0 1 32,0 19-32,0-19 0,0 21 0,0-22 65,0 21-33,0-21-96,0 21 0,0-21 128,0 22-128,0-21 0,0-1 32,0 1 32,0 0-32,0 21 64,-20-22 0,20 1-32,0 0 32,0-1-96,0 1 0,0 0 64,-20-1-96,20 2 96,0-1-128,0 0 0,20-20-96,-20 0-352,0-20-417,20 0-481,-20-1-704,20-18-2690,-20 0-8329</inkml:trace>
  <inkml:trace contextRef="#ctx0" brushRef="#br0" timeOffset="37767.578">16755 7498 1089,'0'0'1665,"0"0"-448,0 0-64,0 0 65,0 0-161,0 0-65,0 0 97,-21 0-128,21 0-128,0 0 0,0 0-32,0 0-225,0 0-255,0 0 287,21 0 1,-21-19-129,18 19-63,22 0 95,-19 0-31,17-20-129,-17 20-64,19 0-128,-1 0-64,-19 0-32,20 0-32,-20 0-32,-1 0 32,1 0-32,20 0 0,-20 20 33,-1-20-33,1 0 0,0 0 64,0 0-64,1 0 0,-1 0 32,-20 0-32,18 0-32,3 0 64,-21 0-64,0 0 64,0 0 0,20 0-64,-20 0 32,20 0 32,-20 0-64,0 0 32,0 0 0,0 0 32,0 0-32,0 0-32,0 0 32,0 0 32,0 0-64,0 0 32,0 0 0,20 0-32,-20 0 32,0 0 0,0 0 0,0 0 0,0 0 0,0 19 0,0-19 32,0 0-32,0 20 64,0-20 0,0 20 32,0-20 32,0 19 0,0 3 32,0-22 32,0 19 33,-20 1-97,20 0 32,0-1-96,0 1 0,0 0 0,0 1-64,0-2 64,0 1 64,0 19-128,0-19 0,0 0 128,0 20 65,0-20-129,0 19 64,20-19-32,-20 0 64,0-1-128,0 1 64,0 1-32,0-1-32,19 0 32,-19-1-32,0 21 64,0-21 0,0 2-96,0-1 32,0 19 65,0-19-33,0 0-96,0 19 64,0-18-96,0-1 160,0 19-128,0-19 128,0-1 0,0 1-192,0 0 192,0 1-96,0-2 0,0 1 96,0 0-192,0-1 192,0 21-128,0-19 32,0-1-32,0-1 64,0 1-32,0 0 32,0-1-64,20 21 128,-20-19-128,0-2 32,0 1 0,0 0 32,0-1-64,0 1 96,0 0 32,0-1-160,0 22 128,20-21-64,-20-1-32,0 1 64,0 0-32,0-1 0,0 22 0,0-21 0,0 0 0,0-1 32,0 1-64,0 0 128,0 20-160,0-20 64,0 19-128,0-19 160,0 0 0,0 19 0,0-18-32,0-1 0,0 19 0,0-19 32,0-1 0,0 21 0,0-19-32,0-2 32,0 21 32,0-21-160,0 21 160,0-19 0,0 18-64,0-19 64,0 19-64,0-19 0,0 21 0,0-22 96,20 1-192,-20 19 192,0-19-96,0 0 65,0 20-98,0-20 162,0 19-97,0-19 64,0 19-64,-20-17 0,20 17 0,0 0 32,0-19-96,0 0 96,0-1 32,0 2 0,0-1 0,0 0-64,0 19 128,0-19-160,0-1 96,0 1-192,0 21 160,0-22-96,0 21 193,0-21-161,0 1-97,0 21 162,0-22 63,0 1-128,0 0 0,0-1 0,0 1 64,0 0-32,0 1-32,0-1 64,-20-1-64,20 21 32,0-21-32,0 1 0,0 0 32,0 1-32,0-2 0,0 1 64,0 0-32,0-1-32,0 1 96,0 0-128,0-1 32,0 2-32,0-1 64,0 0 64,0-1-96,0-19 0,0 20 32,0 0-96,0-1 192,0 3-128,-20-3-32,20 1 160,0 0-160,0-1 64,0-19 0,0 20-32,0 0 0,0-20 0,0 19 64,0-19-128,0 21 96,0-1 32,0 0-64,-19-1 0,19 1 64,0 0 1,0-20 63,0 19-96,0 1-32,0-20 32,19 21-32,-19-21 0,0 20 32,0-1-96,0-19 128,0 20 96,0 0-320,0-1 128,0-19 128,0 20-224,0 0 256,0-20-128,0 0 0,0 21-64,0-21 128,0 20-64,0-20 0,0 0-96,0 0 192,0 0-96,0 19-64,0-19 64,0 0-32,0 0 128,0 0-256,0 20 32,0-20 95,0 0 66,0-20-33,0 20-33,0 0 33,-19 0 0,19 0-64,0 20 64,0-20 32,0 0 0,0 0-32,-20 0-32,20 0 64,0 0-32,0 0 0,-20 0 0,20 0 33,0 0-66,0 0 98,-20 20-97,20-20-1,-21 0 98,21 0-1,-18 0-128,18 0 64,-20 0 32,-1 0-129,21 0 65,-20 0 97,0 0-33,0 0 64,1 0-160,-1 0 64,0 0 0,20 19 0,-20-19 0,0 0 64,1 0-128,19 0 160,-20 0-32,0 0-128,0 0 64,0 0 0,20 0 32,-19 0-96,-1 0 96,0 0-64,0 0 64,-1 0-32,3 0 0,18 20 0,-20-20 0,-1 0 0,21 0 0,-20 0 0,0 0 0,20 0 32,-18-20-64,-3 20-32,21 0 128,-20 0-96,0 0 64,20 0-64,-20 0 64,20 20-128,-19-20 96,-1-20 96,20 20-128,-20 0 64,20 0 32,-20 0-128,20 0 32,0 0 96,0-19-32,-20 19-96,20 0 128,0 0 0,0 0-128,0 0 128,0-20-32,0 20 32,0 0-160,0 0 32,0 0 224,0-20-224,0 20 128,0-19-160,0-1 96,0 20 0,0-21 64,0 1-32,0 20-32,0-20-96,0 1 192,20 19-96,-20-20 0,0 0 64,0 1-64,0 19 0,0-20 0,0-1 64,0 21 64,0-20-192,0 20 64,0-19 64,0-1 32,0 0-128,0 1 160,0-1-128,-20 0-160,20-1-32,0 21-1057,20-19-1378,-20-1-4515,0 0-4229</inkml:trace>
  <inkml:trace contextRef="#ctx0" brushRef="#br0" timeOffset="39652.3436">17131 9384 1921,'0'-20'1954,"0"20"-641,0 0 1,20 0-1,-20 0-160,0-19-64,0 19 0,0 0-32,19 0 32,-19 0-256,0 0-96,0 0 31,0 0-31,0 0-160,0-20-161,-19 20 96,19 0-127,0 0-65,0 0-32,0 0-31,-20 0-1,0 0-64,20 20 64,-20-20 1,0 0 31,1 19 64,-1-19 0,0 20-63,0 1 95,0-1-128,1 19 65,-1-19-129,20-1 0,-20 1-64,20 0-64,-20 1-32,20-2 128,20 1-128,0 0 32,0-20 1,-1 19-33,1 1 32,20-20-64,-1 20 32,-19-20-32,20 0 32,-20 21-64,-1-21 64,1 0-160,0 0 224,-20 0-192,0 0 160,20 0-193,-20 0 97,0 0 32,0 0 0,0 0 0,0-21 0,0 21 0,0 0-32,-20 0 96,20 0-128,-20-20 0,20 20 32,-20 0 32,1 0-64,-1 0 32,0 0 32,20-20 32,-20 20-64,0 0 64,1 0-32,19-19 0,-20 19-32,0 0 32,20-20 32,0 20-96,0-20 64,0 20 0,0-19 64,0 19-128,-20-21 64,20 21-64,0-20 96,0 20-32,0-20 0,0 20-64,0-19 128,0-1-64,20 20 0,-20-20 0,0 1 0,0 19-32,0-20 32,20-1 32,-20 21-64,0 0 0,20 0 32,-20-20 0,0 20 32,19 0-64,1 0 0,0 0 128,-20 0-160,20 0 96,0 0 0,-1-19-96,-19 19 96,20 0-32,-20 0 0,0 0 32,20 0-32,-20 0 0,0 0 0,20 0 0,-20 0 0,0 0 0,0 0 0,21 0 96,-21 0-160,0 0 128,0-20-32,0 20-64,20 0 96,-20 0-64,0 0-64,-20 0 160,20 0-96,0 0 0,0 0 0,0 0 32,-21 0-64,21 0 32,-20 0 32,20 20-32,-20-20-64,0 0 96,1 19-32,-1-19 0,0 20 96,0 1-192,0-21 96,1 20 32,-1-1 64,0 1 129,0 0-129,0-1 160,20 1-64,-19 0 32,19 1-31,0-2-1,0 1 0,19 0-64,-19-1 0,20 1-96,0-20 192,20 20-256,-21-20 129,1 21-33,20-21-32,-20 20 0,-1-20 0,1 0-160,-20 0-289,20 0-288,-20 0-287,20 0-1,1 0-513,-21 0-1056,0-20-4421</inkml:trace>
  <inkml:trace contextRef="#ctx0" brushRef="#br0" timeOffset="40512.6952">17170 9384 288,'0'0'3875,"-19"-20"-2753,19 20 1056,0 0-417,0 0-159,0 0 95,0 0-415,0-19-289,0 19-161,0 0-95,0 0-160,19 0-193,1 0-128,-20 0 0,20 0-31,0-20-33,1 20 0,-21 0-96,20 0-32,-20 0 0,18 0-32,-18 0-32,0 0 32,0 0 32,0 0 32,0 0-96,-18 0 64,18 0 1,0 0-33,-20 0 32,20 0-32,0 20 32,-21-20-96,1 0 64,20 0 32,-20 0-32,20 0 32,-20 19-32,1-19 0,19 0 96,-20 0-32,0 20 32,0-20 0,20 21 33,-20-21-33,1 20 0,-1-20-32,20 19 32,-20 1 96,0 0-128,20-1 32,-20 1-64,1 0 65,19 1 31,0-2-32,0 1 32,0 0-32,0-1-64,0 1 64,0 0 32,19-20-95,1 21 63,-20-21-32,20 20 0,0-20-32,0 0-32,-1 19 32,1-19-32,0 0-32,0 0 0,0 0 0,-1 0 96,1 0-96,-20 0-96,20 0 0,-20 0-449,0 0-448,0 0-864,0-19-1987,0 19-9096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2:37:13.1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7125 5533 1281,'0'0'1121,"0"0"-96,0 0 32,0 0-577,0 0-95,0 0 511,0 0 1,0 0 64,0 0 32,0 0 0,0 0 64,0 0 32,0 0-32,0 0-32,0 0 0,21 0-128,-21 0 0,0 0-161,0 0-191,0 0-65,20 0-223,-20 0-1,0 0-32,0 0-96,20 0 32,-20 0 1,0 0-33,20 0 64,-20 0-32,19 0-32,1 0 32,-20 0-32,20-20 65,0 20-1,-20 0 160,20 0-288,-20 0 0,19 0 160,-19 0 1,20 0-161,-20 0 32,20 0 0,-20 0 64,20 0-64,-20 0-64,20 0 32,-1 0-64,-19 0 160,20 0-128,0-19 64,-20 19-64,20 0-64,1 0 129,-21 0-33,18 0-32,2 0 0,-20 0 32,21 0-64,-1-20 96,0 20-64,-2 0 64,-18 0-64,21 0 0,-1 0 32,0 0-32,0 0 64,-1 0-64,1 0 32,0 0 0,0 0-32,0 0 32,-20 0 0,20 0 1,-1-20 95,1 20-64,0 0-64,-20 0 128,21 0-192,-1 0 160,-20 0-192,18 0 128,2 0-32,-20 0 64,21 0-160,-1 0 32,0 0 64,-1 0 32,1 0-64,-20 0 64,20 0-64,0 20 32,-20-20-32,20 0 32,-1 0 0,1 0-32,-20 0 64,20 0-128,0 0 128,0 0-32,-1 0-32,-19 0 32,20 0-64,0 0 129,-20 0-97,20 0 32,1 0 0,-21 0 0,18 0-32,-18 0 32,20 0 0,0 0-64,-20 0 0,21 0 128,-21 0-96,20 0 0,-20 0 0,18 0 0,-18 0-64,21 0 128,-21 0-64,20 0 0,-20 0 32,20 0 0,-20 0 0,20 0 0,-20 0-64,19 0 64,-19 0-32,0 0 32,20 0-32,-20 0 64,0 0-128,20 0 192,-20 0-64,20 0-32,0 0-32,-20 0 0,0 0 32,20 0 32,-20 0-288,0 0 544,0 0-288,0 0 32,0 0 32,19 0 33,-19 0-33,0 0 64,0 20-192,0-20 64,0 0 64,0 0-96,0 0-288,0 0-930,0 0-1184,0-20-1698,0 0-12716</inkml:trace>
  <inkml:trace contextRef="#ctx0" brushRef="#br0" timeOffset="1015.625">8794 5494 5381,'-21'0'2146,"21"0"288,0-20 993,0 20-1377,21 0-320,-21 0-353,20 0-224,0 0-384,19 0 128,1 0-129,-1 0-95,1 0-160,0-20-161,-1 20-32,-19 0-192,21 0 0,-23 0-224,2-19-480,0 19-577,1 0-96,-1 0-577,-20 0-1121,0 0-2979</inkml:trace>
  <inkml:trace contextRef="#ctx0" brushRef="#br0" timeOffset="1305.6639">9091 5295 8936,'-20'-19'577,"20"19"2177,-20 0-1697,20 19 352,0-19-255,-19 20-322,19 19-223,-20-19-1,20 19-127,-20-17-129,0 17-224,20-19-96,0-1 65,-20 1-290,20 0-63,0 1-288,0-2-353,0-19-513,0 0-640,0 0-1089,0 0-1857</inkml:trace>
  <inkml:trace contextRef="#ctx0" brushRef="#br0" timeOffset="1907.2265">8972 5156 5509,'-39'0'1057,"39"0"640,-20 0 449,0 0-961,0 20 513,-1-20-353,3 20-512,-2-1-224,0 21-1,-1-19-63,1 18-65,2-19-63,-3 19-65,1 0-64,20 2 33,-20-1-97,20-1-64,0-19 32,20 20 0,0-20-64,1 0 33,-3-1-65,2 1 0,1-20-32,19 20-32,-1-1 64,1-19-96,-1 0 32,1 0-160,0 0 64,19 0 32,-18-19-32,17-1 64,-17 0-96,18-19 0,-19 0-1,-21 18-31,21-19 64,-40-19 64,20 18-32,-20-18 64,0 20-32,0-21 0,0 20 0,-20 1 64,0 19 0,-19 1 161,-1-1-65,19 20 64,-17 0-288,-3 0 96,1 0-128,22 0-1089,-3 0-2307,1 0-10857</inkml:trace>
  <inkml:trace contextRef="#ctx0" brushRef="#br0" timeOffset="3153.3203">8952 4422 1985,'20'-40'2275,"-20"40"95,0-19-96,0-3 0,0 3-288,0 19-320,0-20-257,0 20-320,0 0-192,-20 0-225,20 0-95,0 0-353,0 0-64,0 20 161,0 21-1,0-22 64,0 21-127,-19-1 31,19 2-128,0-2 0,0 0-96,19 1 32,-19 0-96,0 0 96,0-21-64,20 21 32,-20-1-32,0 2 0,0-2-128,20 0 160,-20-19-256,0 21 96,0-41 128,0 20 32,0-1-64,0-19-64,0 0 128,0 0-32,0 0-64,-20 0-64,20 0 32,-20 0-64,20-19 64,-19 19 32,-1-20-32,20 20 64,-20-21-64,0 21 96,20-20-64,-21 0 0,21 20 0,-18-19 32,18 19-192,0-20 608,0 20-640,0 0 32,0 0 512,18 20-64,-18-20-320,21 19 288,-21 1-384,20-20 192,0 20-64,0 1 160,-20-1-160,19-20 128,1 0 0,0 0-64,-20 0 225,20 0-161,0-20 0,-20-1 0,19 21-64,1-20 0,0 0 0,-20 1-32,20-21-288,1 21 736,-21 19-896,0-20-321,18 20-800,-18-21-1474,0 21-6054</inkml:trace>
  <inkml:trace contextRef="#ctx0" brushRef="#br0" timeOffset="4203.125">8595 3806 5509,'-20'-20'1281,"20"1"1666,0-1-481,0-1-768,0 21 31,0-20-415,0 20-354,0 0-543,0 20 31,-20 1-63,20-1-33,0 19-160,0 0-32,-20 1-128,20-19 0,0 18-64,0-19 128,0 0-96,0-20 97,0 0-97,0 0 352,0 0-96,0-20-96,0 0-128,0 1 96,0-22-96,0 21 32,0-39-192,20 20 0,0-22-64,0 2 32,0 20 96,19-2 0,-19 22 32,0-1 96,0 20-32,1 0 96,-3 0 32,2 0-32,-20 39-32,0-18-64,0 19 32,0-1 65,-20 0-129,2-19 96,-3 21-96,1-22 96,-20-19 0,21 20-64,-1-20 0,0 0-288,0 0-97,0 0-191,20 0-321,0 0-769,0-20-1024,20 20-2787</inkml:trace>
  <inkml:trace contextRef="#ctx0" brushRef="#br0" timeOffset="4549.8046">9071 3350 10890,'0'-20'160,"0"20"2915,0 0-1890,-20 20-160,1-1 256,-1 21-192,0 0-352,0 19-161,-19 0 97,19 2 64,0-22-321,0 20-128,-1 1-95,21-20-97,0-1-64,0 2-64,0-21 0,0-1-160,21 1-257,-1 0-127,0-20-225,0 0-352,-1-20-737,21 20-1345,-20-20-2435</inkml:trace>
  <inkml:trace contextRef="#ctx0" brushRef="#br0" timeOffset="4825.1953">9290 3449 10986,'20'-40'384,"-20"40"2563,0 0-1442,0-20-191,0 40-65,0 1-192,0-2-320,-20 21-33,20-1-191,-21 21-1,1-20-95,2 19-129,-2-20-160,-1 2 0,1-2 0,20 0-128,-20 1-64,20-19-160,0-1-321,20-1-159,-20-19-353,20 0-320,1 0-1186,-1 0-2850</inkml:trace>
  <inkml:trace contextRef="#ctx0" brushRef="#br0" timeOffset="5028.3203">9091 3706 9769,'-40'0'5221,"21"0"-3492,19 0 449,0 0-1601,0 0-321,19 0 97,1 0-65,20 0-192,-1 20-128,1-20-353,1 21-639,-3-21-1539,-17 20-3875</inkml:trace>
  <inkml:trace contextRef="#ctx0" brushRef="#br0" timeOffset="5230.4686">9409 3926 6085,'20'19'4965,"-20"1"-2146,0 0-545,-20-1-769,20-19-63,-20 20-738,20 1-480,-20-1-63,0-20-193,1 19 0,19-19-481,-20 20-864,20-20-1218,0 0-3106</inkml:trace>
  <inkml:trace contextRef="#ctx0" brushRef="#br0" timeOffset="5434.5702">9666 3747 6053,'-18'20'10122,"18"-20"-9578,0 19 866,0 1-578,0 0-31,-20-1-577,20 1-224,20 0-832,-2 1-1667,3-1-2273,-1-20-5222</inkml:trace>
  <inkml:trace contextRef="#ctx0" brushRef="#br0" timeOffset="5579.1015">9747 3567 13132,'-40'-19'512,"40"-1"1378,-20 20-1762,20 0-96,0 0-576,20 0-1955,-20 0-9736</inkml:trace>
  <inkml:trace contextRef="#ctx0" brushRef="#br0" timeOffset="5847.6562">9925 3310 15983,'39'0'256,"-19"0"2210,0 20-1185,-20 19 97,21 1 255,-21 20-159,0-1-610,-21 21-575,1-1-65,0 1 0,-19-2-128,19-17 128,0-22-159,0 1-514,1-1-1024,-1-18-1218,20-21-3266</inkml:trace>
  <inkml:trace contextRef="#ctx0" brushRef="#br0" timeOffset="15167.9686">13835 5454 64,'0'0'1121,"-18"0"96,18 0-64,0 0 0,0 0 384,0 0-191,0 0 543,0 0-287,0 0-225,0 0-288,0 0-320,0 0-64,0 0-161,18 0 33,-18 0 95,20-19 33,1 19 0,-1 0-161,0 0 33,-2 0-193,3 0-160,-1 0 97,0 0-129,0 0 0,-1 0-32,21 0 0,-20 0-32,0 0 97,-1 0-129,1 0 64,0 0-64,0 0 32,19 0-96,-19 0 32,0 0-32,1 0 32,-1 0-64,-20 0 32,18 0 0,3 0 0,-21 0 32,20 0 129,0 0-1,-20 0-32,20 0 32,-20 0-96,19 0 64,-19 0-96,20 0 129,-20 0-65,20 0 96,-20 0-192,20 0 64,0 0 0,-1 0-128,1 0 160,0 0-160,-20 0 64,20 0-64,0 0 64,-20 0-64,0 0 128,19 0-64,-19 0 32,0 0 1,0 0-1,0 0 32,0 0-32,0 0-256,0 0-865,0 0-545,0 0-1185,0 0-5765</inkml:trace>
  <inkml:trace contextRef="#ctx0" brushRef="#br0" timeOffset="15740.2344">14809 5435 5829,'-20'0'2338,"20"0"673,0 0-96,0 0-1089,20 0-129,-20 0-255,20 0-578,19 0 97,-19 0-192,20 0 0,-1 0-225,1-22-159,19 22-225,-18 0 0,-3 0-128,-18 0-32,1 0-384,-1 0-513,0 0-192,-20 0-289,0 0-704,0 0-1377,0 0-3043</inkml:trace>
  <inkml:trace contextRef="#ctx0" brushRef="#br0" timeOffset="16015.625">15127 5315 5092,'0'0'6022,"-20"-20"-5189,20 20 1345,0 0-577,0 0-640,0 20-128,0-20-192,-21 20-193,21-1 97,0 1-65,-20 0-96,0 21-191,20-22-33,-19 1-128,19 0 0,-20-1-192,20-19-129,0 20-511,0-20-385,0 20-481,0-20-576,0 0-1442,0 0-3490</inkml:trace>
  <inkml:trace contextRef="#ctx0" brushRef="#br0" timeOffset="16761.7187">15107 5156 3459,'-41'-19'480,"21"19"2243,20 0-929,-19-20-321,-1 20 321,0 0-513,0 20-352,0-20-225,-19 19 1,19-19-225,0 20-127,-19 0-33,19-1-32,0 21-31,0-19-1,-19-2 128,19 21-31,-1-21-65,21 21 0,-20-21-96,20 3-64,-20 17 33,20-19-129,0-1 160,0 1-192,20 0 64,-20 1-32,20-2 32,1 1-32,-1 0-32,-2-1 32,3-19 32,-1 20 0,0-20-64,0 20 32,19-20-64,-19 0 96,20 0-32,-1 0 0,1-20 160,-1 20-288,1-20 128,1 1 32,-3 19-96,-17-20 64,19 20 0,-1-20 33,-19 1-98,0-2 66,0 1-33,-1 20 32,1-20 32,0 1-96,-20-21 32,20 21 32,-20-3-32,20-17 0,-20 19 0,0-19 64,0 19-32,0-20 0,0 20 32,-20 0 96,20 1 128,-20-1-32,0 20-63,0-20-97,1 1-32,-21 19 0,20 0-64,-19 0-64,19 0-96,0 0-833,-1 0-1249,21 19-4613</inkml:trace>
  <inkml:trace contextRef="#ctx0" brushRef="#br0" timeOffset="18217.7734">15066 4481 1,'-20'-20'1344,"20"20"-159,0-20-160,0 20-288,0 0 640,0-19 32,0 19 193,0-20 127,0 20 257,0-20-352,0 20-449,0 0-256,0 0-64,0-19-129,0 19-63,0 0-289,0 0-256,0 19 1,0-19 63,0 20-32,0 0 160,0-1 33,0 1-65,0 0 128,0 1-31,0 18-193,0-19 0,0-1 32,0 1-64,0 0-64,0 20-96,0-20 96,20 0 1,-20-1-97,0 21 64,0-21 0,0 1 0,0 1-96,0-1 32,0 19 0,0-19-64,0-1-97,0-19 354,0 20-450,0-20 225,0 20-32,0-20 0,0 0 0,0 0 32,0 21-64,0-21 192,0 0-128,0 0-96,0 0 0,0 0 160,-20 0-128,20 0 96,0 20-128,0-20 128,0 0 0,0 0 0,0 0 0,-19 0 0,19 0 0,0-20-32,0 20 96,-20 0-64,20 0 0,-20 0 0,20-21 0,0 21 0,-20 0 0,20-20 64,0 0-128,0 20 96,-20-19-320,20-1 896,0 0-512,0 20 96,0-19-128,20 19-32,-20 0 33,0-20-33,0 20-97,0 20 33,0-20 129,20 19-33,-20 1-128,0-20 64,20 20-193,-20-1 386,20 1-418,-20-20 161,0 20 64,19-20 32,1 0-64,-20 0 96,20 0-32,-20 0-32,21 0 128,-21 0-128,20 0 0,-20-20 0,18 20 0,-18-20 33,20 1-450,-20-1 1058,21 0-737,-1 1 96,-20-1-161,20 20-319,-20-21-449,18 21-1121,-18 0-3299,0-20-7783</inkml:trace>
  <inkml:trace contextRef="#ctx0" brushRef="#br0" timeOffset="19180.664">14431 3747 9096,'0'-41'609,"0"22"3042,0-1-1665,20 20-609,-20 0-160,0-20-640,0 40-289,0-20 129,20 20-65,-20-1-128,0 1-32,0 21 1,0-2-97,0 0 32,0 1-64,0 1-64,-20-2-128,20-19 160,0-20 32,0 0 32,0 0 192,0 0-96,0-20-96,0 0-31,0 1 31,0-22-96,0 21 0,20-39 0,-20 20-193,40-22-223,-21 2-32,1 20 223,20-2 225,-20 2-96,-1 19 160,1 20 65,-20 0 95,20 0-160,-20 20 64,0 0 64,0-1-96,-20 22 32,0-21-64,1 19 0,-21 0-32,20-19 65,0 1-194,1-1-31,-21-20-352,40 0-161,0 0-320,0 0-704,0 0-2019,0 0-1857</inkml:trace>
  <inkml:trace contextRef="#ctx0" brushRef="#br0" timeOffset="19491.2108">14987 3369 11018,'20'-19'2146,"-20"-1"-1794,0 20 1250,0 0-673,-20 20 64,0-1 32,0 1-193,1 21-95,-1 18-64,-20 0 31,20 1-63,1-21-257,-1 20-159,20-18-97,-20-2-64,20-19 0,0 19-32,20-19-224,-20 0-321,0-20-159,20 21-321,-20-21-353,19 0-672,1 0-736,-20-21-1923,20 21-4579</inkml:trace>
  <inkml:trace contextRef="#ctx0" brushRef="#br0" timeOffset="19782.2265">15206 3528 9160,'20'-59'1057,"-2"59"2018,-18-20-1121,0 20-513,0 0-63,0 0-417,0 0-353,0 40-127,-18-21 127,-2 21-127,0 0-33,-1 0-64,1 19-31,2-20-257,-2 2 96,-1-2-160,21 0-128,0 1 96,0-19-320,0-1-1,21-20-287,-21 19-1,20-19-128,-2 0-384,2-19-864,-20-1-2243,21-1-7303</inkml:trace>
  <inkml:trace contextRef="#ctx0" brushRef="#br0" timeOffset="19956.0547">15165 3706 7943,'-38'0'4452,"18"-19"-2178,-1 19-160,21 0-768,0 0-514,0 0-575,0 19-97,21-19-96,-1 20 0,-2-20-673,23 21-864,-21-21-2178,0 20-5510</inkml:trace>
  <inkml:trace contextRef="#ctx0" brushRef="#br0" timeOffset="20143.5547">15344 3865 9961,'0'41'929,"0"-21"2658,0-1-1601,-19 1-448,-1 0-161,20-1-448,-20 1-449,0 1-192,20-21-288,-21 20 65,3-20-226,18 0-607,0 0-642,0 0-1120,0 0-2499</inkml:trace>
  <inkml:trace contextRef="#ctx0" brushRef="#br0" timeOffset="20361.3281">15603 3726 16367,'-21'21'96,"21"-1"1153,-20-1-128,2 1 129,-2 19-418,20 1-543,-21-19-225,21-1-449,21-1-415,-21-19-129,20 0-1057,-2 0-2242,23-19-4645</inkml:trace>
  <inkml:trace contextRef="#ctx0" brushRef="#br0" timeOffset="20476.5625">15682 3588 7302,'-20'-21'0,"20"21"-1377,0 0-3620</inkml:trace>
  <inkml:trace contextRef="#ctx0" brushRef="#br0" timeOffset="20744.1405">15900 3350 11466,'41'19'4773,"-23"1"-3812,-18 0 736,20 1-351,-20 18-33,0 0-64,0 20-320,-20 2-481,2 17-255,-3-17 31,-19-2-64,20-20-128,1 2-737,-1-21-704,20 19-897,-20-39-3300</inkml:trace>
  <inkml:trace contextRef="#ctx0" brushRef="#br0" timeOffset="22765.625">15443 5413 2402,'20'0'1441,"-20"0"673,0 0-160,0 0-481,0 0 65,20 0-449,-20-19 32,20 19-32,-20 0-192,21 0-96,-1 0-33,-2 0-31,2 0-128,1-20-129,19 20-96,-21 0 1,1 0-65,0 0-64,20 0-128,-21 0 65,1 0 95,0 0-160,20 0 64,-21 0 0,21 0-96,-20 0 65,19 0-33,2 0-32,-1 0 0,-1 0 96,1 0-96,-20 0 0,19 0 0,1 0 97,-20 0-97,-1 0 96,21 0 0,-20 0-128,19 0-256,-19 0 512,21 0-224,-21 0-96,18 0 96,-17 0 0,19 0-64,-1 0-32,-19 0 129,20 0-225,-20 0 128,19 0 0,-19 0 64,0 0-32,19 0 32,-19 0-96,0 0 0,1 0 32,-1 20-32,-2-20 96,3 0-96,-1 0 64,20 0-32,-21 0-32,1 0 32,0 0-32,0 0 0,0 0 64,-1 0-96,1-20 64,0 20 0,0 0 32,0 0-384,-20 0 608,19 0-256,1 0-64,0 0 64,-20 0 32,20 0-96,1 0 0,-21 0 64,20 0 0,-2 0 0,3 0-64,-21 0 32,20 0 32,0 0-64,-20 0 64,20 0 64,-20 0-192,19 0 160,-19 0-160,0 0 96,20 0 32,-20 0-32,0 0 0,0 0 0,0 0 32,0 0-64,0 0 96,0 0-64,0 0 64,0 0-64,0 0 64,20 0 129,-20 0-225,0 0 64,0 0-64,0 0 64,0 0-32,0 0-32,0 0 64,0 0 0,0 0 64,0 0-64,0 0 32,0 0 32,0 0-128,0 0 96,0 0-288,0 0 480,0 0-224,0 0 0,0 0-32,0 0 32,0 0 0,0 0 64,0 0-64,0 0 32,0 0-64,0 0 32,0 0-64,0 0 64,0 0 0,0 0-32,0 0-32,0 0 0,0 0 128,0 0 1,0 0-1,0 0 0,0 0-224,0 0 544,0 0-480,0 0 160,0 0-32,0 0-64,0 0-32,0 0-32,0 0-481,0 0-864,0 0-609,0 0-832,0 0-4614</inkml:trace>
  <inkml:trace contextRef="#ctx0" brushRef="#br0" timeOffset="23453.125">17289 5374 640,'-18'0'1441,"18"0"641,0 0-512,0 0-129,-20 0 289,20 0 192,0 0-353,0 0-159,0-20-97,0 20-64,0 0-256,0 0-128,0 0-385,0 0-63,0 0-65,20 0 64,-20 0-63,18 0-97,23 0-288,-21 0 544,0 0-384,19 0 33,-19 0-97,0 0 32,0 0-64,-1 0-32,1 0-353,-20 0-479,0 0-674,0 0-1024,0 0-2147,0 0-6884</inkml:trace>
  <inkml:trace contextRef="#ctx0" brushRef="#br0" timeOffset="23903.3202">17409 5255 8007,'-20'0'1377,"20"-20"1730,-19 20-1153,19 0-192,0 0-353,0 0-800,19 0-225,-19 0 257,20 20 95,0-20-159,20 0-225,-1 0-95,-19 0-33,20 21 0,-21-21-192,21 19 64,-19-19-96,-1 20 0,-20 0 0,18-20 96,-18 19-64,0-19 32,0 20 128,-18 0-95,-2-1 95,-1 3 0,1-22-64,-19 19 64,19 1 0,-20 0-63,20-20-1,-19 19-96,39-19-96,-20 20-449,0-20-672,0 20-897,20-20-2306,0 21-10634</inkml:trace>
  <inkml:trace contextRef="#ctx0" brushRef="#br0" timeOffset="25364.2578">14471 5354 1249,'-20'0'2466,"20"0"-448,0 0 192,0-19-128,0 19-352,0 0-193,0-20-160,0 20-127,0 0-161,0 0-481,0 0-255,0 0-193,20 0 96,-20 0 64,20 0-128,-20 0 1,20 20-129,-1-20 96,1 19-64,-20-19 0,20 20 96,0-20-160,-20 20 32,20-20 32,-20 19 0,0-19 1,0 22-1,0-3 0,0-19 0,-20 20 0,0 0-32,0-20 64,0 19-192,1 1 224,-1-20-128,0 20 32,0-20-32,0 0 0,20 0-96,0 21-320,0-21-481,0 0-801,0 0-1825,0 0-9193</inkml:trace>
  <inkml:trace contextRef="#ctx0" brushRef="#br0" timeOffset="27573.2422">8456 5354 416,'0'0'2594,"0"0"-608,0-19 641,0 19-898,0 0 161,0 0-224,0 0-353,0 0-224,0 0-416,20 0 95,-20-20-127,20 20-64,0 20-129,-20-20-32,19 19-127,-19-19-289,20 20 480,0 0-384,-20-1 0,0 3-96,20-22 32,-20 19 32,0 1-32,0-20 64,0 20 1,-20-1-33,20-19 32,-20 20 96,0 0-512,1-20 608,-1 21-224,-20-2-96,19 1 128,21-20-128,-18 20 32,18-20-352,0 0-930,0 0-1793,0 0-8359</inkml:trace>
  <inkml:trace contextRef="#ctx0" brushRef="#br0" timeOffset="64941.4062">9369 5394 512,'0'0'1249,"0"0"961,0 0-576,0 0-481,0 0 288,0 0-256,0 0-160,0 0 0,20 0 192,-20 0-63,0 0-33,20 0-225,-20 0-95,20 0-128,-20 0-97,19 0-95,1 0-97,0-20 1,0 20-129,0 0 32,1 0-128,-21 0 64,18 0-63,2 0-1,0 0-32,1 0-32,-21 20 0,20-20 0,-2 0-96,3 0 64,-1 0-32,0 0 64,0 0-96,-1 0 64,1 0 0,0 0 33,0 0-1,0 0-32,-20 0 32,19 0 0,1 0-32,0 0-32,-20 0 0,20 0 0,-20 0-32,20 0 32,-20 0 32,19 0-32,1 0-32,-20 0 0,20 0 96,1 0-96,-1 0-32,-20 0 0,18 0 96,2 0-64,1 0 32,-1 0-32,-20 0 64,20 0 0,-2 0 0,3 0 1,-1 0 31,0 0-96,-20 0 32,20 0 0,-1 0 0,1 0 0,0 0 32,0 0-64,0 0-32,0 0 128,-1 0-96,-19 0 0,20 0 32,0 0-32,-20 0 64,21 0 32,-21 0-192,20 0 128,-20 0 0,0 0-32,0 0 128,0-20 32,0 20 0,0 0-160,-20 0 97,-1 0-97,1 0 32,0-20-32,1 20 0,-1 0 64,0-19-96,0 19 32,0 0-32,20-20 128,0 20 0,-20-20 64,20 20-32,0-19-96,0 19 32,0 0-128,0 0 32,20 0 96,-20 0-160,20 0 96,0 0-32,0 0 32,0 19 32,-1-19-32,1 20-32,0-20 32,-20 20 64,21-1-128,-21-19 128,0 20-64,0 0 0,0-20 96,0 19-32,-21 3 64,1-3-128,0-19 96,1 20 0,-1-20 1,0 20-1,0-20-128,0 19 96,0-19-513,20 20-1152,-19-20-1154,19 0-6438</inkml:trace>
  <inkml:trace contextRef="#ctx0" brushRef="#br0" timeOffset="65958.0077">10778 5276 3683,'0'-21'352,"0"1"1794,0 0-160,20 20-224,-20-19 384,0 19-192,20-20-417,-20 20-288,0 0-63,0 0-290,0 0-63,0 20-96,0-1-129,0 1-127,0 0-97,-20 20 1,20 0-97,-20-1-96,1-19 32,-1 21-96,20-2-96,-20-19 0,20-1 65,-20 1-65,20 0-193,0-20-319,0 21-257,0-21-128,0 0-320,0-21-576,20 21-1602,0-40-5702</inkml:trace>
  <inkml:trace contextRef="#ctx0" brushRef="#br0" timeOffset="66240.2344">10798 5156 10281,'0'0'1281,"0"-19"2211,20 19-1667,-20 0-479,20 0-65,-20 0-416,21 0-321,17 0-416,3 0 449,-21 0-289,19 0-160,1 0-64,-1-20-64,-19 20-160,0 0-384,0 0-385,-20 0-352,0 0-577,0 20-640,-20-20-2083,0 19-2818</inkml:trace>
  <inkml:trace contextRef="#ctx0" brushRef="#br0" timeOffset="66458.0077">10778 5295 5925,'-19'40'2915,"-1"-40"-833,20 0 1025,20 0-1089,-20 0 64,19 0-705,21 0-608,1-20-289,-23 20-63,22-20-161,1 20 32,-23-19-256,23 19 0,-21 0 0,-20 0-128,20 0-352,-20 0-417,0 0-416,0 19-673,-20-19-1313,20 20-3107</inkml:trace>
  <inkml:trace contextRef="#ctx0" brushRef="#br0" timeOffset="66653.3203">10640 5553 13388,'20'0'1377,"-1"0"1090,21 0-545,0-20-929,-1 20 32,1-20-257,-1 20-479,22-19-386,-23 19 354,3 0-546,-1 0-832,-21 0-1249,1 0-3844</inkml:trace>
  <inkml:trace contextRef="#ctx0" brushRef="#br0" timeOffset="67166.9921">11057 5613 8456,'19'0'832,"-38"0"2339,19 20-1313,0-1-481,-20 1-95,20 19-354,-20-18-223,20 19-128,0-21-161,-20 1-160,20 0 1,0-1-225,0-19 0,20 20-96,-20-20-353,0 0-544,0 0-320,0 0-833,0-20-1473,20 20-3300</inkml:trace>
  <inkml:trace contextRef="#ctx0" brushRef="#br0" timeOffset="67450.1953">11057 5633 7302,'19'-20'449,"-19"0"2818,20 1-1313,0-2-417,0 1-127,0 20-450,-1 0-319,1 0-64,0 0-33,0 0-95,-20 20-129,0 1-32,0-2-32,0 1 129,-20 0-33,0-1-32,0 1-63,-19-20-129,19 20-64,0-20-96,0 0 160,1-20-416,19 20-321,0 0-416,19 0-673,-19-20-1825,20 20-6086</inkml:trace>
  <inkml:trace contextRef="#ctx0" brushRef="#br0" timeOffset="67906.25">11294 5613 4772,'0'-20'3555,"0"20"-672,0 0-288,0 0-1058,0 20-288,0 0-416,0-1-160,-18 1-161,18 19 97,0-18-161,-21 19-160,21-21-192,-20 1-31,20 0-1,0-1-96,0-19 96,0 0-481,20 0-351,-20 0-642,0 0-1056,0-19-2819</inkml:trace>
  <inkml:trace contextRef="#ctx0" brushRef="#br0" timeOffset="68296.875">11276 5593 6982,'38'-40'2402,"-38"20"289,21 0-33,19 20-1152,-22-19-33,3 19-448,-21 19-416,20-19-225,0 20-31,-20 0-1,0 1-96,0-2-192,-20 1 64,0 0-96,-1-20-160,3 19-96,-2 1-96,0-20 127,-1 0 97,1 20 32,2-20 96,18 0-96,0 0 128,0 0 97,18 0 95,-18 0-32,20 19 32,1-19-128,-1 21 32,0-21 1,-2 20-161,3-20 64,-21 20-64,20-20-257,-20 0-479,20 19-545,-20-19-1250,0 0-2914</inkml:trace>
  <inkml:trace contextRef="#ctx0" brushRef="#br0" timeOffset="68633.789">11632 5553 9673,'0'21'672,"0"-21"1763,-20 19-385,20 1-449,0 19 33,-20-19-545,1 19-449,19 2-255,-20-2-161,20-19-64,0 0-32,0-20-128,0 19 0,0-19-320,0 0-417,0 0-512,0-19-417,0 19-640,20 0-1377,-20-20-1762</inkml:trace>
  <inkml:trace contextRef="#ctx0" brushRef="#br0" timeOffset="68890.625">11612 5633 6213,'20'-40'1666,"-20"21"2049,20-2-1472,-20 21-482,21 0-319,-3 0-353,-18 0-353,20 0-159,0 21-33,-20-2-159,0 1 31,21 0-128,-21-1-95,-21 1 63,21 0 64,-20-1-32,0-19-63,-19 21-161,19-21 0,-20 0-32,21-21-64,-1 21-128,0 0-289,20-19-159,0 19-674,0 0-992,20-20-2819</inkml:trace>
  <inkml:trace contextRef="#ctx0" brushRef="#br0" timeOffset="69462.8905">12069 5076 7302,'21'-19'1186,"-21"19"2913,0 0-1472,0 0-577,0 0-801,-21 19-128,1 1-224,20 21-64,-40-2 64,20 0-1,1 22 33,-21-2-32,20 0-192,-19 21-161,19-1-127,0-19-321,20-1-64,0-20 0,0 2 32,20-2-32,0-19-96,-1 0-192,21-1-609,-20-19-865,0 0-992,-20 0-3076</inkml:trace>
  <inkml:trace contextRef="#ctx0" brushRef="#br0" timeOffset="71958.9844">12148 5276 1345,'21'-21'3075,"-21"21"-353,0-20 193,0 20-705,0-20-128,0 20-512,0 0-353,0 0-96,20 20-128,-20 0-321,0 20 97,0-20-192,-20 19-33,20 1-224,0 1-191,-21-2-33,21 0-64,-20-19-160,20 0-129,0 1-95,0-21-321,20 0-320,-20 0-288,21-21-448,-21 1-1058,20-19-1889</inkml:trace>
  <inkml:trace contextRef="#ctx0" brushRef="#br0" timeOffset="72185.5468">12367 5215 8680,'0'0'1345,"0"0"2146,-20 0-1473,0 20-512,0 0-97,1 1-320,-21 18-416,20-19 63,20 19-31,-21-19-160,21-1-161,21 3-352,-1-3 480,0-19-383,19 0-65,1 20-353,-20-20-608,19 0-256,-19 20-929,0-20-1217,0 0-3139</inkml:trace>
  <inkml:trace contextRef="#ctx0" brushRef="#br0" timeOffset="72378.9061">12486 5574 8616,'19'19'2754,"-19"-19"738,0 20-1539,0 0-255,-19-1-449,-1 1-544,0 0-257,0-1-191,0-19-161,1 21-128,-1-21-321,20 0-576,0 0-960,0 0-2371,0-21-6727</inkml:trace>
  <inkml:trace contextRef="#ctx0" brushRef="#br0" timeOffset="72719.7264">12724 5235 12908,'20'-20'640,"-20"20"2820,0 0-1891,0 0-576,0 0 128,20 20-128,-20 0-256,20 20-161,-20 0 129,19-1-481,-19 0 0,0 2-96,20-1-224,-20-21-608,20 21-65,-20-40 128,0 21-95,20-21-321,-20 0-417,20-21-512,-20 21-1249,19-20-2979</inkml:trace>
  <inkml:trace contextRef="#ctx0" brushRef="#br0" timeOffset="72937.5">13041 5215 12139,'-20'-19'1057,"2"38"1569,-23 1-832,21 0-481,-39 20 33,19 0-161,0 19-224,-19-18-353,18-2-351,3 0-161,18 1-64,-1-19-64,21-2-353,0-19-383,0 0-578,0 0-608,21 0-1249,-1-19-3491</inkml:trace>
  <inkml:trace contextRef="#ctx0" brushRef="#br0" timeOffset="73205.0781">13220 4978 14221,'60'0'1762,"-60"0"-481,20 20 577,-20-1-193,0 21-255,-20 20-225,20-1-513,-40 0-351,20 21 31,-19-21-32,-21 21-96,21-21-224,-2-19-160,3 0-865,18-20-768,-1 0-1090,1-20-1890</inkml:trace>
  <inkml:trace contextRef="#ctx0" brushRef="#br0" timeOffset="77196.289">10679 4700 4003,'0'0'673,"0"0"1857,0 0-544,0 0-641,-19 0 1,19 0-225,0 0-320,0 19-257,-20 1 33,20 0 31,0-1-31,-20 1-65,20 1-95,0-1-33,0 19-96,-20-19-64,20-1 161,0 1-321,0 0 64,-20 21-32,20-22-32,0 1 96,0 19 129,-19-19-161,19 1 0,0 18-96,0-19 64,0 0-96,0-1 64,0 1-32,0 0 64,0 20-64,0-20-32,-20 0 64,20-1-64,0 1 0,0 0 32,0-1 0,0 3-32,0-3-32,0 1 96,0-20-32,0 20-64,0-1 32,0 1 0,0 0 32,0 1 0,0-2-32,0 1-64,-20 0 96,20-20 96,0 19-192,0 1 64,0 0-32,0-1 64,0 2 0,0-21-64,0 20 129,0 0-194,0-1 97,0 1 64,-21-20-128,21 20 64,0-1 32,0 1-64,-20-20 96,20 21-64,0-1 33,0-1-66,-18-19 98,18 20-162,0 0 65,-20-1 129,20 1-130,0-20 33,0 21 0,-21-21 0,21 20-64,0-20 128,0 0-64,0 20 0,0-20 0,0 0 33,0 0-66,0 19-31,0-19-128,0 0 513,0 0-257,0 0-64,0 0 64,21 0 64,-1 0 0,-20 0 64,18 0-32,23-19-64,-21 19 129,0 0-290,-1 0 194,21 0-1,-20 0-32,0 0 0,19 0 128,-19 0-96,0 0 193,19 0-97,-19 0 0,0 0 64,21 0-32,-3 0 1,3 0 63,-21 0-160,19 0-32,1 0-64,19 0-32,-19 0 0,-1 0 32,1 0-96,0 0 129,-19 0-65,17 0-32,3 0 128,-21 0-32,19-20 0,1 20 0,-20 0 0,19 0 0,1 0 64,-1 0-160,-19 0 128,20 0-128,-1 0 32,-19 0 33,21 0 31,-21 0-32,18 0-32,-17 0 0,19 0 32,-21 20-32,21-20 0,0 0 0,-21 0-32,21 0 32,0 0 32,-1 0-64,-19 0 0,21 0-32,-21 19 160,19-19-128,-19 0 32,20 0 32,-21 0 0,21 0-32,-20 0-256,0 0 448,19 0-160,-19 0-32,0 0-32,19 0 64,-19 0-128,0 0 128,21 0-64,-23 0 32,2 0-64,21 0 64,-21 0 32,-2 0-31,3 0-98,-1 0 162,20 0-97,-21 0 32,21 0 0,-20 0-32,0 0 0,19 0 32,-19 0-64,0 0 96,21-19-32,-23 19-96,2 0 96,1 0 0,-1 0-32,0 0 0,-1 0 0,1 0 0,0 0 96,0 19-192,0-19 128,-1 0-64,1 0 64,0 0 0,0 0-64,0 0 64,-1 0-64,-19 0 96,20 0-160,0 0 160,0 0-64,-20 0 0,21 0 32,-3 0 0,-18 0-128,20 0 128,-20 0-64,21 0 64,-21 0-32,20 0-64,-20 0 128,20 0-128,-20 0 64,18 0 32,-18 0-64,21 0 32,-21 0 0,0 0-64,20 0 96,-20 0-32,0 0 0,0 0 64,0 0-32,20 0-128,-20 0 128,0-19-32,0 19 0,0 0 0,20 0 0,-20 0 0,0-20 0,0 20 0,0-20 32,0 20-64,19-21 160,-19 1-256,0 20 192,0-19-96,0 19 96,0-20-96,0 0 0,0 20 96,20-19-96,-20-1 64,0-1-64,0 21 64,0-20-32,0 1 0,0-1 0,0 20-64,20-20 128,-20 1-96,0-1 96,0 0-64,0-1-32,0 2 32,0-1 0,20 0 0,-20 1-32,0-1 64,0 0-96,20 1 128,-20-2-96,0 1 64,0 0-64,19 1 64,-19-1-96,0 0 128,0 1-64,0 19 0,0-22-64,20 3 128,-20-1-64,0 0 0,0 1 0,0-1-64,0 0 128,0 1-32,20-2-32,-20 21-32,0-20 64,0 0-64,0 1 96,0-1-64,0 20 32,0-20-64,-20 1 32,20-1 32,0 20-64,0-21 128,0 1-160,0 20 32,0-19 64,0-1-160,0 20 192,0-20-32,0 1 0,0-1-64,0 20 32,0-21 32,0 21-64,0-20 0,0 0 96,0 20-448,0-19 768,0 19-448,0-20 544,0 0-544,0 20 128,-20-19-96,20 19-96,0-20 224,0-1-64,0 21-128,0-20 192,0 20-96,0 0 0,0-19-32,0 19 64,0-20-32,0 20-32,0 0-32,0 0-32,0-20 160,0 20-96,0 0 0,0 0 32,0-19 32,0 19-64,0 0 32,0-20-64,0 20 224,0 0-192,0-20-32,0 20 64,0 0 0,0-21 32,0 21-32,20 0 32,-20 0 0,0 0-32,0-19 64,-20 19-192,20 0 128,0 0-96,-19 0-32,-1 0 192,0 0-160,0 0 32,-19 0 32,19 0-96,-20 0 96,19 0-64,-17 0 63,-3 0-31,21 0 32,-19 0-32,19 0 96,-20 19-64,21-19 0,-21 0 32,0 0-32,1 0 32,-1 0 0,1 0-64,-1 0 0,-1 0 64,3 0-192,-23 21 128,22-21-64,-1 0 32,0 0 64,21 0 0,-21 0-64,-1 0-1,3 0 65,18 0 32,-21 0-96,-18 20 0,19-20 64,1 0-32,-21 0 64,21 0-96,-1 0 0,1 20 96,-1-20 0,-1 0-64,3 0 64,-3 0-32,3 0 32,-3 0 0,1 0-64,20 0 128,-19 0-160,-1 0 96,1 0 32,-1 0-64,19 0 32,-17 0 0,-3 0 0,1 0 96,1 0-192,19 0 0,-20 0 224,21 0-160,-1 0 96,0 0-96,-20 0 0,21 0 96,-1 0-32,0 0-96,0 0 64,-19 0 32,19 0-96,0 0 96,-1 0 0,1 0-96,2 0-64,-3 0 160,1 0 96,0 0-160,0 0 32,0 0 0,1 0-64,-1 0 128,20 0-64,-20 0 0,0 19-128,0-19 256,1 0-224,19 0 64,-20 0 64,0 0-64,20 0 160,-20 0-256,20 0 160,-21 0-64,3 0 224,18 0-320,-20 0 192,20 0-64,-21 0-64,1 0 128,20 0-64,-20 0-64,2 0 128,-3 0-160,21 0 192,-20 0-160,0 0 64,0-19 64,20 19-64,-19 0 32,-1 0 0,0 0 64,0 0-160,20 0 192,-20 0-64,1 0-64,-1 0 0,0 0 0,20 0-96,-20 19 0,20-19-1025,0 0-1794,20 0-7431,-20-19 353</inkml:trace>
  <inkml:trace contextRef="#ctx0" brushRef="#br0" timeOffset="81546.875">774 5076 11370,'0'0'160,"-21"0"2018,21-19-544,21 19-737,-21 0 320,0 19-160,0 1-384,0 1-97,0 18-31,0 1-97,0-1-96,0 2-127,-21-2-193,21 0 96,-20 1 32,0 1 32,2-22-320,-3 21-256,21-21-65,0-19-544,0 20 225,0-20-738,0 0-736,0-20-2434</inkml:trace>
  <inkml:trace contextRef="#ctx0" brushRef="#br0" timeOffset="81814.453">695 5076 10185,'0'0'2627,"0"0"-1731,18-19 1058,2 19-384,0 0-193,1-20-64,17 20-864,-17 0-1,19-20-704,-20 20 608,19-19-192,1 19-192,0-20-96,-1 20-416,-19 0-385,0 0-544,-20 0-609,21 0-1570,-21 0-5380</inkml:trace>
  <inkml:trace contextRef="#ctx0" brushRef="#br0" timeOffset="82032.2264">713 5255 13708,'-18'21'-192,"18"-2"1506,0-19 447,0 0-287,18 0-129,22-19-640,-19 19-449,17-21-160,3 1-32,-1 0-32,-1 20-96,1-19-160,0 19-545,-21 0-608,1 0-673,0 0-1442,-20 19-4964</inkml:trace>
  <inkml:trace contextRef="#ctx0" brushRef="#br0" timeOffset="82212.8905">695 5513 13708,'-41'40'33,"41"-40"1888,20 0-479,1 0-577,-3 0-225,2-20-352,21 0-127,-3 1-193,3-1-545,-1 0-768,-1 20-1122,1-19-2561</inkml:trace>
  <inkml:trace contextRef="#ctx0" brushRef="#br0" timeOffset="93560.5468">1329 4580 6566,'0'0'96,"0"-19"2178,0 19-384,-19 0-417,19 0 97,-20 19-417,0-19-32,0 40 32,-1-21 64,-17 42-128,18-22-32,-1 41-192,-17-21-160,17 20-417,1-19-160,0 19 0,20-19-96,0-1 0,0 2-128,0-22-448,0 20-385,20-39-641,0 21-1313,19-22-4003</inkml:trace>
  <inkml:trace contextRef="#ctx0" brushRef="#br0" timeOffset="94198.2421">1310 4917 8359,'19'-19'1057,"1"-1"1666,0 20-1314,-20 0-127,0 0 319,0 0-576,0 20-288,0-1 96,0 21-161,0 1-127,-20-22-289,0 21-32,20-1-160,-19 2 0,-1-2-160,20-19-224,-20 19-257,20-39-384,0 20-736,-20-20 31,20 0-384,20 0-2146</inkml:trace>
  <inkml:trace contextRef="#ctx0" brushRef="#br0" timeOffset="94452.1484">1667 4878 11787,'40'-20'512,"-40"20"1634,-20 0-1057,0 20-32,-1 0 481,-17-1-706,18 21-191,-21-19 256,-18 18-128,19 1-289,1-21-352,39 22-160,-20-21 64,20-1-64,0 1 128,0-20-96,20 20-320,-1-1-417,21-19-256,-20 20-512,0-20-961,-1 20-2307</inkml:trace>
  <inkml:trace contextRef="#ctx0" brushRef="#br0" timeOffset="94654.2968">1806 5255 11274,'0'40'288,"0"-20"2403,0 0-321,0 19-576,-20-19-289,0 21-384,0-22-736,1 21-161,-1-21-192,20 1-576,-20 0-866,0 1-2081,-1-21-12332</inkml:trace>
  <inkml:trace contextRef="#ctx0" brushRef="#br0" timeOffset="95487.3047">2282 4700 4548,'-20'-20'6854,"20"0"-5348,20 20 1088,-20 0-768,0 0-1153,0 20-257,-20 19 193,0-19-65,1 39 33,-1-18 31,0 18-223,0 0-257,0 1-160,1-20 96,19 20-32,-20-21 0,20-19-32,0 19 0,0-19-96,20 0-385,-1 1-480,1-2-416,0-19-641,-20 0-1729,20 0-4293</inkml:trace>
  <inkml:trace contextRef="#ctx0" brushRef="#br0" timeOffset="95964.8436">2501 4819 64,'0'-21'4324,"0"21"-2242,0-20 576,0 20-512,0 0-224,0 0-288,0 0-834,0 0-319,0 20 127,0 1 193,0 18 0,-20 1-161,-1-21-95,1 21-193,2 20-95,-23-20-354,21-1 418,0 2-353,20-22 0,0 21-64,20-21-129,0-19-127,0 20-96,-20-20-129,21 0-128,-3 0-480,2-20-576,21 1-2435,-21-1-6214</inkml:trace>
  <inkml:trace contextRef="#ctx0" brushRef="#br0" timeOffset="96174.8047">2302 5017 12587,'-40'0'321,"40"0"1569,0 0-1346,20 0-352,20 0 321,-21 0-289,1 0-160,-20 0-64,40 0-352,-19 20-673,17-20-1666,3 20-1985</inkml:trace>
  <inkml:trace contextRef="#ctx0" brushRef="#br0" timeOffset="96428.7108">2600 5176 2914,'20'20'3171,"-20"-20"-544,0 19 255,0 1-511,0-20-514,0 20-511,0 1-578,0-2-191,-20 1-64,0 0-225,20-1-160,-20-19-32,-1 20-160,21-20-384,-18 0-545,18 0-897,0 0-2178,0 0-6630</inkml:trace>
  <inkml:trace contextRef="#ctx0" brushRef="#br0" timeOffset="96689.453">2798 4998 4195,'0'0'8553,"0"0"-7080,0 19-480,0-19 320,-20 20-192,20 19-64,0-19-704,0 1-257,0 18-64,0-19-609,0 0-1409,20-1-2466,21-19-7335</inkml:trace>
  <inkml:trace contextRef="#ctx0" brushRef="#br0" timeOffset="96842.7734">2877 4917 13612,'-20'0'64,"2"-19"897,-2 19-672,20 0-257,0 0-449,0 0-1569,20 0-2498</inkml:trace>
  <inkml:trace contextRef="#ctx0" brushRef="#br0" timeOffset="97138.6719">2977 4600 11723,'20'0'448,"-20"0"673,0 20 833,0 20-32,0-20-161,20 19-479,-20 20-706,0 2-288,20-2-127,-20-20-33,0 2-256,-20-2 224,20 1-96,-20-1-481,0-18-287,20 18-610,-21-19-992,21 0-2563</inkml:trace>
  <inkml:trace contextRef="#ctx0" brushRef="#br0" timeOffset="97363.2811">3195 5315 9929,'-20'39'4196,"0"-19"-3299,1 0 608,-1 21 129,0-22-834,-20 1-479,21 0-257,-1-1-609,-20 1-1248,19-20-4261</inkml:trace>
  <inkml:trace contextRef="#ctx0" brushRef="#br0" timeOffset="99934.5703">3572 4878 640,'0'0'1121,"0"-20"897,-19 20 32,19 0 192,0 0 96,0 0-704,0 0-65,0 0-768,0 0 224,19 20 32,-19-20-288,20 20 256,-20 19-353,20-19-63,0 21-225,1-22-159,-3 21-33,2-21-96,1 22-96,-1-21 64,0-1-224,-2-19-193,-18 20-255,21-20-673,-21 20-865,20-20-1346,-20 0-1953</inkml:trace>
  <inkml:trace contextRef="#ctx0" brushRef="#br0" timeOffset="100188.4764">3930 4858 10025,'-20'0'1826,"0"0"-993,0 20 992,-19 0-479,19-1 159,-21 21-352,-17 1-288,17-2-353,2 0 1,-21 2-1,41-21-384,-21-1-64,40 1-96,-20-20-224,20 0-897,0 0-801,0 0-224,20 0-2402</inkml:trace>
  <inkml:trace contextRef="#ctx0" brushRef="#br0" timeOffset="100586.9139">4049 4481 2818,'39'0'9641,"-19"0"-9320,-20 21 1953,21 18-192,-1 0-128,-20 20-449,0 21-576,0 20-481,-20 18-191,-21 2-129,2-21-160,-1 0 128,20-19 0,-19-21 96,19-18-192,0-22-480,0 1-225,20 0-833,-20-20-1184,20 0-4613</inkml:trace>
  <inkml:trace contextRef="#ctx0" brushRef="#br0" timeOffset="101542.9686">4347 4937 7142,'0'0'2371,"0"0"511,0 0-63,0 0-769,0 0-449,0-20-480,0 20-416,0 0-321,0 0-95,20 0-1,-20 20 32,0-20-31,0 0-129,0 0 0,0 0-32,0 20 64,0-20-96,0 0-32,0 0-32,0 0-32,0 0 0,0 0 64,0 0 0,0 0-96,0 0 129,0 0-129,0 0-65,0 0-63,0 21 256,0-21 0,0 20 97,0-20-97,0 19 0,0-19 96,0 0 64,0 0 193,0 0 448,-20 0-129,20 0-319,0-19-33,0 19-96,0-20-127,-20 20-65,20 0-32,0 0-64,0 0-64,0 0-545,0 0-896,0 0-545,0 0-192,0 20-833,0-1-3523</inkml:trace>
  <inkml:trace contextRef="#ctx0" brushRef="#br0" timeOffset="102456.0547">4287 5315 9288,'0'-20'1442,"0"20"1216,0 0-159,0-19-706,0 19-576,0 0-128,0 0-608,0 0-97,0 0-63,0 0 31,20 0-128,-20 0-96,0 19 128,0-19-159,0 0 31,0 20-64,0-20 96,0 0-32,0 0 64,0 0 0,0 0 1,0 0-129,0 0-128,0-20 96,0 20-32,0 0 64,0 0-64,0 0-64,0 20 224,0-20 96,0 20-128,0-1 0,0-19-32,0 0 0,0 0 97,0 0 31,0 0 64,0 0 96,0 0-95,0 0-129,0 0-128,0-19-32,0 19-64,0 0 64,0 0-32,0 0 0,0 0-128,0 0 96,0 19 128,0-19 0,0 20-32,0-20-32,0 0 0,0 20 0,0-20 64,0 0 32,0 0 32,0-20-96,0 20-64,0-20-128,0 20-64,0-19 31,20 19-95,-20-20 160,0 0-32,20 20 192,-20 0-224,0 0 64,0 20 192,0-20 224,0 20-64,-20-1-32,20-19-64,0 20 33,0-20-65,0 0-32,0 0 64,0 0 0,0 0 32,0 0-448,0 0 96,0 0 192,0-20-257,0 20 129,0-19-256,0 19 576,0-20-288,20 20 96,-20 0 32,0 0 128,0 0 0,0 20-128,0-20 65,0 0-97,0 19-737,0-19-1217,0 20-1505,0-20-8457</inkml:trace>
  <inkml:trace contextRef="#ctx0" brushRef="#br0" timeOffset="105637.6953">2898 5117 32,'20'0'288,"-20"0"-192,0 0-32,0 0-32,0 0 192,0 0 257,0 0-225,20 0-64,-20 0 224,0 0-191,0 20-33,0-20 128,0 0 33,0 0-65,0 0 32,0 0 96,0 0-351,0 0 127,0 0-256,0 0 160,0 0-96,0 0 0,0 0 96,0 0-96,0 0-64,0 0 128,0 0 64,0 0 128,0 0-320,0 0-32,0 0 128,0 0-32,0 0-32,0 0 64,0 19-64,0-19 96,0 0 0,0 0 0,0 0 128,0 0-384,0 0 224,0 0 0,0 0 0,0 0 96,0 0-128,0 0 32,0 0 1,0 0-33,0 0 128,0 0 256,0 0 64,0 0-95,0 0 63,0 0-128,18 0-31,-18 0 31,0 0-160,0 0-64,0 0 64,0 0-192,0 0 128,0 0 128,-18 0 33,18 0 127,0 0-160,0 0 96,0 0-191,0 0-65,0 0-64,0 0 64,0 0 32,18 0-96,-18 0 64,0 0-32,0 0 0,0 0 0,-18 0 0,18 0 0,0 0 32,0 0-32,0 0-32,0 0 32,0 20 32,0-20-32,0 0-32,0 0 0,0 0 0,18 0 32,-18 0 32,0 0-32,0 0 0,0 0-32,0 0 96,0 0-64,0 0 0,0 0 0,0 0 64,0 0-32,0 0 32,0 0-32,-18 0-32,18 0 0,0 0 32,0 0 0,18 0 64,-18 0 64,0 0 0,0 0 0,0 0-31,0 0-1,0 20 0,0-20 0,0 0 0,-18 0-96,18 0 0,18 0 0,-18 0-32,0 0 64,0 0-96,0 0 32,0 0 32,-18 0-32,18 0 32,0 0 0,18 0 32,-18 0 128,0 0-95,0 0-65,0 0 32,0 0 64,0 0-32,-18 0-64,18 0 0,0 0-64,0 19 64,0-19-32,0 0 32,0 0-32,0 0 160,0 0 32,0 0-32,0 0-63,0 0-1,0 0-32,0 0-64,0 0 64,0 0-64,0 0 0,18 0 0,-18 0 0,0 0 32,-18 0 0,18 0 0,0 0-32,0 0 0,0 20 0,0-20 64,0 0 0,0 0-32,0 0 0,0 0 32,0 0-32,0 0-32,0 0 32,0 0 0,0 0 0,-20 0 64,20 0-32,0 0 0,0 0 32,0 0-63,0 20-1,0-20-32,0 0 32,0 0-32,0 0 0,20 0 0,-20 0 0,0 0 0,0 0 32,0 0-32,-20 0 0,20 0 32,0 0 0,0 0-32,0 21 32,-20-21-64,20 0 32,0 0 0,0 0 32,0 0-64,0 0 32,0 0 0,0 0 0,0 0 0,0 0 0,0 0 0,0 0 0,0 19 0,-21-19 0,21 0 0,0 0 0,0 0 0,0 0 0,0 0 0,0 0 32,0 0-64,0 0 32,21 0 32,-21 0-64,0 0 64,-21 0-32,21 0 0,0 0 32,0 0-32,0 20-32,0-20 0,0 0 32,0 0 0,0 0 0,0 0 0,0 0 32,0 0-64,0 0 64,0 0-32,0 0 0,0 0 0,0 0-32,0 0 32,0 0 0,0 0 0,0 0-32,0 0-32,0 0 0,0 0-33,0 0-63,0 0-128,0 0 64,0 0-609,0 0-1537,0 0-2883</inkml:trace>
  <inkml:trace contextRef="#ctx0" brushRef="#br1" timeOffset="111874.0234">237 5850 1505,'0'0'1633,"0"0"-415,0 20 351,0-20 289,0 0-705,0 0-256,0 0 352,0 0-64,0 0-256,20 0-160,-20 0-65,21 0-31,17 0-193,-18 0-31,1 0-65,19 0 33,-1 0-33,-19 0-96,20-20 1,-1 20-97,1 0 32,-1 0-32,1 0 0,1 0 1,-3 0-386,3 0 642,-3 0-417,-17 0 96,19 0-64,19 0 32,-19 0 32,0 0 0,-1-19 97,1 19-1,19 0-96,2 0 128,-2-20-224,0 20 96,21-20-32,-21 20 32,0 0-31,22 0 159,-2-19-160,-20 19 96,1 0 0,19-20-160,0 20 192,-18 0-448,-2-20 641,-19 20-353,-1 0-32,21 0-64,-1 0 256,20 0-128,-18 0-32,-2 0 32,-19 0 0,-1 0 32,21 0-96,-21 0 97,1-21 63,19 21-96,-19 0 32,19 0-32,-18-19 0,17 19-96,-17 0-32,18 0 64,-19 0-32,19 0 32,-19 0 32,19 0-64,-19 0 160,19 0-128,-18 0-64,-1 0 32,-1 0 32,-19 0 32,20 0 33,-1 0-33,-19 0 192,0 0-32,21 0-32,-3 0 32,-17 0-63,19 0 31,-22 0 32,23 0 32,-21 0-96,19 0-96,-19 0 1,0-20-33,0 20-32,0 0 64,-1 0-32,1 0-128,-20 0-513,20 0-1057,-20 0-1152,-20 0-3300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3:32:46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 10655 2562,'0'0'961,"0"0"1249,0 0-544,-21 0-193,21 0-128,0 0-480,-18 0-417,18 0 577,18 0 225,-18 0-193,21 20-97,-1-20-127,0 0-64,0 0 32,-1 20-193,21-20 1,0 0 32,-1 0-193,22 0-96,-3 0-63,1-20 159,22 20-128,-22 0 65,1 0-193,-1 0-64,20 20 64,0-20-96,2 0-32,18 0-32,0 0 32,-19 0-32,19-20-32,-20 20-32,-19-20 0,-1 1-224,-18-2-160,-3 21-321,3-20-416,-21 20-417,-20 0-415,0 0-610,0 0-864,-20 20-5606</inkml:trace>
  <inkml:trace contextRef="#ctx0" brushRef="#br0" timeOffset="470.7032">733 10834 8616,'-38'0'160,"38"20"1185,-21-20 417,21-20-609,0 20-64,0 0-128,21 0 0,-3 0 128,2-20 0,0 20 0,21 0-224,18-19-129,1 19-95,-1 0-257,20 0-160,0 0 129,20 0-161,1-20-96,-1 20 0,20 0-128,-20 20 224,-18-20-256,18 0 64,-40 19 64,20-19-128,-18 20 96,-2-20-128,-19 0-96,-21 0-96,1 0-289,-20 0-320,20 0-512,-20 0-833,0-20-1153,0 1-2018</inkml:trace>
  <inkml:trace contextRef="#ctx0" brushRef="#br0" timeOffset="963.8672">1865 10417 9577,'-20'-40'96,"1"40"1954,-1-19 128,0 19-545,20 0-544,0-20-768,0 20-65,0 0 513,0 20-97,20-20-159,0 19-129,19-19 64,22 20-159,-3 0-129,22-1-128,-20 1 64,-1 1 32,0-1 64,1-1-192,-1 21 0,-39-21 64,0 1 129,1 21-1,-21-22 160,-21 21 64,1-1-31,-20-19 31,-19 21-128,0-22 1,-1 1 127,-19 19-32,20-19 33,-2 0 31,23 1-95,17-2-1,1 1-256,-20-20-64,21 20 96,-21-20-96,20 19-448,0-19-705,1 0-897,19 0-897,0 0-4164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2320" units="cm"/>
        </inkml:traceFormat>
        <inkml:channelProperties>
          <inkml:channelProperty channel="X" name="resolution" value="28.34995" units="1/cm"/>
          <inkml:channelProperty channel="Y" name="resolution" value="41.13475" units="1/cm"/>
        </inkml:channelProperties>
      </inkml:inkSource>
      <inkml:timestamp xml:id="ts0" timeString="2012-02-26T02:53:14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22388 11940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3:34:20.6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3493 11350 2146,'0'0'1857,"0"0"-223,0 0 1505,0 0-993,20-20-481,-20 20-191,0 0-161,0 0-192,20 0-160,-20 0-192,0 0-193,20 0-95,-20 0-417,0 20 256,0-1-256,0-19 0,0 0 32,-20 21 0,20-21 1,-20 0-1,0 0-64,20 0 64,-20 0-64,20 0-32,0-21 32,-19 2-96,19 19 32,19-20-64,-19 20 160,0-20-96,20 20 0,-20-19-32,20 19-1,0 19 98,-20-19-1,20 20 64,-20-20 96,0 20 160,0-1 65,0-19-1,0 21 32,0-21-191,0 0-1,-20 20-96,0-20-64,20 0-32,-20 0 32,20-20-96,-20 20-64,20-21-64,0 21-64,0-19 32,0-1 32,20 0 32,-20 20 63,20-19-31,-20 19 64,20 0-64,-20 0 64,20 0 96,-20 0 1,0 19 31,0 1 32,0-20-32,0 20 0,0-1-32,0-19 64,-20 21-96,20-21 32,-20 0 33,20 0-97,0 0-32,-20 0-193,20 0-639,0 0-1378,20 0-2883</inkml:trace>
  <inkml:trace contextRef="#ctx0" brushRef="#br0" timeOffset="5150.3906">3434 11350 3939,'-20'0'321,"20"0"1504,0-20 481,0 20-576,0 0-385,0-20-416,20 20-320,-20 0 63,20-19-127,-1 19-97,1 0-127,0 0 63,0 19 161,0 1-1,-1-20-192,-19 20 1,0-1 31,0 2 0,-19-1-95,-1 0-33,20-20-64,-40 19-32,20-19-32,1 20 1,-1-20-97,0 0 64,0 0-32,0-20-32,20 20-32,0-19 0,0-1-32,20 0 0,0-20-32,0 0 64,0 21 0,-1-1-32,21 0 64,-20 1 32,0 19 0,-20 0 64,19 0 32,1 19 32,-20-19 0,0 20 97,0 0-97,0 19 192,0-19-192,-20-1-63,1 22-33,-1-21 128,-20-1-160,20-19 0,-19 20 32,19-20 32,0 0-96,20 0 32,-20-20 0,20 20-64,0-19 0,0-21-32,0 19-32,20 2 0,0-1 64,0-19 0,0 19 32,19 20-128,-19 0 64,0 0-32,0 0 32,-1 0 32,1 20 64,-20 19 0,0-19 32,0 20-32,0-20 32,0 19-64,-20-19 225,1 0-1,-21-1-96,20-19-64,0 20 64,-19-20-64,19 0-32,0 0 65,0-20-65,-1 20-96,21-19 96,0-1-64,0-19-32,0 19-32,21-21 64,-1 2-32,20 19-33,-20 1 1,-1-1-160,21 0 384,-20 20-224,0 0 64,19 20 96,-19 0-64,-20-1 32,20 1 1,-20 19-1,0-18 0,-20 19 32,20-21-64,-40 1 192,21-20-96,-1 20-64,-20-20-32,1 0 96,19 0-32,-20 0-96,20 0 64,-1-20-96,21 0 32,0-19-32,21-2-128,-1 2 0,0 19 32,0 1 96,0-1-128,19 20 192,-39 0-96,20 0 32,0 20 256,-20-1-320,0 1 352,0 0-192,0 20 32,-20-20-96,0 0-96,0-20-737,1 19-1249,19 1-2946,-20-20-10315</inkml:trace>
  <inkml:trace contextRef="#ctx0" brushRef="#br0" timeOffset="6932.6172">3434 11410 640,'0'0'1826,"0"0"-193,0 0 129,-20 0 128,20 0-449,0-20-384,0 20-192,0 0 0,0 0 0,20-21-97,-20 21-95,0 0-64,20-19-33,-1 19 33,1-20-1,0 20-31,0-20-129,0 20 65,-1-19-65,1-1-31,0 20-193,0-20 128,19 1-128,-19 19-31,1-22-1,19 3 0,-22 19-96,23-20 32,-21 0-32,0 20 0,19-19-96,-19 19 64,0-20-32,0 20 32,19-20-64,-19 20 97,0-21-130,19 21 98,-19-19-65,0 19 96,21-20-96,-23 20 96,23-20-96,-21 20 32,19-19 0,-19 19-32,20-20 32,-20 20-32,19-20 192,1 20-192,-20-19 32,19-2 0,-19 21 96,21-20-160,-3 0 64,-17 20-32,19-19 64,-1 19-128,-19-20 128,20 20-64,-1-20 32,1 20 0,-20-19-32,19 19 96,1-20-160,-20 20 96,19 0-64,2-21 32,-1 21 32,-1-20 0,1 20 0,0-20 0,-1 20-32,21-19 97,-21 19-65,2-20 64,-3 20-96,3 0 160,-21-20-128,19 20 32,1-19 32,0 19-64,-1 0 0,1-21 32,-1 21-128,1 0 192,1-20-128,-3 20-32,3 0 64,-3 0 96,3-20-160,-1 20 64,-1 0-32,-19 0 128,20-19-192,-1 19 96,1 0 0,1 0 0,-3 0-32,3-20 65,-21 20-65,19 0 0,1 0-33,-20 0 66,19 0-1,1 0-32,-1 0 64,1-20-64,0 20-32,-1 0 128,2 0-64,-3 0 0,3 0 96,-1 0-64,-1 0-128,1 20 64,0-20 96,-1 0-224,1 0 320,19 0-128,-18 20-96,-3-20 192,23 0-128,-22 0-32,21 19 32,-21-19 32,21 0 0,-21 20-32,21-20-96,-1 0 192,-18 20-128,18-20 32,1 0-32,-1 0 0,-19 21 65,19-21-97,2 0 96,-2 19-64,0-19 96,1 0-96,-1 0 0,1 20 128,-1-20-96,0 0 0,2 20 0,-2-20 0,1 0 0,-1 19 0,1-19 0,-1 0-96,0 0 160,-18 0-160,-1 20 128,-1-20 0,-19 0-64,0 0-288,0 20-737,-20-20-1409,-20 0-3300</inkml:trace>
  <inkml:trace contextRef="#ctx0" brushRef="#br0" timeOffset="8453.125">8893 10795 1793,'0'0'1858,"0"-20"1473,0 20-512,20-21-577,-20 1-544,20 20-513,-1 0-289,1-20 97,20 20 0,-20 0 0,-1 0-384,1 20-1,0-20-223,-20 20-193,0 1 160,0-1-224,0-1-31,-20 1 31,-19-20-64,19 20 64,-20-1-96,20-19-64,-19 0 64,-1 0-32,19 0 32,3-19-32,18 19 32,0-20-64,18-19 64,3 19-96,19-21 0,-1 21 160,1 1-96,0-1-32,19 0 64,-18 20 128,-3 0-32,3 20 128,-21-20-31,-2 39-97,-18-19 160,0 21-192,0-21 96,-18 19-192,-23-19 64,1 19 0,1-19-32,-1 1-32,1-2 97,-1-19-97,0 0 0,21-19 32,-1-2-32,20 1 64,0 0-96,20-19 32,-1 0 32,21-2-64,0 1 32,-1 1-64,1 19 64,-1 1 0,1 19-32,1 0 32,-23 19 160,2 1-192,1 19 224,-21 1-224,0 1 64,-21-22 160,-17 21-256,18-21 160,-21 1-32,3 0 0,-3-20 64,1 0-96,21 0 32,-1-20-96,20 0 128,-20 1-64,40-1-128,0 0 96,-1-19-64,21-2-64,1 21 0,-3 1 64,3-1 0,-21 20 64,-2 0-96,2 20 224,-20-1-64,-20 1 96,2 21-64,-2-21-32,-21-1 0,3 1 129,-3 0-65,1-1 0,21-19 32,-21 0-64,20-19 32,20 19-96,0-20 32,0 0-96,0 1-32,20-22 32,20 21-64,-21 0 64,21 1-128,1-1 128,-23 20 0,2 0 0,-20 20 32,0-1 96,0 1 0,-20 21 0,2-21-64,-3 19 64,1-19 64,-20-1 0,21 1-31,-1-20-129,0 0 160,20 0-128,0-20-32,0 1 32,0-1-64,0 20-449,0-20-800,0 1-1249,20 19-2883,-20-20-9481</inkml:trace>
  <inkml:trace contextRef="#ctx0" brushRef="#br0" timeOffset="9568.3594">8635 10556 832,'0'0'1890,"0"0"-256,0 0-161,0 0 97,0-20-65,0 20-192,0 0 32,-20 0 33,20 0-129,0-20-64,0 20-32,-20 0-96,20 0-96,0 0-160,0 0-161,0 0-95,0-19-1,0 19-191,0 0-97,0 0-96,0 0 64,0 19 1,0-19-193,20 0 192,-20 0-96,20 20 96,-20-20 64,19 0-256,-19 20 129,20-20-97,0 0 64,-20 19-32,20-19-64,1 20 32,-21-20-64,18 20 64,2-20-64,-20 21 64,21-21-64,-21 0 0,0 19 32,20-19 0,-20 0 0,0 20-32,0-20 0,0 0 0,20 0 64,-20 0-64,0 0 0,0 20 32,0-20-32,0 0 0,0 19-96,0-19 192,0 0-96,0 0 0,0 20 0,0-20 0,0 0-32,0 0 64,0 0 0,0 0-32,0 0 32,0 20-32,-20-20 64,20 0-96,0 0-32,-20 0 96,20 0 0,0 0-32,-21 0 0,21 0 0,0 21 32,-20-21-64,20 0 32,-18 0 32,-3 0-64,21 20-32,-20-20 128,0 0-64,0 19 0,1-19 64,-1 20-64,0-20 0,0 0-64,0 20 96,0-20 32,1 19-31,-1 1-33,0-20 192,0 20 0,-1-20-64,3 0-64,-2 21 32,20-21-32,-21 0-64,21 0 0,0 0-288,0 19-449,21-19-736,-21 0-1442,20-19-4228</inkml:trace>
  <inkml:trace contextRef="#ctx0" brushRef="#br0" timeOffset="11466.7969">9290 10893 1249,'0'0'1633,"-21"0"-159,21-20-97,0 20-96,0 0 193,0 0-33,0 0-384,0 0-160,0 0-96,0 0-161,0 0-31,0 0 31,21 0 33,-21 0 128,20 0-65,-20 0 97,20 0-96,-1 0 32,1 20-97,0-20-287,0 0-1,0 0-32,19 20-63,-19-20-97,0 21-32,0-21-128,1 19 64,-3 1-64,2 0 0,21-1 0,-21 1 0,19 0 0,-19-1 0,0 2 32,19-1 0,-19 0-32,0-1 129,20 1-65,-21 0-160,1-1 160,0 22-64,0-21 32,0 0 32,-1-1-96,1 1 96,0 0-96,1-1 64,-1 2-32,-2-1-32,-18 0 32,20-1 0,-20 1 32,21 0 0,-21 19-64,0-18 96,20-1-64,-20 19 32,0-19 0,0-1 33,0 21-65,0-19 64,20 18-32,-20-19-32,0 19 32,0-19-32,0 21 0,0-22-32,0 1 96,0 19 0,-20-19-448,20 0 640,-20 1-416,20 18 224,-21-19-128,1-1 160,2 21-32,-2-21-96,20 2 64,-21-1 0,1 0 64,0 19-64,-19-19-64,19-1 161,0 3-97,0-3 32,20 1 64,-19-20-32,-1 20-32,20-20-32,-20 19 32,0 1 0,-19 0-96,19-1 64,0 2 0,0-1-32,20-20 1,-21 20-1,3-20-32,18 0 96,-20 0-224,20 19 160,0-19-257,0 0-479,0 0-289,0-19-673,0 19-1441,20 0-3107</inkml:trace>
  <inkml:trace contextRef="#ctx0" brushRef="#br0" timeOffset="12408.2031">9567 12323 3267,'0'0'1793,"0"-19"1026,0-3-161,0 3-1056,20 19 96,-20-20-161,20 20-32,-20 0-223,0 0-289,0 0-449,21 0-320,-21 0 225,0 0-225,-21 20 128,21-1-31,0 3-97,-20-3 32,20-19 0,0 20-31,0 0-97,-20-1 160,20 1-288,0 0 160,-18-1-64,18 2 32,0 19-64,0-21 0,-21-19-96,21 20 161,0 0-129,0-1 32,0-19-32,0 20 32,-20-20 0,20 21 0,0-21 0,0 0 32,0 0 128,20 0-160,-20 0 32,21 0-32,-3 0 32,2-21-64,0 21 0,21-20 256,-2 20-96,1-19 289,-1 19-129,1 0 1,0-20 95,-1 20-192,1-20-128,-1 20-32,-19 0 0,0 0-32,1 0-32,-1-19-32,-20 19-416,0 0-257,0 0-288,0 0-544,-20 0-1058,20 19-2145,-21-19-8713</inkml:trace>
  <inkml:trace contextRef="#ctx0" brushRef="#br0" timeOffset="13994.1406">9290 12780 96,'-41'0'8392,"41"0"-6310,-18 0 960,-2-20-1184,20 20-352,0-21-353,0 21-192,0-20-161,20 1 1,-2 19-32,23-20-129,-21 20-319,19-20-129,-19 20-160,20 0 32,-40 20 32,20-20-64,-20 20 0,0 19 32,0-18 0,-20 19 32,0-21-160,0 21 128,0-21-64,-19 1 96,19 1-128,-21-21 64,3 0-32,17 0 65,1 0-130,0 0 130,20-21-130,0-18 97,0 19-32,20 0-32,0-19 32,1 19 0,-1-1 65,18 1 159,-17 1 0,19 19 32,-21 0-160,1 0-32,-20 0 64,20 19 1,-20 22-33,0-21-32,-20 19 32,0-19-64,1 19 0,-1-19 64,0 1-96,-21-1 0,23-1 32,-23 1 32,1-20-64,22 0 32,-3 0-64,1-20 32,0 1 32,20-22-64,0 2 64,20-1-64,-20 1 32,41-2 0,-23 21 0,22-19 192,1 19 32,-3 1 1,-17 19-65,19 0-128,-21 19 96,1 1-96,-20 0 32,20 19 0,-20-18 0,-20 19 0,0-1-32,1 0-32,-1-19 32,0 21 64,-21-22-64,3 1 0,-3-20 0,3 0 1,17 0-33,-19-20 0,20 1-97,20-1 33,-19-1 96,38-18 0,-19 19-32,40-19-64,-20-1 32,19 19 64,1 1 0,1 1-32,-3 19 64,3 0-64,-21 0 65,-1 19-65,1 1 128,0 1-96,-20-1 32,-20 19 0,0-19-32,1 19 32,-1-19-64,-21 1 0,3-1 32,-3-1 32,1-19-96,1 0 64,19 0-32,0 0-32,0-19 32,20-1 0,0-21-64,20 22 64,20-21-32,-19 21 64,17-1-64,3 0 32,-21 20 32,18 0 0,-17 0-32,19 0 64,-21 20 64,-19 0-160,20-1 96,-20 1-32,-20 0 64,20-1-96,-19 1 0,-1 1 96,0-21-128,-21 20 96,23-20-64,-2 0 32,-21 0-64,41 0 32,-20-20 0,20-1-64,20 1 32,0-19 32,1 19-64,-1 1 96,-2-1-32,23 0 0,-21 20-32,-20 0 64,20 20 32,-20-20 0,19 20-32,-19-1 32,-19 21 1,19-21-33,-20-19 32,0 20-64,-1-20 32,1 21-32,2-21 64,18 0 0,-20-21-64,20 21-64,0-20 32,0 1 0,0-1 0,20 0 0,-2 20 0,2-19 0,-20 19 32,21 0-33,-21 0 130,0 0-1,0 19-128,0-19 96,0 20-32,0-20-128,0 20-545,0-20-736,0 0-1026,0 19-3074,0-19-9225</inkml:trace>
  <inkml:trace contextRef="#ctx0" brushRef="#br0" timeOffset="15347.6563">8873 12919 2690,'0'0'1570,"20"0"1344,-20 0-127,0-21-1218,0 21-127,0 0-225,0 0-192,0 0-96,0 0-160,0 0-225,-20 0-31,20 0-65,0 0-128,0 0-160,0 21 161,0-21-161,-21 0 0,21 0-64,0 0 0,-18 0 0,18 0 64,-20 0 33,20 0-33,-20-21 32,20 21 96,-21 0-32,1 0 1,2-20-65,-3 20 32,1 0-128,-20-19 0,21 19 128,-21 0-63,0 0-161,1 0 32,-1 0 32,-1-20-32,3 20-64,-3 0 96,3-20-32,-23 20-64,22 0 64,-21-19-32,21 19 96,-21-20-256,21 0 256,-22 20-64,23-21-32,-23 1 0,22 20 32,-21-19-32,20-1 0,-19 0-96,18 20 128,3-19 32,-3-1-64,3-1 0,-23 21 0,22-20 0,-1 20 0,-19-19 0,-1 19 0,21 0 0,-21-20 32,21 20 32,-22-20-64,23 1 64,-3-1-160,1 0 256,1-1-288,-1 21 192,20-19-32,-19-1 0,-1 0-32,-1 1 32,3-1 96,-3 0 0,2 20 1,-21-19-1,21-3-32,-1 3 192,0-1-64,21 20-96,-21-20-96,20 20 225,-1-19-193,3 19 64,-2 0-96,0 0-160,20 0-385,0 0-928,20 19-1410,0 1-4228</inkml:trace>
  <inkml:trace contextRef="#ctx0" brushRef="#br0" timeOffset="16468.75">6451 12104 640,'0'0'1858,"20"-20"544,-20 20 577,0 0-929,0 0-128,0 0-97,0 0-63,0 0-64,0 0-417,0 0-448,0 0-289,0 0-127,-20 0-97,20 20 0,-20-20-128,20 0-31,-20 0 63,20 0 32,-19 0-96,-1 0 32,0 20-96,0-20 257,-1 0-225,3 0-64,-22-20 0,19 20 32,1 0-32,2 0-64,-3 0 64,1 0-32,20 0 32,-20 0 64,20 0-63,0 0 31,-20 0-64,20 0 96,0 0-32,0 0 0,0 20 0,0-20 0,0 19-32,0-19-32,0 0 160,20 21-96,-20-1 1,20-20-1,0 20 32,-20-1-32,21 1 96,-3 0-64,2-1 32,-20 3-32,21-22 33,-21 19-1,20-19 64,0 20-32,-20-20 0,18 20-128,-18-20 0,21 0 1,-21 0-33,0 0-161,20 0-383,-20 0-321,0 0-704,0 0-866,0-20-2465,0 20-9642</inkml:trace>
  <inkml:trace contextRef="#ctx0" brushRef="#br0" timeOffset="18169.9219">5756 12006 8456,'0'-41'1825,"0"41"1186,21-20-929,-21 1-416,18 19-289,2 0-416,0-20-96,1 20-193,-1 0-31,-2 0-161,-18 20-255,0-1 63,0 1-320,0 0 224,0 1-96,-18-2-64,-2 1 32,-1-20 0,1 20 0,-18-20 96,17 0-192,1 0 64,0 0-32,0-20 0,20 0 0,-19 20 32,19-19-64,19-22-64,1 21 96,0 1 32,0-1 129,19 0-161,-19 1 0,0 19 64,1 0-32,-1 0-32,-2 19 192,3-19-160,-21 40 256,0-21-96,0 1-64,0 21-128,-21-22 161,21 1-33,-38 0-32,17 19 0,-19-39-32,22 20 32,-23-20-64,21 0 0,-19 0 32,19 0-96,20-20 96,-20 0-64,20 1 0,0-21-32,20 0 32,0 0 0,19 21-32,-19-1 160,21-19-128,-23 39 64,2-20-64,0 20 96,21 20-64,-23-20 65,3 19 63,-1 21 32,-20-21-96,0 1 0,0 21-96,0-2 128,0-19 64,-20-1-192,-1 1 96,-17 0-64,17-1 33,-19-19-1,22 0-32,-23 0 64,21 0-96,-19 0 0,19-19 0,20-21-32,0 21-32,0-1 32,0-19-97,20 18 161,19 1-32,1 0-96,-1 1 321,1-1-289,-19 20 96,17 0 0,3 0-32,-21 20 0,19-1 96,-39 1-96,20 0-32,-20 1 128,0 18-32,-20-19 0,1-1-32,-1 21 96,-20-21-96,1 2-64,-2-21 96,1 0 64,22 0-96,-23 0 0,21-21-64,0 2 96,20-1-160,0-19 128,20 19-96,0-19 32,0 18 32,19 1-96,1 0 96,1 1 160,-23 19-96,23 0-256,-21 0 256,0 19-64,-1 1-192,-19 0 384,20 1-256,-20-2 96,-20 1 64,20 0-64,-19-1 32,-21 1 0,20 0 0,-19-1-32,19-19-32,-21 0 129,21 0-97,2-19-32,-3 19 32,21-20-32,0 0-96,0-19 128,21 19 0,-3 1-128,22-2 63,-19 1-31,-1 20 64,-2 0-128,-18 0 353,21 0-418,-21 20 289,20 1-96,-20-2 97,-20 1 95,20 0-224,-21-1 160,3-19-64,18 20-32,-20-20 96,-1 0 0,1 0-128,0 0 32,20-20 32,0 20-96,0-19 0,0-1 64,0 0-96,0 1 64,20 19-32,-20-21-32,20 21 64,-20 0 0,0 0-32,0 21 32,-20-21-128,20 19-705,0 1-832,20-20-1635,1 0-8679</inkml:trace>
  <inkml:trace contextRef="#ctx0" brushRef="#br0" timeOffset="24841.7969">3076 11449 704,'0'0'256,"0"0"-1056</inkml:trace>
  <inkml:trace contextRef="#ctx0" brushRef="#br1" timeOffset="30369.1406">2839 11449 2562,'0'-19'705,"0"19"1697,0 0 320,0-20-672,0 20-192,-20 0-64,20 0-449,0 0-384,20 0-320,-20 20 320,18-20-65,2 19-95,-20 1-32,21 0 0,19-1-417,-22 22 32,3-21-31,-1-1-257,0 21 32,0-21-64,-1 1 224,1 0-192,0 1 64,-20-21 1,20 20-258,0-20-159,-20 0-128,19 0-353,-19 0-320,0 0-416,0 0-513,0 0-929,0 0-2018</inkml:trace>
  <inkml:trace contextRef="#ctx0" brushRef="#br1" timeOffset="30926.7578">3037 11410 32,'0'-20'1121,"0"20"1377,0-21-480,0 21-64,0-19-193,19 19-95,-19 0 32,0 0-97,-19 0-704,19 19 256,-20 2 96,0 19-64,0-1-96,-1 0 129,-17 2-290,-3-2-95,3 1-192,-3-21-193,1 21-352,21-19 64,-1-1-31,0-1-97,0-19-64,20 0-609,0 0-672,0 0-353,20 0-1473,0 0-3747</inkml:trace>
  <inkml:trace contextRef="#ctx0" brushRef="#br1" timeOffset="43576.1719">5716 11291 800,'0'0'1249,"0"0"-192,0 0-96,0 0 289,0 0 287,0-20-32,0 20-127,0 0-65,0 0-96,0-20-96,0 20-32,0 0-64,0 0-96,0 0-32,0 0-321,0 0-351,0 20 159,0 0 129,-20-1-1,20 1 33,-19 0-65,19 20-32,-20 0-63,0-21-1,0 1-96,20 0-31,-20-1-129,1 1-64,19 1 32,-20-1-96,20-1 0,0-19-96,0 0-192,-20 20-225,20-20-128,0 0-319,0 0-546,0 0-512,0 0-832,0 0-1026</inkml:trace>
  <inkml:trace contextRef="#ctx0" brushRef="#br1" timeOffset="44061.5235">5617 11310 4612,'0'0'1665,"0"0"898,0 0 448,0 0-769,20 0-224,-20 0-449,40 0-320,-21 0-288,21 0-64,-20 0-160,19 0-257,1 0-159,1 0-161,-2 0-64,-19 0 64,20 0-192,-21 0-192,1 0-417,-20 0-608,0 0-737,0 0-1313,0 0-2178</inkml:trace>
  <inkml:trace contextRef="#ctx0" brushRef="#br1" timeOffset="44596.6797">5597 11449 6245,'0'0'1346,"0"0"1633,20 0-65,0 0-1184,0 0-129,0 0-95,19 0-289,1 0-384,-1 0-321,1 0-384,1 0 65,-23 0-129,23 0-192,-21 0-641,0 0-641,-1 0-1120,-19 20-1314,0-20-5508</inkml:trace>
  <inkml:trace contextRef="#ctx0" brushRef="#br1" timeOffset="45068.3594">5538 11608 6502,'-20'0'1761,"40"0"1442,-20 0-256,20 0-1057,19 0-96,-19 0-225,40 0-448,-21 0-288,22 0-256,-23 0-161,23 0-192,-22 0-64,-19 0-96,0 0-224,0 0-512,-1 0-962,-19 20-1921,0-20-4549</inkml:trace>
  <inkml:trace contextRef="#ctx0" brushRef="#br1" timeOffset="45655.2735">6153 11151 6181,'0'-19'1698,"0"19"1473,0 0-609,-20 19-928,20-19-161,0 20-288,-20 0-192,20-1-32,0 3-288,0-3-193,-19 1-319,19-20-33,0 0-64,0 20-64,0-20 0,0 0-96,0 0 64,0-20-64,0 20 31,0-20 33,0 1-32,0-3 128,0 3-192,0-1-32,0 0 192,19 1-64,-19 19 32,0 0 32,0 0 128,0 0-96,0 19 225,0 1-161,0 0 64,-19-1-160,19 3 160,0-3-128,0-19-32,0 20-128,-20 0-576,20-1-802,0 1-1505,0-20-2658</inkml:trace>
  <inkml:trace contextRef="#ctx0" brushRef="#br1" timeOffset="46162.1094">6491 11132 8680,'-20'0'897,"20"0"1601,-20 19-128,0-19-1057,0 40-31,-19-21-193,19 22 0,-21 18-32,3 0-96,-3 2-257,3-2-319,17 1-161,21-21-192,0 1 64,21-1-352,-3-19-449,23 1-864,-21-21-1090,18 0-2145</inkml:trace>
  <inkml:trace contextRef="#ctx0" brushRef="#br1" timeOffset="46798.8281">6431 11330 3971,'0'-20'2499,"20"1"-97,-20 19 128,0 0-672,0 0-256,0 0-577,0 0 128,0 19-257,0 1-223,0 0 0,0 20-65,-20-20-191,20 0-1,-20-1-256,20 21 0,0-40-128,-19 19 33,19 1-65,0 1-161,0-21-415,0 0-257,0 0-768,0 0-321,0 0-737,0 0-928,19 0-4709</inkml:trace>
  <inkml:trace contextRef="#ctx0" brushRef="#br1" timeOffset="47067.3828">6629 11291 9416,'0'19'705,"-20"-19"1761,1 20-320,-1 0-832,0-1 63,0 2-192,20-1-96,-20 0-224,1-1-64,19 1-353,0-20-224,0 20-63,0-20-97,0 0 0,19 19-32,1-19-128,0 0-321,0 0-416,-20 0-480,20 20-577,-1-20-704,-19 0-1474,20 0-7077</inkml:trace>
  <inkml:trace contextRef="#ctx0" brushRef="#br1" timeOffset="47458.0078">6728 11569 9705,'0'19'929,"0"1"1665,-20 0 65,2-1-1090,-2 1-512,-1 0-512,1 1-385,0-21-64,1 20-96,-1-20-385,0 0-800,20 0-1217,0 0-2755</inkml:trace>
  <inkml:trace contextRef="#ctx0" brushRef="#br1" timeOffset="47921.875">6908 11350 9320,'0'0'1506,"0"0"1376,0 0-703,19 19-578,-19 2-320,20-1-352,0 0-160,-20-1-257,20 21-287,1-21-129,-3 1 0,-18 21-32,20-22-96,0-19-192,1 20-417,-21 0-512,20-20-673,-20 0-640,0 0-1666,18 0-6438</inkml:trace>
  <inkml:trace contextRef="#ctx0" brushRef="#br1" timeOffset="48225.586">7206 11350 8744,'0'0'1697,"-20"0"578,20 19 479,-40-19-1024,19 41-321,-17-21-320,-3 19-64,3 0-96,-3-19-288,21 21-417,-19-22-96,19 1-96,0-20-320,20 20-609,0-20-993,0 0-1281,20 0-2626</inkml:trace>
  <inkml:trace contextRef="#ctx0" brushRef="#br1" timeOffset="48784.1797">7324 11191 11370,'20'0'673,"0"0"1505,-20 19 577,0 3-802,0 17-639,0 0-482,-20 20-255,20 2-353,-39 17-128,19-17 64,0-2 97,0-20-129,0 2-32,1-2-32,-21-19-320,20 19-481,-1-19-993,3 1-1889,-2-1-8040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3:31:18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 8153 4772,'0'21'96,"0"-21"1185,-20 0 417,20 0 64,0 0-129,0 0-63,0 0-353,20 0-224,-20 0-96,0 0-1,19 0-351,-19 0-97,20 0-63,-20 0-33,20 0 0,0 20-63,0-20-65,-1 0 0,21 0-64,-20 0 0,19 0 225,-19 0-33,21 0-96,-21 0-96,19 0 65,1 0-97,-20 0 128,19 0-128,1 0-96,0-20 32,-1 20 32,1 0 0,19 0 1,-18 0-1,18 0-96,1 0 128,19-21 64,-20 21-96,1 0-64,20-19-32,-22 19 64,3 0 0,-2-20 64,-19 20-128,19 0 128,-19-20-192,-1 20 64,1 0 161,1-19-322,-2 19-31,-19 0-224,0-20-129,0 20-352,-1-20-352,-19 20-641,0 0-1889,0 0-8457</inkml:trace>
  <inkml:trace contextRef="#ctx0" brushRef="#br0" timeOffset="688.4766">555 8312 6342,'-20'21'-65,"0"-21"1026,20 0 641,-19 0-129,19 0-352,0 0-192,0 0 192,19 0-288,-19 0-32,20 0 0,0-21-33,0 21-319,19 0 95,-19 0 353,20 0-384,-1 0-1,1 0-256,19 0 65,-18 0-129,19 0-96,-21 0 128,21 0 32,-21 0-128,22 0 33,-2 0-225,20 0 160,0 21 64,1-21-160,-1 0 32,-20 20 64,20-20 0,-18 0-96,-2 0 96,-19 0-64,0 0 32,-21 0 0,21 0-32,-40 0 0,20 0-160,1 0-160,-21 0-289,18-20-1537,-18 20-32,20-21-2466,-20 21-6983</inkml:trace>
  <inkml:trace contextRef="#ctx0" brushRef="#br0" timeOffset="1217.7735">1845 7836 9929,'-19'-20'288,"-1"20"1698,20 0-577,-20 0-223,20 0-642,0 0-192,20 0 385,-20 0-96,20 0 127,-20 0-31,39 0-160,-19 20-97,21-1-256,-3 2-32,23-1-63,-22 0-1,-19-1-160,20 1 128,-21 19-32,21-19 32,-20 21-64,-20-21 64,0 19-64,0-19 192,0-1 1,-20 22 95,-20-21 64,21-1 97,-21 21 159,-1-21 97,3 1-128,-3 1-65,21-1-64,-19-20-95,19 19-65,-20 1-128,21 0-96,-21-1-32,-19 1-128,39-20 64,-20 20-384,19 1-961,1-21-897,2 0-1442,18 19-7558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3:31:45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 9425 9224,'0'19'160,"0"-19"865,0-19 641,0 19 160,20 0-417,-2 0-96,3-20-256,-1 20-128,20 0-64,-1 0 64,1 0-160,19 0-65,1 0-287,20 0-257,19 0-32,-20 0 32,40 20-96,-20-20 0,1 0-128,-21 0 0,1 19 64,-1-19-192,-20 20-193,2-20-255,-43 20-193,23-20-448,-41 0 160,0 0-513,20 0-95,-20 0-2884</inkml:trace>
  <inkml:trace contextRef="#ctx0" brushRef="#br0" timeOffset="426.7578">873 9583 10730,'-61'20'-64,"61"-20"1185,-18 0 608,18 0-544,0 0 33,0-20-97,18 20-160,3 0 128,19-19-32,0 19 0,19 0-161,0 0-287,40 0-417,-18 0 96,37 0-127,-19 0 31,20 0-160,-20 0 64,-18 0-64,-2 0-32,-20 0-320,-19 0-33,-19 19-319,-3-19-449,2 20-449,0-20-256,-20 0-1281,0 0-3683</inkml:trace>
  <inkml:trace contextRef="#ctx0" brushRef="#br0" timeOffset="826.1718">1865 9206 11306,'-20'-20'192,"20"0"1250,0 20 544,-19-19-577,19 19-1025,0 0 289,19 0 192,-19 19-225,20-19 257,0 20-320,21 19-257,-3 2 129,-18-21-257,21 19-128,-2-19 96,-19-1 96,0 1 161,-20 21 31,0-22 225,0 21-33,-40-21-95,1 21-193,-2 0-64,1 0 65,1-21-97,19 1-32,-20 0 96,1 1-191,-21-1-33,1 19-96,-2-39-193,2 20-703,19-1-866,1-19-1473,19 0-7367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1:55:36.3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12367 5533 2049,'0'-20'2146,"0"20"193,0-19 287,0 19-832,0-20 160,0 20-513,0-20-192,0 20 32,0 0-191,0 0-354,20 0 161,-20 0-128,0 20 96,0 19-257,0 1-31,0-19-129,0 18-128,0 0-223,0 1 95,0 0-96,19-20 0,-19 0-32,0-1-64,0 1 128,20-20-96,-20 0 0,0 0 32,0 0 128,0 0-128,0 0-96,0-20 32,0 1 32,0-1-32,0 0 0,0-1 32,0 2-32,20-1 193,-20 0 127,20 1-64,0 19-128,-1-20 65,21 0-1,-19 20-160,17-19 128,-18 19-160,1 0-32,-1 0-385,0 0-543,-2 0-866,-18 0-1569,21 0-2787</inkml:trace>
  <inkml:trace contextRef="#ctx0" brushRef="#br0" timeOffset="565.4297">13041 5593 1601,'0'0'6246,"-20"0"-2915,20 0-64,20 0-1217,-20 0-32,41 0-545,-2 0-191,1 0-321,19 0 544,21 0-416,-21 0-448,20 0-193,-18-19-288,18 19 64,-20 0-95,1 0-129,-21 0 96,1 0-321,-20-21-351,1 21-513,-3 0-641,-18 0-1345,0 0-1249</inkml:trace>
  <inkml:trace contextRef="#ctx0" brushRef="#br0" timeOffset="1159.1796">13141 5435 5957,'0'-22'3267,"0"22"-704,0-19-129,0 19-833,0 0-31,0 0-737,0 19-321,0 3-127,-20-22-65,1 39-64,19-19-64,-20-1 97,0 1-1,-1 0 96,21 20-256,-20-20 0,20 0 193,0-20 31,0 19 0,0 1-159,0 0 127,20-20 0,1 19 65,-1-19-161,0 21 64,-1-21-160,21 0 0,-20 0-64,0 0-448,-1 0-577,1 0-1121,0-21-2338,-20 21-11243</inkml:trace>
  <inkml:trace contextRef="#ctx0" brushRef="#br0" timeOffset="1782.2265">14133 5374 11466,'0'-20'1121,"20"1"1986,-20 19-1377,0 0-128,0 0-545,0 19-257,0 1-223,-20 19-97,20 2 1,-19-1-97,-1-1-192,20 21 0,-20-20-160,0-21 65,20 21-33,0-21-64,0-19 64,-20 21-224,20-21-481,0 0 225,0 0-353,0 0-320,20-21-513,-20 2-864,20-1-1570</inkml:trace>
  <inkml:trace contextRef="#ctx0" brushRef="#br0" timeOffset="2012.6952">14133 5354 10826,'0'-19'897,"20"19"1857,0 0-960,0 0-449,1 0 0,17 0-480,3 0-352,-3 0-289,3 0 0,-1 0-352,-21 0 128,1 0-480,0 0-641,0 19-225,-20-19-704,0 0-928,-20 0-3653</inkml:trace>
  <inkml:trace contextRef="#ctx0" brushRef="#br0" timeOffset="2194.3359">14173 5454 9865,'-20'40'2082,"20"-40"929,0 0-993,0 19-289,20-19-287,21 0-898,-23 0-352,22 0 0,1-19-384,-2 19-480,-19 0-898,20 0-736,-21 0-417,1 0-3426</inkml:trace>
  <inkml:trace contextRef="#ctx0" brushRef="#br0" timeOffset="2541.0156">14908 5076 12395,'0'0'513,"-20"0"1761,0 0-737,0 20 1,1 1 95,-1 18-544,-20 20-352,19-19 32,3 20 64,-23 19-129,21-19-95,20-1-257,-20 2-320,20-22 64,0 0-64,20 1-32,0 0-256,1-20-449,-1 0-352,-2-1-512,23 1-865,-1-20-866,-21 0-5059</inkml:trace>
  <inkml:trace contextRef="#ctx0" brushRef="#br0" timeOffset="2809.5703">15066 5335 12491,'0'0'513,"0"19"1441,0 1 160,0 0-385,0 21-255,-20-2-449,1 0-577,19-19-256,-20 21-96,20-2-192,-20-19-352,20-1-353,0 1-640,0-20-673,0 0-257,20 0-1024,-20-20-4772</inkml:trace>
  <inkml:trace contextRef="#ctx0" brushRef="#br0" timeOffset="3064.4531">15325 5276 13164,'-20'0'705,"0"19"1665,0 1-640,-1-20-321,3 39 224,-2-19-672,-21 0-288,21 21-64,2-22-1,-2 21-288,20-21-31,0 1-97,0 0-128,0 1-64,20-21 32,-2 19-416,2-19-193,1 20-576,-1-20-705,0 0-832,19 0-642,-39 0-6148</inkml:trace>
  <inkml:trace contextRef="#ctx0" brushRef="#br0" timeOffset="3382.8125">15404 5633 14477,'20'0'1249,"-20"0"865,0 19-352,-20 1-385,20-20-192,0 39-544,-20-18-385,20-1-128,-20 0-288,20-1-480,-20 21-577,20-40-994,0 19-863,0-19-2532</inkml:trace>
  <inkml:trace contextRef="#ctx0" brushRef="#br0" timeOffset="3563.4765">15603 5791 14125,'-21'40'961,"1"-21"1281,20 1 64,-18 1-480,-23-21-929,21 20-545,0-1-384,0 1-769,1 0-1153,19-1-2466</inkml:trace>
  <inkml:trace contextRef="#ctx0" brushRef="#br0" timeOffset="4714.8436">16058 5533 800,'0'-20'865,"0"1"-449,0 19 257,-18 0 224,18-20 704,0 20 385,0-20 96,0 20-160,0-19-64,0 19-321,0 0-223,0-22-33,0 22-192,0 0-128,0 0-160,0 0-97,18 0-159,-18 0 159,0 22-95,0-3 32,0 1-33,0 0-127,-18-1-1,18 1-192,0 0-31,0 20-161,0-20 0,-20-20-32,20 20 0,0-20-64,0 0 32,0 0 0,0 0 160,0 0-256,20 0 64,-20-20-64,18 0-96,3 1 0,-1-2 32,0-19-1,0 21 33,-1 19 0,1-20 192,-20 20-128,0 0 64,0 0-32,0 0 96,0 20 1,0-20-1,0 19 0,0 1-128,0 0-64,0 1 128,0-2 32,0 1-64,0-20 0,0 0-64,0 0-32,20 0 63,-20 0 33,20-20-96,19 20-96,-19-19 192,0-2 0,0 1-32,0 20 0,-1 0 0,-19 0 64,20 0 64,-20 0 64,0 20-31,0 1-33,0-2-96,0 21 32,0-21 32,0 1-417,-20 0-383,20-20-417,0 19-513,0-19-768,0 0-545,0 0-673,20-19-6629</inkml:trace>
  <inkml:trace contextRef="#ctx0" brushRef="#br0" timeOffset="5027.3436">16694 5137 12940,'40'0'801,"-19"0"2081,-3 19-1088,2 1-32,0 39-97,-20-18-448,21 18-448,-42 19-128,1 3-257,0 18-128,2-20-64,-23-19-95,21-1 31,0 0-128,1-39-257,-1 21-383,20-22-770,0-19-1793,-20 20-2690</inkml:trace>
  <inkml:trace contextRef="#ctx0" brushRef="#br0" timeOffset="6463.8672">12525 6646 512,'0'0'2274,"0"-21"609,0 21 224,0-20-128,0 20-865,-20-20-353,20 20-223,0 0-289,-19-19-160,-1 19-128,0 19-128,0-19-65,0 20-63,1 21-32,-21-22-33,20 21-31,0-21-97,20 21-159,0 0-129,0-20-128,20 0 0,20-1-64,-1 1-128,1-20-448,39 0-449,-18 0-609,-2 0-1056,-19 0-1506,-1 0-10026</inkml:trace>
  <inkml:trace contextRef="#ctx0" brushRef="#br0" timeOffset="6830.078">13141 6744 12267,'0'-20'1377,"0"20"1698,0 0-865,20 0-384,0 0-449,0 0-352,19 0-160,1 0-288,19 0-289,2 0 0,-2 20-63,-1-20-193,23 0-353,-22 0-159,0 0-321,-19 0-576,0 0-897,-1 0-1026,-19-20-1568</inkml:trace>
  <inkml:trace contextRef="#ctx0" brushRef="#br0" timeOffset="7359.375">13319 6605 5829,'0'-20'2178,"0"1"1377,0 19-1441,0 0-128,0 0-224,-19 0-705,19 0-224,0 19-225,-20 1 33,0 0-129,0 1-127,0-2-225,1 1 64,-1 0 64,20-1 97,-20-19-193,0 20 0,20-20-96,0 0 96,0 20-192,0-20 129,20 19 63,0-19 64,0 21-96,-1-21-96,1 20-64,0-20 0,0 20-64,0-20-480,-1 0-577,1 19-1057,-20-19-2339</inkml:trace>
  <inkml:trace contextRef="#ctx0" brushRef="#br0" timeOffset="8228.5155">14252 6605 7655,'0'-20'2146,"0"1"769,0 19-193,20 0-704,-20-20-64,0 20-897,0 20-545,0-20 65,-20 39 96,20-19-289,-20 20-64,20 0-64,-18-1-63,-3 0-1,1 2-32,20-21-96,-20-1-32,20 1 0,0-20-64,0 0-224,0 0-417,0 0-128,0-20-320,20 1-929,-20-1-896,20 0-2467</inkml:trace>
  <inkml:trace contextRef="#ctx0" brushRef="#br0" timeOffset="8452.1484">14272 6546 320,'0'0'9737,"0"-20"-8424,21 20 1730,-21 0-961,20 0 64,-2 0-512,23 0-577,-1 0-353,-21 0-63,21 0-321,0 0-96,-1 0-127,1 0-33,-20 0-160,-1 0-417,1 0-416,-20 0-640,0 0-481,0 0-641,-20 20-2402</inkml:trace>
  <inkml:trace contextRef="#ctx0" brushRef="#br0" timeOffset="8640.625">14331 6625 4900,'-18'21'4805,"18"-21"-2851,0 0 768,18 0-576,3 0-128,19 0-865,-1 0-416,1 0-193,0-21-223,-1 21-193,1 0-32,-1 0-160,-19 0-513,-20 0-704,0 21-801,0-2-288,-20 1-2050</inkml:trace>
  <inkml:trace contextRef="#ctx0" brushRef="#br0" timeOffset="8815.4297">14252 6844 10313,'0'19'1634,"20"-19"992,1-19-608,17 19-1313,3-20 0,18 20-545,-19-20-96,19 20-256,1-21-1058,-21 21-800,1 0-1985</inkml:trace>
  <inkml:trace contextRef="#ctx0" brushRef="#br0" timeOffset="9191.4061">15305 6327 6245,'20'-40'5446,"-20"21"-4229,0 19 1313,-20-20-768,20 20-65,-20 0-415,0 20-450,-19 19-31,19-19 0,-21 40-32,3-21-1,-3 20 33,1 22-192,1-22-225,19 1-224,0-1-192,20 1 96,0-20-64,20-1-544,20 0-97,-21-19-1024,21 1-1474,-19-21-2339</inkml:trace>
  <inkml:trace contextRef="#ctx0" brushRef="#br0" timeOffset="10104.4922">15404 6526 7847,'0'-19'1249,"0"-3"1506,0 22-481,0 0-480,0 0-225,20 0-480,-20 22-160,0-3-64,0 1-64,0 19-129,0 1-191,0 0-193,-20 0-160,20-1 32,-20-19-352,20-1-64,0 2-97,0-1-319,0-20-289,0 0-128,20-20-577,0 20-448,-1-21-1281,1 2-4228</inkml:trace>
  <inkml:trace contextRef="#ctx0" brushRef="#br0" timeOffset="10351.5625">15702 6426 11082,'0'0'1089,"0"0"2050,0 0-1730,-20 0-159,0 40-129,-19-21-481,19 3 1,-21 17-1,23 0 65,-2-19-32,20 0-161,-21 1-127,21-2-161,21 1 0,-1-20-64,-2 0-64,23 20-32,-21-20-192,19 0-544,-19 0-546,20 0-447,-20 0-994,-1 0-608,-19 0-3972</inkml:trace>
  <inkml:trace contextRef="#ctx0" brushRef="#br0" timeOffset="10750.9764">15841 6724 10537,'0'-19'737,"19"19"2402,-19-20-1217,20 20-417,0 0-287,0 0-514,-20 0-63,21 20 96,-3-20-193,-18 0-96,20 19-223,-20 1 159,0-20-32,-20 20-31,2-20 63,-3 19-96,1 2 65,0-1-1,0-20-128,1 20 32,19-20-159,-20 19 63,20-19-256,0 20 64,0-20 64,20 0-513,-1 0-480,1 0-1057,0 0-1953,21 0-3300</inkml:trace>
  <inkml:trace contextRef="#ctx0" brushRef="#br0" timeOffset="10929.6875">16178 6883 10537,'0'39'1954,"0"-39"481,0 20 319,-20 1-544,20 18-448,-19-19-737,-1 0-224,0 0-353,0-20-288,-1 19-256,3-19-608,-2 21-866,0-21-1729,-1 0-1217</inkml:trace>
  <inkml:trace contextRef="#ctx0" brushRef="#br0" timeOffset="11820.3125">16595 6546 10537,'0'-39'1314,"0"39"1857,0-22-737,0 22-448,0-19-321,0 19-736,0 19-352,0-19-1,0 22 33,0-3-193,0 1 33,0 19-65,-20-19-224,20 21 97,0-22-129,-19 21-64,19-21-64,0-19 32,0 20 0,0-20 32,0 0-32,0-20 64,19 20-64,1-19-64,0-1-96,0-19 32,0 18-96,-1 1 64,1-19 128,0 39-97,-20 0 33,20 0 32,-20 0 128,0 0 129,0 19-161,0 1 64,0 21-64,-20-22 64,20 1-96,0 0 0,0-20 0,0 0 0,20 0 32,-20 0 0,21 0-32,17-20-160,-18 0 128,21 1-32,-23-2 0,23 21-32,-21-20 96,0 20-64,-20 0 64,0 20 160,19 1-32,-19-2-96,0 1 1,-19 0 31,19-1-192,0-19-289,0 20-512,19-20-640,-19 0-1122,20 0-2049,0 0-10410</inkml:trace>
  <inkml:trace contextRef="#ctx0" brushRef="#br0" timeOffset="12146.4843">17508 6566 15983,'-20'0'1441,"20"0"961,-19 0-416,19 0-801,0 0-288,0 0-705,0 0-256,0 0-64,0 0-577,0 19-864,0-19-1410,0 0-1601</inkml:trace>
  <inkml:trace contextRef="#ctx0" brushRef="#br0" timeOffset="12334.9608">17508 6685 7206,'0'39'2018,"-20"1"801,20-21-1057,0 2 31,-19 19-31,-1-21-161,20 1-447,-20 0-322,0-1-479,-19 1-385,19 1-225,0-1-575,20-1-1122,-20-19-1762,20 0-9961</inkml:trace>
  <inkml:trace contextRef="#ctx0" brushRef="#br0" timeOffset="13030.2734">18065 6566 6790,'-21'-20'1922,"21"0"960,0 20-511,0-19-578,0 19-31,0 0-769,0 0-416,0 19 31,0-19-159,0 40-1,0-21-32,0 21-31,0-19-129,-20 18-128,20 0-64,0 1 0,0-21 0,-20-19 0,20 21 32,0-21 321,0 0-257,0-21-32,0 21-32,0-19-160,0-21 96,20 21-32,0-1 32,1 0 32,-1 1-64,-2-2 257,2 1-129,1 20 64,-1 0-192,0 0 0,-1 0 32,1 0-64,0 0-481,0 0-608,-20 20-833,20-20-1313,-20 0-3395</inkml:trace>
  <inkml:trace contextRef="#ctx0" brushRef="#br0" timeOffset="13333.9843">18581 6248 14541,'39'0'897,"-19"20"2114,20-1-1217,-40 21 95,19 0-511,-19 19-417,0 0-353,-19 2-63,-1 18-225,-20 1-128,1-2-64,-1 2-32,-1-21-31,2 2 31,-1-2-96,20-20-193,1-18-479,-1-1-609,20 0-1506,-20-20-2818</inkml:trace>
  <inkml:trace contextRef="#ctx0" brushRef="#br0" timeOffset="14275.3905">12387 7975 10345,'-40'0'1217,"40"0"1602,-20-20-1089,20 20-97,-20-20-287,20-19-706,20 19-191,0-1-65,0-18 160,0 19-127,19 1-97,-19-1 0,20 20-95,-21 20-97,1-1 0,0 21 0,1 0 0,-1 0-96,-20-1 160,0 0-63,-20-19-1,-1 1 160,1-1-160,-19 0 0,19-20-128,-20 0 96,20 0-128,1 0-256,-1 0-64,20-20-129,0 20-576,0-20-769,20 20-704,-20-21-673,19 21-6278</inkml:trace>
  <inkml:trace contextRef="#ctx0" brushRef="#br0" timeOffset="14586.914">12744 7816 13132,'0'20'705,"0"-20"1697,0 19-160,0 2-352,0 19-417,0-21-640,20 1-321,0 0-127,-1-1-193,1 1-64,0-20-32,0 0 64,19-20 1,-19 1 63,0-1-64,0 0-64,1-19 0,-1 19-128,-2-20-128,-18 20-545,20 0-576,1 1-833,-21 19-1345,20 0-993</inkml:trace>
  <inkml:trace contextRef="#ctx0" brushRef="#br0" timeOffset="14892.578">13300 7518 9705,'0'-20'320,"0"20"2146,0 0-544,0 20-192,0 0-193,-20 21-256,20-2-192,0 0-160,-20 1-96,20 20-192,0-21-289,0 20-256,20-18 0,-20-2-96,20 1-64,-1-21-288,1 1-129,0 1-319,0-1-225,1-20-449,-3 0-992,2-20-865,1 20-7912</inkml:trace>
  <inkml:trace contextRef="#ctx0" brushRef="#br0" timeOffset="15073.2422">13161 7816 7815,'-79'0'5477,"79"0"-4100,-20 0 1090,20 0-1634,40 0-33,-21 0-351,21 0-321,0 0-160,19 0-513,-19 0-1056,-1 20-1538,1-20-9353</inkml:trace>
  <inkml:trace contextRef="#ctx0" brushRef="#br0" timeOffset="15370.1172">13617 7816 5541,'0'20'7751,"0"-1"-6726,-19 2 1249,19-1-416,0 19 32,-20 1-417,20-1-672,0 2-321,-20 18-287,20 1-97,0-1-289,0-19-543,0 20-449,0-40 0,0-1-129,20 1-319,-20-20-33,0-20-576,0 20-1345,-20-39-1698</inkml:trace>
  <inkml:trace contextRef="#ctx0" brushRef="#br0" timeOffset="15629.8827">13578 7935 6021,'39'-80'3363,"-39"61"-768,20-21-321,0 21-705,0 19 161,0 0-449,-1 0-480,1 19-160,0 1-33,-20 0 1,0 20-161,0 0-63,0-1-97,0-19 32,-20 19-96,-19-18-31,19-1-65,0 0-96,0-20-64,-19 0-160,19 0-385,0 0-224,20 0-544,0 0-769,0-20-993,0 20-3011</inkml:trace>
  <inkml:trace contextRef="#ctx0" brushRef="#br0" timeOffset="15919.9218">13916 7816 14189,'0'0'737,"0"20"1473,-20-1-288,20 2-1,0 19-575,0-21-642,0 21-159,20-21-129,-20 22-224,18-41-96,3 20 65,-1-20-1,0 0 96,0-20-224,-1-1 64,1 1 0,0-19-320,20 19-96,-21 1-385,1-21-512,0 19-577,-20 2-1089,20-1-191,-20 0-2275</inkml:trace>
  <inkml:trace contextRef="#ctx0" brushRef="#br0" timeOffset="16203.125">14331 7557 5637,'41'-39'1826,"-41"19"1024,0 20-992,20 0 0,-20 0-225,0 0-127,0 20-321,0 19-160,0-17 128,0 17 64,0 20-224,-20-18 0,20 18-384,-20 0-225,20 1-224,-21-21-160,21 20-32,0-18-320,21-21-353,-21 19-288,20-39-320,0 20-353,0-20-768,-1-20-833,1 20-5798</inkml:trace>
  <inkml:trace contextRef="#ctx0" brushRef="#br0" timeOffset="16383.789">14331 7777 5957,'-38'0'8969,"17"0"-7016,21-20-31,21 20-352,-1 0-33,-2 20-512,23-20-512,-1 0-257,19 19-192,-19-19-576,19 0-1346,-19 20-3043</inkml:trace>
  <inkml:trace contextRef="#ctx0" brushRef="#br0" timeOffset="17143.5547">15305 7777 10570,'20'-40'1409,"-1"40"1538,-19 0-609,20-19-769,-20 38-127,0-19-321,20 20-353,-20 19-159,0-19-96,0 19-193,0 2-160,0 18-32,0-20-96,0-19 0,0 1-64,0-1 96,0-20 32,0 0 0,0 0-96,0-20-32,0 20-32,0-21 32,0 1 0,0 1 0,20-21 32,0 21-64,19-1 96,-19 0 0,21-1-32,-3 21 0,-18-19 0,21 19 0,-21 0 32,-1 0-128,1 19-576,0-19-834,-20 21-2017,20-21-3043</inkml:trace>
  <inkml:trace contextRef="#ctx0" brushRef="#br0" timeOffset="19222.6561">12207 5096 9513,'-18'21'288,"18"-21"1345,-20 0-832,20 0 64,-21 0 352,1 0-608,20 0-417,-20 0-96,2 0 96,18 0-64,-21 0 64,1 0-96,0 0 1,20 0 63,-20 20-32,0-20 0,1 0 32,-1 19 32,20 1 97,-20 0-33,20-20-32,-20 39-32,20-19 32,0 1 1,-20 18-33,20-19 32,0 19-64,-19 0 0,19 2 33,0-1-65,-20-1-64,20 2 0,0-2-64,-20 20 64,20-20-32,0 22 32,0-22-64,0 0 0,0 2 64,0-2-64,0 1 0,0-1-32,0 2 64,0-2-64,0 20-64,0-18 0,0-2-64,0 20-1,0-19 97,0 0 0,0 0 32,0-1 32,0 0 0,0-17 0,0 17 64,0 0-96,0 1 64,0 0 129,0-20-161,20 19 64,-20 1 0,0 0 0,0-20-64,0 19 96,0 1-64,0-1 32,0 2 0,0-2-32,0 1 32,0-21 0,0 22-32,0-2-32,0-19 32,0 19-32,0-19 64,0 21-32,0-22-64,0 21 160,0-1-128,0-19 96,0 20-128,0 0 64,0-21 65,0 21-162,0-21 33,0 22 96,0-21-31,0 0-33,0 19 96,0-19-32,0 1-32,20 18-32,-20-19 64,0-1-96,0 1 32,0 0 32,0-1-96,0 2 224,0-1-128,0 0 96,0-1 0,0 1-64,0 0 32,0-1-96,0 1 96,0 1-96,0-21 32,0 20 0,0 0 0,0-20-32,0 19 0,0 1-32,0-20 96,0 20-64,-20-1 0,20-19-32,0 21 0,0-1 64,0-20-64,0 20 64,0-1-128,0-19 96,-20 20 0,20-20 0,0 20-32,0-20-32,0 19 128,0-19-128,-21 20 64,21-20 32,0 0 0,0 0-96,0 21 64,0-21 64,0 0-96,0 20 96,0-20 0,0 0 0,0 0 33,21 0 31,-21 0 160,20 0 128,0 0-63,-1 0 223,21-20 33,-20 20 128,19 0-33,-19 0-223,0 20-97,0-20-288,0 0-32,-20 19-64,21-19-320,-3 0-609,-18-19-1698,20 19-1921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4T23:43:48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15702 4917 1601,'0'-19'1730,"0"19"-1,0 0-928,0 0-192,0 0-513,0 0-288,0 0 160,0 19-417,0-19 97,0 0 160,-20 0 192,20 0 64,0 0-64,0 0-193,0-19-767,0 19-578,0 0-1183</inkml:trace>
  <inkml:trace contextRef="#ctx0" brushRef="#br0" timeOffset="1259.7656">15662 4858 1,'0'0'287,"0"0"-255,0 0 64,0 0 32,0 0 256,20 0 449,-20 0 0,0 0 0,0 0-161,0 0-191,0 0-33,0 0 161,0 0-33,0 0-95,0 0 31,0 0 33,0 0-97,0 0 65,0 0 63,0 0-95,0 0-33,0 0 1,0 0-33,0 0 161,0 0-1,0 0 33,0 0 31,0 0 1,0 0 32,0 0-33,0 0-31,0 0 63,0 0-95,0 0-129,0 0 65,0 0-65,0 0-127,0 0-33,0 0-128,0 0 0,0 0 0,0 0 0,0 20-128,0-20 161,0 0-129,0 20 64,0-20-64,0 19 32,0-19-64,0 0 128,0 20-288,0-20 224,0 0 0,0 0-64,0 20 0,0-20-32,0 0 32,0 21 0,0-21 0,0 0 0,0 0-32,0 20 32,0-20-32,0 0-32,0 19 64,0-19-32,0 0 64,0 0-96,0 0 32,0 20 32,0-20 65,0 0-65,0 0 32,0 0-32,0 20-32,0-20 32,0 0 0,0 0-32,0 0-32,0 0 64,0 0-32,0 0 64,0 0-64,0 19 32,0-19 32,0 0-32,0 0 32,0 0-64,0 0 0,0 20 64,0-20-64,0 0-224,-20 0 512,20 0-224,0 0-64,0 0 0,0 0 32,0 0 64,0 0-96,0 0-64,0 0 128,0 0-64,0 0 0,0 0 96,0 0-96,0 0-32,0 0-192,0 0-416,0 0-738,0 0-1280,0 0-3044</inkml:trace>
  <inkml:trace contextRef="#ctx0" brushRef="#br0" timeOffset="2759.7654">15603 5574 1377,'0'0'1633,"0"0"-255,0 0-97,0 0-64,0 0 64,0 0-64,20 0 97,-20 0-353,0 0-129,0 0-223,0 0-1,0 0-31,0 0-32,0 0-161,0 0 64,0 0-63,0 0-97,0 0 0,0 0-96,0 0 65,0 0 31,20 0 32,-20 0 33,0 19-97,0-19 0,0 0-32,0 20-96,0-20 1,0 0-33,0 20-32,0-20 0,0 19 0,0-19-32,0 20 32,0-20 0,-20 20 32,20-20 32,0 19-32,0-19-96,0 21 96,0-21-96,0 20 96,0-20-192,0 20 160,0-20-64,0 0 32,0 19 0,0-19 65,0 20-162,0-20 98,0 0 63,0 20-96,0-20-32,0 19 64,0-19 32,0 20-64,0-20 32,0 0-32,0 21 64,0-21-32,0 20-32,0-20 0,0 0 160,0 19-256,0-19 128,0 0 0,0 0-64,0 20 0,0-20 64,0 0-32,0 20 0,0-20 32,0 0 128,0 0-288,0 19 160,0-19-64,0 0 64,0 20-32,0-20 0,0 0 96,0 0-192,0 0 128,0 21-32,0-21 0,0 0 64,20 0 64,-20 0-224,0 0 96,0 0 0,0 20 0,0-20 32,0 0 32,0 0 0,0 0 32,0 20 0,0-20-64,0 0 0,0 0 33,0 0-33,0 0-64,0 0 64,0 0 64,0 19-96,0-19-32,0 0 0,0 0 64,0 0 0,0 0 32,0 0 32,0 0-160,0 0 32,0 0-160,0 0-577,0 0-1217,0-19-3523</inkml:trace>
  <inkml:trace contextRef="#ctx0" brushRef="#br0" timeOffset="4065.4295">19334 4839 2498,'0'0'2050,"0"0"-160,0 0-385,0 0-256,0-20-416,0 20-385,0 0 33,0 0 63,0 0-127,0 0 31,0 0-63,0 0-33,0 0-128,0 0-32,0 0 0,0 20 1,0-20 95,0 0-32,0 0 161,0 19 63,0-19-32,0 20 65,0-20-97,0 20 33,-20-1-97,20 1 32,0-20-31,0 20-1,0-20-64,0 21-31,0-1-1,0-20-64,0 19 0,0-19-96,0 0 0,0 20 1,0-20-65,0 0 32,0 0-64,0 0-225,0 0-607,0 0-770,0-20-1409,0 20-8135</inkml:trace>
  <inkml:trace contextRef="#ctx0" brushRef="#br0" timeOffset="5006.8359">19314 5593 2178,'0'-19'1057,"0"19"640,0 0-63,0 0-577,0 0 160,0 0-192,0 0-96,0 0-96,0 0-65,0 0 65,0 0 160,0 0-32,0 0-256,0 0-97,0 0-127,0 19-129,0-19-96,0 20-32,0-20-31,0 20-1,0-1 32,0 1-64,0 0-32,0-1 32,0 2 1,0-1-65,0 0 0,0-1-64,0 1 128,0-20 128,0 20-64,0-1 129,0 1-193,0-20 96,0 21-96,0-1 0,0-20-96,0 19 33,0 1-33,0-20 64,0 20-128,0-20 96,0 19 0,0-19-96,0 20 32,0-20 64,0 0 32,0 21 0,0-21 32,0 20-31,0-20-65,0 20-32,0-20 64,0 0-64,0 0-32,0 0-32,0 0-225,0 0-127,0 0-224,0 0-578,0-20-1472,0 20-3652</inkml:trace>
  <inkml:trace contextRef="#ctx0" brushRef="#br0" timeOffset="6107.4218">22829 4878 704,'0'0'993,"0"0"256,0 0-64,0 0 97,0 0 95,20-20-128,-20 20-192,0 0 96,0 0-128,0 0-288,0 0-64,0 0-65,0 0-159,0 0 63,0 0 193,0 20 31,0-20-127,0 20 32,0-1-65,0 1 33,0-20-289,0 20 96,0 1-63,19-1-129,-19-1 32,0-19 0,0 20-63,0 0 31,0-1-64,0 1 96,0-20-352,0 21 160,-19-21-32,19 20-480,19-20-705,-19-20-1442,20 20-4035</inkml:trace>
  <inkml:trace contextRef="#ctx0" brushRef="#br0" timeOffset="7085.9373">22868 5593 2562,'0'0'1890,"0"0"736,0 0-63,0 0-994,0 0-512,0 0-32,0 0-160,0 0 96,0 0-32,0 0-97,0 20-191,0-20-96,0 20-65,0-20 1,0 19-161,0-19-128,0 20 64,0 0 0,0-20-191,0 19 95,0 2 128,0-1-64,0-20-32,0 20-128,0-1 161,0 1-129,0 0 32,0-20-96,-19 19 96,19 1-32,0-20 0,0 21-96,0-21 96,0 20 0,0-20 0,0 19-64,19-19 129,-19 20-65,0-20 0,0 20 0,0-20-32,0 19 32,0-19-64,-19 20 0,19-20 32,0 21-32,0-21 32,0 20-64,0-20 0,0 0 32,0 0 96,0 20-192,0-20 160,0 0-96,0 0 65,0 0-65,0 0-65,0 19 97,0-19-32,0 0 0,0 0-160,0 0-64,0 0-320,0 0-449,0 0-1121,-20-19-2947</inkml:trace>
  <inkml:trace contextRef="#ctx0" brushRef="#br0" timeOffset="8498.0468">15761 10536 1537,'0'0'1826,"0"0"-193,0 0-544,0 0-512,0 0-385,0 0-64,0 0 32,0 0-96,0 20 96,0-20-127,0 0 511,0 0 193,20 0-33,-20 0-95,0-20 0,0 20-65,0 0-128,0 0-63,0 0-65,0 0 160,0 0 65,0 0-33,0 0 33,0 0 128,0 20-33,0-20-31,0 0-1,0 19 33,0 1 159,0 0-191,0 1 0,0-2-161,0 1 64,0 0-95,0-1-225,0 1 96,0-20-64,0 0-64,0 0-128,0 0-32,0 0-128,0 0-384,0 0-866,0 0-1248,0 0-3204</inkml:trace>
  <inkml:trace contextRef="#ctx0" brushRef="#br0" timeOffset="9185.5468">15781 11251 4868,'0'20'2210,"0"-20"-96,0 0 288,0 20-1088,-20-20-385,40 19-193,-20 1-95,0 0 0,0-1 31,0 2-63,0-1-129,0 0 33,0-1 31,0-19-95,0 20-129,0 0-160,0-1 0,0-19-128,0 20-32,0-20-32,-20 0-64,20 0-160,0 0-96,0 0-289,0 0-224,0 0-640,0 0-1442,0-20-5157</inkml:trace>
  <inkml:trace contextRef="#ctx0" brushRef="#br0" timeOffset="10250.9763">19395 10536 1569,'0'-20'1730,"0"20"384,0 0-161,0 0-575,0 0-257,0 0-32,0 0-64,0 0-32,0 0-192,0 0 256,0 0 32,0 20 32,0 0-257,0-1 33,0 1-32,0 0-192,0 1-129,0-2-95,0-19-257,0 20-96,0-20-96,0 20 64,0-20-160,0 0-256,0 0-513,0 0-705,0 19-960,0-19-3043</inkml:trace>
  <inkml:trace contextRef="#ctx0" brushRef="#br0" timeOffset="10880.8591">19375 11210 4195,'0'0'1954,"0"0"641,0 22 31,0-22-1056,0 0-321,0 19-288,0 1 128,0-20-384,0 20-97,0 19-95,0-19-65,0-1-32,0 2-31,0-1-97,0 0-32,0-1-64,0 21-63,0-21-33,0-19 64,0 20-32,0 1-96,0-21 32,0 0-128,0 20 0,0-20-64,0-20-96,0 20-321,0 0-352,0-21-608,0 21-1410,0-20-5637</inkml:trace>
  <inkml:trace contextRef="#ctx0" brushRef="#br0" timeOffset="12724.6093">22987 10556 1,'0'0'2177,"0"0"-416,20 0-63,-20 0-33,0 0-287,0 0-97,0 0-192,0 0-128,0-20 32,0 20-192,0 0 95,0 0-63,0 0-192,0 0-97,0 0-31,0 20 159,0-20-63,0 0-32,0 19-33,0-19-63,0 20-65,0 0-64,0-20-160,20 21-95,-20-2 63,0-19-32,0 20-32,0 0 96,0-1-96,-20 1 0,20-20 0,0 20-32,0 1 65,0-21-65,0 0-64,0 0 32,0 0-64,0 0-32,0 0-449,20 0-736,-20 0-1153,0-21-2755</inkml:trace>
  <inkml:trace contextRef="#ctx0" brushRef="#br0" timeOffset="13478.5154">22987 11210 5349,'0'0'1377,"0"0"1442,0 0-385,0 0-1089,0 0 0,0 0-127,0 0-226,0 0-159,0 0 0,0 22-96,20-22-129,-20 19 33,0 1-97,-20 0-95,20 19-129,0-19-128,0-1-31,0 2-65,0-1 0,0 0 32,0-1 0,0 1-32,0-20-32,-20 0-64,20 20 0,0-20 0,0 19 0,0-19 0,0 0-64,0 20 64,0-20-128,0 0-64,0 0-385,0 0-224,20 0-1088,-20-20-2852</inkml:trace>
  <inkml:trace contextRef="#ctx0" brushRef="#br0" timeOffset="89782.2263">2043 5276 5637,'0'-21'672,"0"1"2051,0 20-289,0-20-416,0 20-128,0 0-705,0 20-608,0 0 384,0 1 64,0 18-193,-18 0-63,18 20-224,0 2-65,0 18-288,0-19-32,0-1 1,0 1-1,0-1-96,0-19 128,-20-1 32,20-18-192,0 18 32,0-39 32,0 20-288,0 0-192,0-20-385,0 0-512,0 0-417,0-20-672,0 20-1345,20-39-7624</inkml:trace>
  <inkml:trace contextRef="#ctx0" brushRef="#br0" timeOffset="90222.6561">2381 5354 6277,'20'-19'673,"-20"19"1793,0 0-95,0 0-834,-20 0-448,0 0-320,0 19 96,-19 1 128,-1 19-321,20 2-159,-19-1-225,-1-1 0,1-19 33,19 20-33,-20-20 0,19-20-64,21 20 65,0-20-129,0 0-64,0 0-224,0 0-32,0 0 256,21 0 0,-1 19-96,0-19-32,19 20 96,-19 0-288,20-1 544,-20 2-256,-1-1 64,1 0-224,0-1-352,-20-19-481,20 20-897,0-20-1217,-20 0-3139</inkml:trace>
  <inkml:trace contextRef="#ctx0" brushRef="#br0" timeOffset="90671.875">2460 5574 11915,'0'0'576,"0"19"-416,21-19 897,-21 20-32,0 0-288,20-20-256,-20 0-193,20 0-96,-2 0 32,3 0-128,-1-20-32,0 20-192,0-20-96,0 1 64,-1-2-96,-19 1-1,0 0 129,0 1 96,0 19 64,0-20 32,-19 20 97,-1 0 63,20 0 160,-20 0 97,0 20 31,0-1 289,-1 21 320,3-19-320,-2 18-161,20-19-127,0 19-97,0-19-256,0-1-64,20 2-32,-2-1-32,3-20-384,-1 20-481,0-20-800,20 0-962,-21 0-1569</inkml:trace>
  <inkml:trace contextRef="#ctx0" brushRef="#br0" timeOffset="90882.8123">2798 5494 5413,'21'0'5637,"-21"0"-5445,0 0 1217,0 19 65,20 1-577,-2 21-257,2-22-480,1 1-256,-1 19-1057,0 1-2178</inkml:trace>
  <inkml:trace contextRef="#ctx0" brushRef="#br0" timeOffset="91135.7419">3236 5513 12748,'-41'40'1409,"1"-19"1378,21 18-641,-21 20-449,-19 1-320,19-1-127,-1 0-450,-17 21-287,17-21-353,3-18-128,17-1-64,1-1-192,20-19-513,-20-1-576,20-19-1217,20 0-1827,0-19-5027</inkml:trace>
  <inkml:trace contextRef="#ctx0" brushRef="#br0" timeOffset="91455.0781">3434 5692 16047,'20'0'1313,"-20"0"833,0 0-801,19 0-480,1 0-96,20 0-385,-20 0-352,19 0-32,-19 0-769,21 0-704,-23 0-929,23 0-1538,-41-20-6822</inkml:trace>
  <inkml:trace contextRef="#ctx0" brushRef="#br0" timeOffset="91626.9529">3533 5752 3203,'-40'39'11595,"40"-39"-8553,0 0-191,0 0-1410,0 0-640,20 0 352,0 0-576,19 0-417,1 0 0,1 0-544,18 0-897,-19 0-1506,19 0-3107</inkml:trace>
  <inkml:trace contextRef="#ctx0" brushRef="#br0" timeOffset="92185.5466">4764 5196 14381,'-40'0'352,"20"19"2467,0 1-929,1 21-32,-21-2-129,20 20-704,-19 21 321,-2-1-514,21 1-95,-18 18-417,17-18-288,21-21-32,21 2-320,-3-2-641,22-40-64,1 1-608,18 1-1154,0-1-2914</inkml:trace>
  <inkml:trace contextRef="#ctx0" brushRef="#br0" timeOffset="93483.3984">5001 5454 6245,'0'-19'1186,"0"-3"2337,0 22-1185,0 0-448,0-19 0,0 19-609,0 0-608,0 19-481,0 3 480,0-3 97,0 1-256,0 19 63,0 1-256,0 0-31,0 0-193,0-1 0,0 0-64,0-18-384,0-1 352,0-20-545,0 20-448,0-20-608,21 0-257,-21-20-544,20 0-1474</inkml:trace>
  <inkml:trace contextRef="#ctx0" brushRef="#br0" timeOffset="93721.6796">5240 5374 11306,'0'-20'1313,"0"40"769,-20 0-352,0-1-64,-19 22-33,19-1-480,-20-1-320,19-19-160,3 20 127,-2 0-383,20-21-225,0 1-192,0-20 0,0 20 0,20-20 0,-2 19-544,3-19-481,19 0-833,0 0-897,-1 0-1825,-19 0-4709</inkml:trace>
  <inkml:trace contextRef="#ctx0" brushRef="#br0" timeOffset="93895.5077">5398 5732 4804,'0'40'4164,"0"-21"-1217,0 1 32,0 0-641,0-1-320,0 22-289,-18-21-544,-2 19-416,-1-19-416,1-1-225,0 1-96,1 1-577,-1-1-896,20-20-1794,-20 0-3940</inkml:trace>
  <inkml:trace contextRef="#ctx0" brushRef="#br0" timeOffset="95446.289">6332 5176 13805,'40'-20'416,"-40"40"2435,20 0-1218,-1 19 385,1 2-64,-20 18-609,0 0-640,0 21-353,-20 20-63,1-2-161,-21 2 128,20-22 0,-19-17 0,19-2-192,-21-20-64,21-18-512,2 19-417,18-40-769,-21 0-1857,21 0-3684</inkml:trace>
  <inkml:trace contextRef="#ctx0" brushRef="#br0" timeOffset="100685.5466">5657 5413 1057,'0'-19'1857,"0"-1"674,0 0-193,0 20 0,20-19-192,-20-1-192,0 20-192,0 0-97,0 0-416,0 0-576,0 20 64,0-1 224,0 1-225,0 19-127,-20 22-129,20-22-127,-20 22-353,20-22 480,-20 0-320,20 1 32,-20 0-159,20-20 255,-19 0-224,19-1 64,0-19-32,0 20-64,0-20-64,0 0-32,19 0 224,1 0 96,0 0-127,0 0-33,19 0-64,-19-20 32,20 20-96,-19 0 32,-3 0-64,2 20-225,0-20-640,1 0-448,-21 0-801,20 20-1409,-20-1-8841</inkml:trace>
  <inkml:trace contextRef="#ctx0" brushRef="#br0" timeOffset="109521.4841">14649 5335 928,'-20'0'1634,"20"0"384,0 0-256,0 0-97,0 0-416,0 0-384,0 0 160,0 0 224,0 0-192,0 0-32,0 0 96,0 0-256,20 0-192,-20 0-161,20 0 1,-20 0-129,20 0 0,-20 0-31,21 0-33,-1 0 0,-2 0-31,3 0-1,-1 0-64,0 0 96,0 0-191,-1 0-1,1 0-32,0 0-32,0 0 32,0 0-96,-20 0 96,19 0-96,1 0 32,0 0-64,-20 0 128,20 0-96,-20 0 32,20 0 32,-1 0-32,-19 0 0,20 0 32,-20 0 0,0 0-64,20 0 0,-20 0 64,21 0-96,-21 0 64,20 0-32,-20 0 0,0 0 32,18 0 0,-18 0 33,20 0 31,-20 0-32,21 0-32,-21 0 32,20 0-64,-20 0 0,20 0-32,-20 0 64,18 0 0,-18 0-32,21 0 32,-21 0-64,0 0 128,20 0-96,-20 0 0,0 0 0,20 0 96,-20 0-192,0 0 96,0 0-256,0 0 480,20 0-192,-20 0 0,0 0-64,0 0 32,0 0-64,0 0 160,0 0-128,0 0 64,0 0 32,0 0-64,0 0 0,0 0 0,0 0 0,0 0 96,0 0-224,19 0 160,-19 0-32,0 19-224,0-19 544,0 0-416,0 0 96,0 0 32,0 0-32,0 0 64,0 0-64,0 0-128,0 0-705,0 0-1185,0 0-1345,0 0-4196</inkml:trace>
  <inkml:trace contextRef="#ctx0" brushRef="#br0" timeOffset="111426.7577">18302 5374 6149,'0'0'865,"0"0"1473,0 0-768,0 0-129,20 0-63,-20 0-450,20 0-31,-20 0-32,20 0 64,0 0-192,-20 0-129,19 0 1,1 0-161,0 0-31,0 0-33,-20 0-64,21-20-31,-3 20-161,2 0 96,1 0-96,-21 0 32,20 0-160,0 0 160,-2 0-96,3 0 32,-1 0 1,-20 0-33,20 0 96,0 0-192,-1 0 160,-19 0-160,20 0 96,0 0-96,-20 0 96,20 0-96,0 0 64,-20 0-32,19 0 64,1 0-32,-20 0 0,20 0 32,0 0-320,0 0 544,-1 0-512,-19 0 480,20 0-256,0 0 32,-20 0-32,21 0 0,-1 0-32,-20 0-192,20 0 416,-2 0-128,-18 0-32,0 0-256,0 0-609,0 0-576,0 0-1154,0 0-3875</inkml:trace>
  <inkml:trace contextRef="#ctx0" brushRef="#br0" timeOffset="112708.9841">22035 5413 2530,'0'0'2050,"0"0"-481,0 0 898,0 0-770,0 0-287,19 0-353,-19 0-129,20 0-95,-20 0 64,20 0-192,0 0-161,0 0 33,-1 0-1,1 0-31,0 0-129,0 0 1,0 0-129,-1-19 32,1 19-31,0 0-33,0 0 32,1 0-128,-3 0 0,2 0 33,1 0-65,-1 0-32,-20 0-32,20 0 32,0 0-64,-20 0 32,19 0 32,-19 0-96,20 0 32,-20 0-32,20 0 96,-20 0-64,0 0 32,20 0 0,-20 0-32,0 0-32,0 0-32,0 0 64,0 0-64,20 0 32,-20 0 0,0 0 32,0 0-32,0 0-192,0 0-448,19 0-1186,-19 0-2338,0 0-10346</inkml:trace>
  <inkml:trace contextRef="#ctx0" brushRef="#br0" timeOffset="114237.3046">22134 5413 4484,'0'0'416,"19"0"1922,-19 0-192,0 0-1121,0 0-64,20 0-416,-20 0-257,20 0 64,-20 0 33,20 0-65,-20 0-64,20 0 65,-1 0 191,-19 0-96,20 0-127,-20 0 95,20 0 0,0 0-63,-20-19-193,21 19 0,-21 0-64,18 0 0,-18 0-32,20 0 0,-20 0 0,21 0 0,-21 0 32,0 19-32,20-19 32,-20 0 65,20 0-97,-20 0 32,0 0 32,20 0-32,-20 0-32,0 0 64,0 0-96,19 0 32,-19 0 0,0 0 0,20 0 0,-20 0 0,0 0-32,0 0 32,20 0-32,-20 0 0,0 0 0,20 0 32,-20 0-32,0 0 32,0 0-32,0 0 0,0 0 32,20 0-32,-20 0 0,0 0 0,0 0 0,0 0 0,19 0 32,-19 0 0,0 0-32,0 0 32,0 0-32,20 0 0,-20 0 0,0 0 0,0 0 0,0 0 0,0 0 32,0 0-32,20 0 64,-20 0-64,0 0 32,0 0-32,0 0-32,0 0 64,0 0-32,0 0 0,0 0 0,20 0 0,-20 0 0,0 0 0,0 0 0,0 0 0,0 0-96,0 0-224,0 0-192,0 0-353,0 0-897,0 0-4676</inkml:trace>
  <inkml:trace contextRef="#ctx0" brushRef="#br0" timeOffset="115743.164">13161 5196 8776,'0'0'352,"0"0"2179,0-20-1090,0 20-672,0 20-289,0-20 97,0 19-97,0 1-128,0 21 129,0-2-225,0-19-160,0 19-32,0 0-96,0 2 32,-20-21 0,20-20 0,0 0 128,0 0 97,0 0-1,-20 0-64,20-20 0,0 1-64,-19-3 32,19 3-32,0-21-96,0 21-32,19-21-64,1-20-224,0 21-128,0 19 159,0-19 97,-1 19 128,1-1 32,0 21 0,0-20 128,0 20 96,-20 20-96,19-20 0,-19 21 1,0-1-65,0 19 32,-19-19-32,-1-1 0,0 21-64,0-19-32,0-2-97,20-19-191,-19 20-353,-1-20-480,20 0-608,0 0-1507,0 0-4579</inkml:trace>
  <inkml:trace contextRef="#ctx0" brushRef="#br0" timeOffset="116054.6875">13578 4957 10537,'0'0'1378,"0"0"63,0 0 417,-20 21-673,0-1 352,-1-1-383,3 21-354,-22-1-31,19 21 0,-17-1-65,17 2-319,1-2-193,20 0-96,0-18-96,0-2-64,0-19-224,20-1-545,1-19-801,-3 0-287,23 0-1923,-21 0-9641</inkml:trace>
  <inkml:trace contextRef="#ctx0" brushRef="#br0" timeOffset="121921.875">13677 5176 768,'0'-20'2563,"0"20"255,20 0-191,-20-19-577,0 19-417,0 0-384,0 0 65,0-20-97,0 20-256,0 0-257,0 0-191,0 0-161,0 20 129,0-20-33,0 19-31,0 1-65,0 0-32,-20 19-160,0-19 33,20 20-65,-20-20 64,20-20-32,0 20-64,-20-1 64,20-19 0,20 0 33,-20 0 63,20 0-32,-20 0-32,20 0-192,0 0 64,-1 0-32,1 0 0,0 0-160,0 0-320,0 0-449,-20 0-512,21 0-289,-21 20-961,0-20-736,0 0-4132</inkml:trace>
  <inkml:trace contextRef="#ctx0" brushRef="#br0" timeOffset="122161.1327">13855 5374 8744,'21'0'1569,"-42"20"1442,21-20-897,0 19-288,-20-19-385,20 22-480,-18-3-256,18 1-257,-21 0-416,1-20 257,20 19-225,-20-19-673,20 20-640,0-20-1442,0 0-1857</inkml:trace>
  <inkml:trace contextRef="#ctx0" brushRef="#br0" timeOffset="122791.0154">14074 5374 8456,'-20'-20'1729,"20"20"737,0-19-191,0 19-802,0-20 0,20 0-736,0-20-320,0 20-225,-1 0 128,1 20-448,0-19 480,0 19-320,1 0 32,-21 0 0,18 19 32,-18 1 65,0 0-129,0 20 96,-18-20 0,-3 19 96,1-19 64,0 0 193,0-20-225,-19 19-160,19-19 32,0 0-128,0 0-128,1 0-352,19 0-449,0-19-609,0-1-960,19 20-1185,-19-20-8585</inkml:trace>
  <inkml:trace contextRef="#ctx0" brushRef="#br0" timeOffset="123051.7577">14352 5057 12299,'20'0'1249,"0"0"1442,-20 19-994,20 1 65,-20 21-288,0-2-353,0 0-417,0 22-287,-20-2-33,0 0 64,0-18-95,-1-2-33,3 0-320,-2-19 160,-1 0-352,1 1-705,20-21-1057,-20 0-2562,20 0-12492</inkml:trace>
  <inkml:trace contextRef="#ctx0" brushRef="#br0" timeOffset="124268.5546">17091 5315 5220,'0'-20'2403,"0"1"864,0 19-1089,0-21-384,0 21-289,0 0-512,0 0-320,0 0-385,0 0 192,0 21 65,0-2-97,0 21 257,20-21-289,-40 21-191,20 1-129,0-2-64,0 0-32,-20-19 0,20-20 96,0 0 160,0 0 64,0 0-96,0 0-95,-19-20-97,19 1-32,0-21-32,19 21-32,1-22 64,0 1-289,0-19 385,0 19-448,-1 0 160,1 21 160,0-1-96,0 0 64,1 20 0,-21 0 96,0 20 32,0-20 64,0 20-64,0 19-64,-21-19 128,1 20-96,0-20 0,0 0-64,1-1 32,19-19-128,-20 0-321,20 0-672,-20 0-480,20 0-673,0 0-737,0 0-5125</inkml:trace>
  <inkml:trace contextRef="#ctx0" brushRef="#br0" timeOffset="124601.5623">17488 5096 9929,'-19'-20'2178,"19"20"-833,0 0 897,-20 0-800,0 0-65,0 20-288,0 1-544,1 18-33,-1 1 161,0-1-65,0 2-31,-1 18-257,3-20-160,18 22-128,-20-22-64,20 0-160,0-19-641,20 0-672,-20 1-513,18-21-801,-18 0-1249</inkml:trace>
  <inkml:trace contextRef="#ctx0" brushRef="#br0" timeOffset="125014.6484">17587 5196 10441,'20'-20'929,"-20"20"1730,0-20 95,0 20-1024,0 20-577,-20 0-512,1-1-161,-1 21 1,-20 0 31,20-20-128,1 19-31,-21 1-193,20-21 32,20 3-128,0-3 64,0-19-96,0 20 129,0-20-161,20 0 128,0 0-128,0 0-128,-1 0-385,1 0-288,0 0-416,0 0-641,-20 0-1088,20 0-1603</inkml:trace>
  <inkml:trace contextRef="#ctx0" brushRef="#br0" timeOffset="125238.2811">17668 5494 8648,'-20'19'2338,"20"-19"-320,-21 20 320,21 0-608,-20 1-289,0-2-352,1 1-608,-1 0-353,0-20 0,20 19-192,-20-19-705,20 0-897,0 0-1088,0 0-2115</inkml:trace>
  <inkml:trace contextRef="#ctx0" brushRef="#br0" timeOffset="125506.8359">17905 5255 11370,'20'-20'1826,"-20"20"448,0 0 96,0 20-1409,-20 1 32,20-2-192,-20 21-224,1-1-289,-1-19-96,0 21-96,0-22-192,20 1-192,0 0-417,0-20-704,0 0-1282,0 0-1281,0 0-8391</inkml:trace>
  <inkml:trace contextRef="#ctx0" brushRef="#br0" timeOffset="125745.1171">18085 5137 10986,'18'-20'2819,"-18"20"-1410,0 20 961,20-1-704,-20 1-65,0 19-223,0 1-321,-20 20-353,20 19-159,-18-19-193,-2-20-160,-1 19-96,1-19-256,0-20 320,0 0-1057,1-1-1120,19-19-2628</inkml:trace>
  <inkml:trace contextRef="#ctx0" brushRef="#br0" timeOffset="126818.3593">20923 5315 13004,'0'0'192,"0"-20"1153,0 40 97,0-20-449,-20 20-385,20-1-95,0 21-225,0-21 0,0 22-160,0-21-32,0 19-64,0-19-160,0-20 128,0 0 64,0 0 97,0 0-161,0-20 0,0 1 0,0-21 32,20 21-32,-1-22-32,1 1 32,0 1-129,0 0-63,1-2 32,-3 21 64,2 1 64,1 19 32,-1 0 96,-20 0 32,20 19-32,-20 1-32,0 0 32,0 20-64,-20 0 97,0-21-65,-1 1 128,1 0-128,2-1 32,-3-19-64,1 0-32,0 0-128,20 0-481,0 0-640,0 0-833,0-19-1089,20 19-6054</inkml:trace>
  <inkml:trace contextRef="#ctx0" brushRef="#br0" timeOffset="127071.289">21359 5096 3427,'0'0'8135,"0"21"-7494,-20-21 2178,1 20-1026,-1-1-511,0 21 63,0-1-352,0 21 32,1-1-64,-21 0-385,20-18-223,-1 18-289,3 2-96,18-22 32,0-19-289,0-1-415,0 1-417,18-20-801,-18 0-961,21 0-2018</inkml:trace>
  <inkml:trace contextRef="#ctx0" brushRef="#br0" timeOffset="127346.6796">21458 5235 14189,'20'0'544,"-40"0"1250,20 20 320,-20 1-1185,2-2-160,-3 21-129,1-1-223,0 0 31,0 2 97,1-21-97,-1 0-128,20-1 1,0 1-1,20-20-96,-20 0-64,19 0-31,1 0-162,20 0-543,-19 0-417,-3 0-737,2 0-1152,0 0-1474,1 0-8681</inkml:trace>
  <inkml:trace contextRef="#ctx0" brushRef="#br0" timeOffset="127556.6404">21557 5533 12491,'0'20'1121,"-18"1"1698,18-2-353,-20 1-800,0 19-353,-1-19-576,1 0-545,0-1-64,2 2-224,18-1-705,0-20-832,0 0-1250,0 0-1537,0-20-6887</inkml:trace>
  <inkml:trace contextRef="#ctx0" brushRef="#br0" timeOffset="128048.8281">21677 5335 10345,'0'-20'1410,"0"20"768,20 0 128,-20 0-1121,20-20-256,-20 20-224,20 20-353,-1-20 0,1 0-31,-20 20-129,20-1 0,-20-19 64,-20 20 96,20 0 33,-20 21-1,1-22 97,-1 1-1,0 0 1,0-20-65,20 19-128,0 1-224,-20-20 32,20 0-64,20 20-64,-20-20-32,20 21-416,-20-21-577,20 0-705,0 0-1409,-1 0-2178</inkml:trace>
  <inkml:trace contextRef="#ctx0" brushRef="#br0" timeOffset="128353.5154">21975 5137 12139,'20'0'1666,"-20"0"-257,20 19 1313,-20 1-864,0 0-384,0 19-65,0 2-320,0 18-128,-20 19-256,-21 3-289,3 18-224,-23-20-64,2 1-96,0-21-128,39-20-128,-20-19-385,40 1-480,-20-21-1025,20 0-2562,0-21-12300</inkml:trace>
  <inkml:trace contextRef="#ctx0" brushRef="#br0" timeOffset="130162.1093">14471 11032 5541,'0'0'2338,"0"0"-865,0 0 1762,20 0-1633,-20 0-193,20 0-288,-20 0-224,19 0-128,1 0 64,0 0-161,0 0-95,19 0-161,-19 0 97,0 0-65,21 0-128,-21 0-63,19 0-1,-19 0 64,0 0-224,0 0 161,19 0-97,-19 0 0,0 0 64,0 0-128,-1-20 96,1 20-63,20 0 31,-20 0-160,-1 0 32,1 0 224,0 0-384,1 0 288,-1 0-32,-2 0-160,2 0 32,1 0 160,-21 0-128,20 0-96,0 0 256,-20 0-192,18 0 161,3 0-226,-21 0 162,20 0-129,-20 0 32,20 0 0,0 0-33,-20 0 66,19 0-33,1 20 64,0-20-32,0 0 0,0-20 128,-1 20 32,1 0-128,0 0-32,0 0 64,1 0 0,-1 0-96,-20 0 64,0 0-96,0 0-160,0 0-384,0 0-674,0 0-1120,0 20-2531</inkml:trace>
  <inkml:trace contextRef="#ctx0" brushRef="#br0" timeOffset="131190.4294">18482 11012 928,'-21'0'2403,"21"0"223,0 0-192,0 0-800,-20 0-97,20 0-255,0 0-321,0 0-193,0 0 321,20 0 32,-20 0-288,21 0-128,-3 0 0,2 0-33,1 0-63,-1 0 95,18 0-127,3 0-33,-21 0-63,19 0-33,-19 0-95,20 0 63,-20 0-128,19 0-31,1 0-33,-20 0-32,19 0 64,-19 0-96,21 0 1,-3 0-33,-17 0-64,-1 0 0,0 0 32,0 0-64,-1 0 96,1 0-96,0 0 96,-20 0-192,0 0 128,20 0-96,-20 0-192,0 0-545,0 0-736,0 0-1186,0 0-3363</inkml:trace>
  <inkml:trace contextRef="#ctx0" brushRef="#br0" timeOffset="132472.656">21954 11052 4900,'0'0'1345,"0"0"2115,0 0-1250,21 0-673,-1 0 1,-20-20-193,20 20-128,19 0-96,-19-20-160,0 20-128,0 0-160,19 0-225,-19 0 64,0 0-127,20 0-161,-21 0 64,1 0-192,0 0 0,0 0 97,1 20-65,-3-20 64,2 0-128,21 0 64,-21 0 0,0 0-64,-1 0 32,1-20-64,0 20 65,-20 0-65,20 0 96,0 0-128,-20 0 64,19 0 32,-19 0-64,0 0 32,20 0 0,-20 0-32,20 0-32,-20 0 32,20 0 0,-20 0-64,20 0 64,-20 0 0,0 0 32,19 0-192,-19 0 160,20 0-32,-20 0 0,0 0 64,0 0-128,0 0 96,0 0-32,20 0 32,-20 0-160,0 0 224,0 0-128,21 0-32,-21 0-32,0 0-128,0 0-97,0 0-255,0 0-385,0 0-480,0 20-385,0-20-1121,0 0-2658</inkml:trace>
  <inkml:trace contextRef="#ctx0" brushRef="#br0" timeOffset="133901.3671">13102 10934 5605,'0'0'1473,"0"0"1858,0-21-1153,0 21-736,0 0-545,0 21-161,0-21 33,0 19 96,0-19-225,0 20-191,0 0-129,0 19-96,0-19-95,0 20-65,0-20-128,0 19-289,0-39 257,0 20 96,0-20 96,-20 0-64,20-20-32,0 1 64,0-1-64,0 0 96,0-20-96,0 0 32,20 1-64,-1 0 0,1-2-64,0 2-64,0-1 128,0 21-32,-1 19 160,1-20 64,0 40 32,-20-1 33,0 1-193,0 0 96,0 19-64,0 2-64,-20-22 32,0 21 96,1-21-32,-1 1-128,0-20 64,0 20-192,0-20-224,20 0-449,0 0-512,0-20-673,0 20-1281,0-20-6407</inkml:trace>
  <inkml:trace contextRef="#ctx0" brushRef="#br0" timeOffset="134162.1093">13499 10636 10441,'18'0'2723,"-18"-21"-1602,-18 42 1506,-2-21-1122,20 39-32,-20-19-480,-1 39-416,1-18-65,2 37 129,-3-17-257,1 17-127,0-19-193,0 2-32,20-22-64,20-19-193,-20-1-351,20 3-481,0-22-417,1 0-1088,-3 0-1794</inkml:trace>
  <inkml:trace contextRef="#ctx0" brushRef="#br0" timeOffset="134453.125">13637 10775 13484,'20'0'833,"-40"0"2018,20 20-929,-20 19-833,20-19-161,-19 19-351,-1 2-129,0-2 65,0 0 63,20-19-191,0 0-129,0-20-32,0 19-192,20-19 225,-20 0-257,20-19 64,0 19-64,-1-20-385,21 20-351,-20 0-450,0 0-767,-1 0-866,1 0-1281,-20 0-6598</inkml:trace>
  <inkml:trace contextRef="#ctx0" brushRef="#br0" timeOffset="134640.625">13796 11052 10025,'0'19'2114,"-20"2"480,20-1-95,-20 0-1122,20-1-128,-20 1-416,20 0-417,-20-1-159,20 3-129,-19-3-320,19-19-353,0 0-896,0 0-1282,0 0-1697</inkml:trace>
  <inkml:trace contextRef="#ctx0" brushRef="#br0" timeOffset="134959.9609">13896 11092 8488,'0'-21'4612,"0"21"-3075,0-39 1154,20 19-1410,-20 1-128,39-21-640,-19 21-97,0-2-64,0 21 129,-1 0-353,-19 0 0,20 0-32,-20 21 32,-20-2 97,20 1-97,-19 19 224,-1-19-224,0 0 32,-21-1-128,23 2-64,-2-1 96,0-20-256,-1 0-416,21 0-481,0 0-833,0-20-1217,0 20-1794</inkml:trace>
  <inkml:trace contextRef="#ctx0" brushRef="#br0" timeOffset="135205.0781">14173 10655 14221,'20'-19'929,"1"19"736,-21 19 738,18 1-898,-18 19 97,0 1-738,0 20-127,-18-1-128,-3 21-289,1-1-160,-20 1-64,21-21-64,-21-20 0,20 2-128,20-21-608,0-20-1154,-20 20-2210,20-40-10282</inkml:trace>
  <inkml:trace contextRef="#ctx0" brushRef="#br0" timeOffset="136342.7734">17289 10913 8359,'0'-20'1698,"0"20"-865,0-20 1185,0 20-897,0 0-288,0 20-257,0-20-192,0 20 1,21 1-1,-21-2 129,0 1-129,0 19-160,-21-19-64,21 0-96,0-1 1,0-19 95,-18 0 801,18 0-385,0 0-384,0-19-32,0-1-31,0-19-33,0 19-160,18 0 128,3-20-64,-1 0-257,0 1-255,0 19 128,-1-19 223,21 39 97,-40-21 32,20 21 32,-20 0 64,0 21 97,0-1-33,0-1 0,-20 21 32,0-21 32,0 21 0,1-19 97,-1-2-161,0 1 64,0 0-96,-1-20-128,3 0 32,18 0-513,0 0-447,0-20-578,0 0-768,0 20-1153,18-19-4517</inkml:trace>
  <inkml:trace contextRef="#ctx0" brushRef="#br0" timeOffset="136603.5156">17668 10636 3299,'0'-21'5573,"0"21"-3427,0 0 1089,-20 0-1057,-1 21-608,21-2-129,-20 21-288,0 19-192,-19-18-64,19 18-96,0 0-289,0 21-256,20-21-256,-19-19 64,19 19-192,0-39-512,19 0-481,-19-1-641,20-19-801,-20 0-1408,20-19-6311</inkml:trace>
  <inkml:trace contextRef="#ctx0" brushRef="#br0" timeOffset="136878.906">17727 10754 10634,'40'-20'1633,"-40"0"673,0 20 577,0 20-1089,0 0-673,-20 1-545,0 18-31,-1 1-33,-17-1-95,18 2-1,-21-2 33,21 0 191,1 1-255,19-21-1,0-19-160,0 0-96,19 0 0,1 0-96,21 0 64,-21 0-608,18-19-353,-17 19-672,-1 0-802,0 0-1312,-1 0-2243</inkml:trace>
  <inkml:trace contextRef="#ctx0" brushRef="#br0" timeOffset="137088.8671">17846 11071 12748,'0'21'1281,"0"-1"1666,-20 0-1026,20-1-479,-20 1-225,0 0-544,1-1-385,-1 3-256,20-22 32,-20 0-352,20 0-833,0 0-737,0 0-1089,0-22-1601</inkml:trace>
  <inkml:trace contextRef="#ctx0" brushRef="#br0" timeOffset="137595.7031">18085 10913 4195,'0'-20'6855,"0"20"-4901,0 0 1505,0 0-1537,0 0-641,0 20-192,-20 1-128,20-2-320,-21 1-129,1 19-31,20-19-1,-20 0-320,20-1-128,-20 2 32,20-1-256,0 0-320,0-20-417,0 0-769,0 0-576,0 0-993,20 0-1634</inkml:trace>
  <inkml:trace contextRef="#ctx0" brushRef="#br0" timeOffset="137842.7734">18203 10695 13388,'40'-20'1506,"-40"20"1216,0 20-352,0-1-928,20 1-225,-20 21-448,-20-2-97,20 20 1,-20 2-353,0-2 97,1 0-321,-1 1 32,-21-21-160,41 1-288,-20-21-353,20-19-897,-18 22-1601,18-22-3587</inkml:trace>
  <inkml:trace contextRef="#ctx0" brushRef="#br0" timeOffset="138863.281">20863 10953 2594,'-20'-19'7495,"20"-2"-6598,0 21 1986,0-20-865,20 20-673,-20 0-384,0 20-257,0 1-95,0-2-32,0 1 31,0 19-224,0-19-159,-20 19-33,20 2-128,-19-21-64,19-20 32,0 19 128,0-19-64,-20-19-32,20 19-128,0-40 64,20 19 96,-20 2-128,19-21 32,1 1-64,0 0 64,20-2-224,-21 2 32,21-1 64,1 21 64,-23-1 32,2-1 0,-20 42 32,0-21 32,0 20 32,0-1-64,-20 21 0,2-21 32,-23 21 32,21-19-32,-19 18-64,19-19 64,-20-20-64,40 19-128,-20-19-577,20 0-704,0-19-994,20 19-768,0-20-6214</inkml:trace>
  <inkml:trace contextRef="#ctx0" brushRef="#br0" timeOffset="139125">21260 10695 13068,'0'-20'544,"0"20"1987,0 0-225,-20 20-1153,20-1-64,-19 21-224,-21 1 0,20 18 0,-19 0-193,19 21-352,0-21-223,-1 1-1,1-1-128,20-20-353,0 2-191,20-21-417,1 0-609,-1-20-672,-20 0-1602,20-20-5060</inkml:trace>
  <inkml:trace contextRef="#ctx0" brushRef="#br0" timeOffset="139406.25">21399 10814 7943,'21'-19'6887,"-21"19"-5927,0 0 2019,-21 19-1377,1 21-801,0-1-129,0 2 1,1-2-65,-21 0 65,20-19-193,0 19 33,20-18-161,0-21-160,0 20-63,0-20-33,20 0-64,0 0 0,20 0-353,-21-20-479,21 20-417,-20 0-609,1 0-833,-3 0-704,-18 0-1538</inkml:trace>
  <inkml:trace contextRef="#ctx0" brushRef="#br0" timeOffset="139602.5389">21499 11112 10986,'0'20'1922,"-21"-1"1121,21 1-353,-20 0-1024,20-1-257,-20 3-608,2-3-417,-3 1-384,21 0 64,-20-20-448,20 0-737,0 0-801,0 0-1409,20-20-2050</inkml:trace>
  <inkml:trace contextRef="#ctx0" brushRef="#br0" timeOffset="140087.8904">21677 10893 1601,'0'-20'9897,"0"20"-8423,0-19 1889,20 19-1569,0 0-545,-20 0-288,20 0-96,-1 0-225,-19 0-127,20 0-65,-20 19-128,0 1 97,0-20-193,0 20-64,0 1 0,-20 18-96,1-19-32,-1-1 0,0 1 0,-20 0-32,21-1 32,-1 2-32,20-1 0,-20-20 33,20 20-66,0-20 33,20 0 33,0 0 95,-1 0-224,1 0 128,0 19-32,0-19-129,0 0-351,-1 0-481,-19 0-608,20 0-1122,-20 0-1345,0 0-7174</inkml:trace>
  <inkml:trace contextRef="#ctx0" brushRef="#br0" timeOffset="140435.5468">21975 10675 13933,'20'-39'1089,"0"39"1729,-20 0-223,0 19-1058,0 1-448,0 19-96,0 1-64,0 1-160,-20 18-225,0 21-255,-19-21-1,-2 19-160,1 2-64,1-21-32,-1-18 0,1-1-160,19-21-256,20 1-385,0 0-736,0-20-1154,0 0-3299</inkml:trace>
  <inkml:trace contextRef="#ctx0" brushRef="#br0" timeOffset="147932.6171">19314 7359 1,'20'0'991,"-20"0"-94,0 0-64,0 0 128,0 0-64,0 0 128,0 0 64,0 0 64,0 0 64,0 0-224,20 0-64,-20-19 32,0 19-224,0 0 63,0 19 33,0-19-128,0 0-161,0 20 1,0 0-97,-20-20 33,20 21-129,0-2-128,0 1 32,0 0-63,0-20-1,0 19-32,0 1 32,0 0 64,0-1 1,0-19-65,0 22 0,0-3 0,20-19-128,-20 20 96,0 0-64,0-20-31,0 19-1,0 1 0,0-20 0,0 20-32,0 1 32,0-21-64,0 19 32,0 1 32,0-20-64,0 20 32,0-1 0,0 1 0,0-20-32,0 20 128,0-1-128,0-19 64,0 21-32,0-1 32,0-20 32,0 20-96,0-20 128,0 19-63,0-19-33,0 20 64,0 0-32,0-20 64,0 19-160,21 1 192,-21-20-160,0 21 64,0-21 32,0 20-128,0-20 160,0 20-32,0-20 32,0 0-128,0 0 96,0 0-31,0 0-194,0 0-799,0-20-1443,0 20-3650</inkml:trace>
  <inkml:trace contextRef="#ctx0" brushRef="#br0" timeOffset="148968.75">22987 7420 1569,'0'0'3395,"0"0"-2306,0-21 2050,0 21-1377,0 0-1154,0 21 321,0-21-224,0 19 0,-20-19 95,20 20-127,0 0 0,0-1-161,0 1 97,-19 0-193,19-1-64,0 3 33,0-3-129,-20 1 32,20 0 33,0-1-33,0 1 32,-20 0 161,20 1-193,0-2 96,0 1-95,0 0-129,0-1 0,-20 1 32,20 0-96,0-1-64,0 2 32,0-1-32,0 0-64,-20-1 160,20 1-64,0 0-64,0-1 97,0-19-1,0 20-64,0 1 160,0-21 32,0 20-192,0-20 64,0 20-32,0-20-32,20 0-32,-20 19 96,0-19-96,0 0 0,0 0 0,0 0 0,0 0 0,0 20-32,0-20 0,0 0 32,0 0 0,0 0-32,0 0-128,0 0-160,0 0-769,0 0-1410,0 0-3650</inkml:trace>
  <inkml:trace contextRef="#ctx0" brushRef="#br0" timeOffset="149938.4763">19296 8590 704,'0'0'353,"0"0"415,0 0-95,0 0-577,0-20-96,0 20 32,0 0 160,0 0 705,0 0 480,0-19 193,0 19-193,0 0-64,0 0-128,0 0-288,0 0-96,0 0-64,0 0-129,0 0-255,0 0 191,0 19 97,0 1 96,0 0-65,0 1-31,0 18-129,0 1-127,0-21-33,0 21-64,0 0-96,0-20 33,0 19-97,0 1-32,0 0-32,-21-20 160,21 19-32,0-19 193,0 0-193,0 19 96,0-18-96,0-1-64,0-20-32,0 20-63,0-20 31,0 0-64,0 0-129,0 0-511,21 0-834,-21-20-1184,0 20-3204</inkml:trace>
  <inkml:trace contextRef="#ctx0" brushRef="#br0" timeOffset="151119.1406">22908 8551 896,'0'-20'2403,"0"20"-97,0 0-64,0 0-384,0 0-129,0 0-447,0 20-290,-20-20 98,20 0-1,0 19-64,0 1-193,0 0-31,0 1-64,0-1-65,0 19-159,0-19-193,0 19-32,0 2-95,0-2-161,-20-19 32,20 19 32,0-19-96,-19 20 0,19-20 96,0 0 96,0-1-32,0 1 32,0 0-63,0-20-33,0 19 96,0 1-192,0 1 192,0-1-192,-20-20 96,20 20 0,0-20-64,0 0 160,0 19-224,0-19 32,0 0 0,0 0 0,0 0-96,0-19-384,0 19-673,20 0-705,-20 0-1922,0-20-9480</inkml:trace>
  <inkml:trace contextRef="#ctx0" brushRef="#br0" timeOffset="155162.1093">22768 9086 704,'20'0'2114,"-20"0"128,0 0 673,0 0-1025,0 0-673,0 0-512,0 0-1,0 0-159,0 0-33,0 0 33,0 0-129,0 0-95,0 0-161,0 21-32,0-21 128,0 0 64,0 0 129,0 0-65,0 0-32,0 20 129,0-20 31,-20 20 33,20-20-97,0 19 33,0-19-161,0 20-64,0-20 33,0 0-225,0 20 32,0-20-32,0 0-128,20 0-128,-20 0-417,0 0-416,0 0-1377,0 0-2499</inkml:trace>
  <inkml:trace contextRef="#ctx0" brushRef="#br0" timeOffset="161110.3513">18421 8292 5092,'-20'-19'833,"20"19"2338,0 0-705,0 0-928,0 0-225,0 0-160,0 0 32,0 0 0,20 0-95,-20 0-258,0 0 1,20 19-192,-20-19-97,20 0-63,1 0-65,-21 0-96,18 0 65,23 0-161,-21 0-32,0 0-96,-2 0 0,3 20 96,-1-20-127,20 0-1,-21 0 128,-19 0-160,20 0 64,0 0-32,0 0 0,0 0 0,-1 0 64,1 0-96,0 0 64,0 0-32,0 0-32,-20 0 65,19-20-1,1 20-128,0 0 64,1 0 64,-1 0-64,-20 0 0,20 0 0,-20 0-32,18 0 0,-18 0 64,0 0-96,0 0 64,21 0 0,-21 0-96,0 0 224,20 0-160,-20 0 0,0 0-64,20 0 128,-20 0-64,0 0-96,0 20-256,0-20-994,0 0-2497,0 0-8617</inkml:trace>
  <inkml:trace contextRef="#ctx0" brushRef="#br0" timeOffset="162166.9921">17012 8174 8936,'0'-21'1217,"0"21"1858,0-19-545,0 19-864,0 0-577,0 19-352,0-19-65,0 21-223,0 19-65,20-21-224,-20 21-64,0-1-320,0 2-288,0-22 416,0-19 96,0 0 96,0 0-96,-20 0 0,20-19 32,0-1 32,0-21-128,-20 22 128,20-21-160,20 1 192,-20 19-192,20-20 128,0 0-64,-1 21 32,1-1 0,0 20 64,0 0 64,-20 0 96,0 0-64,20 0-32,-20 20 65,0-1-97,-20 1-32,0 0 32,20-1-96,-20 2-64,0-1-225,20-20-223,-19 20-353,19-20-480,0 0-801,0 0-417,19 0-1729</inkml:trace>
  <inkml:trace contextRef="#ctx0" brushRef="#br0" timeOffset="162450.1953">17370 7896 11627,'19'-41'768,"-19"41"2371,-19 0-640,19 0-930,-20 21-128,0-1-448,0 19-256,-19 1 32,19 20 0,-1-1-129,1 0-320,0 2-31,0-2-161,20 1 0,0-21-96,0 1-384,20-21-161,0 1-384,-20-20-608,20 0-993,1 0-1346,-21 0-4196</inkml:trace>
  <inkml:trace contextRef="#ctx0" brushRef="#br0" timeOffset="162884.7656">17389 8174 13869,'0'0'1249,"0"0"1858,-19 0-1346,19 20-479,0 19-450,-20-19-415,20 0-1,-20 19 1,20-18-385,0-1 96,0-20-128,0 19 64,0-19-32,0-19 32,0 19-160,0-20-128,20-21 160,-20 22-129,0-1 1,20-19-64,-20 19 32,19-21 64,-19 22 128,20-1-65,-20 20 162,0 0-33,0 0 64,20 0 192,-20 0-96,0 20 0,0-1-96,0 2-64,0-1 32,0 0-32,0-1 1,20 1-98,-20-20-223,0 20-481,0-20-576,20 0-769,-1-20-865,-19 20-1153,20-20-7142</inkml:trace>
  <inkml:trace contextRef="#ctx0" brushRef="#br0" timeOffset="163058.5935">17607 8114 6758,'20'-20'3267,"-20"20"577,0 0-1474,-20 0-576,20 20-321,-20 0-608,1-1-193,19 2-255,-20-1-129,0 0-192,20-1-288,-20 1-641,20 0-768,0-20-609,0 0-673,0 0-3811</inkml:trace>
  <inkml:trace contextRef="#ctx0" brushRef="#br0" timeOffset="163247.0703">17648 8114 5060,'-21'20'6663,"21"-1"-5286,0 2 1185,-20-1-800,20 0-353,0-1-352,0 1-384,0 0-449,0-20-128,0 19-96,0-19-897,0 20-768,0-20-1218,20 21-2242</inkml:trace>
  <inkml:trace contextRef="#ctx0" brushRef="#br0" timeOffset="163435.5468">17767 8353 9801,'0'39'1761,"0"-19"418,-20-1 415,0 1-960,20 0-257,-21-20-929,1 21-384,20-21-64,-18 0-288,18 0-577,0 0-1057,0 0-736,0 0-1698</inkml:trace>
  <inkml:trace contextRef="#ctx0" brushRef="#br0" timeOffset="163681.6406">17984 8134 6149,'0'0'7592,"0"0"-6439,0 19 1857,-19 2-1280,19-1-481,-20 19-448,0-19-224,20 19-449,-20-19-64,20 1-417,-20-1-672,20-1-704,0 1-481,0-20-993,0 0-4805</inkml:trace>
  <inkml:trace contextRef="#ctx0" brushRef="#br0" timeOffset="163919.9216">18085 7955 12043,'38'-20'1698,"-38"20"832,21 0-96,-21 20-672,20 19-385,-20 2-288,0-1-32,0 19-224,-20 1-160,-1 19-353,1 1-128,-18-21-96,17 0 0,1-19-64,0-20-320,20 0-769,0-1-1409,-20-19-3748</inkml:trace>
  <inkml:trace contextRef="#ctx0" brushRef="#br0" timeOffset="165281.25">22173 8312 640,'-20'0'5157,"20"0"-3011,0 0 1185,0 0-1249,0 0-608,0 0 31,0 0-320,0 0-32,0 0-64,20 0 32,0 0-192,20 0-32,-21 0-32,21 0-96,19 0-161,-18 0-159,-1 0-1,-1 0-64,-19 0-95,0 0 31,0 0-256,0 0-64,-20 0-32,19 0-673,-19 0-672,20 0-1570,-20 0-3459</inkml:trace>
  <inkml:trace contextRef="#ctx0" brushRef="#br0" timeOffset="166258.7889">20903 8194 11979,'0'-20'544,"0"20"2243,0 0-833,0 0-801,0 0-160,0 20-481,0 0-159,0 19-129,0-19 0,0 19-32,0-18-128,0 18-160,0-19-32,-20-20 32,20 20 0,0-20 224,0-20-96,0 20 32,0-20-96,0-19 160,0 18-96,0-18 128,0-1-160,20 21 0,0-42 0,-1 22-32,1 0-32,0 19-64,0 0 96,19-1 0,-19 21 64,-20 0 32,21 0 32,-21 21-32,0-1-64,0 0 129,-21 19-129,1-19 128,2-1 0,-3 2 0,1-1-128,0 0 0,0-20 32,1 0-320,19 19-545,0-19-737,0 0-1216,0-19-834,0 19-7398</inkml:trace>
  <inkml:trace contextRef="#ctx0" brushRef="#br0" timeOffset="166541.9921">21260 7916 11947,'20'-20'544,"-40"20"3012,20 0-1186,-20 20-897,1-1 1,-1 21-513,0-1-97,0 2-127,-1 18 32,3-20-225,-2 22-223,0-2-129,20-20-192,0 2 0,0-2 0,0-19-384,20-1-353,0 1-416,-20-20-577,18 20-1217,-18-20-1345,21-20-7527</inkml:trace>
  <inkml:trace contextRef="#ctx0" brushRef="#br0" timeOffset="166969.7263">21320 8114 14477,'0'0'481,"0"20"2786,-20-20-1281,20 40-833,-20-20-320,0 0-225,20 19-159,-20-19-129,20-1-288,-19 22 160,19-21-160,0-20 0,-20 0 0,20 0-32,0 0-64,0-20-160,0-1 192,20 1-64,-20 1-64,19-1 128,-19-19-129,20 19 97,-20 0-32,20-20 64,0 40-32,-20-20 64,20 20 32,-20 0 0,0 0 64,0 0 64,0 20 33,0-1-33,0 2 0,0-1-64,0 0-128,0-1 64,0 1-224,0-20-289,0 20-576,0-20-832,0 0-1026,19 0-1762</inkml:trace>
  <inkml:trace contextRef="#ctx0" brushRef="#br0" timeOffset="167193.3591">21519 8075 10153,'0'0'2242,"0"0"-128,-20 19 481,-1 1-1090,21 0-320,-20-1-320,0 2-288,2-1-353,18 0-128,-21-1-128,21-19-288,-20 0-609,20 0-513,20 0-672,-20 0-897,21-19-832,-21-1-4133</inkml:trace>
  <inkml:trace contextRef="#ctx0" brushRef="#br0" timeOffset="167367.1875">21499 8075 5188,'20'0'4132,"-20"0"-320,0 0-897,0 19-1122,0 1-415,0 0-513,-20-1 31,20 22-31,-21-2-96,21 1-385,-20-21-288,20 22-32,0-21-224,-20-1-512,20 1-898,0-20-1345,20 0-2402</inkml:trace>
  <inkml:trace contextRef="#ctx0" brushRef="#br0" timeOffset="167686.5233">21578 8392 4516,'0'0'8007,"0"0"-6501,0 0 1793,20 0-1409,-20 0-641,0 20 32,0-1-512,-20 1-65,20 0-95,-21 1-257,3-2-256,-2 1 97,0 0-193,-1-20-64,21 0-257,0 0-447,0 0-450,0-20-767,0 20-1154,21-20-1730</inkml:trace>
  <inkml:trace contextRef="#ctx0" brushRef="#br0" timeOffset="168127.9294">21737 8134 11498,'0'0'1057,"0"0"2114,0-20-896,19 20-1154,-19 0-96,20 0-289,0 0-319,0 20-161,-20-20 64,21 0-256,-21 19 96,0 2 65,0-1-289,0 0 224,-21-1-64,1 1 96,0 0 96,0-20-31,1 19 95,-1 1-96,20 1-128,0-1-32,-20-20 0,20 19-64,20-19 65,-20 0-162,20 20-31,-1-20 32,1 0-320,0 20-417,0-20-640,1 0-1218,-3 0-1441,-18 0-7270</inkml:trace>
  <inkml:trace contextRef="#ctx0" brushRef="#br0" timeOffset="168562.5">22054 7896 11146,'20'20'2050,"-20"-1"-32,0 1 1089,0 19-865,0 2-705,0-1-448,-20 19-288,20 21-320,-39-21-289,19 21-32,-21-2-32,23-17-128,-2-22-32,-1-19-128,21-1-288,-20 1-738,20-20-1024,0 0-2850,0 0-10059</inkml:trace>
  <inkml:trace contextRef="#ctx0" brushRef="#br0" timeOffset="171784.1796">1944 7538 10441,'0'-20'289,"-18"0"2529,18 1-383,0 19-482,0 0-543,0 0-577,0 0-1,0 19-63,0 1-32,0 19-225,0 2-191,0-1-161,0 19 32,-21-19-224,21 19 32,0-19 32,0 0 0,0-20 64,0 0 128,0-20-160,0 0 0,0-20-32,0 0-32,0-1-64,-20-18 96,20 0-96,0-1-224,0 0-32,0-19 96,20 19 31,-20-1 97,21-18 64,-21 40 64,18-21 64,-18 40 129,20 20 63,-20 0 96,20 19-256,-20 0 32,0 2 33,21-1-65,-21-1-96,0-19 0,0 20-352,20-20-129,-20 0-416,18-20-352,-18 0-801,21-20-736,-21 0-1602,20 1-7816</inkml:trace>
  <inkml:trace contextRef="#ctx0" brushRef="#br0" timeOffset="171987.3044">2282 7399 12075,'20'0'993,"-40"21"2082,0-2-1217,20 1-545,-39 19-96,19 1-352,0 1-225,0-22-447,0 1-97,1 19-96,19-39-225,-20 20-287,20-20-641,0 0-641,0-20-608,20 1-545,-1-21-3459</inkml:trace>
  <inkml:trace contextRef="#ctx0" brushRef="#br0" timeOffset="172161.1328">2282 7399 9288,'40'0'2787,"-40"21"224,0-2-673,0 21-672,-20-1-289,20 0-32,0 22-448,-20-22-224,20 22-289,0-22-352,-20 0-128,20 1-385,0-21-479,0 2-770,0-1-1473,20-20-2851</inkml:trace>
  <inkml:trace contextRef="#ctx0" brushRef="#br0" timeOffset="188808.5935">2659 7598 1345,'0'0'1537,"-19"0"65,19 0-193,0 0 64,0 0-159,0 0-225,0 0 96,0 0-160,0 0-32,-20 0-160,20 0-1,0 0-63,0 0-32,0 0-161,0 0 33,0 0-1,0 0-63,0 0-97,0 0-127,0 0 63,0 0 225,0 0-65,0 0-127,20 0-65,-1 0 0,-19 0-63,20 0-1,0 0-96,20 0-64,-21 0 96,21 0-96,1 0 1,-3 0-33,-17 0 64,19 0-32,-1 0 0,1 0-32,-1 0 192,1 0-192,19 0 65,-19-19 63,19 19 0,-19 0 32,19 0-31,2-22-33,-2 22 0,-19 0-128,19 0 0,1 0 0,-1 0-64,2 0 64,-2 0 64,0 0-128,1 0 64,-1 22-32,-19-22-32,-1 0 32,1 0-64,-19 0-96,-1 0-320,-2 19-481,-18-19-544,20 0-802,-20 0-768,0-19-3106</inkml:trace>
  <inkml:trace contextRef="#ctx0" brushRef="#br0" timeOffset="190192.3826">2659 7459 416,'20'0'1473,"-20"0"-191,0-20 31,0 20-32,0 0-384,0 0-32,20 0-33,-20 0 1,0 0-96,0 0-32,0 0-33,0 0 161,0 0 32,0-19-64,0 19-129,0 0 33,0 0-97,0 0-127,0 0-33,0 0-127,0 0-33,0 19-96,0-19 96,-20 0 1,20 20-33,0-20-64,-20 20-64,20-20 0,-19 19-32,19-19 33,-20 20-33,0-20-64,0 20 32,0-20-64,20 0 32,-21 19 0,3-19-32,18 0 32,-20 0 0,20 0 32,0 0-64,0 0 64,0 0 32,0 0-224,0 0 96,0 0 128,0 22 0,0-22 0,0 0 64,0 0 32,0 0 1,0 0 63,0 0 32,0 0 32,0 0 1,0 0-1,0 0-64,0 0-63,0 0 31,0 0 32,0-22-128,0 22-32,0 0-64,0 0 32,0 22 128,0-22-95,0 0-1,0 0 0,0 0 32,0 0-32,0 0 32,20 19-64,-20-19 64,0 0 0,18 20 65,-18-20-129,21 0 224,-1 20-192,-20-1 0,20-19 32,0 20 32,0-20 0,-1 20-127,-19-20 63,20 21-96,0-21 96,-20 19-64,0-19 64,20 0-64,-20 0-64,0 20 192,0-20-160,0 0 64,0 0 32,0 0-64,0 0 192,0 0-128,0 0-31,0 0-33,0 0 128,0 0-160,0 0 64,0 0-32,0 0-64,0 0 64,0 0-417,0 0-479,0 0-1122,20 0-2050,-20 0-9769</inkml:trace>
  <inkml:trace contextRef="#ctx0" brushRef="#br1" timeOffset="290180.6638">12207 7220 800,'0'-19'1922,"0"19"993,0 0-289,0-20-416,0 20-384,0 0-320,0 0 31,0 0-512,0 0-352,0 20-97,0-1 97,0 1-161,-18 21 1,18-22-161,-20 21-224,20-21 64,0 1 1,0-20-33,0 20-96,0-20 0,0 0 64,0 0 96,0 0-64,0-20-256,0 0 0,0 1 0,0-1-32,0 0 0,0-19-96,0 18 96,0 1-1,20 1 65,-20-1 32,0 20-32,18-20 128,-18 20-64,0 20 128,21-20-31,-21 20-65,0-1 32,0-19-96,20 20 64,-20 1-32,0-1-289,0-20-415,0 19-578,20-19-767,-20 0-610,0 0-3459</inkml:trace>
  <inkml:trace contextRef="#ctx0" brushRef="#br1" timeOffset="290406.25">12426 7122 8872,'0'0'1377,"0"0"1570,-20 0-1506,20 0-223,-19 20-258,19-1-415,-20 1-225,20 0-128,-20-1-128,20-19-31,-20 20-290,20-20-319,0 0-641,0 0-577,0 0-1441,0 0-3363</inkml:trace>
  <inkml:trace contextRef="#ctx0" brushRef="#br1" timeOffset="290593.75">12426 7122 8263,'0'20'1538,"0"-20"1248,0 19-1152,0 1-97,0 0-191,0-1-546,0 1-383,0 1-289,0-1-64,0-20-224,0 19-545,0-19-704,0 20-1089,0-20-3044</inkml:trace>
  <inkml:trace contextRef="#ctx0" brushRef="#br1" timeOffset="291036.1326">12624 7142 3235,'0'0'5124,"0"0"-3554,0 0 768,0 0-897,0 19-223,0-19-418,0 40-351,0-21-225,-20 1-96,20 21-32,0-22-192,0 1-609,0 0 97,0-1 63,0-19-640,0 0-705,0 0-832,20 0-1442</inkml:trace>
  <inkml:trace contextRef="#ctx0" brushRef="#br1" timeOffset="291326.1716">12624 7201 2626,'0'-40'1794,"0"21"768,0-21-416,0 19-224,21 2-64,-1-1-417,-20 20-320,20-20-160,-2 20-128,-18 0-96,21 20-97,-21-20-95,20 20-97,-20-1-64,0 2 65,20-1-33,-20 0-63,0-1 63,-20-19 64,20 0 1,-20 20-193,-1-20-224,-17 0-32,18-20-32,-1 20-224,1 0-545,2 0-1249,18-19-2626</inkml:trace>
  <inkml:trace contextRef="#ctx0" brushRef="#br1" timeOffset="345443.3593">22829 8809 800,'0'20'545,"0"-20"-417,0 0-192,-20 20-128,20-20-321</inkml:trace>
  <inkml:trace contextRef="#ctx0" brushRef="#br0" timeOffset="385199.2186">4505 7459 1345,'0'0'1377,"0"0"-64,0 0 897,0-20-160,0 20-288,0-19-96,0 19-33,0 0 225,0-21-289,0 21-191,0 0-225,0 0-288,0 21-385,0-2-64,0 21 161,-20-1-193,20 0-95,0 2-129,0-1 32,-18-21-192,18 21 192,0-19-160,0-2 96,0 1-32,0-20 161,0 0 31,0 0-128,-21-20-192,21 1 64,0-22-96,0 2-32,0-1-160,21-1 96,-21 2-97,0 0 289,0-1-64,0 21-32,0 19 32,0-21 160,18 21-64,-18 0 129,0 21 95,20-2 32,0 1-128,-20 19-96,21-19 97,-21 0-193,20-1-32,-20 3-225,18-3-255,-18 1-321,21-20-576,-21 0-513,20 0-961,-20-20-1633</inkml:trace>
  <inkml:trace contextRef="#ctx0" brushRef="#br0" timeOffset="385397.4609">4783 7320 12748,'0'0'1281,"0"20"1249,-19-1-864,19 1-545,-20 21-256,0-22-321,0 21-416,0-21-32,20 1-192,-19 0-352,19-1-385,0-19-352,0 0-513,0 0-1825,0-19-2339</inkml:trace>
  <inkml:trace contextRef="#ctx0" brushRef="#br0" timeOffset="385569.3359">4783 7320 4099,'0'20'6727,"0"-1"-5094,0 1 738,0 0-1058,0 20-96,0 0-224,0-1-513,0-19-255,0 21-161,0-22-128,0 1-385,0 0-640,0-1-1281,20-19-2851</inkml:trace>
  <inkml:trace contextRef="#ctx0" brushRef="#br0" timeOffset="386002.9296">5001 7359 10698,'0'61'2306,"0"-42"-1922,0 21 1314,0-1-129,0 0-352,0 2-768,0-1-353,0-1-192,0 2-32,0-22 160,0 1-32,0-20 128,0 0 384,0-20-351,0 1-129,0-22 32,0 2-32,0-1 0,0-20-32,0 1-160,21-21-193,-21 21 97,20 0 192,0 18 32,-2 21 224,3 1 160,-21 19 1,20 0-65,0 19 224,0 22-159,-20-21-33,0 19-64,0 0-31,0 1 31,0 0 0,-20-20-160,0 0-32,0-1 32,-1-19-352,3 20-449,-2-20-640,20 0-833,0-20-3043</inkml:trace>
  <inkml:trace contextRef="#ctx0" brushRef="#br0" timeOffset="386299.8046">5459 7479 12395,'20'0'2146,"-20"0"-352,19 0 192,-19 0-801,20 0 32,0 19-640,20-19-225,-1 0-192,1 0-96,-1 0-64,1 0-480,1 0-673,-3 0-385,-18-19-1120,1 19-2819</inkml:trace>
  <inkml:trace contextRef="#ctx0" brushRef="#br0" timeOffset="386539.0625">5696 7300 11370,'0'20'833,"-19"-20"2050,19 39-1410,-20-19-96,20 21-287,-20-22-578,20 21-160,0-21-224,-20 21-63,20-21-130,0-19-255,0 22-481,0-3-640,0-19-993,0 0-2083</inkml:trace>
  <inkml:trace contextRef="#ctx0" brushRef="#br0" timeOffset="387039.0625">5657 7220 3042,'-40'-39'4773,"20"19"-2531,1 20 481,19 0-738,-20 0-255,0 0-641,0 0-416,-19 20-65,19 19-63,0-19 95,-1 40 33,-17-1-32,18 2 31,-1-2-351,21 0-65,0 1-160,0-20-64,21-1 64,-1-19-160,18-20 96,3 21-256,18-42-193,-19 21-415,19-40-225,1 21 64,-21-21-128,1-1 352,-19 2 192,-3 0 513,-18-20 128,-18 18 321,18 2 223,-41-1 257,21 21 160,-19-1 64,19 20-416,-20-21-289,20 21-384,1 21-64,-1-21-705,20 20-1056,0-1-2531</inkml:trace>
  <inkml:trace contextRef="#ctx0" brushRef="#br0" timeOffset="387952.1482">6054 7320 4612,'0'-20'4708,"-20"20"-2081,20 0 640,0-19-1185,0 38-417,-20-19-447,20 20-386,-20 19-191,20 1 32,-19 0-193,19 0-128,-20-1-223,20-19-65,0 21 64,0-22-192,0-19 128,0 0 0,0 0 160,0 0-96,0 0-96,0-19-64,0-22 32,0 21-32,0-19 32,0 19-128,0-19 0,0-2 96,20 21 0,-20-19 32,19 39-32,-19-20 32,0 20 64,20 20 96,-20 0-32,20-1 0,-20 21 64,0-19-224,20 18 96,-20-19-96,20-1-64,-20 1-192,20 0-224,-20-20-257,19 0-320,-19 0-256,20 0-225,0-20-544,0 0-737,1-19-1184,-3 19-5062</inkml:trace>
  <inkml:trace contextRef="#ctx0" brushRef="#br0" timeOffset="388298.8279">6311 7300 8167,'21'-39'2883,"-21"39"800,0 0-1088,-21 20-897,3-1-257,-2 21-480,0-21-257,-21 21-223,23 0 63,-3-20-415,1 0-65,20-1-128,0 1-193,-20-20-287,20 0-545,20 0-96,-20-20-225,20 1-704,-20-1-544,21-19-417,-3 18-1025,2 1 609,1-19 2113,-1 19 2019,0 20 2658,-20-20 961,18 20-833,-18 20-672,0 0-993,0 19-577,0-19-320,0 20 31,0 0-223,0-1-257,0 0-191,0 2-193,0-21-192,0 0-289,0-20-384,0 19-800,0-19-1602,0 0-5253</inkml:trace>
  <inkml:trace contextRef="#ctx0" brushRef="#br0" timeOffset="388755.8593">6808 7379 12587,'-39'0'1634,"19"-20"1281,-1 20-737,-17 20-417,18 0 65,-21 1-513,2-2-159,19 21-194,0-1-95,20-19-320,0 21-161,0-22-160,20 1-31,19 0-129,1-1-64,1-19-385,18 0-864,0 0-833,-19 0-1057,0 0-3107</inkml:trace>
  <inkml:trace contextRef="#ctx0" brushRef="#br1" timeOffset="453477.539">15643 7420 1089,'0'0'1025,"19"-21"32,-19 21 288,0 0-192,0 0-96,0 0 160,0 0-32,0 0-192,0 0-192,0 0-32,0 0 31,0 0-191,0 0-33,0 0-127,0 0-33,0 0-31,0 0-97,0 0 32,0 0-32,0 0 33,0 0 63,0 0-32,0 0 33,0 0-33,0 0-32,0 0-31,0 0 63,0 21-160,0-21 0,0 19-63,-19-19 63,19 20 96,0 0-160,0-20 224,0 19-159,0 1 31,0 0 0,0-20-96,0 19 32,0 3-96,0-22 65,0 19 31,0-19-32,0 20-32,19-20 0,-19 0 0,0 0-32,0 0 0,0 0-32,0 0 96,0 0-96,0 0-128,0 0-416,0 0-513,0-20-801,0 20-2146,0 0-9865</inkml:trace>
  <inkml:trace contextRef="#ctx0" brushRef="#br1" timeOffset="455606.4453">15305 7757 3747,'0'0'1762,"0"-20"1185,0 20-641,0 0-641,0 0-576,0 0-512,0 0 63,0 20-63,0-20-65,0 20-95,0 19-97,0-19-192,0 20-32,0-20-160,0 19-128,-20-19 160,20 0 32,0-20 32,0 0 0,0 0 160,0 0 97,0 0-1,0-20 96,0 0-160,0 1-159,0-21-1,20 19-64,-20-18 0,0 19-32,20-19-97,-20 19 97,19 1 32,-19-2 0,20 21 0,-20-20 64,20 20 33,-20 0-65,20 20 32,-20 1-32,0-2 64,0 1-64,-20 0 64,0-1-64,20 1 160,-20 0 0,1-1 33,-1-19-225,20 0 32,-20 0-129,20 0-319,0 0-225,0-19-640,0 19-865,0 0-1249,20 0-5157</inkml:trace>
  <inkml:trace contextRef="#ctx0" brushRef="#br1" timeOffset="455896.4843">15503 7737 6982,'21'-19'1474,"-21"19"383,0 19 449,0-19-768,0 20-385,-21 0-352,21 19-321,0-19-192,0 20-95,0 0-161,0-21-224,0 1-65,-20 0-63,20-20-417,0 0-544,0 0-449,0 0-1537,0 0-2754</inkml:trace>
  <inkml:trace contextRef="#ctx0" brushRef="#br1" timeOffset="456157.2265">15524 7757 4067,'20'-39'1762,"-20"39"1313,18-21-1153,-18 21-641,20-20-96,1 20-160,-21 0-128,20 20-32,-20-20-225,0 21-95,0-21 31,0 19 97,0 1-64,-20 0-33,-1-20-288,21 19-63,-20-19-97,2 0-96,-2 20-224,-1-20-385,21 0-320,0 0-768,0 0-1827,0 0-5957</inkml:trace>
  <inkml:trace contextRef="#ctx0" brushRef="#br1" timeOffset="456396.4843">15722 7697 10441,'0'0'545,"0"0"960,0 21 289,0-2-737,0 1-192,-20 0-513,20 19-224,0 0-128,0 2-576,0-2-1666,-20 1-3236</inkml:trace>
  <inkml:trace contextRef="#ctx0" brushRef="#br1" timeOffset="456714.8436">15722 7777 1185,'0'-40'3523,"0"21"-1473,0-2 705,20 1-866,-1 0-287,-19 1-257,20-1-288,0 20-96,0 0 0,0 0-256,-20 0-193,19 20-192,-19-20 1,0 19-161,0 21 64,0-19 0,-19-2 193,19 1 127,-20-20-384,0 20 0,-20-20-95,40 0-65,-19 0-353,-1 0-448,20 0-384,0 0-1153,0 0-2370</inkml:trace>
  <inkml:trace contextRef="#ctx0" brushRef="#br1" timeOffset="458581.0546">19454 7518 5349,'0'0'1121,"0"0"1825,0 0-671,0 0-802,0 0-128,0 0-128,0 20-352,0-1-128,0 3-96,0-3-225,0 1-128,0 0-224,0-1 32,-20 1-96,20 0-32,0-20-96,0 21-128,0-21-321,0 0-512,0 0-800,0 0-994,0-21-2082</inkml:trace>
  <inkml:trace contextRef="#ctx0" brushRef="#br1" timeOffset="458877.9296">19454 7538 7078,'0'-20'1506,"0"20"1184,20-20-992,-20 1-641,20 19-256,-1 0-257,-19 0-63,20 0 191,0 0-159,-20 0-65,20 19-192,-20 1 1,0 0-129,0-20-32,0 19 96,-20 3 128,20-22 129,-20 0-225,0 0-32,1 19-32,-1-19-224,20 0 96,-20-19-64,20 19-384,0 0-257,0 0-864,0 0-1218,0 0-2082</inkml:trace>
  <inkml:trace contextRef="#ctx0" brushRef="#br1" timeOffset="459182.6169">19652 7518 4964,'0'0'5606,"0"0"-4453,0 20 1473,0-20-1056,-20 19-513,20 3-129,0-3-319,0 21-96,-20-21-129,20 1-192,0 0-96,0-20-128,0 21-128,0-21-288,0 0-674,0 0-1088,0 0-1601,20-21-5702</inkml:trace>
  <inkml:trace contextRef="#ctx0" brushRef="#br1" timeOffset="459479.4921">19652 7498 8199,'0'-19'1346,"20"-1"1632,-20 20-671,0 0-930,20 0-288,-20 0-352,19 0-225,1 0-31,-20 20-33,20-1-32,-20 1-31,20-20-193,-20 20 64,0-1 96,-20-19 65,20 22-33,-20-22-31,0 19-257,1-19 96,-1 0-192,0 0-64,20 0-225,0 0-351,0 0-481,0-19-577,0 19-1633,0 0-5317</inkml:trace>
  <inkml:trace contextRef="#ctx0" brushRef="#br1" timeOffset="459848.6326">19871 7518 8648,'0'0'1889,"0"20"65,0-20 481,0 19-930,-20 3-224,20-22-256,0 19-224,-21 21-449,21-21-63,-18 1-225,18 0-64,0-20-160,0 21-161,0-21-672,0 0-864,0 0-962,0 0-1313,0 0-4965</inkml:trace>
  <inkml:trace contextRef="#ctx0" brushRef="#br1" timeOffset="460131.8359">19891 7538 6149,'20'-20'2307,"-20"0"799,0 1-703,0-1-898,19 20-320,1-20-256,-20 20-288,20 0-129,0 0-31,-20 0 31,20 0-127,-1 20 159,-19-20-224,20 20 1,-20-1 191,0 1-192,0 0 33,-20-20 127,1 19-256,-1-19-224,0 22 97,0-22-129,0 19-33,1-19-479,-1 20-481,20-20-705,0 0-1024,20 0-3588</inkml:trace>
  <inkml:trace contextRef="#ctx0" brushRef="#br1" timeOffset="470195.3125">15841 7975 1153,'19'0'2434,"-19"0"32,0-20-480,0 20-641,0 0-384,20 0-32,-20-20-64,0 20-64,0 0-33,0 0 97,0-19 96,0 19-64,0 0-96,0 0-161,0 0-127,-20 0-65,20 19 33,-19-19 95,-1 20-191,0 0 63,20 19 97,-20-18 31,20-1-191,-20 0-161,20-1-64,20 1-160,0 0 64,-20-20-128,40 0 64,-21 0-192,1-20-225,20 20-159,-19-20 63,-21 1 129,18 19 224,-18-20 128,0 0 64,0 20 32,-18-21 64,-3 1 352,1 20-287,20-19-33,-20 19-96,20-20-320,0 20-1026,0 0-3394</inkml:trace>
  <inkml:trace contextRef="#ctx0" brushRef="#br1" timeOffset="471100.5859">20010 7718 6213,'0'0'1698,"0"0"1505,19 0-609,-19 0-864,0 0-353,0 0-63,0 19-129,0-19-96,0 20-128,0 0-32,-19-1-225,19 1-95,0 0-129,0-20-288,0 19-95,0-19-97,0 0 32,19 0-545,-19 0-960,0 0-1250,0 0-3459</inkml:trace>
  <inkml:trace contextRef="#ctx0" brushRef="#br1" timeOffset="472165.039">23165 7598 5637,'0'0'1794,"0"0"1280,0 0-287,0-19-1025,0 19-449,0 0-448,0 0-161,0 0-31,0 19-96,0-19-161,0 20-192,0 0 97,0-1-193,-18 1-32,18 0-32,0-20 0,0 21-32,-21-2 32,21-19 32,0 0-96,0 0 32,0 0 96,0 0-64,0 0 0,0 0-64,21-19 64,-21-2-64,18 1 0,2 0-32,0 1-32,1-1 0,-1-19-32,0 17 64,-1 22-32,-19-19 32,20 19-32,-20 0 64,0 0-32,20 0 32,-20 0 160,0 0-160,0 0 64,-20 19-64,20 3 0,-20-3 32,1 1 0,-1 0 0,0-20-32,-1 0-32,21 0-160,0 0-481,-20 0-352,20 0-800,20 0-1058,-20 0-2786</inkml:trace>
  <inkml:trace contextRef="#ctx0" brushRef="#br1" timeOffset="472397.4609">23384 7579 6053,'0'0'2531,"0"0"-1090,0 19 1442,0-19-1282,-19 20-384,19 0-320,0-1-384,-20-19-225,20 20-224,0 0-64,0 1-256,0-2-449,-20-19-704,20 20-1025,0-20-2948</inkml:trace>
  <inkml:trace contextRef="#ctx0" brushRef="#br1" timeOffset="472831.0546">23365 7618 6886,'0'0'641,"19"-20"2466,-19 20-1442,0-19-736,20 19-64,-20 0-417,20-22 1,0 22 127,-20 0 33,20 0-129,-20 0-63,19 0-1,-19 22 32,0-3-159,-19 1 63,19-20 0,-20 20 129,0-1-97,20-19-192,-20 0 33,0 0-161,20 0-64,-19 0-128,19-19-449,0 19-480,0 0-929,0-20-1281,0 20-3844</inkml:trace>
  <inkml:trace contextRef="#ctx0" brushRef="#br1" timeOffset="473070.3125">23543 7598 9769,'0'0'672,"0"0"1795,0 20-385,0-20-929,-20 20 96,20-1-416,-20 1-225,20 0-383,-20 1-193,20-2 0,0 1-128,0-20-513,0 20-608,0-20-769,0 0-1345,0 0-3075</inkml:trace>
  <inkml:trace contextRef="#ctx0" brushRef="#br1" timeOffset="473353.5156">23523 7677 5797,'0'-39'2146,"0"19"448,0 0-63,0 20-1154,0-19-192,20-3-288,1 22-256,-21-19 95,18 19-63,2 0-128,1-20-129,-1 20-64,-20 20-63,20-20-33,-20 19-32,0-19-32,0 22 64,0-3-63,0-19-33,0 20 32,-20-20-32,0 20-128,-1-20 96,-17 0-96,17 19-96,1-19-32,20 0-512,-20 0-738,20 0-1216,0 0-3396</inkml:trace>
  <inkml:trace contextRef="#ctx0" brushRef="#br1" timeOffset="473816.4062">23681 7737 8456,'0'0'1729,"0"0"1090,0-19 160,0 19-1474,21 0-512,-21 0-352,20 0-193,-20 0 32,20 0-159,-20 0 95,20 19-256,-20-19 97,19 20-65,-19 0-32,0-20 32,0 19 32,0-19-64,-19 20-95,19-20 159,-20 20-160,0-20-32,0 0 0,-1 0-64,3 19 160,-2-19 0,20 0 0,0 0 32,0 0 161,0 0 95,20 0-64,-2 21-224,23-21-95,-21 0 95,19 0-160,-19 0-64,20 0-321,-20 0-768,-1 20-1057,-19-20-2531</inkml:trace>
  <inkml:trace contextRef="#ctx0" brushRef="#br1" timeOffset="476873.0466">15582 8948 96,'0'0'2498,"0"0"-224,21 0-384,-21-21-64,0 21-385,0 0-96,0 0-160,0 0-96,0 0-32,0 0-192,0-19 32,20 19-128,-20 0-97,0 0-63,0 0-96,0 0-1,0 0-128,0 0 193,0 19-97,0 2-63,0-21 31,0 20 97,0 0-129,0-1-32,-20 1-63,20 0-97,0-1-64,0 1 32,0 1-96,0-1-32,0-20-32,0 20-32,0-1 33,0 1-1,0-20-64,0 0 96,0 20-96,0-20-65,0 0-255,0 0-673,0 0-865,20-20-1377,-20 20-5125</inkml:trace>
  <inkml:trace contextRef="#ctx0" brushRef="#br1" timeOffset="501283.2031">13438 6466 2434,'0'0'1761,"0"0"610,0 0-129,0 0-448,0 0-1,0-20-480,0 20-352,0 0 0,0 20 32,0-20 96,0 19-128,0 3-128,0-3 0,0 21 64,0-21-193,0 1-159,0 21-97,0-22-192,0 1-127,0-20-129,-20 20 64,20-20-160,0 0-705,0 0-1025,20 0-897,-20 0-4035</inkml:trace>
  <inkml:trace contextRef="#ctx0" brushRef="#br1" timeOffset="501899.414">13379 7261 832,'0'0'1730,"0"0"128,0-21 576,0 21-96,0 0-64,0 0 1,0 0-386,0 0-415,0 0-193,0 0-128,21 21-128,-21-1 64,0 19-224,0 0-289,0-19-63,-21 21-193,21-2-192,0-19-96,0-1-32,0 1 0,0-20-96,0 0-1025,21 0-673,-21-20-1152,0 1-6727</inkml:trace>
  <inkml:trace contextRef="#ctx0" brushRef="#br1" timeOffset="503006.8359">13161 6030 2306,'20'0'3491,"0"0"-865,-20-21 353,0 21-1057,0 0 96,0 0-352,0 0-385,0 0-32,0 0 0,0 0-576,0 0 224,-20 0-481,0 21 32,-20-21-127,1 20 223,-2 19-159,21-19-33,-18-20 0,17 20-159,1-1 31,0-19-32,20 0-128,0 0 0,0 0-160,0 20 32,0-20-32,0 0 96,20 0 0,-20 21 32,20-21-64,1 20 64,-1-20-32,-20 19-32,18-19 96,2 20-128,-20-20 128,0 0-160,0 0 128,0 20-32,0-20-64,0 0 32,-20 19-64,2-19 96,-2 20-96,-1 0 96,1 1-33,20-21 33,-20 19-32,20-19 64,0 0-96,0 0 64,20 0 64,-20 20 1,20-20-65,1 0 64,17 0-64,-18 0 64,1 0-289,-1 0-255,0 0-385,-1 0-320,-19 0-416,20 0-129,0 20-897,0-20-3010</inkml:trace>
  <inkml:trace contextRef="#ctx0" brushRef="#br1" timeOffset="503375.9765">13300 6089 12299,'0'0'897,"0"-19"1537,0 19-608,0 19-737,0-19-96,0 20-288,0 0-65,0 19-63,-20 2-289,20-2-96,0-19-128,-20 19-192,20-19-480,0 1-257,0-2-224,0-19-385,0 0-672,0 0-448,0-19-449,0 19-1601</inkml:trace>
  <inkml:trace contextRef="#ctx0" brushRef="#br1" timeOffset="503608.3984">13280 6109 2754,'20'-59'2915,"-1"39"0,-19-1-577,20 1-352,0 20-513,-20 0-256,20 0-96,-20 20-192,0 1-224,21-1-161,-21 19 1,0-19 63,0 0-63,-21-1-97,1 1-191,20-20-1,-20 21-192,0-21 32,1 0-192,19 0-449,0 0-383,-20-21-610,20 21-1601,0 0-4484</inkml:trace>
  <inkml:trace contextRef="#ctx0" brushRef="#br1" timeOffset="504042.9686">13479 6070 12619,'0'39'193,"0"-19"1504,0 19-255,0-18-161,0 18-224,-20 1-833,20-21-160,0 21-224,0-19 0,0-2 160,0-19 64,0 0 96,0 0 32,-21-19 96,21-2-159,0 1 31,0-19 0,0 19-160,0-19 32,21-2-32,-1-18 96,-20 20-160,20-1 96,-2 19-32,3 1 0,-21 1 64,20 19-32,0 0 96,-20 0 64,0 19-31,20 1 63,-20 1-32,0 19 0,-20-21 0,0 1 0,20 0-31,-20-1-33,-1 1-32,3-20-160,-2 0-160,20 21-641,-20-21-481,20-21-1152,0 21-3171</inkml:trace>
  <inkml:trace contextRef="#ctx0" brushRef="#br1" timeOffset="504505.8593">13657 6050 12908,'0'20'865,"0"-1"736,0 21-31,0-21-65,0 22 32,-20-2-640,20-19-576,0 19-257,-20 1 32,20 0-288,-19-20-321,19-20 129,0 20-1,0-20-159,0-20-481,0 20 416,0-20 129,19-20-161,-19 20 33,0-19 319,20-1 65,-20 1-32,20-2 0,0 2 160,-20 0 64,20 19 192,-1-21 96,1 21 192,-20 1 161,20 19 128,0-20-161,0 20 33,-20 20 63,0-1-159,21 1-65,-21 1 1,0-1 127,0 0 1,0 19-1,-21-19 1,21-1-1,-20 1-159,-20-20-129,20 21-256,1-21 32,-1 0-352,0 0-705,0 0-961,0-21-1665,20 21-11211</inkml:trace>
  <inkml:trace contextRef="#ctx0" brushRef="#br1" timeOffset="507175.7812">13756 6407 2049,'20'0'2114,"-20"-20"577,0 20-449,0 0-384,0 0-128,0 0-65,0 0-127,0 0-129,0 0-416,0 20 32,0-20-96,0 19-65,0 1-191,20 0-160,-20-1-257,0-19 0,0 22-256,0-3 96,0-19-96,0 0-320,0 20-417,0-20-512,0 0-417,0 0-1024,0 0-2723</inkml:trace>
  <inkml:trace contextRef="#ctx0" brushRef="#br1" timeOffset="507357.4218">13835 6287 11178,'-18'0'3331,"18"0"-1665,0 0 448,0 0-1281,0 0-705,0 0-224,0 0-1602,0 0-12203</inkml:trace>
  <inkml:trace contextRef="#ctx0" brushRef="#br1" timeOffset="516533.2031">13400 8849 896,'0'-20'705,"0"20"-225,0 0-127,0 0-65,0 0 96,0 0 33,0 0 416,0 0 224,0 0 288,0 0-64,0 0-32,0 0-224,0 0-128,0 0-192,0 0-129,0 0-31,0 0-65,0 0-127,0 0-1,0 0 0,0 0 65,0 0 95,0 0-63,0 0 127,0 20-31,0-20 95,0 19 65,0-19 0,0 20-33,0-20 1,0 20-97,0-20-127,0 19-289,0-19 32,0 0-96,0 0-32,0 0-160,0 0 0,0 0-448,0 0-353,0 0-513,0 0-1344,0 0-4357</inkml:trace>
  <inkml:trace contextRef="#ctx0" brushRef="#br1" timeOffset="596724.6091">19672 8927 1505,'20'0'1762,"-20"0"-129,0 0-63,0 0 31,0-19-127,19 19 63,-19 0-128,0-20 1,0 20-97,0 0-224,0 0-96,0-20-160,-19 20-129,-1 0-31,20 0-96,-20 0 63,0 0-159,0 20-65,1-20-128,-1 20-64,0-1 97,0-19-65,20 21-64,-20-21-128,20 20-64,20-20 32,-20 20 64,20-20-288,0 19-96,-20-19-417,20 20-480,-1-20-320,1 0-898,-20 20-1568,20-20-3236</inkml:trace>
  <inkml:trace contextRef="#ctx0" brushRef="#br1" timeOffset="597042.9687">19930 8908 5701,'20'-20'1185,"-20"20"2210,0-20-672,0 20-994,-20 0-191,20 0-353,-19 0-64,-1 20-96,0-20-256,0 20-97,-1-1-63,3 2 0,18-21-129,-20 20-128,20 0-256,0-1-31,0-19-65,20 20-161,-20-20-607,18 20-417,3-20-225,-1 0-768,20 0-993,-40 0-2562</inkml:trace>
  <inkml:trace contextRef="#ctx0" brushRef="#br1" timeOffset="597506.8359">20148 8908 8071,'0'0'2242,"0"-20"641,0 20 128,0 0-1378,-20 0-383,20 0-257,-19 0-1,-1 20-223,20-20-96,-20 19-289,20-19-192,-20 21-96,20-1-64,0-20-64,0 20-320,0-1-545,0-19-576,20 20-481,0 0-1377,0-20-3043</inkml:trace>
  <inkml:trace contextRef="#ctx0" brushRef="#br1" timeOffset="597700.1951">20227 9027 6053,'0'-20'4036,"0"20"-545,0 20-288,0-20-1377,0 20-352,0-1-289,-18 22-417,18-21-287,0 0-257,0-1-288,0-19-192,0 20-897,0-20-1634,18 0-11883</inkml:trace>
  <inkml:trace contextRef="#ctx0" brushRef="#br1" timeOffset="598499.0234">23345 8927 9096,'0'0'961,"0"-19"2755,0 19-1378,0 0-961,0 0-160,0-20-320,-20 20-32,0 0 0,0 0-97,1 20-255,-21-20-129,19 19-95,21 2-65,-20-21-64,20 20-160,0 0 0,0-20-96,0 19-353,20-19-544,-20 20-576,21 0-865,-1-20-2371</inkml:trace>
  <inkml:trace contextRef="#ctx0" brushRef="#br1" timeOffset="598802.7341">23503 8968 9961,'20'-20'929,"0"-1"2594,-20 21-992,0-19-1122,0 19-192,-20 0-352,20 0 64,-20 0-289,0 19-127,1-19-33,-1 21-95,0-1-97,0 0-96,20-1-96,0-19-96,-20 20 0,20 0-64,0-20-128,0 19-513,20-19-352,0 0-192,-20 20-481,20-20-1056,0 0-2083,-1 0-6436</inkml:trace>
  <inkml:trace contextRef="#ctx0" brushRef="#br1" timeOffset="599187.5">23722 8988 5765,'20'-20'2082,"0"20"1762,-20-20-962,0 20-864,0 0-480,0-21-385,-20 21-64,0 0 64,0 21-192,-1-21-160,3 20-225,-2-20-95,0 20-225,-1-1-192,21 1 0,-20 0-192,20-1-577,20 1-768,1-20-545,-1 21-1377,0-21-5990</inkml:trace>
  <inkml:trace contextRef="#ctx0" brushRef="#br1" timeOffset="599622.0701">23841 9107 11434,'0'0'1314,"0"0"1857,0-21-545,20 21-1473,-20 0-128,19 0-448,-19 0-129,20 0-192,0 0-96,-20 0-31,20 0-129,-20 21 64,0-21-32,0 20 96,0 0-160,0-20 96,-20 19 0,0 1-64,0-20 64,1 20-96,-1-20 96,0 19-32,20-19 64,-20 0 32,20 21 128,0-21 33,20 0-1,0 0-96,19 0-32,-19 0-96,20 0-64,-19 20-192,17-20-897,-18 0-1025,21 20-2146</inkml:trace>
  <inkml:trace contextRef="#ctx0" brushRef="#br1" timeOffset="612011.7186">15959 9007 928,'0'-19'2178,"0"19"-192,20-20-96,-20 20 224,0 0-192,0-20 96,0 20-256,0-21-257,0 21-160,0 0-256,0 0-224,0-19-96,-20 19 0,2 0-97,-3 0-63,1 0-97,0 19-63,0 2-129,1-21-32,-1 20-32,0 0-95,0-1 63,20 1-128,0 0-96,0-20-96,20 19 64,0 1-641,0-20-448,-1 0-512,1 0-449,0 0-1218,0 0-4131</inkml:trace>
  <inkml:trace contextRef="#ctx0" brushRef="#br1" timeOffset="612417.9687">16178 8988 4804,'0'0'1538,"20"-20"928,-20 20 0,0-20-768,0 20 31,0-21-511,0 21-97,0-19 0,0 19-64,0 0-96,-20 0-129,0 0 1,1 0-256,-1 19 95,0-19-95,0 21-161,-1-1-31,21 0-161,-18-1-128,18-19 32,0 20-192,0 0 0,18-20-64,3 19-577,-21-19-640,20 20-321,0-20-608,0 0-673,-1 0-2145</inkml:trace>
  <inkml:trace contextRef="#ctx0" brushRef="#br1" timeOffset="612750.9764">16376 9007 5541,'20'-19'1633,"-20"-1"1506,0 0-929,0 20-224,0-21-160,-20 21-417,0 0-192,20 0-95,-19 0-33,-1 21-32,0-1-289,0 0-63,0-1-417,20 1-160,0 0-96,0-1-32,0-19 32,0 20-832,20 1-642,0-21-800,0 0-1409,0 0-9161</inkml:trace>
  <inkml:trace contextRef="#ctx0" brushRef="#br1" timeOffset="613083.9841">16457 9186 9416,'0'0'3043,"0"-20"-865,0 1 417,0 19-1218,0-20-320,18 0-352,-18-1-225,21 21-256,-1-20 65,0 20-33,0 0-128,-1 0 0,1 0-32,-20 20-32,0 1 64,0-1-63,0 0 31,0-1 96,-20 1 224,1-20 65,-21 0-97,20 0-224,-1-20-128,3 20-128,18-19-769,0 19-1153,0-20-2722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4T23:56:41.83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13400 8927 320,'0'-19'897,"0"19"192,0 0-32,0 0-64,0 0 64,0 0 0,0 0-128,0 0 63,0 0-95,0 0-160,0 0 0,0 0-33,0 0-63,0 0-32,0 0-33,0 0-127,0 0-65,0 0-96,0 0 32,0 0-159,0 0 127,0 19 96,0-19-31,0 0-33,0 0-64,0 21-32,0-21 1,0 20-33,0-20 0,0 20-64,0-20 32,0 19-64,0-19 32,0 20-32,0-20-31,0 0-1,0 20-32,0-20 64,0 19-64,0-19 32,0 20-32,0-20 0,0 21 32,0-21-32,0 0 32,0 20 0,0-20-32,0 20 0,0-20 0,0 0-32,0 19 32,0-19-32,0 0 64,0 20-96,0-20 64,0 0 0,0 20-32,0-20 0,0 0 32,0 19 0,0-19-32,0 0 32,0 21 0,0-21-32,0 0 32,0 20-32,0-20 0,0 20 65,0-20-65,0 0 0,0 19 0,0-19 32,0 0-32,0 0 64,0 20-32,0-20-32,0 0 64,0 0-32,0 20 64,0-20-128,0 0 128,0 0-64,0 0-32,0 0 64,0 19 64,0-19-128,0 0 64,0 0 128,0 0-32,0 0-31,0 20-129,0-20 96,0 0 64,0 0-256,0 0 96,0 0 0,-21 0-32,21 0-257,0 0-543,0 0-1603,0 0-5572</inkml:trace>
  <inkml:trace contextRef="#ctx0" brushRef="#br0" timeOffset="1194.3359">12307 9603 5381,'0'0'1377,"0"-20"449,20 20 736,-20 0-608,0 0-224,20 0-481,-20 0-352,0-19-257,20 19-127,-20 19-65,20-19-128,-20 0-127,19 0-97,-19 0 0,20 20-64,-20-20 64,20 0 0,-20 0 0,20 0 96,0 0-32,-1 0-31,1 0 63,0 0-32,1 0-64,-21 0 64,20 0-64,-2 0 32,2 0-96,1 0 32,-1 0-64,-20 0 0,20 0 64,-2 0-64,3 0 65,-21 0-98,20 0 98,0 0-33,0 0 32,-20 0 32,19 0-32,1-20 64,0 20-64,0 0 0,-20 0 96,20 0-96,-1 0 0,-19 0 32,20 0-64,0 0 0,-20 0-96,0 0 128,20 0-32,-20 0 33,0 0-130,21 0 33,-21 0 97,0 0-1,20 0-64,-20 0 0,18 0 64,-18 0-32,0 0 64,20 0-32,-20 0 64,21 0-64,-21 0 128,20 0-96,-20 0-32,20 0-32,-20 0 32,19 0-128,-19 0 128,0 0-32,0 0 65,20 0-129,-20 0 64,0 0-32,0 0 64,0 0-32,20 0-32,-20 0 32,0 0-32,0 0 64,0 0-160,0 0-289,0 0-127,0 0-225,0 0-832,0 0-1666,-20 0-7079</inkml:trace>
  <inkml:trace contextRef="#ctx0" brushRef="#br0" timeOffset="2287.1093">13062 9503 1377,'0'0'1826,"0"-19"-257,0 19 513,0 0-416,0 0-193,0 0-416,0 0-96,0 0 0,0 0 0,-21 0 32,21 0-97,0 0 1,0 0 0,0 0-96,0 0-64,0 0-97,0 0-63,-20 0-161,20 0-192,0 0-63,0 0-65,0 0-32,20 0-32,-20 0 0,0 0 32,21 19-64,-1-19-32,-20 20 128,20-20-96,-1 20 0,1 1-32,0-2 64,-20-19-32,20 20 96,0 0-160,-20-20 128,0 0-64,0 19 0,0-19 96,0 0 64,0 0-96,-20 0 32,20 20 0,-20-20-31,0 0 31,0 0-64,1 0-32,-1 20 160,20-20-288,-20 0 0,20 0-321,-21 0-608,21 0-1057,0 0-2979</inkml:trace>
  <inkml:trace contextRef="#ctx0" brushRef="#br0" timeOffset="3569.3359">11375 9425 6053,'0'0'1153,"18"-20"1858,-18 20-320,0 0-705,0 0-257,21 0-608,-21 0-96,0 0-128,0 0-32,0 0-96,0 0-161,0 0-255,-21 20-97,3-20 32,-2 0-64,0 19-64,-21-19 1,23 0 63,-23 20-32,1-20 0,1 20-64,19-20 129,0 0-225,0 19 64,20-19 32,-20 0-128,20 0-128,0 0 128,20 0 0,0 20-64,0-20 128,0 0-128,19 20 128,-19-20-32,0 21-96,0-21 96,-20 19 32,21-19-128,-21 20 96,0-20-32,0 0 32,-21 20-64,1-20 32,0 19-32,0 1 32,-19 0 0,-1 1-32,20-1-32,-19-20 160,19 19 32,0 1-288,0 0 224,20-20-64,0 19-32,0-19 64,20 20-64,0-20 64,0 0 64,19 0-32,-19 0-64,20 0 0,-1 0 0,-19 0-32,0 0-64,0 0-321,1 0-415,-21 0-257,18 0-545,-18 0-1313,0 0-5028</inkml:trace>
  <inkml:trace contextRef="#ctx0" brushRef="#br0" timeOffset="4084.9609">11612 9543 9480,'0'0'929,"-20"-20"2370,20 20-1377,-19 0-320,-1 0-417,0 0-352,0 20-321,20-20 1,-20 21-65,1-21-160,19 19-31,0-19-97,0 20-32,0 0-128,0-20 0,0 19 0,19-19-32,-19 20-192,20-20-225,0 0-384,-20 0-320,20 20-897,0-20-1249,-1 0-1473</inkml:trace>
  <inkml:trace contextRef="#ctx0" brushRef="#br0" timeOffset="4460.9373">11831 9484 8744,'0'0'993,"0"0"2274,-21-20-1153,1 20-417,20 20-576,-18-20-160,-2 0-288,-1 19-64,1 1-193,0 0-32,2 1-127,18-2-65,0-19 0,0 20-160,0 0 0,0-1-64,0-19-32,18 20-256,2-20-193,0 0-384,1 0-160,-21 0-544,20 0-1026,-2 0-1376,2 0-2307</inkml:trace>
  <inkml:trace contextRef="#ctx0" brushRef="#br0" timeOffset="4772.4609">11970 9484 6566,'19'0'1665,"-19"-20"1570,0 20-288,-19 0-929,19 0-513,-20 0-351,20 0-258,-20 20-31,0-20-256,0 19-129,1 1-95,19 0-97,-20 1 0,20-2-288,0 1 32,0 0-64,20-20-224,-1 19-417,-19-19-544,40 20-833,-20-20-1890,-20 0-6373</inkml:trace>
  <inkml:trace contextRef="#ctx0" brushRef="#br0" timeOffset="5090.8203">12009 9723 6982,'0'0'4036,"0"0"-1442,0 19 353,0-19-1249,-20 20-705,20 0-449,0-1-255,0 1-289,20 0 0,-20-20-481,20 21-704,0-21-1506,-20 0-3202</inkml:trace>
  <inkml:trace contextRef="#ctx0" brushRef="#br0" timeOffset="5228.5156">12108 9603 3779,'-39'0'9897,"39"0"-8455,-20 0 480,0 0-1634,20 0-352,0 0-1570,0 20-6982</inkml:trace>
  <inkml:trace contextRef="#ctx0" brushRef="#br0" timeOffset="9332.0312">13598 9662 64,'0'0'1537,"-20"-20"0,20 20 1,0 0-97,0 0-159,0 0-1,0 0 32,0 0-64,0 0-96,0 0-192,0 0-96,0 0-288,0 0-129,0 0 32,20 0 33,-20 0-97,0 0 33,19 0-33,-19 0-32,0 0-31,20-19-97,-20 19 32,20 0-63,0 0-97,-20 0 32,20 0-64,-20 0 0,19 0-64,1 0 64,-20 0 0,20 0-32,0 0-64,-20 0 64,20 0 64,1 0-224,-21 0 128,18 0-64,2 0 32,-20 0 32,21 0-32,-21 0 64,20 0-96,0-20 64,-20 20-32,18 0 32,-18 0-32,21 0 32,-1 0-32,-20 0-64,20 0 96,-20 0-32,20 0 65,-20 0-65,19 0-65,1 0 33,-20 0 96,20 0-31,0 0-33,-20 0 0,20 0 0,-1 0 0,-19 0 0,20 0 0,-20 0 32,20 0-32,-20 0-32,20 0-1,-20 0 33,21 0-64,-21 0 0,18 0 128,-18 0-64,20 0 0,-20 0-32,0 0 0,20 0 128,-20 0-192,0 0 64,21 0 32,-21 0-32,0-20-32,20 20 64,-20 0 0,0 0-64,0 0 128,0 0-192,18 0 96,-18 0-32,0 0 32,0 0 96,0 0-96,0 0 64,0 0-32,0 0 64,0-19-128,0 19 96,0 0-64,0-21 32,0 21 32,0 0 0,0-20 32,0 20-32,0-20 0,0 20 32,0-19-32,0-1 0,0 20 64,0-20-96,0 1 65,0 19 31,0-20-64,21-1 0,-21 21 0,0-20-64,0 1 96,0-1 0,0 20 96,0-20-128,0 1 96,0-1-64,0 0 64,0 20-128,0-21 96,0 2-96,0-1 96,0 20-64,0-20 65,0 1-129,0-1-33,0 20 130,0-20-33,0 20-64,0-21 128,0 1-96,0 20 0,0-19 0,0 19 32,0-20-32,0 20 0,0-20 32,0 1 32,0 19-128,0-20 96,0 20 0,0 0-32,0-20 0,0 20 32,0 0-96,0 0 96,0 0-64,0 0-64,0 0 96,0 0 0,0 0 0,0 0-32,20 0 64,-20 0-32,0 0-32,20 0 128,-20 20-160,20-20 64,-20 0-96,19 0 192,1 0-160,-20 20 96,20-20-32,0 0 32,-20 0-32,20 0 0,-1 0-32,1 0 64,0 0-64,0 0 96,0 0-96,-1 0 128,1 0-128,0 0 64,-20-20 32,20 20-32,1 0-32,-1 0-64,-20 0 64,18 0 32,3 20 0,-1-20-64,-20 0 32,20 0-64,0 0 128,-1 0-32,-19 0 0,20-20-64,0 20 64,-20 0-32,20 0 0,0 0 0,-20 0-32,19 0 64,1 0 0,-20 0-32,20 0 32,0 0-128,0 0 192,-1 0-96,1 0-32,0 0 64,-20 0-32,21 0-32,-1 0 64,-2 0-64,2 0 32,-20 0 32,21 0-32,-1-20 0,-20 20 0,20 0-96,-20 0 192,18 0-96,-18 0 0,21 0-96,-21 0 192,20 0-96,0 0-32,-20 0 64,20 0-32,-20 0 0,19 0-32,-19 0 64,20 0 0,-20 0-32,20 0 32,-20 0-64,20 0 0,-20 0 64,20 0-32,-20 0-64,0 0 32,19 0 160,-19 0-192,20 0 96,-20 0 0,0 0-64,20 0 96,-20 0-160,0 0 160,0 0-128,20 0 128,-20 0-64,0 0-32,21 0 32,-21 0 32,20 0-32,-20 0 32,0 0-64,0 0-64,18 0 160,-18 0-64,0 0-64,0 0 160,0 0-96,20 0-64,-20 0 96,0 0-32,0 0 0,0 0 0,0 0-32,0 0 64,0 0 0,21 0-128,-21 0 192,0 0-160,0 0 64,0 0 0,0 0 96,0 0-192,0 0 128,0 0-32,20 0 32,-20 0 0,0 0-160,0 0 224,0 0-96,0 0-32,0 0 64,0 0 0,0 0-32,0 0 0,0 0 0,0-21-160,0 21-160,0 0-673,0 0-897,0 0-4324,0 0-5349</inkml:trace>
  <inkml:trace contextRef="#ctx0" brushRef="#br0" timeOffset="17823.2422">15524 9147 704,'-21'0'1474,"21"0"-417,0 0-161,0 0-415,0 0-1,0 0 33,0 0 95,0 0-191,0 0 31,0 0 65,0-20 127,0 20 65,0 0 32,0 0-65,0 0-191,0 0-193,0 0-160,0 0 0,0 20-64,0-20 32,0 0 65,0 0 191,0 0 160,0 0-63,0 0-65,0 0-192,0 0 33,0-20-65,0 20 160,0 0-96,0 0 65,0 0-1,0 0 32,0 0 0,0 0 65,0 0-33,0 0-96,0 0-31,0 0-33,0 0-32,0 0-32,0 0 32,0 0 0,0 0 32,21 0-31,-21 0-33,0 0-32,0 0 32,0 0-64,20 0 32,-20 0-32,0 0 0,0 0 64,0 0-64,0 0 65,0 0-33,0 0 0,0 0 0,0 0-32,0 20 0,0-20-32,0 0 32,0 0-32,0 19 64,18-19-160,-18 0 224,0 0-128,0 20 32,0-20-32,0 0 32,0 0-64,0 0 0,20 0 97,-20 0-65,0 20-64,0-20 128,0 0-192,0 0 192,0 0-96,0 0 0,0 0 0,0 0 32,0 0-64,0 0 96,21 0-128,-21 0 64,0 0 0,0 0 0,0 0 32,0 0-96,0 0 64,0 0 32,0 0-64,0 0 32,0 0-32,0 0 96,20 0-160,-20 0 96,0 0 0,0 0 0,0 0 32,0 0-97,0 0 1,0 0 128,0 0-128,0 0 64,0 0 0,0 0-64,0 0 64,0 0-32,0 0 32,20 0-32,-20 0 64,0 0-32,0 0-32,0 0-32,0 0 96,0 0 32,0 0-64,0 0-128,19 0 160,-19-20-32,0 20 0,0 0 64,0 0-128,0 0 32,20-20 64,-20 20-128,0 0 160,0 0-64,0 0 128,0-19-224,0 19 96,20 0-32,-20 0 64,0 0-128,0 0 96,0 0 32,0 0-64,0 0 128,0-20-224,0 20 224,0 0-128,0 0 32,0 0-32,0 0 32,0 0-32,0 0-64,0 0 32,0 0-32,20 0-32,-20 0 64,0 0-32,0 0 96,0 0 0,0 0-32,0 0 0,0 0 64,0 0-64,0 0 0,0 0 32,0 0 0,0 0-97,0 0 65,0 0-32,0 0 32,0 0 32,0 0-32,0 0 64,0 0-32,-20 0-32,20 20 32,0-20 0,0 0 0,-20 0 32,20 19-32,-20-19-32,20 0 32,0 0 32,0 0-32,0 20 0,0-20 0,-19 0 64,19 0-64,0 0-32,0 0 32,-20 0 32,20 0 32,0 0-96,0 0 64,0 0-64,0 0-96,0 0-705,0-20-1729,0 20-3940</inkml:trace>
  <inkml:trace contextRef="#ctx0" brushRef="#br0" timeOffset="86920.8984">10917 10040 3555,'0'0'1409,"0"0"1666,0 0-288,0 0-481,-20 0-512,20 0-417,0 0-352,0 0-64,0 0-128,0 20-225,0-20 65,0 19-97,0 1-95,0 0-193,0-1-192,0-19-32,0 22-32,0-3-128,0-19-320,20 0-449,-20 0-672,0 0-1442,21 0-3331</inkml:trace>
  <inkml:trace contextRef="#ctx0" brushRef="#br0" timeOffset="87094.7263">10976 9999 11883,'-18'0'-96,"18"0"576,0 0-288,0 0-992,0 0-3653</inkml:trace>
  <inkml:trace contextRef="#ctx0" brushRef="#br0" timeOffset="87740.2344">11076 10020 6726,'-19'0'1441,"19"0"1794,0 0-416,0 0-961,0 0-609,0 0-673,0 0-63,19 0-129,1 0 1,0 0-97,0 0-160,0 0-32,-1 0-32,-19 20-32,20-20 0,-20 0 32,20 20 32,-20-20-128,0 19 257,0-19-257,-20 0 288,0 0-64,20 20 32,-19-20 32,-1 0-159,20 20-1,-20-20 96,20 0-160,-20 0-32,20 0 0,0 0-96,0 0-257,0 0-511,0 0-546,20 0-1280,-20 0-3044</inkml:trace>
  <inkml:trace contextRef="#ctx0" brushRef="#br0" timeOffset="88101.5623">11375 10020 9673,'0'0'736,"0"0"2403,-20 20-704,0 0-898,-1-1-448,1 1-384,2 19-225,18-17-256,0-3 33,0 1-225,18 0 32,2-20-64,21 0-192,-3-20-97,-17 0-191,19 1 128,-20-3 95,-1-17 129,-19 19 128,0 1 32,-19-1 160,-1 20 33,0 0-1,0 0-128,-1 0-224,3 0-353,-2 0-1569,20 0-5220</inkml:trace>
  <inkml:trace contextRef="#ctx0" brushRef="#br0" timeOffset="98002.9297">12347 8829 992,'0'0'2050,"0"0"128,0-20-384,0 20-224,0 0-353,0 0 160,0 0-160,0 0-64,0 0-320,-20 0-96,20 0-129,0 0 65,0 20 32,0-20-1,-20 20-95,20-1 0,0 1-225,0-20 64,0 20-223,-19-20-65,19 19-128,0-19 64,0 0-64,0 0 32,0 0-32,0 0 0,0 0-96,0 0 32,0 0 32,0-19-160,0-1 64,19 20-33,-19-20 1,0 1 96,20-1-96,-20 0 64,0 1 32,20 19 0,-20-21 32,0 21-32,20 0 128,-20 0-64,0 0 160,0 0-96,0 21 1,0-2-33,20 1 96,-20-20-32,0 20-224,0-1 192,0 1-160,0-20-64,0 20-161,0-20-223,0 0-545,0 0-769,19 0-1057,-19 0-1216,0-20-3813</inkml:trace>
  <inkml:trace contextRef="#ctx0" brushRef="#br0" timeOffset="98219.7263">12525 8749 6277,'0'0'2179,"0"0"31,0 20 480,-20-20-1120,20 21-257,-19-2-384,19 1-385,-20 0-95,0-20-225,20 19-192,0 1-32,-20-20-224,20 0-257,0 0-576,0 0-576,20 0-834,-20-20-511,20 1-1411</inkml:trace>
  <inkml:trace contextRef="#ctx0" brushRef="#br0" timeOffset="98407.2263">12525 8749 5060,'20'-39'2659,"-20"39"448,21 0-737,-21 19-704,0 1-481,0 0-417,0 1-127,0-2 0,0 1-225,0 0-224,0-1-128,0 1-32,0 0-192,0-20-320,0 0-641,0 0-993,0 0-1762,0 0-3555</inkml:trace>
  <inkml:trace contextRef="#ctx0" brushRef="#br0" timeOffset="98915.039">12764 8769 4548,'0'0'2402,"0"-20"673,0 20-609,0 0-320,-20 0-640,20 0-321,-20 0-224,-1 0 64,21 0-224,-18 20-193,18 1-127,-20-2 63,20 1-160,0 0-63,0-1-65,0 1-192,20 0-64,-2-1-160,3-19-513,-1 0-704,20 0-1346,-21 0-3971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26T01:55:11.22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13418 6685 288,'0'0'1761,"0"0"-255,0 0-161,0 0-288,0 0-544,0 0-97,20 0-160,-20 0 1,0 0-97,0 0 192,0 0 64,0 0 129,0 0 160,0 0-97,0 0-223,0 0-1,0 0-32,0 0-192,0 0-64,0 0-31,0 0-1,0 0 0,0 0-32,0 0 64,0 0 96,0 0 96,0 0-128,0 0 1,0 0 63,0 0-96,0 0-64,0 0 0,0 0-32,0 0 0,0 0-32,0 0 32,0 0 96,0 20 32,0-20 97,0 0 63,0 0-32,0 0 32,0 0-31,0 0 63,0 0-64,0 0-128,0 0 65,0 0-129,0 0 0,0 0-64,0 0 32,0 0 96,0 0 0,0 0 0,0 0 33,0 0-65,0 0-32,0 0 0,0 0 0,0 19 0,0-19 0,0 0 0,0 0 64,0 0-31,0 0-65,0 20 64,0-20-96,0 0 32,0 0-32,0 20 32,0-20-32,0 0-32,0 0 32,0 19-32,0-19 32,0 0 0,0 0-32,0 21 32,0-21 32,0 0 32,0 0-32,0 0-32,0 20 64,0-20-96,0 0 32,0 0-32,0 0 0,0 20-32,0-20 96,0 0-64,0 0 0,0 19 65,0-19-33,0 0 32,0 0 0,0 20-32,0-20-32,0 0 96,0 0-160,0 20 128,0-20-128,0 0 96,0 0-32,0 0 32,0 19-32,0-19 0,0 0 32,0 0 0,0 20-64,0-20 96,0 0-64,0 0 0,0 21 32,0-21-32,0 0 0,0 20 32,0-20-32,0 0 0,0 0 32,0 0-96,0 0 96,0 19-32,0-19 32,0 0-32,-20 20 32,20-20-32,0 0 0,0 20 32,0-20-32,0 0 0,0 0 32,0 20 0,0-20-64,0 0 96,0 0-128,0 0 128,0 19-64,0-19 0,0 0 32,0 0-32,0 21 0,0-21 32,0 0 0,0 0-32,0 20 32,0-20-32,0 0 0,0 0 32,0 0-32,0 20 32,-18-20-32,18 0 0,0 0 32,0 19-32,0-19 0,0 0 0,0 0 0,0 20 0,0-20 32,0 0-32,0 0-32,0 20 64,0-20 0,0 0-32,0 0 0,0 0 32,0 19 0,0-19 0,0 0 1,-21 20 63,21-20-96,0 0 0,0 21 32,0-21-64,0 0 128,0 20-128,0-20 96,0 19-64,0-19-32,0 0 64,0 20-32,0-20-32,0 0-32,0 0 160,0 20-128,0-20 32,0 0 32,0 0-32,0 19 0,0-19-32,0 0 96,0 20-32,0-20-32,0 0 0,0 20 0,0-20-64,0 0 128,0 21-64,0-21-32,0 0 32,0 19 0,0-19-64,0 0 160,0 20-128,0-20-32,0 0-64,0 0 96,0 0-385,0 0 129,0 0-289,0 20-640,0-20-833,-20 0-3875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Violates det.</a:t>
            </a:r>
            <a:r>
              <a:rPr lang="en-US" baseline="0" dirty="0" smtClean="0"/>
              <a:t> CPA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35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=   P(</a:t>
            </a:r>
            <a:r>
              <a:rPr lang="en-US" baseline="0" dirty="0" err="1" smtClean="0"/>
              <a:t>N,i</a:t>
            </a:r>
            <a:r>
              <a:rPr lang="en-US" baseline="0" dirty="0" smtClean="0"/>
              <a:t>) 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  E(k1,  m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P(</a:t>
            </a:r>
            <a:r>
              <a:rPr lang="en-US" baseline="0" dirty="0" err="1" smtClean="0"/>
              <a:t>N,i</a:t>
            </a:r>
            <a:r>
              <a:rPr lang="en-US" baseline="0" dirty="0" smtClean="0"/>
              <a:t>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4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40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6</a:t>
            </a:r>
            <a:r>
              <a:rPr lang="en-US" baseline="0" dirty="0" smtClean="0"/>
              <a:t> digits:   issuer ID  (bin number).    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4xxxxx is Visa,   51xxxx-55xxxx  is master card</a:t>
            </a:r>
          </a:p>
          <a:p>
            <a:r>
              <a:rPr lang="en-US" baseline="0" dirty="0" smtClean="0"/>
              <a:t>Next 9 digits are the account number.    Digit 16 is </a:t>
            </a:r>
            <a:r>
              <a:rPr lang="en-US" baseline="0" smtClean="0"/>
              <a:t>a checksum.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8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encrypt CC:   map given CC# to {0,…,s-1}, encrypt, and map</a:t>
            </a:r>
            <a:r>
              <a:rPr lang="en-US" baseline="0" dirty="0" smtClean="0"/>
              <a:t> resulting number is {0,…,s-1} back to a CC#.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7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3-round LR has security</a:t>
            </a:r>
            <a:r>
              <a:rPr lang="en-US" baseline="0" dirty="0" smtClean="0"/>
              <a:t> 2^{t/4} where as </a:t>
            </a:r>
            <a:r>
              <a:rPr lang="en-US" baseline="0" dirty="0" err="1" smtClean="0"/>
              <a:t>Patarin</a:t>
            </a:r>
            <a:r>
              <a:rPr lang="en-US" baseline="0" dirty="0" smtClean="0"/>
              <a:t> shows that 7 rounds has security close to 2^{t/2}.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9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picture,    decryption works in reverse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ciphertext</a:t>
            </a:r>
            <a:r>
              <a:rPr lang="en-US" dirty="0" smtClean="0"/>
              <a:t> is larger</a:t>
            </a:r>
            <a:r>
              <a:rPr lang="en-US" baseline="0" dirty="0" smtClean="0"/>
              <a:t> than plaintext since IV has to be sent along with msg.    The point is determinism, not short </a:t>
            </a:r>
            <a:r>
              <a:rPr lang="en-US" baseline="0" dirty="0" err="1" smtClean="0"/>
              <a:t>ciphertexts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messages that are one AES block we will see a better construction. </a:t>
            </a:r>
            <a:endParaRPr lang="en-US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7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separate MAC is needed to ensure integrity.</a:t>
            </a:r>
          </a:p>
          <a:p>
            <a:r>
              <a:rPr lang="en-US" dirty="0" smtClean="0"/>
              <a:t>Proof intuition:   in</a:t>
            </a:r>
            <a:r>
              <a:rPr lang="en-US" baseline="0" dirty="0" smtClean="0"/>
              <a:t> forgery c, decryption must map to one of the CPA query messages, otherwise IV will be random.   But then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won’t be new.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1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built secure PRFs</a:t>
            </a:r>
            <a:r>
              <a:rPr lang="en-US" baseline="0" dirty="0" smtClean="0"/>
              <a:t> on larger message sizes (e.g. CBC-MAC), but not secure PRPs.     This approach is very good for short messages (&lt; 16 bytes).</a:t>
            </a:r>
          </a:p>
          <a:p>
            <a:r>
              <a:rPr lang="en-US" baseline="0" dirty="0" err="1" smtClean="0"/>
              <a:t>Ciphertext</a:t>
            </a:r>
            <a:r>
              <a:rPr lang="en-US" baseline="0" dirty="0" smtClean="0"/>
              <a:t> is same length as plaintext.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1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4.xml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customXml" Target="../ink/ink8.xml"/><Relationship Id="rId5" Type="http://schemas.openxmlformats.org/officeDocument/2006/relationships/image" Target="../media/image6.emf"/><Relationship Id="rId6" Type="http://schemas.openxmlformats.org/officeDocument/2006/relationships/customXml" Target="../ink/ink9.xml"/><Relationship Id="rId7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customXml" Target="../ink/ink13.xml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2.xml"/><Relationship Id="rId3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4.xml"/><Relationship Id="rId3" Type="http://schemas.openxmlformats.org/officeDocument/2006/relationships/image" Target="../media/image10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Derivation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Deterministic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need for det. Encryption   </a:t>
            </a:r>
            <a:r>
              <a:rPr lang="en-US" sz="3600" dirty="0" smtClean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1581150"/>
            <a:ext cx="15113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5500" y="3257550"/>
            <a:ext cx="124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</a:t>
            </a:r>
            <a:r>
              <a:rPr lang="en-US" sz="2000" dirty="0" smtClean="0"/>
              <a:t>ncrypted</a:t>
            </a:r>
          </a:p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525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00150"/>
            <a:ext cx="627025" cy="81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1145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, 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43000" y="1352550"/>
            <a:ext cx="2286000" cy="381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2266950"/>
            <a:ext cx="2286000" cy="1012686"/>
            <a:chOff x="4648200" y="2266950"/>
            <a:chExt cx="2286000" cy="1012686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Bob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⋮</a:t>
              </a:r>
              <a:endParaRPr lang="en-US" sz="4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67600" y="1134130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3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need for det. Encryption   </a:t>
            </a:r>
            <a:r>
              <a:rPr lang="en-US" sz="36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1581150"/>
            <a:ext cx="15113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5500" y="3257550"/>
            <a:ext cx="1244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</a:t>
            </a:r>
            <a:r>
              <a:rPr lang="en-US" sz="2000" dirty="0" smtClean="0"/>
              <a:t>ncrypted</a:t>
            </a:r>
          </a:p>
          <a:p>
            <a:pPr algn="ctr"/>
            <a:r>
              <a:rPr lang="en-US" sz="2000" dirty="0" smtClean="0"/>
              <a:t>database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48200" y="18224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data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00150"/>
            <a:ext cx="627025" cy="81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1145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, k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8200" y="2266950"/>
            <a:ext cx="2286000" cy="1012686"/>
            <a:chOff x="4648200" y="2266950"/>
            <a:chExt cx="2286000" cy="1012686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Bob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⋮</a:t>
              </a:r>
              <a:endParaRPr lang="en-US" sz="4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67600" y="1134130"/>
            <a:ext cx="5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??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04800" y="3105150"/>
            <a:ext cx="907370" cy="1524000"/>
            <a:chOff x="304800" y="3105150"/>
            <a:chExt cx="907370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907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Later:</a:t>
              </a:r>
              <a:endParaRPr lang="en-US" sz="24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219200" y="3028950"/>
            <a:ext cx="3657600" cy="9144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28378" y="3119318"/>
              <a:ext cx="3275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Retrieve record 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E(k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, “Alice”)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71600" y="3333750"/>
            <a:ext cx="3657600" cy="9144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Alice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data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4648200" y="4324350"/>
            <a:ext cx="3889556" cy="46166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et. enc. </a:t>
            </a:r>
            <a:r>
              <a:rPr lang="en-US" sz="2400" dirty="0"/>
              <a:t>e</a:t>
            </a:r>
            <a:r>
              <a:rPr lang="en-US" sz="2400" dirty="0" smtClean="0"/>
              <a:t>nables later lookup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310515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1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 det. enc. cannot be CPA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problem:  attacker can tell when two </a:t>
            </a:r>
            <a:r>
              <a:rPr lang="en-US" dirty="0" err="1" smtClean="0"/>
              <a:t>ciphertexts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encrypt the same message   ⇒   leaks information</a:t>
            </a:r>
            <a:endParaRPr lang="en-US" dirty="0"/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Leads to significant attacks when message space M is small.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05200" y="28765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21" name="Rectangle 20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876550"/>
            <a:ext cx="1511300" cy="17526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505200" y="33337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rgbClr val="FFFFCC"/>
            </a:bgClr>
          </a:pattFill>
        </p:grpSpPr>
        <p:sp>
          <p:nvSpPr>
            <p:cNvPr id="25" name="Rectangle 24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rgbClr val="CCFFCC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05200" y="37909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accent6">
                <a:lumMod val="60000"/>
                <a:lumOff val="40000"/>
              </a:schemeClr>
            </a:bgClr>
          </a:pattFill>
        </p:grpSpPr>
        <p:sp>
          <p:nvSpPr>
            <p:cNvPr id="28" name="Rectangle 27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chemeClr val="accent6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05200" y="4248150"/>
            <a:ext cx="2286000" cy="381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31" name="Rectangle 30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505200" y="2876550"/>
            <a:ext cx="838200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05200" y="4248150"/>
            <a:ext cx="838200" cy="381000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33" idx="1"/>
            <a:endCxn id="34" idx="1"/>
          </p:cNvCxnSpPr>
          <p:nvPr/>
        </p:nvCxnSpPr>
        <p:spPr>
          <a:xfrm rot="10800000" flipV="1">
            <a:off x="3505200" y="3067050"/>
            <a:ext cx="12700" cy="1371600"/>
          </a:xfrm>
          <a:prstGeom prst="curvedConnector3">
            <a:avLst>
              <a:gd name="adj1" fmla="val 4700000"/>
            </a:avLst>
          </a:prstGeom>
          <a:ln w="38100" cmpd="sng">
            <a:solidFill>
              <a:srgbClr val="00009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3600" y="3311664"/>
            <a:ext cx="211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</a:t>
            </a:r>
            <a:r>
              <a:rPr lang="en-US" sz="2000" dirty="0" smtClean="0"/>
              <a:t>qual </a:t>
            </a:r>
            <a:r>
              <a:rPr lang="en-US" sz="2000" dirty="0" err="1" smtClean="0"/>
              <a:t>ciphertexts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means same 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03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  det. enc. cannot be CPA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problem:  attacker can tell when two </a:t>
            </a:r>
            <a:r>
              <a:rPr lang="en-US" dirty="0" err="1" smtClean="0"/>
              <a:t>ciphertexts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encrypt the same message   ⇒   leaks information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3146820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9800" y="3146820"/>
            <a:ext cx="1295400" cy="142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43001" y="3500436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209800" y="4106464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352800" y="3779439"/>
            <a:ext cx="1358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m</a:t>
            </a:r>
            <a:r>
              <a:rPr lang="en-US" b="1" baseline="-25000" dirty="0"/>
              <a:t>0</a:t>
            </a:r>
            <a:r>
              <a:rPr lang="en-US" b="1" dirty="0"/>
              <a:t> , m</a:t>
            </a:r>
            <a:r>
              <a:rPr lang="en-US" b="1" baseline="-25000" dirty="0"/>
              <a:t>1  </a:t>
            </a:r>
            <a:r>
              <a:rPr lang="en-US" dirty="0">
                <a:sym typeface="Symbol" pitchFamily="18" charset="2"/>
              </a:rPr>
              <a:t> M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09800" y="4076702"/>
            <a:ext cx="3733800" cy="400050"/>
            <a:chOff x="1776" y="2097"/>
            <a:chExt cx="2352" cy="336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448" y="2097"/>
              <a:ext cx="87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/>
                <a:t>m</a:t>
              </a:r>
              <a:r>
                <a:rPr lang="en-US" sz="2000" b="1" baseline="-25000" dirty="0" err="1"/>
                <a:t>b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3600" y="3028950"/>
            <a:ext cx="3810000" cy="369093"/>
            <a:chOff x="1776" y="2014"/>
            <a:chExt cx="2400" cy="310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496" y="2014"/>
              <a:ext cx="82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m</a:t>
              </a:r>
              <a:r>
                <a:rPr lang="en-US" b="1" baseline="-25000" dirty="0" smtClean="0"/>
                <a:t>0 </a:t>
              </a:r>
              <a:r>
                <a:rPr lang="en-US" b="1" dirty="0" smtClean="0"/>
                <a:t>,</a:t>
              </a:r>
              <a:r>
                <a:rPr lang="en-US" b="1" baseline="-25000" dirty="0" smtClean="0"/>
                <a:t> </a:t>
              </a:r>
              <a:r>
                <a:rPr lang="en-US" b="1" dirty="0"/>
                <a:t>m</a:t>
              </a:r>
              <a:r>
                <a:rPr lang="en-US" b="1" baseline="-25000" dirty="0"/>
                <a:t>0</a:t>
              </a:r>
              <a:r>
                <a:rPr lang="en-US" b="1" dirty="0" smtClean="0"/>
                <a:t> </a:t>
              </a:r>
              <a:r>
                <a:rPr lang="en-US" dirty="0" smtClean="0">
                  <a:sym typeface="Symbol" pitchFamily="18" charset="2"/>
                </a:rPr>
                <a:t> </a:t>
              </a:r>
              <a:r>
                <a:rPr lang="en-US" dirty="0"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33600" y="3355177"/>
            <a:ext cx="3733800" cy="369094"/>
            <a:chOff x="1776" y="2422"/>
            <a:chExt cx="2352" cy="310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68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523" y="2422"/>
              <a:ext cx="8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</a:t>
              </a:r>
              <a:r>
                <a:rPr lang="en-US" dirty="0" smtClean="0">
                  <a:sym typeface="Symbol"/>
                </a:rPr>
                <a:t></a:t>
              </a:r>
              <a:r>
                <a:rPr lang="en-US" dirty="0" smtClean="0"/>
                <a:t>E(k</a:t>
              </a:r>
              <a:r>
                <a:rPr lang="en-US" dirty="0"/>
                <a:t>, </a:t>
              </a:r>
              <a:r>
                <a:rPr lang="en-US" dirty="0" smtClean="0"/>
                <a:t>m</a:t>
              </a:r>
              <a:r>
                <a:rPr lang="en-US" baseline="-25000" dirty="0"/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72200" y="3940571"/>
            <a:ext cx="100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o</a:t>
            </a:r>
            <a:r>
              <a:rPr lang="en-US" dirty="0" smtClean="0">
                <a:solidFill>
                  <a:srgbClr val="FFFFCC"/>
                </a:solidFill>
              </a:rPr>
              <a:t>utput 0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i</a:t>
            </a:r>
            <a:r>
              <a:rPr lang="en-US" dirty="0" smtClean="0">
                <a:solidFill>
                  <a:srgbClr val="FFFFCC"/>
                </a:solidFill>
              </a:rPr>
              <a:t>f c = c</a:t>
            </a:r>
            <a:r>
              <a:rPr lang="en-US" baseline="-25000" dirty="0" smtClean="0">
                <a:solidFill>
                  <a:srgbClr val="FFFFCC"/>
                </a:solidFill>
              </a:rPr>
              <a:t>0</a:t>
            </a:r>
            <a:endParaRPr lang="en-US" dirty="0">
              <a:solidFill>
                <a:srgbClr val="FFFFC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315200" y="4232670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57200" y="2571750"/>
            <a:ext cx="251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Attacker wins CPA game:</a:t>
            </a:r>
            <a:endParaRPr lang="en-US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60215" y="340994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60215" y="3024485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972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A solution:   the case of unique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encryptor </a:t>
            </a:r>
            <a:r>
              <a:rPr lang="en-US" b="1" u="sng" dirty="0" smtClean="0"/>
              <a:t>never</a:t>
            </a:r>
            <a:r>
              <a:rPr lang="en-US" dirty="0" smtClean="0"/>
              <a:t> encrypts same message twice: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the pair  (k , m)   never repeats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This happens when encryptor: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Chooses messages at random from a large </a:t>
            </a:r>
            <a:r>
              <a:rPr lang="en-US" dirty="0" err="1" smtClean="0"/>
              <a:t>msg</a:t>
            </a:r>
            <a:r>
              <a:rPr lang="en-US" dirty="0" smtClean="0"/>
              <a:t> space  (e.g. keys)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Message structure ensures uniqueness (e.g. unique user 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9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66750"/>
            <a:ext cx="8686800" cy="4476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latin typeface="Castellar" pitchFamily="18" charset="0"/>
              </a:rPr>
              <a:t>E </a:t>
            </a:r>
            <a:r>
              <a:rPr lang="en-US" dirty="0" smtClean="0"/>
              <a:t>= (E,D)   a cipher defined over  (K,M,C)</a:t>
            </a:r>
            <a:r>
              <a:rPr lang="en-US" dirty="0" smtClean="0">
                <a:latin typeface="Castellar" pitchFamily="18" charset="0"/>
              </a:rPr>
              <a:t>.    </a:t>
            </a:r>
            <a:r>
              <a:rPr lang="en-US" dirty="0" smtClean="0"/>
              <a:t>For   b=0,1   define EXP(b)  as: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32"/>
              </a:spcBef>
              <a:buFont typeface="Arial" pitchFamily="34" charset="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</a:t>
            </a:r>
            <a:r>
              <a:rPr lang="en-US" dirty="0" smtClean="0">
                <a:latin typeface="Castellar" pitchFamily="18" charset="0"/>
              </a:rPr>
              <a:t>E</a:t>
            </a:r>
            <a:r>
              <a:rPr lang="en-US" dirty="0" smtClean="0"/>
              <a:t> is </a:t>
            </a:r>
            <a:r>
              <a:rPr lang="en-US" b="1" dirty="0" smtClean="0"/>
              <a:t>sem. sec. under det. CPA </a:t>
            </a:r>
            <a:r>
              <a:rPr lang="en-US" dirty="0" smtClean="0"/>
              <a:t>if for all efficient  A: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dCPA</a:t>
            </a:r>
            <a:r>
              <a:rPr lang="en-US" dirty="0" smtClean="0">
                <a:solidFill>
                  <a:schemeClr val="accent2"/>
                </a:solidFill>
              </a:rPr>
              <a:t> [A,</a:t>
            </a:r>
            <a:r>
              <a:rPr lang="en-US" dirty="0" smtClean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  =  </a:t>
            </a:r>
            <a:r>
              <a:rPr lang="en-US" sz="3600" dirty="0" smtClean="0">
                <a:solidFill>
                  <a:schemeClr val="accent2"/>
                </a:solidFill>
              </a:rPr>
              <a:t>|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[EXP(0)=1] – 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[EXP(1)=1] </a:t>
            </a:r>
            <a:r>
              <a:rPr lang="en-US" sz="3600" dirty="0" smtClean="0">
                <a:solidFill>
                  <a:schemeClr val="accent2"/>
                </a:solidFill>
              </a:rPr>
              <a:t>|    </a:t>
            </a:r>
            <a:r>
              <a:rPr lang="en-US" dirty="0" smtClean="0"/>
              <a:t>is negligible.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158115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76200" y="1878509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" y="15120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7000" y="1581150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00201" y="1934766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772400" y="2343150"/>
            <a:ext cx="1371600" cy="461665"/>
            <a:chOff x="7772400" y="2647950"/>
            <a:chExt cx="1371600" cy="461665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09600" y="1352550"/>
            <a:ext cx="7924800" cy="1752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667000" y="1885950"/>
            <a:ext cx="3810000" cy="400110"/>
            <a:chOff x="2667000" y="2376632"/>
            <a:chExt cx="3810000" cy="40011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287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,1  </a:t>
              </a:r>
              <a:r>
                <a:rPr lang="en-US" dirty="0">
                  <a:sym typeface="Symbol" pitchFamily="18" charset="2"/>
                </a:rPr>
                <a:t> M :   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,1</a:t>
              </a:r>
              <a:r>
                <a:rPr lang="en-US" dirty="0" smtClean="0">
                  <a:sym typeface="Symbol" pitchFamily="18" charset="2"/>
                </a:rPr>
                <a:t>|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667000" y="2476500"/>
            <a:ext cx="3733800" cy="400050"/>
            <a:chOff x="1776" y="2194"/>
            <a:chExt cx="2352" cy="336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6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/>
                <a:t>i</a:t>
              </a:r>
              <a:r>
                <a:rPr lang="en-US" sz="2000" b="1" baseline="-25000" dirty="0" err="1" smtClean="0"/>
                <a:t>,b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8349" y="3257550"/>
            <a:ext cx="831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where  </a:t>
            </a:r>
            <a:r>
              <a:rPr lang="en-US" sz="2400" b="1" dirty="0" smtClean="0">
                <a:solidFill>
                  <a:srgbClr val="00009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1,0</a:t>
            </a:r>
            <a:r>
              <a:rPr lang="en-US" sz="2400" b="1" dirty="0" smtClean="0">
                <a:solidFill>
                  <a:srgbClr val="000090"/>
                </a:solidFill>
              </a:rPr>
              <a:t>, …, m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q,0</a:t>
            </a:r>
            <a:r>
              <a:rPr lang="en-US" sz="2400" b="1" dirty="0">
                <a:solidFill>
                  <a:srgbClr val="000090"/>
                </a:solidFill>
              </a:rPr>
              <a:t> </a:t>
            </a:r>
            <a:r>
              <a:rPr lang="en-US" sz="2400" b="1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are distinct   and    </a:t>
            </a:r>
            <a:r>
              <a:rPr lang="en-US" sz="2400" b="1" dirty="0" smtClean="0">
                <a:solidFill>
                  <a:srgbClr val="000090"/>
                </a:solidFill>
              </a:rPr>
              <a:t>m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1,1</a:t>
            </a:r>
            <a:r>
              <a:rPr lang="en-US" sz="2400" b="1" dirty="0" smtClean="0">
                <a:solidFill>
                  <a:srgbClr val="000090"/>
                </a:solidFill>
              </a:rPr>
              <a:t>, </a:t>
            </a:r>
            <a:r>
              <a:rPr lang="en-US" sz="2400" b="1" dirty="0">
                <a:solidFill>
                  <a:srgbClr val="000090"/>
                </a:solidFill>
              </a:rPr>
              <a:t>…, m</a:t>
            </a:r>
            <a:r>
              <a:rPr lang="en-US" sz="2400" b="1" baseline="-25000" dirty="0">
                <a:solidFill>
                  <a:srgbClr val="000090"/>
                </a:solidFill>
              </a:rPr>
              <a:t>q</a:t>
            </a:r>
            <a:r>
              <a:rPr lang="en-US" sz="2400" b="1" baseline="-25000" dirty="0" smtClean="0">
                <a:solidFill>
                  <a:srgbClr val="000090"/>
                </a:solidFill>
              </a:rPr>
              <a:t>,</a:t>
            </a:r>
            <a:r>
              <a:rPr lang="en-US" sz="2400" baseline="-25000" dirty="0" smtClean="0">
                <a:solidFill>
                  <a:srgbClr val="000090"/>
                </a:solidFill>
              </a:rPr>
              <a:t>1</a:t>
            </a:r>
            <a:r>
              <a:rPr lang="en-US" sz="2400" dirty="0" smtClean="0">
                <a:solidFill>
                  <a:srgbClr val="000090"/>
                </a:solidFill>
              </a:rPr>
              <a:t>  are distinct   </a:t>
            </a:r>
            <a:endParaRPr lang="en-US" sz="2400" baseline="-25000" dirty="0">
              <a:solidFill>
                <a:srgbClr val="00009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5600" y="1428750"/>
            <a:ext cx="1370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/>
              <a:t>=</a:t>
            </a:r>
            <a:r>
              <a:rPr lang="en-US" sz="2000" dirty="0" smtClean="0"/>
              <a:t>1,…,q: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87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Mistake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0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CBC with </a:t>
            </a:r>
            <a:r>
              <a:rPr lang="en-US" b="1" u="sng" dirty="0" smtClean="0"/>
              <a:t>fixed IV </a:t>
            </a:r>
            <a:r>
              <a:rPr lang="en-US" b="1" dirty="0" smtClean="0"/>
              <a:t>is not det. CPA secure.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Let   E: K </a:t>
            </a:r>
            <a:r>
              <a:rPr lang="en-US" dirty="0"/>
              <a:t>×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r>
              <a:rPr lang="en-US" dirty="0" smtClean="0"/>
              <a:t>   be a secure PRP used in CBC</a:t>
            </a:r>
            <a:endParaRPr lang="en-US" baseline="30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350869"/>
            <a:ext cx="1295400" cy="15924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19800" y="2350869"/>
            <a:ext cx="1295400" cy="15924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43001" y="2735819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209800" y="3310513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01127" y="2983488"/>
            <a:ext cx="1919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=0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</a:t>
            </a:r>
            <a:r>
              <a:rPr lang="en-US" sz="2000" dirty="0"/>
              <a:t>, </a:t>
            </a:r>
            <a:r>
              <a:rPr lang="en-US" sz="2000" dirty="0" smtClean="0"/>
              <a:t>  m</a:t>
            </a:r>
            <a:r>
              <a:rPr lang="en-US" sz="2000" baseline="-25000" dirty="0" smtClean="0"/>
              <a:t>1</a:t>
            </a:r>
            <a:r>
              <a:rPr lang="en-US" sz="2000" dirty="0" smtClean="0">
                <a:sym typeface="Symbol" pitchFamily="18" charset="2"/>
              </a:rPr>
              <a:t> = 1</a:t>
            </a:r>
            <a:r>
              <a:rPr lang="en-US" sz="2000" baseline="30000" dirty="0" smtClean="0">
                <a:sym typeface="Symbol" pitchFamily="18" charset="2"/>
              </a:rPr>
              <a:t>n</a:t>
            </a:r>
            <a:endParaRPr lang="en-US" sz="2000" baseline="30000" dirty="0">
              <a:sym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09800" y="3340893"/>
            <a:ext cx="3733800" cy="461665"/>
            <a:chOff x="2209800" y="3645692"/>
            <a:chExt cx="3733800" cy="461665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9216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dirty="0">
                  <a:sym typeface="Symbol"/>
                </a:rPr>
                <a:t>[</a:t>
              </a:r>
              <a:r>
                <a:rPr lang="en-US" sz="2000" dirty="0"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FIV,  </a:t>
              </a:r>
              <a:r>
                <a:rPr lang="en-US" sz="2000" b="1" dirty="0">
                  <a:solidFill>
                    <a:srgbClr val="FF0000"/>
                  </a:solidFill>
                  <a:sym typeface="Symbol"/>
                </a:rPr>
                <a:t>E(k,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FIV) </a:t>
              </a:r>
              <a:r>
                <a:rPr lang="en-US" sz="2400" dirty="0" smtClean="0">
                  <a:sym typeface="Symbol"/>
                </a:rPr>
                <a:t>]   or</a:t>
              </a:r>
              <a:endParaRPr lang="en-US" sz="2000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209800" y="2114550"/>
            <a:ext cx="3810000" cy="400049"/>
            <a:chOff x="1776" y="2014"/>
            <a:chExt cx="2400" cy="336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4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0</a:t>
              </a:r>
              <a:r>
                <a:rPr lang="en-US" sz="2000" b="1" baseline="30000" dirty="0" smtClean="0"/>
                <a:t>n</a:t>
              </a:r>
              <a:r>
                <a:rPr lang="en-US" sz="2000" b="1" dirty="0" smtClean="0"/>
                <a:t> 1</a:t>
              </a:r>
              <a:r>
                <a:rPr lang="en-US" sz="2000" b="1" baseline="30000" dirty="0" smtClean="0"/>
                <a:t>n  </a:t>
              </a:r>
              <a:r>
                <a:rPr lang="en-US" sz="2000" b="1" dirty="0" smtClean="0"/>
                <a:t> ,  0</a:t>
              </a:r>
              <a:r>
                <a:rPr lang="en-US" sz="2000" b="1" baseline="30000" dirty="0" smtClean="0"/>
                <a:t>n</a:t>
              </a:r>
              <a:r>
                <a:rPr lang="en-US" sz="2000" b="1" dirty="0" smtClean="0"/>
                <a:t> 1</a:t>
              </a:r>
              <a:r>
                <a:rPr lang="en-US" sz="2000" b="1" baseline="30000" dirty="0" smtClean="0"/>
                <a:t>n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33600" y="2393162"/>
            <a:ext cx="3733800" cy="461963"/>
            <a:chOff x="1776" y="2352"/>
            <a:chExt cx="2352" cy="388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202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ym typeface="Symbol"/>
                </a:rPr>
                <a:t></a:t>
              </a:r>
              <a:r>
                <a:rPr lang="en-US" sz="2000" dirty="0">
                  <a:sym typeface="Symbol"/>
                </a:rPr>
                <a:t> </a:t>
              </a:r>
              <a:r>
                <a:rPr lang="en-US" sz="2400" dirty="0" smtClean="0">
                  <a:sym typeface="Symbol"/>
                </a:rPr>
                <a:t>[</a:t>
              </a:r>
              <a:r>
                <a:rPr lang="en-US" sz="2000" dirty="0" smtClean="0">
                  <a:sym typeface="Symbol"/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000" b="1" baseline="30000" dirty="0" smtClean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000" b="1" dirty="0" smtClean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000" dirty="0" smtClean="0">
                  <a:sym typeface="Symbol"/>
                </a:rPr>
                <a:t> , …</a:t>
              </a:r>
              <a:r>
                <a:rPr lang="en-US" sz="2400" dirty="0" smtClean="0">
                  <a:sym typeface="Symbol"/>
                </a:rPr>
                <a:t>]</a:t>
              </a:r>
              <a:endParaRPr 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90512" y="3297020"/>
            <a:ext cx="136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o</a:t>
            </a:r>
            <a:r>
              <a:rPr lang="en-US" dirty="0" smtClean="0">
                <a:solidFill>
                  <a:srgbClr val="FFFFCC"/>
                </a:solidFill>
              </a:rPr>
              <a:t>utput 0</a:t>
            </a:r>
          </a:p>
          <a:p>
            <a:pPr algn="ctr"/>
            <a:r>
              <a:rPr lang="en-US" dirty="0">
                <a:solidFill>
                  <a:srgbClr val="FFFFCC"/>
                </a:solidFill>
              </a:rPr>
              <a:t>i</a:t>
            </a:r>
            <a:r>
              <a:rPr lang="en-US" dirty="0" smtClean="0">
                <a:solidFill>
                  <a:srgbClr val="FFFFCC"/>
                </a:solidFill>
              </a:rPr>
              <a:t>f c[1] = c</a:t>
            </a:r>
            <a:r>
              <a:rPr lang="en-US" baseline="-25000" dirty="0">
                <a:solidFill>
                  <a:srgbClr val="FFFFCC"/>
                </a:solidFill>
              </a:rPr>
              <a:t>1</a:t>
            </a:r>
            <a:r>
              <a:rPr lang="en-US" dirty="0" smtClean="0">
                <a:solidFill>
                  <a:srgbClr val="FFFFCC"/>
                </a:solidFill>
              </a:rPr>
              <a:t>[1]</a:t>
            </a:r>
            <a:endParaRPr lang="en-US" dirty="0">
              <a:solidFill>
                <a:srgbClr val="FFFFCC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7315200" y="3637360"/>
            <a:ext cx="990600" cy="1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971800" y="3737162"/>
            <a:ext cx="2854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400" dirty="0">
                <a:sym typeface="Symbol"/>
              </a:rPr>
              <a:t>[</a:t>
            </a:r>
            <a:r>
              <a:rPr lang="en-US" sz="2000" dirty="0">
                <a:sym typeface="Symbo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FIV, 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E(k, 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1</a:t>
            </a:r>
            <a:r>
              <a:rPr lang="en-US" sz="2000" b="1" baseline="30000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2400" dirty="0" smtClean="0">
                <a:sym typeface="Symbol"/>
              </a:rPr>
              <a:t>]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4476750"/>
            <a:ext cx="497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Leads to significant attacks in practice.</a:t>
            </a:r>
            <a:endParaRPr lang="en-US" sz="2400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228600" y="249048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28600" y="21145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989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631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counter mode with a fixed IV  det. CPA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686050"/>
            <a:ext cx="60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187601"/>
            <a:ext cx="54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45598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907017" y="915434"/>
            <a:ext cx="5160783" cy="1580116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message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300"/>
                  </a:spcBef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FIV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IV+1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IV+L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9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2800" dirty="0" smtClean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522654" y="2947977"/>
            <a:ext cx="5392746" cy="1878816"/>
            <a:chOff x="3522654" y="2947977"/>
            <a:chExt cx="5392746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3"/>
              <a:ext cx="5392746" cy="1546620"/>
              <a:chOff x="3522654" y="3280173"/>
              <a:chExt cx="5392746" cy="1546620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637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k</a:t>
                </a:r>
                <a:r>
                  <a:rPr lang="en-US" dirty="0" err="1">
                    <a:sym typeface="Symbol" pitchFamily="18" charset="2"/>
                  </a:rPr>
                  <a:t>K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100540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m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, m</a:t>
                </a:r>
                <a:r>
                  <a:rPr lang="en-US" b="1" baseline="-25000" dirty="0"/>
                  <a:t>1 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endParaRPr lang="en-US" dirty="0">
                  <a:sym typeface="Symbol" pitchFamily="18" charset="2"/>
                </a:endParaRP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69094"/>
                <a:chOff x="1651" y="2149"/>
                <a:chExt cx="2653" cy="310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dirty="0" smtClean="0"/>
                    <a:t>’ </a:t>
                  </a:r>
                  <a:r>
                    <a:rPr lang="en-US" dirty="0">
                      <a:sym typeface="Symbol" pitchFamily="18" charset="2"/>
                    </a:rPr>
                    <a:t> </a:t>
                  </a:r>
                  <a:r>
                    <a:rPr lang="en-US" b="1" dirty="0" err="1" smtClean="0">
                      <a:sym typeface="Symbol"/>
                    </a:rPr>
                    <a:t>m</a:t>
                  </a:r>
                  <a:r>
                    <a:rPr lang="en-US" sz="2000" b="1" baseline="-25000" dirty="0" err="1" smtClean="0">
                      <a:sym typeface="Symbol"/>
                    </a:rPr>
                    <a:t>b</a:t>
                  </a:r>
                  <a:r>
                    <a:rPr lang="en-US" dirty="0" err="1" smtClean="0">
                      <a:sym typeface="Symbol"/>
                    </a:rPr>
                    <a:t>⨁F</a:t>
                  </a:r>
                  <a:r>
                    <a:rPr lang="en-US" dirty="0" smtClean="0"/>
                    <a:t>(k</a:t>
                  </a:r>
                  <a:r>
                    <a:rPr lang="en-US" dirty="0"/>
                    <a:t>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3"/>
                <a:ext cx="2362375" cy="369093"/>
                <a:chOff x="1809" y="2014"/>
                <a:chExt cx="2504" cy="310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731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m</a:t>
                  </a:r>
                  <a:r>
                    <a:rPr lang="en-US" b="1" baseline="-25000" dirty="0" smtClean="0"/>
                    <a:t> </a:t>
                  </a:r>
                  <a:r>
                    <a:rPr lang="en-US" b="1" dirty="0" smtClean="0"/>
                    <a:t>,</a:t>
                  </a:r>
                  <a:r>
                    <a:rPr lang="en-US" b="1" baseline="-25000" dirty="0" smtClean="0"/>
                    <a:t> </a:t>
                  </a:r>
                  <a:r>
                    <a:rPr lang="en-US" b="1" dirty="0" smtClean="0"/>
                    <a:t>m</a:t>
                  </a:r>
                  <a:endParaRPr lang="en-US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400"/>
                <a:ext cx="2438505" cy="369094"/>
                <a:chOff x="1729" y="2422"/>
                <a:chExt cx="2533" cy="310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70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c </a:t>
                  </a:r>
                  <a:r>
                    <a:rPr lang="en-US" dirty="0" smtClean="0">
                      <a:sym typeface="Symbol"/>
                    </a:rPr>
                    <a:t></a:t>
                  </a:r>
                  <a:r>
                    <a:rPr lang="en-US" dirty="0" err="1" smtClean="0">
                      <a:sym typeface="Symbol"/>
                    </a:rPr>
                    <a:t>m⨁</a:t>
                  </a:r>
                  <a:r>
                    <a:rPr lang="en-US" dirty="0" err="1">
                      <a:sym typeface="Symbol"/>
                    </a:rPr>
                    <a:t>F</a:t>
                  </a:r>
                  <a:r>
                    <a:rPr lang="en-US" dirty="0" smtClean="0"/>
                    <a:t>(k</a:t>
                  </a:r>
                  <a:r>
                    <a:rPr lang="en-US" dirty="0"/>
                    <a:t>, </a:t>
                  </a:r>
                  <a:r>
                    <a:rPr lang="en-US" dirty="0" smtClean="0"/>
                    <a:t>FIV)</a:t>
                  </a:r>
                  <a:endParaRPr lang="en-US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60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 smtClean="0"/>
                  <a:t>utput 0 if</a:t>
                </a:r>
              </a:p>
              <a:p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err="1" smtClean="0">
                    <a:sym typeface="Symbol"/>
                  </a:rPr>
                  <a:t>⨁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’=m</a:t>
                </a:r>
                <a:r>
                  <a:rPr lang="en-US" dirty="0" smtClean="0">
                    <a:sym typeface="Symbol"/>
                  </a:rPr>
                  <a:t>⨁m</a:t>
                </a:r>
                <a:r>
                  <a:rPr lang="en-US" baseline="-25000" dirty="0" smtClean="0">
                    <a:sym typeface="Symbol"/>
                  </a:rPr>
                  <a:t>0</a:t>
                </a:r>
                <a:endParaRPr lang="en-US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8640" y="3292920"/>
              <a:ext cx="479160" cy="235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360" y="3282480"/>
                <a:ext cx="50040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19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many keys from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Typical scenario</a:t>
            </a:r>
            <a:r>
              <a:rPr lang="en-US" dirty="0" smtClean="0"/>
              <a:t>.     a single </a:t>
            </a:r>
            <a:r>
              <a:rPr lang="en-US" u="sng" dirty="0" smtClean="0"/>
              <a:t>source key </a:t>
            </a:r>
            <a:r>
              <a:rPr lang="en-US" dirty="0" smtClean="0"/>
              <a:t>(SK) is sampled from:</a:t>
            </a:r>
          </a:p>
          <a:p>
            <a:r>
              <a:rPr lang="en-US" dirty="0" smtClean="0"/>
              <a:t>Hardware random number generator</a:t>
            </a:r>
          </a:p>
          <a:p>
            <a:r>
              <a:rPr lang="en-US" dirty="0" smtClean="0"/>
              <a:t>A key exchange protocol   (discussed later)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Need many keys to secure session:</a:t>
            </a:r>
          </a:p>
          <a:p>
            <a:pPr>
              <a:spcBef>
                <a:spcPts val="624"/>
              </a:spcBef>
            </a:pPr>
            <a:r>
              <a:rPr lang="en-US" dirty="0" smtClean="0"/>
              <a:t>unidirectional keys;  multiple keys for nonce-based CBC.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 generate many keys from this one source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05000" y="4324350"/>
            <a:ext cx="6019800" cy="614065"/>
            <a:chOff x="1676400" y="2876550"/>
            <a:chExt cx="6019800" cy="614065"/>
          </a:xfrm>
        </p:grpSpPr>
        <p:sp>
          <p:nvSpPr>
            <p:cNvPr id="4" name="Rectangle 3"/>
            <p:cNvSpPr/>
            <p:nvPr/>
          </p:nvSpPr>
          <p:spPr>
            <a:xfrm>
              <a:off x="1676400" y="2876550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SK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k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,  …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3028950"/>
              <a:ext cx="688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KDF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5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Deterministic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Constructions:  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SIV and wide PRP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eeded for maintaining an encrypted database index</a:t>
            </a:r>
          </a:p>
          <a:p>
            <a:r>
              <a:rPr lang="en-US" dirty="0" smtClean="0"/>
              <a:t>Lookup records by encrypted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Deterministic CPA security:</a:t>
            </a:r>
          </a:p>
          <a:p>
            <a:r>
              <a:rPr lang="en-US" dirty="0"/>
              <a:t>S</a:t>
            </a:r>
            <a:r>
              <a:rPr lang="en-US" dirty="0" smtClean="0"/>
              <a:t>ecurity if never encrypt same message twice using same key: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 pair   (key , </a:t>
            </a:r>
            <a:r>
              <a:rPr lang="en-US" dirty="0" err="1" smtClean="0"/>
              <a:t>msg</a:t>
            </a:r>
            <a:r>
              <a:rPr lang="en-US" dirty="0" smtClean="0"/>
              <a:t>)  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Formally:   we defined deterministic CPA security game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0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1:  Synthetic IV   </a:t>
            </a:r>
            <a:r>
              <a:rPr lang="en-US" sz="3200" dirty="0" smtClean="0"/>
              <a:t>(SIV)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 (E, D) be a </a:t>
            </a:r>
            <a:r>
              <a:rPr lang="en-US" dirty="0" smtClean="0"/>
              <a:t>CPA-secure encryption.       </a:t>
            </a:r>
            <a:r>
              <a:rPr lang="en-US" b="1" dirty="0" smtClean="0"/>
              <a:t>E(k, m  ;  r) ⟶ c</a:t>
            </a:r>
          </a:p>
          <a:p>
            <a:pPr marL="0" indent="0">
              <a:buNone/>
            </a:pPr>
            <a:r>
              <a:rPr lang="en-US" dirty="0" smtClean="0"/>
              <a:t>Let   F:</a:t>
            </a:r>
            <a:r>
              <a:rPr lang="en-US" dirty="0"/>
              <a:t>K × </a:t>
            </a:r>
            <a:r>
              <a:rPr lang="en-US" dirty="0" smtClean="0"/>
              <a:t>M </a:t>
            </a:r>
            <a:r>
              <a:rPr lang="en-US" dirty="0"/>
              <a:t>⟶ </a:t>
            </a:r>
            <a:r>
              <a:rPr lang="en-US" dirty="0" smtClean="0"/>
              <a:t>R   be a secure PRF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Define:     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det</a:t>
            </a:r>
            <a:r>
              <a:rPr lang="en-US" b="1" dirty="0" smtClean="0"/>
              <a:t>( (k</a:t>
            </a:r>
            <a:r>
              <a:rPr lang="en-US" b="1" baseline="-25000" dirty="0" smtClean="0"/>
              <a:t>1</a:t>
            </a:r>
            <a:r>
              <a:rPr lang="en-US" b="1" dirty="0" smtClean="0"/>
              <a:t>,k</a:t>
            </a:r>
            <a:r>
              <a:rPr lang="en-US" b="1" baseline="-25000" dirty="0" smtClean="0"/>
              <a:t>2</a:t>
            </a:r>
            <a:r>
              <a:rPr lang="en-US" b="1" dirty="0" smtClean="0"/>
              <a:t>) , m) =</a:t>
            </a:r>
            <a:endParaRPr lang="en-US" b="1" dirty="0"/>
          </a:p>
          <a:p>
            <a:pPr marL="0" indent="0">
              <a:spcBef>
                <a:spcPts val="4824"/>
              </a:spcBef>
              <a:buNone/>
            </a:pPr>
            <a:r>
              <a:rPr lang="en-US" b="1" u="sng" dirty="0" err="1"/>
              <a:t>Thm</a:t>
            </a:r>
            <a:r>
              <a:rPr lang="en-US" dirty="0"/>
              <a:t>:    </a:t>
            </a:r>
            <a:r>
              <a:rPr lang="en-US" b="1" dirty="0" err="1"/>
              <a:t>E</a:t>
            </a:r>
            <a:r>
              <a:rPr lang="en-US" b="1" baseline="-25000" dirty="0" err="1" smtClean="0"/>
              <a:t>det</a:t>
            </a:r>
            <a:r>
              <a:rPr lang="en-US" dirty="0" smtClean="0"/>
              <a:t> </a:t>
            </a:r>
            <a:r>
              <a:rPr lang="en-US" dirty="0"/>
              <a:t>is sem. sec. under det. CPA .</a:t>
            </a:r>
          </a:p>
          <a:p>
            <a:pPr marL="0" indent="0">
              <a:buNone/>
            </a:pPr>
            <a:r>
              <a:rPr lang="en-US" dirty="0" smtClean="0"/>
              <a:t>Proof sketch:     distinct </a:t>
            </a:r>
            <a:r>
              <a:rPr lang="en-US" dirty="0" err="1" smtClean="0"/>
              <a:t>msgs</a:t>
            </a:r>
            <a:r>
              <a:rPr lang="en-US" dirty="0" smtClean="0"/>
              <a:t>.   ⇒    all r’s are </a:t>
            </a:r>
            <a:r>
              <a:rPr lang="en-US" dirty="0" err="1" smtClean="0"/>
              <a:t>indist</a:t>
            </a:r>
            <a:r>
              <a:rPr lang="en-US" dirty="0" smtClean="0"/>
              <a:t>. from random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Well suited for messages longer than one AES block  </a:t>
            </a:r>
            <a:r>
              <a:rPr lang="en-US" sz="2000" dirty="0" smtClean="0"/>
              <a:t>(16 bytes)  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310515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251600" y="1827360"/>
              <a:ext cx="2480400" cy="1194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080" y="1817640"/>
                <a:ext cx="2505240" cy="12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56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Ensuring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 det. CPA security  and 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pPr marL="0" indent="0">
              <a:buNone/>
            </a:pPr>
            <a:r>
              <a:rPr lang="en-US" dirty="0" smtClean="0"/>
              <a:t>		⇒   </a:t>
            </a:r>
            <a:r>
              <a:rPr lang="en-US" b="1" dirty="0" smtClean="0"/>
              <a:t>DAE:  deterministic authenticated encryption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dirty="0" smtClean="0"/>
              <a:t>Consider a SIV special case:    SIV-CTR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SIV where cipher is counter mode with rand. IV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5600" y="2952750"/>
            <a:ext cx="449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message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200" y="283845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  F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4800" y="3143250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" y="3003550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32" name="Straight Arrow Connector 31"/>
          <p:cNvCxnSpPr>
            <a:stCxn id="24" idx="2"/>
          </p:cNvCxnSpPr>
          <p:nvPr/>
        </p:nvCxnSpPr>
        <p:spPr>
          <a:xfrm>
            <a:off x="1638300" y="3448050"/>
            <a:ext cx="266700" cy="1028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95600" y="3562350"/>
            <a:ext cx="449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CTR mode with PRF 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ctr</a:t>
            </a:r>
            <a:endParaRPr lang="en-US" sz="2000" b="1" baseline="-25000" dirty="0" smtClean="0"/>
          </a:p>
          <a:p>
            <a:pPr algn="ctr">
              <a:spcBef>
                <a:spcPts val="300"/>
              </a:spcBef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IV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IV+1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…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IV+L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3" idx="1"/>
            <a:endCxn id="24" idx="3"/>
          </p:cNvCxnSpPr>
          <p:nvPr/>
        </p:nvCxnSpPr>
        <p:spPr>
          <a:xfrm flipH="1">
            <a:off x="2057400" y="3143250"/>
            <a:ext cx="838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701800" y="4476750"/>
            <a:ext cx="8128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7391400" y="3384550"/>
            <a:ext cx="927100" cy="461665"/>
            <a:chOff x="7391400" y="3384550"/>
            <a:chExt cx="9271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7391400" y="3829050"/>
              <a:ext cx="914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flipH="1">
              <a:off x="7889927" y="33845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en-US" sz="2400" baseline="-25000" dirty="0"/>
                <a:t>2</a:t>
              </a:r>
            </a:p>
          </p:txBody>
        </p:sp>
      </p:grpSp>
      <p:cxnSp>
        <p:nvCxnSpPr>
          <p:cNvPr id="55" name="Straight Arrow Connector 54"/>
          <p:cNvCxnSpPr>
            <a:stCxn id="23" idx="2"/>
            <a:endCxn id="34" idx="0"/>
          </p:cNvCxnSpPr>
          <p:nvPr/>
        </p:nvCxnSpPr>
        <p:spPr>
          <a:xfrm>
            <a:off x="5143500" y="33337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895600" y="4476750"/>
            <a:ext cx="44958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ciphertext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222500" y="3829050"/>
            <a:ext cx="622300" cy="647700"/>
          </a:xfrm>
          <a:custGeom>
            <a:avLst/>
            <a:gdLst>
              <a:gd name="connsiteX0" fmla="*/ 0 w 622300"/>
              <a:gd name="connsiteY0" fmla="*/ 647700 h 647700"/>
              <a:gd name="connsiteX1" fmla="*/ 203200 w 622300"/>
              <a:gd name="connsiteY1" fmla="*/ 139700 h 647700"/>
              <a:gd name="connsiteX2" fmla="*/ 622300 w 622300"/>
              <a:gd name="connsiteY2" fmla="*/ 0 h 647700"/>
              <a:gd name="connsiteX3" fmla="*/ 622300 w 622300"/>
              <a:gd name="connsiteY3" fmla="*/ 0 h 647700"/>
              <a:gd name="connsiteX4" fmla="*/ 622300 w 622300"/>
              <a:gd name="connsiteY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647700">
                <a:moveTo>
                  <a:pt x="0" y="647700"/>
                </a:moveTo>
                <a:cubicBezTo>
                  <a:pt x="49741" y="447675"/>
                  <a:pt x="99483" y="247650"/>
                  <a:pt x="203200" y="139700"/>
                </a:cubicBezTo>
                <a:cubicBezTo>
                  <a:pt x="306917" y="31750"/>
                  <a:pt x="622300" y="0"/>
                  <a:pt x="622300" y="0"/>
                </a:cubicBezTo>
                <a:lnTo>
                  <a:pt x="622300" y="0"/>
                </a:lnTo>
                <a:lnTo>
                  <a:pt x="622300" y="0"/>
                </a:ln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05400" y="42481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9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4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Det. Auth. Enc. </a:t>
            </a:r>
            <a:r>
              <a:rPr lang="en-US" sz="3600" dirty="0" smtClean="0"/>
              <a:t>(DAE) </a:t>
            </a:r>
            <a:r>
              <a:rPr lang="en-US" dirty="0" smtClean="0"/>
              <a:t>for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Decryption: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lnSpc>
                <a:spcPct val="130000"/>
              </a:lnSpc>
              <a:spcBef>
                <a:spcPts val="576"/>
              </a:spcBef>
              <a:buNone/>
            </a:pPr>
            <a:r>
              <a:rPr lang="en-US" b="1" u="sng" dirty="0" err="1" smtClean="0"/>
              <a:t>Thm</a:t>
            </a:r>
            <a:r>
              <a:rPr lang="en-US" b="1" dirty="0" smtClean="0"/>
              <a:t>:   </a:t>
            </a:r>
            <a:r>
              <a:rPr lang="en-US" dirty="0" smtClean="0"/>
              <a:t> if F is a secure PRF  and  CTR from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ctr</a:t>
            </a:r>
            <a:r>
              <a:rPr lang="en-US" dirty="0" smtClean="0"/>
              <a:t> is CPA-secure </a:t>
            </a:r>
            <a:br>
              <a:rPr lang="en-US" dirty="0" smtClean="0"/>
            </a:br>
            <a:r>
              <a:rPr lang="en-US" dirty="0" smtClean="0"/>
              <a:t>	then SIV-CTR from F,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ctr</a:t>
            </a:r>
            <a:r>
              <a:rPr lang="en-US" baseline="-25000" dirty="0" smtClean="0"/>
              <a:t> </a:t>
            </a:r>
            <a:r>
              <a:rPr lang="en-US" dirty="0" smtClean="0"/>
              <a:t>provides DAE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2495550"/>
            <a:ext cx="449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message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16300" y="1581150"/>
            <a:ext cx="449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CTR mode with PRF 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ctr</a:t>
            </a:r>
            <a:endParaRPr lang="en-US" sz="2000" b="1" baseline="-25000" dirty="0" smtClean="0"/>
          </a:p>
          <a:p>
            <a:pPr algn="ctr">
              <a:spcBef>
                <a:spcPts val="300"/>
              </a:spcBef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,IV)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IV+1)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…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ctr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(k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,IV+L)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62200" y="971550"/>
            <a:ext cx="7620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912100" y="1847850"/>
            <a:ext cx="914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flipH="1">
            <a:off x="8410627" y="1403350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2</a:t>
            </a:r>
          </a:p>
        </p:txBody>
      </p:sp>
      <p:cxnSp>
        <p:nvCxnSpPr>
          <p:cNvPr id="55" name="Straight Arrow Connector 54"/>
          <p:cNvCxnSpPr>
            <a:endCxn id="34" idx="0"/>
          </p:cNvCxnSpPr>
          <p:nvPr/>
        </p:nvCxnSpPr>
        <p:spPr>
          <a:xfrm>
            <a:off x="5664200" y="13525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40100" y="971550"/>
            <a:ext cx="4495800" cy="381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ciphertext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626100" y="22669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endCxn id="34" idx="1"/>
          </p:cNvCxnSpPr>
          <p:nvPr/>
        </p:nvCxnSpPr>
        <p:spPr>
          <a:xfrm>
            <a:off x="2743200" y="1352550"/>
            <a:ext cx="673100" cy="571500"/>
          </a:xfrm>
          <a:prstGeom prst="curvedConnector3">
            <a:avLst>
              <a:gd name="adj1" fmla="val 471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1527" y="1885950"/>
            <a:ext cx="2981273" cy="1439565"/>
            <a:chOff x="371527" y="1885950"/>
            <a:chExt cx="2981273" cy="1439565"/>
          </a:xfrm>
        </p:grpSpPr>
        <p:sp>
          <p:nvSpPr>
            <p:cNvPr id="24" name="Rectangle 23"/>
            <p:cNvSpPr/>
            <p:nvPr/>
          </p:nvSpPr>
          <p:spPr>
            <a:xfrm>
              <a:off x="1600200" y="1885950"/>
              <a:ext cx="8382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PRF  F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685800" y="2190750"/>
              <a:ext cx="9144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71527" y="1911350"/>
              <a:ext cx="428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k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36" name="Straight Arrow Connector 35"/>
            <p:cNvCxnSpPr>
              <a:stCxn id="23" idx="1"/>
              <a:endCxn id="24" idx="3"/>
            </p:cNvCxnSpPr>
            <p:nvPr/>
          </p:nvCxnSpPr>
          <p:spPr>
            <a:xfrm flipH="1" flipV="1">
              <a:off x="2438400" y="2190750"/>
              <a:ext cx="914400" cy="4953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990600" y="2533650"/>
              <a:ext cx="2194381" cy="791865"/>
              <a:chOff x="1460500" y="3067050"/>
              <a:chExt cx="2194381" cy="791865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2501900" y="3067050"/>
                <a:ext cx="0" cy="3048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460500" y="3397250"/>
                <a:ext cx="2194381" cy="46166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if  ≠IV output ⊥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072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2:    just use a 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(E, D) be a secure PRP.      E: K × X ⟶ X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 (E,D) </a:t>
            </a:r>
            <a:r>
              <a:rPr lang="en-US" dirty="0"/>
              <a:t>is sem. sec. under det. CPA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Proof sketch:    let   f: </a:t>
            </a:r>
            <a:r>
              <a:rPr lang="en-US" dirty="0"/>
              <a:t>X ⟶ </a:t>
            </a:r>
            <a:r>
              <a:rPr lang="en-US" dirty="0" smtClean="0"/>
              <a:t>X   be a truly random invertible </a:t>
            </a:r>
            <a:r>
              <a:rPr lang="en-US" dirty="0" err="1" smtClean="0"/>
              <a:t>func</a:t>
            </a:r>
            <a:r>
              <a:rPr lang="en-US" dirty="0" smtClean="0"/>
              <a:t>.</a:t>
            </a:r>
          </a:p>
          <a:p>
            <a:pPr marL="0" indent="0">
              <a:spcBef>
                <a:spcPts val="1176"/>
              </a:spcBef>
              <a:buNone/>
              <a:tabLst>
                <a:tab pos="457200" algn="l"/>
              </a:tabLst>
            </a:pPr>
            <a:r>
              <a:rPr lang="en-US" dirty="0" smtClean="0"/>
              <a:t>	in  EXP(0)  adv. </a:t>
            </a:r>
            <a:r>
              <a:rPr lang="en-US" dirty="0"/>
              <a:t>s</a:t>
            </a:r>
            <a:r>
              <a:rPr lang="en-US" dirty="0" smtClean="0"/>
              <a:t>ees:    </a:t>
            </a:r>
            <a:r>
              <a:rPr lang="en-US" b="1" dirty="0" smtClean="0">
                <a:solidFill>
                  <a:srgbClr val="000090"/>
                </a:solidFill>
              </a:rPr>
              <a:t>f(m</a:t>
            </a:r>
            <a:r>
              <a:rPr lang="en-US" b="1" baseline="-25000" dirty="0" smtClean="0">
                <a:solidFill>
                  <a:srgbClr val="000090"/>
                </a:solidFill>
              </a:rPr>
              <a:t>1,0</a:t>
            </a:r>
            <a:r>
              <a:rPr lang="en-US" b="1" dirty="0" smtClean="0">
                <a:solidFill>
                  <a:srgbClr val="000090"/>
                </a:solidFill>
              </a:rPr>
              <a:t>), </a:t>
            </a:r>
            <a:r>
              <a:rPr lang="en-US" b="1" dirty="0">
                <a:solidFill>
                  <a:srgbClr val="000090"/>
                </a:solidFill>
              </a:rPr>
              <a:t>…, </a:t>
            </a:r>
            <a:r>
              <a:rPr lang="en-US" b="1" dirty="0" smtClean="0">
                <a:solidFill>
                  <a:srgbClr val="000090"/>
                </a:solidFill>
              </a:rPr>
              <a:t>f(m</a:t>
            </a:r>
            <a:r>
              <a:rPr lang="en-US" b="1" baseline="-25000" dirty="0" smtClean="0">
                <a:solidFill>
                  <a:srgbClr val="000090"/>
                </a:solidFill>
              </a:rPr>
              <a:t>q</a:t>
            </a:r>
            <a:r>
              <a:rPr lang="en-US" b="1" baseline="-25000" dirty="0">
                <a:solidFill>
                  <a:srgbClr val="000090"/>
                </a:solidFill>
              </a:rPr>
              <a:t>,</a:t>
            </a:r>
            <a:r>
              <a:rPr lang="en-US" b="1" baseline="-25000" dirty="0" smtClean="0">
                <a:solidFill>
                  <a:srgbClr val="000090"/>
                </a:solidFill>
              </a:rPr>
              <a:t>0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</a:p>
          <a:p>
            <a:pPr marL="0" indent="0">
              <a:spcBef>
                <a:spcPts val="1176"/>
              </a:spcBef>
              <a:buNone/>
              <a:tabLst>
                <a:tab pos="457200" algn="l"/>
              </a:tabLst>
            </a:pPr>
            <a:r>
              <a:rPr lang="en-US" b="1" dirty="0" smtClean="0">
                <a:solidFill>
                  <a:srgbClr val="000090"/>
                </a:solidFill>
              </a:rPr>
              <a:t>	</a:t>
            </a:r>
            <a:r>
              <a:rPr lang="en-US" dirty="0"/>
              <a:t>in  EXP</a:t>
            </a:r>
            <a:r>
              <a:rPr lang="en-US" dirty="0" smtClean="0"/>
              <a:t>(1)  </a:t>
            </a:r>
            <a:r>
              <a:rPr lang="en-US" dirty="0"/>
              <a:t>adv. sees:    </a:t>
            </a:r>
            <a:r>
              <a:rPr lang="en-US" b="1" dirty="0">
                <a:solidFill>
                  <a:srgbClr val="000090"/>
                </a:solidFill>
              </a:rPr>
              <a:t>f(</a:t>
            </a:r>
            <a:r>
              <a:rPr lang="en-US" b="1" dirty="0" smtClean="0">
                <a:solidFill>
                  <a:srgbClr val="000090"/>
                </a:solidFill>
              </a:rPr>
              <a:t>m</a:t>
            </a:r>
            <a:r>
              <a:rPr lang="en-US" b="1" baseline="-25000" dirty="0" smtClean="0">
                <a:solidFill>
                  <a:srgbClr val="000090"/>
                </a:solidFill>
              </a:rPr>
              <a:t>1,1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  <a:r>
              <a:rPr lang="en-US" b="1" dirty="0">
                <a:solidFill>
                  <a:srgbClr val="000090"/>
                </a:solidFill>
              </a:rPr>
              <a:t>, …, f(m</a:t>
            </a:r>
            <a:r>
              <a:rPr lang="en-US" b="1" baseline="-25000" dirty="0">
                <a:solidFill>
                  <a:srgbClr val="000090"/>
                </a:solidFill>
              </a:rPr>
              <a:t>q</a:t>
            </a:r>
            <a:r>
              <a:rPr lang="en-US" b="1" baseline="-25000" dirty="0" smtClean="0">
                <a:solidFill>
                  <a:srgbClr val="000090"/>
                </a:solidFill>
              </a:rPr>
              <a:t>,1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Using AES</a:t>
            </a:r>
            <a:r>
              <a:rPr lang="en-US" dirty="0" smtClean="0">
                <a:solidFill>
                  <a:srgbClr val="000000"/>
                </a:solidFill>
              </a:rPr>
              <a:t>:    Det. CPA secure encryption for 16 byte messages.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onger messages??    Need PRPs on larger </a:t>
            </a:r>
            <a:r>
              <a:rPr lang="en-US" dirty="0" err="1" smtClean="0">
                <a:solidFill>
                  <a:srgbClr val="000000"/>
                </a:solidFill>
              </a:rPr>
              <a:t>msg</a:t>
            </a:r>
            <a:r>
              <a:rPr lang="en-US" dirty="0" smtClean="0">
                <a:solidFill>
                  <a:srgbClr val="000000"/>
                </a:solidFill>
              </a:rPr>
              <a:t> spaces 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8671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00800" y="2800350"/>
            <a:ext cx="24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q random values in X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19800" y="287655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19800" y="302895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0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EME:   constructing a wide block PRP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6750"/>
            <a:ext cx="82296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(E, D) be a secure PRP.      E: K × 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0,1}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0000FF"/>
                </a:solidFill>
              </a:rPr>
              <a:t>0,1}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b="1" dirty="0" smtClean="0">
                <a:solidFill>
                  <a:srgbClr val="000000"/>
                </a:solidFill>
              </a:rPr>
              <a:t>EME</a:t>
            </a:r>
            <a:r>
              <a:rPr lang="en-US" dirty="0" smtClean="0">
                <a:solidFill>
                  <a:srgbClr val="000000"/>
                </a:solidFill>
              </a:rPr>
              <a:t>:   a PRP on   </a:t>
            </a:r>
            <a:r>
              <a:rPr lang="en-US" dirty="0">
                <a:solidFill>
                  <a:srgbClr val="0000FF"/>
                </a:solidFill>
              </a:rPr>
              <a:t>{0,1</a:t>
            </a:r>
            <a:r>
              <a:rPr lang="en-US" dirty="0" smtClean="0">
                <a:solidFill>
                  <a:srgbClr val="0000FF"/>
                </a:solidFill>
              </a:rPr>
              <a:t>}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 smtClean="0"/>
              <a:t>   for    N ⨠ 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880" y="4171950"/>
            <a:ext cx="3736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Performance: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can </a:t>
            </a:r>
            <a:r>
              <a:rPr lang="en-US" sz="2400" dirty="0">
                <a:solidFill>
                  <a:srgbClr val="000000"/>
                </a:solidFill>
              </a:rPr>
              <a:t>be 2x slower then </a:t>
            </a:r>
            <a:r>
              <a:rPr lang="en-US" sz="2400" dirty="0" smtClean="0">
                <a:solidFill>
                  <a:srgbClr val="000000"/>
                </a:solidFill>
              </a:rPr>
              <a:t>SIV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678600" y="1734840"/>
              <a:ext cx="7983360" cy="2430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0" y="1726560"/>
                <a:ext cx="8006040" cy="24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3922920" y="3135600"/>
              <a:ext cx="1737360" cy="5436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1040" y="3127320"/>
                <a:ext cx="176004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/>
          <p:cNvGrpSpPr/>
          <p:nvPr/>
        </p:nvGrpSpPr>
        <p:grpSpPr>
          <a:xfrm>
            <a:off x="4637033" y="1352550"/>
            <a:ext cx="4202167" cy="3200400"/>
            <a:chOff x="4637033" y="1352550"/>
            <a:chExt cx="4202167" cy="3200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637033" y="1352550"/>
              <a:ext cx="4202167" cy="3200400"/>
              <a:chOff x="4637033" y="1352550"/>
              <a:chExt cx="4202167" cy="3200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029200" y="1352550"/>
                <a:ext cx="3810000" cy="381000"/>
                <a:chOff x="3352800" y="2495550"/>
                <a:chExt cx="2743200" cy="3810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3528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x[0]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672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x[1]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1816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x[2]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029200" y="4171950"/>
                <a:ext cx="3810000" cy="381000"/>
                <a:chOff x="3352800" y="2495550"/>
                <a:chExt cx="2743200" cy="3810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3528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90"/>
                      </a:solidFill>
                    </a:rPr>
                    <a:t>y</a:t>
                  </a:r>
                  <a:r>
                    <a:rPr lang="en-US" dirty="0" smtClean="0">
                      <a:solidFill>
                        <a:srgbClr val="000090"/>
                      </a:solidFill>
                    </a:rPr>
                    <a:t>[0]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672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90"/>
                      </a:solidFill>
                    </a:rPr>
                    <a:t>y</a:t>
                  </a:r>
                  <a:r>
                    <a:rPr lang="en-US" dirty="0" smtClean="0">
                      <a:solidFill>
                        <a:srgbClr val="000090"/>
                      </a:solidFill>
                    </a:rPr>
                    <a:t>[1]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81600" y="2495550"/>
                  <a:ext cx="914400" cy="381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0090"/>
                      </a:solidFill>
                    </a:rPr>
                    <a:t>y</a:t>
                  </a:r>
                  <a:r>
                    <a:rPr lang="en-US" dirty="0" smtClean="0">
                      <a:solidFill>
                        <a:srgbClr val="000090"/>
                      </a:solidFill>
                    </a:rPr>
                    <a:t>[2]</a:t>
                  </a:r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5486400" y="2190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486400" y="3333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81800" y="2190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77200" y="2190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781800" y="3333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77200" y="33337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48200" y="2724150"/>
                <a:ext cx="33494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E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49833" y="1733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70633" y="1733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66033" y="1733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70633" y="2799318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66033" y="2799318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00633" y="3771384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96033" y="3771384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102600" y="3771384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637033" y="3257550"/>
                <a:ext cx="392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⨁</a:t>
                </a:r>
                <a:endParaRPr lang="en-US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/>
                <p14:cNvContentPartPr/>
                <p14:nvPr/>
              </p14:nvContentPartPr>
              <p14:xfrm>
                <a:off x="4809240" y="2406600"/>
                <a:ext cx="28800" cy="28620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02760" y="2398320"/>
                  <a:ext cx="46440" cy="30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84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 smtClean="0"/>
              <a:t>PRP-based Det. Authenticated Enc.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  det. CPA security  and  </a:t>
            </a:r>
            <a:r>
              <a:rPr lang="en-US" dirty="0" err="1"/>
              <a:t>ciphertext</a:t>
            </a:r>
            <a:r>
              <a:rPr lang="en-US" dirty="0"/>
              <a:t> integrity</a:t>
            </a:r>
          </a:p>
          <a:p>
            <a:pPr marL="0" indent="0">
              <a:buNone/>
            </a:pPr>
            <a:r>
              <a:rPr lang="en-US" dirty="0"/>
              <a:t>		⇒   </a:t>
            </a:r>
            <a:r>
              <a:rPr lang="en-US" b="1" dirty="0"/>
              <a:t>DAE:  deterministic authenticated </a:t>
            </a:r>
            <a:r>
              <a:rPr lang="en-US" b="1" dirty="0" smtClean="0"/>
              <a:t>encryption</a:t>
            </a:r>
            <a:endParaRPr lang="en-US" b="1" dirty="0"/>
          </a:p>
          <a:p>
            <a:pPr marL="0" indent="0">
              <a:spcBef>
                <a:spcPts val="1776"/>
              </a:spcBef>
              <a:buNone/>
            </a:pPr>
            <a:r>
              <a:rPr lang="en-US" b="1" u="sng" dirty="0" smtClean="0"/>
              <a:t>Encryption</a:t>
            </a:r>
            <a:r>
              <a:rPr lang="en-US" b="1" dirty="0" smtClean="0"/>
              <a:t>:			</a:t>
            </a:r>
            <a:r>
              <a:rPr lang="en-US" b="1" u="sng" dirty="0" smtClean="0"/>
              <a:t>Decryption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" y="2190750"/>
            <a:ext cx="2819400" cy="2362200"/>
            <a:chOff x="3962400" y="2114550"/>
            <a:chExt cx="2819400" cy="2362200"/>
          </a:xfrm>
        </p:grpSpPr>
        <p:grpSp>
          <p:nvGrpSpPr>
            <p:cNvPr id="7" name="Group 6"/>
            <p:cNvGrpSpPr/>
            <p:nvPr/>
          </p:nvGrpSpPr>
          <p:grpSpPr>
            <a:xfrm>
              <a:off x="3962400" y="2114550"/>
              <a:ext cx="2743200" cy="685800"/>
              <a:chOff x="3962400" y="2114550"/>
              <a:chExt cx="2743200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2419350"/>
                <a:ext cx="19812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message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943600" y="2419350"/>
                <a:ext cx="7620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00000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096000" y="2114550"/>
                <a:ext cx="41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48200" y="325755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E(k, </a:t>
              </a:r>
              <a:r>
                <a:rPr lang="en-US" sz="2400" b="1" dirty="0" smtClean="0"/>
                <a:t>⋅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5181600" y="1657350"/>
              <a:ext cx="304800" cy="274320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4095750"/>
              <a:ext cx="2819400" cy="3810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ciphertext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34000" y="3867150"/>
              <a:ext cx="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495800" y="2495550"/>
            <a:ext cx="2743200" cy="2095500"/>
            <a:chOff x="4800600" y="2647950"/>
            <a:chExt cx="2743200" cy="2095500"/>
          </a:xfrm>
        </p:grpSpPr>
        <p:grpSp>
          <p:nvGrpSpPr>
            <p:cNvPr id="14" name="Group 13"/>
            <p:cNvGrpSpPr/>
            <p:nvPr/>
          </p:nvGrpSpPr>
          <p:grpSpPr>
            <a:xfrm>
              <a:off x="4800600" y="4362450"/>
              <a:ext cx="2743200" cy="381000"/>
              <a:chOff x="3962400" y="2419350"/>
              <a:chExt cx="2743200" cy="381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962400" y="2419350"/>
                <a:ext cx="19812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message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2419350"/>
                <a:ext cx="7620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182880"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………</a:t>
                </a:r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486400" y="348615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D(</a:t>
              </a:r>
              <a:r>
                <a:rPr lang="en-US" sz="2400" dirty="0"/>
                <a:t>k, </a:t>
              </a:r>
              <a:r>
                <a:rPr lang="en-US" sz="2400" b="1" dirty="0"/>
                <a:t>⋅</a:t>
              </a:r>
              <a:r>
                <a:rPr lang="en-US" sz="2400" dirty="0"/>
                <a:t>)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6019800" y="1885950"/>
              <a:ext cx="304800" cy="274320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00600" y="2647950"/>
              <a:ext cx="2743200" cy="3810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ciphertext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172200" y="4095750"/>
              <a:ext cx="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191776" y="3574018"/>
            <a:ext cx="172362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≠0</a:t>
            </a:r>
            <a:r>
              <a:rPr lang="en-US" baseline="30000" dirty="0" smtClean="0"/>
              <a:t>80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smtClean="0"/>
              <a:t>⊥</a:t>
            </a:r>
            <a:endParaRPr lang="en-US" dirty="0"/>
          </a:p>
        </p:txBody>
      </p:sp>
      <p:cxnSp>
        <p:nvCxnSpPr>
          <p:cNvPr id="25" name="Curved Connector 24"/>
          <p:cNvCxnSpPr>
            <a:stCxn id="22" idx="1"/>
            <a:endCxn id="20" idx="0"/>
          </p:cNvCxnSpPr>
          <p:nvPr/>
        </p:nvCxnSpPr>
        <p:spPr>
          <a:xfrm rot="10800000" flipV="1">
            <a:off x="6858000" y="3758684"/>
            <a:ext cx="333776" cy="45136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8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/>
              <a:t>PRP-based Det. Authenticated Enc.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 (E, D) be a secure PRP.      E: K × </a:t>
            </a:r>
            <a:r>
              <a:rPr lang="en-US" sz="2800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X×{0,1}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/>
              <a:t>)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>
                <a:solidFill>
                  <a:srgbClr val="0000FF"/>
                </a:solidFill>
              </a:rPr>
              <a:t>X×{0,1}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/>
              <a:t>Thm</a:t>
            </a:r>
            <a:r>
              <a:rPr lang="en-US" dirty="0"/>
              <a:t>:    1/2</a:t>
            </a:r>
            <a:r>
              <a:rPr lang="en-US" baseline="30000" dirty="0"/>
              <a:t>n</a:t>
            </a:r>
            <a:r>
              <a:rPr lang="en-US" dirty="0"/>
              <a:t> is </a:t>
            </a:r>
            <a:r>
              <a:rPr lang="en-US" dirty="0" smtClean="0"/>
              <a:t>negligible   ⇒   PRP-based enc. provides DAE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Proof sketch:    suffices to prove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3200" y="3002756"/>
            <a:ext cx="1295400" cy="139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38200" y="3010475"/>
            <a:ext cx="2228957" cy="1390075"/>
            <a:chOff x="838200" y="3010475"/>
            <a:chExt cx="2228957" cy="139007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838200" y="3010475"/>
              <a:ext cx="2209800" cy="13900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914400" y="3459956"/>
              <a:ext cx="21527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cs typeface="Arial" charset="0"/>
                  <a:sym typeface="Symbol" pitchFamily="18" charset="2"/>
                </a:rPr>
                <a:t>π⟵Perms</a:t>
              </a:r>
              <a:r>
                <a:rPr lang="en-US" sz="2400" b="1" dirty="0" smtClean="0">
                  <a:cs typeface="Arial" charset="0"/>
                  <a:sym typeface="Symbol" pitchFamily="18" charset="2"/>
                </a:rPr>
                <a:t>[</a:t>
              </a:r>
              <a:r>
                <a:rPr lang="en-US" dirty="0">
                  <a:solidFill>
                    <a:schemeClr val="bg1"/>
                  </a:solidFill>
                </a:rPr>
                <a:t>X×{0,1</a:t>
              </a:r>
              <a:r>
                <a:rPr lang="en-US" dirty="0" smtClean="0">
                  <a:solidFill>
                    <a:schemeClr val="bg1"/>
                  </a:solidFill>
                </a:rPr>
                <a:t>}</a:t>
              </a:r>
              <a:r>
                <a:rPr lang="en-US" sz="2000" baseline="30000" dirty="0" smtClean="0">
                  <a:solidFill>
                    <a:schemeClr val="bg1"/>
                  </a:solidFill>
                </a:rPr>
                <a:t>n</a:t>
              </a:r>
              <a:r>
                <a:rPr lang="en-US" sz="2400" b="1" dirty="0" smtClean="0"/>
                <a:t>]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0" y="2724150"/>
            <a:ext cx="3505200" cy="945416"/>
            <a:chOff x="3048000" y="2724150"/>
            <a:chExt cx="3505200" cy="945416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 flipV="1">
              <a:off x="3048000" y="3155155"/>
              <a:ext cx="35052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643376" y="2724150"/>
              <a:ext cx="1795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ym typeface="Symbol" pitchFamily="18" charset="2"/>
                </a:rPr>
                <a:t>x</a:t>
              </a:r>
              <a:r>
                <a:rPr lang="en-US" sz="2000" b="1" baseline="-25000" dirty="0" smtClean="0">
                  <a:sym typeface="Symbol" pitchFamily="18" charset="2"/>
                </a:rPr>
                <a:t>1</a:t>
              </a:r>
              <a:r>
                <a:rPr lang="en-US" sz="2000" b="1" dirty="0" smtClean="0">
                  <a:sym typeface="Symbol" pitchFamily="18" charset="2"/>
                </a:rPr>
                <a:t>,    … ,  </a:t>
              </a:r>
              <a:r>
                <a:rPr lang="en-US" sz="2000" b="1" dirty="0" err="1" smtClean="0">
                  <a:sym typeface="Symbol" pitchFamily="18" charset="2"/>
                </a:rPr>
                <a:t>x</a:t>
              </a:r>
              <a:r>
                <a:rPr lang="en-US" sz="2000" b="1" baseline="-25000" dirty="0" err="1" smtClean="0">
                  <a:sym typeface="Symbol" pitchFamily="18" charset="2"/>
                </a:rPr>
                <a:t>q</a:t>
              </a:r>
              <a:r>
                <a:rPr lang="en-US" sz="2000" b="1" baseline="-25000" dirty="0" smtClean="0">
                  <a:sym typeface="Symbol" pitchFamily="18" charset="2"/>
                </a:rPr>
                <a:t>  </a:t>
              </a:r>
              <a:r>
                <a:rPr lang="en-US" sz="2000" b="1" dirty="0" smtClean="0">
                  <a:sym typeface="Symbol" pitchFamily="18" charset="2"/>
                </a:rPr>
                <a:t> </a:t>
              </a:r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  <a:sym typeface="Symbol" pitchFamily="18" charset="2"/>
                </a:rPr>
                <a:t>∈ </a:t>
              </a:r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3124200" y="3358356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3276600" y="3269456"/>
              <a:ext cx="2263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cs typeface="Arial" charset="0"/>
                  <a:sym typeface="Symbol" pitchFamily="18" charset="2"/>
                </a:rPr>
                <a:t>π (x</a:t>
              </a:r>
              <a:r>
                <a:rPr lang="en-US" sz="2000" b="1" baseline="-25000" dirty="0" smtClean="0">
                  <a:cs typeface="Arial" charset="0"/>
                  <a:sym typeface="Symbol" pitchFamily="18" charset="2"/>
                </a:rPr>
                <a:t>1</a:t>
              </a:r>
              <a:r>
                <a:rPr lang="en-US" sz="2000" b="1" dirty="0">
                  <a:cs typeface="Arial" charset="0"/>
                  <a:sym typeface="Symbol" pitchFamily="18" charset="2"/>
                </a:rPr>
                <a:t> 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0</a:t>
              </a:r>
              <a:r>
                <a:rPr lang="en-US" sz="2000" b="1" baseline="30000" dirty="0" smtClean="0">
                  <a:cs typeface="Arial" charset="0"/>
                  <a:sym typeface="Symbol" pitchFamily="18" charset="2"/>
                </a:rPr>
                <a:t>n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), …, π(</a:t>
              </a:r>
              <a:r>
                <a:rPr lang="en-US" sz="2000" b="1" dirty="0" err="1" smtClean="0">
                  <a:cs typeface="Arial" charset="0"/>
                  <a:sym typeface="Symbol" pitchFamily="18" charset="2"/>
                </a:rPr>
                <a:t>x</a:t>
              </a:r>
              <a:r>
                <a:rPr lang="en-US" sz="2000" b="1" baseline="-25000" dirty="0" err="1" smtClean="0">
                  <a:cs typeface="Arial" charset="0"/>
                  <a:sym typeface="Symbol" pitchFamily="18" charset="2"/>
                </a:rPr>
                <a:t>q</a:t>
              </a:r>
              <a:r>
                <a:rPr lang="en-US" sz="2000" b="1" dirty="0">
                  <a:cs typeface="Arial" charset="0"/>
                  <a:sym typeface="Symbol" pitchFamily="18" charset="2"/>
                </a:rPr>
                <a:t> 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0</a:t>
              </a:r>
              <a:r>
                <a:rPr lang="en-US" sz="2000" b="1" baseline="30000" dirty="0" smtClean="0">
                  <a:cs typeface="Arial" charset="0"/>
                  <a:sym typeface="Symbol" pitchFamily="18" charset="2"/>
                </a:rPr>
                <a:t>n</a:t>
              </a:r>
              <a:r>
                <a:rPr lang="en-US" sz="2000" b="1" dirty="0" smtClean="0">
                  <a:cs typeface="Arial" charset="0"/>
                  <a:sym typeface="Symbol" pitchFamily="18" charset="2"/>
                </a:rPr>
                <a:t>) </a:t>
              </a:r>
              <a:endParaRPr lang="en-US" sz="2000" dirty="0"/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3505200" y="4019548"/>
            <a:ext cx="30480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657600" y="3867150"/>
            <a:ext cx="2946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c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 ∉ 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{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 π (x</a:t>
            </a:r>
            <a:r>
              <a:rPr lang="en-US" sz="2000" b="1" baseline="-25000" dirty="0" smtClean="0">
                <a:cs typeface="Arial" charset="0"/>
                <a:sym typeface="Symbol" pitchFamily="18" charset="2"/>
              </a:rPr>
              <a:t>1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0</a:t>
            </a:r>
            <a:r>
              <a:rPr lang="en-US" sz="2000" b="1" baseline="30000" dirty="0" smtClean="0">
                <a:cs typeface="Arial" charset="0"/>
                <a:sym typeface="Symbol" pitchFamily="18" charset="2"/>
              </a:rPr>
              <a:t>n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), …, π(</a:t>
            </a:r>
            <a:r>
              <a:rPr lang="en-US" sz="2000" b="1" dirty="0" err="1" smtClean="0">
                <a:cs typeface="Arial" charset="0"/>
                <a:sym typeface="Symbol" pitchFamily="18" charset="2"/>
              </a:rPr>
              <a:t>x</a:t>
            </a:r>
            <a:r>
              <a:rPr lang="en-US" sz="2000" b="1" baseline="-25000" dirty="0" err="1" smtClean="0">
                <a:cs typeface="Arial" charset="0"/>
                <a:sym typeface="Symbol" pitchFamily="18" charset="2"/>
              </a:rPr>
              <a:t>q</a:t>
            </a:r>
            <a:r>
              <a:rPr 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0</a:t>
            </a:r>
            <a:r>
              <a:rPr lang="en-US" sz="2000" b="1" baseline="30000" dirty="0" smtClean="0">
                <a:cs typeface="Arial" charset="0"/>
                <a:sym typeface="Symbol" pitchFamily="18" charset="2"/>
              </a:rPr>
              <a:t>n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) 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}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4526974"/>
            <a:ext cx="51542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then    </a:t>
            </a:r>
            <a:r>
              <a:rPr lang="en-US" sz="2400" dirty="0" err="1" smtClean="0"/>
              <a:t>Pr</a:t>
            </a:r>
            <a:r>
              <a:rPr lang="en-US" sz="3200" dirty="0" smtClean="0"/>
              <a:t>[</a:t>
            </a:r>
            <a:r>
              <a:rPr lang="en-US" sz="2400" dirty="0" smtClean="0"/>
              <a:t> </a:t>
            </a:r>
            <a:r>
              <a:rPr lang="en-US" sz="2400" dirty="0" err="1" smtClean="0"/>
              <a:t>LSB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( 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π</a:t>
            </a:r>
            <a:r>
              <a:rPr lang="en-US" sz="2400" b="1" baseline="30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-1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(c) 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) = 0</a:t>
            </a:r>
            <a:r>
              <a:rPr lang="en-US" sz="2400" b="1" baseline="30000" dirty="0" smtClean="0">
                <a:cs typeface="Arial" charset="0"/>
                <a:sym typeface="Symbol" pitchFamily="18" charset="2"/>
              </a:rPr>
              <a:t>n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 </a:t>
            </a:r>
            <a:r>
              <a:rPr lang="en-US" sz="3200" b="1" dirty="0" smtClean="0">
                <a:cs typeface="Arial" charset="0"/>
                <a:sym typeface="Symbol" pitchFamily="18" charset="2"/>
              </a:rPr>
              <a:t>]</a:t>
            </a:r>
            <a:r>
              <a:rPr lang="en-US" sz="2400" b="1" dirty="0" smtClean="0">
                <a:cs typeface="Arial" charset="0"/>
                <a:sym typeface="Symbol" pitchFamily="18" charset="2"/>
              </a:rPr>
              <a:t> ≤ 1/2</a:t>
            </a:r>
            <a:r>
              <a:rPr lang="en-US" sz="2400" b="1" baseline="30000" dirty="0" smtClean="0">
                <a:cs typeface="Arial" charset="0"/>
                <a:sym typeface="Symbol" pitchFamily="18" charset="2"/>
              </a:rPr>
              <a:t>n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30251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source key is 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F:   a PRF with key space K and outputs in {0,1}</a:t>
            </a:r>
            <a:r>
              <a:rPr lang="en-US" baseline="30000" dirty="0" smtClean="0"/>
              <a:t>n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Suppose source key SK is uniform in K</a:t>
            </a:r>
          </a:p>
          <a:p>
            <a:pPr>
              <a:spcBef>
                <a:spcPts val="1272"/>
              </a:spcBef>
            </a:pPr>
            <a:r>
              <a:rPr lang="en-US" dirty="0" smtClean="0"/>
              <a:t>Define Key Derivation Function (KDF) as:</a:t>
            </a:r>
          </a:p>
          <a:p>
            <a:pPr marL="0" indent="0" algn="ctr">
              <a:spcBef>
                <a:spcPts val="1272"/>
              </a:spcBef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CTX:</a:t>
            </a:r>
            <a:r>
              <a:rPr lang="en-US" dirty="0" smtClean="0"/>
              <a:t>   a string that uniquely identifies the application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800350"/>
            <a:ext cx="8305800" cy="9906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72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KDF</a:t>
            </a:r>
            <a:r>
              <a:rPr lang="en-US" sz="2000" dirty="0" smtClean="0">
                <a:solidFill>
                  <a:schemeClr val="tx1"/>
                </a:solidFill>
              </a:rPr>
              <a:t>( SK, CTX, 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272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0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400" dirty="0">
                <a:solidFill>
                  <a:srgbClr val="7F7F7F"/>
                </a:solidFill>
              </a:rPr>
              <a:t>  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1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b="1" dirty="0">
                <a:solidFill>
                  <a:srgbClr val="7F7F7F"/>
                </a:solidFill>
              </a:rPr>
              <a:t>⋯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49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Tweakable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2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encryption:  no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Sectors on disk are fixed size (e.g. 4KB)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  encryption cannot expand plaintext  (i.e.  M = 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  must use deterministic encryption,  no integrity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1143000" algn="l"/>
              </a:tabLst>
            </a:pPr>
            <a:r>
              <a:rPr lang="en-US" dirty="0" smtClean="0"/>
              <a:t>Lemma:   if (E, D) is a det. CPA secure cipher with M=C</a:t>
            </a:r>
            <a:br>
              <a:rPr lang="en-US" dirty="0" smtClean="0"/>
            </a:br>
            <a:r>
              <a:rPr lang="en-US" dirty="0" smtClean="0"/>
              <a:t>	 then  (E, D)  is a PRP.</a:t>
            </a:r>
          </a:p>
          <a:p>
            <a:pPr marL="0" indent="0">
              <a:buNone/>
              <a:tabLst>
                <a:tab pos="1143000" algn="l"/>
              </a:tabLst>
            </a:pPr>
            <a:endParaRPr lang="en-US" dirty="0"/>
          </a:p>
          <a:p>
            <a:pPr marL="0" indent="0">
              <a:buNone/>
              <a:tabLst>
                <a:tab pos="1143000" algn="l"/>
              </a:tabLst>
            </a:pPr>
            <a:r>
              <a:rPr lang="en-US" dirty="0" smtClean="0"/>
              <a:t>⇒ every sector will need to be encrypted with a PRP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05150"/>
            <a:ext cx="8229600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Problem:    sector 1  and  sector 3  may have same content</a:t>
            </a:r>
          </a:p>
          <a:p>
            <a:r>
              <a:rPr lang="en-US" dirty="0" smtClean="0"/>
              <a:t>Leaks same information as ECB mode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7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PRP(k,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38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PRP(k,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674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PRP(k,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2192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5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32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8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52750"/>
            <a:ext cx="84582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Avoids previous leakage problem</a:t>
            </a:r>
          </a:p>
          <a:p>
            <a:r>
              <a:rPr lang="en-US" dirty="0" smtClean="0"/>
              <a:t>… but attacker can tell if a sector is changed and then reverted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Managing keys:   the trivial construction    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= PRF(k, t)    </a:t>
            </a:r>
            <a:r>
              <a:rPr lang="en-US" dirty="0" smtClean="0"/>
              <a:t>, t=1,…,L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61950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7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="1" baseline="-25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38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</a:t>
            </a:r>
            <a:r>
              <a:rPr lang="en-US" sz="2800" b="1" dirty="0" smtClean="0">
                <a:solidFill>
                  <a:srgbClr val="FDEADA"/>
                </a:solidFill>
              </a:rPr>
              <a:t>k</a:t>
            </a:r>
            <a:r>
              <a:rPr lang="en-US" sz="2800" b="1" baseline="-25000" dirty="0" smtClean="0">
                <a:solidFill>
                  <a:srgbClr val="FDEADA"/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67400" y="1276350"/>
            <a:ext cx="1447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PRP(</a:t>
            </a:r>
            <a:r>
              <a:rPr lang="en-US" sz="2800" b="1" dirty="0" smtClean="0">
                <a:solidFill>
                  <a:srgbClr val="FDEADA"/>
                </a:solidFill>
              </a:rPr>
              <a:t>k</a:t>
            </a:r>
            <a:r>
              <a:rPr lang="en-US" sz="2800" b="1" baseline="-25000" dirty="0" smtClean="0">
                <a:solidFill>
                  <a:srgbClr val="FDEADA"/>
                </a:solidFill>
              </a:rPr>
              <a:t>3</a:t>
            </a:r>
            <a:r>
              <a:rPr lang="en-US" sz="2400" dirty="0" smtClean="0"/>
              <a:t>, </a:t>
            </a:r>
            <a:r>
              <a:rPr lang="en-US" sz="2400" b="1" dirty="0" smtClean="0"/>
              <a:t>⋅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2192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1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sector 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2266950"/>
            <a:ext cx="2133600" cy="4572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ector 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4476750"/>
            <a:ext cx="2476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we do better?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958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53200" y="8191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958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53200" y="1881485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8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Tweakable</a:t>
            </a:r>
            <a:r>
              <a:rPr lang="en-US" dirty="0" smtClean="0"/>
              <a:t>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  construct </a:t>
            </a:r>
            <a:r>
              <a:rPr lang="en-US" b="1" u="sng" dirty="0" smtClean="0"/>
              <a:t>many</a:t>
            </a:r>
            <a:r>
              <a:rPr lang="en-US" dirty="0" smtClean="0"/>
              <a:t> PRPs from a key  </a:t>
            </a:r>
            <a:r>
              <a:rPr lang="en-US" dirty="0" err="1" smtClean="0"/>
              <a:t>k∈K</a:t>
            </a:r>
            <a:r>
              <a:rPr lang="en-US" dirty="0" smtClean="0"/>
              <a:t>  .    </a:t>
            </a:r>
          </a:p>
          <a:p>
            <a:pPr marL="0" indent="0">
              <a:spcBef>
                <a:spcPts val="2376"/>
              </a:spcBef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	Syntax:    </a:t>
            </a:r>
            <a:r>
              <a:rPr lang="en-US" b="1" dirty="0" smtClean="0">
                <a:solidFill>
                  <a:srgbClr val="FF0000"/>
                </a:solidFill>
              </a:rPr>
              <a:t>E , D :   K </a:t>
            </a:r>
            <a:r>
              <a:rPr lang="en-US" b="1" dirty="0">
                <a:solidFill>
                  <a:srgbClr val="FF0000"/>
                </a:solidFill>
              </a:rPr>
              <a:t>×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rgbClr val="FF0000"/>
                </a:solidFill>
              </a:rPr>
              <a:t>× </a:t>
            </a:r>
            <a:r>
              <a:rPr lang="en-US" b="1" dirty="0" smtClean="0">
                <a:solidFill>
                  <a:srgbClr val="FF0000"/>
                </a:solidFill>
              </a:rPr>
              <a:t>X ⟶ X</a:t>
            </a:r>
          </a:p>
          <a:p>
            <a:pPr marL="0" indent="0">
              <a:spcBef>
                <a:spcPts val="2376"/>
              </a:spcBef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	for every   </a:t>
            </a:r>
            <a:r>
              <a:rPr lang="en-US" dirty="0" err="1" smtClean="0"/>
              <a:t>t∈</a:t>
            </a:r>
            <a:r>
              <a:rPr lang="en-US" dirty="0" err="1"/>
              <a:t>T</a:t>
            </a:r>
            <a:r>
              <a:rPr lang="en-US" dirty="0" smtClean="0"/>
              <a:t>  and  </a:t>
            </a:r>
            <a:r>
              <a:rPr lang="en-US" dirty="0" err="1" smtClean="0"/>
              <a:t>k⟵K</a:t>
            </a:r>
            <a:r>
              <a:rPr lang="en-US" dirty="0" smtClean="0"/>
              <a:t>:    </a:t>
            </a:r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E(k, t, ⋅) </a:t>
            </a:r>
            <a:r>
              <a:rPr lang="en-US" dirty="0" smtClean="0"/>
              <a:t> is an invertible </a:t>
            </a:r>
            <a:r>
              <a:rPr lang="en-US" dirty="0" err="1" smtClean="0"/>
              <a:t>func</a:t>
            </a:r>
            <a:r>
              <a:rPr lang="en-US" dirty="0" smtClean="0"/>
              <a:t>. on X,   </a:t>
            </a:r>
            <a:r>
              <a:rPr lang="en-US" dirty="0" err="1" smtClean="0"/>
              <a:t>indist</a:t>
            </a:r>
            <a:r>
              <a:rPr lang="en-US" dirty="0" smtClean="0"/>
              <a:t>. from random</a:t>
            </a:r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endParaRPr lang="en-US" dirty="0"/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Application:    use sector number as the tweak</a:t>
            </a:r>
          </a:p>
          <a:p>
            <a:pPr marL="0" indent="0">
              <a:buNone/>
              <a:tabLst>
                <a:tab pos="342900" algn="l"/>
                <a:tab pos="863600" algn="l"/>
              </a:tabLst>
            </a:pPr>
            <a:r>
              <a:rPr lang="en-US" dirty="0" smtClean="0"/>
              <a:t>				⇒   every sector gets its own independent PRP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b="1" dirty="0" err="1" smtClean="0"/>
              <a:t>tweakable</a:t>
            </a:r>
            <a:r>
              <a:rPr lang="en-US" dirty="0" smtClean="0"/>
              <a:t> block ciphers</a:t>
            </a:r>
            <a:endParaRPr lang="en-US" sz="2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 , D </a:t>
            </a:r>
            <a:r>
              <a:rPr lang="en-US" b="1" dirty="0">
                <a:solidFill>
                  <a:srgbClr val="FF0000"/>
                </a:solidFill>
              </a:rPr>
              <a:t>:   K × T × X ⟶ </a:t>
            </a:r>
            <a:r>
              <a:rPr lang="en-US" b="1" dirty="0" smtClean="0">
                <a:solidFill>
                  <a:srgbClr val="FF0000"/>
                </a:solidFill>
              </a:rPr>
              <a:t>X .    </a:t>
            </a:r>
            <a:r>
              <a:rPr lang="en-US" dirty="0" smtClean="0"/>
              <a:t>For   </a:t>
            </a:r>
            <a:r>
              <a:rPr lang="en-US" dirty="0"/>
              <a:t>b=0,1   define experiment   EXP(b) 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Def</a:t>
            </a:r>
            <a:r>
              <a:rPr lang="en-US" dirty="0"/>
              <a:t>:  E is a secure </a:t>
            </a:r>
            <a:r>
              <a:rPr lang="en-US" dirty="0" err="1" smtClean="0"/>
              <a:t>tweakable</a:t>
            </a:r>
            <a:r>
              <a:rPr lang="en-US" dirty="0" smtClean="0"/>
              <a:t> PRP </a:t>
            </a:r>
            <a:r>
              <a:rPr lang="en-US" dirty="0"/>
              <a:t>if 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tPRP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A,E]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 smtClean="0">
                <a:solidFill>
                  <a:schemeClr val="accent2"/>
                </a:solidFill>
              </a:rPr>
              <a:t>|  </a:t>
            </a:r>
            <a:r>
              <a:rPr lang="en-US" dirty="0" smtClean="0"/>
              <a:t>is negligible.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1885950"/>
            <a:ext cx="1295400" cy="14933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676400" y="1383506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647826" y="120015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081024" y="1885950"/>
            <a:ext cx="1295400" cy="15504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62200" y="1657350"/>
            <a:ext cx="2816095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ym typeface="Symbol" pitchFamily="18" charset="2"/>
              </a:rPr>
              <a:t>b=1:   π</a:t>
            </a:r>
            <a:r>
              <a:rPr lang="en-US" sz="2000" dirty="0">
                <a:cs typeface="Arial" charset="0"/>
                <a:sym typeface="Symbol" pitchFamily="18" charset="2"/>
              </a:rPr>
              <a:t>(</a:t>
            </a:r>
            <a:r>
              <a:rPr lang="en-US" sz="2000" b="1" dirty="0">
                <a:cs typeface="Arial" charset="0"/>
                <a:sym typeface="Symbol" pitchFamily="18" charset="2"/>
              </a:rPr>
              <a:t>Perms[X])</a:t>
            </a:r>
            <a:r>
              <a:rPr lang="en-US" sz="2000" b="1" baseline="30000" dirty="0">
                <a:cs typeface="Arial" charset="0"/>
                <a:sym typeface="Symbol" pitchFamily="18" charset="2"/>
              </a:rPr>
              <a:t>|T|</a:t>
            </a:r>
          </a:p>
          <a:p>
            <a:pPr>
              <a:spcBef>
                <a:spcPts val="400"/>
              </a:spcBef>
            </a:pPr>
            <a:r>
              <a:rPr lang="en-US" sz="2000" dirty="0" smtClean="0"/>
              <a:t>b</a:t>
            </a:r>
            <a:r>
              <a:rPr lang="en-US" sz="2000" dirty="0"/>
              <a:t>=0:   </a:t>
            </a:r>
            <a:r>
              <a:rPr lang="en-US" sz="2000" dirty="0" err="1"/>
              <a:t>k</a:t>
            </a:r>
            <a:r>
              <a:rPr lang="en-US" sz="2000" dirty="0" err="1">
                <a:sym typeface="Symbol" pitchFamily="18" charset="2"/>
              </a:rPr>
              <a:t>K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smtClean="0">
                <a:sym typeface="Symbol" pitchFamily="18" charset="2"/>
              </a:rPr>
              <a:t>π[t] </a:t>
            </a:r>
            <a:r>
              <a:rPr lang="en-US" sz="2000" dirty="0">
                <a:sym typeface="Symbol" pitchFamily="18" charset="2"/>
              </a:rPr>
              <a:t>E(</a:t>
            </a:r>
            <a:r>
              <a:rPr lang="en-US" sz="2000" dirty="0" err="1">
                <a:sym typeface="Symbol" pitchFamily="18" charset="2"/>
              </a:rPr>
              <a:t>k</a:t>
            </a:r>
            <a:r>
              <a:rPr lang="en-US" sz="2000" dirty="0" err="1" smtClean="0">
                <a:sym typeface="Symbol" pitchFamily="18" charset="2"/>
              </a:rPr>
              <a:t>,t</a:t>
            </a:r>
            <a:r>
              <a:rPr lang="en-US" sz="2000" dirty="0" smtClean="0">
                <a:sym typeface="Symbol" pitchFamily="18" charset="2"/>
              </a:rPr>
              <a:t>,)</a:t>
            </a:r>
            <a:endParaRPr lang="en-US" sz="2000" dirty="0">
              <a:sym typeface="Symbol" pitchFamily="18" charset="2"/>
            </a:endParaRPr>
          </a:p>
        </p:txBody>
      </p: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2362200" y="2508090"/>
            <a:ext cx="4648200" cy="369093"/>
            <a:chOff x="1776" y="1997"/>
            <a:chExt cx="2400" cy="310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2366" y="1997"/>
              <a:ext cx="32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x</a:t>
              </a:r>
              <a:r>
                <a:rPr lang="en-US" baseline="-25000" dirty="0" smtClean="0"/>
                <a:t>1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2362200" y="3007857"/>
            <a:ext cx="4724400" cy="400051"/>
            <a:chOff x="1776" y="2620"/>
            <a:chExt cx="2352" cy="336"/>
          </a:xfrm>
        </p:grpSpPr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1776" y="268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2269" y="2620"/>
              <a:ext cx="50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π[t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](x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7690624" y="3436441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703324" y="3710285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b’ </a:t>
            </a:r>
            <a:r>
              <a:rPr lang="en-US" sz="2400">
                <a:sym typeface="Symbol" pitchFamily="18" charset="2"/>
              </a:rPr>
              <a:t> {0,1}</a:t>
            </a:r>
            <a:endParaRPr lang="en-US" sz="2400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762000" y="1657350"/>
            <a:ext cx="7924800" cy="1950541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2605385"/>
            <a:ext cx="383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π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469992"/>
            <a:ext cx="204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    …     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300984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π[</a:t>
            </a: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]</a:t>
            </a:r>
            <a:r>
              <a:rPr lang="en-US" sz="2000" dirty="0"/>
              <a:t>(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 …    </a:t>
            </a:r>
            <a:r>
              <a:rPr lang="en-US" sz="2000" dirty="0"/>
              <a:t>π[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]</a:t>
            </a:r>
            <a:r>
              <a:rPr lang="en-US" sz="2000" dirty="0"/>
              <a:t>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6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 the trivial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(E,D) be a secure </a:t>
            </a:r>
            <a:r>
              <a:rPr lang="en-US" dirty="0" smtClean="0"/>
              <a:t>PRP,     E:  </a:t>
            </a:r>
            <a:r>
              <a:rPr lang="en-US" b="1" dirty="0">
                <a:solidFill>
                  <a:srgbClr val="FF0000"/>
                </a:solidFill>
              </a:rPr>
              <a:t>K </a:t>
            </a:r>
            <a:r>
              <a:rPr lang="en-US" b="1" dirty="0" smtClean="0">
                <a:solidFill>
                  <a:srgbClr val="FF0000"/>
                </a:solidFill>
              </a:rPr>
              <a:t>× </a:t>
            </a:r>
            <a:r>
              <a:rPr lang="en-US" b="1" dirty="0">
                <a:solidFill>
                  <a:srgbClr val="FF0000"/>
                </a:solidFill>
              </a:rPr>
              <a:t>X ⟶ X 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trivial </a:t>
            </a:r>
            <a:r>
              <a:rPr lang="en-US" dirty="0" err="1" smtClean="0"/>
              <a:t>tweakable</a:t>
            </a:r>
            <a:r>
              <a:rPr lang="en-US" dirty="0" smtClean="0"/>
              <a:t> construction:       (suppose  K = X)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tweak</a:t>
            </a:r>
            <a:r>
              <a:rPr lang="en-US" b="1" dirty="0" smtClean="0">
                <a:solidFill>
                  <a:srgbClr val="FF0000"/>
                </a:solidFill>
              </a:rPr>
              <a:t>(k, t, x) = E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E(k, t)</a:t>
            </a:r>
            <a:r>
              <a:rPr lang="en-US" b="1" dirty="0" smtClean="0">
                <a:solidFill>
                  <a:srgbClr val="FF0000"/>
                </a:solidFill>
              </a:rPr>
              <a:t>,  x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⇒  to encrypt  n  blocks need   2n   </a:t>
            </a:r>
            <a:r>
              <a:rPr lang="en-US" dirty="0" err="1" smtClean="0"/>
              <a:t>evals</a:t>
            </a:r>
            <a:r>
              <a:rPr lang="en-US" dirty="0" smtClean="0"/>
              <a:t> of  E(.,.)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 the XTS </a:t>
            </a:r>
            <a:r>
              <a:rPr lang="en-US" dirty="0" err="1" smtClean="0"/>
              <a:t>tweakable</a:t>
            </a:r>
            <a:r>
              <a:rPr lang="en-US" dirty="0" smtClean="0"/>
              <a:t> block cipher   </a:t>
            </a:r>
            <a:r>
              <a:rPr lang="en-US" sz="2200" dirty="0" smtClean="0"/>
              <a:t>[R’04]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(E,D) be a secure </a:t>
            </a:r>
            <a:r>
              <a:rPr lang="en-US" dirty="0" smtClean="0"/>
              <a:t>PRP,     E:  </a:t>
            </a:r>
            <a:r>
              <a:rPr lang="en-US" b="1" dirty="0">
                <a:solidFill>
                  <a:srgbClr val="FF0000"/>
                </a:solidFill>
              </a:rPr>
              <a:t>K </a:t>
            </a:r>
            <a:r>
              <a:rPr lang="en-US" b="1" dirty="0" smtClean="0">
                <a:solidFill>
                  <a:srgbClr val="FF0000"/>
                </a:solidFill>
              </a:rPr>
              <a:t>× </a:t>
            </a:r>
            <a:r>
              <a:rPr lang="en-US" b="1" dirty="0">
                <a:solidFill>
                  <a:srgbClr val="FF0000"/>
                </a:solidFill>
              </a:rPr>
              <a:t>{0,1}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⟶ {0,1}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XTS:</a:t>
            </a: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tweak</a:t>
            </a:r>
            <a:r>
              <a:rPr lang="en-US" sz="32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 (k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,k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),  (</a:t>
            </a:r>
            <a:r>
              <a:rPr lang="en-US" b="1" dirty="0" err="1" smtClean="0">
                <a:solidFill>
                  <a:srgbClr val="FF0000"/>
                </a:solidFill>
              </a:rPr>
              <a:t>t,i</a:t>
            </a:r>
            <a:r>
              <a:rPr lang="en-US" b="1" dirty="0" smtClean="0">
                <a:solidFill>
                  <a:srgbClr val="FF0000"/>
                </a:solidFill>
              </a:rPr>
              <a:t>),  x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190750"/>
            <a:ext cx="164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⟵E(k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t)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724150"/>
            <a:ext cx="3810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552950"/>
            <a:ext cx="640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⇒  to encrypt  n  blocks need   n+1   </a:t>
            </a:r>
            <a:r>
              <a:rPr lang="en-US" sz="2400" dirty="0" err="1"/>
              <a:t>evals</a:t>
            </a:r>
            <a:r>
              <a:rPr lang="en-US" sz="2400" dirty="0"/>
              <a:t> of  E(.,.)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522080" y="2592360"/>
              <a:ext cx="4759920" cy="1665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360" y="2583360"/>
                <a:ext cx="4781880" cy="16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33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3350"/>
            <a:ext cx="662588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it necessary to encrypt the tweak before using it?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That is, is the following a secure </a:t>
            </a:r>
            <a:r>
              <a:rPr lang="en-US" sz="2400" dirty="0" err="1" smtClean="0"/>
              <a:t>tweakable</a:t>
            </a:r>
            <a:r>
              <a:rPr lang="en-US" sz="2400" dirty="0" smtClean="0"/>
              <a:t> PRP?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427112"/>
            <a:ext cx="3810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510974"/>
            <a:ext cx="7349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  E</a:t>
            </a:r>
            <a:r>
              <a:rPr lang="en-US" sz="3200" dirty="0" smtClean="0"/>
              <a:t>(</a:t>
            </a:r>
            <a:r>
              <a:rPr lang="en-US" sz="2400" dirty="0" smtClean="0"/>
              <a:t>k, (t,1), P(t,1)</a:t>
            </a:r>
            <a:r>
              <a:rPr lang="en-US" sz="3200" dirty="0" smtClean="0"/>
              <a:t>)</a:t>
            </a:r>
            <a:r>
              <a:rPr lang="en-US" sz="2400" dirty="0" smtClean="0"/>
              <a:t> ⨁ E</a:t>
            </a:r>
            <a:r>
              <a:rPr lang="en-US" sz="3200" dirty="0" smtClean="0"/>
              <a:t>(</a:t>
            </a:r>
            <a:r>
              <a:rPr lang="en-US" sz="2400" dirty="0" smtClean="0"/>
              <a:t>k, (t,2), P(t,2)</a:t>
            </a:r>
            <a:r>
              <a:rPr lang="en-US" sz="3200" dirty="0" smtClean="0"/>
              <a:t>) </a:t>
            </a:r>
            <a:r>
              <a:rPr lang="en-US" sz="2400" dirty="0" smtClean="0"/>
              <a:t>= </a:t>
            </a:r>
            <a:r>
              <a:rPr lang="en-US" sz="2400" dirty="0"/>
              <a:t>P(t,1</a:t>
            </a:r>
            <a:r>
              <a:rPr lang="en-US" sz="2400" dirty="0" smtClean="0"/>
              <a:t>) ⨁ P</a:t>
            </a:r>
            <a:r>
              <a:rPr lang="en-US" sz="2400" dirty="0"/>
              <a:t>(t,2)</a:t>
            </a:r>
            <a:r>
              <a:rPr lang="en-US" sz="2400" dirty="0" smtClean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0454" y="3053774"/>
            <a:ext cx="632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  E</a:t>
            </a:r>
            <a:r>
              <a:rPr lang="en-US" sz="3200" dirty="0" smtClean="0"/>
              <a:t>(</a:t>
            </a:r>
            <a:r>
              <a:rPr lang="en-US" sz="2400" dirty="0" smtClean="0"/>
              <a:t>k, (t,1), P(t,2)</a:t>
            </a:r>
            <a:r>
              <a:rPr lang="en-US" sz="3200" dirty="0" smtClean="0"/>
              <a:t>)</a:t>
            </a:r>
            <a:r>
              <a:rPr lang="en-US" sz="2400" dirty="0" smtClean="0"/>
              <a:t> ⨁ E</a:t>
            </a:r>
            <a:r>
              <a:rPr lang="en-US" sz="3200" dirty="0" smtClean="0"/>
              <a:t>(</a:t>
            </a:r>
            <a:r>
              <a:rPr lang="en-US" sz="2400" dirty="0" smtClean="0"/>
              <a:t>k, (t,2), P(t,1)</a:t>
            </a:r>
            <a:r>
              <a:rPr lang="en-US" sz="3200" dirty="0" smtClean="0"/>
              <a:t>) </a:t>
            </a:r>
            <a:r>
              <a:rPr lang="en-US" sz="2400" dirty="0" smtClean="0"/>
              <a:t>= </a:t>
            </a:r>
            <a:r>
              <a:rPr lang="en-US" sz="2400" dirty="0"/>
              <a:t>P(t,</a:t>
            </a:r>
            <a:r>
              <a:rPr lang="en-US" sz="2400"/>
              <a:t>1</a:t>
            </a:r>
            <a:r>
              <a:rPr lang="en-US" sz="2400" smtClean="0"/>
              <a:t>)  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2647950"/>
            <a:ext cx="208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it is secure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563" y="3943350"/>
            <a:ext cx="5795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No:   E</a:t>
            </a:r>
            <a:r>
              <a:rPr lang="en-US" sz="3200" dirty="0" smtClean="0"/>
              <a:t>(</a:t>
            </a:r>
            <a:r>
              <a:rPr lang="en-US" sz="2400" dirty="0" smtClean="0"/>
              <a:t>k, (t,1), P(t,1)</a:t>
            </a:r>
            <a:r>
              <a:rPr lang="en-US" sz="3200" dirty="0" smtClean="0"/>
              <a:t>)</a:t>
            </a:r>
            <a:r>
              <a:rPr lang="en-US" sz="2400" dirty="0" smtClean="0"/>
              <a:t> ⨁ E</a:t>
            </a:r>
            <a:r>
              <a:rPr lang="en-US" sz="3200" dirty="0" smtClean="0"/>
              <a:t>(</a:t>
            </a:r>
            <a:r>
              <a:rPr lang="en-US" sz="2400" dirty="0" smtClean="0"/>
              <a:t>k, (t,2), P(t,2)</a:t>
            </a:r>
            <a:r>
              <a:rPr lang="en-US" sz="3200" dirty="0" smtClean="0"/>
              <a:t>) </a:t>
            </a:r>
            <a:r>
              <a:rPr lang="en-US" sz="2400" dirty="0" smtClean="0"/>
              <a:t>= 0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1428750"/>
            <a:ext cx="3810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85320" y="1191600"/>
              <a:ext cx="6282000" cy="1000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0" y="1181160"/>
                <a:ext cx="630252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42920" y="3721680"/>
              <a:ext cx="729360" cy="24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00" y="3711600"/>
                <a:ext cx="74916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88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Disk encryption using XTS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63855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note:  block-level PRP,   not sector-level PRP. </a:t>
            </a:r>
          </a:p>
          <a:p>
            <a:r>
              <a:rPr lang="en-US" dirty="0" smtClean="0"/>
              <a:t>Popular in disk encryption products: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smtClean="0"/>
              <a:t>Mac OS X</a:t>
            </a:r>
            <a:r>
              <a:rPr lang="en-US" dirty="0"/>
              <a:t>-</a:t>
            </a:r>
            <a:r>
              <a:rPr lang="en-US" dirty="0" smtClean="0"/>
              <a:t>Lion, </a:t>
            </a:r>
            <a:r>
              <a:rPr lang="en-US" dirty="0" err="1" smtClean="0"/>
              <a:t>TrueCrypt</a:t>
            </a:r>
            <a:r>
              <a:rPr lang="en-US" dirty="0"/>
              <a:t>, </a:t>
            </a:r>
            <a:r>
              <a:rPr lang="en-US" dirty="0" err="1"/>
              <a:t>BestCrypt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976015"/>
            <a:ext cx="2133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976015"/>
            <a:ext cx="2133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lock 2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976015"/>
            <a:ext cx="2133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lock 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819150"/>
            <a:ext cx="14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ector # t: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173355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tweak: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(t,1)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173355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tweak: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(t,2)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173355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tweak: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t,n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8800" y="2957215"/>
            <a:ext cx="2133600" cy="3048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957215"/>
            <a:ext cx="2133600" cy="3048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0" y="2957215"/>
            <a:ext cx="2133600" cy="304800"/>
          </a:xfrm>
          <a:prstGeom prst="rect">
            <a:avLst/>
          </a:prstGeom>
          <a:pattFill prst="horzBrick">
            <a:fgClr>
              <a:schemeClr val="bg1"/>
            </a:fgClr>
            <a:bgClr>
              <a:schemeClr val="accent6">
                <a:lumMod val="60000"/>
                <a:lumOff val="40000"/>
              </a:schemeClr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76400" y="819150"/>
            <a:ext cx="6705600" cy="609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600" y="1276350"/>
            <a:ext cx="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5400" y="1276350"/>
            <a:ext cx="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9000" y="1276350"/>
            <a:ext cx="0" cy="457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>
            <a:off x="2895600" y="25717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05400" y="25717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9000" y="2571750"/>
            <a:ext cx="0" cy="3854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8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09750"/>
            <a:ext cx="372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purpose of CTX?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361950"/>
            <a:ext cx="8305800" cy="9906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72"/>
              </a:spcBef>
            </a:pPr>
            <a:r>
              <a:rPr lang="en-US" sz="2400" b="1" dirty="0" smtClean="0">
                <a:solidFill>
                  <a:schemeClr val="tx1"/>
                </a:solidFill>
              </a:rPr>
              <a:t>KDF</a:t>
            </a:r>
            <a:r>
              <a:rPr lang="en-US" sz="2000" dirty="0" smtClean="0">
                <a:solidFill>
                  <a:schemeClr val="tx1"/>
                </a:solidFill>
              </a:rPr>
              <a:t>( SK, CTX, L)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272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0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400" dirty="0">
                <a:solidFill>
                  <a:srgbClr val="7F7F7F"/>
                </a:solidFill>
              </a:rPr>
              <a:t>  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1</a:t>
            </a:r>
            <a:r>
              <a:rPr lang="en-US" sz="2400" dirty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b="1" dirty="0">
                <a:solidFill>
                  <a:srgbClr val="7F7F7F"/>
                </a:solidFill>
              </a:rPr>
              <a:t>⋯</a:t>
            </a:r>
            <a:r>
              <a:rPr lang="en-US" sz="2800" dirty="0">
                <a:solidFill>
                  <a:srgbClr val="7F7F7F"/>
                </a:solidFill>
              </a:rPr>
              <a:t>  </a:t>
            </a:r>
            <a:r>
              <a:rPr lang="en-US" sz="2800" dirty="0" err="1">
                <a:solidFill>
                  <a:srgbClr val="7F7F7F"/>
                </a:solidFill>
              </a:rPr>
              <a:t>ll</a:t>
            </a:r>
            <a:r>
              <a:rPr lang="en-US" sz="2800" dirty="0">
                <a:solidFill>
                  <a:srgbClr val="7F7F7F"/>
                </a:solidFill>
              </a:rPr>
              <a:t> </a:t>
            </a:r>
            <a:r>
              <a:rPr lang="en-US" sz="2400" dirty="0">
                <a:solidFill>
                  <a:srgbClr val="7F7F7F"/>
                </a:solidFill>
              </a:rPr>
              <a:t>F</a:t>
            </a:r>
            <a:r>
              <a:rPr lang="en-US" sz="2800" dirty="0">
                <a:solidFill>
                  <a:srgbClr val="7F7F7F"/>
                </a:solidFill>
              </a:rPr>
              <a:t>(</a:t>
            </a:r>
            <a:r>
              <a:rPr lang="en-US" sz="2000" dirty="0">
                <a:solidFill>
                  <a:srgbClr val="7F7F7F"/>
                </a:solidFill>
              </a:rPr>
              <a:t>SK</a:t>
            </a:r>
            <a:r>
              <a:rPr lang="en-US" sz="2400" dirty="0">
                <a:solidFill>
                  <a:srgbClr val="7F7F7F"/>
                </a:solidFill>
              </a:rPr>
              <a:t>,  (</a:t>
            </a:r>
            <a:r>
              <a:rPr lang="en-US" sz="2400" b="1" dirty="0">
                <a:solidFill>
                  <a:srgbClr val="0000FF"/>
                </a:solidFill>
              </a:rPr>
              <a:t>CTX </a:t>
            </a:r>
            <a:r>
              <a:rPr lang="en-US" sz="2400" b="1" dirty="0" err="1">
                <a:solidFill>
                  <a:srgbClr val="0000FF"/>
                </a:solidFill>
              </a:rPr>
              <a:t>ll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L</a:t>
            </a:r>
            <a:r>
              <a:rPr lang="en-US" sz="2400" dirty="0" smtClean="0">
                <a:solidFill>
                  <a:srgbClr val="7F7F7F"/>
                </a:solidFill>
              </a:rPr>
              <a:t>)</a:t>
            </a:r>
            <a:r>
              <a:rPr lang="en-US" sz="2800" dirty="0">
                <a:solidFill>
                  <a:srgbClr val="7F7F7F"/>
                </a:solidFill>
              </a:rPr>
              <a:t>)</a:t>
            </a:r>
            <a:r>
              <a:rPr lang="en-US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719685"/>
            <a:ext cx="689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 if two apps sample same SK they get </a:t>
            </a:r>
            <a:r>
              <a:rPr lang="en-US" sz="2400" dirty="0" err="1" smtClean="0"/>
              <a:t>indep</a:t>
            </a:r>
            <a:r>
              <a:rPr lang="en-US" sz="2400" dirty="0" smtClean="0"/>
              <a:t>.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3176885"/>
            <a:ext cx="6748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good practice to label strings with the app.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638550"/>
            <a:ext cx="271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serves no purpose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1360" y="2813760"/>
              <a:ext cx="622080" cy="25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20" y="2802960"/>
                <a:ext cx="64224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38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tweakable</a:t>
            </a:r>
            <a:r>
              <a:rPr lang="en-US" dirty="0" smtClean="0"/>
              <a:t> encryption when you need many </a:t>
            </a:r>
            <a:br>
              <a:rPr lang="en-US" dirty="0" smtClean="0"/>
            </a:br>
            <a:r>
              <a:rPr lang="en-US" dirty="0" smtClean="0"/>
              <a:t>independent PRPs from one key</a:t>
            </a:r>
          </a:p>
          <a:p>
            <a:endParaRPr lang="en-US" dirty="0" smtClean="0"/>
          </a:p>
          <a:p>
            <a:r>
              <a:rPr lang="en-US" dirty="0" smtClean="0"/>
              <a:t>XTS is more efficient than the trivial construction</a:t>
            </a:r>
          </a:p>
          <a:p>
            <a:pPr lvl="1"/>
            <a:r>
              <a:rPr lang="en-US" dirty="0" smtClean="0"/>
              <a:t>Both are narrow block:    16 bytes for AES</a:t>
            </a:r>
          </a:p>
          <a:p>
            <a:pPr lvl="1"/>
            <a:endParaRPr lang="en-US" dirty="0"/>
          </a:p>
          <a:p>
            <a:r>
              <a:rPr lang="en-US" dirty="0" smtClean="0"/>
              <a:t>EME </a:t>
            </a:r>
            <a:r>
              <a:rPr lang="en-US" sz="2000" dirty="0" smtClean="0"/>
              <a:t>(previous segment) </a:t>
            </a:r>
            <a:r>
              <a:rPr lang="en-US" dirty="0" smtClean="0"/>
              <a:t>is a </a:t>
            </a:r>
            <a:r>
              <a:rPr lang="en-US" dirty="0" err="1" smtClean="0"/>
              <a:t>tweakable</a:t>
            </a:r>
            <a:r>
              <a:rPr lang="en-US" dirty="0" smtClean="0"/>
              <a:t> mode for wide block</a:t>
            </a:r>
          </a:p>
          <a:p>
            <a:pPr lvl="1"/>
            <a:r>
              <a:rPr lang="en-US" dirty="0" smtClean="0"/>
              <a:t>2x slower than XTS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59680" y="429840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0320" y="4289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17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Odds and ends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 preserving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6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1066800" y="2382619"/>
            <a:ext cx="6607263" cy="2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credit card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86150"/>
            <a:ext cx="8229600" cy="1657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   end-to-end encryption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Intermediate processors expect to see a credit card number</a:t>
            </a:r>
          </a:p>
          <a:p>
            <a:pPr marL="0" indent="0">
              <a:buNone/>
            </a:pPr>
            <a:r>
              <a:rPr lang="en-US" dirty="0" smtClean="0"/>
              <a:t> ⇒  encrypted credit card should look like a credit card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47750"/>
            <a:ext cx="697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Credit card format:   </a:t>
            </a:r>
            <a:r>
              <a:rPr lang="en-US" sz="2400" b="1" dirty="0" err="1" smtClean="0">
                <a:solidFill>
                  <a:srgbClr val="0000FF"/>
                </a:solidFill>
              </a:rPr>
              <a:t>bbbb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bbnn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nnnn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nnnc</a:t>
            </a:r>
            <a:r>
              <a:rPr lang="en-US" sz="2400" b="1" dirty="0" smtClean="0">
                <a:solidFill>
                  <a:srgbClr val="0000FF"/>
                </a:solidFill>
              </a:rPr>
              <a:t>    </a:t>
            </a:r>
            <a:r>
              <a:rPr lang="en-US" sz="2000" dirty="0" smtClean="0"/>
              <a:t>( ≈ 42 bits 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75" y="2039719"/>
            <a:ext cx="627025" cy="81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2839819"/>
            <a:ext cx="13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 #1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75" y="2039719"/>
            <a:ext cx="6270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39719"/>
            <a:ext cx="627025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2839819"/>
            <a:ext cx="13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 #2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839819"/>
            <a:ext cx="138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 #3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63" y="1849219"/>
            <a:ext cx="860337" cy="1123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5047" y="2839819"/>
            <a:ext cx="10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cquiring</a:t>
            </a:r>
          </a:p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0" y="1362730"/>
            <a:ext cx="35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581150"/>
            <a:ext cx="35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2075081"/>
            <a:ext cx="1143000" cy="685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terminal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preserving encryption (FPE)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505200"/>
          </a:xfrm>
        </p:spPr>
        <p:txBody>
          <a:bodyPr/>
          <a:lstStyle/>
          <a:p>
            <a:pPr marL="0" indent="0">
              <a:buNone/>
              <a:tabLst>
                <a:tab pos="2057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This segment:	</a:t>
            </a:r>
            <a:r>
              <a:rPr lang="en-US" dirty="0" smtClean="0"/>
              <a:t>given 0 &lt; s ≤ 2</a:t>
            </a:r>
            <a:r>
              <a:rPr lang="en-US" baseline="30000" dirty="0" smtClean="0"/>
              <a:t>n</a:t>
            </a:r>
            <a:r>
              <a:rPr lang="en-US" dirty="0"/>
              <a:t>,   build a PRP on  {0,…,s-1} </a:t>
            </a:r>
            <a:endParaRPr lang="en-US" dirty="0" smtClean="0"/>
          </a:p>
          <a:p>
            <a:pPr marL="0" indent="0">
              <a:spcBef>
                <a:spcPts val="1776"/>
              </a:spcBef>
              <a:buNone/>
              <a:tabLst>
                <a:tab pos="800100" algn="l"/>
                <a:tab pos="2057400" algn="l"/>
              </a:tabLst>
            </a:pPr>
            <a:r>
              <a:rPr lang="en-US" dirty="0" smtClean="0"/>
              <a:t>	from  </a:t>
            </a:r>
            <a:r>
              <a:rPr lang="en-US" dirty="0"/>
              <a:t>a secure PRF    </a:t>
            </a:r>
            <a:r>
              <a:rPr lang="en-US" sz="2800" b="1" dirty="0">
                <a:solidFill>
                  <a:srgbClr val="FF0000"/>
                </a:solidFill>
              </a:rPr>
              <a:t>F:</a:t>
            </a:r>
            <a:r>
              <a:rPr lang="en-US" b="1" dirty="0">
                <a:solidFill>
                  <a:srgbClr val="FF0000"/>
                </a:solidFill>
              </a:rPr>
              <a:t>  K × {0,1}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⟶ {0,1}</a:t>
            </a:r>
            <a:r>
              <a:rPr lang="en-US" b="1" baseline="30000" dirty="0" smtClean="0">
                <a:solidFill>
                  <a:srgbClr val="FF0000"/>
                </a:solidFill>
              </a:rPr>
              <a:t>n         </a:t>
            </a:r>
            <a:r>
              <a:rPr lang="en-US" sz="2000" dirty="0" smtClean="0">
                <a:solidFill>
                  <a:srgbClr val="000000"/>
                </a:solidFill>
              </a:rPr>
              <a:t>(e.g. AES)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baseline="30000" dirty="0" smtClean="0">
                <a:solidFill>
                  <a:srgbClr val="000000"/>
                </a:solidFill>
              </a:rPr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to encrypt a credit card number:     (s = total # credit cards)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m</a:t>
            </a:r>
            <a:r>
              <a:rPr lang="en-US" sz="2200" dirty="0" smtClean="0"/>
              <a:t>ap given CC# to {0,…,s-1}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</a:t>
            </a:r>
            <a:r>
              <a:rPr lang="en-US" sz="2200" dirty="0" smtClean="0"/>
              <a:t>pply PRP to get an output in {0,…,s-1}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m</a:t>
            </a:r>
            <a:r>
              <a:rPr lang="en-US" sz="2200" dirty="0" smtClean="0"/>
              <a:t>ap output back a to CC#</a:t>
            </a:r>
          </a:p>
        </p:txBody>
      </p:sp>
    </p:spTree>
    <p:extLst>
      <p:ext uri="{BB962C8B-B14F-4D97-AF65-F5344CB8AC3E}">
        <p14:creationId xmlns:p14="http://schemas.microsoft.com/office/powerpoint/2010/main" val="10659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Step 1:   from {</a:t>
            </a:r>
            <a:r>
              <a:rPr lang="en-US" dirty="0"/>
              <a:t>0,1</a:t>
            </a:r>
            <a:r>
              <a:rPr lang="en-US" dirty="0" smtClean="0"/>
              <a:t>}</a:t>
            </a:r>
            <a:r>
              <a:rPr lang="en-US" sz="4800" b="1" baseline="30000" dirty="0" smtClean="0"/>
              <a:t>n </a:t>
            </a:r>
            <a:r>
              <a:rPr lang="en-US" sz="4800" dirty="0" smtClean="0"/>
              <a:t> </a:t>
            </a:r>
            <a:r>
              <a:rPr lang="en-US" dirty="0" smtClean="0"/>
              <a:t>to </a:t>
            </a:r>
            <a:r>
              <a:rPr lang="en-US" b="1" baseline="30000" dirty="0" smtClean="0"/>
              <a:t>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sz="4800" b="1" baseline="30000" dirty="0" smtClean="0"/>
              <a:t>t</a:t>
            </a:r>
            <a:r>
              <a:rPr lang="en-US" sz="4800" dirty="0" smtClean="0"/>
              <a:t>     </a:t>
            </a:r>
            <a:r>
              <a:rPr lang="en-US" sz="3200" dirty="0" smtClean="0"/>
              <a:t>(t&lt;n)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1447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dirty="0" smtClean="0"/>
              <a:t>Want PRP </a:t>
            </a:r>
            <a:r>
              <a:rPr lang="en-US" dirty="0"/>
              <a:t>on  </a:t>
            </a:r>
            <a:r>
              <a:rPr lang="en-US" b="1" dirty="0">
                <a:solidFill>
                  <a:srgbClr val="000090"/>
                </a:solidFill>
              </a:rPr>
              <a:t>{0,…,s-</a:t>
            </a:r>
            <a:r>
              <a:rPr lang="en-US" b="1" dirty="0" smtClean="0">
                <a:solidFill>
                  <a:srgbClr val="000090"/>
                </a:solidFill>
              </a:rPr>
              <a:t>1}</a:t>
            </a:r>
            <a:r>
              <a:rPr lang="en-US" dirty="0" smtClean="0"/>
              <a:t> .        Let  t  be such that   2</a:t>
            </a:r>
            <a:r>
              <a:rPr lang="en-US" baseline="30000" dirty="0" smtClean="0"/>
              <a:t>t-1</a:t>
            </a:r>
            <a:r>
              <a:rPr lang="en-US" dirty="0" smtClean="0"/>
              <a:t> &lt; s ≤ 2</a:t>
            </a:r>
            <a:r>
              <a:rPr lang="en-US" baseline="30000" dirty="0" smtClean="0"/>
              <a:t>t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2976"/>
              </a:spcBef>
              <a:buNone/>
              <a:tabLst>
                <a:tab pos="1485900" algn="l"/>
              </a:tabLst>
            </a:pPr>
            <a:r>
              <a:rPr lang="en-US" dirty="0" smtClean="0"/>
              <a:t>Method:   </a:t>
            </a:r>
            <a:r>
              <a:rPr lang="en-US" dirty="0" err="1" smtClean="0"/>
              <a:t>Luby-Rackoff</a:t>
            </a:r>
            <a:r>
              <a:rPr lang="en-US" dirty="0" smtClean="0"/>
              <a:t> with   </a:t>
            </a:r>
            <a:r>
              <a:rPr lang="en-US" b="1" dirty="0" smtClean="0">
                <a:solidFill>
                  <a:srgbClr val="FF0000"/>
                </a:solidFill>
              </a:rPr>
              <a:t>F’:  </a:t>
            </a:r>
            <a:r>
              <a:rPr lang="en-US" b="1" dirty="0">
                <a:solidFill>
                  <a:srgbClr val="FF0000"/>
                </a:solidFill>
              </a:rPr>
              <a:t>K ×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b="1" baseline="30000" dirty="0" smtClean="0">
                <a:solidFill>
                  <a:srgbClr val="FF0000"/>
                </a:solidFill>
              </a:rPr>
              <a:t>t/2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⟶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b="1" baseline="30000" dirty="0" smtClean="0">
                <a:solidFill>
                  <a:srgbClr val="FF0000"/>
                </a:solidFill>
              </a:rPr>
              <a:t>t/2 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2200" dirty="0" smtClean="0"/>
              <a:t>(truncate F)</a:t>
            </a:r>
            <a:endParaRPr lang="en-US" sz="22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600200" y="2647950"/>
            <a:ext cx="7162800" cy="2209800"/>
            <a:chOff x="1536333" y="2812018"/>
            <a:chExt cx="5855067" cy="1817132"/>
          </a:xfrm>
        </p:grpSpPr>
        <p:sp>
          <p:nvSpPr>
            <p:cNvPr id="4" name="Rectangle 3"/>
            <p:cNvSpPr/>
            <p:nvPr/>
          </p:nvSpPr>
          <p:spPr>
            <a:xfrm>
              <a:off x="6717933" y="2883753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3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717933" y="3569553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3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88733" y="2812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88733" y="3497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36333" y="425981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65133" y="28882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65133" y="3574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V="1">
              <a:off x="2470652" y="3770065"/>
              <a:ext cx="339639" cy="53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⊕</a:t>
              </a:r>
              <a:endParaRPr lang="en-US" sz="36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069733" y="302895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69733" y="401955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19804" y="4019550"/>
              <a:ext cx="26432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 flipV="1">
              <a:off x="2984133" y="3143250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>
              <a:off x="2984133" y="3028950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173756" y="3257550"/>
              <a:ext cx="732912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9144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F’(k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</a:rPr>
                <a:t>,⋅)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26933" y="30289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26933" y="36385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041533" y="28882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41533" y="3574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V="1">
              <a:off x="4152427" y="3790950"/>
              <a:ext cx="339639" cy="53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⊕</a:t>
              </a:r>
              <a:endParaRPr lang="en-US" sz="3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746133" y="302895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746133" y="401955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1579" y="4022195"/>
              <a:ext cx="26996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1"/>
            </p:cNvCxnSpPr>
            <p:nvPr/>
          </p:nvCxnSpPr>
          <p:spPr>
            <a:xfrm flipV="1">
              <a:off x="4660533" y="3143250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0" idx="1"/>
            </p:cNvCxnSpPr>
            <p:nvPr/>
          </p:nvCxnSpPr>
          <p:spPr>
            <a:xfrm>
              <a:off x="4660533" y="3028950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40987" y="3257550"/>
              <a:ext cx="738285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9144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F’(k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r>
                <a:rPr lang="en-US" dirty="0" smtClean="0">
                  <a:solidFill>
                    <a:srgbClr val="0000FF"/>
                  </a:solidFill>
                </a:rPr>
                <a:t>,⋅)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203333" y="30289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203333" y="36385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V="1">
              <a:off x="5806002" y="3790950"/>
              <a:ext cx="339639" cy="53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⊕</a:t>
              </a:r>
              <a:endParaRPr lang="en-US" sz="36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5422533" y="302895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422533" y="401955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62544" y="4019551"/>
              <a:ext cx="2699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336933" y="3143250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36933" y="3028950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522762" y="3257550"/>
              <a:ext cx="743661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bIns="9144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F’(k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3</a:t>
              </a:r>
              <a:r>
                <a:rPr lang="en-US" dirty="0" smtClean="0">
                  <a:solidFill>
                    <a:srgbClr val="0000FF"/>
                  </a:solidFill>
                </a:rPr>
                <a:t>,⋅)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879733" y="30289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879733" y="363855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65533" y="425535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5361" y="28638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t/2 bits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1447800" y="2647950"/>
            <a:ext cx="1524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3400" y="37020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t/2 bits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1435839" y="3486150"/>
            <a:ext cx="152400" cy="838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71800" y="4705350"/>
            <a:ext cx="45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(better to use 7 </a:t>
            </a:r>
            <a:r>
              <a:rPr lang="en-US" smtClean="0"/>
              <a:t>rounds a la </a:t>
            </a:r>
            <a:r>
              <a:rPr lang="en-US" dirty="0" err="1" smtClean="0"/>
              <a:t>Patarin</a:t>
            </a:r>
            <a:r>
              <a:rPr lang="en-US" dirty="0" smtClean="0"/>
              <a:t>, Crypto’03)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9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5" grpId="0"/>
      <p:bldP spid="46" grpId="0" animBg="1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 from  </a:t>
            </a:r>
            <a:r>
              <a:rPr lang="en-US" b="1" dirty="0" smtClean="0">
                <a:solidFill>
                  <a:srgbClr val="000090"/>
                </a:solidFill>
              </a:rPr>
              <a:t>{</a:t>
            </a:r>
            <a:r>
              <a:rPr lang="en-US" b="1" dirty="0">
                <a:solidFill>
                  <a:srgbClr val="000090"/>
                </a:solidFill>
              </a:rPr>
              <a:t>0,1}</a:t>
            </a:r>
            <a:r>
              <a:rPr lang="en-US" sz="4800" b="1" baseline="30000" dirty="0" smtClean="0">
                <a:solidFill>
                  <a:srgbClr val="000090"/>
                </a:solidFill>
              </a:rPr>
              <a:t>t </a:t>
            </a:r>
            <a:r>
              <a:rPr lang="en-US" sz="4800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to   </a:t>
            </a:r>
            <a:r>
              <a:rPr lang="en-US" b="1" dirty="0" smtClean="0">
                <a:solidFill>
                  <a:srgbClr val="000090"/>
                </a:solidFill>
              </a:rPr>
              <a:t>{</a:t>
            </a:r>
            <a:r>
              <a:rPr lang="en-US" b="1" dirty="0">
                <a:solidFill>
                  <a:srgbClr val="000090"/>
                </a:solidFill>
              </a:rPr>
              <a:t>0,…,s-1}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Given PRP	</a:t>
            </a:r>
            <a:r>
              <a:rPr lang="en-US" b="1" dirty="0" smtClean="0">
                <a:solidFill>
                  <a:srgbClr val="FF0000"/>
                </a:solidFill>
              </a:rPr>
              <a:t>(E,D): </a:t>
            </a:r>
            <a:r>
              <a:rPr lang="en-US" b="1" dirty="0">
                <a:solidFill>
                  <a:srgbClr val="FF0000"/>
                </a:solidFill>
              </a:rPr>
              <a:t>K ×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⟶ {0,1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t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</a:t>
            </a:r>
          </a:p>
          <a:p>
            <a:pPr marL="0" indent="0">
              <a:spcBef>
                <a:spcPts val="1824"/>
              </a:spcBef>
              <a:buNone/>
              <a:tabLst>
                <a:tab pos="1828800" algn="l"/>
              </a:tabLst>
            </a:pPr>
            <a:r>
              <a:rPr lang="en-US" dirty="0"/>
              <a:t>w</a:t>
            </a:r>
            <a:r>
              <a:rPr lang="en-US" dirty="0" smtClean="0"/>
              <a:t>e build	</a:t>
            </a:r>
            <a:r>
              <a:rPr lang="en-US" b="1" dirty="0" smtClean="0">
                <a:solidFill>
                  <a:srgbClr val="FF0000"/>
                </a:solidFill>
              </a:rPr>
              <a:t>(E’,D’)</a:t>
            </a:r>
            <a:r>
              <a:rPr lang="en-US" b="1" dirty="0">
                <a:solidFill>
                  <a:srgbClr val="FF0000"/>
                </a:solidFill>
              </a:rPr>
              <a:t>: K × </a:t>
            </a:r>
            <a:r>
              <a:rPr lang="en-US" b="1" dirty="0" smtClean="0">
                <a:solidFill>
                  <a:srgbClr val="FF0000"/>
                </a:solidFill>
              </a:rPr>
              <a:t>{0,…,s-1} </a:t>
            </a:r>
            <a:r>
              <a:rPr lang="en-US" b="1" dirty="0">
                <a:solidFill>
                  <a:srgbClr val="FF0000"/>
                </a:solidFill>
              </a:rPr>
              <a:t>⟶ {</a:t>
            </a:r>
            <a:r>
              <a:rPr lang="en-US" b="1" dirty="0" smtClean="0">
                <a:solidFill>
                  <a:srgbClr val="FF0000"/>
                </a:solidFill>
              </a:rPr>
              <a:t>0,…,s-1}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E’(k, x):    on input   x ∈ {0,…,s-1}   do:</a:t>
            </a:r>
          </a:p>
          <a:p>
            <a:pPr marL="400050" lvl="1" indent="0">
              <a:spcBef>
                <a:spcPts val="1824"/>
              </a:spcBef>
              <a:buNone/>
            </a:pPr>
            <a:r>
              <a:rPr lang="en-US" dirty="0" err="1"/>
              <a:t>y</a:t>
            </a:r>
            <a:r>
              <a:rPr lang="en-US" dirty="0" err="1" smtClean="0"/>
              <a:t>⟵x</a:t>
            </a:r>
            <a:r>
              <a:rPr lang="en-US" dirty="0"/>
              <a:t>;</a:t>
            </a:r>
            <a:r>
              <a:rPr lang="en-US" dirty="0" smtClean="0"/>
              <a:t>        do { y ⟵ E(k, y) }    until  y</a:t>
            </a:r>
            <a:r>
              <a:rPr lang="en-US" dirty="0"/>
              <a:t>∈ {0,…,s-1</a:t>
            </a:r>
            <a:r>
              <a:rPr lang="en-US" dirty="0" smtClean="0"/>
              <a:t>};        output 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5800" y="3714750"/>
            <a:ext cx="4451984" cy="1295400"/>
            <a:chOff x="685800" y="3714750"/>
            <a:chExt cx="4451984" cy="1295400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3714750"/>
              <a:ext cx="3581400" cy="1295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14400" y="3867150"/>
              <a:ext cx="1828800" cy="685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08100" y="4476750"/>
              <a:ext cx="12105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{0,…,s-1}</a:t>
              </a:r>
              <a:r>
                <a:rPr lang="en-US" sz="2200" b="1" baseline="30000" dirty="0">
                  <a:solidFill>
                    <a:srgbClr val="FF0000"/>
                  </a:solidFill>
                </a:rPr>
                <a:t> </a:t>
              </a:r>
              <a:endParaRPr lang="en-US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7200" y="4476750"/>
              <a:ext cx="870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{0,1}</a:t>
              </a:r>
              <a:r>
                <a:rPr lang="en-US" sz="2800" b="1" baseline="30000" dirty="0">
                  <a:solidFill>
                    <a:srgbClr val="FF0000"/>
                  </a:solidFill>
                </a:rPr>
                <a:t>t</a:t>
              </a:r>
              <a:r>
                <a:rPr lang="en-US" sz="2400" b="1" dirty="0">
                  <a:solidFill>
                    <a:srgbClr val="FF0000"/>
                  </a:solidFill>
                </a:rPr>
                <a:t> 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62600" y="4171950"/>
            <a:ext cx="3268142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# iterations:   2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964440" y="3778920"/>
              <a:ext cx="2687760" cy="893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480" y="3767040"/>
                <a:ext cx="2713320" cy="9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5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 is tight:           ∀A   ∃B:     </a:t>
            </a:r>
            <a:r>
              <a:rPr lang="en-US" dirty="0" err="1" smtClean="0"/>
              <a:t>PRP</a:t>
            </a:r>
            <a:r>
              <a:rPr lang="en-US" baseline="-25000" dirty="0" err="1" smtClean="0"/>
              <a:t>adv</a:t>
            </a:r>
            <a:r>
              <a:rPr lang="en-US" dirty="0" smtClean="0"/>
              <a:t>[A,E] = </a:t>
            </a:r>
            <a:r>
              <a:rPr lang="en-US" dirty="0" err="1" smtClean="0"/>
              <a:t>PRP</a:t>
            </a:r>
            <a:r>
              <a:rPr lang="en-US" baseline="-25000" dirty="0" err="1" smtClean="0"/>
              <a:t>adv</a:t>
            </a:r>
            <a:r>
              <a:rPr lang="en-US" dirty="0" smtClean="0"/>
              <a:t>[B,E’]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7200" algn="l"/>
                <a:tab pos="1828800" algn="l"/>
              </a:tabLst>
            </a:pPr>
            <a:r>
              <a:rPr lang="en-US" dirty="0" smtClean="0"/>
              <a:t>	Intuition:   ∀sets  Y ⊆ X,  applying the transformation to a </a:t>
            </a:r>
            <a:br>
              <a:rPr lang="en-US" dirty="0" smtClean="0"/>
            </a:br>
            <a:r>
              <a:rPr lang="en-US" dirty="0" smtClean="0"/>
              <a:t>		random perm.        </a:t>
            </a:r>
            <a:r>
              <a:rPr lang="en-US" sz="2800" b="1" dirty="0" smtClean="0">
                <a:solidFill>
                  <a:srgbClr val="FF0000"/>
                </a:solidFill>
              </a:rPr>
              <a:t>π: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⟶ X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baseline="30000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gives a random perm.    </a:t>
            </a:r>
            <a:r>
              <a:rPr lang="en-US" sz="2800" b="1" dirty="0" smtClean="0">
                <a:solidFill>
                  <a:srgbClr val="FF0000"/>
                </a:solidFill>
              </a:rPr>
              <a:t>π':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Y </a:t>
            </a:r>
            <a:r>
              <a:rPr lang="en-US" b="1" dirty="0">
                <a:solidFill>
                  <a:srgbClr val="FF0000"/>
                </a:solidFill>
              </a:rPr>
              <a:t>⟶ 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 1:   same security as </a:t>
            </a:r>
            <a:r>
              <a:rPr lang="en-US" dirty="0" err="1" smtClean="0"/>
              <a:t>Luby-Rackoff</a:t>
            </a:r>
            <a:r>
              <a:rPr lang="en-US" dirty="0" smtClean="0"/>
              <a:t> 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ote:   no integrity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4095750"/>
            <a:ext cx="484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(actually using analysis of </a:t>
            </a:r>
            <a:r>
              <a:rPr lang="en-US" sz="2000" dirty="0" err="1" smtClean="0"/>
              <a:t>Patarin</a:t>
            </a:r>
            <a:r>
              <a:rPr lang="en-US" sz="2000" dirty="0" smtClean="0"/>
              <a:t>, Crypto’03)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1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476750"/>
          </a:xfrm>
        </p:spPr>
        <p:txBody>
          <a:bodyPr>
            <a:normAutofit/>
          </a:bodyPr>
          <a:lstStyle/>
          <a:p>
            <a:r>
              <a:rPr lang="en-US" sz="2200" dirty="0"/>
              <a:t>Cryptographic Extraction and Key Derivation: The HKDF </a:t>
            </a:r>
            <a:r>
              <a:rPr lang="en-US" sz="2200" dirty="0" smtClean="0"/>
              <a:t>Scheme.   </a:t>
            </a:r>
            <a:br>
              <a:rPr lang="en-US" sz="2200" dirty="0" smtClean="0"/>
            </a:br>
            <a:r>
              <a:rPr lang="en-US" sz="2200" dirty="0" smtClean="0"/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H.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Krawczyk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,  Crypto 2010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128"/>
              </a:spcBef>
            </a:pPr>
            <a:r>
              <a:rPr lang="en-US" sz="2200" dirty="0"/>
              <a:t>Deterministic Authenticated-Encryption: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	A </a:t>
            </a:r>
            <a:r>
              <a:rPr lang="en-US" sz="2200" dirty="0"/>
              <a:t>Provable-Security Treatment of the </a:t>
            </a:r>
            <a:r>
              <a:rPr lang="en-US" sz="2200" dirty="0" err="1"/>
              <a:t>Keywrap</a:t>
            </a:r>
            <a:r>
              <a:rPr lang="en-US" sz="2200" dirty="0"/>
              <a:t> Problem.  </a:t>
            </a:r>
            <a:r>
              <a:rPr lang="en-US" sz="2200" dirty="0" smtClean="0"/>
              <a:t>   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P. </a:t>
            </a:r>
            <a:r>
              <a:rPr lang="en-US" sz="2200" dirty="0" err="1" smtClean="0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T. </a:t>
            </a:r>
            <a:r>
              <a:rPr lang="en-US" sz="2200" dirty="0" err="1" smtClean="0">
                <a:solidFill>
                  <a:srgbClr val="7F7F7F"/>
                </a:solidFill>
              </a:rPr>
              <a:t>Shrimption</a:t>
            </a:r>
            <a:r>
              <a:rPr lang="en-US" sz="2200" dirty="0" smtClean="0">
                <a:solidFill>
                  <a:srgbClr val="7F7F7F"/>
                </a:solidFill>
              </a:rPr>
              <a:t>, </a:t>
            </a:r>
            <a:r>
              <a:rPr lang="en-US" sz="2200" dirty="0" err="1" smtClean="0">
                <a:solidFill>
                  <a:srgbClr val="7F7F7F"/>
                </a:solidFill>
              </a:rPr>
              <a:t>Eurocrypt</a:t>
            </a:r>
            <a:r>
              <a:rPr lang="en-US" sz="2200" dirty="0" smtClean="0">
                <a:solidFill>
                  <a:srgbClr val="7F7F7F"/>
                </a:solidFill>
              </a:rPr>
              <a:t> 2006</a:t>
            </a:r>
          </a:p>
          <a:p>
            <a:pPr>
              <a:spcBef>
                <a:spcPts val="1128"/>
              </a:spcBef>
            </a:pPr>
            <a:r>
              <a:rPr lang="en-US" sz="2200" dirty="0"/>
              <a:t>A Parallelizable Enciphering </a:t>
            </a:r>
            <a:r>
              <a:rPr lang="en-US" sz="2200" dirty="0" smtClean="0"/>
              <a:t>Mode</a:t>
            </a:r>
            <a:r>
              <a:rPr lang="en-US" sz="2200" dirty="0"/>
              <a:t>.</a:t>
            </a:r>
            <a:r>
              <a:rPr lang="en-US" sz="2200" dirty="0" smtClean="0"/>
              <a:t>  </a:t>
            </a:r>
            <a:r>
              <a:rPr lang="en-US" sz="2200" dirty="0" smtClean="0">
                <a:solidFill>
                  <a:srgbClr val="7F7F7F"/>
                </a:solidFill>
              </a:rPr>
              <a:t>S. </a:t>
            </a:r>
            <a:r>
              <a:rPr lang="en-US" sz="2200" dirty="0" err="1" smtClean="0">
                <a:solidFill>
                  <a:srgbClr val="7F7F7F"/>
                </a:solidFill>
              </a:rPr>
              <a:t>Halevi</a:t>
            </a:r>
            <a:r>
              <a:rPr lang="en-US" sz="2200" dirty="0" smtClean="0">
                <a:solidFill>
                  <a:srgbClr val="7F7F7F"/>
                </a:solidFill>
              </a:rPr>
              <a:t>, P. </a:t>
            </a:r>
            <a:r>
              <a:rPr lang="en-US" sz="2200" dirty="0" err="1" smtClean="0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CT-RSA 2004</a:t>
            </a:r>
          </a:p>
          <a:p>
            <a:pPr>
              <a:spcBef>
                <a:spcPts val="1128"/>
              </a:spcBef>
            </a:pPr>
            <a:r>
              <a:rPr lang="en-US" sz="2200" dirty="0"/>
              <a:t>Efficient Instantiations of </a:t>
            </a:r>
            <a:r>
              <a:rPr lang="en-US" sz="2200" dirty="0" err="1"/>
              <a:t>Tweakable</a:t>
            </a:r>
            <a:r>
              <a:rPr lang="en-US" sz="2200" dirty="0"/>
              <a:t> </a:t>
            </a:r>
            <a:r>
              <a:rPr lang="en-US" sz="2200" dirty="0" err="1"/>
              <a:t>Blockciphers</a:t>
            </a:r>
            <a:r>
              <a:rPr lang="en-US" sz="2200" dirty="0"/>
              <a:t> and Refinements to Modes OCB and </a:t>
            </a:r>
            <a:r>
              <a:rPr lang="en-US" sz="2200"/>
              <a:t>PMAC</a:t>
            </a:r>
            <a:r>
              <a:rPr lang="en-US" sz="2200" smtClean="0"/>
              <a:t>.    </a:t>
            </a:r>
            <a:r>
              <a:rPr lang="en-US" sz="2200" dirty="0" smtClean="0">
                <a:solidFill>
                  <a:srgbClr val="7F7F7F"/>
                </a:solidFill>
              </a:rPr>
              <a:t>P. </a:t>
            </a:r>
            <a:r>
              <a:rPr lang="en-US" sz="2200" dirty="0" err="1" smtClean="0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</a:t>
            </a:r>
            <a:r>
              <a:rPr lang="en-US" sz="2200" dirty="0" err="1" smtClean="0">
                <a:solidFill>
                  <a:srgbClr val="7F7F7F"/>
                </a:solidFill>
              </a:rPr>
              <a:t>Asiacrypt</a:t>
            </a:r>
            <a:r>
              <a:rPr lang="en-US" sz="2200" dirty="0" smtClean="0">
                <a:solidFill>
                  <a:srgbClr val="7F7F7F"/>
                </a:solidFill>
              </a:rPr>
              <a:t> 2004</a:t>
            </a:r>
          </a:p>
          <a:p>
            <a:pPr>
              <a:spcBef>
                <a:spcPts val="1128"/>
              </a:spcBef>
            </a:pPr>
            <a:r>
              <a:rPr lang="en-US" sz="2200" dirty="0"/>
              <a:t>How to Encipher Messages on a Small Domain: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		Deterministic </a:t>
            </a:r>
            <a:r>
              <a:rPr lang="en-US" sz="2200" dirty="0"/>
              <a:t>Encryption and the Thorp Shuffle.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B. </a:t>
            </a:r>
            <a:r>
              <a:rPr lang="en-US" sz="2200" dirty="0">
                <a:solidFill>
                  <a:srgbClr val="7F7F7F"/>
                </a:solidFill>
              </a:rPr>
              <a:t>Morris, </a:t>
            </a:r>
            <a:r>
              <a:rPr lang="en-US" sz="2200" dirty="0" smtClean="0">
                <a:solidFill>
                  <a:srgbClr val="7F7F7F"/>
                </a:solidFill>
              </a:rPr>
              <a:t>P. </a:t>
            </a:r>
            <a:r>
              <a:rPr lang="en-US" sz="2200" dirty="0" err="1">
                <a:solidFill>
                  <a:srgbClr val="7F7F7F"/>
                </a:solidFill>
              </a:rPr>
              <a:t>Rogaway</a:t>
            </a:r>
            <a:r>
              <a:rPr lang="en-US" sz="2200" dirty="0" smtClean="0">
                <a:solidFill>
                  <a:srgbClr val="7F7F7F"/>
                </a:solidFill>
              </a:rPr>
              <a:t>, T. </a:t>
            </a:r>
            <a:r>
              <a:rPr lang="en-US" sz="2200" dirty="0" err="1" smtClean="0">
                <a:solidFill>
                  <a:srgbClr val="7F7F7F"/>
                </a:solidFill>
              </a:rPr>
              <a:t>Stegers</a:t>
            </a:r>
            <a:r>
              <a:rPr lang="en-US" sz="2200" dirty="0" smtClean="0">
                <a:solidFill>
                  <a:srgbClr val="7F7F7F"/>
                </a:solidFill>
              </a:rPr>
              <a:t>, Crypto 2009</a:t>
            </a:r>
          </a:p>
          <a:p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79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source key is not uniform?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Recall:  PRFs are pseudo random only when key is uniform in K</a:t>
            </a:r>
          </a:p>
          <a:p>
            <a:r>
              <a:rPr lang="en-US" dirty="0" smtClean="0"/>
              <a:t> SK not uniform  ⇒   PRF output may not look random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Source key often not uniformly random: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Key exchange protocol:   key uniform in some subset of K</a:t>
            </a:r>
          </a:p>
          <a:p>
            <a:endParaRPr lang="en-US" dirty="0" smtClean="0"/>
          </a:p>
          <a:p>
            <a:r>
              <a:rPr lang="en-US" dirty="0" smtClean="0"/>
              <a:t>Hardware RNG:    may produce biased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Extract-then-Expand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extract  </a:t>
            </a:r>
            <a:r>
              <a:rPr lang="en-US" dirty="0" smtClean="0"/>
              <a:t>pseudo-random key  k  from source key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expand  </a:t>
            </a:r>
            <a:r>
              <a:rPr lang="en-US" dirty="0" smtClean="0"/>
              <a:t>k  by using it as a PRF key as before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0" y="1581150"/>
            <a:ext cx="1930400" cy="1207532"/>
            <a:chOff x="304800" y="1885950"/>
            <a:chExt cx="1930400" cy="12075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74754" y="2148572"/>
              <a:ext cx="629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prob</a:t>
              </a:r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41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SK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6400" y="1581150"/>
            <a:ext cx="1917700" cy="1207532"/>
            <a:chOff x="5029200" y="1733550"/>
            <a:chExt cx="1917700" cy="12075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899154" y="1996172"/>
              <a:ext cx="629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89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3886200" y="2114550"/>
            <a:ext cx="1295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62400" y="1847850"/>
            <a:ext cx="10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2451100"/>
            <a:ext cx="6274524" cy="1572915"/>
            <a:chOff x="1676400" y="2451100"/>
            <a:chExt cx="6274524" cy="1572915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626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salt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6274524" cy="461665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alt:   a fixed non-secret string chosen at random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98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  a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Implements the extract-then-expand paradigm: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extract: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expand using HMAC as a PRF with key  </a:t>
            </a:r>
            <a:r>
              <a:rPr lang="en-US" sz="2800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Password-Based KDF 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Deriving keys from passwords:</a:t>
            </a:r>
          </a:p>
          <a:p>
            <a:r>
              <a:rPr lang="en-US" dirty="0" smtClean="0"/>
              <a:t>Do not use HKDF:    passwords have insufficient entropy </a:t>
            </a:r>
          </a:p>
          <a:p>
            <a:r>
              <a:rPr lang="en-US" dirty="0" smtClean="0"/>
              <a:t>Derived keys will be vulnerable to dictionary </a:t>
            </a:r>
            <a:r>
              <a:rPr lang="en-US" dirty="0"/>
              <a:t>attacks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 defenses: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and a     </a:t>
            </a:r>
            <a:r>
              <a:rPr lang="en-US" b="1" dirty="0" smtClean="0">
                <a:solidFill>
                  <a:srgbClr val="0000FF"/>
                </a:solidFill>
              </a:rPr>
              <a:t>slow </a:t>
            </a:r>
            <a:r>
              <a:rPr lang="en-US" b="1" dirty="0">
                <a:solidFill>
                  <a:srgbClr val="0000FF"/>
                </a:solidFill>
              </a:rPr>
              <a:t>hash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approach: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1800" dirty="0" smtClean="0"/>
              <a:t>(PBKDF1)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H</a:t>
            </a:r>
            <a:r>
              <a:rPr lang="en-US" b="1" baseline="30000" dirty="0" smtClean="0"/>
              <a:t>(c)</a:t>
            </a:r>
            <a:r>
              <a:rPr lang="en-US" b="1" dirty="0" smtClean="0"/>
              <a:t>(</a:t>
            </a:r>
            <a:r>
              <a:rPr lang="en-US" b="1" dirty="0" err="1" smtClean="0"/>
              <a:t>pwd</a:t>
            </a:r>
            <a:r>
              <a:rPr lang="en-US" b="1" dirty="0" smtClean="0"/>
              <a:t> </a:t>
            </a:r>
            <a:r>
              <a:rPr lang="en-US" b="1" dirty="0" err="1" smtClean="0"/>
              <a:t>ll</a:t>
            </a:r>
            <a:r>
              <a:rPr lang="en-US" b="1" dirty="0" smtClean="0"/>
              <a:t> salt)</a:t>
            </a:r>
            <a:r>
              <a:rPr lang="en-US" dirty="0" smtClean="0"/>
              <a:t>:     iterate hash function  c 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2266950"/>
            <a:ext cx="200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(more on this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8232</TotalTime>
  <Words>2751</Words>
  <Application>Microsoft Macintosh PowerPoint</Application>
  <PresentationFormat>On-screen Show (16:9)</PresentationFormat>
  <Paragraphs>509</Paragraphs>
  <Slides>49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1_Lecture</vt:lpstr>
      <vt:lpstr>2_Office Theme</vt:lpstr>
      <vt:lpstr>3_Office Theme</vt:lpstr>
      <vt:lpstr>Key Derivation</vt:lpstr>
      <vt:lpstr>Deriving many keys from one</vt:lpstr>
      <vt:lpstr>When source key is uniform</vt:lpstr>
      <vt:lpstr>PowerPoint Presentation</vt:lpstr>
      <vt:lpstr>What if source key is not uniform?</vt:lpstr>
      <vt:lpstr>Extract-then-Expand paradigm</vt:lpstr>
      <vt:lpstr>HKDF:   a KDF from HMAC</vt:lpstr>
      <vt:lpstr>Password-Based KDF   (PBKDF)</vt:lpstr>
      <vt:lpstr>End of Segment</vt:lpstr>
      <vt:lpstr>Deterministic Encryption</vt:lpstr>
      <vt:lpstr>The need for det. Encryption   (no nonce)</vt:lpstr>
      <vt:lpstr>The need for det. Encryption   (no nonce)</vt:lpstr>
      <vt:lpstr>Problem:  det. enc. cannot be CPA secure</vt:lpstr>
      <vt:lpstr>Problem:  det. enc. cannot be CPA secure</vt:lpstr>
      <vt:lpstr> A solution:   the case of unique messages</vt:lpstr>
      <vt:lpstr>Deterministic CPA security</vt:lpstr>
      <vt:lpstr>A Common Mistake</vt:lpstr>
      <vt:lpstr>PowerPoint Presentation</vt:lpstr>
      <vt:lpstr>End of Segment</vt:lpstr>
      <vt:lpstr>Deterministic Encryption Constructions:   SIV and wide PRP</vt:lpstr>
      <vt:lpstr>Deterministic encryption</vt:lpstr>
      <vt:lpstr>Construction 1:  Synthetic IV   (SIV)</vt:lpstr>
      <vt:lpstr>Ensuring ciphertext integrity</vt:lpstr>
      <vt:lpstr>Det. Auth. Enc. (DAE) for free</vt:lpstr>
      <vt:lpstr>Construction 2:    just use a PRP</vt:lpstr>
      <vt:lpstr>EME:   constructing a wide block PRP</vt:lpstr>
      <vt:lpstr>PRP-based Det. Authenticated Enc.</vt:lpstr>
      <vt:lpstr>PRP-based Det. Authenticated Enc.</vt:lpstr>
      <vt:lpstr>End of Segment</vt:lpstr>
      <vt:lpstr>Tweakable encryption</vt:lpstr>
      <vt:lpstr>Disk encryption:  no expansion</vt:lpstr>
      <vt:lpstr>PowerPoint Presentation</vt:lpstr>
      <vt:lpstr>PowerPoint Presentation</vt:lpstr>
      <vt:lpstr>Tweakable block ciphers</vt:lpstr>
      <vt:lpstr>Secure tweakable block ciphers</vt:lpstr>
      <vt:lpstr>Example 1:  the trivial construction</vt:lpstr>
      <vt:lpstr>2.  the XTS tweakable block cipher   [R’04]</vt:lpstr>
      <vt:lpstr>PowerPoint Presentation</vt:lpstr>
      <vt:lpstr>Disk encryption using XTS</vt:lpstr>
      <vt:lpstr>Summary</vt:lpstr>
      <vt:lpstr>End of Segment</vt:lpstr>
      <vt:lpstr>Format preserving encryption</vt:lpstr>
      <vt:lpstr>Encrypting credit card numbers</vt:lpstr>
      <vt:lpstr>Format preserving encryption (FPE)</vt:lpstr>
      <vt:lpstr>Step 1:   from {0,1}n  to  {0,1}t     (t&lt;n)</vt:lpstr>
      <vt:lpstr>Step 2:  from  {0,1}t   to   {0,…,s-1}    </vt:lpstr>
      <vt:lpstr>Security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615</cp:revision>
  <cp:lastPrinted>2012-02-04T02:16:27Z</cp:lastPrinted>
  <dcterms:created xsi:type="dcterms:W3CDTF">2010-11-06T18:36:35Z</dcterms:created>
  <dcterms:modified xsi:type="dcterms:W3CDTF">2012-06-02T21:25:43Z</dcterms:modified>
</cp:coreProperties>
</file>