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0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40"/>
  </p:notesMasterIdLst>
  <p:handoutMasterIdLst>
    <p:handoutMasterId r:id="rId41"/>
  </p:handoutMasterIdLst>
  <p:sldIdLst>
    <p:sldId id="300" r:id="rId4"/>
    <p:sldId id="382" r:id="rId5"/>
    <p:sldId id="383" r:id="rId6"/>
    <p:sldId id="384" r:id="rId7"/>
    <p:sldId id="385" r:id="rId8"/>
    <p:sldId id="381" r:id="rId9"/>
    <p:sldId id="386" r:id="rId10"/>
    <p:sldId id="368" r:id="rId11"/>
    <p:sldId id="371" r:id="rId12"/>
    <p:sldId id="376" r:id="rId13"/>
    <p:sldId id="377" r:id="rId14"/>
    <p:sldId id="378" r:id="rId15"/>
    <p:sldId id="379" r:id="rId16"/>
    <p:sldId id="373" r:id="rId17"/>
    <p:sldId id="387" r:id="rId18"/>
    <p:sldId id="388" r:id="rId19"/>
    <p:sldId id="391" r:id="rId20"/>
    <p:sldId id="392" r:id="rId21"/>
    <p:sldId id="396" r:id="rId22"/>
    <p:sldId id="398" r:id="rId23"/>
    <p:sldId id="413" r:id="rId24"/>
    <p:sldId id="397" r:id="rId25"/>
    <p:sldId id="403" r:id="rId26"/>
    <p:sldId id="402" r:id="rId27"/>
    <p:sldId id="404" r:id="rId28"/>
    <p:sldId id="390" r:id="rId29"/>
    <p:sldId id="400" r:id="rId30"/>
    <p:sldId id="410" r:id="rId31"/>
    <p:sldId id="399" r:id="rId32"/>
    <p:sldId id="405" r:id="rId33"/>
    <p:sldId id="406" r:id="rId34"/>
    <p:sldId id="407" r:id="rId35"/>
    <p:sldId id="412" r:id="rId36"/>
    <p:sldId id="408" r:id="rId37"/>
    <p:sldId id="411" r:id="rId38"/>
    <p:sldId id="372" r:id="rId39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89" d="100"/>
          <a:sy n="89" d="100"/>
        </p:scale>
        <p:origin x="-720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9:36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13033 11261 6886,'0'0'1794,"0"0"-545,0 0-160,0 0-192,0 0-32,0 0-129,0 0-223,0 0-33,0 0 65,0 0-97,0 0-128,0 0 65,0 0-65,0 0 0,0 0 1,0 0-1,0 0 32,0 0 33,0 0-129,0 0 289,0 0-417,0 0 64,0 0 192,0 0-192,-20 0-31,20 0-194,0 0 322,0 0-257,0 0 128,0 0 160,0 0-352,-19 0 320,19 0-159,0 0-97,0 0 160,-22 0 96,22 0-288,0 0 160,0 0 0,-19 0 1,19 20 191,-19-20-320,19 0 64,0 0 224,-20 0-320,20 0 225,-21 0-129,21 0-128,-19 0 96,19 0 128,-20 0-192,1 0 128,19 0-64,-21 0 160,1 0-256,20 0 64,-19 0 64,-1 0-64,-1 0 0,2 0 193,-1 0-225,1 0-161,-2 0 161,-18 0 32,20 0-32,-3 0 65,3 0-98,-1 0 33,1 0 33,0 0 127,-3-20-256,3 20 96,0 0 0,-1-19 96,-1 19-192,2-20 128,-1 20 224,1-20-448,19 20 320,-22-20-32,22 20 0,-19-20 96,19 0-96,-19 20-32,19-19-32,0-2-128,-20 2 288,20 19-95,0-20-130,-21 0 1,21 0 97,0 1-1,-19-2 64,19 21-192,0-20 192,0 1-224,0-1 320,0 0-416,-20 1 384,20-2-320,0 1 160,0 1 0,0-1 128,0 0-320,0 0 160,0 0 160,-19 0-160,19 0 0,0 1-128,0-1 128,0-1 0,0 2 128,0-1-160,0 0 64,0 20-32,0-19 32,0-1-160,0-1 128,-21 2 0,21-1 0,0 0 0,0 20 0,-20-19 128,20-2-96,0 1-192,0 20 160,0-19-32,-19-2 32,19 21 0,0-19 32,0 0-96,0 19 32,0-21 64,0 1-64,0-1 64,0 21 32,0-18-160,0-2 96,0 20 192,0-21-192,0 21-192,0-19 384,0 19-192,0-20-128,0-1 256,0 21-320,0-18 224,0 18-64,0-20 32,0 20 0,-20-21 0,20 2 0,0 19 32,0-21-64,0 21 64,0 0 128,0-18-352,0 18 320,0-20-96,0 20-192,0 0 160,0 0 0,0 0 0,0 0 0,0 0 0,0-21 160,0 21-320,0 0 256,0 0-288,0 0 96,-21 21 0,21-21-1,-19 0 258,19 20-322,-20-2 258,1 3-226,19-21 129,-21 19-32,1 2 64,1-1-96,19-2 257,-20-18-354,20 21 322,-21-1-161,21-20 64,-19 19-225,19-19 322,0 0-129,0 0-193,-20 0 354,20 21-257,0-21 288,0 0-256,0-21 96,0 21-32,0 0 96,0 0-288,0-19 160,0 19 32,20-20 32,-20 20-192,0-21 128,0 3-32,19 18 160,2-20-320,-21-1 192,20 2 0,-1 19 128,-19-21-320,20 21 192,1-18 64,-2 18 0,-19-20-256,20 20 160,-1 0 0,2 0-33,-1 0 33,-20 0 129,19 20-290,1-20 321,1 18-288,-2-18 385,1 21-354,-1-21 193,2 19-96,-1-19 64,-1 21 193,-19-21-353,19 20 288,-19-20-288,22 0 256,-22 0-224,19 18 128,-19-18 0,0 0-64,20 0-96,-20 21-962,0-21-383,0 20-897,19-20-3812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9:58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7535 8381 5733,'0'-20'1409,"0"20"1442,0 0-64,0 0-1058,0 0-1120,0 0 224,0 20 160,0 0-321,0-20-95,0 20-289,0 0-128,0-20-32,0 0-64,0 20-32,0-20-64,0 19-160,0-19-320,0 0-513,0 0-545,0 20-704,0-20-897,0 0-993</inkml:trace>
  <inkml:trace contextRef="#ctx0" brushRef="#br0" timeOffset="159.0091">7633 8381 6117,'0'0'1506,"0"0"1376,0 0-703,0 0-130,0 20-767,-19 0-578,19 0-223,0 0-161,0-1-288,0 1-32,0-20-480,0 0-1730,19 0-3620</inkml:trace>
  <inkml:trace contextRef="#ctx0" brushRef="#br0" timeOffset="879.0503">7792 8639 6918,'20'-20'1153,"-20"0"2274,0 20-1120,0 0-482,0 0-608,0 0-832,0 20 95,-20 0 193,20 20-257,-19-1 65,-2 1 31,21 0-352,-20 0 33,1 0 63,19-1-224,-19-19 160,19 0-128,-22-20 32,22 0 224,0 0-159,0-20-97,22 0 0,-3 1-160,-19-21 192,19 0-352,1-20-353,1 20 257,-2-18-257,1 17 257,-1 2 320,2 19-96,-1 0 320,-1 0-128,-19 20 352,20 0-128,-20 0-95,21 20 255,-21 0-160,0 19 97,0 1-257,0 0 32,-21 20-96,21-1 0,-20-19 128,20 0-384,0-1 0,0-19-385,0 0-287,0-20-482,0 20-832,-19-20-961,19-20-2466</inkml:trace>
  <inkml:trace contextRef="#ctx0" brushRef="#br0" timeOffset="1045.0598">7752 8858 8776,'-20'-20'1153,"20"20"2434,0-20-1729,20 20-545,1 0-416,-2 0-545,1 0-223,20 0-65,-20 0-353,-1 20-928,22-20-1153,-22 0-3492</inkml:trace>
  <inkml:trace contextRef="#ctx0" brushRef="#br0" timeOffset="1346.077">8190 8361 10666,'0'0'1793,"0"0"-223,0 0 95,0 20-191,0 0-129,0 0-416,0 20-224,0-1-385,-20 21-32,20-21-160,-21 1-32,21 0-64,0-1 129,-19 1-354,19 0-63,0-20 0,0 0-673,-20 20 96,20-40-352,0 20-801,0-20-1377,20 0-3331</inkml:trace>
  <inkml:trace contextRef="#ctx0" brushRef="#br0" timeOffset="1553.0888">8269 8699 8423,'0'0'1762,"-19"19"192,19 2 608,0-2-1120,0 21-129,0-20-544,0 20-609,0-20-96,19 0-96,-19-1-449,20-19-1344,-1 0-2371</inkml:trace>
  <inkml:trace contextRef="#ctx0" brushRef="#br0" timeOffset="1708.0977">8447 8599 11627,'-19'0'736,"-2"-19"1442,21 19-480,0 0-1186,-20 0-384,20 19-320,0-19-1377,0 20-1794</inkml:trace>
  <inkml:trace contextRef="#ctx0" brushRef="#br0" timeOffset="2010.1149">8666 8679 9288,'-21'-19'1666,"2"19"992,19 0-159,-20 0-994,1 19 65,-2-19-673,1 20-321,1-1-160,-1 2-63,-1-2-97,21 21-96,0-20-128,0 0-64,0 0 32,21 0-160,-1 0-545,-1-1-544,1-19-897,20 0-1409,-20 0-3300</inkml:trace>
  <inkml:trace contextRef="#ctx0" brushRef="#br0" timeOffset="2419.1383">8765 8779 9352,'-19'19'961,"19"-19"1954,0 0-1025,19 20-705,-19-20-448,20 0-513,-1 20-64,2-20-64,-1-20 0,18 20-64,-16 0-64,-3-20-32,20 1-32,-18-2-64,-1 21-96,-20-19-1,19-2 193,-19 21 192,-19-19-128,19-1 97,-20 20-1,-1 0 192,2 0-32,-20 0 96,17 20 65,3-1 288,0 2 223,-1-2-31,-1 21-224,2-20-129,19 20-287,0-20-1,0 0-64,19-1-288,2 1-32,18-20-417,-20 0-255,22 0-930,-2-20-160,2 1-2018</inkml:trace>
  <inkml:trace contextRef="#ctx0" brushRef="#br0" timeOffset="2670.1527">9261 8401 11627,'0'0'928,"-19"20"1731,19 0-1122,-21 0 33,21-1-833,-20 1-481,20 0-160,0 0 0,0 0-416,0 0-577,0-20-897,0 0-1537,20 0-2659</inkml:trace>
  <inkml:trace contextRef="#ctx0" brushRef="#br0" timeOffset="2816.1611">9321 8401 9993,'0'20'961,"0"-20"801,-21 20 159,21 0-992,0-1-64,-19 1-641,19 20-160,0-20-384,0 0-2178</inkml:trace>
  <inkml:trace contextRef="#ctx0" brushRef="#br0" timeOffset="3112.178">9459 8917 11338,'0'20'1890,"0"0"1313,-19 0-641,19 0-768,-20 0-545,-20-1-896,20 21-225,1-19-96,-1-2-320,-1 1-1026,21-20-1825,-19 0-7495</inkml:trace>
  <inkml:trace contextRef="#ctx0" brushRef="#br0" timeOffset="5269.3014">10610 8560 7847,'0'-20'929,"0"0"2306,0 0-1025,0 20-352,0 0-417,0 0-640,0 0-545,-19 20 160,19 0 1,-20 20 159,20-1-95,-19 2-161,-2 17 0,21 3-255,-20-2-33,20-19 288,-19-1-160,19 1-128,-19-20 224,19 0 33,0-20-97,0 0 64,0 0 96,0-20-320,0 0-160,19 0 160,-19-19 64,19-21-384,1 1 0,1-2-65,-2 3-127,1-22 64,-1 20 223,2 20 258,-1-19-226,-1 39 257,1 0-160,1 0 257,-21 20 63,19 0 192,-19 20-288,20 20 193,-20 0-1,0 19-64,0 1 65,0 20-289,0 18 128,-20-18 32,20-20-320,0-1 160,0-19-64,-19-1 160,19-19-416,0-20-32,0 0-481,0 0 224,0 0-191,0-20-802,-21 1-351,21-1-1475,0-20-2241</inkml:trace>
  <inkml:trace contextRef="#ctx0" brushRef="#br0" timeOffset="5409.3094">10571 8798 8263,'-19'0'929,"-2"0"1121,21 0 1185,0 0-1313,0-19-673,21 19-576,-2 0-449,20 0 32,2 0-384,-2 0-448,21 0-2371</inkml:trace>
  <inkml:trace contextRef="#ctx0" brushRef="#br0" timeOffset="5859.3351">11067 8798 9096,'-19'-19'1666,"19"19"1889,0 0-1153,19 0-992,1 0 223,21 0-672,-3 0 192,22 0 64,20 0-160,-1 0-288,1 0-256,-1 0-1,1 0-320,-20 0 0,19 0-95,-21 0 191,-17 0-448,-2 0 96,1 0-449,-20 0-576,-1 0-512,-19 0 255,0-21-319,-19 21-1570,-1 0-7271</inkml:trace>
  <inkml:trace contextRef="#ctx0" brushRef="#br0" timeOffset="6447.3687">11147 8619 7559,'0'0'2946,"19"0"-1024,-19 0-96,0 0-897,0 0 32,0 20 0,-19 1-96,0-2-321,-1 1-352,-1-1 225,-18 2-193,20-2 256,-3 2-31,3-2-161,19-19 96,0 0 1,0 20-161,0-20 192,19 0 129,22 0 192,-2 20-193,2-20-192,17 20 33,-18 0-97,-1-20-224,-18 0-32,-1 20 96,-1-20-416,1 0-545,-20 0-768,21 0-513,-21 0-2435</inkml:trace>
  <inkml:trace contextRef="#ctx0" brushRef="#br0" timeOffset="8275.4733">12457 8917 8327,'0'0'1762,"-19"0"1890,19-19-1314,0-1-416,0 0-705,0-20-385,19 20 65,0-20-384,3 0-33,16 1-191,-18 20 191,21-22-64,-3 21-255,-18 20 31,1 0-64,-2 0-160,1 20 160,-20 0 64,0 1-256,0 37 160,-20-18-128,1 0-32,-2 0-256,1-20 256,1 0 96,0 0-192,-3-20 128,3 19 32,-1-19 160,1-19-224,0-1-32,19 0 31,0 0 1,0 0 96,0-19-192,19 18 128,0-19 128,1 21-320,-1 19 160,3-20 128,-22 20-128,19 20 0,0-20-64,1 40 128,-20-21 96,21 41-32,-21 0-224,0-1 192,0 1-128,0 19-32,-21-19 64,1 0-32,1-1 96,0-19 160,-3-20-224,3 21 64,-1-41 96,1 0-32,0 0-160,-3 0 352,3-21-96,19 1-128,0 0 96,0-20 32,0 20-224,0-19 160,19 18-31,3-18-65,-3 19-33,20 1 1,-20-22-384,3 21-225,16 20-928,-18-19-545,1-1-2114</inkml:trace>
  <inkml:trace contextRef="#ctx0" brushRef="#br0" timeOffset="8998.5147">12953 8242 6790,'0'-40'3203,"0"40"-1089,0-19 32,-19 19-609,19 0-640,-20 0-32,-1 0-32,21 19-225,-19 2 225,-1-2-288,1 1 159,-2 0-287,1 0-161,20-1-160,0 2-96,0-21 32,0 19-32,0-19 0,0 0 0,20 0-32,-20 0-224,21 0 32,-2-19-385,1 19 161,-1-21-161,2 2 225,-1-1-225,-1 0 257,0 0 224,3-20 96,-22 21-32,0-1 128,0 20 0,0 0 128,0 0 288,0 0-31,0 0-129,0 20 193,-22-1-161,22 21 128,-19-20 129,0 20-257,19 0-224,-20-1-96,20-19-32,0 0-416,0 0-641,20 0-1089,-1-1-2755</inkml:trace>
  <inkml:trace contextRef="#ctx0" brushRef="#br0" timeOffset="9639.5513">13509 8461 6470,'-19'-20'1185,"19"20"1281,-21 0-64,21 0-800,-20 20 224,1-1-705,-1 1-64,-1 20 128,2 0-192,-1-1-96,1 2-289,-2 17-95,21-18-1,0 20-512,0-20 64,0 0 64,21-21-416,-2 1-32,1 0-545,-1 0-160,2-20-384,18 0-801,-19 0-1026,1-20-2689</inkml:trace>
  <inkml:trace contextRef="#ctx0" brushRef="#br0" timeOffset="10227.585">13608 8599 7527,'0'-19'2498,"0"19"225,0 0 255,0 0-1632,0 0-1,0 19-224,-19 21-544,19-19 415,-20 18-479,20 1 96,-21-21-289,21 21-256,0-20 32,-19 0-64,19 0 0,0-20 128,0 20-160,0-20 64,0-20 0,19 20 0,-19-20-64,21 0 0,-1 0 96,-20 1-224,38-21-32,-38 19-64,22 2 224,-3-1 96,1 20-160,-20-19-64,0 19 128,0 0 64,0 0 160,0 19-32,0 1 1,0-1 63,-20 21-64,20-19 128,0-2-384,0 1 0,0 0 96,0-20 0,0 0-32,0 0 0,0 0 224,20 0-384,-1-20 192,2 0-128,-1 1 0,-1-2 0,0 2 0,3-2 192,-3 2-352,0 19 384,-19-20-320,20 20 192,-20 20 224,0-20-352,0 19 352,0 21-320,0-19 64,0-2 64,0 1-1249,0 0-385,0 0-1152,21 0-2691</inkml:trace>
  <inkml:trace contextRef="#ctx0" brushRef="#br0" timeOffset="10528.6022">13986 8878 7078,'19'-40'769,"1"0"2274,-1 21-833,2-2-352,-1 2 31,-1 19-767,-19 0-546,0 0 193,20 0-321,-20 19 257,0 2-289,-20-2 65,1 1-193,19 0 0,-20 0-31,-20-20-97,20 0-64,1 0 32,19 0 0,-19 0-608,19 0-161,-22 0-416,22 0-545,0 0-1825,22-20-2595</inkml:trace>
  <inkml:trace contextRef="#ctx0" brushRef="#br0" timeOffset="10993.6288">14383 8699 9833,'20'-20'1025,"-20"20"2562,-20-19-1569,20 19-512,-21 19-289,2 1-417,-20-1 97,18 2-96,1 19-321,1-21 161,-1 1-609,20 0 160,0 0-320,0 0 64,0-20 224,20 0-576,-20 0 128,19 0-33,22-20-223,-22 0-321,1 0 192,-1 0 1,22-20-33,-22 21-64,0-21-128,22-20 97,-22 20-129,22-19 224,-21-1 417,-1 21 384,0-1 320,-19 20 641,22 0 289,-22 20 63,-22 0-256,22 20-640,-19 0 95,0 20 1,-1-1 159,-21 1 33,22 20-192,-22-1-225,22 1-352,0-20-96,19 19-416,0-39-385,0 20-384,0-40-897,19 20-2691</inkml:trace>
  <inkml:trace contextRef="#ctx0" brushRef="#br0" timeOffset="11381.651">14779 8739 12587,'0'0'1121,"0"-21"769,0 21-352,0 21-257,0-2 0,-20 21-352,20-20-64,-19 20-160,19 0 95,-20 19-576,20-19 1,-21-1-289,21 1 64,-19 0-96,19-20-97,0-1-511,0-19-321,0 20-481,0-20-512,0 0-832,19-20-2211</inkml:trace>
  <inkml:trace contextRef="#ctx0" brushRef="#br0" timeOffset="11676.6678">14759 8798 8616,'20'-40'448,"1"21"2467,-2-2-865,1 21-513,-1-19-191,2 19-418,-1 19-255,-1-19 224,1 21-289,-20 19 33,0-21 96,0 21-353,0-20 0,-20 0-31,1 0 223,-1-1-383,-1 1 223,-18-20-224,20 0-96,-2 0-192,1 0-320,-19-20-449,39 20 64,-21 0-736,21-19-898,21-1-2786</inkml:trace>
  <inkml:trace contextRef="#ctx0" brushRef="#br0" timeOffset="11953.6837">15197 8461 14765,'39'0'833,"-39"0"1505,19 19-832,-19 1 224,0 0-1,0 20-800,0 19 32,-19 1-128,19 0-193,-39 19-415,18-19-193,2-1 96,-1-19-64,1 0-96,-3-1-321,-16-19-1056,18 1-513,-1-2-1217,2 1-3395</inkml:trace>
  <inkml:trace contextRef="#ctx0" brushRef="#br0" timeOffset="13969.799">7515 10070 8359,'0'-21'1346,"0"21"2145,0 0-1281,0 0-897,0 0-608,0 21-96,0-21-65,0 19-128,0 2-95,0-1-129,0-2-128,0-18 96,20 21-288,-20-21 32,0 20-641,0-20-928,0 0-1218,0 0-1537</inkml:trace>
  <inkml:trace contextRef="#ctx0" brushRef="#br0" timeOffset="14135.8085">7633 10049 7943,'0'0'1858,"0"21"544,0-21 0,-19 19-1185,19 2-256,0-21-480,0 20-353,0-2-64,0-18-96,0 21-897,0-21-1954,19 20-3843</inkml:trace>
  <inkml:trace contextRef="#ctx0" brushRef="#br0" timeOffset="14513.8301">7872 10288 7527,'0'0'1857,"0"0"-287,0 0 95,0 20 193,0 1-288,-20-2-577,20 0-193,0 21-63,0 1 128,-21-22-705,21 21 0,0 0 0,0-20-224,0-1 96,0 1-416,0-20-417,21 0-672,-21 0-929,0 0-1282</inkml:trace>
  <inkml:trace contextRef="#ctx0" brushRef="#br0" timeOffset="14992.8575">7852 10267 8167,'0'-18'609,"0"18"1665,20-20 352,-1 20-1184,1 0-65,1-21-544,-2 21-192,20 21-65,-18-21-63,-1 0-161,-1 20-352,1-2 64,-20-18 32,21 21-32,-21-21 96,-21 20 32,1-20-95,20 0-65,-39 21 192,18-21-384,2 0 224,19 0 64,-20 0-224,20 0 64,0 0-96,0 19-1,20-19 65,-20 0 128,19 19-128,2 2 192,-1-2-256,-1 1 160,-19 1 64,20 18 33,-20-19 95,0-1 32,-20 2 160,20-1 289,-19-1-128,-22-19-225,22 20 0,-20-20-159,18 0-65,1 0-128,1-20 0,19 20-289,0 0-287,0-19-834,0 19-479,19 0-1891,1 0-5861</inkml:trace>
  <inkml:trace contextRef="#ctx0" brushRef="#br0" timeOffset="15315.876">8228 10547 9641,'0'-21'2882,"22"-18"-1408,-3 19 864,-19 1-1217,20-2 64,-1 1-384,0 20-128,3-19-513,-3 19 96,0 19 0,-19 1-256,0 1 320,0-2 129,0 21-257,-19-21 224,0 22 65,19-22-97,-41 1-127,22-20 63,-1 0-192,1 0 64,-22 0-512,41 0-193,-19 0-544,19-20-288,0 20-737,0-19-1633,0-1-5094</inkml:trace>
  <inkml:trace contextRef="#ctx0" brushRef="#br0" timeOffset="16052.9182">8566 10130 7911,'0'-20'2723,"0"20"95,0 0-1216,0 0-417,0 20-96,0-2-224,0 23-32,0-22 127,0 22-127,0-2-320,0 21-385,-20-20 224,20 20-160,0-21-64,-19-19-31,19-1-162,0 2 162,0-21 63,0 0 96,0 0-96,0-21-96,0 2 0,0-1-192,19 0 96,-19 1 96,20-22-288,1 22 96,-2-2 128,1 21-192,-1 0 128,2 0 32,-1 21 160,-20-2-256,19 1 160,-19 1-32,0 18 64,0-19-64,-19 20 96,19-20 64,-20-20 64,-1 19 96,2-19-320,-1 0 64,1 0 129,-2 0-257,1 0-33,20-19-31,0 19-320,0-20-641,0-1-449,0 21-992,20-39-2691</inkml:trace>
  <inkml:trace contextRef="#ctx0" brushRef="#br0" timeOffset="16305.9326">8905 10049 13484,'0'-18'737,"0"18"1345,0 18-416,0 3-225,-22-2-512,22 2-289,0-1-351,0-2-97,0 3-160,-19-21 32,19 20-865,0-20-320,0 0-897,19 0-1569,-19 0-3043</inkml:trace>
  <inkml:trace contextRef="#ctx0" brushRef="#br0" timeOffset="16455.9412">8963 10049 8648,'-19'0'1857,"19"21"65,0-2 192,0 2-736,0-1-321,-20-2-609,20 3-384,20-1-384,-20-20-1538,0 19-4036</inkml:trace>
  <inkml:trace contextRef="#ctx0" brushRef="#br0" timeOffset="16772.9593">9141 10567 12619,'-19'39'1378,"19"-19"1248,-20 20-800,1-20-96,-2-1-802,1 1-415,1 0-641,0 0 64,19 0-801,-20-20-1505,20 0-5542</inkml:trace>
  <inkml:trace contextRef="#ctx0" brushRef="#br0" timeOffset="18370.0507">10333 10249 7527,'0'-41'1825,"19"41"1731,-19 0-1346,0-19-320,0 38-1058,0-19-159,0 21 128,0-1-225,0 19 1,0 2 31,0-3-479,0 2 63,0 1-128,0-2 96,0 0-192,0-18 192,0-1-320,-19-1-128,19-19-385,0 0-384,0 0-512,19 0-802,-19-19-2241</inkml:trace>
  <inkml:trace contextRef="#ctx0" brushRef="#br0" timeOffset="18832.0771">10333 10208 9192,'0'-19'609,"19"-1"1281,-19 20 736,22 0-1121,-3-21-31,20 21-449,-20 0-417,22 21 161,-2-21-160,1 20-225,-20-20-448,-1 19 256,2 2-192,-21-1 96,0-20 193,-21 18-225,2 3-96,-1-1 32,-20-20 128,20 21-288,-18-21 160,16 0 32,3 19-96,19-19 96,0 0 32,0 0-353,0 0 257,19 19 0,3 2 96,16-2 32,-18 1-256,1 1 224,-2 18 129,1-19-193,-20 20 96,0-20 128,0-1 64,-20 1 385,1-20-289,-2 20-32,-18-20 129,-2 0-129,22 0-384,-20 0 32,20 0 96,-3-20-192,3 20-544,19 0-193,0-20-352,0 20-1154,19 0-1985</inkml:trace>
  <inkml:trace contextRef="#ctx0" brushRef="#br0" timeOffset="19178.0969">10928 10427 11050,'0'0'2242,"0"0"-256,21 0 865,18-20-1378,2 20 193,17 0-161,21 0-320,-19 0-224,20 0-32,-20 0-481,19 0-223,-40 0 31,21 0-288,-21 0 192,2 0-288,-22 0-353,0 0-287,-19 0-770,0 0 385,0 0-320,0 0-994,-19 0-2241</inkml:trace>
  <inkml:trace contextRef="#ctx0" brushRef="#br0" timeOffset="19631.1228">11067 10249 7399,'0'0'3395,"0"-20"-1249,0 20 0,0 0-865,0 0-801,-19 20 1,0-2 63,-3 3-31,3-1-193,0 1 289,-1-2-289,-20 0 96,20 2 97,1-2-65,19-19-127,-21 20 31,21-20-96,21 21 161,-21-21-65,19 0 193,1 19 95,20-19-544,-1 20 128,-20 0-160,22-20-96,-22 19-32,1 2-608,1-21-577,-1 0-1122,-1 0-3394</inkml:trace>
  <inkml:trace contextRef="#ctx0" brushRef="#br0" timeOffset="20474.171">12040 10448 11562,'-40'-21'1474,"20"1"1793,20 20-1409,-19-19-609,19-2-384,0 2-609,19 0 0,1-2-64,20 1-96,-20 20 1,20-21 31,-1 21 64,-19 0-128,20 0 224,-40 21-416,20-1 384,-20 1-160,0-21 65,-20 19-258,20 0 322,-40-19-257,20 0 224,1 0-224,-1 0-192,-1 0 256,2 0-193,-1-19-127,1 19 128,19-19 0,0 19-128,19 0 31,-19-21 65,20 21 96,-1 21 64,2-21-64,-1 38 288,-1-17-160,1 18-32,1 21 96,-21 0-64,19-1-96,-38 1 64,19-1 192,-41 21-224,22-21 64,-22-19 0,22 0-128,-20-1 481,18-18-65,1-21 193,1 0-321,-1-21 0,20 1-32,-21 1 96,21-1-128,0-19 97,21 18-321,-21-18 96,20 19 0,-1-20 128,22 20-321,-22 0 1,1 20-288,20-20-225,-20 20-672,-1-19-545,1 19-1313,1-20-4484</inkml:trace>
  <inkml:trace contextRef="#ctx0" brushRef="#br0" timeOffset="21049.2039">12378 9970 7623,'0'-40'3011,"0"21"352,19 19-1121,-19-20-320,0 20-897,0 20-609,0-1 673,0 2-416,-19-2 31,19 22-127,-20-3-161,20-17-63,-19 19-353,19-20 64,0-2 64,0-18 128,-22 0-320,22 0 160,0 0-128,22 0 64,-22-18 0,19-2-288,1 20-32,-1-21 95,2 21 193,-1-19-64,-1 38-160,-19-19 160,19 21 160,-19-1-224,0-2 128,0 3 128,0-21 32,0 20-96,-19-20 33,0 19 63,-1-19-96,-20 0-32,20 0 32,1 0 64,-22-19-448,41 19-353,-19 0-832,19 0-2499</inkml:trace>
  <inkml:trace contextRef="#ctx0" brushRef="#br0" timeOffset="21625.2369">13033 10189 7815,'0'-20'1377,"-20"20"1762,1 0-1153,19 0-224,-22 20-257,3-1-512,0 2-288,-1 17 224,-1 3-65,2-1 97,19 19-192,-20-18-224,20-2-225,0 0-192,0 2-64,20-2-96,-1-19-352,2-1-481,-1 2-256,18-21-833,-16 0-1377,-3 0-2531</inkml:trace>
  <inkml:trace contextRef="#ctx0" brushRef="#br0" timeOffset="22218.2708">13211 10267 6053,'0'-18'5477,"0"-2"-3427,0 20 833,0 20-1217,0-2-225,0 3-672,-20-1 64,20 20-161,-19 0 289,19-1-512,-19-18-161,19 18-128,-22 0-32,22-18-160,0-1 96,0-1 64,0-19-160,0 0-96,0 0 224,22-19-128,-3-1 32,-19-1 64,19 2-256,1-21 96,1 21-64,-1-22 96,-1 22 32,0-2-128,1 21 95,-20-19 65,21 19 289,-21 0-97,0 19 288,-21 2-223,21 18 31,-20-18 192,20 18-352,0-19 33,-19-1-1,19 2-192,0-21 96,0 20-64,19-20 32,-19 0 0,20-20-96,1-1-64,-2 2 0,1-21 128,20 21-289,-20-2 321,-1 1-288,22 1 288,-41-2 0,19 21-96,-19 0 32,0 0-96,0 21 384,0-2-320,-19 1 128,19 1-96,-21 18 0,21-19-609,0-1-736,0 2-609,21-1-993,-21-20-2370</inkml:trace>
  <inkml:trace contextRef="#ctx0" brushRef="#br0" timeOffset="22513.2877">13627 10507 6886,'61'-40'2659,"-42"21"-257,22-2 192,-22 21-800,-19 0-609,19 21-64,-19-2-32,0 1-192,0 0-32,-19 20-417,0-20 65,-1-1 223,-1 1-447,2 0 191,-1-20-480,1 0 96,-3 0 32,3-20-512,0 20-257,19-20-287,0 1-450,0 19-640,19-20-993,0 20-2530</inkml:trace>
  <inkml:trace contextRef="#ctx0" brushRef="#br0" timeOffset="22947.3125">14085 10407 11082,'0'-19'865,"0"19"1537,-20 0-224,-1 19-480,-18-19 31,1 41-608,16-22-416,-16 21 160,-3-21 192,21 22-577,1-22-416,19 1 161,0 0-321,0-20 192,19 0-160,1 0-321,1-20 33,18 0-225,-20 1 353,22-1-160,-2-20-1,1 0 33,-20 0-32,19 1-97,1-1-31,-20 0 95,20-19-31,-20 39 448,-20-1-160,19 2 320,-19 19 545,0 0-97,-19 0-95,-1 19 31,-1 2 289,-18 17-160,-1 3 223,1 18-31,-2-19-352,2 20-161,20-20-480,0 0-160,19-1-769,19-19-737,0 0-1345,20-20-6662</inkml:trace>
  <inkml:trace contextRef="#ctx0" brushRef="#br0" timeOffset="23464.3421">14441 10526 11050,'0'-39'1569,"0"39"1731,0 0-1379,0 0-671,0 0-450,0 20 1,0-1-128,0 22-1,0-2 65,0 0-128,0 2-33,0-2-512,-19 1 96,19 20 33,-19-21-290,19 1 162,0-20-418,-20 0-223,20-20 31,0 0-512,20-20 0,-20 20-416,0-20-609,19-20-1089,-19 20-2210</inkml:trace>
  <inkml:trace contextRef="#ctx0" brushRef="#br0" timeOffset="23736.3576">14501 10467 6117,'0'-60'1858,"20"41"288,1-2 929,-1 2-1153,-1 19-96,0 0-545,22 0-352,-22 0-161,1 19-127,-1 2-161,2 18 33,-21-18-65,0 18 1,0-19-33,-21 20 129,2-20 127,-1-1-287,-18 1-129,-3-20-64,22 0-32,-22 0-160,2 0-96,20 0-128,-3-20-577,22 20-192,0-19-256,0 19-417,0-20-1056,22 20-2339</inkml:trace>
  <inkml:trace contextRef="#ctx0" brushRef="#br0" timeOffset="24025.3741">14899 10089 10762,'60'-40'3651,"-41"40"-2338,1 0 1186,-1 21-866,2 19 257,-1-2-545,-20 3-448,0 19 64,0-1-288,-20 21-129,-20-1-95,20 1-353,-40-1 96,21-19-96,18-1-96,-18-19-128,20 0-737,-2-1-897,1-18-640,1-2-1890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51:22.4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2295 7130 6854,'0'0'1826,"0"0"-353,0 0-160,0 0-384,0 0-192,0 0 32,19 0 63,-19 0-31,0 0-64,0 0-64,19 0-225,1 0-32,-20-20-63,21 20-129,-2 0-64,1 0 64,-1 0-96,2 0 193,18 0-353,-19 0 96,1 0 64,-2 0 96,1 0-224,18 0-32,-16 0 224,-3 0-128,20 0-128,-18 0 224,-1 0-64,-1 0-224,22 0 192,-3 0-64,-18 0 32,20 0 0,-1 0 161,2 0-321,-2 0 224,1 0 0,-1 0-160,2 0 0,-2 20 224,1-20-128,20 0-192,-21 0 192,0 0 0,21 20-32,-19-20 0,-3 0 32,3 0 64,17 20-128,-17-20 64,-2 0-32,21 0 64,0 0-64,-21 0 0,21 0 32,0 20-32,-22-20 32,23 0-32,-1 0 160,-2 0-288,2 0 160,0 0 160,0 0-288,-2 20 128,2-20 96,0 0-256,0 0 160,-1 0-32,-19 0 192,18 0-320,22 0 128,-20 0 32,0 0 32,0 0 32,-2 0-256,2 0 160,20 0 32,-20 0 0,19 19-32,-19-19 32,-2 0-32,3 0 0,18 0 32,-19 0-32,20 0 193,-22 0-290,21 0 290,-19 0-354,20 0 161,-1-19 65,1 19 63,-1 0-224,0 0 128,1 0 0,-20 0 0,19 0-32,1 0 160,-1 0-320,1 0 160,-22-20 32,21 20 0,1 0 0,-1 0 128,1 0-288,-1 0 288,1 0-320,-1 0 192,1-20 64,-1 20-32,-19 0-160,20 0 256,-1 0-192,0 0 96,1 0-160,-22 0 256,22-20-160,-1 20-128,-19 0 128,20 0 0,-1 0 32,-19 0-32,19 0 0,-20-20 0,20 20 64,-19 0-64,20 0 96,-20 0-224,0 0 288,19 0-256,-21-20 64,2 20 64,20 0-64,-20 0 64,-2 0-32,2-19 128,0 19-256,0 0 160,-2 0 128,-17 0-352,19 0 320,-2 0-224,2 0 224,1 0-256,-23 0 288,22 0-288,-21 0 160,21 0-32,0 0-32,-21 0 32,21 0 0,0 0 0,-21-20 0,2 20 0,19 0 128,-22 0-256,23 0 128,-23 0 64,22 0-96,-21 0 32,21 0 0,-19 0 128,17 0-256,2 0 128,-19 0 128,17 0-256,2 0 128,-19 0 32,17 0-64,2 0 64,-21 0-32,21 0 0,-20 0 0,19 0 64,-19 0 32,-1 0-256,2 0 160,19-20-32,-21 20 256,1 0-352,-1 0 96,2 0 64,-2 0-64,1 0 64,-1 0 96,2 0-256,-22 0 128,20 0 32,1 0-64,-20 0 32,19 0 32,1 0-32,-20 0 0,-1 0 0,22 0 0,-22 0 160,1 0-352,1 0 224,-2 0 128,-19 0-320,20 0 192,-20 0-96,0 0 256,0 0-320,0 0 192,0 0 161,0 0 127,0-21-288,-20 21-64,20 0 160,-19 0-320,-2 0 256,1-19-64,1 19-160,-1-20 224,-1 20-192,-18-19-96,20 19 192,-2 0 320,1-21-480,1 21 160,-1-19-224,-1 19 480,21 0-320,-19 0 192,19 0-224,0 0 128,0 0-320,0 0 320,0 0-353,0 0-63,0 0 576,19 0-192,2 19 0,-1-19 192,-1 0-352,22 0 160,-2 21-32,1-21 128,-1 19-96,-19 1-64,20-20-128,-20 19 32,-1 2 96,2-1-192,-1-20 192,-20 20 0,19-1 160,-19-19-289,0 20 322,0-20-322,0 0 225,0 20 32,-19-20 33,-1 20-33,-1-20 128,2 0-256,-20 20 160,-2-20-96,2 0 192,-1 0-128,1 20-256,-2-20 192,22 0 128,-1 19-512,-1-19-385,2 0-640,19 20-1282,-20-20-3555</inkml:trace>
  <inkml:trace contextRef="#ctx0" brushRef="#br0" timeOffset="2207.1263">5271 6673 5829,'0'-39'673,"-19"19"1248,19 20 898,0-21-961,0 21 0,0 0-545,0 0-737,0 0-544,0 0 225,0 41 95,-20-21 96,20 19-159,-21 1-161,21 19-320,-19 1 544,-1-20-352,20 19 32,-19-38 64,19-2 128,0 1 129,0-20-129,0 0 609,0-20 32,0 1-994,0-2 322,0-19-33,19 1-384,1-1 191,20-19-63,-20-1-512,19-19-1,-18 19 513,18 1 0,1 18-192,-20 22 480,-1-1-160,0 1 224,-19 19-256,20 0-32,-20 0 513,0 19 63,21 20-384,-21 2 65,0 18-225,-21 1 480,21-1-576,-20 1 352,20-21-352,0 1 224,-19 0-160,19-1-224,-19-18 416,19-2-352,0 2-417,-20-2-63,20-19-289,0 20-769,0-20-448,0-20-2723</inkml:trace>
  <inkml:trace contextRef="#ctx0" brushRef="#br0" timeOffset="2387.1365">5232 6773 11210,'-21'0'224,"21"-20"929,0 20 417,21 0-897,-21 0 319,39 0-447,2 0-353,-2 0-128,1 0 32,-1 20-416,0-20-1666,2 0-3235</inkml:trace>
  <inkml:trace contextRef="#ctx0" brushRef="#br0" timeOffset="2790.1596">5808 6733 7623,'0'0'3171,"-21"0"-1346,21 0 642,0 0-1538,21 0 256,-2 0-64,1 0-609,40-20 257,-21 20 0,40 0-225,-19 0-191,20 0-129,-1 0 256,0 0-352,1 0 65,-20-20 31,-2 20-320,-17 0 128,-2 0-160,1 0-385,-20 0-256,-20 0-352,0 0-224,0 0-513,-20 0-1793</inkml:trace>
  <inkml:trace contextRef="#ctx0" brushRef="#br0" timeOffset="3237.1852">5946 6614 6886,'21'-21'1313,"-21"21"609,0-19 576,0 19-960,0 0 127,0 0-992,-21 0-545,21 19 32,-20 2 1,1-1-33,-1 0-96,-1 19 32,-18-19 0,20 0-64,-2 0 96,1 0 96,1-1 224,19-19-31,-19 20-193,38-20-384,-19 0 640,19 20 1,1-20-225,20 0 128,-20 0-384,20 0 64,-1 0-480,2 20-577,-2-20-1474,-20 0-5252</inkml:trace>
  <inkml:trace contextRef="#ctx0" brushRef="#br0" timeOffset="4016.2297">6858 6792 12876,'-19'-19'897,"0"-1"1953,-1 20-1088,20-20-961,0-20-129,0 20 161,0 1-833,20-21 224,18 0-576,-16 20 576,16 1-480,3-1 448,-2 20-32,-20 0-384,3 0 192,-3 20 64,0-1-224,-19 20 544,-19-18-288,19 19 193,-19-1-386,-3 1 225,-17-20-224,20-20 256,-2 20-63,-18-20 223,20 0-96,-3 0-224,3-20 32,19 0 0,0 0 0,0 0-160,0 0 32,19 1-97,3-1-31,-3 0 64,0 20-224,1 0 512,1 0-417,-2 20 578,1 19-449,-1 1 320,3 0-256,-22 19 256,19 1-353,-19 19-63,-19 0-288,-3 1-225,3-20 416,-20-1 385,18-19 289,-18 0 512,20-20-1,-22-20-159,22 0 64,-1 0-289,1-20-96,-3 0-96,3 0-127,19-20-1,0 1-128,0-1-32,19 0 160,3 1-192,-3-2-321,20 2-223,-20-1-449,22 21 32,-2-21-513,-18 20-1729,18 0-3395</inkml:trace>
  <inkml:trace contextRef="#ctx0" brushRef="#br0" timeOffset="4616.264">7335 6236 6438,'0'-39'1921,"0"19"1635,0 20-1666,0-20 95,-19 20-543,-1 0-449,20 0-353,-40 0-255,20 20 191,-19 18-63,18-17 159,-18 19-351,20-19 319,-2 18-448,21-20-544,0 1 544,0 0-192,0-20 128,21 0-448,-2 0 288,1 0-192,20-20 256,-1 0-609,2 1-63,-22-1 544,20-20-385,-18 0 289,-1 19-192,-1-17 288,1 18 128,1 0-417,-21-1 770,0 21-97,0 0-32,0 0 321,0 0-289,-21 41 160,21-21 33,-20 18-225,1 3 160,19-21-159,-20 20-193,20-1-128,0-19-64,20 0-417,-1 1-1281,-19-2-2049</inkml:trace>
  <inkml:trace contextRef="#ctx0" brushRef="#br0" timeOffset="8647.4946">12575 6733 7078,'-19'-60'2467,"19"41"-482,0 19-191,0-20-385,0 20-512,0-20-96,0 20-385,0 20-512,0 0 577,0 19 191,-20 21-223,20-1-97,-19 21-192,0 19-416,19 20 480,-41-19-160,22-1-256,19 0 192,-20-19-160,-1-41 192,21 1-96,0-20 256,0 0-64,0-20 97,0 0 191,0-20-192,21-20-32,-21 0-256,20 1 224,-1-41-256,0 1 160,3-1-224,-22-19-224,19-1 448,-19-19-96,19 40-192,-19 0 384,20 19-320,-20 1 352,0 18-192,0 22 480,0-1-352,0 20 257,0 0-545,0 20-289,-20 20 513,20 19 225,-19 41-161,0 19-128,19 0 0,-22 20-96,3 0-353,19-20 289,-19-39 64,-1-21-32,20-39 384,0 0-288,0 0 160,0-20 0,0 0 193,0-20-225,20 0-32,-20-20 64,19-19-96,0-21-224,-19 1 96,22-20-33,-3-1-223,-19-19-288,19 0-129,-19 20 320,20 19 161,-20 1 256,0 19 32,19 21 128,-19-2 160,0 22 97,0 19-33,0 0 97,0 0-738,0 39 610,0 41 287,-19 0-287,19 19-33,-20 20-288,1 0 448,19 0-512,-19 0 288,-3-39-192,22-41-64,-19 1 0,19 0 96,-19-20 0,19-20 33,0 0-194,0 0-799,0 0-546,0-20-1665</inkml:trace>
  <inkml:trace contextRef="#ctx0" brushRef="#br0" timeOffset="10558.6039">13211 6972 6694,'21'-21'2658,"-1"21"-1056,-20-19 63,0 19-447,0-21-193,0 21-32,0-19-321,0 19-31,-20 0-193,-1 0-63,21 0-97,-20 0 0,-18 19-128,16-19 513,-16 40-225,18-19 161,-20-2-193,20 1 353,-21-1-833,41 2 384,-19-1-256,19 0-256,0-1 352,0-19 0,0 20-320,0 0 160,19-20-32,3 20-64,-3-20-192,1 0 160,-1 0-289,2 0 129,-1 0 96,18 0-160,-16-20 223,-3 0 65,0 0-160,1 1-128,-20-1 544,21-21-256,-1 22 224,-20-20-288,0 18 128,19 2-32,-19-2 64,0 21 32,0-19 32,0 19 64,0 0 65,0 19-258,0-19 162,-19 40 319,19-19-288,-20 18-64,20-20 193,0 22-289,-21-21-193,21-1 386,0 1-258,21 0-63,-21-20-416,0 0-225,20 20-352,-20-20-1057,19-20-1538</inkml:trace>
  <inkml:trace contextRef="#ctx0" brushRef="#br0" timeOffset="10990.6286">13529 6673 9352,'0'0'1986,"0"0"0,-20 0-96,20 0-737,0 20 416,-19 0-896,19 0 288,-21 20-641,21-21 161,-20 1-481,20 0 0,0 0 96,0-20-64,0 0 0,0 0 448,0 0-416,0-20 289,0 20-225,0-40-320,20 21 256,-20-1 64,21-20-320,-21 20 0,19 0 160,-19 1 256,0-1-32,0 20-96,0 0-96,0 20-96,0-1 448,0 1-256,-19 0 161,19 0-33,0 0-384,-21 0 448,21-1-352,0-19-256,0 20-641,0-20-1442,0 20-4387</inkml:trace>
  <inkml:trace contextRef="#ctx0" brushRef="#br0" timeOffset="13156.7525">14145 7011 7302,'0'0'1378,"0"0"-257,0 0-192,0 0-513,0 0 289,19 0-1,-19 0 33,20 0-96,-1 0-65,2 0 129,-1 0-64,19 0 31,-18 0-191,18 0-97,1 0 32,-1 0-95,2 0-129,-3 0 320,3 0-448,17 0 225,-17 0 95,-2 19-576,21-19 704,-21 0-416,21 0-96,0 0 289,-21 0-289,21 0 192,0 0 64,0 0-96,-21 0-256,1 0 192,18 0 0,-17 0-192,-2 0 481,21 0-321,-21 0 32,21 0 128,-20 0-224,19 0 64,-19 0-128,20 0 288,-21 21-320,21-21 160,-21 0 0,21 0 0,0 0 32,0 20 65,-2-20-290,2 0 161,-21 0 225,21 0-417,-19 0 352,17 0-256,-17 20 192,19-20-128,-2 0 32,2 0 0,0 0 0,0 0 32,-2 0 0,2 19-96,0-19 64,20 0 32,-22 0-32,2 0 0,0 0 0,20 0 96,-20 0-224,-2 0 288,2 0-320,0 0 352,19 0-384,-20 0 224,1 0 0,19 0-64,-19 0 32,20 0-64,-1 0 161,-19 0-226,20 0 290,-1 0-225,-21 0-32,2 0 96,20 0 160,-20 0-192,19 0-96,1 0 64,-22 0 256,21 0-224,1 0 96,-1 0-320,-19 0 320,20 0-96,-1 0 0,-19-19 32,-2 19 64,22 0-192,-20 0 320,19 0-352,-18 0 224,18 0-128,-19 0 32,20-20 160,-22 20-288,21 0 160,1 0-64,-20 0 96,19-20-32,-19 20-96,-2 0 128,22 0 32,-1 0 64,-19-21-32,39 21-63,-19 0 95,-1 0-128,20-19-192,-20 19 192,22 0-64,-21 0 128,18 0-128,-18-20 32,-1 20 96,-21 0-128,22 0-32,-20 0 64,0 0 160,0 0-128,-2 0-224,2 0 192,0 0 192,-21 0-352,21 0 224,-21-19-128,2 19 32,-22 0 224,0 0-352,22 0 160,-21 0 0,-1 0 0,-19 0 32,0 0 128,0 0-160,0 0-160,0 0 352,0 0-192,0 0 96,0 0 0,0 0-32,0 0 96,0 0-160,0 0-128,0 0 224,0 0-192,0 0 32,-19 0 192,19 0-384,-20 0 352,1-21-384,-3 21 160,3 0 64,-20-19-97,-1 19 161,20-21-64,-19 2 64,-1 19-32,1-20 64,-2 20-32,22-20 0,0 20 0,-3 0-32,3 0-32,19 0-32,0 0 0,0 0-288,19 0 352,-19 20 0,22-20 0,16 20 32,3-20 0,-2 19-32,1 2 64,-1-2-64,21 2 128,-21-21-128,2 19 32,-2 1 128,1-1-128,-20-19-96,-1 21 96,0-21-32,-19 0-32,0 0 160,0 20-64,0-20-64,-19 0 96,-20 20-224,18-1 320,-37-19-128,17 20-160,-19 0 160,2 0 32,-2 0-64,21 0 192,-2-20-384,3 19 0,-3-19-577,2 20-192,18-20-865,21 20-1601,-20-20-6374</inkml:trace>
  <inkml:trace contextRef="#ctx0" brushRef="#br0" timeOffset="15724.8994">17102 6593 5893,'0'-58'481,"0"38"1152,20-1 865,-20 1-608,0 1 0,0-1-513,0 20-576,0 0-32,0 0-289,0 0-320,0 20 289,-20-1-65,20 22-96,-19-2 193,-3 21-161,-16-20-544,18 19 480,-1-19-384,2-1 192,-1 1-32,20-20 192,-19-20 65,19 0-289,0 0 64,19 0 769,-19-20-641,20 0 64,-1 0-608,2-19 608,-1-1-64,18 0-544,-16-19 512,17-20-288,1 18-193,-1-18 386,2 20-130,-3 20 33,-18-2 32,1 21-192,-21 20 481,20 0-65,-20 0-352,0 20 384,0 21-32,-20 17-224,20 3 352,-21-3-159,1 22 95,1 0-384,0-21 32,-3-19 448,22 0-544,-19-1 224,19-19-384,0 0 31,-19 0-95,19-20-609,0 0-512,0 0 127,0 0-2049,-20 0-3684</inkml:trace>
  <inkml:trace contextRef="#ctx0" brushRef="#br0" timeOffset="15886.9087">17061 6614 11466,'0'-40'673,"0"40"96,22 0 1505,-22-20-1153,19 20-32,1 0-641,-1 0-352,2 0-96,18 20-64,-20-20-768,3 19-1539,16-19-2818</inkml:trace>
  <inkml:trace contextRef="#ctx0" brushRef="#br0" timeOffset="16138.9231">17678 6038 13100,'19'0'3043,"-19"0"-3556,0 19 834,-19 2 672,19-1 384,-20 19-705,-1-19-127,2 20-481,-1-1 160,1-19-768,19 0 31,0 1-1184,-21-2-1955</inkml:trace>
  <inkml:trace contextRef="#ctx0" brushRef="#br0" timeOffset="16570.9478">17678 6634 12171,'0'0'737,"0"0"1569,19 0-384,1 0-32,40 0-545,0-20-544,19 20 63,1 0-127,18 0-96,1 0-577,0 0 448,-19 0-127,-20 0-449,19 0 288,-38 0-288,-2 20 128,1-20-897,-40 0-64,20 0-448,-20 0-257,-20 0-736,-1 0-2466</inkml:trace>
  <inkml:trace contextRef="#ctx0" brushRef="#br0" timeOffset="17019.9735">17955 6474 7751,'21'-19'1569,"-21"19"65,0 0-193,0 0-928,-21 0-353,21 19 256,-20 1 129,-18-20-129,16 41 1,-16-22 31,18 1-224,-20 20 161,1-20 127,18 0 225,1-20-65,20 19 1,0-19-289,0 0-223,0 20 191,0-20 128,41 0 33,-22 0-225,20 0-320,-18 20 224,18-20-160,-20 20-352,22-20-673,-22 20-1377,1-20-3652</inkml:trace>
  <inkml:trace contextRef="#ctx0" brushRef="#br0" timeOffset="17854.0212">18889 6753 11723,'-19'-20'928,"19"0"1219,-22 0-162,22 0-928,0-19-64,22 19-512,-3-20-289,20 20-128,1-19 64,-1 18-160,2 21 384,-22-20 1,20 20-385,-18 20 64,-21-20-192,20 41 480,-20-22-96,-20 20 96,20 2-352,-21-21 161,-18 19-129,20-19 0,-22-20 128,22 20-128,-1-20 96,1 0-32,-2 0 160,1-20-384,20 20 128,-19-20 0,19 0-96,19 1 32,1-1-65,1-21-287,18 41 448,0-19-160,-18 19-224,-2 19 448,-19-19-353,20 41 610,-1-21-353,-19 19-97,0 1-31,0 19 385,-19 1-193,-1 20 32,1-21-32,-22 21-32,2-21 64,-1 1-32,1-21 96,-2 1 416,22-40-31,19 0-97,-19 0 65,19 0-225,0-40-32,0 21-192,0-1 0,0-20-64,19 0-32,0 1 0,22-2-32,-22 22-256,22-20-225,-22 18-96,20-19-480,-19 21-480,20-1-1474,-20 0-2595</inkml:trace>
  <inkml:trace contextRef="#ctx0" brushRef="#br0" timeOffset="18596.0636">19563 6215 7142,'20'-38'2242,"-20"18"-32,0 20-608,0-20-385,0-1-128,0 21-32,0 0-288,-20-18-193,1 18-191,0 18-161,-3-18 64,-16 21 641,18-1-384,-21 20 320,3-22-481,16 3-128,3-1-192,0 0-288,19 1 448,0-21-320,0 0 160,0 19-64,19-19-32,0 0-128,3 0-320,16-19 223,-18 19-223,21-21 192,-22 1-129,0 20 33,22-20 192,-41-1-129,19 3 385,1-2-192,-20 20 192,0-20 32,0 20-96,0 0 417,-20 20-289,20 0 128,-19-2 64,19 3-159,-19 19 95,19-19-160,0-2 64,0 20-608,0-19 255,0-20-255,0 20-545,19-20-993,0 0-1953</inkml:trace>
  <inkml:trace contextRef="#ctx0" brushRef="#br0" timeOffset="19050.0896">19862 5898 11018,'0'0'737,"-22"20"480,22-20 737,0 20-129,-19 1-191,0-1-705,19-2-961,-20-18 448,20 21-384,0-21 32,0 20 32,0-20 32,0 0 129,0 0 31,0-20 32,0 20-416,20-21-128,-20 3 32,19-2 32,-19-1-225,19 1-287,-19 0 640,0 20 32,22-19 96,-22 19 128,0 0-160,0 0-64,0 19 448,-22 1-127,22 0 63,0 1-64,-19-1-31,19-2-417,0 3 416,-19-1-160,19-1-833,0 2-160,-20-1-2049,-1-2-6087</inkml:trace>
  <inkml:trace contextRef="#ctx0" brushRef="#br0" timeOffset="21440.2263">22244 9136 5925,'0'0'1922,"0"0"-385,0 0-191,0 0-193,0 0-128,0 0-225,0 0-95,0 0-128,0 0-33,0 0-159,0 0-65,-20 0-128,20 0-96,0 0 64,0 0 0,-21 0-63,1 0 31,20 0 0,-19 0 0,0 0-32,-3 0 0,3 0-32,0 0 32,-1 0-32,-1 0 0,2 0 0,-20 0 0,17 0 33,-16 0-33,-3 0-32,2 0 32,0 19 32,-1-19-32,1 0 0,-2 0-32,3 0-32,-3 0 128,2 0 0,-21 0-192,19 0 64,3 0 64,-22 0-64,21 0 0,-21 0 192,0 20-352,21-20 192,-21 0 0,0 0 64,2 0-64,-3 0 65,1 0-290,0 0 257,2 0-96,-2 0 257,0 0-418,0 0 193,2 0 32,-2-20-64,-20 20 32,20 0 0,-19 0 0,21 0 0,-22 0 32,20 0-32,-19 0 193,-1 0-193,1-19-193,-1 19 354,1 0-322,-1 0 386,1 0-386,-1 0 194,1 0-66,0 0-31,-1 0 128,1 0-128,-20 0 128,19 0-128,-18 0 225,18 0-225,-19 0 192,20 0-160,-1 0-97,-20 0 258,20 0-258,3 0 129,-3 0-64,-21 0 161,2 0-194,1 0 161,18-20-64,1 20 161,-20 0-193,19 0 96,-18 0-128,18 0 128,1 0-224,-1 0 63,1 0 194,-22 0-1,22 0-64,-20 0-193,19 0 322,1 0-322,-1 0 226,1 0-97,-1 0-1,1 20 162,0-20-97,-1 0-64,3 0-161,-3 0 386,1 0-386,-1 0 193,20 0 129,-19 0-65,19 0-64,0 0-96,-20 0 128,22 0-193,-2 0 161,0-20 0,-20 20-32,22 0 64,-2 0-32,0 0-64,0 0 128,-19 0-96,20 0 32,-1 0-32,0 0 225,0 0-290,2 0 194,17 0-97,-17 0-193,-2 0 225,19-19-32,3 19 0,-3 0-32,-17 0 32,17 0 32,22 0-32,-22 0 32,2 0-32,-1 0 96,20 0-224,-19-21 289,-1 21-354,1 0 161,20 0 64,-3 21-32,3-21 0,0 0 32,-1 0 0,-1 0 97,21 0-354,0 0 257,0 0-32,0 0-544,-20 0-129,20 0-448,0 0-641,0 0-608,0 0-1473</inkml:trace>
  <inkml:trace contextRef="#ctx0" brushRef="#br0" timeOffset="21873.2511">14044 8917 6053,'21'0'2018,"-21"-19"-64,0 19-96,0 0 0,-21 0-1090,2 19-127,-1-19 224,1 20-353,0 0-63,-22 0-129,2-20-32,18 20 32,1 0-31,1-1-97,0 1-192,-3-20 128,3 20 0,19-20-224,0 0 96,0 21-64,0-21 0,0 0 96,19 0 160,3 19-96,-3-19-64,20 20 64,2-1-64,-3 1 129,-16 1-129,16-21 96,-18 20-160,-1-20 192,2 19-160,-1-19-32,-20 0-256,19 0-930,1 0-1857,-20 20-4484</inkml:trace>
  <inkml:trace contextRef="#ctx0" brushRef="#br0" timeOffset="26735.5292">17042 8361 7078,'0'-19'1442,"0"-2"1472,0 21-1024,0 0-192,0 21-1026,0-21 161,0 19 64,0 21-32,0 0-225,0-1 65,-19 1-417,19 20 65,-20-21-161,20 2-128,-21-2-160,21 1 192,0-21-128,-19 2 0,19-2-96,0-19-769,0 20-192,0-20-801,0 0-768,0 0-1731</inkml:trace>
  <inkml:trace contextRef="#ctx0" brushRef="#br0" timeOffset="27241.5581">16963 8342 9801,'0'-60'352,"19"40"641,2 20 1345,-1-20-1153,18 1 257,3 19-513,-2 0-353,2 19 193,-3-19-96,3 20-417,-22 0-32,1 0-128,1-1 0,-21 21 64,0-20-32,0 0 225,-21 0-353,1 0 128,1-20-64,-22 0 0,22 20-64,0-20-64,-1 0 64,-1 0 0,21 0-96,0 0-192,0 0 31,21 19 225,-1-19 64,-20 20 64,38 0-256,-16 20 96,-3-1 160,0 1 32,-19 20-224,0-20 192,0 0 161,0-1-65,-19-19 128,0 0 161,-3 0-193,-16 0 0,18-20-32,-20 0 33,1 0-417,-2 0 192,2-20-64,18 20-481,2 0-256,-1-20-320,20 20-576,20-20-2051,-1 20-4035</inkml:trace>
  <inkml:trace contextRef="#ctx0" brushRef="#br0" timeOffset="33552.9191">17538 8560 8167,'-19'0'2563,"-1"20"-289,20-20-480,0 0-673,0 0-353,20 0 514,19 0-418,1 0 1,20 0 0,20 0-224,38-20-1,-19 20-159,21 0-129,-2 0-32,-19-20-31,2 20-97,-22 0-128,1 0 128,-22 0-352,2 0-128,-41-20-353,3 20-320,-3 20-608,-38-20-321,19 0-1698,-41 20-4707</inkml:trace>
  <inkml:trace contextRef="#ctx0" brushRef="#br0" timeOffset="34135.9525">17598 8421 7943,'20'0'1762,"-20"0"384,0 0-961,0 0-128,0 0 192,0 0-352,-20 20-160,1 0-65,-2-1-95,1 1-193,1 0 161,-1 0-129,-20 0-32,40 0-127,-20-1-1,20-19-160,0 20 0,20-20 224,1 20 161,-2-20-385,20 21 224,2-21-352,-2 19 160,-20-19-32,22 20-32,-2-20-160,-18 0-672,-2 19-514,1-19-1632,-1 0-4229</inkml:trace>
  <inkml:trace contextRef="#ctx0" brushRef="#br0" timeOffset="35110.0082">19027 8699 8135,'0'0'2851,"0"-20"-641,-20 20-384,20-19-545,0-2-160,0 1-160,20 0-224,-20 1-193,21-1-95,-2 20-321,20-20 192,-18 0-320,18 0 96,2 20 32,-22 0-32,1 20-32,-1 0 0,-19 0 0,0 0 33,-19-1 127,-1 21-192,1-19-128,-3-2 96,-16 1-32,18-1 32,-20-19 160,20 0-320,1 0 160,-2-19 0,1 19 160,20-20-288,0-20 160,0 20 0,20 0-256,1-19 159,18 39-63,-20-20 160,2 20-288,-1 0 288,-1 20-288,0 0 192,3 19 96,-3 2 32,-19-2 32,0 41 32,0-21-224,-19 40-32,-22-19-160,22 0 63,-22-2-63,2 2 320,-1-20-32,1-19 192,0-4-288,-2-16 353,22-1 255,0-20 1,19-20-385,0-1 160,0-16-224,0 16-96,19-19 96,0 0 96,22-19-64,-22 18-64,20 2-32,2 20 0,-2-2-32,1 1 128,-20 20-160,-1 0-416,0-20-641,22 20-609,-21 20-1793</inkml:trace>
  <inkml:trace contextRef="#ctx0" brushRef="#br0" timeOffset="35924.0547">19484 8024 7911,'0'-40'3107,"0"20"-961,0 0-192,0 20-513,19 0-608,-19 0-545,0 0 161,-19 40 127,19-20-191,-19 20 255,19-1-287,-20 1-257,-1 20 0,21-20-64,-20-1 160,20-19-192,0-20 160,0 20 32,0-20 0,0 0 321,0-20-289,0 20-160,20-20-32,21 0-256,-22 1 128,0-2-32,22 21-96,-22-19 95,1 19 161,1 19-256,-2 2 192,-19-2 0,20 21 64,-20-20 0,-20 20 32,20-21-64,-19 1 128,-2 0 353,1 0-289,-18-20 96,16 0 161,-16 0-257,-3 0-256,21-20 64,1 20-96,0-20-897,19 20-929,0-20-3363</inkml:trace>
  <inkml:trace contextRef="#ctx0" brushRef="#br0" timeOffset="37394.1388">13688 8660 6342,'0'-61'832,"-20"42"1923,20-1-481,0 0-288,0 20-449,0 0-928,0 20-225,0 0 481,0 19 0,-19 21-192,19 0 63,-22 19-544,22 20 129,-19 1-321,0 19 96,-22-20-64,22 1-32,-1-1 192,20-40-192,-19 1 64,19-21-128,0-19 352,0-20-256,0 0 97,0-20-1,19-19 32,1-2-256,-1-17 224,-19-3-160,21 3-256,-1-42-65,-1 20-63,-19-39-33,19 20 225,-19 0-192,0 0 31,0 20 385,0 18-32,0 42 160,0-21 97,0 40 319,0 0-384,-19 0-96,19 40 225,-19 19-129,19 20 224,-20 1-31,20 39-257,-21 0-192,2 20 128,19-19-129,-20-22 65,20 2-160,-19-19 192,19-43 128,0 2 1,0-20-258,0-20 193,0 0 225,0-20-449,19-20 224,-19-19-128,20-1 224,-1 1-352,-19-19-1,0-23 33,21-18-576,-21 0 543,20 19-287,-20 1 288,0-1 96,19 42 96,-19 17 32,0 2 96,0 19 192,0 20 128,0 0-287,-19 20-257,19 19 320,-20 21 256,-1 40-256,2-1-127,-1 40 127,1-20-224,19 0-96,-21 0 160,21-59-96,0-1 0,0-19-32,0-20-129,0-20-351,0 21-577,0-21-1025,0-21-3331</inkml:trace>
  <inkml:trace contextRef="#ctx0" brushRef="#br0" timeOffset="38346.1933">12655 8679 6181,'21'-40'2979,"-21"20"-577,0 20-223,0 0-802,0 0-801,19 20 161,-19 1 256,0-2 32,0 41-320,0-20-97,-19 19-287,19 20 31,-21-19-320,1-1 256,20 2-160,-19-42-128,19 20 128,-19-19 33,19-20 127,0 0-128,0 0 96,0 0-384,0-20 128,0 1-96,19-1-160,0 1-129,22-22-95,-22 21 64,20 1-1,-18 19 129,-1 0 288,-1 19-192,-19 1 96,20 0 96,-20 20 0,0-1 0,0 2 192,-20-21-224,1 19 160,-1-20 320,-1 2-352,2-21 641,-1 0-481,-20 0-416,20-21 256,1 2 128,0-1-352,-3 1-128,22-1-320,0-1-321,0 1-1057,22 1-2402</inkml:trace>
  <inkml:trace contextRef="#ctx0" brushRef="#br0" timeOffset="38964.2286">12972 8540 12940,'0'-20'384,"0"20"1922,0 0-1185,0 20 257,-19 0-481,19 0-321,-19-1-256,19 1-31,0 0-65,-20-20 0,20 21-352,0-21 256,0 0 192,0 0-127,0-21 127,0 21-352,0-20 64,0 0-160,20 1 160,-20-1-256,0-20 224,19 20-161,-19 0 225,0 20-64,0-19 193,0 19-289,0 19-1,0-19 129,-19 20 321,19 20-257,-20-20 0,20 19 64,0-19-32,0 0 0,0 1-64,0-2 33,0-19-33,0 0 0,0 0 64,0 0 384,0 0-448,0-19-64,0-2-32,0 1 96,0 0-256,0 1 0,0-1 96,0 0 192,0 20-96,0-20-160,0 20 128,0 0-128,0 20 128,0 0 256,0 0-256,0-1 128,0 21-128,-21 0 64,21-20-288,0-1-1026,0 2-1536</inkml:trace>
  <inkml:trace contextRef="#ctx0" brushRef="#br0" timeOffset="41420.3691">12040 8997 5797,'0'0'1057,"0"0"32,0 0-64,0 0 96,0 0-32,0 0-160,0 0-128,0 0-1,0 0-191,0 0 0,0 0-97,0 0-128,0 0 33,0 0-33,-19 0-31,19 0-65,0 0-32,0 0-32,0 0 65,-21 0-33,21 0-128,-20 0 32,20 0-128,-19 0-32,19 0 64,-20 0-32,-1 0 96,2 0-224,19 0 96,-20 0 64,1 0-64,0 0 0,-22 0 225,22 0-450,-22 0 289,22 0-32,-20 0 0,-2 0 65,2 0-194,-1 0 97,1 0 193,-2 0-289,2 0 288,-1 0-352,1 0 192,-2 0-32,-19 0 32,21 0-32,-21 0 32,22 0 160,-23 0-288,23 0 160,-3 0-32,-19 0 0,21-20 0,-1 20-32,-19 0 32,19 0 0,-20 0-32,21-20 32,-21 20-64,0 0 64,2 0-32,17-20 160,-17 20-288,-2 0 256,0 0-256,-1 0 128,3 0 0,-21 0-32,19 0 32,0 0 32,-20 0-32,20 0 160,2 0-320,-21 0 352,19 0-192,-1 0-128,-18 0 128,21 0 0,-2 0 32,-20 0-32,1 0 192,19 0-320,-20 0 256,1 0-224,21 0 64,-22 0 32,20 0 0,-19 0 0,-1 0 32,1 0-32,19 0 0,-20 0-32,20 0 64,-17 0 0,-3 0-32,1 0 32,-1 0 128,1 0-320,19 0 160,-20 0 0,1 0 32,-1-20-32,20 20 160,-19 0-160,0 0-128,20 0 128,-41 0 0,20 0 32,1 0-32,-1 0 0,1 0 0,21 0 0,-22 0 0,1 0 160,-1 0-288,1 0 128,-1 0 161,1 0-129,-1 0-193,1 0 322,0 0-290,-1 0 129,1 0 0,19-19 0,-20 19 0,22 0 32,-21 0-32,18-20 97,-18 20-129,19 0-33,-20 0 33,22 0 32,-21-20 193,19 20-322,-20 0 129,20-20 33,-19 20-33,19 0 0,2 0 0,-2 0 64,-1-20 64,1 20-256,2-20 320,-2 20-352,0 0 192,2 0 0,-2 0 0,0-19-32,0 19 128,2 0-192,-3 0 192,1 0-160,22-21-96,-22 21 256,19 0-192,-17 0 32,-2-19 0,21 19 96,-21 0-96,0 0 0,21 0 0,-21-21 96,19 21-96,2 0 64,-1 0 64,1-19-192,-2 19 128,3 0 0,-23 0-64,23 0 128,-3 0-160,2-20 96,-1 20-64,1 0 256,-2 0-384,2 0 160,-1-19-64,1 19 96,-2 0 96,2 0-128,-1 0-64,20 0 32,-18-21 64,-3 21-64,22 0 128,-22 0-224,2 0 160,20 0 0,-22 0-64,2 0 96,-1 0 32,1 0-160,-2 0 0,2 0 128,20 0 96,-22 0-320,3 0 160,16 0 64,3 0-64,-1 0 64,1 0-128,-2 0 96,1 0 0,20 0-64,0 0-160,0 0-385,0 0-768,0 0-1442,0 0-1729</inkml:trace>
  <inkml:trace contextRef="#ctx0" brushRef="#br0" timeOffset="41930.3983">2413 8401 7527,'0'-20'864,"0"20"1347,0 0 191,0 0-673,-20 0-768,20 0-320,-19 0-193,-2 20 129,1-20 96,1 20-193,0 0 33,-22 0-97,21-1-64,-20 1 97,1 0-129,-2 0-32,22-20-256,0 20 128,-1-20-63,-1 20-65,21-20-32,0 0-32,0 0-129,0 19 161,21 1 225,-1 0-257,-1 1 128,22-2-64,-3 20 0,3-18 0,-2-2 160,2 2-256,-22-2 128,20-19 128,-18 20-96,-2-20-32,1 0 0,-1 20-64,2-20-320,-21 0-449,20 0-576,-1 0-1089,-19 0-3588</inkml:trace>
  <inkml:trace contextRef="#ctx0" brushRef="#br0" timeOffset="43508.4886">5052 8282 6662,'-19'-59'1601,"19"38"834,0 2-353,0 19-225,0 0-415,0 0-449,0 0-673,0 0 160,0 19 97,0 21 384,0 0-577,19-1 1,-19 21-1,0-20-320,0 0 192,0-1-256,0 1 96,0-20 0,0 0-31,0-1 95,-19-19-320,19 0-577,0 0 32,0 0-480,0 0-224,0-19-1538,0-1-2050</inkml:trace>
  <inkml:trace contextRef="#ctx0" brushRef="#br0" timeOffset="43969.5149">4994 8183 8295,'19'-40'577,"-19"20"-161,20 0 1538,-1 20-577,2-20 225,18 20-737,2 0-129,-2 0-95,1 20-32,-1 0-257,-19 0-160,20 0-64,-20 19 32,-20-18-31,0-2 31,-20 1 32,1 0-96,-2-20 160,1 20-320,-19-20 128,18 19-96,2-19 32,-1 0 64,20 0-96,-19 0 128,19 0-320,19 0-64,-19 0 224,39 21 0,-18-2 64,18 1-32,2 0 96,-22 20-64,1-20 96,-1 19 0,-19 1 192,0-20-96,-19 0 385,-1-1 128,1 1-193,-22-20-192,2 20-63,-1-20-65,1 0-160,-2 0 192,2-20-480,18 20 32,2-20-321,19 1-384,0 19-736,0-20-1474,19-20-2531</inkml:trace>
  <inkml:trace contextRef="#ctx0" brushRef="#br0" timeOffset="44540.5476">5490 7944 14125,'0'-20'512,"0"20"1474,0 20-1153,0 0 448,0 0-288,-21 0-544,21 20 31,0-21-64,-20 21-448,20-40 64,0 20 33,0-20 31,0 0 224,0 0 32,0 0 161,0-20-417,0 0-64,0 0-64,0-19-128,0 19 64,0-20-1,0 0 162,20 21-226,-20-1 322,0 0-322,0 20 225,0 0-160,0 20 96,0 0 353,0-1-161,0 21-160,-20 0 320,20-20-224,0 0 97,0-1-1,0-19-64,0 0 128,0 0 193,0 0-353,0-19-128,0-1-417,20-20 257,-20 20-352,0 0 416,21-19-289,-21 19 449,0 20-224,0-20 160,0 20 96,0 0-512,0 20 416,0 0 256,-21 19-288,21-19 288,0 20-416,-20 0 352,20-1-768,0 1-1346,20-20-2146</inkml:trace>
  <inkml:trace contextRef="#ctx0" brushRef="#br0" timeOffset="45115.5805">5729 8441 8712,'-22'0'1793,"22"0"386,0-20 351,0 20-1505,22 0 448,16 0-63,3 0-193,38 0 0,1 0-160,19-20-256,0 20-225,-1 0-159,1 0-129,2 0-128,-43 0 32,22-20 0,-40 20-224,20 0-64,-40 0-32,-1 0-673,0 0-576,-19 0 64,-19 0-417,0 0-2145,-1 0-6343</inkml:trace>
  <inkml:trace contextRef="#ctx0" brushRef="#br0" timeOffset="45597.608">5887 8262 6021,'20'-20'545,"-20"1"2369,0 19-735,0 0-162,0 0-415,0 0-961,-20 0-417,20 19 160,-21 1 129,2 0-193,-20 0 0,18 20-64,1-1 33,-18-19-97,16 0 96,-17 20 161,20-21-193,-2-19 224,21 20-159,0-20-161,0 0 128,21 0 96,-2 0 161,20 20-193,21-20-160,-19 0-63,17 0-33,-17 0-32,-2 20-96,-18-20-705,18 0-704,-20 0-1826</inkml:trace>
  <inkml:trace contextRef="#ctx0" brushRef="#br0" timeOffset="47081.6929">7176 8520 10441,'-39'0'705,"39"-20"1281,-19 0 288,19 1-1057,0-1 0,0-20-544,19 20-417,20-19-160,-18 18 257,18-18-289,2 19-64,-2 0 160,-20 20 32,2 0-96,-1 0 0,-1 20 32,-19 0 1,0 0 95,-19 20-160,-1-1 96,-1-19 64,2 0-256,-20 0 96,18 0 32,-18-20-160,19 0 224,-1 0-192,2-20-96,-1 0 96,20 0-64,0 0 64,20 0-96,-1-20 32,2 21-32,-1 19 32,-1 0 0,1 0 128,1 0-289,-2 40 257,1-21 32,-1 21 64,2 20-31,-1-1 127,-20 20-288,19 1 320,-19-1-352,-19 1 32,19-1 64,-20-19 224,-1-20-320,2-1 192,-20-39 64,18 20 160,1-20-128,1 0-32,-22-20-32,22 0-96,-1 1 97,1-21 223,19 0-416,-21 1 192,21-1-128,21 0 0,-2 1 0,1-1 128,-1 0-288,22 20-65,-22 1-383,22-2-225,-22 1-1057,20 20-1665,-18-20-3140</inkml:trace>
  <inkml:trace contextRef="#ctx0" brushRef="#br0" timeOffset="47715.7292">7614 7726 9609,'0'-20'1057,"0"20"1313,0 0-1345,0 20 416,-21 0 385,21 19-481,-20 1-672,1 20-33,0-21-479,19 21-97,-20-20 96,20-20 160,0-1-128,-21 1 0,21-20-63,0 0 159,0 0 32,0 0-192,0-20-128,0 20-96,21-19-96,-1-1 0,-1 0 32,0 20-289,1-20 225,1 20 96,-2 20 0,1 0 64,-1 0 32,-19-1 32,22 21 32,-22 0 0,0-20 0,0 19 160,-22-18 64,3-2 161,-1-19-161,1 20 32,-2-20-96,1 0-160,-18-20 161,18 20-322,-1-19 129,21 19-160,-19-21-96,19 2-513,0-1-480,19 20-833,2-20-1345,-1 0-3235</inkml:trace>
  <inkml:trace contextRef="#ctx0" brushRef="#br0" timeOffset="48133.7531">7872 7686 11883,'0'-20'801,"0"20"1857,0 0-1633,0 20 448,-20 0-95,20 0-706,-21 0 1,21-20-449,0 20-32,0-1-64,-19-19 97,19 0-225,0 0 160,0 0 224,0 0-224,19-19-64,-19-1-224,0 0 96,0-20 0,21 20-64,-21 0 64,20 1 32,-20-1-32,0 0 64,0 20 64,0 0-32,0 0-192,0 20 224,0-20 96,-20 39 33,20-19-1,0 20-160,0-20 32,0 20-96,-21-1-224,21 1-1186,-19 0-1088,19-20-3011</inkml:trace>
  <inkml:trace contextRef="#ctx0" brushRef="#br1" timeOffset="52905.026">2155 9136 11242,'0'0'0,"-19"0"352,19 19 513,-22 1 481,-16 21 255,18 17-384,-1-17-416,1 0-128,1-4-257,0 4-64,-3 0 193,3-4-161,-20 4-480,18-2 288,21-19-288,-19 1 96,19-2-544,-20 1-673,20-20-769,0 0-224,0 0-929</inkml:trace>
  <inkml:trace contextRef="#ctx0" brushRef="#br1" timeOffset="53178.0416">2432 9076 9673,'21'-20'544,"-21"20"1634,-21 20-1281,2 20 320,-20-1 225,-2 22-289,-19-3-321,21 3-159,-21-3-160,22 3-321,-22-3 96,40 4 0,-21-24-320,41-17 64,-19 18-128,0-39-640,19 21-353,-22-3-961,22 3-1378,0-21-3042</inkml:trace>
  <inkml:trace contextRef="#ctx0" brushRef="#br1" timeOffset="53577.0644">1857 9315 10537,'0'-20'417,"0"-1"480,0 21-64,0 0 63,-20 21 674,20-1-193,0 0-352,20 1-256,-20 16-257,0 24 1,0-3-385,0 4 96,-20-3-32,20 1-160,0-1 161,0-19-193,-19-2 64,19-17 32,19-1 192,1-20 32,-1 0 65,22 0-417,-3-41 64,63 3 32,-21-2-32,-1-1 96,1 23-384,-42-3-289,3 21-416,-2 0-1569,-39 0-3940</inkml:trace>
  <inkml:trace contextRef="#ctx0" brushRef="#br1" timeOffset="56107.2092">924 10825 9705,'-19'0'512,"19"-20"1858,-21 20-288,21-20-608,0 20-193,-20-20-512,20 0-449,0 0-192,0 0-128,0-19 160,20 18-160,1-18-64,-2 19 64,1 1 32,-1-1-192,2 20 192,-1 0-64,-1 0 64,1 20 96,-20-1-96,21 21 96,-21-21 33,0 22 63,-21-2-192,21 1 192,-20-20-64,1 0 32,19-20 65,-41 20-65,22-20-128,-1 0 0,1-20-32,19 20 96,-21-20-384,21 0 128,0 0 0,0 0-33,0 0 65,0 1 0,21-1-96,-2-1 32,-19 2 128,20 19-224,-1 0 352,2 19-224,-21 2 224,20-1 0,-1 19-160,1 1 160,-20 0 128,0 19-288,0 1 32,0-1 32,0 1-64,0-1-160,-20 1 192,1 0 192,-1-21-288,-1 21 224,2-40-96,-1 19 320,1-19-160,-2-20 161,1 0 31,1 0-256,19-20 160,-19-19-256,19-1 32,0 0-32,19-19-32,-19 19 128,19 1-192,22-1 96,-22 20-32,1 0-32,-1 0 96,2 20-64,18 0-32,-19 0-352,1 0-994,18 0-1889</inkml:trace>
  <inkml:trace contextRef="#ctx0" brushRef="#br1" timeOffset="57208.2721">1242 10249 6213,'20'-20'2531,"-20"-1"-257,0 21-288,0-19-577,-20 19-192,20-20-320,0 20-192,-21 0-257,21-21-95,-19 21-161,-1 21-32,20-21 0,-19 20 192,-3-1 257,3 2-161,19-1-223,-19 19-129,-1-19 0,20 1-64,0-21-160,0 19 128,0-19 128,0 19-224,20-19 0,-1 0 64,0 0-353,3-19 97,-3 19-32,1-19 31,-1-2-31,2 1 352,-1 20-96,-20-21 128,19 3-160,-19-2 192,0 20-64,0-21 32,0 21-32,0-19 64,0 19-352,0 0 288,0 19 64,0-19 225,19 21-321,-19-1 0,0-2 64,0 23-96,0-20-609,22-2-1281,-22-19-2626</inkml:trace>
  <inkml:trace contextRef="#ctx0" brushRef="#br1" timeOffset="57870.31">1481 10011 7270,'0'-21'1153,"0"1"1506,0 20-577,0 0-609,0 0-992,0 0-65,0 0 449,0 20 224,0 1-192,-22 17-385,22-17-191,-19 19-161,19-2-32,-20 3-64,1-1 32,19-20-32,-21-2 192,21 3-127,0-1 223,0-20-32,-20 0 129,20 0-513,0 0-129,0-20 1,20 20-32,1-21-64,-2 3-1,1-2 193,-1 20-192,22-21 160,-22 21-32,1 0 128,1 21 32,-2-1-32,1-2 224,-20 3-224,0-1 224,19 1-32,-19-2 225,-19 0 31,19-19-64,-20 21-160,1-21 33,-22 0-161,22 0 0,0 0-224,-3 0-161,3 0-543,19 0-578,-20 0-1601,20-21-2466</inkml:trace>
  <inkml:trace contextRef="#ctx0" brushRef="#br1" timeOffset="58533.3479">1798 10049 8584,'20'-18'576,"-20"18"2179,0-20-161,0 20-672,0 0-833,-20 0-705,20 0-191,0 0 223,0 20 193,0-20-257,0 18-96,0 3-32,-21-2-128,21 2 129,0-21-225,0 20 192,-19-20 32,19 0 160,0 0-191,0 0-193,0-20 0,0-1 96,0 21-256,0-19 128,0-2 0,0 3-33,0-2 65,19-1-64,-19 21 96,0 0-192,0 0-192,0 0 608,0 0-64,0 21-192,0-1 96,0-2 33,0 3-1,0-2-32,0-19 128,0 0 32,0 0 225,0 0-417,0 0 32,0 0-320,0-19 224,0-2-96,0 3-129,21-2 289,-21-1-128,0 1-64,0 20 0,0 0 0,0 0-128,0 0 160,0 0 192,0 20 96,0-20-288,0 21 96,0-1 0,0-2 32,0 3-1057,0-21-1954,0 19-3267</inkml:trace>
  <inkml:trace contextRef="#ctx0" brushRef="#br1" timeOffset="60466.4585">22183 9592 6470,'0'-39'448,"0"39"673,0 0 1442,0 0-546,0 0-960,20 0 32,1 21 65,-1-3 159,18 23-384,3-2 32,-2 0-129,1 2-415,-1-1 159,2-2-223,-22 3-257,41-1 160,-40 0-160,18-1-128,3-18 64,-21-1-320,-20-2-385,19 3-320,-19-21-128,0 19-320,0-19-481,-19 0-512,-1 0-577,1 0-929</inkml:trace>
  <inkml:trace contextRef="#ctx0" brushRef="#br1" timeOffset="60739.4741">22104 9732 9352,'-19'-21'961,"19"3"1153,0 18-32,0 0-1025,19 18-64,0 3 0,3-1-32,16 20-64,3-2-321,-2 3-127,-20-1 31,41 0-223,-19-1 31,17 2-128,-17-2-32,-2 1 128,-18-20-480,18-2-288,-20 3-289,0-21-352,3 20-737,-3-20-1057,-19 0-2242</inkml:trace>
  <inkml:trace contextRef="#ctx0" brushRef="#br1" timeOffset="61086.494">22680 9772 10441,'-20'-20'96,"40"20"513,-20 0 832,19 20-448,2-20 160,18 39-320,-20-20-64,22 22-192,-2 18-161,-39 1-32,21-1-63,-1 2-257,-20-2 64,0-20 0,0 2-64,-20-2 128,-1-19 225,-18 1-65,-2-2 256,3 0-351,-3-19 191,2 21-416,-21-21 0,21 0 160,-21 0-256,21-21 0,-1 21-192,20 0-224,1 0-1090,-2 21-1633,21-21-6438</inkml:trace>
  <inkml:trace contextRef="#ctx0" brushRef="#br1" timeOffset="62342.5658">22501 11520 10602,'-19'-40'320,"19"20"1538,-20 20 800,20-40-1409,0 20-352,20 0-416,19-19-257,-18 19-64,18 0 0,21-20 321,-21 40-65,1 0-96,-1 0-63,-20 20-33,-19 0-96,0 0-96,-19 20 224,0-1 0,-22-19-288,22 20 64,-20-20 193,17-20-322,3 20 258,0-20-161,-1 0 128,1-20 128,19 20-416,-21-20 352,21 1-320,0-2 224,0-19-160,21 21-160,-2-1 224,1-20-128,-1 40-129,22 0 257,-22 0 0,-19 0-192,20 40 192,-1-1 0,-19 1 192,21 0-192,-21 20-128,0-1 320,-21 20-352,2 1 192,-1-20 0,-21 19-128,22 1-32,-20-41 192,20 21 64,-2-40-64,1-20-352,1 0 737,-1 0-353,-1-20-32,21-20-160,-19 0 32,38 0 384,2 1-128,-1-1-576,-1 0 672,1 1-256,20 19-32,-20 0 0,18 0-64,-16 20 0,17 0-513,-20 0-864,22 0-1506,-22 0-4772</inkml:trace>
  <inkml:trace contextRef="#ctx0" brushRef="#br1" timeOffset="63615.6386">23077 10944 7463,'19'-20'2370,"-19"20"-865,0-20-416,0 20-224,0-19-128,-19 19-225,-1 0 65,1 0-1,-2 19 33,1 1 64,-18 0 63,-3-1 65,2 1-192,-2 1 63,3 18 65,-3-19-289,22 0-352,19-1 161,-20-19-385,40 21 160,-20-21 0,19 0 0,0 0-64,22 0-64,-2 0-385,2 0-224,-3 0-288,3 0-31,-2-21-226,1 2 225,-20-1 193,-1 0 479,-19 0 257,0 1 128,22-2 160,-22 1 225,0 20 159,0-19 129,-22 19 32,22 0-289,0 19 129,-19-19-193,-1 41-96,20-22 193,0 1-321,-19 0-64,19 19-256,0-18 224,19-21-673,-19 19-95,0-19-834,20 0-1248,-20 20-3909</inkml:trace>
  <inkml:trace contextRef="#ctx0" brushRef="#br1" timeOffset="64069.6646">23335 10725 9993,'0'-20'737,"0"20"1697,0 0-480,0 0-705,-20 20-320,20-20-224,0 20-225,-19 0-64,19 0-320,0 0-63,0-20 63,-22 20-96,22-20 128,0 0 192,0 0-416,22 0 128,-22-20 160,0 0-192,0 0-32,0 0-128,19 0 192,-19 0-96,0 1 224,0 19-288,20-20 288,-20 20-384,0 0 320,0 0 256,-20 20-224,20-1 33,-19 1-33,19 0-64,0 0-32,-22 0 64,22 0-416,-19-20-737,19 20-1153,0-20-2307</inkml:trace>
  <inkml:trace contextRef="#ctx0" brushRef="#br1" timeOffset="64558.6926">23573 10666 7751,'19'-21'1057,"-19"21"1954,0 0-993,0 21-289,0-1-319,-19-1-321,19 1-321,-19 20-63,-1 0-193,20-20-415,-21 19 159,21 1-288,-20 0-353,1-21 1,19 22-897,0-22-865,0 1-1442,0 0-2722</inkml:trace>
  <inkml:trace contextRef="#ctx0" brushRef="#br1" timeOffset="64817.7074">23554 10944 6149,'19'-40'577,"0"21"1953,-19 19-416,22 0-576,-3 0-289,0 0-224,1 0 0,1 19-96,-2 1 0,1 0-289,-20-1 65,19 22-257,-19-22-63,-19 21 287,-1-20-223,1-1-161,-2-19-32,-18 21-96,20-21 97,-22 0-257,2-21-193,-2 21-639,22-19-770,0 19-3010</inkml:trace>
  <inkml:trace contextRef="#ctx0" brushRef="#br1" timeOffset="66747.8178">12457 9772 11018,'19'-20'224,"-19"20"897,0 0 673,0 20-353,0 19 1,0 1-481,0 0-353,-19-1-31,19 21-353,0-1 0,-19 2-128,19-2 0,-20 1 0,20-22 65,0 3-258,0-1-159,0-40-160,0 19-577,0-19-320,0-19-481,0 0-897,20-2-704</inkml:trace>
  <inkml:trace contextRef="#ctx0" brushRef="#br1" timeOffset="66968.8304">12635 9612 8872,'20'-20'1377,"-20"40"577,0 1 32,0 18-705,0 0 0,0 22-192,0-3-448,-20 3-353,20 18 97,-19 0-385,19-18-32,0 18-64,-19-39-481,19-2-320,0 3-320,0-20-288,-22-2-1282,22 0-1857</inkml:trace>
  <inkml:trace contextRef="#ctx0" brushRef="#br1" timeOffset="67282.8484">12378 10011 11627,'0'-21'96,"0"42"256,0-1 1474,0 19-193,19 1-223,-19-2-450,21 22-255,-21-19-288,20-2-129,-1 21-64,0-41-160,3 21 160,-3-40 257,0 0-129,1 0-192,-1-19 64,22-2 65,-22 2-193,22-21 128,-2 20-320,-20-19 256,22 19-128,-22-20-352,22 20-257,-22-1-864,20 3-1538,-18 18-3523</inkml:trace>
  <inkml:trace contextRef="#ctx0" brushRef="#br1" timeOffset="68617.9247">11544 11261 7623,'-19'0'704,"19"-19"2211,0-1-513,0 20-544,0-20-481,0 0-544,0-20-256,19 21-1,20-21-223,-18 20 127,18-20-224,2 21 1,-22-2 223,1 21-256,-1 0-256,2 0 321,-21 21-193,0-2 192,0 21-288,0-20 192,-21 20 64,2 19-384,-1-39 288,1 20-192,-3-21-32,3 1 32,-20 0 0,18-20 96,2 0-160,-1 0-64,20-20 128,-19 0-64,19 1 32,19-1-32,-19 0 128,20-20-192,-1 20-129,22 1 193,-22 19 128,0 0-224,3 0 96,-3 39 160,1-19-192,-20 20 192,19 19 192,-19 1-320,0-1 192,0 1-96,0 19-224,0-19 128,-19 20 96,-1-21-224,-21 1 320,22-41-256,-20 2 256,18-2-96,2-38 96,-1 19 64,1-40-128,19 20 97,0-20-225,0-19 160,19 19 32,1 0-128,-1-20-64,2 21 224,18 19-416,-20-19 128,3 18-769,-3 21-609,1-20-1441,-1 20-2818</inkml:trace>
  <inkml:trace contextRef="#ctx0" brushRef="#br1" timeOffset="69313.9645">11920 10645 6342,'-19'-19'1825,"19"19"289,-20 0-640,1 19 31,19 2-128,-19-1 1,-3-1-65,3 21-224,0-20-513,19 20-159,0-20-257,0-20-128,0 19 32,0-19-160,19 0 256,0-19-320,3-1-224,16 20-193,-18-20 161,-1 0-193,2-20 225,-21 20 128,20 1 159,-20-1 1,0-1 64,0 2 32,0 19 160,0 0 97,0 0 95,0 0-192,0 19 225,0 2-97,0-1-160,-20-1 32,20 21-64,0-20 96,0 20-384,0-20-320,0-1-641,0 1-929,20 1-1986</inkml:trace>
  <inkml:trace contextRef="#ctx0" brushRef="#br1" timeOffset="69803.9926">12159 10467 9737,'0'-19'800,"0"19"1154,0 19-224,0 1-32,-20 19-289,20 2-608,-19-2-321,-1-19 65,20 20-289,-21-1-352,21 1 192,-19-20 128,19 0-128,0-20-32,0 0-128,0 0 224,0 0-128,0-20-64,19 0 0,2 0-64,-1 0 0,19 1 32,-18 19-256,-2-20 192,1 20 96,-1 20 128,-19-1-321,0 1 354,0 20-97,0-20-64,0 20 128,0-21 0,-19 22 96,-1-41 160,1 19-63,-2-19-129,1 0 288,1 0-320,-1-19-256,20-2 160,-21 21-128,21-20-128,0 1-353,21 19-384,-21-20-576,20 0-1506,-1 20-2498</inkml:trace>
  <inkml:trace contextRef="#ctx0" brushRef="#br1" timeOffset="70282.0199">12397 10487 6630,'0'-20'993,"0"20"1473,0 0 577,0 0-1442,0 20-95,-19 0-353,19-1-320,0-19-289,-20 21-127,20-1-97,0-20-320,0 19 96,0-19-160,0 0 160,0 0 32,0-19 0,20 19-128,-20-20 128,0-1-128,0 2-32,0 19 32,0-20-192,0 0 352,19 20-352,-19-19 160,0 19 224,0 0-384,0 19 288,0 1 161,-19 0-257,19-1 320,0 2-256,0-21-32,0 20-192,0-1-64,0 1-1186,0 0-1601,0-1-5541</inkml:trace>
  <inkml:trace contextRef="#ctx0" brushRef="#br1" timeOffset="70854.0526">12498 11480 12171,'0'20'480,"0"0"2211,-22 20-801,3-21-545,0 21-352,-1-20-545,-1 20-351,2-21-33,-1-19-353,1 0-1024,19 0-2082</inkml:trace>
  <inkml:trace contextRef="#ctx0" brushRef="#br1" timeOffset="71700.101">13073 11242 11530,'-40'-20'577,"40"-20"1537,0 20-705,19 0-640,-19-20 64,41 1-481,-22 19-96,22 0 129,-3 1 63,-18 19-63,1 0 63,-1 19-320,-1 1 288,-19 20-223,0 0-225,-19-1 96,19-19 128,-20 20-96,-21-20-160,22-1 256,0 1-320,-3-20 128,3 0 64,0-20-288,-1 20 192,20-19 160,-21-1-160,21 0-160,21 0 96,-1 0 96,-1-19-161,0 39 33,22-21-96,-22 21 96,1 21 128,1-2-32,-21 21 128,20 0-192,-1-1 192,-19 21-32,0-20 0,0 19-64,0 21 0,-19-20 160,19-1-320,-20 1 128,-21-1 32,22 1-64,-22-20 224,22-40-288,0 19 224,-1-38 225,20 19-225,0-40 192,0 20 32,20-20-96,-1 0 225,0-19-449,22 19 32,-2 1 128,-18 18-288,18 2 160,-20-1-128,1 0 224,20 20-544,-20 0-770,-20 0-864,19 0-3202</inkml:trace>
  <inkml:trace contextRef="#ctx0" brushRef="#br1" timeOffset="72788.1633">13529 10666 5861,'0'-40'481,"0"20"1633,0 20-545,-20 0 0,20-20-63,-19 20-705,-2 0-65,1 20 1,1 0 64,-1-1 0,-1 2 31,2 18 1,-1-19-160,20 0-193,-19 20-416,19-40 32,0 20-32,19-20 1,-19 0 127,20 0-320,20 0 64,-20-20-225,-1 20 1,1-20-160,1 0-65,-2 20 161,-19-20-129,20 0 193,-20 1 128,0 19 96,19-20 32,-19 20 32,0 0 32,0 0 96,0 0 128,0 0 193,0 20-129,-19-1 32,19 1 65,0 0-161,0 20-96,0-20-96,0-20-160,0 20 192,0-20-672,0 0-225,19 0-801,-19 0-1665,21 0-3523</inkml:trace>
  <inkml:trace contextRef="#ctx0" brushRef="#br1" timeOffset="73175.1854">13728 10407 10217,'0'-19'1153,"0"38"1185,0-19-576,-21 20-288,21 1-353,-19-2-577,19 1-127,0 0-1,0-20-288,0 19-96,0-19-32,0 0 96,0 0-128,0 0 96,0-19 0,19-1-32,-19 0-224,0 1 64,21-2 64,-21 1-128,0 1 64,20-2 128,-20 21 32,0 0 0,0 0-192,0 0 256,0 0-32,0 21-224,-20-2 352,20 1-288,0-20 128,0 21-128,0-2-161,0-19-1024,0 20-1474,0-20-3234</inkml:trace>
  <inkml:trace contextRef="#ctx0" brushRef="#br1" timeOffset="73570.208">13945 10308 7911,'0'0'961,"0"21"1922,0-2-737,0 0 64,-19 21-609,19 1-320,0-2-512,-19 0-224,19 21-321,-20-20 128,20 20-480,-21-21 160,21-19-32,0 0-352,0 0-225,0 0-800,0-20-833,0 20-1826</inkml:trace>
  <inkml:trace contextRef="#ctx0" brushRef="#br1" timeOffset="73867.225">13887 10645 6534,'20'-39'480,"-20"39"1986,19-20-480,0 20-224,3 0-128,-3 0-674,0 20-31,1 0-64,-1-1-32,2 2-256,-1 18-1,-20-19-63,0 20 287,-20-20-447,-1 0-97,2 0 64,-1-1-64,1-19 1,-22 20-161,22-20-32,-20-20 32,18 20-224,-18 0-705,20 0-736,19-19-1602</inkml:trace>
  <inkml:trace contextRef="#ctx0" brushRef="#br0" timeOffset="89581.1238">2174 12612 5733,'41'0'128,"-22"0"-64,1 0 160,-1 20 353,3-20-417,16 0-96,-18 0 288,20-20-255,-20 20 95,20 20-32,-1-20 224,2 0-256,-2 0 97,-20 0-129,22 0-64,-3 0 32,3 0 32,-21 0 32,18 0-96,3 0 64,-22 0 0,22 0 32,-2 0-32,2 0 32,-3 19 1,3-19-1,-2 0-32,1 0 0,-1 0-64,21 0 64,-21 0-64,2 0-32,17 0 64,-17 0-96,19 0 32,-22 0 32,3 0 0,-2 0 32,2 0 0,-3 0 64,3 0-128,17 21 96,-17-21-31,-2 0-1,21 0 128,-20 0-192,-1 19 96,21-19 0,-21 0 0,21 0 128,0 0-128,-21 0 65,21 0 383,0 0-448,-2 0 0,2 0-96,0 0 64,-21 0 0,21 0-32,0 0 32,-21 0 33,21 0-1,0 0 64,-21 0-32,21 0-96,-21 0 64,21-19-64,0 19-32,0 0 64,-2 0-32,-17 0 0,19 0 32,-2 0 0,2 0-32,0 0 0,-21 0 64,21-21 1,-21 21 63,21 0-32,-19 0-64,17 0-32,-18 0-32,20 0 32,-21 0-32,21 0 32,-21 0-32,21 0 32,-19 0-32,17 0 32,-17 0 64,17 0-32,2 0-96,0 0 128,-21 0-64,21 0-32,-20 0 32,-1 0 64,21-19-96,-21 19 0,2 0 64,19 0-64,-21 19 0,21-19 32,-22 0 33,3 0-33,17 0-64,2 0 64,-19 0 0,17 0 0,2 0 32,0 0 0,-21-19 0,21 19-32,0 0 0,-21-20 32,21 20-64,-21 0 0,21 0 64,0 0-64,-21 0 64,21 0-96,-20 0 96,19 0 0,-19 0-64,20 0 64,-21 0-32,21 0 0,-21 0 0,21 0 0,0 0 32,-2 0-64,-17 0 64,-2-20-96,21 20 96,-20 0-32,-1 0-32,2 0 0,-2 0 0,21 0 0,-21 0 0,1 0 33,-1 0-33,2 0 64,-3 0-96,3 0 32,-21 0-32,20 0 64,-1 0-32,0 0 32,1 0-32,-1 0 0,2 0 0,-2 0 0,1 20 0,-1-20 0,-18 0 0,18 0 0,2 0 0,-22 0 0,20 0 32,2 20-32,-22-20 0,22 0 0,-22 0 64,20 0-128,-18 0 160,18 0-96,0 0 0,-18 19 0,18-19 32,-20 0-64,3 0 32,16 0 0,-18 0 32,20 0-32,-20 0 32,20 0-32,-20 0 32,19 0-32,-18 0 0,18 0 0,-20 0 64,22 21-32,-22-21-32,22 0 32,-22 0 0,20 0 0,2 0-32,-22 0 64,22 0-32,-22 0-32,0 0 32,20 0-32,-17 0 64,16 0-96,-18 0 64,1 0 0,18 0 0,-20 0 0,2 0 0,18 19 0,-19-19 32,1 0-96,18 0 96,-20 0-96,2 0 64,18 0 32,-19 0-64,1 0 0,-2 0 32,1 0 1,-1 0-66,2 0 98,-1 0-65,-1 0 0,0 0 32,3 0-64,-3 0 64,0 0-32,-19 0 64,20 0-96,1 0 64,-1 0 0,-20 0-64,19 20 128,0-20-128,-19 0 64,20 0-32,-20 0 0,21 0-32,-21 0 64,0 0-64,0 20 96,0-20-64,0 0 96,0 0-32,0 0 64,0 0-32,0 0 32,0 0 32,0 0-64,0 0 1,0 0-33,0 0 0,0 0-32,0 0 0,0-20 0,0 20-32,0 0 0,0 0-32,0 0 32,0 0 0,0 0-64,0 0 96,0 0-64,0 0 96,0 0-96,0 0 64,0 0-32,19 0 0,-19 0-32,0 0 64,0 0-64,0 0 64,0 0-64,20 0 64,-20 0-32,0 0 0,0 0 0,0 0 0,0 0 32,0 0 0,0 0 0,19 0-32,-19 0 32,0 0-64,0 0 96,0 0-128,0 0 96,21 0-32,-21 0 0,0 0-32,20 0 64,-20 0-32,0 0 0,0 0 32,19 0-64,-19 0 64,0 0-32,20 0 0,-20 0-32,0 0 96,21 0-128,-21 0 96,0 0-64,0 0 64,19 0-32,-19 0 32,0 0-64,20 0 64,-20 0-32,19 0 0,-19 0-32,21 0 32,-21 0 0,20 0 0,-20 0-32,0 0 96,19 0-128,-19 0 96,20 0-32,-20 0 0,21 0 0,-21 0-32,19 0 64,-19 0-64,20 0 64,-20 0-64,19 0 64,-19 0-96,21 0 128,-21 0-96,20 0 32,-1 0-32,-19 0 64,19 20 0,3-20-64,-3 0 32,-19 0 32,20 0-64,-1 0 64,-19 0-32,21 20 0,-1-20 0,-20 0-32,0-20 64,19 20-128,-19 0-224,0 0-417,19 0-640,-19 0-417,22 0-1025,-22 0-416</inkml:trace>
  <inkml:trace contextRef="#ctx0" brushRef="#br0" timeOffset="90047.1504">11862 12612 6342,'-41'0'2081,"41"0"66,-19-20-386,19 20-223,-19 0-577,-1 0-513,20-20-224,0 20-288,0 0 256,0 20 65,20-20-1,-20 0-64,19 0-96,22 20-32,-22-20 32,0 20-96,20-20 32,2 19-32,-22-19 64,1 21-32,20-21-32,-20 19 0,-20-19 64,19 20 0,-19-20 33,0 0 31,-19 20-32,19-20 96,-39 20-32,18-20-64,-18 19-64,19-19 32,-20 0-64,20 21 32,-18-21-96,16 20-320,3-20-481,19 0-672,-19 19-1827</inkml:trace>
  <inkml:trace contextRef="#ctx0" brushRef="#br0" timeOffset="92150.2707">12715 12751 6277,'40'0'1346,"-40"0"-257,39 0-417,-19 0 1,20 0-128,-20 0-97,20-20-32,-1 20 321,2 0-160,17 0-289,-17 0-32,19 0 0,-22 0-31,23 0-1,-23 0 128,3 0-64,-2 0-159,21 0-1,-21 0 0,1 0 0,-1 0 32,2 0 32,19 0-128,-21 0-32,1 0 0,18-20 32,2 20 32,-19 0-96,17 0 33,2-20-1,-21 20 0,21 0 0,0 0 32,0 0-32,-1 0-64,-19 0 64,20 0-32,-21 0 32,21 0 0,0 0-32,-2 0 32,2 0-96,-21 0 128,21 0-64,0 0 96,0 0-96,-1 0 64,1 0-32,19 0 32,-19 0-32,0 0-32,-2 0 0,2 0 32,0 0-64,-1 0 64,1 0 0,0 0 0,0 0-128,-2 0 160,2 0-32,0 0-32,0 0 64,20 0-64,-22 0 32,21 0-32,-19 0 0,0 0 0,20 0 32,-22 0 0,2 0-32,20 0 64,-20-19-96,19 19 32,-19 0 128,20 0-128,-22 0 65,21 0-33,1 0-32,-20 0 0,19 0 32,1 0 32,-20 0-32,19 0 0,-21 0 32,22 0-32,-20 0 0,19-21 0,-19 21-64,20 0 96,-1 0-96,1 0 96,-1 0-160,-21 0 192,22 0-96,-1 0 0,-19 0 64,20 0-32,-20 0-32,19 0 32,-21 0-128,22 0 224,-20 0-128,0 0 32,20 0-32,-20 0 0,19 0 0,-1 0 32,-18 0-64,0 0 96,19 0-128,-19 0 128,-2 0-32,2 0-32,1 0 0,-1 0 0,-2 0 32,21 0-64,-19 0 64,0 0-32,-2 0 32,22 0-64,-20 0 32,0 21 0,0-21 32,20 0-64,-22 0 96,2 0-96,0 0 32,-2 0-32,2 0 96,0 0-96,0 0 64,-2 0-64,2 0 64,1 0-64,-1 0 64,-2 0-64,21 0 64,-19 0-32,0 0 0,-1 0 0,1 19 0,-20-19 0,18 0 0,3 0 96,-21 0-192,18 0 128,-17 0-64,19 0 64,-21 0-32,21 0 0,-21 20 0,21-20 0,-20 0 64,-1 0-128,0 0 64,21 0 64,-19 0-64,-22 0 32,20 0-64,2 0 64,-22 20-32,0-20 0,3 0-32,-3 0 64,0 0-32,-19 0 0,0 0 96,0 0 1,20 0-129,-20 0 0,-20-20 96,20 20-96,0 0 32,-19 0 0,0-20 32,19 20-96,-22 0 96,3-19-32,-20 19-32,18-21 32,-18 21-33,20-19 1,-3 19 64,3 0-64,0 0 32,-1 0-64,20 0-32,-21 0 64,21 0 32,0 0 0,21 0 0,-21 0 96,20 0-160,18 19 32,-16-19 64,17 0-64,-20 0 32,2 0 0,18 21 0,-20-21 0,3 0-64,-3 19 96,-19-19-96,0 20 0,0-20 96,0 0-64,0 20 96,-19-20-64,-3 0 0,3 20-32,0-20 64,-22 0-64,2 0-64,20 19-320,-22-19-513,2 0-897,-1 0-1825</inkml:trace>
  <inkml:trace contextRef="#ctx0" brushRef="#br0" timeOffset="103245.9053">2829 12175 5861,'0'-20'2755,"0"20"-673,-19-20-289,19 1-479,-19 19-450,19 0 97,-22 0-128,3 0-32,0 0 0,-1 19-97,-1 1-351,1 0 159,1 0-96,0 20-95,19-21 127,-22 2-512,3-2 0,19 1-64,-19-20 256,19 20-352,0-20 160,19 0-128,0 0-225,3-20-95,16 0-1,-18-20 161,21 0-64,-22 21-65,0-21 65,3 20 256,-22 1 63,0 19 129,19 0 33,-19 0 287,-19 19-64,19 21 193,0-20-97,-22 20 193,22-21-481,0 2 32,0-2-160,0 1 0,0 0-128,0 0-865,0-20-577,0 20-1281,22-20-2145</inkml:trace>
  <inkml:trace contextRef="#ctx0" brushRef="#br0" timeOffset="103524.9213">3188 11619 9352,'19'-20'257,"-19"20"1761,0 0-641,-19 40 449,-2 0-321,1 19-416,1 41-480,-22-21-161,2 0 417,20 1-481,-2-21-31,1 1-65,20-20-192,0-21-256,0 2 192,20-2-321,1-19-543,-2 20-546,1 0-1376,-1-20-1602</inkml:trace>
  <inkml:trace contextRef="#ctx0" brushRef="#br0" timeOffset="103732.9332">2969 11996 10441,'-41'0'2371,"22"0"-1699,19 0 1763,0 0-1699,0 0-704,19 0 193,3 20-65,16-20-96,-18 0-32,20 20-353,-1-20-992,2 0-801,-22 0-1569</inkml:trace>
  <inkml:trace contextRef="#ctx0" brushRef="#br0" timeOffset="104026.95">3544 11539 10666,'0'-19'961,"0"19"160,0 0 768,0 0-992,-19 40 416,-2-21-127,1 41-418,1-1-159,0 1-65,-22 20-223,2-21 95,18 20-32,1-19-127,20-20-385,0 19 288,0-19-352,20-20 160,-20 20-321,21-21-832,-1-19-288,-1 21-1122,0-21-2145</inkml:trace>
  <inkml:trace contextRef="#ctx0" brushRef="#br0" timeOffset="104223.9613">3306 11957 12075,'-39'0'512,"18"-21"2339,21 21-1313,0 0-898,0 0-864,21 21 224,-21-21 0,39 19 32,0-19-128,-18 20-801,18 0-897,2 20-2338</inkml:trace>
  <inkml:trace contextRef="#ctx0" brushRef="#br0" timeOffset="104634.9848">3763 11936 8584,'0'-19'2370,"0"19"-224,-21 0 192,2 0-832,-1 0-129,1 40-544,-2-21-65,1 21-351,1-20-33,0 20-288,19-21 64,0 2-256,0-2-96,0 1-160,19-20-225,0 0-159,1 0-257,1-20-193,-2 1-31,1-2 385,-1-18 479,-19 19 33,0 0 224,0 0 96,21 0 160,-21 20 481,0 0 351,-21 0 33,21 0-640,0 0-1,0 20 193,0 20-129,-19-20-352,19 19 96,0-18-63,0 18-129,19-19-513,-19 0-640,21-1-769,-1-19-7335</inkml:trace>
  <inkml:trace contextRef="#ctx0" brushRef="#br0" timeOffset="104906.0003">4079 11917 8135,'0'-20'4036,"-19"0"-2434,0 20 864,19 0-993,-20 20 225,-1 0-1218,1-1 129,1 21 160,0 0-289,-1 0 1,-1-1-97,21-18-288,0 18-96,0-19-192,21 19 32,-1-39-417,-1 21-96,0-21-512,1 0-320,1-21-673,-1 21-1153,-1-19-993</inkml:trace>
  <inkml:trace contextRef="#ctx0" brushRef="#br0" timeOffset="105091.0109">4199 11957 7174,'0'-21'2915,"0"21"608,0 21-2017,0-2-1,-19 1-95,-2 20-546,21-20-31,-20 19-673,20-18-64,-19 18 97,19-19-225,0 0-289,0-20-479,19 0-674,-19 0-288,20-20-896,1 0-1442</inkml:trace>
  <inkml:trace contextRef="#ctx0" brushRef="#br0" timeOffset="105348.0256">4378 11897 8263,'0'0'1858,"0"-20"1057,0 20-1282,-20 20-63,1 0-129,-2-1-352,1 2-512,1-2 192,0 21-385,-3-20 64,3 0 1,19 0-417,0-20 32,0 0-64,0 19 0,0-19 0,0 0 32,19 0 128,3 21-320,-3-21-96,0 19-161,1-19-351,1 0-546,-2 20-287,1-20-898,-1 0-2561</inkml:trace>
  <inkml:trace contextRef="#ctx0" brushRef="#br0" timeOffset="105737.0478">4517 12076 11018,'0'0'-96,"0"19"1057,0-19 480,0 0-224,20 0-672,-20 0-353,19 0-96,2 0-192,-1 0 32,-1-19-705,1 19 161,1-20 479,-21 0-351,19 0 384,-19 0 96,-19 0 32,19 1 0,-21 19 96,1-21 160,20 21 257,-19 0 192,-1 0-1,-1 21 193,2-21 32,19 19-64,-20 21-128,1-20 63,19 20-383,-21 0 256,21-21-449,0 21-128,0-20-256,21-1 352,-21 2-416,19-21 96,1 0-769,-1 0-288,22 0-865,-22-21-1794,1 21-1216</inkml:trace>
  <inkml:trace contextRef="#ctx0" brushRef="#br0" timeOffset="106133.0705">4756 11976 6726,'0'0'3235,"0"0"-1762,0 0 385,0 20 224,0 0-320,0 0-705,0 20-321,0-21-351,0 21 95,0 0-288,0-1-95,0-18-194,0-2 129,0 2 33,0-21 31,0 0 160,0 0-128,0 0-128,19-21 0,-19-19 0,19 1 96,1-1-320,1 21 160,-21-2 64,20 2 64,-1 19-128,-19 0 256,19 0-352,3 0 224,-3 0 0,20 0-352,-18 0-801,-2 0-3396</inkml:trace>
  <inkml:trace contextRef="#ctx0" brushRef="#br0" timeOffset="115467.6044">5668 11957 10057,'20'-21'1377,"-20"21"-1056,0-19 1825,0 19-1217,0 0-97,19 19 193,-19 2-384,0 18-161,0 21-127,0-21-129,0 21-160,0-1 0,0-19-160,0-19 192,0-2-32,0-19 64,0 20 0,-19-20 257,19 0-513,0 0 160,0-20 0,0-20 128,19 0-320,3 1 128,-3-1 64,0 0 128,1 21-256,1 19 416,-2-20-224,1 20-128,-1 0 96,2 0 128,18 0-320,-19 0 0,1 20-609,-2-1-992,1-19-1731,-1 21-4739</inkml:trace>
  <inkml:trace contextRef="#ctx0" brushRef="#br0" timeOffset="115844.6259">6085 12155 10730,'0'20'128,"0"-20"224,0 0 609,0 0-448,19 0 31,3 0-288,17 0-160,-20-20-64,0 20 32,22-20-32,-22 20 1,1-19-1,1 19 64,-21-21-64,0 2 64,0-1-32,0 20 64,-41 0 96,22 0 449,0 0-33,-3 0 97,-16 0 0,18 20-1,1-1 33,-3 2-352,22-2 63,-19 1-128,19 20 33,0-21-353,0 2-96,19-2 192,-19 2-192,22-21-513,-3 19-512,1-19-352,18 20-897,3-20-1122</inkml:trace>
  <inkml:trace contextRef="#ctx0" brushRef="#br0" timeOffset="116115.6414">6482 11639 10217,'20'-20'2274,"-20"20"-960,0 0 319,0 20-127,0 20-321,0-1-224,-20 1-417,20 19-160,0 1 33,-19-1-385,19 1 384,0-20-544,0 19 352,0-19-128,-21 0-96,21-20-64,0 20-512,0-21-449,0 2-641,21-21-1248,-21 0-1891</inkml:trace>
  <inkml:trace contextRef="#ctx0" brushRef="#br0" timeOffset="116512.6642">6740 11996 10634,'-19'0'736,"19"20"674,-20 0 1024,-1 0-576,-18 0-289,20 20-288,-2-1-512,1 20-160,1-38-353,19 19-224,0-21 32,0-19-96,0 0-32,19 0-513,1 0-416,1-19-96,18-2 96,-20-19 97,2 1 287,-1-1 385,-20 21 192,0-21-32,0 20 224,0 20 320,0 0 321,0 0-32,0 0-353,0 20 1,0-1 95,-20 21-128,20 0 1,0-20-321,0 20-160,20-21-128,-20-19-705,0 21-961,19-21-1409,0 0-4196</inkml:trace>
  <inkml:trace contextRef="#ctx0" brushRef="#br0" timeOffset="116700.6749">6899 12016 10377,'0'0'160,"0"0"1250,19 20 351,-19 0-255,20 0-65,-20 20-768,21-21-481,-2 1-160,1 0-128,-1 0-448,3-20-1442,-3 0-769</inkml:trace>
  <inkml:trace contextRef="#ctx0" brushRef="#br0" timeOffset="116907.6867">7236 12056 12235,'-39'39'673,"-1"-18"768,1 18 545,-2 1-352,3 0 31,16 0-736,-17-1-320,20-19-353,-2 20-64,-18-1-256,20 1 256,-3-20-608,3 0-353,19 0-736,-19-20-1122,19 0-2562</inkml:trace>
  <inkml:trace contextRef="#ctx0" brushRef="#br0" timeOffset="117219.7046">7455 12016 14221,'-40'20'416,"1"0"1250,-2 19-33,-17-18-127,17-2-673,2 21-161,18-20-608,2-1 65,19 2-162,0-2-127,19-19 320,2 21-288,-21-21 321,20 19-193,-1 1-97,22-20 97,-22 20 129,1 20-65,-20-20 32,0-1 384,0-19-320,-20 20 65,1 0-129,-22-20-160,22 0-1154,-22 20-1408</inkml:trace>
  <inkml:trace contextRef="#ctx0" brushRef="#br0" timeOffset="118019.7504">8269 11798 6342,'39'-60'256,"-39"40"1602,19 0 416,-19 20-513,0-19-223,0 38-769,-19-19-225,19 40 1,-19 0 63,-20 20 33,17-1-225,3 1 129,0 19-417,-1-20 128,-1 21-32,21-20 257,-19-20-129,19-21 96,19 1-448,-19 0 64,21 0-31,-1 0-1,-1 0-257,22-20-479,-2 0-481,-1 0-961,3-20-1730,-22 20-2466</inkml:trace>
  <inkml:trace contextRef="#ctx0" brushRef="#br0" timeOffset="118209.7612">8209 12095 6342,'-60'-19'1825,"41"-1"1378,-1 20-865,20-20-704,0 20-705,0-20-705,20 20-192,-1 20 0,2-20 0,-1 0-160,18 20-833,3-20-1025,-21 0-1313</inkml:trace>
  <inkml:trace contextRef="#ctx0" brushRef="#br0" timeOffset="118532.7797">8407 12016 6374,'0'0'2786,"21"0"-1216,-21 20 319,19 0-639,-19 0-289,20 20-129,-20-21-255,0 21-289,19 20-192,-19-41 0,0 21-64,0-40 64,0 20 1,0 0 223,-19-20 256,19 0-159,0 0-129,0-20-128,0 0 225,0-20-353,19 0 160,-19 1-96,21 19-32,-1-19-32,19 18-64,-18 21 160,-2-19-288,1 19-192,-20 0-769,19 0-737,2 19-1377,-21-19-2723</inkml:trace>
  <inkml:trace contextRef="#ctx0" brushRef="#br0" timeOffset="119006.8068">8924 12116 7078,'0'-40'1089,"0"20"1794,0 20-481,0-20-544,-19 20-417,-3 20-608,3 0-96,0-1 160,-1 21-257,-1 0 1,2-20-65,-1 20-255,20-21-257,0 2 0,0-2 128,0-19-160,0 0-32,20 0-320,-1 0-1,2 0 1,-1-19-288,18-2 95,-16 2 33,17-21-1,-39 20 225,19-20 32,-19 21 128,0-2 96,0 21 0,0 0 128,0 0 128,0 0 64,0 0-160,0 21 257,0 18-161,0-19 32,-19 19 161,19-18-385,0-2-160,-20 2-128,20-2-417,0 1-929,20-20-1729,-20 20-5317</inkml:trace>
  <inkml:trace contextRef="#ctx0" brushRef="#br0" timeOffset="119395.8291">9500 11957 14958,'19'0'256,"-19"0"801,0 0 801,-19 0-833,-1 0-673,20 0-128,-21 19-128,2-19 353,-1 0-417,1 0-192,-22 0 320,22 0-577,-1-19 610,-1 19-578,2 0 257,-1 0 256,1 0-544,-2-21 704,1 21-384,20 21 0,0-2-256,-19 1 672,19 0 32,0 20-96,-19-20-31,19 20 255,0-1-384,0 1 160,0 0-256,0 0 32,0-21-672,0 1-65,0 0-640,0 0-1794,0-20-3171</inkml:trace>
  <inkml:trace contextRef="#ctx0" brushRef="#br0" timeOffset="119562.8386">9083 12235 9032,'0'-40'2050,"0"40"-384,0-20 928,19 20-1505,1 0-288,-1 0-321,3 20-384,-3-20 32,20 19-224,-18 2-672,-2-21-1571,20 19-3234</inkml:trace>
  <inkml:trace contextRef="#ctx0" brushRef="#br0" timeOffset="119958.8613">9796 11996 13228,'22'-20'865,"-22"20"672,-22 0 65,22 0-833,-19 0 95,-1 20-447,1-20-289,-22 0-64,22 0-96,0 0 96,-22 0 0,22 0-256,-1-20-128,1 20 384,-3 0-64,22 0-289,-19 0 161,19 0 160,0 0-256,0 0 192,0 20 192,0 20 64,0-20 65,0 19 191,0 1 33,0 20 31,0-20-384,0 0-224,-19-21 160,19 1-224,0 0-256,0 0-417,0 0-929,0-20-1441,-20 20-3139</inkml:trace>
  <inkml:trace contextRef="#ctx0" brushRef="#br0" timeOffset="120124.8708">9420 12195 11659,'20'-20'96,"-20"20"1473,19 20-864,-19-20 288,21 19-417,-1 2-448,-20-2-128,19 2-704,0-2-1731,-19-19-3298</inkml:trace>
  <inkml:trace contextRef="#ctx0" brushRef="#br0" timeOffset="120310.8814">9757 12254 13356,'-19'40'352,"19"-20"161,0 0 1505,0-20-737,0 20-736,0 0-449,0 0-641,0-1-1441,19 1-2850</inkml:trace>
  <inkml:trace contextRef="#ctx0" brushRef="#br0" timeOffset="120469.8905">9936 12116 13068,'-20'0'-32,"1"0"-96,19 0 224,-21 0-96,21 19 0,0 1-577,0 0-2914</inkml:trace>
  <inkml:trace contextRef="#ctx0" brushRef="#br0" timeOffset="120722.905">10135 12195 10121,'-40'0'1570,"1"19"-225,18-19 1954,-18 21-1121,19-2-256,-1 2-545,2-2-416,-1 1-545,20 0-31,0 0-1,0 0-480,20 0 192,-1-20-1153,2 19-1025,38-19-3011</inkml:trace>
  <inkml:trace contextRef="#ctx0" brushRef="#br0" timeOffset="121775.9652">2950 12751 8263,'19'0'417,"-19"0"2273,0 0-352,0 0-608,0 0-513,0 0-480,-19 0-385,-3 0 33,3 0-161,-1-20-64,1 20-256,-2 0 160,1 0 64,1 0-160,0 0-96,-22 0 192,41 0-96,-19 0-64,-1 0-64,20 0 0,0 0 96,0 20 128,0-1 64,0 2 128,0 18-128,0 1 321,0 0-289,0 19-128,20 1 256,-20-20-448,0-1 224,19 1 128,-19 0-288,0-21-384,0-19-513,0 21-673,0-21 129,0 0-2243</inkml:trace>
  <inkml:trace contextRef="#ctx0" brushRef="#br0" timeOffset="121932.9742">2651 13049 8039,'0'-40'192,"0"40"1890,0-20 96,0 0-864,19 20-514,-19 0-415,20 0-193,1 0-32,-1 0-64,-1 20-480,22-20-1506,-22 0-2242</inkml:trace>
  <inkml:trace contextRef="#ctx0" brushRef="#br0" timeOffset="122273.9937">3087 12989 8680,'0'0'-289,"0"20"1122,21-20 1185,-21 20-160,0 0-673,20 0-352,-20-1-161,19 22-223,-19-22 352,0 1 256,0 0 224,20-20 160,-20 0-224,0 0-512,0 0-192,0-20-97,-20 0-224,20 1-128,0-2-32,0 1-64,20-19 0,-20 19-32,21 0-32,-2-20-32,1 21-257,-1-1-351,2 0-770,-1 20-576,18 0-928,-18 0-2756</inkml:trace>
  <inkml:trace contextRef="#ctx0" brushRef="#br0" timeOffset="122575.0109">3484 13129 10473,'-19'19'1922,"0"-19"-1762,19-19 1538,0-2-737,0 1 32,0-19-577,0 19-192,0 0-192,19 0 161,-19 0-129,19 20 128,1 0 128,-20 20 161,21 0-33,-2 0 65,-19 0 95,0 0-127,0-1 31,0 1 65,0 1-385,-19-2 192,19 1-448,-21-20 32,1 0-384,1 0-225,0 0-736,-3 0-577,22-20-1601,0 20-4645</inkml:trace>
  <inkml:trace contextRef="#ctx0" brushRef="#br0" timeOffset="123050.0381">3684 12870 14894,'19'-20'320,"-19"20"577,0 20 993,0 0-417,-19 0-512,19 0-224,0 19-353,0-19-64,0 0-64,-21 20-256,21-20 193,0-1-289,0 1 160,0 1-32,0-21 256,0 0-224,21-21-192,-21 1 192,19 1-384,1-1 352,-20-20-289,19 20 129,2 0 32,-21 20 192,20 0-288,-20 0 288,0 0 32,0 20 161,0-20-193,19 20-224,-19 0 320,0 0-224,0-20-128,0 20 160,0-20 192,20 0-288,-20 0 128,21 0 32,-2-20-160,1 20 64,-1-20 0,2 20 0,-1-20 96,-1 20-64,0 20 128,-19-20 64,0 20 64,20 0-384,-20-1 96,0 1-480,0 1-1891,21-2-3490</inkml:trace>
  <inkml:trace contextRef="#ctx0" brushRef="#br0" timeOffset="123814.0818">4616 12910 6982,'0'-40'5926,"0"40"-5734,0-20 1345,0 20 225,0 20-449,0 0-480,0 0-160,0 20-129,0-21-127,0 21-193,0 0-160,0-1 32,0 2 32,-19-22-32,19 1 96,0-20 225,0 0-449,0 0 160,0-20-384,0 1 95,19-2-127,-19-18-64,20-1-97,-20 0-127,21 1 95,-2-1 321,-19 0 288,20 0-288,-1 21 320,0 19 161,-19 0 287,22 19-159,-3 21-193,-19 0 0,19 0-64,-19 19 97,0-19-417,0 19 160,20-19-129,-20-20-319,0 19-545,0-39-384,0 21-833,0-21-2627</inkml:trace>
  <inkml:trace contextRef="#ctx0" brushRef="#br0" timeOffset="123973.0909">4696 13088 7174,'-20'-39'2306,"20"39"-1056,0-20 1953,0 0-1698,20 20-320,-20 0-480,19-20-449,0 20-160,3 0-32,16 20-224,-18-20-961,1 0-2050</inkml:trace>
  <inkml:trace contextRef="#ctx0" brushRef="#br0" timeOffset="124209.1044">5073 12751 11434,'0'0'737,"0"0"64,0 19 1857,0 22-800,0-22-353,0 21-576,0 20-352,0-21-257,-21 1-160,21 20-160,0-21-32,-19 1-224,19-20-737,0 19-993,0-39-2114</inkml:trace>
  <inkml:trace contextRef="#ctx0" brushRef="#br0" timeOffset="124400.1153">5192 12969 15342,'0'40'128,"0"-20"128,0 0 1058,0 19-546,0-19-543,0 1-225,0-2-865,19 1-1634,2-20-3779</inkml:trace>
  <inkml:trace contextRef="#ctx0" brushRef="#br0" timeOffset="124560.1244">5370 12890 12267,'-19'-20'737,"19"0"-929,-20 0 384,20 20-96,0 0-288,0 0-737,0 20-2691</inkml:trace>
  <inkml:trace contextRef="#ctx0" brushRef="#br0" timeOffset="124807.1386">5589 12910 10473,'-19'0'769,"-3"0"2274,22 0-801,-19 20-256,0 0-641,-1-1-416,-1 21-288,1-20-225,20 20-352,0-21-32,0 1 32,0 1-224,20-2-769,1 1-993,-1 0-2209</inkml:trace>
  <inkml:trace contextRef="#ctx0" brushRef="#br0" timeOffset="125183.1601">5688 13088 12716,'0'20'192,"0"-20"-96,0 0 737,0 21-449,0-21 96,19 0-351,3 0-194,-3 0-255,0 0 96,1-21 64,1 21 96,-2-20 128,1 20-96,-1-19 128,-19 19 96,0-20-96,0 20 96,0-20 97,-19 20 95,19-20 128,-20 20 129,1 0-32,-2 0 31,1 0 193,1 20 352,19-20-320,-19 20 128,-3 0-641,22-1-96,-19 1-95,19 20 31,0-20-384,19 0-609,3-1-1633,-3 2-3940</inkml:trace>
  <inkml:trace contextRef="#ctx0" brushRef="#br0" timeOffset="125729.1913">6482 12751 7591,'0'-20'832,"0"0"1122,0 20 801,0 0-897,0 20-417,0 0-32,-19-1-608,19 22 160,0-2 224,-21 21-800,21-1 95,0-19-192,0 20-192,0-21-64,0 1 32,21 0 33,-2-21-546,1-19-416,-1 21-544,2-21-609,-1 0-1794,19-21-3843</inkml:trace>
  <inkml:trace contextRef="#ctx0" brushRef="#br0" timeOffset="125887.2003">6442 13009 9929,'-39'-20'1633,"20"20"1218,19 0-1538,0 0-896,0 0-97,0 0-256,19 0-320,0 0-1570,22 0-2690</inkml:trace>
  <inkml:trace contextRef="#ctx0" brushRef="#br0" timeOffset="126132.2144">6701 13088 9096,'20'-19'1281,"-20"-1"193,0 20 1120,19-20-1024,-19 0-257,19 0-448,3 20-449,-3 0 129,1 0-97,-20 20 0,19 0-31,0 0-97,-19 0 257,0-20-1,-19 19 1,19 1-577,-19-20 64,-1 0-192,-21 0-545,22 0-960,0 0-2788</inkml:trace>
  <inkml:trace contextRef="#ctx0" brushRef="#br0" timeOffset="126771.2509">7554 12830 9256,'0'-19'1185,"-19"19"1474,19 0-609,0 0-321,0 19-479,0 1-257,0 20-545,0-20 32,-20 20 33,20-1-449,0 1 32,0-20 64,0 19-288,0-19-160,0 1-225,0-2-512,0-19-352,0 0-609,0 0-160,0 0-993,0-19-1313</inkml:trace>
  <inkml:trace contextRef="#ctx0" brushRef="#br0" timeOffset="127177.2741">7475 12870 6662,'19'-79'2434,"-19"58"-192,21 2-512,-1-1-289,-1 0-63,0 20-321,22 0-289,-22 0-63,1 0-353,-1 0-320,22 20 64,-41 0 65,0-1-33,0 2 64,0-1-256,-19-1 160,-3 1 0,3 0-32,-1 0 0,1 0 128,-2-20-288,1 0 160,20 0-64,0 0-64,0-20-32,0 20 160,20 0-64,1 0-160,-2 0 128,20 0 192,-17 20-224,-3 20 352,0-21-192,1 21-160,-20-20 192,0 20 193,0-1 223,0-18-127,-20-2-161,1 1-96,-22 0 32,22-20-96,-1 0-384,1 0-353,-2 0-287,1 0-1379,20 0-2978</inkml:trace>
  <inkml:trace contextRef="#ctx0" brushRef="#br0" timeOffset="127494.2923">7831 13148 7847,'21'-19'1858,"-21"-2"-1858,0-18 1345,20 19-160,-1 0 321,1 0-449,1 20-417,-2-20-256,1 20 129,-1 20-1,2 0-159,-21 0 31,0 0 33,0-1 31,0 22 0,0-22-223,-21 1-33,2 0 128,-1-20-448,1 19 96,-2-19-449,1-19-383,20 19-994,-19-20-2146</inkml:trace>
  <inkml:trace contextRef="#ctx0" brushRef="#br0" timeOffset="127947.3182">8228 12770 10313,'0'-19'224,"0"19"1923,0 0-1,0 0-129,0 19-703,0 2-674,0 18-31,0-19-1,0 20-159,0 0-193,0-1-192,0 1-96,-19 0-384,19-1-257,0 2-608,0-22-1506,0-19-2786</inkml:trace>
  <inkml:trace contextRef="#ctx0" brushRef="#br0" timeOffset="128214.3335">8269 12989 6374,'20'-20'320,"-1"20"1762,-19-19-256,19 19 256,3 0-417,-3 0-480,0 0-160,1 19 128,1 1-128,-21 0-352,19 0 0,-19 0-65,0 0-31,-19 19-97,-2-18-160,1-2-224,1-19 65,-22 20-418,3-20-639,18 0-1283,-21 0-4451</inkml:trace>
  <inkml:trace contextRef="#ctx0" brushRef="#br0" timeOffset="133554.6389">9201 12969 7302,'0'0'97,"20"-19"960,-20-1 608,0 20-352,-20 0 33,20-20-321,-19 20-97,19 0-159,-19 0-32,-3 20 32,3-20-129,-1 20 97,-20 19-321,20-19 97,1 20 63,0-1-480,19-19 65,-20 1-258,20-2 290,20 1-289,-20-20 288,19 0-224,0 0-192,22-20-289,-22 1 161,20-2-321,-17 1 129,-3 1-1,0-1 193,1-20 192,1 20 95,-21 0 98,19 1-1,-19-1 320,0 20 64,0 0-127,0 0 191,-19 0-128,19 20 257,0-1-449,0 21 353,-21 0-417,21-1 64,0 2-64,-20-22-96,20 21-96,0-21-257,20-19-319,-20 0-321,21 0-673,-21 0-800,19 0-1025,-19-19-1474</inkml:trace>
  <inkml:trace contextRef="#ctx0" brushRef="#br0" timeOffset="133871.657">9380 12969 5861,'40'-39'2274,"-40"39"1314,0 0-1250,0 20-577,0-1-287,0 1-481,0 0-385,-19 20 193,19-20-609,0-1-96,0 22 97,0-22-354,0-19 354,0 20-321,0-20 63,19 0-95,-19-20 192,20 1-320,-1-2 256,-19 1-64,21 1 224,-1-1-128,-20 0 0,0 0-224,19 20 256,-19 0 224,0 0-192,0 20-192,19 0 352,-19 0-224,0-1-32,0 1-352,0 1-545,0-2-1377,22 1-2339</inkml:trace>
  <inkml:trace contextRef="#ctx0" brushRef="#br0" timeOffset="134311.6822">9796 13009 10634,'0'20'608,"0"-20"1762,-19 40-288,-1-21-256,1 22-609,-2-22-480,1 21-257,20-21-351,-19 2-65,19-1-161,19-1 162,-19-19 31,20 0-192,1 0-257,-2-19-223,20-22-1,-17 2 97,-3 0 31,20-2 65,-18 2 64,-2-1-1,1-19 193,-1 19 32,2-20 64,-21 21 64,20-2 416,-20 22 385,0-1-32,0 20-256,0 0 63,0 20 97,-20 20-1,-1-1-63,21 1-128,-19 0-417,-1 0 160,20-1-416,0 1-64,0 0-866,0-1-735,0 1-2243</inkml:trace>
  <inkml:trace contextRef="#ctx0" brushRef="#br0" timeOffset="134942.7183">10552 12989 8456,'0'-20'1313,"0"20"-833,0 0 2083,0 0-738,0 0-287,0 20-417,0 0-384,0 20-161,0-20-31,0 19-289,0 1 96,0-20-416,0 19 384,0-39-63,0 21 31,0-21 0,0 0 33,0-21-193,0 2-128,0-1 320,19 0-288,-19-20-128,20 20 96,-1-19 64,2 19 160,18 0-320,-19 0 256,1 20-192,-21 0-256,19-20-128,1 20-353,-1 20-288,-19-20-961,21 20-1954</inkml:trace>
  <inkml:trace contextRef="#ctx0" brushRef="#br0" timeOffset="135346.7414">10889 13108 11050,'0'21'192,"0"-21"1570,0 0-257,20 0-544,-20 0-192,19 0-321,2 0-191,18 0-97,-20-21 64,3 21-192,16-20 64,-18 1-64,1-1 96,-1 20-32,-20-20 0,19 0 0,-19 20-31,-19-20 31,19 0 192,-20 20 64,-1-19-224,1 19 161,1 0-1,19 0 128,-41 19-63,22 1-97,0 20 160,-1-20 1,-1 19-129,2 2-192,19-22-32,0 21-128,-20-21 64,40 2-256,-20-1-225,19-1-736,-19 1-352,21-20-1762,-1 20-2211</inkml:trace>
  <inkml:trace contextRef="#ctx0" brushRef="#br0" timeOffset="135743.7641">11345 13108 9609,'21'-20'1089,"-21"20"1409,0 0 32,-21 0-960,1 0-161,1 41-192,-1-22-256,-1 21-160,2-21-449,-1 2-159,1 18-97,19-19-96,0 0 96,0-20-32,0 19 64,19-38-512,1 19 159,-1-20-223,22 0 448,-22-19-481,1 18 161,1-18-32,-2 19 256,1-20-161,-1 20 1,2 1 256,-21-1-64,0 0 64,0 20 288,0 20-191,0 0 223,-21-1 64,21 1-128,-19 20-63,19-20-193,-20 19 0,20-18-128,0-1-385,0 19-992,0-39-1346,20 20-3299</inkml:trace>
  <inkml:trace contextRef="#ctx0" brushRef="#br0" timeOffset="136192.7898">11662 13148 13196,'0'0'577,"-19"0"1280,19 20 225,-19 0-448,-1-1-321,-1 2-768,2 18-65,-1-19-224,20 0-352,0-1 128,0 2 32,0-21 128,0 0-320,20 0-224,-1 0 64,2-21 64,-1 2 191,18-1-255,-16 0 160,-3-19-32,1-21 0,20 21-32,-20-21-33,-1 0-31,0 1 128,22-1 160,-41 20 96,19 1-64,1 19 449,-20 20-97,0 0-128,-20 20 129,1-1 95,0 21 33,-3 0-257,3 0 96,0 19-255,-1-19-65,-1 19 64,2-19-705,19 0 1,-20 0-770,20-20-704,0-1-1761,20 1-4389</inkml:trace>
  <inkml:trace contextRef="#ctx0" brushRef="#br0" timeOffset="136484.8065">12100 12950 13132,'0'0'865,"-21"0"1089,2 19 192,-20 1-737,18 0-224,-18 20-512,19-20-353,-1 19-160,2-18-128,19-2 0,0 1-32,0 0 128,19-1-384,2 2 160,18-1 32,-39-1 96,20 1-32,1 0 0,-21-1-64,-21-19 224,1 21-64,1-21 0,-1 0-96,-20 20-192,20-20-769,1 0-1217,0 0-4356</inkml:trace>
  <inkml:trace contextRef="#ctx0" brushRef="#br0" timeOffset="136895.83">12616 13148 15118,'19'0'544,"-19"20"1538,0-20-160,-19 20-929,19-1-288,-19 2-417,19-1-224,0-1 64,0 1-736,0 0-481,19-1-1346,0-19-2690</inkml:trace>
  <inkml:trace contextRef="#ctx0" brushRef="#br0" timeOffset="137048.8388">12755 13069 10634,'-21'-40'384,"21"40"1089,0 0-320,0-20-1089,0 20-96,21 0-864,-21 0-2307</inkml:trace>
  <inkml:trace contextRef="#ctx0" brushRef="#br0" timeOffset="137333.8551">13093 12830 10249,'38'-39'993,"-16"18"1281,-22 21-448,0 0-321,0 21-95,-22-1-257,3 19-224,-20 21 0,18-20-353,-18 39-95,20-20-289,-22 1-96,41-1-64,-19 1-32,19-20 64,19-21-448,0 2-449,3-1-865,-3-20-1473,20 0-2786</inkml:trace>
  <inkml:trace contextRef="#ctx0" brushRef="#br0" timeOffset="137510.8652">12994 13129 12331,'-41'0'1570,"22"-21"-97,-1 21 993,20 0-1985,0 0-1,0 0-255,20 0-65,-1 0-737,22 0-2081,-2 21-4613</inkml:trace>
  <inkml:trace contextRef="#ctx0" brushRef="#br0" timeOffset="137894.8871">13808 13108 14125,'0'21'608,"-22"-2"1538,22 1 289,-19 0-1346,19 20-128,-19-20-705,19 19-224,0-19-224,19-1-865,-19-19-449,19 21-1665,22-42-3075</inkml:trace>
  <inkml:trace contextRef="#ctx0" brushRef="#br0" timeOffset="138056.8964">13846 13009 9288,'-19'-40'192,"19"40"-192,0-19 289,0 19-353,0 0-353,19 0-2401</inkml:trace>
  <inkml:trace contextRef="#ctx0" brushRef="#br0" timeOffset="138350.9132">14025 13049 9705,'0'20'1857,"0"-20"1763,0 19-994,0 1-960,-20 1-449,20-2-448,-19 21-353,19-21-256,-19 2 97,19-21-225,0 20-64,19-20-32,-19 19-193,19-19 321,1-19-416,20-1 384,-20-1-256,19 2 192,1-1 32,-20 0 0,20 1-32,-40-2 192,20 21-96,-1 0 128,-19 0-96,0 21 64,0-2-224,-19 1 96,19 0 32,0-1 33,-20 22-546,20-22-159,0 1-1122,0-20-929,20 20-2081</inkml:trace>
  <inkml:trace contextRef="#ctx0" brushRef="#br0" timeOffset="143368.2002">15176 12930 6181,'0'-40'1153,"0"40"1826,0-20-737,0 20-448,0-20-801,21 20-160,-21 0 0,0 20-129,-21 20 1,21 0-225,-19-1 65,19 21-289,-20-1-128,1 1 64,-3 0 33,22-1-193,-19-20-64,19 2-513,19-22-63,3-19-161,-3 20-1409,1-20-2050</inkml:trace>
  <inkml:trace contextRef="#ctx0" brushRef="#br0" timeOffset="143547.2104">15077 13228 7623,'-60'0'1473,"41"0"1506,-1-21-545,20 21-1601,0 0-417,0 0-95,20 0-225,-1 0-128,2 0-481,18 0-800,2 0-1954</inkml:trace>
  <inkml:trace contextRef="#ctx0" brushRef="#br0" timeOffset="143924.232">15395 12950 10121,'19'-40'1570,"1"40"1056,-20 0-1153,0 0-319,0 20-354,0 0-31,0 19-256,0 1 63,-20 0-288,1 20-192,19-21-96,-20 21-320,1-21 480,19-19-96,0 19-480,0-39 736,0 0-384,0 0 0,19-19-384,1-1 512,-20 0-128,19-19-289,1 18 385,1 2-128,-2-1 64,1 0 0,-1 20 96,-19 0-64,0 20-128,0 0 160,0 20 353,0-1-674,0-19 514,0 19-738,0-18-928,0-1-1923,0-1-4387</inkml:trace>
  <inkml:trace contextRef="#ctx0" brushRef="#br0" timeOffset="144291.253">15653 13248 10313,'0'0'897,"0"19"-993,19-19 1794,-19 20-385,0-20-96,21 0-1089,-1 0-32,-1 0 160,0 0-256,3 0 97,-3-20-97,20 1 32,-39 19-64,21-20 128,-21-1-64,0 2 64,0 19 192,0-20 64,-21 0 257,2 20 32,-1 0-33,1 0 129,-22 20 160,22-20 160,-1 20-545,-1-1 97,2 22 159,-1-22-671,1 21-386,19-21 257,19 2-256,1-1-545,20-1-896,-1 1-1506,2-20-7624</inkml:trace>
  <inkml:trace contextRef="#ctx0" brushRef="#br0" timeOffset="144822.2834">16625 13108 9192,'0'-20'737,"-19"1"2306,19 19-897,-19 0-737,-3 19-192,3 1-352,-20 20-96,18-20-129,21 19-319,-19 2 319,19-2-672,0-19-128,0-1 480,19 2-1120,2-21-97,-1 20-641,18-20-1825,-16 0-1922</inkml:trace>
  <inkml:trace contextRef="#ctx0" brushRef="#br0" timeOffset="145060.297">16804 12890 10537,'40'-40'2499,"-40"40"-1891,0 0 1987,0 0-1090,0 40-256,0-20-448,-19 20-256,19 19-65,-21-19 33,1 19-321,20 1-256,-19-21 288,0 21-448,19-20-257,0 0 65,0-20-929,0-20-737,0 19-2659</inkml:trace>
  <inkml:trace contextRef="#ctx0" brushRef="#br0" timeOffset="145464.3201">16883 13248 11242,'20'0'0,"-20"19"2050,0-19-705,21 0-480,-21 0-448,19 0 127,20 0-416,-18 0-64,18-19-32,2 19 0,-2-20-32,-20-1 32,22 2-128,-22-1 128,0 20 0,-19-20-32,0-20 128,0 40-31,0-20 287,0 1 224,-19-1-31,0 0-64,19 20 255,-20 0-447,-1 0 543,-18 20-511,20 0 95,-3-1-224,3 22 353,-20-2-449,39 0-224,-21 2 128,21-22 160,0 21-544,0-21 160,21 2-769,-1-1-96,-1-20-577,22 0-384,-22 0-1633,20 0-2659</inkml:trace>
  <inkml:trace contextRef="#ctx0" brushRef="#br0" timeOffset="145884.3441">17558 13069 11466,'21'-20'705,"-42"20"2274,21 20-833,-20-20-545,-19 39-319,20-18-257,-22 18-225,22 0-159,0 2-449,-3-22 353,3 21-834,19-21 642,0 2-353,0-21-160,19 0-225,3 0-191,-3-21-1,0 2-128,1-1-191,1 0 832,-2 1-609,1-22 641,-1 22 64,1-21-192,-20 21 96,21-2 64,-21 1 256,0 20-384,0 0 608,0 0 97,0 20 63,0 1-544,-21-2 673,1 21-545,20-21 1,-19 22 31,19-22-640,-20 21 159,20-21-191,0-19-865,20 21 32,-20-21-2467,19 0-1057</inkml:trace>
  <inkml:trace contextRef="#ctx0" brushRef="#br0" timeOffset="146191.3617">17738 13088 11402,'0'0'641,"0"0"1697,0 20-224,0 1-544,0-2-513,0 21-545,-21-21 225,21 2-545,0 18-96,0-19-32,-20 0-224,20-20 576,0 19-320,0-19-192,0 0 128,20-19 129,1-1-129,-21 0-161,19 1 258,20-22-226,-18 22 194,-1-1-65,-1 0 64,22 1-96,-22-2-64,20 1-289,-18 20-319,-1 0-1506,18 20-3139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54:04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20635 377 6149,'0'-20'2210,"0"0"-352,0 0-64,0 20-97,0-20-351,0 0-1,0 1-416,0 19 0,0 0-160,0 0-385,0 0-512,0 0 896,0 0-543,0 19 640,0 1-641,0 20 32,0 0-64,0-21-32,-19 21 65,19 0-290,0-1 65,0-19 193,0 21-289,0-22 96,-20-19 96,20 20-192,0-20 160,0 0-32,0 0 32,0 0 224,0 0-416,20-20 160,-1 1 96,0-2-224,3-19-32,-3 1 0,0 19 32,1-20 64,1 1-33,-1 19 226,-20 0-257,19 20-65,-19 0 578,0 20-97,19 0-128,-19-1 97,0 21-161,0 0 32,0-1-32,0 1-64,0 0 96,0-20-96,0-1-160,0 1 192,0-20-384,0 0-353,22 0-95,-22 0-33,0 0-288,0 0-737,0-20-1056,19 20-2435</inkml:trace>
  <inkml:trace contextRef="#ctx0" brushRef="#br0" timeOffset="323.0185">21032 436 11018,'0'-20'1185,"0"20"1634,0-20-1122,0 20-95,20 0-705,-20 0-289,21 0-159,-2 0-33,1 0-192,19 0-64,1 0 33,-20-19-386,20 19-543,-20 0-193,-1 0-641,22 0-1440,-41 0-1891</inkml:trace>
  <inkml:trace contextRef="#ctx0" brushRef="#br0" timeOffset="503.0288">21191 456 6085,'-40'20'2499,"1"-20"1312,39 20-1793,-20-20-801,20 0 449,0 0-449,20 0-352,-1 0-257,1 0-511,20 0 159,-1 0-320,2 0 160,-3 0-833,-16 0-544,17 0-481,1 0-1729,-20 19-2050</inkml:trace>
  <inkml:trace contextRef="#ctx0" brushRef="#br0" timeOffset="886.0507">21468 377 8167,'0'-40'1153,"0"20"1762,0 0-1089,22 20 128,-3-20-705,0 20-480,22-19-353,-22 19 545,1 19-353,21-19-447,-22 20 415,0 0-544,1 0 513,-20 20-417,0-21 64,0 21 32,0 0-64,-39-20-96,20 19-64,-22-19 32,2 1 33,-2 18-130,3-20 65,-3-19 0,41 20 97,-19-20-194,19 21 578,19-21 224,0 20-97,3-20-512,16 19 64,22-19-64,-21 0 1,21 20 127,-19-20-673,-2 0-832,1 0-833,-20 0-2786</inkml:trace>
  <inkml:trace contextRef="#ctx0" brushRef="#br0" timeOffset="1357.0777">22183 436 15342,'0'-20'256,"0"20"1634,0 0-833,0 0-833,0 0-288,0 0 64,0 0-608,0 0-2147,0 20-4292</inkml:trace>
  <inkml:trace contextRef="#ctx0" brushRef="#br0" timeOffset="1482.0848">22203 555 13004,'0'21'480,"0"-21"2147,0 0-834,0 0-800,0 0-672,0 0-866,0 0-1601,0 0-5509</inkml:trace>
  <inkml:trace contextRef="#ctx0" brushRef="#br0" timeOffset="2297.1314">22937 436 6982,'-19'-40'2498,"19"21"1122,0 19-1378,0-20-672,-19 20-642,19 0-639,0 0 191,0 0 225,0 20 64,0-1-225,0 1-384,0 20 128,0-20-320,-20 19 64,20-19 33,0 0 63,0 1 64,0-2 352,-21-19-31,21 0-321,0 0 32,0-19-256,-20-2 96,20 1 0,0 0-160,0 1 32,20-21 64,1 0-128,-1 1-192,18-1 224,-16 20-32,16 0 160,-18 0-193,1 1-255,18 19 640,-20 19-384,3 1 192,-3 0-32,0 20 32,-19-1 192,20 21-288,-20-20 128,-20-1 161,20 2-129,-19-2 0,0-20 288,-22 1-288,21-20 353,-20 21-321,1-21-224,-2 0 96,22-21-96,-20 21-161,18-20-351,1 20-321,20 0-480,-19 0-1634,19 0-2755</inkml:trace>
  <inkml:trace contextRef="#ctx0" brushRef="#br0" timeOffset="2617.1497">23414 317 13420,'41'-59'128,"-41"59"1250,0 0-1,0 0 0,0 19-224,0 1 0,0 0-576,0 20 128,-22 19-513,3-19 96,0 0-256,-1-1 224,20 2-320,-21-22 128,2 20-128,19-19-352,0 1-257,0-21-512,0 0-192,0 0-65,0 0-479,0 0-642,19 0-1344</inkml:trace>
  <inkml:trace contextRef="#ctx0" brushRef="#br0" timeOffset="2851.1631">23652 277 10602,'41'-40'800,"-22"21"1314,-19 19-736,0 19 672,0 2-577,0-2-320,-19 21-160,-2 0-128,21 19-289,-20-19-351,1 19-129,0-19 160,19 0-192,-22-20-224,3 19-289,19-18-480,0-1-95,-19-20-610,19 19-160,0-19-1377,0-19-3139</inkml:trace>
  <inkml:trace contextRef="#ctx0" brushRef="#br0" timeOffset="3018.1727">23395 515 11819,'-41'-39'993,"41"39"2017,0-20-960,0 20-736,0 0-353,0 0-417,21 0-288,18 0-128,-20 20 33,22-20-225,-2 0-1058,2 0-1312,-3 20-4324</inkml:trace>
  <inkml:trace contextRef="#ctx0" brushRef="#br0" timeOffset="4025.2303">20596 1309 8648,'0'-38'865,"0"38"2306,0-20-737,0 20-512,0-20-737,0 20-897,0 0-32,0 0 385,0 20 160,0 19-225,0-20 33,0 42-289,-21-22 64,21 21-255,-19-1-1,19-19-160,-20 19 160,20-18-192,0-1 256,0-20-160,0-2 96,0-18-32,0 0 224,0 0-544,0-18 352,20-2-512,-20-1 224,19-18-257,22 0-31,-22-2 0,0 1 384,22 2 96,-41 17-193,19 1 129,1 1 160,-20 19 129,21 0 31,-21 19 96,20 1-95,-20 1-65,0 17 32,0 2 160,19 1-448,-19-2 225,0 0-321,0-18 63,0 17-351,0-38-417,0 21-320,19-21-416,-19 0-1154,22 0-2786</inkml:trace>
  <inkml:trace contextRef="#ctx0" brushRef="#br0" timeOffset="4313.2467">21052 1449 14189,'-20'0'320,"20"0"1282,20 0 288,-20 0-673,21 0-256,-2 0-289,1 0-287,19 0-33,1-19-416,-20 19 96,20 0-128,-1 0-513,-20 0-800,3 0-801,-3 0-2371</inkml:trace>
  <inkml:trace contextRef="#ctx0" brushRef="#br0" timeOffset="4502.2576">21131 1549 13901,'-19'39'416,"19"-39"1506,0 0-225,0 0-223,19 0-609,1 0-449,1 0-128,18 0-352,1 0 32,-1 0-672,2-20-834,-2 20-1088,1 0-2948</inkml:trace>
  <inkml:trace contextRef="#ctx0" brushRef="#br0" timeOffset="4991.2855">21588 1409 13004,'-19'-18'288,"19"18"1986,0 0-1185,19 0 289,-19-21-385,20 21-449,21 0 65,-22 0-225,20 0 64,-18 21-512,18-21 257,-20 0-258,2 18 97,-1 3-32,-1-2 0,-19-19-64,0 20 64,0 1 129,-19-3-1,-1 2-192,-1 1 96,2-21 0,-1 19 0,1 1-192,19-20 31,0 21-31,0-3 128,19-18 0,1 21 128,-1-1 32,22-1-288,-22 2 160,1 17 160,-1-17-96,-19 20 97,0-22 31,0 0 480,-19 2 193,-1-21-416,-19 0 191,18 19-448,-18-19-95,20 0-65,-2-19-96,1 19-577,1 0-192,19 0-640,0-21-801,0 21-1730,0 0-5157</inkml:trace>
  <inkml:trace contextRef="#ctx0" brushRef="#br0" timeOffset="5322.3045">22362 1490 17936,'21'0'289,"-21"0"992,0 0 256,0 0-640,0 0-512,0 0-321,0 18-128,0-18-833,0 0-1634,0 0-3939</inkml:trace>
  <inkml:trace contextRef="#ctx0" brushRef="#br0" timeOffset="5443.3114">22422 1609 15726,'-20'39'32,"1"-39"1442,19 20 320,-21-1-930,21-19-671,0 21-386,0-21-2978</inkml:trace>
  <inkml:trace contextRef="#ctx0" brushRef="#br0" timeOffset="7966.4557">22858 1469 7206,'0'-20'3267,"0"20"-320,0-19-961,0 19-641,0 0-608,0 0-481,0 0 417,0 0 32,0 19-33,0 1-95,21 19-65,-21-19-159,0 20-289,0 1 160,0-2-160,-21-19 32,21 20-256,-20-20 32,20-2-193,0-18-223,0 21-385,0-21-64,0 0-288,0 0-225,0 0-479,20 0-1379</inkml:trace>
  <inkml:trace contextRef="#ctx0" brushRef="#br0" timeOffset="8275.4734">23137 1430 6630,'39'-39'2658,"-18"39"-1312,-21 0-129,0 0 256,-21 0 321,21 18-705,-20 3-513,-18-2 97,16 22 0,-17-23-65,-1 23-127,20-22-193,1 1 0,0 1 1,-3-3-193,22-18 0,0 21 0,0-21-192,0 20 192,22-1 32,16 2 32,-18-1-128,1-20 160,-21 0-320,19 0 64,1 18-705,-1-18-127,3 0-450,-3 0-704,-19 0-993,19 21-1249</inkml:trace>
  <inkml:trace contextRef="#ctx0" brushRef="#br0" timeOffset="8729.4993">23335 1490 9096,'19'-41'1025,"-19"22"1858,0 19-769,0 0-865,0 0-512,0 0-161,0 0 225,0 19-160,0 1 63,-19 1-159,19-3-65,0 23-159,0-22-193,0 22 0,0-23-128,0 3 64,-20-1 96,20-1-64,0-19-192,0 0 288,0 0 96,0 0-384,0 0 96,20-19-32,-20 19-32,19-20 96,2-1-64,-1 3-160,-20-3 128,19 1 224,0 20-352,-19-19 192,22 19 192,-22 0-160,0 0 224,0 19 129,0 1-33,0 1-128,0-3-63,0 3 63,0-1-224,0-1-321,0 2-447,0-1-225,0-2-801,19-18-832,-19 21-1955</inkml:trace>
  <inkml:trace contextRef="#ctx0" brushRef="#br0" timeOffset="9042.5172">23534 1746 8263,'0'-18'1153,"0"-2"1090,20-1-610,-20 2-384,19-1-352,0-1-609,3 3 289,16-3 256,-18 1-97,1 1 1,-2 19-320,1-21-1,-20 21 64,19 21 161,-19-2-129,0 1-31,0 1-1,-19-3-223,19 3-33,-20-1-64,1-20 64,-2 19-128,1 2-96,1-21-320,0 0-193,19 0-191,-22 0-385,22 0-289,0 0-1056,0 0-1185,0-21-2019</inkml:trace>
  <inkml:trace contextRef="#ctx0" brushRef="#br0" timeOffset="9487.5427">23891 1409 11242,'19'-18'1442,"-19"-3"1504,0 21-1376,0 0-673,0 0-97,0 0 97,0 21-224,0-3-65,0 3-191,0-2-193,0 1-128,-19 19-64,19-19 0,0 20-256,0-20-192,-20 19-65,20-18 257,0-1-224,0-20 576,0 0-321,20 0 161,-20-20-96,0 20-32,19-21-32,2 3-32,-21-3-32,20 1 288,-1 1-353,1 19 289,-20 0 96,19 0 257,-19 0 127,0 19-224,21 1 97,-21 1-1,0-3-352,20-18 128,-20 21 0,0-21 224,19 20-31,-19-20-193,19-20 0,3-1 0,-3 21-320,0-18-129,22-3-255,-21 1-385,-1 20-353,0-19-1408,3-2-2115</inkml:trace>
  <inkml:trace contextRef="#ctx0" brushRef="#br0" timeOffset="9847.5633">24428 1430 12107,'19'0'865,"-19"0"224,0 0 993,-19 0 0,19 19-577,0 1-864,-22 19-33,22-19-127,-19 1-545,19 18 96,0-18 128,0-3-288,0 3 32,0-1 160,0-20 96,0 0-32,19 0-64,3-20-64,16-1 224,-18 21-384,1-18 160,18-3 128,-20 1-352,2 20 320,-1-19 32,-20 19 161,19 19 63,-19 1-96,0 1-96,20-3-96,-20 3-64,0-1-864,0-1-738,0 2-2049</inkml:trace>
  <inkml:trace contextRef="#ctx0" brushRef="#br0" timeOffset="10633.6082">22997 2124 7078,'0'-19'801,"0"19"1537,-19 0-128,19 0-864,0 0-257,-19 19-225,-3 22 161,-16-21 321,18 19-321,-21 21 32,3-21-257,-3 21-127,22-20-96,-1 20-545,-1-21 160,21 1-352,0-20 224,21 0-160,-1-1-673,-1 1-32,22 0-736,-3-20-1795,3 0-3202</inkml:trace>
  <inkml:trace contextRef="#ctx0" brushRef="#br0" timeOffset="10969.6275">23077 2284 11178,'0'-20'1089,"19"20"1345,-19 0-512,22 0-224,-3 0-897,0 0 160,1 0-673,20 0 320,-20-19-383,18 19-65,-16 0 224,-3 0-800,20 0 288,-18 0-353,18 0-768,-20 0-705,3 0-2018</inkml:trace>
  <inkml:trace contextRef="#ctx0" brushRef="#br0" timeOffset="11309.6469">23354 2224 6630,'0'0'769,"0"21"1537,-19-21 352,19 19-640,0 1-480,0 0-385,0-1-64,0 1-353,0 20-319,0 0-129,0-1-96,-20 1 64,20-20 257,-19 20-33,19-20 1,-22 0-289,3-1 417,0-19-257,-1 0-256,1 0 224,-22 0-416,22-19 192,0 19 65,-3-20-290,22 20 1,-19 0-64,19-20-577,19 20-608,-19 0-673,22 0-1217,-3 0-2691</inkml:trace>
  <inkml:trace contextRef="#ctx0" brushRef="#br0" timeOffset="11711.6699">23474 2582 10473,'-19'0'2114,"19"-20"321,0 20 159,0-20-1152,0 20-225,19-20-737,-19 0-192,19 1 1,1-2-33,21-18-96,-22 39 32,0-20 97,3 20-386,-3 0 162,0 0 63,1 20 0,-20-1 32,0 1 192,0 1-288,-20-2 225,1 1-65,0 0 32,-3 0-128,3-20 128,-20 20-352,18-20-32,1 0-416,20 0-33,-19 0-160,19 0-672,0 0-1185,0 0-2243</inkml:trace>
  <inkml:trace contextRef="#ctx0" brushRef="#br0" timeOffset="12036.6885">23871 2343 14830,'0'0'-193,"0"21"1282,0-2 1025,-19 1-288,19 0-609,0-1-736,-21 1-289,21 20-64,0-20-32,0 0 32,21-20 289,-2 20-289,-19-20 352,20-20-448,-1 0 64,2 20 0,-1-20-256,-1-20-192,1 20-161,-1 1-319,-19-1-353,21 20-609,-21-20-1890,20 20-3651</inkml:trace>
  <inkml:trace contextRef="#ctx0" brushRef="#br0" timeOffset="12270.7019">24148 2343 11338,'20'0'1057,"-20"0"-704,0 0 1664,0 21 290,21-2-770,-1-19-576,-20 20-513,19 0-159,22-1-129,-22 1 96,0 20-704,1-20-609,1-20-961,-2 20-1313,1 0-1826</inkml:trace>
  <inkml:trace contextRef="#ctx0" brushRef="#br0" timeOffset="12482.714">24546 2383 12107,'-20'0'1473,"1"0"-1024,-2 0 928,-18 20 449,20 0 384,-22-1-769,2 22-928,-2-22-353,3 1-64,-3 0-32,22 0-160,19-20-417,-20 20-672,20-20-416,0 0-577,20 0-1057</inkml:trace>
  <inkml:trace contextRef="#ctx0" brushRef="#br0" timeOffset="12716.7274">24685 2224 16079,'80'0'-32,"-61"0"1473,1 21-224,-1 18 481,-19-19-33,0 19-287,0-18-706,-19 38-95,-20-20-257,-2 21-96,-17-20-95,-2 19-386,19-19-768,-17 0-640,17-1-962,3-19-3555</inkml:trace>
  <inkml:trace contextRef="#ctx0" brushRef="#br0" timeOffset="14108.807">20813 3257 8648,'0'-20'2146,"0"20"0,0 0-577,0 0-256,0 0-31,0 0-257,0 0-385,0 0 65,0 0-609,0 0 256,0 20 481,0 19-32,-19-18 0,19-2-129,0 21-191,-19-1-97,19-18-160,0 19-64,0-21-63,0 1-33,0 0 192,-20-20-352,20 20 160,0-20-32,0 0-32,0 0 32,0 0-32,0 0 96,20 0-320,-20-20 160,19 0-128,0 0-65,3 1 65,-3-2-224,0 2 256,22-21 31,-22 20 33,1 0 0,-20 20 192,19-20-352,-19 20 192,0 0 224,0 0-64,0 20 0,22 0 161,-22 19 95,0-18 96,19 19-223,-19-1-129,0-19 96,0 0-288,0-1 128,0 2 0,19-21 96,-19 0-544,0 19-545,0-19 96,0 0-128,20 0-480,-20-19-289,21 19-1569,-21-21-3844</inkml:trace>
  <inkml:trace contextRef="#ctx0" brushRef="#br0" timeOffset="14579.834">21230 3336 8167,'-19'-19'1121,"19"19"1794,0 0-288,0 0-706,0 0-736,0 0-896,19 0 223,-19 0 417,21 19-256,18-19-97,-20 0-63,22 20-97,-21-20-128,20 20-127,-1-20-97,-20 20 0,22-1 160,-41-19-320,19 0 96,1 21 32,-20-21-64,21 0 0,-21 0 128,0 0-192,0 19 192,-21-19 96,1 0-160,1 21 224,0-21-256,-3 19 64,-16 1-160,18-20 321,-20 20-225,20-20 0,1 20 64,19-20-257,-22 0 161,22 0-768,0 0-193,0 0-545,0 0-1056,0 0-1570</inkml:trace>
  <inkml:trace contextRef="#ctx0" brushRef="#br0" timeOffset="14949.8551">21846 3158 14830,'0'19'-417,"0"1"1218,-19 0 1025,-1 0-129,-1 0-384,2 19-544,-1-18-224,1-2 320,-2 21-449,1-20-416,20-20 352,0 19-352,0 2 64,0-21 0,0 19 225,20-19-257,1 0 0,18 21 256,-20-21-224,22 0-192,-22 0 0,20 0 32,2 0-449,-22 0 65,22 0-33,-41 0-384,19 0-192,-19 0-192,20 0-448,-20 0-802,0 0-1248</inkml:trace>
  <inkml:trace contextRef="#ctx0" brushRef="#br0" timeOffset="15179.8683">22025 3356 9641,'-20'0'1697,"20"0"706,-19 20-322,-3 0-191,22-1-448,-19 21-321,0-19-128,-1 18 192,-1-19-513,2 19-223,-1-18-97,20-2-416,0 1 224,0 0-416,0-20-513,-19 0-448,19 0-480,19 0-834,-19 0-2337</inkml:trace>
  <inkml:trace contextRef="#ctx0" brushRef="#br0" timeOffset="16061.9187">22244 3356 8359,'0'0'1666,"0"0"1313,0-20-257,0 20-608,0 0-672,0 0-770,0 0-95,0 0-1,19 0-159,-19 0-321,0 20 224,0-20-96,-19 0-63,19 20-33,0-20 32,0 0-128,0 0 64,0 0 256,0 0-288,0 0 161,0 0-1,0 0 64,0 0-416,0-20-128,0 20 128,0 0 32,19 0-1,-19 0 162,0 0-130,0 0 130,0 0 223,0 20-256,0-20 64,0 0 96,0 20-96,0-20 32,0 0 97,0 0 63,0 0 0,0 0-1057,0 0-480,0 0-1537,-19 0-3749</inkml:trace>
  <inkml:trace contextRef="#ctx0" brushRef="#br0" timeOffset="16749.9581">21309 3754 6694,'0'0'2082,"0"0"1729,0 0-928,0 0-1217,0 0-417,22 0-480,-3-21 416,20 2-513,-18 19 161,18-20-160,-20 0-193,3 20 97,-3-20-65,20 20-255,-18 0 95,-2-20 32,1 20-224,-1 0-128,3 0-32,-3 0-416,0-20-1185,-19 20-610,0 0-2401</inkml:trace>
  <inkml:trace contextRef="#ctx0" brushRef="#br0" timeOffset="17882.0228">22224 3634 8968,'0'0'1890,"0"0"1633,0 0-864,0-20-770,0 20-351,0 0-545,0 0-64,0 0-161,0 0-607,0 0 31,0 0 32,0 0 32,0 0-256,0 0 192,0 0-192,0 0-96,0 0 160,0 0-32,0 0 0,0 0 0,0 0 0,20 0 1,-20 0-66,0 0 162,0 0-258,0 0 194,0 0-65,19 0 32,-19 0-64,0 0 96,0 0-96,0 0-97,0 0 322,0 0-225,0 0 256,0 20-256,0-20 256,0 0-96,0 0-96,0 0 128,0 0-32,0 0-96,0 0 0,0 0-96,0 0 64,0 0-96,0 0-96,0-20 0,0 20 160,19 0-288,-19 0 256,0 0 64,0 0 32,22 0-193,-22 0 386,0 0-257,0 0 96,0 0 96,0 0 96,0 20-64,0-20-32,0 0-128,0 0 385,0 0-161,0 0 32,0 0-256,0-20-96,0 20 32,0 0 64,0 0-320,0 0 192,0 0 0,0 0 32,0 0-96,0 0 96,0 0 160,0 20 192,-22-20-352,22 0 224,0 0 32,0 20-192,0-20-1025,-19 0-1089,19 0-1665</inkml:trace>
  <inkml:trace contextRef="#ctx0" brushRef="#br0" timeOffset="18593.0635">22778 3595 11178,'0'-21'1345,"0"2"1858,-19 19-1121,19-20-608,0 0-65,19 20-896,-19-20-321,22 1 256,-3-2-256,20 2-31,-18 19-65,-1-21 32,-1 21 32,0 0 64,3 21-128,-22-21-160,19 19 128,-19 2 128,0-2 193,-19 1-193,-3 0 96,3 0 129,-20-20-321,18 0 192,1 0-128,1 0-64,0 0-256,19 0-224,-22-20-577,22 20-705,22 0-1281,-3 0-2914</inkml:trace>
  <inkml:trace contextRef="#ctx0" brushRef="#br0" timeOffset="18903.0812">23176 3455 13164,'0'21'-160,"0"-21"1313,0 19 1121,0 1-128,-20 20-608,20 0-321,-19-1-417,19 21 97,-19-21-672,-3 1-97,3 0 64,19-1-192,0-18-288,-20-2-193,20 1-224,0-20-512,0 0-192,0 0-545,0 0-640,20 0-1378</inkml:trace>
  <inkml:trace contextRef="#ctx0" brushRef="#br0" timeOffset="19212.0989">23197 3476 7879,'19'-40'2242,"-19"19"-1858,20 2 1666,-1 19 0,0-20-224,3 20-545,-3 0-352,1 0-64,-1 0-288,2 20 95,-1-1-127,-20 2-1,19-2-127,-19 2 31,0-2-32,-19 1 33,19 0 31,-20 0-320,-20-1 1,1-19 95,17 21-256,-16-21-449,-1 0-351,39 0-65,0 0-769,0 0-1729,0 0-3876</inkml:trace>
  <inkml:trace contextRef="#ctx0" brushRef="#br0" timeOffset="19617.1221">23534 3515 8327,'20'20'2531,"-20"-20"-2371,19 0 641,0 0 704,-19 0-64,22 0-351,16 0-706,-18-20-96,1 20-160,-2 0-32,-19 0 65,20-20 63,-20 20 0,0 0-64,0-19 32,0 19-32,0 0-31,0-21 95,0 21 160,-20-19-64,20 19 289,-19 0-321,-2 0 257,1 0 191,1 19-31,0 2 288,-3-2 0,3 1-288,0 0-225,-1 19-192,20-18-191,0-2-290,0 1 386,20 0-706,-1-20-384,0 20-512,22-20-65,-2 20-1216,-18-20-2659</inkml:trace>
  <inkml:trace contextRef="#ctx0" brushRef="#br0" timeOffset="20012.1447">23951 3455 11466,'19'-40'4004,"1"40"-2434,-20-19-289,0 19-96,0 19 352,-20-19-159,20 21-481,-19-2 96,19 2-193,-20 18-415,-1-19-97,21 0-224,-19-1 0,19 2-192,-20-2 192,20-19-192,0 0-128,20 0 192,-20 0-65,19-19 1,2 19-32,18-21 96,0-18 32,2 19-32,-22 0 64,22 1-32,-22 19 192,0-21 192,1 21-31,-20 0-129,0 21 128,0-2 1,0 1-129,0 20-96,0-21-32,-20 2-96,20 18-929,0-19-1153,-19-20-320,19 20-3108</inkml:trace>
  <inkml:trace contextRef="#ctx0" brushRef="#br0" timeOffset="23464.3421">20021 78 6085,'0'-19'3524,"0"-1"-3204,0 20 160,0 0-448,0 0 1346,0 0 608,0 0-769,0 0-801,0 0 321,0 0 224,0 0-161,0 20-63,0-20-417,0 19 481,0 2-384,0-2-65,0 2-96,0 18-96,0-19 65,0 0-161,0 20-257,0-21 514,0 21-321,0 0 128,0-20-32,0 19-192,0 1 128,0 0 64,19-1 32,-19-19-160,0 20 128,0-1 0,0-19-192,0 21 96,0-2 192,-19 1-192,19-20 96,0 19-128,0 1 96,19-20 1,-19 20-1,0-1 0,0 1 160,0 1-128,0-3-224,0-17 288,0 18-192,0 0 160,0 2-128,0-1 32,0-2 192,0 3-320,0 0 128,-19-2-32,19 0 192,0 0-256,0 2 96,0-22 129,0 22-258,0-2 162,0 0 127,0 2-288,0-2 128,0-19 32,0 20 160,0-21-224,0 2-160,-22 18 384,22 1-320,0 0 320,0 0-320,0-20 288,0 19-352,-19-19 352,19 20-128,0 0-224,0-21 320,0 22-256,0-22 160,0 1 0,0 19-192,0-19 128,-19 1 96,19-2-128,0 1 192,0 0-256,0-1 128,0 1-32,0 20 32,0-20-32,0 0 32,0 0 65,0 0-33,0 19-161,0-19 162,0 0-97,0 20 96,-20-20 32,20-1-224,0 1 160,0 20-32,0-20 160,0 0-256,0 0 96,0 19 32,0-18-32,0-2 128,0 1-224,0 20 128,0-21 32,0 2-128,0 18 160,0-19-32,0 0-160,0 20 288,0-21-352,0 1 160,0 20 0,0-20 32,0 19 0,0-18-32,0-2 160,0 21-320,0-20 224,0 20 64,0-21-224,0 21 192,0-20-192,0 20 96,0-21 0,0 2 0,0 18 32,0-19 128,0 0-288,0 0 288,0 0-192,0-1-64,0 2 96,0-2 0,0 1 32,0 0 128,0 0-288,0-20 96,0 19 32,0 2 32,0-21-32,0 19 192,0-19-352,0 20 160,0-20 32,0 0-32,0 20 192,0-20-224,0 20-128,0-20 192,0 0-64,0 20 0,0-20-32,0 0 224,0 0-320,0 20 128,0-20 0,0 0 32,0 0 32,0 0-32,0 0-32,0 0 64,0 19 160,0-19-192,0 0-160,0 0 192,0 0-32,0 0 0,0 0 32,0 0 128,0 0-320,0 0 160,0 0 96,0 0-192,0 0 96,0 0 0,0 21 192,0-21-224,0 0-128,0 0 352,0 19-384,0-19 192,0 0 0,0 0-32,0 20 32,0-20 0,0 0 32,0 0 96,0 20-288,0-20 192,0 0 160,0 0-384,0 0 192,0 0-32,0 0 64,0 0 160,0 0-384,0 0 384,0 0-352,0 0 224,0 0 64,0 0-256,0 0 128,0 0-32,0 0 32,0 0 128,0 0-224,0 0 128,20 0-160,-20 20 192,0-20-32,19 0 64,0 0-32,-19 0-64,22 0 32,-22 0-32,19 0 64,0 0-31,1 0 31,-20 0 160,21 0-352,-1 0 160,-1 0 64,0 0 0,3 0 0,16 0 0,-18 0-64,1 0 128,-2 0-160,20 0-64,-17 0 128,-3 0-32,20 0 32,-20 0-64,22 0 32,-22 0 0,22 0 161,-22 0-290,1 0 290,20 0-161,-20 0-128,18 19 128,-16-19 32,16 0 0,3 0 0,-2 0 128,2 0-192,-3 0 64,3 0-192,-2 0 160,2 0 64,-3-19-96,3 19 0,17 0 32,-17 0 32,-2 0-64,-20 0 32,22 0 0,-3 0 0,3 0 0,-2 0 0,21 19 0,-19-19 0,-3 0 129,22 0-290,-21 0 161,2 0 32,19 0-31,-21 0 159,1 0-352,19 0 320,1 0-288,-22 0 160,23 0 160,-21 0-192,-1 0 96,2 0-288,-3 0 384,3 0-288,-2 0 192,2 0-128,17 0-32,-18 0 256,-20 0-384,20 0 256,-1 0-96,2 0 96,-2 0-96,-20 21 64,22-21 160,-2 0-384,1 0 288,18 0-192,-17 0 128,-2 0 128,2 0-256,-3 0 96,3 0 0,19 0 192,-21 0-288,2 0 288,-3 0-384,3 0 224,-2 0 64,-1 0-160,-16 0 64,17 0 192,-20 0-352,22 0 256,-3 0-192,22 0 288,-19 0-320,-2 0 128,21 0 32,-21 0 64,21 0-160,-19 0 32,-3 0 64,3 0 32,17 0-96,-17 0 64,17 0-32,-17 0 0,19 0 0,-2 0 32,-17 0-32,19 0 0,-2 0 161,2 0-322,0 0 161,0 0 161,-21 0-322,21 0 257,-21 0-224,1 19 128,-1-19 0,-20 0 0,22 0 0,-2 0 0,-18 0 0,-1 0 0,18 0 0,-16 0 0,16 0 0,-18 0 0,1 0 32,-21 0-64,0 0 32,19 0 0,-19 0 64,0 0 0,0 0 1,0 0 159,0 0-320,-19 0 160,19 0-64,0 0 0,0 0 0,0 0 0,19 0 0,-19 0 0,0 0 0,0 0 0,0 0-32,0 0 128,0 0-64,0 0-192,0 0 160,0 0 0,0 0-32,0 0 64,0 0-32,0 0 128,-19 0-64,19 0-256,0 0 256,19 0-96,-19 0 64,0 0-32,0 0-192,0 0-641,0 0-865,0 0-1441,0 0-1697</inkml:trace>
  <inkml:trace contextRef="#ctx0" brushRef="#br0" timeOffset="24767.4167">22244 3376 7431,'0'0'1985,"0"0"-223,0 0-160,0-20-129,0 20-160,19 0-352,0-20-256,-19 20-97,22 0 65,-22 0-257,19-19-31,-19 19-193,0 0-96,0 19 0,0-19 192,0 0 97,0 20-353,-19-20 128,19 20 0,-22-20 160,22 0-256,0 0 129,0 0 31,-19 0-32,19 0-256,0 0 192,0-20-128,0 20-224,0-20 192,0 20 32,0-19-96,19 19 32,-19-21-225,22 21 161,-22 0 0,19 0 192,-19 0-96,0 21 64,0-21 32,0 19 64,0-19 1,0 20 31,0-20-32,-19 20 32,19-20 192,-22 0-320,22 0 257,-19 0-193,19 0-128,-19 0 224,19 0-320,0 0 96,0-20-128,0 20-33,19-20 65,0 1 128,3 19-96,-3 0-160,-19 0 128,19 0 32,-19 0 32,0 0 224,0 0-256,0 19 192,0-19 96,0 20 96,0-20-160,-19 20 449,19-20-321,-19 0 97,-3 0-1,22 0-64,-19-20-128,19 20-128,0 0-32,0-20-1025,0 20-896,0 0-2211</inkml:trace>
  <inkml:trace contextRef="#ctx0" brushRef="#br0" timeOffset="25801.4758">22244 3674 7655,'0'0'3203,"0"-20"-545,0 20-640,0 0-480,0 0-674,0 0-191,0 0 96,0 0-449,19 20 32,-19-20-63,0 0-129,0 0 32,0 0-64,0 0 128,0 0-256,0 0 193,0 0-65,0 0-32,0 0 0,0 0 32,0 0-288,0 0 64,0 0 224,0 0-320,0 0 256,0 0-64,0 0 224,0 0-288,0 20 192,0-20-32,0 0 0,0 0 0,0 20 65,-19-20-1,19 0 0,0 0 160,-20 0-256,20 0-32,0 0 32,0 0-64,0 0-64,0-20-64,0 20 32,0-20-32,20 20 32,-20-20 32,0 20 128,0 0-320,19 0 256,-19 0-225,0 0 161,0 0 64,0 0 64,0 20-32,0-20 64,0 0 33,0 0 31,0 0 224,0 0-192,-19 0-160,19 20 96,0-20-64,-20 0 1,20-20-33,0 20-64,0 0-65,0 0-95,0-20 0,20 20 192,-1 0-288,-19-20 224,19 20 128,-19 0-352,22 0 223,-22 0 33,0 20 64,0-20 33,0 0 31,0 20 64,-22-20 0,22 20 96,-19-20-160,0 0 96,19 0-63,-20 0 31,20 0 160,0 0-224,0 0-256,0 0 224,0 0-128,0-20-96,0 20-32,0 0-97,0 0-287,0 0-673,0 0-2307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54:46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12972 11301 6342,'0'0'1409,"0"0"897,0 0-192,0 0-641,0-20-384,0 20-96,22 0 0,-22 0-96,0 0-224,0 0-257,0 0 129,0 0-193,-22 0-128,22 0 225,0 0-33,0 0-288,0 0 0,0 0 129,0 0 31,0 0 64,0 0-64,-19 0-256,19 0 257,0 0-161,-19 0-96,19 0-96,0 20 256,-20-20-320,20 0 160,-21 0 160,2 0-96,19 0-160,-20 0 384,1 20-223,-2-20 95,21 0 32,-20 0-224,1 0 256,-1 0-320,-1 0 320,2 0-384,-1 0 320,1 0-95,-2 0-65,1 0 64,-18 0-32,16-20-160,3 20 288,-1 0-64,-18 0 0,16 0-96,3 0 96,0 0 128,-22-20-256,22 20 0,-1 0 32,1-20 97,-3 20-129,-16 0 32,18-19 128,20-1-224,-21 20 96,2-20 0,-1 20 0,20-20 64,0 0-96,-19 20 192,19-20-352,0 1 192,-21-2 128,21 2-288,0-1 320,0 0-352,0 0 384,0 1-384,-20-2 288,20 1-224,0 1 128,0-1 128,0 0-288,0 1 320,0-2-192,-19 1 0,19 1 32,0-1-224,0 0 224,0 0-64,0 0 32,0 0-32,0 0 224,0 1-384,0-1 288,0-1-160,0 2 32,0-1 32,0-19 96,0 19-192,0-1 96,0 2 160,0-1-192,0 0-96,-20 1 224,20-2-256,0 1 160,0 1 0,0-2 160,0 2-320,0 0 256,0 19-224,-21-21 96,21 1 160,0-1-128,0 21-96,0-18 32,0-2 128,0 20-96,0-21 160,0 2-256,-19 19 96,19-20 32,0-1 32,0 21-96,0-18 64,0 18 0,0-20 128,0-1-320,0 21 192,0-19 0,0 19 32,0-21-64,0 21 64,0-18-64,0 18 192,0 0-352,0-20 256,0 20-64,0 0 0,0-21-64,0 21 96,0-20 0,0 20 96,0 0-256,0 0 128,0 0-32,0-19 32,-20 19 0,20 0-32,0 0-32,0 0-32,0 19 32,-19-19-64,19 20 160,-21 1 96,1-1-224,20-2 96,-19-18 256,-1 21-352,20-2 224,-21 2-160,2-1 32,19-2 32,-20 3-32,20-21 64,-19 20-64,19-20 32,0 0 160,-19 19-320,19-19 160,0 0 192,0 0-288,0 0 192,0 0-32,0 0 1,0 0-130,0 0 162,0-19-161,0 19-129,0-20 161,0-1 161,19 21-322,-19-18 161,0-2 0,19-1 97,-19 2-258,20 19 161,-20-21-32,19 3 128,2-2-288,-21-1 160,20 21 0,-1-20 32,-19 20 64,20-19-192,-20 19 128,0-21 0,21 21 128,-21 0-192,0 0-160,0 0 192,19 0-128,-19 0 192,20 0-192,-20 21 288,19-21-256,2 19 320,-1 1-256,19-20 160,-18 21 96,-2-1-96,20-2-192,-18 3 288,18-21-160,-20 19 96,3 2 97,17-1-289,-20-20 160,2 18 0,-1 3 64,-1-21-256,0 0 224,-19 0-64,0 20-352,0-20 96,0 0-673,0 0-417,0 19-864,0-19-1249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55:02.0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6820 8878 6630,'0'-20'1217,"0"20"-288,0 0 0,0 0-129,0 0-63,0 0-96,0 0-33,0 0 1,0 0-1,0 0-95,0 0-97,0 0-31,0 0 127,0 20 97,0-20-33,0 20-63,-20-1-33,20 1-31,0 0-97,0 0-96,0 0 65,0 0 63,0 19-352,0-19 96,0 20 32,0-20 32,0 19 1,0-18-193,0 18 64,0 0 256,0-18-480,0-1 640,0 21-352,0-23-160,-19 22 128,19-20 1,0 21 159,0-23-128,0 22 64,0 1-256,0-23 320,0 23-64,-22-2-95,22-18 127,0 18-96,0-19 192,0 0-288,-19 19 128,19-20 129,0 2-289,0 19 192,0-20-160,0-20-128,-19 19 160,19-19-64,0 21-32,0-21-160,0 0-193,0 0-480,0 0-63,0 0-866,0-21-1345,0 21-2979</inkml:trace>
  <inkml:trace contextRef="#ctx0" brushRef="#br0" timeOffset="828.0474">6740 8917 5925,'0'0'993,"0"0"160,0-19 64,0 19 193,0-20-33,0 20-160,0 0-32,0-20-32,0 20-96,0 0-224,0 20-417,-19 0 65,19-1 224,-20 1-129,-1 20 97,2 0-161,-1-1 33,1-19-257,-2 20-96,1-20 0,20-20-63,0 19 63,-19-19 96,19 0-224,0 0 96,0-19-192,19 19 160,-19-20-320,20-20 160,1 20-128,-2-19-32,1 19-32,-1-20 63,2 20 33,-1 0 128,-1-19 0,0 39-128,22-20 64,-21 0 160,-1 20 224,0 0-287,3 0 255,-3 20 32,-19 0 161,19 19-289,1-19 224,1 0-96,-2 20-127,-19-20-97,20-1 64,-20 1-96,19 0-96,-19 1-545,0-2-480,22 1-352,-22-1-1121,0-19-2916</inkml:trace>
  <inkml:trace contextRef="#ctx0" brushRef="#br0" timeOffset="2768.1583">6244 10288 8007,'-19'-21'449,"19"21"1024,0 0 673,0 0-1185,0 0 320,0 41 417,0-20-353,0 17-224,0 2-480,0 20-257,0-1-96,-22-18-64,22 18 33,0-40-65,0 22 160,0-41-160,0 19-128,0-19 225,0 0 127,-19 0 129,19 0-545,-19-19 192,19-1-96,-20-20-192,20 20 32,0-19 32,0-21 0,0 20 96,0-20-224,20 20 64,-20 2 31,19-3 1,0 2 0,22 19 160,-22-1-288,1 2 0,1 19 96,-2 0 32,20 0 256,-17 19-224,-3 2 128,-19 17-64,19-17 96,-19 20 129,0-3-257,0-17 64,-19-2 64,0 1 64,-3 1 0,-17-21 128,20 0-288,-22 0 97,3 0-226,16 0 194,3 0-194,0-21-319,19 21 0,0 0-353,0 0-640,19 0 256,0 0-1026,3 21-1376,-3-21-2531</inkml:trace>
  <inkml:trace contextRef="#ctx0" brushRef="#br0" timeOffset="3119.1784">6562 10229 7463,'0'-21'1217,"0"21"1505,0 0-640,19 0-544,-19 21 63,-19-1-352,19 19-416,0 2 288,-20-3-480,-1 2-161,21 20-255,-19-20-65,19 0-32,0-1-128,0-19 128,0 0 32,-20-1-256,20-19-160,0 21-129,0-21-447,0 0-33,20-21-480,-20 21-545,19-39-769,2 19-1152</inkml:trace>
  <inkml:trace contextRef="#ctx0" brushRef="#br0" timeOffset="3400.1945">6781 10229 8423,'19'-40'1186,"1"40"1280,-20 0 257,0 0-449,0 0-1249,-20 19-513,1 2 65,-22-1 31,22 19-63,-22 2 95,2-3-383,-1-17 351,20 18-352,1-18 33,19-21-1,0 19-64,0-19-160,0 0 0,19 0-32,1 20 96,1-20 97,-2 20-161,20-20-160,-18 19 96,18-19 64,-20 21-224,3-21-609,-3 0-256,1 20-673,-20-20-864,19 0-2659</inkml:trace>
  <inkml:trace contextRef="#ctx0" brushRef="#br0" timeOffset="3824.2187">6899 10666 8071,'19'-21'1409,"-19"21"2019,0 0-962,0 0-864,0 0-706,0 21-31,0-1 0,0-1 0,0 21-128,-19 0-385,19-20-64,0 19-128,0-19 33,0 1-65,0-2-256,0 1 31,-19-20-255,19 0-449,0 0-224,0 0-288,0-20-833,0 20-1313,0-19-2531</inkml:trace>
  <inkml:trace contextRef="#ctx0" brushRef="#br0" timeOffset="4285.2451">6880 10606 8680,'0'-39'1057,"19"39"1890,-19-20-1026,19 20-255,-19-21-513,20 21-352,1 0-257,-2 0 161,20 0-385,-17 0 129,-3 21-353,0-21 32,-19 20 192,0-20-320,0 19 128,0-19 32,0 20 193,-19-20-225,19 20-256,-19-20 256,-3 0-128,3 19 0,-1-19 32,20 0-160,0 0 64,0 0 32,0 0-289,0 0 257,20 0 96,-1 21 32,-19-1-96,22-1-64,-3 1 64,-19 0 96,19 0-64,-19 20 96,0-20 33,0-1 127,-19 1 32,0 1 321,-3-21-289,3 19 128,-1-19-127,1 0-1,-2 0-288,1 0 32,1 0-128,19 0-352,0 0-161,0 0-480,0 0-801,0 0-1088,19 0-3236</inkml:trace>
  <inkml:trace contextRef="#ctx0" brushRef="#br0" timeOffset="4636.2652">7137 10924 6374,'0'-20'3619,"0"1"-2178,20-2 1442,-20 1-1185,19 1-289,2-1-608,-1 0-321,-1 0-63,1 20 159,1 0-224,-2 0 97,1 20-257,-20-20 289,0 20-321,0 19 96,0-19 192,-20 1-223,1-2 31,-2 1-64,1-20-192,-19 20 96,18-20 0,2 0-96,-1 0 64,20 0-608,-19 0 63,19 0-672,19-20-608,-19 0-866,20 20-2914</inkml:trace>
  <inkml:trace contextRef="#ctx0" brushRef="#br0" timeOffset="5083.2907">7475 10526 12395,'0'0'609,"0"0"1473,0 0-32,0 21-193,0 18-800,0 1 33,0 0-354,-20-20-31,20 39-353,-19-19-64,19-20-191,0 19-161,-21-19 128,21-20 0,0 21 32,0-21 0,0 0 32,21-21-128,-21 1-32,19 1-160,1-21-65,20 20 129,-20 0-256,-1 20 384,0 0-288,1 0 192,1 0 224,-2 20-224,-19 0 96,0 0 288,0 0-128,0 19-160,-19-18 288,19-2 289,-21 1-161,1-20-159,-18 20-225,18-20 224,-1 0-416,2 0-225,-20 0-512,39 0-448,-21 0-1890,1 0-4260</inkml:trace>
  <inkml:trace contextRef="#ctx0" brushRef="#br0" timeOffset="6130.3506">18511 8957 8712,'0'-40'2146,"0"21"32,0 19-288,0 0-545,0 0-384,0 19-321,0 1 385,0 20-96,0 19 32,-19 2 0,19 38-32,0-21-513,-20 4 65,-1 16 63,2-19-287,-1 0 95,1 2-288,19-22 32,-21-19 128,21-2-288,0-17 192,0-1-32,0-20-928,0 0-33,0-20 64,0-1-544,21 2-577,-21 0-2274</inkml:trace>
  <inkml:trace contextRef="#ctx0" brushRef="#br0" timeOffset="6800.389">18412 8917 8167,'0'-19'2563,"0"19"-225,0 0-1025,0 19-512,-19 1 224,-2 0 32,1 20-96,20-20-289,-19 19-63,-1 2-161,-1-22-63,21 20-1,-19-39-192,19 20 0,0-20 65,0 0-65,0-20-160,19 20 224,-19-19-448,21-20 256,-1 18-128,-1-19-64,1 21-96,1-21 31,-2 0 65,1 20 160,-1 1-96,2 19-128,-21 0 352,20 0 32,-1 19 161,0 1 31,3 20 1,-3 0 95,20-1-352,-18 2 32,-1-2 32,-1 0-256,0-18 32,3 18-384,-3-19-609,0-1-865,-19 2-1793</inkml:trace>
  <inkml:trace contextRef="#ctx0" brushRef="#br0" timeOffset="7771.4445">18075 10169 9641,'19'-21'1089,"-19"3"1793,0 18-1024,0 0-609,-19 0-384,0 0-448,-22 0 95,2 18 97,-2 3-65,22-1 33,-22-1 95,22-19-159,0 21-193,-1-21-192,20 20-32,0-20-96,20 18 160,-1-18-288,0 21 353,22-1-354,-2 1 322,-18-2-193,18 0-129,-20 2 322,-19-2-321,22 22 224,-44-22-32,22 1 96,-19 0 128,-20-1-192,-2-19 385,22 0-417,-22 0 64,3 0 160,-3 0-480,22 0 160,-1 0-192,20 0-417,0-19-256,0 19-672,0 0-545,20 0-1602,-1 0-4740</inkml:trace>
  <inkml:trace contextRef="#ctx0" brushRef="#br0" timeOffset="8065.4613">18273 10189 11723,'19'-20'961,"-19"20"256,0 0 1345,0 20-928,0 20-385,-19-20-320,-1 19-129,20 2 161,-38-3-576,38 2-97,-22 1-160,3-2-64,19-19 160,0-1-256,0 2-320,0-21-257,0 0-127,19-21-193,-19 2-416,22-1-545,16 0-705,-18-20-1120</inkml:trace>
  <inkml:trace contextRef="#ctx0" brushRef="#br0" timeOffset="8292.4743">18472 10189 8456,'58'-20'2786,"-58"-1"-960,0 21 1281,-19 21-1442,0-21-640,-1 39 0,-20-18-448,-20 17 224,21-17-225,19 20-63,-20-22-65,40 0-160,-20 2-160,20-2-63,20-19 223,-1 0-288,22 20 256,-2-20-192,1 0-416,-1 0-225,2 21-480,-3-21-224,3 19-1025,-41 1-1378,20 0-3683</inkml:trace>
  <inkml:trace contextRef="#ctx0" brushRef="#br0" timeOffset="8638.4941">18711 10487 11466,'0'0'1025,"0"20"865,-22-1 897,22 2-897,-19-1-449,19 19-576,-19 0 96,-1-18-481,20 18-128,-21 1-223,21-20-97,-19 20-32,19-40-225,0 20-351,0-20-161,19 0-864,-19 19-161,0-19-929,21-19-1985</inkml:trace>
  <inkml:trace contextRef="#ctx0" brushRef="#br0" timeOffset="9096.5203">18711 10487 10377,'0'-20'385,"0"1"2145,19 19-192,-19-21-800,19 21-385,22 0-448,-21 0-65,18 0 65,-16 21-385,16-21 32,-18 19-223,-20-19-226,0 20 258,0 0-33,0-1-32,-20 2 0,-18-21 0,16 20-32,3-1 0,-20-19 0,39 20-64,-21-20 192,1 0-352,20 0 256,0 0-192,20 20 32,-20-20-96,21 19 256,-1 2-192,-1-1 96,-19-1 192,19 1-160,-19 0-128,0 0 256,0 20 193,-19-20 319,0-20-255,-1 19 287,-21-19-191,22 0-33,-22 0-480,22 0 32,-20 0 32,39-19-256,-21 19-352,21 0-385,0 0-545,0 0-287,21 0-994,-1 0-3074</inkml:trace>
  <inkml:trace contextRef="#ctx0" brushRef="#br0" timeOffset="9421.5389">18928 10844 13196,'21'-39'480,"-2"19"577,1 0 1218,-1-20-1058,1 20-96,1 1-384,18-1-289,-20 20-96,2 0-160,-21 0-288,20 20 257,-20-1 223,0 1-128,-20 20 96,-1-20 193,2 20-289,-1-21 129,-20 1 127,1-20 33,19 21-481,1-21 0,-2 0 96,1-21-641,1 21-223,19-20-193,0 20-384,19-19-513,1-1-1537,1 20-2723</inkml:trace>
  <inkml:trace contextRef="#ctx0" brushRef="#br0" timeOffset="9874.5648">19325 10448 13997,'19'-21'224,"-19"21"1890,0 21-320,0-2-257,0 1-320,-19 19-224,19 2-352,-19-2-1,-1 21-223,-1-21-97,2 1-160,-1 0-96,20-20 64,0-20-31,0 20 159,0-20-256,0-20 160,0 20 128,20-20-416,20 0 0,-20-20-192,18 20-65,3 1 289,-22-1-64,1 20 96,1 0-224,-1 0 192,-20 0 96,0 20 32,0-1 32,0 21 256,-20-20-128,-1 0 225,-18 0-129,20 0 192,-3-20-255,-16 19-65,18-19 32,-1 0-192,2 0-128,-1 0-961,20 0-833,-19 0-1377</inkml:trace>
  <inkml:trace contextRef="#ctx0" brushRef="#br0" timeOffset="12818.7332">2552 7289 7591,'0'0'1505,"0"0"353,0 0-321,0 0-992,0 0-65,20 0 353,-20 0-160,19 0 31,0 0-31,3 0-32,-3 0-97,20 0-63,-18 0-129,18 0-160,2 0 257,17 0-385,-18 0 128,21 0-32,-23 0-32,22 0 32,-21 0 0,21 0 65,-19 0-65,-2 0-160,21 20 256,-22-20-384,3 0 224,17 0-64,-17 0 96,-2 0-96,1 0 192,21 0-288,-23 0 160,3 0-32,-22-20 65,20 20-65,21 0 64,-19 0-64,-22 0 128,20 0-288,2 0 160,-3 0-32,3 0-32,-21 0 32,18 0 0,3 0 32,-22 0 32,22 0 0,-2 0-192,2 0 96,-22 0 96,20 0-64,1 0 32,-20 0-32,20 0 0,-20 20 0,19-20-32,-18 0 32,-2 0 1,20 0-1,-18 0 64,-1 0-96,19 0 0,-18 0 32,-2 0 192,20 0-256,-20 0 96,22 0-192,-22 0 192,1 0-32,21 0 0,-22 0-32,0 0 32,3 0-32,-3 0 224,0 0-384,-19 0 256,20 0-96,1 0 0,-2 0 0,1 0 0,-20 0 32,19 0-32,2 0 0,-21 0 32,20 0-32,-20 0 0,19-20 192,1 20-352,-20 0 160,21 0 128,-21 0-128,0 0-128,19 0 128,-19 0 192,0 0-224,0 0-96,20 0 320,-20 0-320,0 0 224,0 0 65,0 0 287,0 0-160,0 0-288,0 0 96,-20 0-32,20-20-64,-19 20 32,19 0-64,-21-20 32,1 20 0,20 0 64,-19-20 97,-1 20-322,20 0 161,-21-19 0,21 19 32,-19-20 129,19 20-322,0 0 322,-20 0-290,20 0 226,0 0-290,0 0 193,0 0-288,0 0 0,0 0 128,20 0 160,-20 0-160,19 0 192,2 20-32,-1-20 0,-20 0-32,19 19 64,1-19-32,1 20 0,-2-20 32,1 20-32,-1 0 32,-19-20-32,0 20 32,21-20 0,-21 20 0,0-20 32,0 19 96,0-19 32,-21 0-32,21 21 64,-19-21-127,-20 19-1,18-19-32,-18 20 0,-2-20-32,2 20-32,-1 0 0,20-20 0,1 20-32,0-20-64,-3 20-513,22-20-416,-19 0-672,19 19-1378,0-19-3363</inkml:trace>
  <inkml:trace contextRef="#ctx0" brushRef="#br0" timeOffset="13871.7934">3068 6852 8584,'-20'-40'2146,"20"20"-96,0 20-193,0-19-543,0 19-129,0 0-96,0 0-224,0 0-609,0 0-128,0 19 513,0-19-97,0 40-31,0-20-129,-19 0 64,19 19-416,0-18 129,0 19-129,0-21 160,0 1-288,0-1 256,0-19-192,0 0 0,0 0 32,0 0 192,0 0-256,0 0 416,19 0-352,-19-19 96,20-1-96,-1 1 128,2-21-192,-1 19 96,-1 2-64,1-21-32,-20 20 96,21 20 32,-21-20-320,19 20 224,-19 0-32,0 20 192,0 0-128,0 0 224,0 0-96,-19-1-31,19 21 31,0-19-192,0-2 64,0-19-32,0 0 0,0 20 160,0-20-224,19 0 224,-19-20-32,20 20 64,-1-19-96,2-2-64,18 2-64,-20-2 160,22 21-352,-21-19 224,-1 19-128,0 0-1,-19 0 65,22 0 64,-3 19 225,-19 2-258,19-2 130,-19-19 63,0 21-64,20-2 32,-20 1 96,0-20-833,21 19-480,-21 2-993,19-1-2946</inkml:trace>
  <inkml:trace contextRef="#ctx0" brushRef="#br0" timeOffset="15577.891">8447 7229 5829,'0'0'1794,"-19"0"96,19 0-321,0 0-448,0 0 384,0 0-255,0 0-482,0 0-223,0 0 31,0 0-31,19 0 96,1 0-193,-1 0 97,2 0 127,18-19-287,2 19-1,-2 0 192,1 0-447,-1 0 159,21 0 0,-21-20 64,21 20-255,-19 0 159,17 0 192,2 0-320,-21 0-32,21 0 97,19 0-33,-19 0 64,-21 0-64,21 0-32,0 0 0,-21 0 32,21 0-63,-19 0 223,-2 0-320,21 0 256,-22 0-320,22 0 128,-21 0 0,2 0 32,-2 0-64,1-20 128,-1 20-192,21 0-64,-19 0 160,-2 0-64,1 0 32,-1 0 97,2 0-65,-2 0-225,1 0 193,-1 0 65,-20 0-161,22 0 96,-2 0 0,2 0 0,-22 0 32,20 0 64,1 0-256,-1 0 128,-18 0 128,18 0-32,-19 0-256,20 0 192,-20 0-32,20 0 0,-20 0 32,-1 0-32,1 0 0,1 0 160,18 0-320,-20 0 192,2 0 160,-1 0-320,-20 0 128,19 0 32,-19 0 0,0 0 0,0 0 224,0 0-224,0 0 64,0 0 129,0 0 63,0 0-224,0-20-192,-19 20 128,19-20 32,-20 20-64,-1-20 0,2 1 128,-1-1-160,-20 20 32,20-20 32,1-1 0,-1 21-32,-20-19-160,40 19 448,-20 0-224,1 0-224,19 0 224,0 0-96,0 0-161,0 0-127,19 0 192,1 0 160,-1 0 128,2 19-256,18-19 96,-19 21 160,20-1-320,-20 0 192,20-1 128,-20 1-96,-1 0-32,0 0-160,-19 0 192,22 0-64,-22-20 96,0 19-64,0-19 128,0 20-96,-22-20 128,22 0 192,-19 0-352,0 20 97,-22-20-97,22 0 32,-20 0-32,18 0 160,-18 0-513,19 0-287,-1 20-545,2-20-513,-1 20-544,1 0-1634</inkml:trace>
  <inkml:trace contextRef="#ctx0" brushRef="#br0" timeOffset="17191.9833">8944 6654 7815,'0'-40'352,"0"40"1858,-20-21 0,1 21-608,-3 0-1,3 0-479,0 0-418,-22 21 225,22-1-224,-1 0 128,-20-1-225,20 21-127,1-20 255,19 0-383,0 19-33,0-19-448,19-20 160,1 20 128,1 0-384,18-20-225,21 20-832,-22-20-961,23 0-1698,-21 0-3971</inkml:trace>
  <inkml:trace contextRef="#ctx0" brushRef="#br0" timeOffset="17533.0028">9201 6693 8135,'-19'0'2402,"19"0"994,0 0-1507,0 0-287,19 0-545,1 0 288,20 0-320,20 0-96,-21-20-448,21 20 255,20 0-383,-20 0-514,19-19 290,-21 19 223,2 0-288,1 0-416,-23-20 191,-18 20-255,1 0-609,-2 0 0,-19 0-833,0 0 513,-19 0-1377,-2 0-2724</inkml:trace>
  <inkml:trace contextRef="#ctx0" brushRef="#br0" timeOffset="17955.027">9380 6535 5957,'0'-20'3139,"0"20"-1057,0 0 32,0-21-96,-20 21-1249,20 0-481,-19 21 32,-1-1 97,-1-1-1,2 1 33,-1-1 31,1 2-32,-2-1-95,1 0 31,20-1-128,0 1-63,0-20-258,0 20 418,20 0-513,1-20 384,-2 20 32,1 0-320,-1-1 128,22-19-416,-22 20-65,22-20-479,-22 20-514,20-20-1248,-18 0-2755</inkml:trace>
  <inkml:trace contextRef="#ctx0" brushRef="#br0" timeOffset="18300.0467">10095 6455 11562,'0'-20'833,"0"20"1986,0 0-1506,0 0-224,0 20-288,-20-1-321,20 22-31,-19-21 512,-2 19-289,1 1-191,1 0-97,-1-1-224,-1-19-64,21 0-64,-19 0-32,19-20-160,0 0-64,0 20-1025,0-20 128,0 0-192,0-20-962,0 20-1953</inkml:trace>
  <inkml:trace contextRef="#ctx0" brushRef="#br0" timeOffset="18531.0599">9996 6455 10441,'19'0'641,"1"-20"1889,1 20-352,-2 0-448,1-19-449,20 19-224,-1 0-512,2 0-97,-2 0-320,1-21-32,-20 21-31,-1 0-33,22 0-417,-41 0-608,19 0-608,-19 0-994,0 21-1184</inkml:trace>
  <inkml:trace contextRef="#ctx0" brushRef="#br0" timeOffset="18720.0707">9996 6574 10217,'0'19'0,"0"-19"3011,0 0-929,39 0-256,-18 0-673,18 0-833,1 0-320,-1-19 128,2 19-320,-22 0 320,20 0-352,-39 0-737,21 0-865,-21 0-736,0 19-897</inkml:trace>
  <inkml:trace contextRef="#ctx0" brushRef="#br0" timeOffset="18888.0803">9955 6733 7751,'-19'20'2242,"19"-20"-352,0 0-353,19 0 449,2 0-961,-1 0-448,19 0-353,1 0-160,-1 0-160,2 0-481,-3 0-1024,-16-20-1442,-3 20-2274</inkml:trace>
  <inkml:trace contextRef="#ctx0" brushRef="#br0" timeOffset="19230.0999">10769 6197 9833,'21'-40'1441,"-21"40"1762,-21-20-1217,21 20-801,-19 20-128,-1 0-96,-20 18-160,20 3 64,-40 0-257,21 17 417,-1 3-32,-18 17-416,17 2-97,2-20-320,20-1-160,-3-19 64,22 0-480,22-21-481,-3 1-800,0 0-289,1-20-2723</inkml:trace>
  <inkml:trace contextRef="#ctx0" brushRef="#br0" timeOffset="32154.8392">14304 7210 6662,'0'0'2178,"0"0"-224,0 0-129,0 0-1024,0 0-192,0 0 288,19 0-161,-19 0 1,20 0 0,-1 0 63,2 0-159,-1 0 128,-1 0-385,22 0 161,-22 0-321,20-20 256,2 20-255,-3 0-129,3 0 224,-22 0-288,20 0 160,2 0-32,-2 0 33,1 0-65,-20 0-32,20 0 192,-1 0-320,2 0 128,-22 0 32,20 0-32,2 0 0,-3 0 161,3 0-353,-21 0 224,20 0-96,-1 0 128,-20 0-160,3 20 0,16-20 32,-18 0 96,20 0 32,-20 0-288,19 0 352,-18 0-320,18 0 256,1 19-256,-20-19 160,19 0-32,-18 0 0,18 0 32,-20 0 64,22 0-288,-22 0 160,0 0 64,22 0-96,-21 0 64,-1 0-32,2 0 96,18 0 65,-20 0-289,3 0 160,16 0-64,-18 0 32,1 0 64,-1 0-128,-1 0 64,0 0 32,3 0-32,-3 0-32,0 0 224,1 0-96,-1 0-320,2 0 384,-1 0-288,-1 0 320,1 0-192,1 0-128,-2 0 288,1 0-320,-1 0 128,2 0 64,-1 0-64,-1 0 32,0 0 32,3 0 160,-22 0-192,19 0 0,1 0-192,-1 0 192,-19 0 0,21 0 0,-1 0 128,-20 0-32,19 0-288,0 0 192,-19 0 192,22 0-352,-3 0 128,-19 0 32,19 0 96,1 0-192,-20 0 192,21 0-192,-1 0 96,-20 0 0,19 0 192,-19 0-288,19 0 32,-19 0 32,22 0 64,-22 0 192,0 0-448,0 0 224,0 0 64,0 0-64,0 0 0,19 0 192,-19 0-224,0 0-64,0 0 288,0 0-352,0 0 160,0 0-64,0 0-32,0 0-225,0 0-415,0 0 31,0 0-352,0 0-224,0-19-609,0 19-929,0 0-2882</inkml:trace>
  <inkml:trace contextRef="#ctx0" brushRef="#br0" timeOffset="32802.8762">16565 7110 6277,'-19'0'2979,"19"0"-961,0-19 160,0 19-416,0 0-705,0 0-609,0 0 129,19 0 63,3 19-159,-3-19-65,0 0 1,22 20-65,-21-20-96,-1 20-64,0-20-95,3 20-1,-3 0 96,0-20-320,1 20 192,-20-20 32,0 19-96,0-19 96,0 20 64,0-20-32,-20 20 32,1 0-64,0-20 225,-3 20-385,3 0 256,-20-1-96,-2 2-224,22-21 128,-22 19 32,22 1-64,0-20-224,19 20-513,-20-20-737,20 20-1440,-21-20-3172</inkml:trace>
  <inkml:trace contextRef="#ctx0" brushRef="#br0" timeOffset="33544.9187">15614 6753 6181,'19'-20'833,"-19"0"1121,0 0 128,0 20-448,-19-20 191,-2 20-800,1 0-416,1 20 384,-22 0 0,2 0-225,20 0 418,-22 0-129,22-1-161,-1 1-447,20 0-321,-19 0 256,38 0-288,-19 0 0,20-20-64,19 19 97,1-19-578,20 21-928,-1-21-1154,1 0-2433</inkml:trace>
  <inkml:trace contextRef="#ctx0" brushRef="#br0" timeOffset="35067.0057">20100 7190 6982,'0'0'1441,"0"0"161,0 0-97,0 0-95,0 0-289,0 0-449,0 0-223,0 0 224,0 0 95,20 0-127,-1 0 31,22 0 1,-22-20 32,41 20 64,-21 0-321,21 0 96,-2-20-95,2 20-193,0 0 96,0 0 129,20 0-385,-22 0 128,21-20 32,-19 20-95,20 0 63,-20 0 32,0 0-128,18 0 0,-18-20 0,0 20-31,0 0 127,-2 0-288,-17 0 128,19 0 256,-2 0-288,2 0 64,0 0 0,19 0-192,-19 0 192,-1 0 96,20 0-192,-19 0-96,0 0 192,-2 0-32,2 0-31,-19 0-130,-2 0 226,21 0-161,-21 0 64,21 0-64,-20 0 224,-1 0-224,2 0 32,-2 20-160,-1-20 192,-16 0-64,-3 0 224,1 0-352,-1 0 320,2 0-256,-21 0 96,20 0 0,-1-20 32,-19 20 0,0 0-32,19 0 32,-19 0 128,0 0-288,0 0 192,0 0-96,0 0 256,0 0-352,0 0 224,0 0 0,0 0-96,0 0-64,-19 0 64,19-19-64,-19 19 32,-22 0 0,22-20 0,-20 20 0,17 0 192,-16-20-320,18 20 160,1 0-32,-2-21 64,21 21-96,-20 0 192,20 0-352,0 0 31,20 0 33,-20 0 64,21 0 128,-2 21-160,20-21 96,-20 0 64,22 20 0,-2-20-192,-18 20 224,-1-1-160,-1-19 192,0 20-256,3 0 288,-22 0-288,0-20 160,0 20 32,-22 0 32,3-20 160,0 0-256,-1 19 64,-1-19-32,2 0-160,-1 0-417,1 20-415,-3-20-194,3 0-1088,0 20-2050</inkml:trace>
  <inkml:trace contextRef="#ctx0" brushRef="#br0" timeOffset="36311.0769">21052 6733 6470,'0'-20'2498,"0"0"-704,21 0 352,-21 1-545,0-1-191,19 20-193,-19 0-192,0-20 32,0 20-513,0 20-31,0-20-225,0 20 289,0-1-97,0 1 193,-19 0-321,19 0 128,0 0-287,-21 0 63,21-1 64,0 1-32,0 0-192,0 0 1,0-20-258,0 0 322,0 20-161,0-20-64,21 0 288,-21 0-288,0 0 64,19-20 256,1 0-384,-20 20 288,19-20-384,1 0 384,1-19-416,-2 19 192,1 0 64,-1 0-32,-19 20 32,21-20-32,-21 20 128,20 0-289,-20 0 161,0 0 128,0 20 1,0 0 127,0 0 64,0 0-256,0 0-128,0-1 96,0-19 64,0 20-64,0-20 0,0 0 32,0 0 0,19 0 192,-19 0-352,19 0 128,3-20-64,-3 20 32,1-19-96,20 19 224,-20-20-224,-1 20 64,0-20-160,-19 20 128,22 0 32,-22 0 96,19 20-96,-19-20 224,19 20 64,-19-1-32,0 1-32,0 0 64,0 0-416,20 0 224,-20-20-384,0 20-833,0-20-1057,21 0-2723</inkml:trace>
  <inkml:trace contextRef="#ctx0" brushRef="#br0" timeOffset="44250.531">10829 6336 5925,'0'-20'2851,"0"20"-865,0 0 0,0-19-417,0 19-224,0 0-512,0 0-384,0 19-353,0-19 384,0 20 161,0-1-97,0 21-191,-19 0-1,19-20-192,0 19-32,0 2-96,0-2 160,-20-20-288,20 22 353,0-21-257,0-1-97,0-19 194,0 20-65,0-20 192,0 0 288,0-20-95,0 20-481,0-19 192,0-1-288,-21 0 448,21-20-384,0 1-96,0-2 512,0 2-352,21 0-160,-21-22 96,20 22 31,-20-1 33,19 20 32,1 0-352,1-1 416,-2 21-128,1-18 32,-20 36 64,19-18-192,2 21 64,-21 19 160,20-19 192,-20 18 0,0-20-384,-20 21 353,20-19-450,-21-2 642,-18 1-257,20-1-32,-2-19-224,-18 0 512,19 0-672,-1 0 384,21 0-416,-19 0-64,19 0-834,19 0-1248,-19 0-1474</inkml:trace>
  <inkml:trace contextRef="#ctx0" brushRef="#br0" timeOffset="44746.5594">11067 6276 6181,'20'-20'2082,"-20"20"705,0 0-1089,0 0-513,0 0-160,0 20 32,0 1 0,0 18-64,-20 0-32,20 2-577,0-2-32,-19 0-128,19 2-224,0-22 64,-19 20-192,19-18 385,0-1-257,0-20-193,0 20-447,0-20-257,0 0-256,0 0-545,0-20-224,19 20-1665</inkml:trace>
  <inkml:trace contextRef="#ctx0" brushRef="#br0" timeOffset="45042.5763">11345 6215 10249,'21'-18'1410,"-21"18"543,-21 18-1056,1 3 384,1 19 161,-22 0-545,2-20-353,20 19-95,-22 2 319,3-22-479,18 20 159,-1-39-224,21 20 0,0-20 1,0 21-546,0-21 610,21 20-97,-1-20-320,18 19 224,-18 1 0,20-20 128,-1 19-192,-18-19-160,18 21-641,-19-21 65,1 0-1058,-2 20-1441,1-20-3427</inkml:trace>
  <inkml:trace contextRef="#ctx0" brushRef="#br0" timeOffset="45589.6076">11445 6693 6790,'0'-20'1345,"0"1"1762,0 19-705,0 0-640,0 0-833,0 19-352,0 1 351,0 0-63,0 0-256,-21 20 320,21-21-257,0 21-127,-19-20-289,19 20 32,-20-21 193,20 2-705,0-2 576,0-19-352,0 21-160,-19-21-257,19 0-159,0 0-513,0 0-385,0 0-928,19 0-1409</inkml:trace>
  <inkml:trace contextRef="#ctx0" brushRef="#br0" timeOffset="46081.6357">11385 6713 8359,'0'-20'1442,"20"0"255,-20 1 834,19 19-930,2-20 193,-1 20-833,-1 0-545,1 0 161,1 0-33,-2 20-287,1-20-161,-20 19 192,0-19-288,0 20 224,0 0-256,-20-20 545,20 20-481,-19-20-64,-2 20-161,1-20 386,1 0-418,-1 0 450,20 0-450,0 0 354,0 0-322,0 0-95,0 0 160,20 20 32,-1-20 192,1 0-256,1 19 160,-21 1 0,19 0-32,-19 0 32,0 0 256,0 19-160,0-18-32,-19-2 417,-2-19-289,1 21 577,1-21-193,-1 0-192,-1 0-31,21 0-129,-19 0-96,-1 0-224,20-21-160,0 21-577,0 0-320,20-19-320,-1 19-866,-19 0-2177</inkml:trace>
  <inkml:trace contextRef="#ctx0" brushRef="#br0" timeOffset="46425.6554">11643 6972 9513,'0'-21'768,"0"2"1667,0 19-738,0-21-384,19 2 129,-19-1-770,22 0-383,-3 20 127,1 0 65,-1 0-417,-19 0 320,0 0-160,21 20-32,-21 0 97,0-1-1,-21 2 32,21-2-160,-19 2 193,-1-21 191,1 19-191,-3-19-289,3 0 224,0 0-608,-1-19 352,20 19-833,0 0 128,0-21-672,0 21-673,20-19-1569,-20-2-4133</inkml:trace>
  <inkml:trace contextRef="#ctx0" brushRef="#br0" timeOffset="46894.6822">11941 6554 12075,'0'0'801,"0"0"-1,0 20 578,0-1 351,0 22-223,0-21-97,-21 19-928,21 1 447,-19 0-735,-1-1 159,20 1-64,-19-20-256,19 0 32,0-1-192,0-19 256,0 0 161,0 0-417,0 0 160,19-19 256,-19-1-480,39 0-97,-18 0-127,-1 20 32,-1-20 127,1 20-63,1 0 384,-21 0-64,0 20-64,0 0 224,0 0 128,-21 0-159,1-1 287,1 2 0,-1-2 129,-1-19-353,2 0 289,-1 0-353,1 0-192,19 0 192,-19 0-897,19 0 385,0 0-866,0-19-1184,0 19-1121,19 0-4132</inkml:trace>
  <inkml:trace contextRef="#ctx0" brushRef="#br0" timeOffset="47584.7217">12279 6673 8712,'19'0'1505,"-19"0"1218,0 0-1154,19 20 705,-19 0-672,0 0-225,0 20-448,-19-21-160,19 1-97,-19 20-672,-1-20 449,-1-20-193,21 20-192,-19-20-704,-1 0-738,20 0-1697</inkml:trace>
  <inkml:trace contextRef="#ctx0" brushRef="#br0" timeOffset="48750.7884">12635 6416 8007,'0'-21'2242,"0"21"193,0 0-706,0-20-320,0 20-127,0 0-225,0 0-192,0 0-833,20 0 320,-20 20 224,0 1-191,0-2 287,0 1-63,-20-1-64,20 22-257,0-21 128,0 19-256,0-20 161,0 2-417,0-1-1,0 0 354,0-1-193,0-19-192,0 0 352,0 0-320,0 0 416,0 0-64,0 0-224,0 0 161,0 0-33,0-19-32,0 19-128,20-20-288,1 0 512,-21-20-288,19 20-257,1-19 321,20 18-160,-20 1 256,-20 1-288,19-1 224,1 20-256,-20 0 352,0 0-384,0 20 544,0-20-352,0 39 352,0-18-192,0-1 65,0 19-226,-20-20 258,20 2-289,0-1 96,0 0 64,0-20-32,0 0 0,0 0-32,0 0-96,20 0 576,-20-20-576,21 20-96,-2-20 320,1-20-512,-1 20 448,22 1-193,-22-1-63,0-1 32,3 21 64,-3 0 32,-19 0-128,0 0 480,20 21-256,-20-1 128,0-1 193,0 20-257,-20-18-224,20-1 224,0-20-96,0 20-96,0-1-545,0-19-640,0 20-289,0-20-992,0 0-2595</inkml:trace>
  <inkml:trace contextRef="#ctx0" brushRef="#br0" timeOffset="49074.8069">13290 6137 12395,'20'-39'385,"1"39"1056,-2 18 961,1 3-736,-1 19-257,2-2-32,-21 23-159,20-1-450,-20 20 417,-20-2-544,-1 21-449,-18-19-96,20 0 289,-22-1-97,22-39-320,-20-1 32,18 1-160,1-19-1025,20-2-993,-19-19-1314</inkml:trace>
  <inkml:trace contextRef="#ctx0" brushRef="#br1" timeOffset="53977.0873">8327 10427 12395,'0'21'-865,"22"-21"-2626,-22 0 3075</inkml:trace>
  <inkml:trace contextRef="#ctx0" brushRef="#br1" timeOffset="54090.0938">8527 10448 5797,'0'0'96,"19"19"-256</inkml:trace>
  <inkml:trace contextRef="#ctx0" brushRef="#br1" timeOffset="54215.1009">8905 10467 5765,'39'0'448,"-20"20"-191,2-20-225,-1 0-64</inkml:trace>
  <inkml:trace contextRef="#ctx0" brushRef="#br1" timeOffset="54350.1086">9440 10448 8039,'19'0'-32,"2"19"-32,-21-19 128,20 0-320,-1 0-1762</inkml:trace>
  <inkml:trace contextRef="#ctx0" brushRef="#br1" timeOffset="54475.1158">9916 10407 6918,'39'20'416,"-18"-20"-31,-21 0-257,20 21-160,-1-21-833</inkml:trace>
  <inkml:trace contextRef="#ctx0" brushRef="#br1" timeOffset="54611.1236">10511 10407 7751,'41'0'160,"-22"20"897,1-20-512,-20 21-417,19-21-128,2 0-833,-1 19-1633</inkml:trace>
  <inkml:trace contextRef="#ctx0" brushRef="#br1" timeOffset="54739.1309">11166 10407 6662,'60'20'448,"-40"1"1218,-1-21-1250,2 19-288,-1-19-64,-20 20-192,39-20-961</inkml:trace>
  <inkml:trace contextRef="#ctx0" brushRef="#br1" timeOffset="54868.1383">11783 10467 6213,'38'20'1954,"-16"0"-1345,-3-20-321,0 19-128,1-19-96,20 21-256,-20-21-865</inkml:trace>
  <inkml:trace contextRef="#ctx0" brushRef="#br1" timeOffset="55006.1462">12476 10487 7046,'80'0'2114,"-39"20"-704,-22-20-866,0 0 1,1 19-321,1-19-192,-2 0-256,20 21-1538,2-21-1601</inkml:trace>
  <inkml:trace contextRef="#ctx0" brushRef="#br1" timeOffset="55142.154">13232 10487 6630,'99'0'1761,"-60"0"770,1 0-1474,-20 0-641,-1 20-95,22-20-161,-22 19-160,1-19-192,-1 21-737,22-21-1410,19 0-1440</inkml:trace>
  <inkml:trace contextRef="#ctx0" brushRef="#br1" timeOffset="55265.161">14104 10507 6053,'120'0'1281,"-81"0"641,-19 0-480,1 19-1090,-2-19-192,20 21 0,-18-21-160,-1 0-833,18 20-1184</inkml:trace>
  <inkml:trace contextRef="#ctx0" brushRef="#br1" timeOffset="55402.1688">14918 10507 6021,'99'0'2210,"-58"19"225,-3-19-1539,3 0-479,-21 0-225,-1 21-96,22-21-96,-22 0-384,22 0-1282,17 0-736</inkml:trace>
  <inkml:trace contextRef="#ctx0" brushRef="#br1" timeOffset="55528.176">15693 10526 6566,'99'0'1890,"-39"0"-545,-21 0-544,2 0-385,-3 0-32,3 0-256,-2 0-128,2 0-192,-3-19-993,1 19-1249</inkml:trace>
  <inkml:trace contextRef="#ctx0" brushRef="#br1" timeOffset="55641.1825">16606 10467 6950,'80'0'1185,"-61"0"-288,0 0-320,-19 20-481,22-20-64,-22 0-385,19 0-1440</inkml:trace>
  <inkml:trace contextRef="#ctx0" brushRef="#br1" timeOffset="57834.3079">11445 9911 7591,'0'-40'2050,"0"40"224,0-20-448,0 20-225,0 0-800,0 20-449,0-20 385,20 20 64,-20 0-97,0 20-319,-20-21-97,20 22-96,0-3 64,-21 2-160,21 1-160,-19-23 257,19 3-322,0-1 65,-20-20-192,20 0-288,0 0-321,0 0-128,20 0-64,-1-20-705,-19-1-672,21-17-385</inkml:trace>
  <inkml:trace contextRef="#ctx0" brushRef="#br1" timeOffset="58101.3232">11624 9891 5829,'19'-20'2627,"-19"0"159,0 20-800,0 20-769,-19-20-544,19 20-97,-41 0-31,22 20-193,-1-21-96,1 1-63,-22 21 31,22-23 320,19-18-31,-20 21-65,20-21-384,0 0 225,0 19-193,20-19 96,-1 0 160,1 0-320,1 0 64,-2 21-96,1-21-128,-1 0 288,2 20-416,-1-20-64,-1 0-929,-19 18-1122,19-18-2337</inkml:trace>
  <inkml:trace contextRef="#ctx0" brushRef="#br1" timeOffset="58520.3472">11802 9990 10153,'0'0'32,"19"0"1442,-19 21 63,0-21-192,22 0-192,-3 0-640,0 0-321,1 0-64,-1 0-32,2-21-32,-1 21 32,-1-20-32,1 20-64,1-19-128,-21 19 0,0-21-128,0 2 64,0 19 0,0-20 63,0 20 97,-21-20 0,21 20 32,-20 0 0,1 0-32,-1 0 128,-1 20 129,2 0 63,-1-1 96,-18 2 65,16-2 95,3 22 97,0-21-97,-1 19-223,20-20-129,0-19-96,20 21-64,-20-1 128,19-20-512,0 0-385,22 0-832,-22 0-1634,20 0-2883</inkml:trace>
  <inkml:trace contextRef="#ctx0" brushRef="#br1" timeOffset="58727.359">12079 9970 9064,'21'-19'513,"-21"19"864,0 0 353,20 19-673,-20-19 320,19 0-480,-19 20-481,20 1-192,1-1-128,-21-2-224,19 3-1089,1-2-1602,-1-19-2722</inkml:trace>
  <inkml:trace contextRef="#ctx0" brushRef="#br1" timeOffset="58925.3703">12438 9990 6470,'-20'-20'2498,"-1"40"481,2-20-801,-1 21-352,-21 17-353,3 2-288,-3 1-160,-17-2-128,-2 0-160,0 20-449,21-18-128,-2-1-96,2-21-128,18 2-480,21-2-1282,0-19-1986</inkml:trace>
  <inkml:trace contextRef="#ctx0" brushRef="#br1" timeOffset="59700.4147">12953 10011 8904,'0'-41'641,"0"41"2305,0 0-1344,0 0-513,0 20 160,0 1-544,0-1-1,0 19-31,-19 1-64,19-2-321,-20 3-192,20-1-32,-21-2 96,21-17-256,0-1 160,-19 1 64,19-21 289,0 0-449,0-21 96,0 1-32,0-1-32,0-17 128,19-2-128,-19 20-192,21-39 160,-1 19-161,18-19 1,3-1-224,-21 20-1,20 20 257,-1 0 224,2 0-32,-22 20-128,-19 0 256,19 20 65,-19 20-33,0-21-64,-19 2-96,0 18 160,-22-18-32,22 17-32,-22-17 65,2-21 127,-2 0-416,3 19 128,18-19-32,-1 0-32,21-19-256,0 19-545,0 0-416,21 0-1026,-1 0-1664</inkml:trace>
  <inkml:trace contextRef="#ctx0" brushRef="#br1" timeOffset="60141.4399">13430 9951 9192,'39'-40'160,"-39"40"2915,-20-20-1121,20 20-288,-19 0-97,-22 20-672,22-1-32,-20 21-225,-2-20 129,22 21-416,-20-2 127,18-20-64,21 2-223,-20-1-258,20-2 98,20-18-1,-20 0 160,21 0-577,18-18 1,-20-2 64,22-1-321,-22 2-64,20-2 353,-18 3-256,-1-2 383,-20-1-63,19 1 192,-19 1 32,20 19 64,-20 0 64,0 0 128,-20 19 289,20 1-257,-19 1 256,-1 17 65,-1 2 191,2-19-479,19 17-33,0-17-160,0-1 96,0-1-224,0 2-224,19-21-641,2 0-801,-1 0-1184,-1-21-3653</inkml:trace>
  <inkml:trace contextRef="#ctx0" brushRef="#br1" timeOffset="60318.45">13688 10011 12940,'-20'38'256,"1"2"2082,-3-19-320,22-1-865,0 19-544,0-39-449,0 20-128,22-1-1153,-3-19-1730,1 0-3170</inkml:trace>
  <inkml:trace contextRef="#ctx0" brushRef="#br1" timeOffset="60448.4575">13808 9911 10281,'-41'-81'1634,"41"43"-737,-19 18 1409,19 0-1602,-20 0-319,20 20-353,0-21-705,20 42-1473,-20-21-1986</inkml:trace>
  <inkml:trace contextRef="#ctx0" brushRef="#br1" timeOffset="60758.4752">13866 9851 6213,'21'20'1186,"-21"-20"2049,0 20-609,20 0-608,-20-1 0,0 2-673,0 18-480,0 2-577,0-2 1,-20 1 63,20-2-448,0-17 192,0-21-64,0 0 160,0 0-64,0-21-32,20 3-96,-20-2 0,19-20 32,0 19 64,22 3-192,-2-23 449,1 21-161,-1 1 160,2 19-96,-2-21-127,-20 21-162,22 0 98,-22 0-1058,1 21-1474,1-21-2690</inkml:trace>
  <inkml:trace contextRef="#ctx0" brushRef="#br2" timeOffset="67408.8556">2353 12275 7815,'-20'-21'608,"20"2"1859,0 19-609,0 0-1058,0 0 482,0 19-65,0 2-256,0-2-257,20 21-191,-20 0-225,21-1-256,-21 1 32,19 20-64,-19-21-64,0 1 128,20-20 192,-20 0-256,0-20 481,0 0 95,0 0-415,0-20-161,-20 0 192,20 0-288,-19 0 192,-2-19-256,21-21 128,-20 20-1,20-39-351,0-1-609,20 21 865,1-1-32,-2 41 0,-19-2 0,20 21 128,20 21 32,-20-21 96,-20 39 96,19-19 32,1 19-32,-20-18 64,0-2 129,0 2 95,-20-21-95,20 19 63,-19 1-448,-1-20 288,-1 20-480,-18-20-256,20 0-289,-2 0-384,21 0-737,0 0-2017,0 0-1571</inkml:trace>
  <inkml:trace contextRef="#ctx0" brushRef="#br2" timeOffset="67690.8717">2670 12135 9641,'0'-19'576,"0"38"353,0-19 1537,0 40-416,0-20-576,0 20-481,0-21-321,0 21-383,0-20-65,0 20-224,0 0 96,0-1-128,0-19 32,0 0-352,20 0-449,-20-20-480,0 0-129,0 0-191,0 0-898,21 0-992</inkml:trace>
  <inkml:trace contextRef="#ctx0" brushRef="#br2" timeOffset="67965.8874">2909 12056 11819,'19'0'1089,"-19"0"1025,-19 20-993,-1-1-32,1 2-64,-22 18-449,22 1 1,0-21-33,-3 21-31,22-40 95,-19 21-383,0-2 127,19 1-352,-20 0 0,20-20 128,20 0 0,-20 20 64,19-20 33,0 0-193,3 20-128,16-20 256,-18 0-256,1 0-129,18 20-383,-20-20-129,3 0-896,-3 19-706,0-19-2305</inkml:trace>
  <inkml:trace contextRef="#ctx0" brushRef="#br2" timeOffset="68168.899">3227 12135 15919,'0'20'-193,"0"-20"289,0 0 417,0 0-449,0 0-641,19 0-3042</inkml:trace>
  <inkml:trace contextRef="#ctx0" brushRef="#br2" timeOffset="68288.9059">3287 12275 14830,'0'0'-225,"-20"0"610,20 19 1088,0-19-1217,0 0-672,0 0-3332</inkml:trace>
  <inkml:trace contextRef="#ctx0" brushRef="#br2" timeOffset="68802.9353">3942 12314 10794,'0'-20'320,"0"20"961,0-19 1186,0 19-994,0 0-961,0 0 129,0 19 288,0 1-224,0 0-1,0 20-95,0-1-513,0 1 128,0 20 0,0-1-224,0 1-96,0-20-160,0 19 32,0-20 192,0-18-577,0-1-160,0-20 97,0 0-673,0-20-705,0-1-865,0 2-1249</inkml:trace>
  <inkml:trace contextRef="#ctx0" brushRef="#br2" timeOffset="69068.9505">3980 12294 7270,'20'-80'1250,"1"61"1504,-1 19-928,-1 0-513,0 0-64,-19 19-288,22 2-160,-3-2-32,-19-19-257,19 21 1,-19-2-1,0 1 161,0 0-97,0 0-63,-19 0-417,0-20 192,-3 20-128,3-20-288,-20 19 64,18-19-160,1 0-64,1 0-673,19 0-1185,0 0-1570,0 0-2818</inkml:trace>
  <inkml:trace contextRef="#ctx0" brushRef="#br2" timeOffset="69321.965">4260 12235 12780,'0'19'160,"0"2"1025,0-2 1537,0 1-1152,0 20-609,0-20-545,19 0-224,0-1 1,1 1 31,1-20 256,-2 0-384,1 0 193,-1-20-225,22 1-321,-41-1-127,19-20-353,1 20-448,-20 0-448,0-20-1602,0 0-1602</inkml:trace>
  <inkml:trace contextRef="#ctx0" brushRef="#br2" timeOffset="69732.9885">4616 11917 9192,'20'-20'1506,"-20"0"928,0 20-1089,0 20 449,0 0-353,0 20-352,0-1-192,-20 1-416,20 19 31,0-19-480,0 20 64,0-20-32,-19-21 64,19 2-64,0-21 1,0 0 31,0 0 128,0 0-96,0 0-160,0 0-32,19-21-128,1-19-33,20 21-383,-20-1 352,18 20 128,-16 0 160,-22 20-97,19-1 1,0 2 64,-19-2 129,0 21 159,0-20-192,0 0 352,-19 0-127,0 0 63,-3 0-320,3-20 224,0 19-224,-1-19-224,1 0 0,-2 0-416,1 0-610,20 0-703,-19-19-1891,19 19-4260</inkml:trace>
  <inkml:trace contextRef="#ctx0" brushRef="#br2" timeOffset="69996.0035">4953 11798 14189,'0'0'192,"0"19"1057,-19 2 641,19 18-96,0 1-97,-19 19-1056,19 1 0,-22 20-417,22-21 128,-19 1-416,19-20 160,-19-1 0,19-19-64,0 0-256,0 0-481,0 0-512,0-1-544,0 1-1731,0-20-2561</inkml:trace>
  <inkml:trace contextRef="#ctx0" brushRef="#br2" timeOffset="70180.0141">5073 12275 15822,'0'0'449,"0"19"576,-21 1 160,21 0-64,0 0-416,0 0-577,0 19-160,0-19-545,0-20-928,21 20-1954,-1-20-5670</inkml:trace>
  <inkml:trace contextRef="#ctx0" brushRef="#br2" timeOffset="70315.0218">5312 12036 13837,'-41'-20'256,"41"0"32,-19 20-128,19 20-256,0-20-128,0 20-897,0 0-3107</inkml:trace>
  <inkml:trace contextRef="#ctx0" brushRef="#br2" timeOffset="70574.0366">5570 12116 12716,'-41'0'1057,"22"19"1089,-1-19 128,-1 20-513,-18 20 129,20 0-577,-22-21-640,41 2 96,-19-2-577,19 1 96,0 0-416,0 0 64,19 0-801,2 0-832,-1-1-898,18-19-2818</inkml:trace>
  <inkml:trace contextRef="#ctx0" brushRef="#br2" timeOffset="71128.0683">6165 12056 13741,'0'-20'384,"0"20"1153,0 0-576,0 20 833,0 0-577,0 20-384,0-1 64,0 1-513,-20 19-32,20-38 65,0 18-289,0-19-192,0 0 128,0 20 128,0-21-224,-19 1-160,19 0-289,0-20-287,0 0-161,0 0-160,0 0-993,19 0-1153,-19-20-1826</inkml:trace>
  <inkml:trace contextRef="#ctx0" brushRef="#br2" timeOffset="71416.0848">6463 12076 10762,'19'0'897,"-19"0"512,0 0 256,0 19-63,-19 2-225,-2-2-320,1 21-416,-18-1-289,16-18 193,-17-2-289,20 2 96,-2-2 1,1-19 31,20 0-416,-19 20 128,19-20-64,0 0-96,0 0 192,0 0-32,19 0 0,1 0-64,1 20 193,18-20-193,-20 20-193,22 0 354,-22-20-321,1 20 128,1-1-289,-2-19-640,1 20-1024,-1-20-2468</inkml:trace>
  <inkml:trace contextRef="#ctx0" brushRef="#br2" timeOffset="71935.1145">6701 12235 13741,'0'0'768,"-21"0"545,21 0 289,0 19-321,21-19-352,-21 0-384,0 0-97,20 21-192,-1-21-64,0-21 1,3 21-257,17-19 160,-20-2-32,0 21 192,-19-19-224,22-1-32,-22 0 192,0 0-192,0 1 32,-22 19-256,3 0 224,19-21-32,-19 21-32,-1 21 160,1-21-128,-3 19-128,3 1 384,0 0 0,-1 19 32,-1-18 65,21 19-1,0-21-64,0-19-63,0 20 31,0 0-320,21 0 288,-21 0-384,20 0-289,-1-20-384,0 0-384,3 0-1121,-3 0-2403</inkml:trace>
  <inkml:trace contextRef="#ctx0" brushRef="#br2" timeOffset="72138.1261">7058 12135 14093,'19'0'544,"1"20"385,-20-20 833,21 20-417,-21 0-128,19-1-640,1 2-193,20-2-416,-20 2 32,-1-21-544,1 19-866,1-19-832,-2 0-3523</inkml:trace>
  <inkml:trace contextRef="#ctx0" brushRef="#br2" timeOffset="72349.1381">7535 12076 16559,'-60'59'1057,"21"-19"833,-21-1-32,19 1 64,-17 0-449,17 0-864,2 0-385,-21-1-160,0 1-96,22 0-449,-23-1-768,42 1-737,-22 0-1697,22-20-5862</inkml:trace>
  <inkml:trace contextRef="#ctx0" brushRef="#br2" timeOffset="74003.2327">8011 12493 13324,'39'0'481,"-19"0"-257,-20 0 1537,0 20-127,-20-1-289,1 1-320,-1 0-448,-1 20-289,2-1-192,-20-18-64,18 18-288,1-19-769,1 0-2370</inkml:trace>
  <inkml:trace contextRef="#ctx0" brushRef="#br2" timeOffset="74825.2798">10035 12155 12139,'21'-20'96,"-42"20"1185,21 0-384,-20 0 288,1 20 161,-1 0-354,-20 19-447,20-18 0,1-2-257,19 21-96,0-40-224,0 20 224,0 0-160,0 0 0,19 0 64,20 19-96,-18-19-96,18 0 96,2 0 32,-22 20 0,1-21 64,-1 1 289,-19 0 351,0-20-351,0 20 95,-39-20-31,20 0-417,-22 0 96,2 0-96,-1 0 32,1 0-64,18-20-64,-18 20-128,39 0-705,-19 0-448,19 0-417,0 0-1025,19-20-1697</inkml:trace>
  <inkml:trace contextRef="#ctx0" brushRef="#br2" timeOffset="75091.295">10333 12235 13708,'19'-21'289,"-19"42"1440,0-21-223,0 40-33,0-21-384,-19 1-320,19 20-289,0-20-127,-19 19-1,19 1-448,-20 0 160,20-1-128,0 1 32,0-20-577,0 0-319,0-20-322,20 0-575,-20-20-1442,19 0-1250</inkml:trace>
  <inkml:trace contextRef="#ctx0" brushRef="#br2" timeOffset="75344.3094">10610 12175 14221,'21'0'673,"-42"0"-481,21 39 1089,-19-18-192,-20 19 320,18-21-416,1 21-736,1-20 31,0 0 224,-3 0-191,3-1-225,-1 1 96,20 0 32,0 0 64,0-20-63,20 20-257,-1-20 128,3 0-64,16 0 0,-18 0-192,20 0-385,-1 0-352,-18 20-544,18-20-865,-19 0-2659</inkml:trace>
  <inkml:trace contextRef="#ctx0" brushRef="#br2" timeOffset="75525.3198">10969 12254 16751,'-20'21'417,"20"-21"-1154,0 0 481,0 19-1186,0-19-1632</inkml:trace>
  <inkml:trace contextRef="#ctx0" brushRef="#br2" timeOffset="75653.3271">10988 12433 11562,'-19'40'2371,"-1"-40"-2499,20 0-1,0 0-1056,0 0-2818</inkml:trace>
  <inkml:trace contextRef="#ctx0" brushRef="#br2" timeOffset="76365.3679">12159 12214 9256,'40'-39'1410,"-20"39"-514,-20-20 1250,0 20-896,-20 0 95,1 0-384,-2 0-256,-18 20-129,19 0 97,-20-1-321,1 21 32,18-19 1,1-2-289,20 1-64,0 0-224,0 0 384,20-20-192,1 20-128,-2 0 128,20-1 32,2 1-32,-22 0 0,22 20 64,-22-20-32,1-1 0,-20 21 256,0-40 289,0 20-257,-20-20-32,-20 0 65,1 0-385,19 0 160,-20 0-192,1 0-449,18 0-416,1 0-672,1-20-1026,19 20-2626</inkml:trace>
  <inkml:trace contextRef="#ctx0" brushRef="#br2" timeOffset="76772.3911">12438 12394 12908,'38'0'-32,"-16"0"256,-3 0 224,20 0 321,-20 0 224,3 0-352,16 0-257,-18-20-192,20 0-64,-20 20-32,-1-20 0,-19 0 1,21 0-1,-21 20 32,-21-19-32,2 19 128,-1 0 0,1-21 0,-2 21 161,1 21-1,-18-21 161,16 0-289,-17 19 449,20 1-97,0 0-320,-3 20 257,3-20-385,19-20 192,0 19-255,0 1-226,0 0 161,0-20 1,19 20-130,-19 0-319,22 0-289,-3-20-928,0 19-481,20-19-1826</inkml:trace>
  <inkml:trace contextRef="#ctx0" brushRef="#br2" timeOffset="77049.407">13093 12294 9929,'0'-19'3491,"0"-2"-2530,-20 21 1537,-1 0-1248,2 0 319,-20 21-448,-2-21-224,22 39-256,-22-19 223,2 20-191,20-20 128,19-1-417,-21 1-95,21 0-1,0 0-416,0 20 224,0-21 32,21 1-705,-2-20-672,20 20-32,2-20-705,-3-20-1121,23 20-2338</inkml:trace>
  <inkml:trace contextRef="#ctx0" brushRef="#br2" timeOffset="77388.4264">13271 12254 11338,'0'0'1153,"0"0"64,0 21 897,0-2-416,0 1-513,0 20-96,0-20-704,0 19 223,0-19-320,-19 0-384,19 0 289,0 20-290,0-21 194,-20 1 63,20-20-128,0 0 64,0 0 128,0 0-352,20-20 320,-20 1-352,0-21 192,19 20 0,0-20 192,1 21-64,1-21 65,-2 20-65,1 20-288,-20 0 96,40 0 64,-20 0-289,-1 0-800,1 0-1025,1 0-4356</inkml:trace>
  <inkml:trace contextRef="#ctx0" brushRef="#br2" timeOffset="78000.4614">13649 12394 10313,'0'0'5125,"0"0"-5029,0 0 897,19 0-288,-19 0 384,20 0-417,-1 0-287,22-20-289,-22 20 320,22-20-159,-3 20-321,-18-20-129,1 0 289,-1 20-96,-1-20 64,-19 20 257,0-19-417,0 19 128,-19-21 96,19 21-64,-20 0-96,-1 0 32,1 0-352,1 0 800,-22 21-256,22-2 32,0 1 161,-1 0 63,-1 0 65,2 0-1,-1 0-160,20-1 225,0 1-385,0 0-224,0 0 96,0 0 160,20 0-352,-1-1-96,2 1-577,-1-20-31,-1 0-97,22 20-865,-22-20-1153,20 0-2338</inkml:trace>
  <inkml:trace contextRef="#ctx0" brushRef="#br2" timeOffset="78288.4778">14343 12056 9801,'40'-60'480,"-1"21"1474,-39 18-320,19 21 512,-19 0-225,-19 21-864,0-2-800,-1 21 1056,-1 0-608,-18-1-1,-1 21-63,20-1-353,-19 2 577,18-2-833,2-19 448,19-1-544,-20-19 64,20 0 97,0 20-578,0-20-768,20-1 128,-20-19-801,19 20-1281,2-20-2819</inkml:trace>
  <inkml:trace contextRef="#ctx0" brushRef="#br2" timeOffset="78475.4885">14164 12235 5861,'-40'0'9353,"20"0"-8232,1 0 673,19 0-1282,19 0 161,1 19 352,1-19-737,18 21-352,21-21-961,-21 0-2114</inkml:trace>
  <inkml:trace contextRef="#ctx0" brushRef="#br2" timeOffset="78985.5177">15118 12195 15118,'0'0'416,"0"0"1026,0 40-289,0-21-256,0 21 320,-22 0-705,3 0-95,0-1 319,19 1-608,-20-20 33,20 0-129,-21 0-193,2 19 193,19-19-544,0-20-545,0 20-64,0-20-993,19 0-801,2-20-1857</inkml:trace>
  <inkml:trace contextRef="#ctx0" brushRef="#br2" timeOffset="79261.5335">15414 12135 15150,'20'20'288,"-20"-20"-192,-20 20 961,1 19 192,-20-18 1,18 19-514,-18-21-672,-2 21 545,22-20-65,-20 0-512,18 0 609,21-1-385,-19-19-480,19 20 480,0-20-128,0 0 1,19 20-1,2-20 64,-1 0-512,-1 0 576,0 0-865,3 0 97,-3 0-321,20 20-672,-18-20-706,-2 0-1952</inkml:trace>
  <inkml:trace contextRef="#ctx0" brushRef="#br2" timeOffset="79671.557">15573 12394 13068,'0'0'352,"20"0"385,-20 0 1249,21 0-1089,-2 19 32,1-19-385,20-19-640,-1 19 448,-20-20-288,22 20 161,-2-20-578,-18 0 353,-1 0 0,-20 0 353,19 1-418,-19 19-255,-19-21 320,19 2 224,-20-2-448,-1 21 577,2 0-321,-1 0 64,1 21 0,-3-21 192,-16 40 577,18-21-193,-1 1-351,21 20 480,-19 0 223,19-21-447,0 1-417,0 0-352,0 0 288,19 0 192,-19-20-1056,21 20-225,-1-20-641,18 0-1281,-16 0-3234</inkml:trace>
  <inkml:trace contextRef="#ctx0" brushRef="#br2" timeOffset="79870.5683">16069 12254 13612,'22'0'1025,"-22"0"289,0 21 639,19-2-960,-19 1 449,19-20-834,1 40-480,20-20-128,-20-20-448,19 20-705,-18-20-352,18 0-2147,1 0-4163</inkml:trace>
  <inkml:trace contextRef="#ctx0" brushRef="#br2" timeOffset="80067.5796">16587 12214 14509,'-22'0'2114,"-16"40"-128,-3 0 64,-17 0-192,-2 0 320,19 19-577,2-39-351,-21 40-994,0-21 288,2 21-640,-2 0 128,0-1-480,2-20-577,36-18-961,3-1-833,19-1-1857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56:59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9420 9434 5893,'0'-41'1826,"0"22"128,0 19 192,0-18-160,0-3-353,0 21-127,0 0-129,0 0-384,0 0-609,0 0 417,-19 21-64,19-3-353,0 22-64,0-20-224,0 0-32,0 1 97,0-3-225,0 1-193,0 2-415,0-21-225,0 0-769,0 0-448,0 0-993,0 0-2530</inkml:trace>
  <inkml:trace contextRef="#ctx0" brushRef="#br0" timeOffset="157.009">9519 9335 10762,'0'0'1922,"0"21"1088,0-3-1088,0 1-512,-19 2-257,19-1-545,0 21-288,0-23-255,-20 1-1,20 2-257,0-1-1248,0 1-1442,0-3-6566</inkml:trace>
  <inkml:trace contextRef="#ctx0" brushRef="#br0" timeOffset="598.0342">9738 9652 8263,'0'-19'2018,"0"-2"1345,0 21-1633,0 21 128,0-2-481,0 1-736,0 19 224,0 2-129,0 18-351,-21-19 127,21 20-448,-20-1 32,20-18-64,0-3 128,0-17-320,0-2 32,0-19-641,0 0-288,0 0-288,0-19-1730,20-2-3587</inkml:trace>
  <inkml:trace contextRef="#ctx0" brushRef="#br0" timeOffset="1044.0597">9697 9592 11370,'0'-18'801,"0"-3"1217,0 1 128,20 20-961,20-21-64,-1 21-320,2 0-128,-2 0-65,21 0-95,-20 0-385,-20 21 0,-1-21-64,1 20 32,-20 1 32,0-3 128,-20 2-224,-19 1 129,18-2-226,-18 1 130,-1 1-65,1-21-32,20 18 32,-3 3 64,22-21-193,0 0-127,22 20 224,-3-20 32,0 20-32,22 0 0,-2-1 0,1 21 128,-20 0-128,-1-20 192,-19 20-32,0-1-96,-19-18 641,-1-1-192,-1-2 319,-18 3-351,-1-2-1,1-19-192,-2 0-95,22 0-193,-1 0-97,1 0-575,19-19-834,19-2-95,1 21-1218,-1-18-3171</inkml:trace>
  <inkml:trace contextRef="#ctx0" brushRef="#br0" timeOffset="1354.0774">10174 10011 13100,'-19'-21'608,"19"-18"2115,19 18-1506,0-18-288,3-1 32,-3 19-513,20 2 1,-18 0 95,-1 19-159,18 0-1,-38 19-64,22 0-63,-22 2 31,0 19 32,-22-1 1,3 1 31,0 1-160,-22-21 192,22-2-255,-1-18-1,-21 0-64,22 0-353,0-18-447,19 18-417,0-41-449,0 21-736,19-20-2339</inkml:trace>
  <inkml:trace contextRef="#ctx0" brushRef="#br0" timeOffset="1779.1018">10511 9454 13100,'20'-20'1025,"1"0"1601,-21 40-864,0 0-321,0 1-63,0 16-417,0 25-97,-21-3-415,21 1-65,-20 19-192,1-21 1,0 23-290,19-41 226,-22-1 63,22-39-288,0 21 416,0-21-192,0-21 96,22-18-384,-3 18 32,0-18-64,22-1-96,-22 0 159,20 21-159,-18 19 192,-1 0 0,-1 19 96,-19 0 160,0 2-128,0 19-128,0-1 320,-19 1-256,-1 1 385,-1-21-193,2-2 128,-1 3-96,-20-21 97,20 0-322,1 0-63,0-21-128,-3 3-545,22 18-159,0-41-514,0 21-832,22 1-1281,-3-21-3844</inkml:trace>
  <inkml:trace contextRef="#ctx0" brushRef="#br0" timeOffset="2022.1157">10928 9274 15694,'0'0'1025,"0"0"705,0 21 32,-19-1-225,19 0-672,0 19-224,-20-20-641,20 2 32,0-1 0,0 0-769,0-20-256,20 0-480,-20 0-1122,19-20-3523</inkml:trace>
  <inkml:trace contextRef="#ctx0" brushRef="#br0" timeOffset="2148.1229">11007 9255 9288,'0'0'3908,"0"0"-1794,0 19 320,0 22-1120,-19-21-193,19 19-417,-19-20-512,19 22-192,0 0-1089,0-4-2754</inkml:trace>
  <inkml:trace contextRef="#ctx0" brushRef="#br0" timeOffset="2467.1411">11246 10049 15534,'0'40'1410,"-20"-19"575,20 17 129,-40 3-512,1-22-577,20 22-769,-22-23-384,2 23-673,20-41-1089,-22 21-3459</inkml:trace>
  <inkml:trace contextRef="#ctx0" brushRef="#br0" timeOffset="4595.2628">12418 9772 6566,'20'-20'897,"-20"0"1601,-20 20-320,20-21-256,-21 21-64,2 0-705,-20 0-224,17 0-33,-16 21-95,18-1 128,-20 0-96,20 0 32,1 18-1,-2 3-159,1-21-64,20 19-193,0 1-224,20-20-288,20 1 160,-1-1-96,21-20-416,0 0-833,0 0-577,-2 0-1121,2-20-2914</inkml:trace>
  <inkml:trace contextRef="#ctx0" brushRef="#br0" timeOffset="4941.2826">12755 9871 10025,'-21'0'1858,"21"0"2274,0 0-1730,0 0-897,21 0 353,18 0-609,2 0-96,17 0-256,2 0 0,20 0-192,18 0-129,-18 0-544,-20 0 161,19 0-97,-19-20 96,-21 20-480,21-21-193,-40 21-384,-1-19-480,2 19-160,-42 0-193,21 0-576,-39 0-2114</inkml:trace>
  <inkml:trace contextRef="#ctx0" brushRef="#br0" timeOffset="5353.3062">12893 9711 9577,'0'-18'1409,"21"18"1506,-21 0-481,-21 0-1217,21 0-352,-19 0-513,-1 18 161,1 3-385,-2 19 160,-18-20 64,19-1-127,-1 21 479,2-20-319,19 0 287,0-20-447,0 20 255,19-20 129,2 19-65,18-19-224,2 21 65,-2-21-513,1 0 192,-20 19 32,18-19-256,-16 0-705,-3 0-448,1 0-1378,-1 0-3939</inkml:trace>
  <inkml:trace contextRef="#ctx0" brushRef="#br0" timeOffset="7468.4272">13926 9732 9513,'19'-60'1473,"-19"40"1282,0 20-577,22-19-577,-22 19-320,0 0-480,0 19-32,0 22-65,0-2-223,-22 1-1,3 18 65,0 3-289,-1 18-96,-1-18-128,-18-22 32,20 1 64,19-2 97,-22-38-193,22 21-96,0-21-353,0-21-159,0 21-545,22-18-385,-22-23-1088,0 22-2051</inkml:trace>
  <inkml:trace contextRef="#ctx0" brushRef="#br0" timeOffset="7700.4404">13887 9693 10441,'0'0'1186,"20"-21"992,-20 21 448,38 0-672,-16 0-545,16 0-544,1 0-128,21 0-97,-19 0-63,-2-20-545,1 20 256,-1 0-288,-19 0-160,1 0-32,-2 0-545,-19 0-640,0 20-481,-19-20-2114</inkml:trace>
  <inkml:trace contextRef="#ctx0" brushRef="#br0" timeOffset="7891.4514">13907 9891 12651,'19'20'833,"0"-20"1730,3 0-417,16-20-993,1 20 64,21 0-801,0-20-223,-21 0 63,2 20 0,-2 0-224,1-21-96,-20 21-416,-20 21-321,0-21-833,0 20-864,-20 0-2243</inkml:trace>
  <inkml:trace contextRef="#ctx0" brushRef="#br0" timeOffset="8063.4612">13827 10130 12235,'-19'18'1217,"38"3"1474,0-21-321,1-21-1025,40 21-224,-19-18-832,36 18-193,-17-20-192,0-1 128,0 21-225,-21-19-1216,2 19-769,-2 0-2851</inkml:trace>
  <inkml:trace contextRef="#ctx0" brushRef="#br0" timeOffset="8361.4782">14839 9512 11979,'-20'-19'1505,"1"19"-159,-2 0 1184,-18 19-961,19 2 33,-20 20-321,-18 18-576,17 19 512,-19-17-256,21 38-288,-21-19-257,21 0-256,18-1 32,21-20-736,21-20-866,18-18-1088,2-21-1666</inkml:trace>
  <inkml:trace contextRef="#ctx0" brushRef="#br0" timeOffset="8878.5078">14959 9732 11466,'0'0'193,"0"20"1504,0-20-95,0 40 63,0-2-416,-21 3-544,21-1-256,-20 19-129,20-18-192,-19-3-160,19 2-128,0-19-225,0-21-31,0 0-737,0 0-513,19-21-896,-19 2-929</inkml:trace>
  <inkml:trace contextRef="#ctx0" brushRef="#br0" timeOffset="9141.5229">14998 9711 6758,'40'-59'3043,"-20"59"-961,-1-19 32,0 19-385,22 19-383,-21 1-161,-20 1-256,19 18-97,-19 1-287,0-1 96,0 1-161,-19 0-160,-20-20 97,17-1-129,-16 2 32,-3-21 1,22 0-225,-20 0-256,18-21 63,1 21-511,1-19-97,19 19-480,0-20-673,19 20-1377,-19 0-2658</inkml:trace>
  <inkml:trace contextRef="#ctx0" brushRef="#br0" timeOffset="9419.5388">15296 9693 13324,'0'0'513,"0"18"1985,0 3-512,0-1-737,0 20 64,0-2-672,0 3-1,-19-1-319,19 19-385,-22-18 160,22-3-96,0-17-224,0-21-225,0 19-832,0-19-481,0 0-1217,22-19-2177</inkml:trace>
  <inkml:trace contextRef="#ctx0" brushRef="#br0" timeOffset="9678.5536">15573 9592 14733,'20'0'705,"-40"20"961,1 1 31,-1 18-127,-20 0-289,1 2-448,-2-1-513,2-2 321,-1 3-97,20-1-159,1-21-65,19 2-224,19-2 96,1-19-128,1 0 0,-2 20-64,20-20-160,2 0-513,-22 0-704,20 0-320,2 0-642,-22 0-2401</inkml:trace>
  <inkml:trace contextRef="#ctx0" brushRef="#br0" timeOffset="9842.563">15653 10031 13805,'0'39'1729,"0"-20"225,0 2 64,-20 17-481,1-17-351,-2-1-578,1 20-416,1-40-416,-1 20-256,-20-2-1346,40-18-2754</inkml:trace>
  <inkml:trace contextRef="#ctx0" brushRef="#br0" timeOffset="10320.5903">15932 9711 13901,'0'0'832,"19"21"1731,0-1-833,1 0-225,1 0 96,-1 18-640,18-17-480,3 19 31,-2-1-287,-20 1-290,2 1 1,-1-21-320,-1-2-160,-19 3-225,20-2-352,-20-19-577,0 0-832,0 0-1506</inkml:trace>
  <inkml:trace contextRef="#ctx0" brushRef="#br0" timeOffset="10552.6036">16348 9711 11434,'-21'21'1570,"2"-1"-225,-20 0 1218,-2 19-962,2 21 33,-1-20-385,1 0-416,-21 20-65,21-22-511,18-17-1,-18 19-288,20-20 64,19-20-128,0 0-801,0 0-448,0 0-609,19 0-1730</inkml:trace>
  <inkml:trace contextRef="#ctx0" brushRef="#br0" timeOffset="10799.6177">16546 9493 17008,'79'0'672,"-59"19"65,1 22 1153,-1-2-65,-20 21-223,0-1-449,-20 22-448,-21 18-289,3 0-128,-3-19 65,-19-2-225,21-18-288,-2-1-289,22-38-640,-20 20-1057,18-22-1409</inkml:trace>
  <inkml:trace contextRef="#ctx0" brushRef="#br0" timeOffset="13266.7588">765 11123 9929,'0'-21'673,"0"2"1985,-19 19-320,19 0-800,0 0-609,0 0 160,0 19-513,19 2 129,-19 18-161,0 1-95,0 19-481,20 1 96,-20-1-32,0-19 32,0 0 96,19 0 0,-19-40 193,0 20 447,0-20-95,0-20-449,0 20-384,0-20 160,-19 0 0,19-20-64,0 20-64,0-19-32,-20-21-192,20 20 95,0-19-223,0 19 384,20 1-128,-1-1-97,3 20 97,-3 0 96,0 0 256,22 20-224,-22 20 192,20 0 129,-18 0-161,-1 20-32,-1-1 64,1 1 128,1 0-128,-21-1 129,0 1-193,-21 0 352,21-21-352,-39 21 32,19-19 128,-20-21-512,1 19 0,-2 1-385,3-20-64,-3 0-223,21 0-610,1 0-1185,19 0-2978</inkml:trace>
  <inkml:trace contextRef="#ctx0" brushRef="#br0" timeOffset="13558.7755">1360 10885 13036,'0'-21'512,"0"1"1570,0 20-608,-19 0-417,19 20 288,-41 20-384,22 0-64,0-1 32,-22 41-129,22-20-287,-1-1-193,1 20-256,-3-19-32,22-1-512,0 2-865,0-22-962,22-19-2721</inkml:trace>
  <inkml:trace contextRef="#ctx0" brushRef="#br0" timeOffset="14339.8202">1579 11063 10217,'20'-40'1890,"-1"21"833,-19-2-994,-19 21-576,-1-20-352,1 20-224,-2 20-225,-18-20 160,-21 21 1,21-2-33,-2 1-127,22 0-97,0 0-256,-3-1 32,22 2-96,0-21 192,22 19-224,16 1 96,3 0 128,-2 0-192,2 20 288,17-21-320,-18 1 96,-1 20 288,-39-20-31,21 0 159,-21-1 257,-21 1-257,2-20 0,-1 0-416,-20 0 129,20 0-33,1 0-192,-22 0-161,22 0-223,-1 0-417,20 0-384,-19-20-673,19 20-1121,19 0-2690</inkml:trace>
  <inkml:trace contextRef="#ctx0" brushRef="#br0" timeOffset="14599.8351">1738 11102 12075,'39'-19'1345,"-39"-1"1410,21 20-994,-21 20-383,0-1-417,0 2-353,0-2 33,-21 21-321,21 0-128,-19-1-320,-1 1-32,20-20-416,0 20-321,0-21-288,0 1-769,0 0-801,0-20-1185</inkml:trace>
  <inkml:trace contextRef="#ctx0" brushRef="#br0" timeOffset="14843.849">2015 11023 14317,'0'-19'641,"0"19"896,0 19 193,0 1-257,-19 0-416,0 0-96,-3 20-64,-16-21-160,18 21-225,-1 0-192,2-20-127,-1-1-65,20 1-32,0 0 0,20-20-192,-1 20-64,2-20-609,-1 0-512,18 20-641,-16-20-865,16 0-2914</inkml:trace>
  <inkml:trace contextRef="#ctx0" brushRef="#br0" timeOffset="15051.8609">2234 11400 9064,'0'41'2114,"0"-22"833,0 1-160,-19 0-1090,19 0-704,-21-1-577,1 2-63,-18-2-353,16 1-224,3 0-1122,-20-20-2978</inkml:trace>
  <inkml:trace contextRef="#ctx0" brushRef="#br0" timeOffset="15615.8932">2711 11123 9160,'0'-40'1570,"0"40"1953,-21-20-1217,1 20-672,1 0-513,0 0-256,-3 0-161,-16 20-159,18-1 95,1 2-255,-22 18 287,22-19-479,-1 20 63,20-20-224,0 19-32,20-19 192,-20 0-384,39 0-160,-18 0-321,18-20-320,-1 19-609,3-19-704,-22 0-1954</inkml:trace>
  <inkml:trace contextRef="#ctx0" brushRef="#br0" timeOffset="15903.9097">2849 10825 10954,'21'-20'1569,"-2"40"-1024,1-1 1793,-20 22-160,19-2-448,3 20-193,-22 1-640,0 20-320,0-1-97,0-20 289,-22 21-353,3-41 33,-20 22-129,18-42-128,1 21-288,1-20-288,19-1-994,-19-19-800,-3 21-1890</inkml:trace>
  <inkml:trace contextRef="#ctx0" brushRef="#br0" timeOffset="16819.962">3366 11222 8327,'0'0'2307,"-21"-20"992,21 20-961,0 0-320,0 0-897,0 0-929,21 0 64,-21 0 545,39 0 0,2 0 160,-3 0-385,22 0 129,1 0-193,18 20-383,-21-20-1,2 0 96,0 20 160,-21-20-288,2 0 129,-3 0 31,-18 0-192,1 0 0,-1 0 0,-1 0 192,-19 0-320,0 0 256,0 0 97,0 0 127,0 0 32,0 0-191,0-20-129,0 20-224,-19-20 64,19 0 0,-20 20 160,-1-20-288,21 0 160,-20 20 0,1-19-32,19 19 32,-19-21 128,19 21-256,-20 0 256,20-19-256,0 19 64,0 0-225,0 0 1,20 0 0,-20 0-33,19 0 353,0 19-160,22 2-32,-21-2 128,-1 1 64,0 0 96,3 0-288,-3 20 192,-19-21-32,0 1 96,0-20 0,0 20 161,0-20 95,-19 20 0,-22-20-160,22 20 65,-22-20-161,21 0-192,1 0-129,0 0-319,-1 0-577,20 0-1410,0 20-800,0-20-3107</inkml:trace>
  <inkml:trace contextRef="#ctx0" brushRef="#br0" timeOffset="17464.9989">4556 11102 5861,'0'0'2274,"0"0"161,0-19 191,0 19-1185,0 19-256,21-19 289,-1 21-129,19-2-32,1 21-192,-20 0-192,18-1-32,3 1-288,-2 0-65,2 19 1,-22-18-481,0-2 192,22-19 32,-41 0-416,19-1 128,-19-19-544,20 0-289,-20 0-128,0 0 96,0 0-256,0 0-833,0-19-1217,0-1-2466</inkml:trace>
  <inkml:trace contextRef="#ctx0" brushRef="#br0" timeOffset="17690.0118">4994 11102 12363,'-21'0'1890,"1"21"704,-18-2-576,16 21-416,-16 0-1,-3-1-704,2 1 128,-2 0-576,3-1-65,-1 1-416,-2-19 128,22-2-352,-22 1-609,41 0-929,-19 0-864,19-20-4709</inkml:trace>
  <inkml:trace contextRef="#ctx0" brushRef="#br0" timeOffset="20567.1764">10114 12651 9416,'0'0'801,"0"0"-833,0 0 1409,0 0 225,21 0 256,-1 21-289,-1-2-288,0 1-480,3 20-64,17 0-577,-20 19 32,22-19 129,-22 20-354,0-21 33,3 1 33,-3 0-322,0-21 1,1 1-609,-20 1-576,19-2-1026,-19 1-1761</inkml:trace>
  <inkml:trace contextRef="#ctx0" brushRef="#br0" timeOffset="20831.1915">10610 12691 6117,'0'-19'4741,"-19"19"-4805,-1 0 1761,1 19 33,-2 21 64,-18-1-481,-2 2-512,-17 18-225,17-19-31,-17 19-289,-2 1 64,0-1-256,21-18-64,-1-22-96,20 1-480,1 0-706,19-20-1120,0-20-2434</inkml:trace>
  <inkml:trace contextRef="#ctx0" brushRef="#br0" timeOffset="21048.2039">10829 12751 15919,'0'40'-64,"-19"-40"-193,-1 20 257,20-20-512,-21 19-1282,21-19-4836</inkml:trace>
  <inkml:trace contextRef="#ctx0" brushRef="#br0" timeOffset="21170.2109">10829 12930 7334,'-19'39'3268,"19"-19"-3333,0-20 226,-20 20-257,20-20-3556</inkml:trace>
  <inkml:trace contextRef="#ctx0" brushRef="#br0" timeOffset="21849.2497">11684 12731 11659,'19'-20'160,"-38"20"640,-3 0 770,3 0-193,0-20-64,-1 20-512,-1 20-256,-18 0-161,20 0-160,19-1-224,-21 2 289,21-21-353,21 20 128,-21-1 32,39 21-96,-20-20 96,2 20-32,18-20-32,-20 19 160,-19 1-192,22 0 416,-22-21 33,-22-19 63,22 20-416,-19-20 33,-20 0-65,18 0 128,2 0-545,-20 0-255,18-20-129,21 20-704,-20 0-1602,20-19-3651</inkml:trace>
  <inkml:trace contextRef="#ctx0" brushRef="#br0" timeOffset="22301.2756">11980 12473 15278,'41'-40'64,"-41"40"705,19 0 1185,-19 0-385,0 20-384,-19 0-320,-2 20-385,21-1-127,-20 21-65,1 0-192,-1-1 32,-1 21 32,2-21-352,-1 1 192,20-21 96,-19-19-352,19-20 128,0 20 32,0-40-32,19 20-96,1-20 95,-1-19-287,2 19 160,-1-20 0,19 20 288,-18 0-193,-2 1 65,1 19 192,-1 0 193,2 0-97,-21 19 0,0 1 128,0 20-127,0 0-97,0-20-32,-21 19 128,21-19-384,0 20-129,-19-20-511,19-1-386,0-19-896,0 20-864,0-20-2403</inkml:trace>
  <inkml:trace contextRef="#ctx0" brushRef="#br0" timeOffset="22724.2998">12397 12850 11338,'21'-20'897,"-21"1"1473,0 19-448,-21 19-128,21 1-577,-39 0-64,20 0-384,-3 20 96,3-20-289,0 19-127,-1 1-321,-1-20-224,21 0 96,0-1-64,21-19-289,-1 0-127,-1 0-545,22-19-96,-22-1 192,20 0-256,2-20 192,-22 20 320,0-19 289,3 19 160,-22-20 160,0 20 128,19 0 448,-19 20 449,0-19-128,0 19-161,-19 19 193,19 1 32,-22 0-64,22 20-96,-19-20-321,19 19-320,-19 1-32,19-20-224,0 0-481,0 0-352,0-1-736,19-19-994,0 0-2434</inkml:trace>
  <inkml:trace contextRef="#ctx0" brushRef="#br0" timeOffset="23022.3168">12655 12850 12075,'21'0'384,"-2"20"289,-19 0 1569,0 0-576,0 0-289,0 19-1057,0-19 33,0 0-129,-19 20-256,19-20 128,0-1 192,0-19 193,0 0-481,0 0 128,0-19 160,0-1-160,0 0 64,19 0-160,-19 0 0,20 0 96,-1-19-224,2 19 64,-1 0-160,-1 20-480,-19-20-578,20 20-671,1 0-2372</inkml:trace>
  <inkml:trace contextRef="#ctx0" brushRef="#br0" timeOffset="23402.3385">12914 12989 11979,'0'0'0,"0"20"672,20-20-31,-20-20 64,19 20-417,0 0-256,3 0-64,-3 0 64,20-20-32,2 20 0,-22-19 96,22-1-96,-22 20 96,0-20 128,1 0 161,-20 20 319,0-20 1,0 20 64,0-20-96,-20 20-129,1 0-31,0 0-33,-3 0 97,3 0 31,-20 20 33,18 20 63,2-20-191,-1 19-257,1-19-160,-3 20-64,22-20-160,0 0-320,0-1-417,0 1-384,22-20-1154,-3 21-1985</inkml:trace>
  <inkml:trace contextRef="#ctx0" brushRef="#br0" timeOffset="23856.3645">13370 12910 12780,'0'-20'961,"0"20"928,-20 20-191,20 0 192,-19 0-545,-2-1-448,-18 21-321,39-20-255,-19 20-33,-1-21-352,20 1 128,0 1-128,20-2-64,-20-19-193,19 0-159,0-19 192,1 19-353,20-41 481,-20 22-224,-1-21-33,2 0 33,-1 1-257,-1-21 129,22 0-385,-22 0 192,1-19 385,20 20 192,-20-21 224,-1 41 545,0-1 480,3 0 96,-3 40-256,-19 0-289,0 0-287,-19 20 351,-3 0 65,3 20-32,0 19-161,-1 1 1,-20-1-449,20 20-32,1-19-32,-22 20-64,22-21-352,-22 1-417,22-1-864,-1 1-385,20-20-2306</inkml:trace>
  <inkml:trace contextRef="#ctx0" brushRef="#br0" timeOffset="24543.4038">14463 12751 12812,'19'-20'-64,"-19"20"544,-19 0 577,19 0 577,-41 0-289,22 0-480,-1 20-321,-20-1 193,1 22-449,18-22 0,1 1-191,20 20-194,0-20 129,0-20 65,20 20 63,20 0-192,-1-1-32,-18 1 64,18 0 96,-20 0-32,3 0 0,-22 0 0,0-1 224,0-19-32,-22 20 321,-16-20-385,18 21-32,-20-21 32,1 0-288,-2 0 289,2 0-354,18 0-319,2 0-545,19 0-865,0 0-1601,19-21-4549</inkml:trace>
  <inkml:trace contextRef="#ctx0" brushRef="#br0" timeOffset="24945.4268">14641 12989 14701,'19'0'32,"1"0"865,-1 0 192,2 0-256,-1 0-192,-1 0-321,22 0-224,-22-20-192,20 1 288,2-1-128,-22 20-192,22-20 192,-22 0 64,1 0-32,-20 0-192,0 0 289,0 20-290,-20-19 194,1-1 383,-2 20-384,1 0 288,1 0 129,-1 20-225,-20-20 289,20 19-257,-20 1 225,20 20 127,1-20-480,-22 0 97,41 19 63,-19-19-480,19 0 224,0 0-64,19 0-64,-19 0-384,41-20-353,-22 19-192,1-19-609,20 0-832,-20 20-1570</inkml:trace>
  <inkml:trace contextRef="#ctx0" brushRef="#br0" timeOffset="31431.7978">15375 12830 7302,'0'0'1794,"0"0"-353,0 0-127,0 0-161,0 0-160,0 0-257,0 0-127,0 0 0,0 0-97,0 0-63,0 0-65,0 0 64,0 0-159,0 0 31,0 0-64,0 0 64,0 0-95,0 0-1,0 0-64,0 0 0,-19 0-160,19 0 160,0 0 32,-21 0-63,21 0-1,0 0 128,-20 0-64,1 20-224,19-20 384,-19 0-416,-3 20 225,22-20-1,-19 0 64,0 20 224,19-20-223,-20 20-65,-1 0-96,21 0 96,0-20 0,-19 19-224,19 1 96,0 0 32,0-20 0,0 20 128,0-20-288,0 20 192,0 0 32,19-1-128,-19-19-64,0 20 257,21 1-161,-21-2-161,20-19 194,-1 20-33,-19-20 128,19 0-256,3 0 96,-3 20 128,-19-20-64,19 0-160,1 0 96,1 0 0,-21 19 0,19-19 96,1 0-96,-1-19 96,1 19-96,-20 0 128,21 0-256,-2 0 160,1-20 32,-20 20-32,0 0 0,19 0 0,-19 0 192,0 0-256,0 0 32,0 0-961,0 0-1153,0 0-2114</inkml:trace>
  <inkml:trace contextRef="#ctx0" brushRef="#br0" timeOffset="32177.8405">15732 12850 6053,'0'-20'1890,"0"1"1057,0 19-833,0 0-481,0 0-1120,0 0 288,0 19 31,0 1-191,19 0 0,-19 0-257,0 0-128,0 20-160,0-1 225,0-19-257,0 20-160,0-20 192,0-1-96,0-19 320,0 20-160,0-20 64,0-20-160,0 20-224,0-19 320,0-1-288,0 0 128,0 0 64,22 0 129,-22 0 63,0 1 96,19-1 64,1 0 65,-20 20-321,19-20 128,22 20-160,-22-20-95,0 20 191,3 0-416,16 0 31,-18 0-543,1 0-449,-1 0-673,-20 20-1409,19-20-3620</inkml:trace>
  <inkml:trace contextRef="#ctx0" brushRef="#br0" timeOffset="32616.8656">16168 12989 8968,'0'0'352,"0"0"545,0 0 1473,0 0-1056,21 0-129,-1 0-545,-20-20-223,19 20-1,22-19-128,-22 19-127,1-20-33,-1 20 64,-19-20 32,21 20 64,-21-20 1,0 20 31,0-20 32,0 0-31,-21 20 223,21-20-224,-19 20 65,-1-19-1,20 19-64,-19 0 97,-2 0-193,1 19 96,1 1 257,-1 0-97,-1 0-31,2 20-161,-1-1-96,20-19 64,0 20-320,0-20 161,20 0-33,-1-1-353,22 1-255,-22-20-545,22 0-449,-2 0-159,1 0-1602,-20 0-2499</inkml:trace>
  <inkml:trace contextRef="#ctx0" brushRef="#br0" timeOffset="33114.8941">16724 12473 8584,'22'-20'1025,"-22"0"1761,0 20-448,0 0-896,0 0 31,0 20-704,0 0 544,0 0-352,-22 19-288,22 1-161,-19 20 193,-20-20-353,18 19-64,1 1-191,1-1-33,19 1 160,-19-1-352,19-19 128,0-20-64,0 0-449,19 0 1,0-1-65,1-19-544,21 0 0,-22 0-961,0-19-641,3-1-1601</inkml:trace>
  <inkml:trace contextRef="#ctx0" brushRef="#br0" timeOffset="33373.9089">16546 12731 10217,'-39'0'2242,"39"0"1218,-21-20-866,42 20-928,-21 0-513,20 0-577,18 0 193,3 0-257,-2 0-447,2 0 159,-3 0-352,3 0-801,-2 20-1730,1-20-3843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59:0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12298 8441 6566,'0'-20'1922,"19"0"-385,-19 0 321,0 20-769,0 0-609,0 20 289,0 0 160,0 20-160,0 19 31,-19 20-319,19 1-257,-19 39-160,-1 0 32,-1 0-96,21 0-32,-19-39 64,-1 20-96,1-42 192,19 3-96,-21-40 96,21-3-96,0 1-64,0-19-32,0-19 160,21-20-32,-21-22-64,19 3 0,1-22-96,-20-20-192,19-19-128,-19 20-97,21-20 161,-21 0-32,20 0 223,-1 39 161,-19 1 32,0 19 97,19 20 127,-19 1 96,0 19 129,0 0-33,0 20-128,0 20-96,0 39 353,0 1-64,0 39 63,-19 40-576,0 21 96,19 18-96,-20 1 0,-1-41-96,2 2-192,19-42 256,-20-18 64,20-20-32,0-40 192,-19-20-288,19 0 224,0-20-32,0-20-64,0-39 96,0 0-224,0-19 192,0-23-576,19-17 192,-19-2-161,20 1-31,-1 0-97,2 40 193,-1-1 95,-1 21 225,-19 39 32,19 0 128,-19 21 97,0-1 127,0 20 32,0 39-31,0 1 223,0 40 257,-19 19-449,19 40-352,-19 40 224,-1-1-288,-1-18 96,21 0-160,-19-62 224,19-19-32,0-38-224,-20-3 96,20-38-192,0 0-801,20 0-416,-20-20-1795</inkml:trace>
  <inkml:trace contextRef="#ctx0" brushRef="#br0" timeOffset="1244.0711">15017 8183 5925,'0'-20'1057,"0"20"1538,0 0-193,0 0-288,0 0-1089,-19 0-417,19 20-63,0-1-97,0 2-127,0-2-225,0 1-64,0 0-32,0-20-192,0 20-449,0-1-576,0-19-897,0 0-1089,19 0-449</inkml:trace>
  <inkml:trace contextRef="#ctx0" brushRef="#br0" timeOffset="1382.079">15118 8143 5893,'0'0'2851,"0"20"-321,0-20-896,0 20-449,0-1-448,0 21-385,-22-20-320,22 0-96,0 0-993,22 20-1986</inkml:trace>
  <inkml:trace contextRef="#ctx0" brushRef="#br0" timeOffset="2034.1163">15356 8381 8616,'19'-20'800,"-19"20"738,0 0 544,0 0-609,0 0-320,-19 40-416,19 0 0,-21-1-1,1 1-255,1 20-225,0-1-160,-3 1-128,3-20 160,19 0 225,-19-21-289,19 1 224,0-20 64,0 0-288,0 0 129,0-20-193,0 1-32,19-21 96,0-20-193,3 0 65,-3 1-192,20-21-416,-18 1 191,18 20 417,0-1 32,1 40 32,-20 0 192,-1 1 32,2 19 161,-21 19 223,20 21-31,-20-1-321,0 21 128,0 20 1,-20-21-161,-1 40-160,21-39-224,-19 19 128,19-19 96,-20-40-384,20 20-289,-19-20-192,19-20-256,0 0-640,-21 0-2211,21-20-2882</inkml:trace>
  <inkml:trace contextRef="#ctx0" brushRef="#br0" timeOffset="2180.1247">15335 8660 9577,'0'-21'1857,"-20"21"-543,20 0 1312,0 0-1825,20 0 192,1 0-321,-2 0-511,1 0-65,19 0-64,-18 0-865,18 0-1121,-20 0-2626</inkml:trace>
  <inkml:trace contextRef="#ctx0" brushRef="#br0" timeOffset="2467.1411">15910 8123 14669,'22'-20'32,"-22"20"1089,0 0 193,0 20 287,0 20-800,0-1-192,-22 21-225,3 20 160,0-1-608,-1 0 128,-1 1 1,2-21 95,-1 1-288,20-20 160,-19 0-64,19-1-161,-22-19-255,22-20-897,0 0-1122,0 0-1793</inkml:trace>
  <inkml:trace contextRef="#ctx0" brushRef="#br0" timeOffset="2656.1519">16050 8500 14509,'-39'40'128,"18"0"1666,1-1-609,1 2-192,19-2-480,-19 1-321,19-21-609,19 21-479,-19-40-1186,39 20-2595</inkml:trace>
  <inkml:trace contextRef="#ctx0" brushRef="#br0" timeOffset="2827.1617">16269 8401 15726,'-41'-20'32,"41"0"353,0 20-321,-19 0 0,19 0-416,19 20-2371,-19-20-3971</inkml:trace>
  <inkml:trace contextRef="#ctx0" brushRef="#br0" timeOffset="3126.1788">16486 8461 12011,'-39'0'160,"-2"0"1730,22 0-64,0 19 159,-22 1-287,2 20-737,20 0 32,-2-21-513,1 21-127,20 0-161,0-20-320,0 20 64,41-21-257,-22 2-768,20-21-993,-18 0-1889</inkml:trace>
  <inkml:trace contextRef="#ctx0" brushRef="#br0" timeOffset="3522.2014">16546 8660 15214,'-19'39'737,"19"-39"-577,0 0 256,0 19-320,0-19 513,19 0-481,22 0-160,-22 0-577,20 0 33,2-19-449,-3-1 288,-16 1 417,16-2-193,-18 1 257,1-19 256,-21 19 128,0 0 225,0 0 511,-21 20 129,1-20 96,1 20-160,0 0-160,-3 20 64,-16 0 96,18 20 128,-21-21-481,22 21 33,0 20-97,19-20 1,0 0-481,0-1-128,19-19 32,0 0-161,1 0-575,21 0 31,-3-20-672,-16-20-770,16 0-1312,3 0-2819</inkml:trace>
  <inkml:trace contextRef="#ctx0" brushRef="#br0" timeOffset="4153.2375">17420 8758 16335,'-19'60'1089,"19"-40"-673,-22 0 866,3 20-418,0-1 257,-22-19-992,21 20 31,-18-20-481,16-1-383,3-19-1602,0 0-4709</inkml:trace>
  <inkml:trace contextRef="#ctx0" brushRef="#br0" timeOffset="4922.2815">18333 8599 9737,'0'-19'384,"-20"-1"1506,20 20-64,0 0-257,0 20-544,-21-1-96,21 21-64,-19 0-64,19-1-513,-20 22-96,20-2-64,-19-19-192,19-1 0,-19 1-32,19-40 256,0 0 160,0 0-352,0-20 224,0-19-159,0-1 31,0-20 64,0 1-128,19-1 192,0 0-384,1-19 256,-1 19-128,22 1-32,-22 19 96,22 20 32,-22 1-64,1 19 256,-1 0-192,2 19 224,-21 1-320,20 20 192,-20 0 0,-20-1-32,-1 1 0,2 0 161,-1-21 127,-20 21-256,20-40 96,-19 21-224,18-21 129,21 0-546,-19 0-95,19 0-577,0-21-673,0 21-1441,0 0-2210</inkml:trace>
  <inkml:trace contextRef="#ctx0" brushRef="#br0" timeOffset="5183.2964">18711 8361 11594,'19'0'1602,"-19"0"-769,0 0 768,0 20 257,0 20-449,-19 0-352,-3-1-512,3 21 128,0-1-545,-22 1 128,41 0-416,-19-20 320,-1-1-288,20-19 32,0 0-353,0-20-544,0 0-448,0 0-449,20-20 64,-1 0-1088,2 0-866</inkml:trace>
  <inkml:trace contextRef="#ctx0" brushRef="#br0" timeOffset="5417.3098">18949 8480 10602,'19'-19'2690,"-19"19"-1345,-19 0 65,-2 19-257,1 1 256,-40 0-384,22 20-288,-3-1-129,2-19-127,20 21-161,-3-22 97,22 1-225,0-1-192,22 2 224,-3-21-160,20 19 64,-18 2-64,37-21 32,-17 0-672,-2 0-257,1 0-480,-20 0-385,-1 0-1217,1 0-2754</inkml:trace>
  <inkml:trace contextRef="#ctx0" brushRef="#br0" timeOffset="5820.3329">19246 8242 16047,'0'0'1025,"0"20"-673,-20-20 641,20 20 288,-19 19-128,19-18-512,-22 18-385,3-19-288,19 0 64,0 0 64,-19 0-256,19-20 128,0 0 160,19-20-352,-19 0 192,0 0 0,19-20 128,3 0-320,-22 21 160,19-21-64,-19 20 128,20 1 0,-20 19 96,0 0 288,0 0-384,0 19 384,-20 21-31,20-1 223,-19 1-63,19 0-257,-22-20-192,22 20-64,0-21-192,0 1-609,-19-20-1217,19 0-2882</inkml:trace>
  <inkml:trace contextRef="#ctx0" brushRef="#br0" timeOffset="20437.1689">17083 8163 5733,'0'0'609,"0"-20"127,0 20 33,0 0-32,0 0-33,0 0 65,0 0-32,0 0 63,0 0 1,0 0 96,0 0 0,0 0-160,0 0-1,0 20 385,0-20-32,0 39-320,0-18 96,-22-2-96,22 1-161,0 20-223,0-40-97,0 19-64,0 2-256,0-21 128,-19 19-64,19-19 160,0 0-576,0 0-160,0 0-449,0 0-64,0 0-1057,19-19-1570,-19 19-3779</inkml:trace>
  <inkml:trace contextRef="#ctx0" brushRef="#br0" timeOffset="20832.1915">17220 8163 6950,'0'-20'2338,"22"0"129,-22 20-610,0 0-511,0 0-161,0 0-192,0 20 192,0 0-224,0 0-64,0 20-161,0-21-127,0 1-129,-22 20-159,22-21-129,0 2 0,0-21-192,0 19 32,0-19-512,0 0-834,0 0-896,0 0-2530</inkml:trace>
  <inkml:trace contextRef="#ctx0" brushRef="#br0" timeOffset="25414.4536">12199 11560 7078,'0'-21'961,"0"21"-384,0 21 736,0-2 192,0 1 161,0 39-417,0 1-384,0 20-32,0-1-321,0 20-384,0 1 64,0-1-224,20 1 32,-20-21-160,0-20 32,0-19 32,0 0 64,19-1 32,-19-19 32,0 0 64,0-20-64,21-20 0,-21-19-32,0-21 32,20-19-64,-20-20 64,0-1-96,0 1-64,0-1-32,0 1-288,0 0 448,0 19-97,0 1 129,0 39 0,0 0 193,0 21 287,0 19 97,0 19-161,-20 21 193,20 20-33,0 19-159,-21 20-33,21 20-320,0 21 193,0-21-610,0 0 513,-19-20-384,19-19-256,0-21 256,0 21 64,0-21-193,0 1 353,-20-20-32,20-20 0,0-20 64,0-20 32,0-1-288,20-38 384,-20-20-448,0-40 288,19-40-384,-19 0-289,0 0 1,21 20-65,-21 40 545,0 19 96,0 1 96,20 39 128,-20 20 224,0 1 257,0 19-257,0 39 129,-20 1 191,20 39-95,0 20-193,0 1-320,-21 39 33,21-20 63,0 20-288,0-40-289,0-19 161,-19-21 224,19 21-352,0-21 352,0-19 0,0-1 288,-20-39-288,20-19-64,0-21 224,0 1-96,0-61-224,0-19 96,0-40 128,0-19-448,20 19-417,-20 0-320,0 59 801,0 21 191,19 20 129,-19 38 129,0 21 319,0 21-160,0 18 321,-19 20 96,19 41-193,0 19-160,0 0-63,0 20-193,0-20-160,0-19-257,-20-21 97,20-19-609,0-21-31,0 1-834,0 0-1986</inkml:trace>
  <inkml:trace contextRef="#ctx0" brushRef="#br0" timeOffset="45456.5999">1281 12076 6117,'-19'0'769,"-1"0"2050,-1-20-193,21 20-608,0 0-833,0 0-993,0 0 1,0 0 639,21 0 97,-1 20 128,-1 20-288,0-1-64,22 1-33,-2 19-480,1 1 33,-1-20 95,2 19 0,19 1-31,-21-20 31,1-1-352,-1 1 224,-19-20-128,20 0 128,-20-1-256,-1 2-64,2-21-609,-1 19 65,-20-19-834,0 0-351,0 0-1923</inkml:trace>
  <inkml:trace contextRef="#ctx0" brushRef="#br0" timeOffset="45806.62">1876 12056 9545,'0'0'224,"-19"-20"1249,19 40 577,-20-20-288,1 39 96,-22 1-513,-17 0-160,-2 20-256,0 19-225,-20-19 65,20-1-449,2-19-63,-21 0-129,38-1 96,2 1-352,-1-20-64,40 0-513,-20-1-928,20-19-578,0 0-2177</inkml:trace>
  <inkml:trace contextRef="#ctx0" brushRef="#br0" timeOffset="47227.7012">11862 12969 7142,'-19'-19'1826,"19"19"64,0-20-193,0 20 1,0 0-417,0 0-576,0 0-97,0 0 129,0 20 352,19-20-288,0 39 96,1-19-225,20 20-127,-1-1-33,2 21-191,-2-20 63,21 20-256,-21-21 321,21 0-353,-20-18 224,-1 18-416,-20-19 320,3 0-192,-3-1 32,1 2-64,-1-1-480,-19 1-193,21-21-416,-21 18-224,0-18-353,0 0-736,20 0-3075</inkml:trace>
  <inkml:trace contextRef="#ctx0" brushRef="#br0" timeOffset="47643.725">12498 12950 6342,'0'-20'736,"-22"20"1859,3 0-289,19 0-64,-39 20 0,18-1-512,-37 41-353,17-20-32,-19 20-672,-19-1 64,20 20-161,-1-39-352,0 20 33,21-21-257,-1 0 96,20-18 32,1-1-961,0 1 32,19-21-288,0 0-1281,19 0-1345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9:26:05.1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5660 5829 4131,'0'0'1730,"-19"0"1697,19 0-1088,0 0 191,0 0-512,0 0-449,0 0-416,0 0-480,0 0-160,0 0 479,19-20-319,1 20-96,0-20-129,0 1-384,19-21 320,2 20-223,-21-19-161,19-1 96,1 1-96,-1-2 224,-19-18-448,19 19 224,-19-19-160,-20 39-33,20 0 257,-20 1-256,0 19 577,-20 0-674,0 19 514,1 21-354,-21-1 514,1 21-161,19-1-32,-20 1 64,21 0-31,-1-1 95,-1-19-64,21-21-384,0 1 96,21-20-32,-1 0 64,-1 0 32,1 0-224,0-20-32,19-19-193,1 19-127,-1-19 63,1-1 129,1 0-32,-2-20 31,-19 20 97,0 1 160,0 19 128,-1 0-64,-19 1 480,0 19 321,0 0-128,0 19-225,0 1-64,-19 20 97,19-1-1,-20 1-63,0 20-193,20 0-352,-20-21 416,20 1-448,0-21-289,0 1-255,0 0-930,0-20-736,0 0-2275</inkml:trace>
  <inkml:trace contextRef="#ctx0" brushRef="#br0" timeOffset="239.2579">6356 5750 13100,'19'0'2018,"-19"20"993,-19-1-865,19 1-160,-20 20-481,0 0-672,20-20-449,-21 20-320,21-21-128,0-19-737,0 20-1152,21-20-898,-21 0-3747</inkml:trace>
  <inkml:trace contextRef="#ctx0" brushRef="#br0" timeOffset="1452.1485">6078 5154 7847,'-20'0'737,"-1"0"2273,1 0-1568,0-19 320,1 19-481,-1 0-416,0 19-417,0-19-96,1 0 97,-21 20-97,20-20 161,-19 20-193,-2 0-192,21 0 64,-19-1-96,-1 1 321,21 20-257,-1-19 160,-20 18-160,20 1-32,1-1 65,-1 1-65,-1-1-192,1 1 384,0 0-160,1 0-96,-1 0 32,0 19-32,0-20 96,20 1-224,0 1 160,0-22-96,0 21 65,0-1-1,0 1 0,20-1 0,-20-19 0,20 20 64,0-19-64,-1 18 96,1-19-32,0 0 32,1 19-32,-1-19-31,-1 0 63,1 0 32,20-1-192,-20 1 32,19 0 160,1-20-256,-21 0 224,21 21 32,1-21 97,-2-21-97,1 21 32,-1 0-32,1-20 32,-1 0-95,2 20-65,-2-19 192,1-1-352,0 0 288,-1 0-192,1 1 0,-1-1 160,2 0-128,-21 0 32,19 0-128,1 1 96,-21-2 32,1 1 32,0 0-128,0 0 64,0 1 32,-1-1-64,2 0 161,-21 0-193,20 1-1,0-1 162,-20 0-225,20 20 160,-1-20 0,-19 1-32,0-2-128,20 1 224,0 0-224,-20 0 128,0 1 0,20-1 0,-20-20-32,0 21 64,19-1 0,-19 0-64,0 0 64,-19 0 96,19 1-288,0-2 192,-20 1-64,20 0 64,-20 0-128,20 1 64,-20-21 0,20 20-32,0 1 32,-19-21 32,19 20-32,-20 1-192,0-2 416,0 1-224,-20 0 64,0 0-64,0 20 0,-39 0 0,20-19 64,-21 19 64,1 0-96,19 0 32,0 19-64,40-19-96,0 0-448,1 0-962,-1 0-2401,20 0-10219</inkml:trace>
  <inkml:trace contextRef="#ctx0" brushRef="#br0" timeOffset="2702.1483">5542 10178 11242,'0'19'1762,"-20"-19"1345,20 0-833,0 0-544,0 0-257,0 0-929,0 0-447,20 0 319,-1 0 160,1-19-127,0-1 63,20 0-416,-1-19 65,1-2-97,19-18 32,-18 19-64,-2-19-64,1 19-64,-21-20-32,1 20 64,-20 1 31,20 19 33,-20 0 97,0 20 31,-20 0 32,0 20-64,1 19 32,-1 1 160,0 20 1,-19 19-1,-2 1 0,1-21 129,21 1-97,19-20-288,0-1-96,19-39 64,1 0 32,0-19 96,21-1-64,-2-20-224,1 1-64,-1-22-65,1 2 33,-1 19-128,2-19-33,-2 20 97,-19-2 224,0 21 128,-20 0-128,0 20 352,0 0 193,0 20-225,-20 20 160,0 0 97,1 20-33,-1-1 0,20 0-127,-21-19-225,21 1-96,21-22-224,-1 1-385,-1-20-576,1 0-609,20-20-1088,-20 20-2307</inkml:trace>
  <inkml:trace contextRef="#ctx0" brushRef="#br0" timeOffset="3035.1563">6256 10038 14349,'19'-20'192,"-19"20"2082,20-19-480,1-1-449,-21 0-95,20 20-674,0 0-352,-1 0-64,-19 20 161,0-20-1,0 39-64,-19-19 33,-1 21-257,-21-2 160,2 1-64,-1-1-64,20-19 352,1 0 1,-1 0 127,20-20-512,20 0 64,-1 0 417,21 0-257,19 0 32,-18-20-288,18 20 64,-19-20-320,-1 20-320,1 0-1122,-40-20-608,20 20-2242</inkml:trace>
  <inkml:trace contextRef="#ctx0" brushRef="#br0" timeOffset="4024.4141">6078 9423 2081,'-41'0'6535,"21"0"-4678,0 0 770,1 0-929,-21 0-353,20 0-288,1 0-321,-21 20-223,1 0-33,-2-1-95,21 1-65,-19 0-64,-1 1-63,20 18 31,-19 1-32,-1-1-96,20 21 0,-19-21-64,-2 22-64,21-22 64,1 20-32,-1-19-32,0 0 64,20-1 32,0 2 0,0-2 0,20-19 193,-20 20-354,20-21 129,-1 21 129,1-20-97,0-1-32,21 21 0,-22-19-64,21-1 288,-20-1-224,19 1 128,1 0-32,-1 0-128,22-1 417,-22 1-257,1-20 256,-1 20-320,1 0 64,19-20-31,-18 0 63,-2 0 32,21 0-64,-1-20 0,0 20 0,-18-20 97,18 0 31,1 1-128,-21-1-96,1 20 192,-1-40-224,2 21-64,-1-1 96,-1-1-32,1 1 1,-1-19 159,1 19-224,-21-20 64,22 21 0,-21-21 32,0 20-32,-1-19 32,1-2-32,-20 2 32,20-1-64,-20 0 32,20 1 32,-20-1 0,0 21 32,0-22 128,-20 1-224,20 1 225,-20-1-225,20 21 64,-20-21 32,1 0-96,19 0 32,-20 0 0,-21 1 0,21 19-32,-19-20 192,-1 21-96,1-1 64,-20 20-32,-1-20 193,-20 20-353,-19 0 128,-1 0 32,21 20-160,-20-20 32,40 20 0,18-20-96,2 19-673,19 1-1313,20-20-2498,0 20-11339</inkml:trace>
  <inkml:trace contextRef="#ctx0" brushRef="#br0" timeOffset="5388.6719">16977 5750 4163,'-19'20'7592,"19"-1"-5735,-20-19 1154,20 0-1025,0 0-352,20 0-513,-20-19-449,39 19-31,-19-20-97,19-20-287,21 21 159,-20-21-224,20 20-64,-1-19-64,0-22 33,2 22-194,-22-1-255,1 20 544,-20 1-224,-1-1-64,-19 0 192,0 20-96,-19 20-160,-1-20 320,-20 39 449,1 1-385,-2-1-64,-18 21 193,19 0-129,1-20 32,19-1-128,0 1 0,20-20-64,0-1-224,20-19 192,20 0 0,-1-19 0,1-1-448,19 0 320,1-19-192,0-1-1,-1-19-191,0 18-129,-18-18 65,18 19 127,-19 1 289,-20-1 128,-20 40 192,19-20 513,-19 40 128,-19-20-417,-1 20 65,-20 19-193,1 21-32,-2-1 545,1 1-385,1 0-31,-1-21-225,21 21-320,19-41 96,0 21-417,0-40-320,19 20-352,1-20-929,0 0-832,0 0-3044</inkml:trace>
  <inkml:trace contextRef="#ctx0" brushRef="#br0" timeOffset="5788.086">17673 5789 14157,'0'0'1473,"0"0"833,0-19-1024,19 19-450,1-20 225,20 0-352,-1 20-385,21-20-63,-21 20-33,2 0-512,-21 20 576,-1 0-96,-19 0-192,-19-1 320,-1 1-191,-21 0-226,21 0 418,-19 1-129,19-21-64,0 19-32,1-19 96,19 0-288,0 0 0,19 0 32,1 0-64,20 0 128,-21 20 32,21-20-160,-19 20 224,-1 0-96,-20-1-96,0 1 384,-20 0 321,-1 0-321,-19-20 353,1 19-673,-1-19 480,1 0-544,-1-19-513,1 19-768,-2-20-1410,1 0-1761</inkml:trace>
  <inkml:trace contextRef="#ctx0" brushRef="#br0" timeOffset="6695.3125">17494 5095 1377,'-40'-20'6278,"20"20"-4324,-19 0 928,-2 0-1280,21 0 63,-19 20-479,-1-20-322,1 20-287,-1 19-65,1-19-191,-2 20 351,1-1-191,1 1-385,-1 20 128,-19 0-64,20-21 193,-2 20-257,21-19 64,-19 20-96,19 0-32,0-21 32,20 21-96,-20-1 96,20-18-64,0-2 96,0 20-192,20-19 256,0-20-160,0 19 64,19 1 96,2 0 129,-2-20-321,1 20 256,-1-20-256,21-1 160,-21 21-32,1-20 32,0-1-32,0 1-64,19 0 64,-19 1 129,19-1 31,2-20 32,18 0 64,-20 0-127,20-20-1,1-1-64,-1 1-32,0 0-160,2 1 224,-22-21-448,20 20 480,-39-19-192,20-1-32,-1 20 32,-19-20-64,-1 0 64,1 1-64,-1-1 192,2-19-256,-21 19 32,19 0 64,-39-20 0,20 21 96,-20-1-96,0 1-128,-20-1 449,1-20-225,-1 20-32,0 1 64,-1-1-32,1 1 160,-19-1-192,-1 1-64,1 18 160,-20-19-256,-2 1 96,-18 19 0,-20 0-32,-1 20 0,-38 0 32,18 0-32,-18 0 96,18 20 32,21-20 129,20 20-418,20-1-287,18 1-1250,21 0-1921,0 21-7752</inkml:trace>
  <inkml:trace contextRef="#ctx0" brushRef="#br0" timeOffset="7895.5077">16818 9821 9801,'-20'19'1858,"20"1"1441,-19-20-1217,19 20-705,0-20-416,19 0-192,-19 0 31,20-20-191,21 0-257,-2 1-160,21-2-63,-21-19-1,20 1-64,1-1 0,0 1-32,-20-1-256,-1 0 192,-19 0-193,-20 20 193,20 20 64,-20 0 64,-20 0-31,0 0 63,-19 41 160,-1-22 0,1 41 65,-2-21-33,1 21 96,1-1-31,-1 1-97,21-20-160,19-1-128,0-19-32,19-20-32,21 0 0,-1 0-192,1-20-289,1 1-96,18-21-95,0 1 127,-19-2 33,-1 1 95,22-19 65,-22 0 224,1-1 96,-1 20 96,1 0 224,-40 21 448,20 19 417,-20 0 129,-20 0-514,20 19-319,-20 21 127,-19 20-31,-1 0 31,1-1 33,-2 0-65,21 21-352,0-40 32,1-1-256,19 1-160,0-20-225,0 0-415,0-20-674,0 0-1120,0 0-385,19 0-5670</inkml:trace>
  <inkml:trace contextRef="#ctx0" brushRef="#br0" timeOffset="8185.5469">17632 9821 12812,'21'0'3267,"-21"0"-1089,0 0-352,-21 19-962,1 1 1,-19 0-160,19 19-65,-20 1-95,1 0 96,19-21-97,0 1-224,20 0-224,0-20-31,0 0 287,20 0-256,20 0 32,-1 0 32,1-20-160,-1 20 32,2 0-96,-2 0 0,1 0-576,-20 0 31,0 0-736,-1 0-577,-19 0-544,0 0-2884</inkml:trace>
  <inkml:trace contextRef="#ctx0" brushRef="#br0" timeOffset="8389.6485">17791 9900 17328,'0'19'1441,"-19"1"-512,19 0 1153,-20 0-288,0 19 64,-20 1-801,40 1-545,-19-22-512,-1 1 96,20 0-672,0-20-161,0 20-544,0-20-897,0 0-1250,0 0-3618</inkml:trace>
  <inkml:trace contextRef="#ctx0" brushRef="#br0" timeOffset="9376.953">17275 9224 7655,'-20'-20'1281,"1"1"993,-1-1-256,0 20-705,0-20 257,0 20-641,1-20-321,-22 20 97,1 0-161,1 20 65,-1 0-32,1 0 63,-20-1-127,18 1 31,1 20-192,1 0-95,-1 0 95,1-1-256,-1 1 96,20 0-32,-20-1-63,20 2-1,-20 18 0,21-19-32,-1 19 96,20-20-288,-20 1 160,20 20-32,0-20-32,20-1 128,-20 1-64,20-20 64,19 19-96,1-19 96,0 21 0,0-21-64,-1-1 64,1 1-64,19 20 0,-19-21 0,20 21-32,-20-20 161,19-1-225,0 21 96,-19-19 0,1-21 64,18 20 128,-19-20-32,19 0 0,0 0 64,2 0-95,-2-20 95,0-1-160,0 1 192,2 0-384,-2 1 192,-19-1 96,19 0-288,-19-19 289,-1-1-354,2 1 193,-2-22-32,1 22 0,-20-1 0,-1-19 32,1 19-32,0 1 0,0-2 161,-20 1-225,0 1 128,0-1 0,0 1-96,0-1 96,0 20-32,-20-20 64,20 0 0,-20 1 0,0-1 0,-19 20 96,-1-19-288,-20 19 160,1-19-64,-20 18-32,-1 1 160,-20 20-192,-18 0 64,39 0-32,-21 0 0,41 0-224,19 0-769,0 0-897,21 0-1761,-2 0-7880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2:35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6701 5679 6374,'0'-20'960,"0"20"-223,0 0-64,20-18-129,-1 18-127,0 0 95,3 0 65,17-21-129,-20 21-31,22 0 95,-3 0 1,3-19-65,17 19-96,-17-20-31,19 20-1,19 0-32,-20-21 64,1 3-63,19 18 95,-19-21-96,20 21-192,-1-20 33,1 20-1,18-19-96,-18 19 96,19-21-32,-20 1-32,20 20 64,2-18-64,-2 18 0,-1-21 0,-18 21-32,19 0 0,0-20 32,1 20 1,-1-21-65,0 21 0,0 0 0,21 0 32,-21 0-32,0-19 32,-1 19 32,3 0-32,-2 0 32,0-19-64,0 19 96,0 0-96,21 0 32,-21-21 0,-1 21 0,23 0-32,-23 0 0,1-19 32,0 19-32,2 0 64,17 0-96,-19-20 64,21 20 0,-21 0-32,0-21 64,21 21 0,-21 0-96,19 0 96,-17 0-64,17-19 0,-19 19-32,21 0 64,-21 0 0,0 0 0,21 0 0,-21-19 0,-1 19 64,1 0-64,21 0 0,-21 0 0,0 0-32,0 0 33,0-21 31,1 21-96,-1 0 64,0 0-32,-19 0 0,18 0 32,3 0-32,-21 0 32,18 0-32,-18 0 0,-1 0 32,1 0-32,-1 0 0,1 0 32,-22 0-32,21 0 0,-19 0 0,20 0 0,-20 0 0,19 0 64,-20 0-64,20 0 0,0 21-64,-18-21 128,18 0-96,-19 0 64,0 19-32,-2-19-32,-17 0 96,17 19-96,2-19 32,0 0 32,0 21-32,-2-21-32,-17 0 32,19 20 0,-21-20 0,21 0 0,-21 19 0,2-19 0,-3 21-32,3-21 64,-2 0-32,-20 19 0,2-19 0,18 0 0,-19 19 32,1-19-32,-2 0 0,1 0 64,-1 21-64,2-21 0,-1 0-32,-20 0 32,19 0 0,0 0-32,-19 20 64,22-20-32,-3 0 0,1 0 0,-20 21 32,19-21-32,2 0 0,-1 0-32,-1 0 32,-19 0 32,19 18-32,3-18 0,-22 0 0,19 0 0,-19 0 0,19 0 32,-19 0-64,0 0 32,20 0 0,-20 0 0,0 20 0,21-20 0,-21 0 0,0 0 0,20 0 0,-20 0 0,0 0 0,0 0-64,0 0-449,0 21-1088,0-21-2563</inkml:trace>
  <inkml:trace contextRef="#ctx0" brushRef="#br0" timeOffset="867.0496">10690 4727 6245,'0'-60'641,"0"40"2274,0 0-961,0 20 192,0 0-128,0 0-993,0 0-993,0 0 224,0 40 320,0-21-63,0 22-129,0 18-256,-20-19 65,20 19-1,0-19-288,0 0 192,0-20 32,0-1-352,0-19-289,0 0-448,0 0 160,20 0-320,1-19-672,-2-1-481,1-20-705</inkml:trace>
  <inkml:trace contextRef="#ctx0" brushRef="#br0" timeOffset="1116.0639">11007 4567 8968,'0'0'2114,"0"0"-1025,0 21 0,-19-2 416,0 1-448,-22 20-416,2-21-160,-1 22-129,20-2-32,-19-19 0,18-1 65,2 2 63,19-21-384,0 20-192,0-20 128,0 19 160,0-19-192,19 20 192,2 0-127,18-20-1,-19 20-32,20-20-481,-20 0-448,20 20-512,-20-20-993,-1 20-2499</inkml:trace>
  <inkml:trace contextRef="#ctx0" brushRef="#br0" timeOffset="1535.0878">11128 4885 6374,'0'0'1473,"0"0"1602,0 0-1826,0 0-160,0 0-32,0 20-256,-20 0-225,20 0-127,0 0-33,0-20-480,0 20 32,0-1-288,0-19-1186,0 20-2049</inkml:trace>
  <inkml:trace contextRef="#ctx0" brushRef="#br0" timeOffset="1721.0985">11246 5004 7847,'0'20'512,"-20"1"1859,1-2-610,-2 1-31,1-20 224,1 20-993,0-20-705,-1 19-224,20-19 64,0 0-320,-21 0-865,21 20-1826,21-20-2146</inkml:trace>
  <inkml:trace contextRef="#ctx0" brushRef="#br0" timeOffset="2187.1251">11424 4865 9801,'21'-19'608,"-21"19"1346,0 0-416,20-20-321,-20 20 96,19 0-768,1 0-385,1 0-32,-2 0 0,1 0-96,-1 0-32,-19 20 32,0-20 32,0 0 128,0 19 97,-19-19-97,-1 20-96,1-20 0,19 20-64,-21-20-32,21 0 32,0 0-96,0 0-160,0 0 192,21 0 128,-2 0 0,1 20-64,-1-20 32,22 20-64,-22 0 737,-19-20-641,19 20 256,-19-1 289,0-19-129,0 20 1,-19-20-1,0 21-256,-1-21 321,-1 0-353,-18 0-320,20 0 160,-2 0-1185,1 0-352,1 19-1570,-1-19-6086</inkml:trace>
  <inkml:trace contextRef="#ctx0" brushRef="#br0" timeOffset="3580.2048">17955 6177 6694,'0'0'1249,"21"20"-352,-1-2-32,-1-18-33,-19 21-191,19-1-225,3 0 1,-22 20-33,19-20-224,-19 19 65,19-19-97,-19 20 64,20-1-192,-20-19 128,0 21 160,21-2 1,-21-20-65,0 22 64,0-2 32,0-19-192,0 20 33,0 0-65,0-1-96,0 1 64,0-20 64,0 40-64,0-20 32,0-1 32,0 1-96,0 0 64,0-1-64,0 1 32,0 19-64,0-19 32,0 0 32,0-1-31,0 21 63,0-20 0,0 19 0,0-19-32,0 0-32,-21 0 32,21-1 0,0 1 0,-20 0 0,20-1-32,0 1 64,-19 0-32,19 0 0,-19-1-32,19 1 32,-22 0 33,3-20-33,19 19-32,-19 1 0,19 0 0,-20-1 64,-1 1-96,21 0 0,-20-1 32,1 1 0,19 0-64,-19-20 128,19 20-96,-22-21 32,3 21 32,19-20-64,-19 20 0,-1-1 32,20-19-32,-21 20 0,2-20 32,-1 20-64,20 0 96,-19-21-64,-2 1 0,1 20 96,1-20-96,-1 19 64,-1-19-32,2 20-32,-20-20 96,18 19-32,1-19 0,1 21-64,-20-22 0,18 1 0,1-1 0,1 1 33,0 1-66,19-1-319,-22-1-513,3 1-896,19-1-1314,0 2-3171</inkml:trace>
  <inkml:trace contextRef="#ctx0" brushRef="#br0" timeOffset="4152.2375">18530 7428 7975,'22'-20'993,"-22"20"1089,0 0-1121,0 0-32,0 20 352,0 0-576,-22 20-129,22-1-63,-19 1-193,0 0-96,-1-1-96,20 21-64,-21-20 32,2-1-96,19 1 32,0-20 1,0-20-98,0 20-479,0-20-417,19-20-384,2 20-513,-1-20-352,-1 0-737</inkml:trace>
  <inkml:trace contextRef="#ctx0" brushRef="#br0" timeOffset="4394.2514">18870 7448 7879,'0'0'384,"0"0"930,-22 20-97,3 0 128,-20-1 128,-2 21-736,3-20-64,-3 20 384,2-20-160,-1 19-129,20-19 1,1-20-353,-3 20-191,22-20 31,0 20-352,22-20 224,-3 0-64,20 0 32,2 20-320,-3-20-577,3 20-544,-22-20-1089,22 19-1891</inkml:trace>
  <inkml:trace contextRef="#ctx0" brushRef="#br0" timeOffset="4817.2756">18889 7845 7527,'19'-20'0,"-19"20"1825,20 0-415,1-20 31,-2 20-224,1 0-704,-1 20-193,-19-20-64,20 0-32,-20 20-31,0 0-97,-20 0 64,1-20 32,19 20-32,-20-20 0,1 0 1,19 0-1,-21 0-32,21 0-32,0 0-256,21 19 0,-21-19 160,19 0-32,1 0 0,-1 20 96,-19-20 64,20 20 160,-20 0 160,0 0 129,-20 0 192,1 0-161,-1-20 161,1 19-577,-2-19-64,1 0-32,1 20-160,0-20-576,19 0-706,-22 0-1472,22 0-2723</inkml:trace>
  <inkml:trace contextRef="#ctx0" brushRef="#br0" timeOffset="5019.2871">19087 8103 5829,'0'20'1217,"0"0"2499,0 0-1026,0-20-544,-20 20-576,1-1-673,-2 2-417,1-2-128,1 1-223,-1 0-65,20-20-64,-19 0-865,19 0-961,0 0-1633,0 0-2979</inkml:trace>
  <inkml:trace contextRef="#ctx0" brushRef="#br0" timeOffset="5313.304">19503 7865 13356,'0'0'96,"0"0"289,0 20 896,-19 0 256,-20-1-288,-2 21-544,22-20-192,-22 20-129,22-20 225,0-1-257,-1 1 64,20-20-352,0 0 257,0 20-193,20-20 0,-1 0 160,22 0-288,-22 0 64,20 0-192,2 0-160,-22 0-385,22 0-256,-22 0-576,-19 20-737,19-20-1346,-19 0-3298</inkml:trace>
  <inkml:trace contextRef="#ctx0" brushRef="#br0" timeOffset="5500.3146">19604 8024 11915,'-21'0'704,"21"0"1507,-20 20-322,20-1-255,-19 1-769,0 0-321,-3 0-576,3 0 192,19 0-224,-19 19-640,-1-18-1026,20-2-2626</inkml:trace>
  <inkml:trace contextRef="#ctx0" brushRef="#br0" timeOffset="7168.4101">16387 10089 7206,'0'-19'1890,"0"19"-481,0 0-287,0 0-130,0 0-159,0 0-352,0 0-65,0 0 0,-19 0-95,19 19 31,-20-19-64,20 0-127,-21 0-1,2 0-96,-1 21-32,20-21 64,-19 0-32,-22 0-32,22 0-32,-1 20 32,-20-20 32,20 0-64,-40 0 0,22 18 32,-23-18-32,1 21 0,22-21 64,-22 0-64,-1 20 64,-18-20-64,21 0 32,-2 0 0,-20 0 64,20 19 0,-19-19-31,-1 0-1,22 0 64,-43 0-32,22 0 32,0 0 32,-1 0-32,1 0 0,-1 0 64,-19 0-95,20 0-1,-1 0 0,-18 0-96,-1 0 96,19 0-96,-40 0-32,21 0 32,-19 21-32,19-21 64,-2 0-64,-17 0 64,19 0-32,-1 0 0,-19 0 32,21 0-32,-23 0 0,3 0 0,19 0 32,-1 0-32,1 0 32,-19 0-32,19 0-32,-2 0 64,-17 0 0,19-21 32,-21 21-128,21 0 128,0-19-32,0 19 0,-21 0 32,21-20-96,0 20 64,-21 0-64,2-21 64,19 21-128,-1 0 128,-19-18 0,20 18 64,-1 0-64,1 0-192,0-20 224,0 20-64,0 0 0,-21 0 0,21 0 0,1-21-32,18 21 32,-19 0 128,-2 0-224,22 0 224,-20 0-256,20 0 224,-20 0-192,0 0 96,20 0-32,-20 0 64,19 0 32,1 0-32,-1-19-192,1 19 352,-1 0-224,20 0-96,0 0 160,-19 0-32,21 0-32,-2 0 64,-20 0-32,40 0 0,-19 0 0,-1 0 64,20 0-32,1 0-96,-2 0 64,2 0-32,-1 0 32,1 0 192,-2 0-192,2 0-192,-1 0 192,20 0 96,-18 0-160,18 0 128,-20 0-64,20 0 32,-20 0 32,20 0-64,1 0 225,-22 0-129,22 0-192,-20 0 192,18 0-64,1 0 32,-19 0 0,18-21-64,2 21 32,-20 0 160,18 0-384,1 0 320,1 0-64,0 0-192,-22 0 128,21 0 192,1 0-384,-2 0 192,1 0-32,20 0-32,-19 0-160,0 0-385,19 0-993,-22 0-2561</inkml:trace>
  <inkml:trace contextRef="#ctx0" brushRef="#br0" timeOffset="7826.4477">10969 10407 6886,'0'-19'2627,"0"19"-1603,0 0 1443,0 0-1346,-20 0-128,20 19-192,0 1-193,0 20-95,-21 0-129,21 0-128,-19-1-96,19 20-96,-20-18 1,20-2-98,0-19-191,0 0-224,0-20-705,0 0-929,0 0-288,20 0-1122</inkml:trace>
  <inkml:trace contextRef="#ctx0" brushRef="#br0" timeOffset="8067.4615">11186 10388 6982,'21'-21'2146,"-21"42"-1697,-21-21 1120,1 19-128,-18 22 97,18-22-385,-21 21-320,3 0 0,-3-1-65,22 1 1,-1-21-449,-1 2 193,21-21-449,0 20-160,21-1 128,-1-19 192,-1 0-256,22 0-641,-3 0-127,23 20-834,-23-20-960,3 0-1250</inkml:trace>
  <inkml:trace contextRef="#ctx0" brushRef="#br0" timeOffset="8418.4816">11226 10765 5957,'0'-20'160,"20"20"1570,-1 0 0,-19-20-353,21 20-64,-1 0-384,-1 0-288,-19 20 31,0-20-63,0 20-65,0 0 129,0-20-129,-19 20 1,-1 0-129,-1-1 65,2 1-193,-1 1 32,1-2-31,-2 1-1,1-20-320,20 20 0,20-20 96,-20 19 0,21-19-224,18 20-192,-20-20-1090,2 0-1441,18 0-2113</inkml:trace>
  <inkml:trace contextRef="#ctx0" brushRef="#br0" timeOffset="8582.4909">11445 11023 6982,'0'20'1474,"-21"-20"1344,21 20-576,-19 0-736,19-20-481,-20 19-673,20 2-256,0-21-64,0 19-320,-19-19-1474,19 0-2274</inkml:trace>
  <inkml:trace contextRef="#ctx0" brushRef="#br0" timeOffset="8907.5095">11742 10666 11562,'21'0'929,"-21"0"192,0 20 705,-21-1-513,2 1-192,-1 0-480,-21 20-161,22 0-63,-20-21 352,18 22-129,21-22-319,-19-19-193,19 20 224,19-20-224,2 0 128,-1 0-31,-1 0 63,22 0-384,-2 0 96,-20 0 96,22 0-416,-22 0-97,22 0-95,-41 0-609,19 0-257,0 0-479,-19 20-1379,0-20-2497</inkml:trace>
  <inkml:trace contextRef="#ctx0" brushRef="#br0" timeOffset="9112.5213">11881 10825 6950,'0'0'4132,"-19"0"-2947,19 19 1410,-19 1-738,-3 1-127,3 18-833,19-19-289,-19 19-95,-1-18-225,20 18-352,-21-19-352,21 0-513,0-20-1377,0 19-3396</inkml:trace>
  <inkml:trace contextRef="#ctx0" brushRef="#br0" timeOffset="10515.6015">5827 9335 6149,'0'0'1474,"-19"0"95,19 0-31,0 0-449,0 0-192,0-20-1,0 20-191,0 0 0,0 0-97,0-20 1,0 20-161,0-21 97,-21 2-321,21 19 32,0-20 1,0 1-33,0-1 32,0-21-160,-20 22-32,20-1 160,-19 1-31,19-22-193,-19 21 256,19-19-352,-22 19 224,22-20-224,-19 1 160,-1-1-96,20 0 96,-19 1 96,19-1-288,0-20 256,0 20-96,-21 0 224,21-19-128,0 19-128,0-19 160,0 19 129,0-19-193,-20-1-224,20 1 192,0-1 192,0 20-416,0-20 160,-19 1 32,19 19-32,0-19 64,-19-1-64,19 20 160,0-19-320,-22 19 160,22-20 0,0 21 96,-19-1 0,19 0-32,0 1-128,-19-21 0,19 20 64,0 0 0,0 1 0,0-1-224,0 0 576,-20 1-352,20-1-96,0 20 64,0-19 64,20-1-256,-20 0 448,0 20-448,0-20 448,0 21-64,0-21-288,19 20 256,-19 0-256,0 0-128,0 0 256,0 0 256,19 1-480,-19-1 576,0 0-480,0 20-96,22-20 192,-22 20 256,0-20-448,19 0 256,-19 20 256,0-19-576,0 19 640,0 0-448,0-20-160,19 20 640,-19-20-384,0 20-384,20-21 384,-20 2 32,21 19 224,-21-20-160,0 1-64,19 19-96,-19-20 64,0 20 128,0-21-96,20 21-384,-20 0 512,0 0-288,0 0-512,0-20-450,19 20-575,-19 0-1922,0 20-4197</inkml:trace>
  <inkml:trace contextRef="#ctx0" brushRef="#br0" timeOffset="11148.6377">4477 7766 7174,'0'-20'1314,"0"20"479,0 0-800,0 0-96,0 20 352,0-1-384,0 1-64,0 0-65,21 20-255,-21 0-193,0-1-96,0 1-128,0 0 1,0-1-65,0-19-65,0-20-383,0 20-513,0-20-961,0 0-640,19 0-417</inkml:trace>
  <inkml:trace contextRef="#ctx0" brushRef="#br0" timeOffset="11420.6533">4734 7686 7911,'0'0'1185,"0"0"577,-19 0-1122,19 20 546,-39 0 159,20 20-480,-2-1-97,-18-19 129,19 20-96,-1-20-160,2 19-225,-1-19-224,20-20-32,0 20-64,0-20-256,20 20 320,-20-20-192,19 20 0,2-20 160,18 0-64,-19 0-544,20 20 0,-20-20-545,18 20-769,-16-20-929,-3 19-2466</inkml:trace>
  <inkml:trace contextRef="#ctx0" brushRef="#br0" timeOffset="11680.6681">4893 8024 10409,'0'0'449,"0"0"448,-19 0 544,19 20 545,0-1-641,0 1-736,0 20-289,0-20-96,0 20-64,0-21-160,0 2-128,0-2-448,0 1-802,0-20-1280,0 0-1474</inkml:trace>
  <inkml:trace contextRef="#ctx0" brushRef="#br0" timeOffset="11848.6778">5013 8202 9384,'0'40'833,"-19"-20"1153,19 0-288,-21 19 191,1-18-607,20-2-834,-19 1-288,19-20 0,-19 20-960,19-20 1024,0 0-2018,0 0-2049</inkml:trace>
  <inkml:trace contextRef="#ctx0" brushRef="#br0" timeOffset="12213.6986">5112 8044 9705,'20'-20'224,"1"20"1345,-21 0 97,19 0 192,20 0-257,-18 0-608,-1 20-384,-1-20-97,1 19-320,1-19 97,-21 20 95,0 0-320,0-20 96,-21 20 0,1 0 1,1 0 95,-1 0-256,-20-1 64,20 2-224,1-21 224,-2 19-32,21-19-64,0 20 32,21-20 0,-21 0 64,39 0-32,-20 0-32,22 0 96,19 0-801,-21 0-1024,1-20-1923</inkml:trace>
  <inkml:trace contextRef="#ctx0" brushRef="#br0" timeOffset="14289.8174">6482 6256 5797,'20'41'1794,"-20"-41"-962,19 19 546,2 1-161,-1-1-288,-1 1-160,1 0-225,1 1-96,-2 18-95,20-20-65,-18 1 32,18 1-95,2 18-65,-2-19-96,-1 20 128,3-20-128,-2 19-32,1-19 0,21 20 32,-3 0 64,2-21-64,0 21 32,0-20 33,-2 20-1,2 0 0,0-21-32,0 21-32,-2-1 0,2 2 32,20-2-32,-20 1 32,19 0-32,1-1 64,-22 1-128,22 0 32,-1-1 33,0 1-33,1 0 128,-1 0-64,1-1 0,-1 1 64,1-20-32,19 20-32,-20-1 32,0-19-32,1 20-63,-1 0 63,20-20-32,-19 19 32,-1 1-96,22-20 64,-22 20-32,1-1 32,19-19-32,-20 20 0,1-20 32,18 19 64,-18 1-192,-1-20 192,20 20 160,-19-20-223,18 20-194,-18-21 322,-1 21-289,1-20 96,-1 20 64,1-21-32,-1 21 64,20-20-96,-20 20 0,1-21 64,19 1-32,-20 0 64,1 0 64,-1 0-224,1 0 32,-1 19 64,0-19 0,1 1 160,-1-2-288,1 1 128,-1 20 160,1-21-320,-1 2 288,1-2-256,-20 1 96,19 0 96,-19 0-96,20 0-32,-22 0 64,21-1 161,-19 1-354,0 0 354,20 0-354,-22 0 193,2 0-32,0-1 193,20 1-386,-20 0 193,-2 1 32,2-2 129,0-19-290,-21 20 258,21-1-129,0 1 0,-21-20 0,21 21-161,0-1 161,-21-1 193,21 1-386,-22-20 354,22 19-161,-19 2 160,17-21-609,2 20 834,-21-20-481,21 20 0,-19 1-97,17-21 514,-17 18-642,-2-18 514,21 19-193,-20-19 0,-1 21 192,2-21-320,17 20-129,-17-20 610,-3 20-513,3-20 352,-2 0-192,21 21-160,-21-21-33,1 18 418,-1-18-65,2 0-256,-2 19 192,1-19-224,-1 21 128,2-21 0,-3 0 0,3 20 192,-2-20-320,2 21 224,-22-21-160,22 0 0,-3 18 96,3-18 0,-2 0-32,0 0 96,1 0-96,-1 20 96,2-20-96,-2 0-64,1 0 32,-1 21-32,-18-21 96,18 0 32,2 0-192,-22 0 128,20 0 96,2 19-128,-3-19 224,3 0-352,-22 0 160,22 0 0,-21 0 96,18 20-160,-16-20 64,-22 0-32,19 0 192,-19 0-288,0 0 288,0 0-288,0 0 352,0 0-416,0 0 288,0 0-96,0 0 128,0 0-384,0 0-705,0 21-1313,0-21-5606</inkml:trace>
  <inkml:trace contextRef="#ctx0" brushRef="#br0" timeOffset="15337.8773">9440 8242 5797,'0'-19'2691,"0"19"-930,0 0 706,0 0-1058,0 0-704,0 19 95,0 1-127,-20 0-193,20 19 129,0-18-193,-19 18-31,19 1-161,-21 0-128,1-1-96,20-19 0,0 20 96,-19-20-192,19-20-448,0 19-738,0-19-704,19 0-160,-19-19-608,20-1-353</inkml:trace>
  <inkml:trace contextRef="#ctx0" brushRef="#br0" timeOffset="15583.8914">9639 8242 7559,'20'0'1409,"-40"0"160,20 20-351,-40 0 223,20 0-224,-21 20-480,22-1 160,-20-19 192,18 20-64,2-20-289,-1-1-159,1-19-545,19 20 64,0-20 96,19 0-288,-19 20 224,20-20-256,-1 0 160,22 0-384,-22 20-417,0-20-352,22 0-1025,-21 20-1441</inkml:trace>
  <inkml:trace contextRef="#ctx0" brushRef="#br0" timeOffset="15814.9046">9738 8560 9352,'0'0'865,"-21"0"673,21 20 31,0-20 65,-20 19-321,20 1-833,0 0-287,-19 1-161,19-2-32,0 1-545,0-1-1088,0-19-1410,19 21-2146</inkml:trace>
  <inkml:trace contextRef="#ctx0" brushRef="#br0" timeOffset="15981.9142">9818 8718 6662,'-22'40'2018,"22"-19"32,-19-2-257,-1 1 97,1-20-769,19 20-833,0-20-255,-21 0-98,21 0-831,0 0-1507,0 0-2786</inkml:trace>
  <inkml:trace contextRef="#ctx0" brushRef="#br0" timeOffset="16306.9327">10075 8560 10281,'20'0'1121,"-40"0"-384,20 0 256,-19 20 673,-2-1-129,1 21-608,1-19-577,-1 18 129,-1-20 31,2 2 1,-1-2-129,20-19-96,0 0-32,20 0 33,-20 0 159,40 0-128,-20 0-63,-1 0-353,22-19 160,-2 19-32,-20 0-128,2 0-449,18 0-512,-39 0-576,19 0-1218,-19 0-2082</inkml:trace>
  <inkml:trace contextRef="#ctx0" brushRef="#br0" timeOffset="16491.9433">10254 8639 10153,'-20'21'417,"1"-2"1408,-3 1-223,3-1 159,0 21-191,-1-19-1058,-1-2-416,2 1-448,19 0-1089,0 0-2851</inkml:trace>
  <inkml:trace contextRef="#ctx0" brushRef="#br0" timeOffset="18611.0645">7017 9672 6598,'22'21'1217,"-22"-21"-352,19 0-161,0 0 1,-19 0-224,20 0 191,20 0-63,-20 0-65,20 0 161,-20-21-97,19 21 65,1 0-128,-1 0-193,2 0-64,-2 0-64,1 0-63,-1 0 63,2 0 0,-3 0-96,22 0 64,-21 0-64,2 0-31,-2 0-1,21 0 32,-20 0 64,-1 0-128,21 0-32,-21 0 64,21 0-64,-19 0 0,17 0 32,2 0-64,-19-20 32,17 20 64,2 0-64,0 0 64,-2-19-96,2 19 0,0 0 97,0 0-65,-1-21 32,20 21 32,-19-20-64,0 20 32,20-18 0,-22 18-32,21-21 32,1 1-64,-1 20 96,-19-21-32,20 2-64,-20 1 96,19 18-192,1-21 192,-22 1-288,21 0 384,1-1 0,-20 21-320,19-19-32,1 1 416,-1-3-256,1 1 0,-1 0 225,0-1-225,-18 2 32,18-1-321,0 1 450,1-1-129,-22-21 32,22 22-64,-1-1 192,0 1-320,1-2 160,-1 1 0,1 0-32,-20-19 0,19 19 64,-19 0 32,20 0-160,-1-19 128,-21 19-64,22 0 96,-20-20-128,19 20-64,-19 1 96,20-21 224,-22 19-352,22 2 96,-20-20 32,19 18 32,-19-19-96,0 21 160,20-21-96,-22 20 0,21-20 0,1 21 0,-20-21 128,19 0-224,-19 20 64,20-20 32,-1 1 0,1-1 32,-22 0-32,21 1 32,1-1 64,-20 0-192,19 1 64,1-1 64,-1 0 0,-19 0-32,20 1 0,-1-1 0,-21 0 0,22 1 0,-1-1 160,1 20-320,-20-20 160,19 1 0,-19-1 0,20 0 0,-22 0 32,2 1 64,19-1-32,-19 0-64,-1 0-160,20 1 160,-19 19 0,20-20 0,-20 1 32,0-1-288,-2 0 672,2 1-544,0 19 256,-21-21-480,21 22 576,0-20-448,-21-1 416,21 19-384,-21 2 384,21-21-192,-20 20-160,-1 0 352,2 0-384,-2-19 512,1 19-448,-1 0 128,2 0 0,-3 0 0,3 1 160,-2-1-512,-20 0 576,22-1-256,-22 2 128,20-1 0,-18 1-288,-1-1 288,-1 20-352,22-21 480,-22 1-256,1 1-160,-1 19 544,2-20-512,-21 1 320,20 19-480,-1-21 608,0 21-288,3-20-128,-22 20 160,19-20-64,1 20 192,-20 0-160,19-19-96,2 19 64,-21 0-192,20-20 480,-20 20-160,19 0-288,0-19 384,-19 19-544,22 0 544,-22-21-96,19 21-64,-19 0-160,19 0-64,-19-20 384,20 20-32,-20 0-256,21-20 160,-21 20-160,20 0 128,-20 0-256,19-21 512,-19 21-256,0 0-32,0 0 0,0 0-352,19 0 320,-19 0 128,0 0-224,0 0-545,0-18 129,0 18-1698,22 0-3139</inkml:trace>
  <inkml:trace contextRef="#ctx0" brushRef="#br0" timeOffset="19604.1213">13707 6614 8968,'21'0'224,"-21"0"449,0 0 256,0 20 896,0 0-671,0-1-482,0 1-127,0 0 63,0 20-351,-21-1-65,21-19-96,-19 20 0,19-20-96,0 19 32,-20-18-64,20-21-192,0 19-289,0-19-512,0 0-352,0 0 160,20-19-96,-1 19-673</inkml:trace>
  <inkml:trace contextRef="#ctx0" brushRef="#br0" timeOffset="19871.1366">14044 6574 7815,'41'-20'160,"-41"20"353,0 0 1056,0 0-544,-20 20 160,-20-1-672,20 2-161,-18 19 385,-3-21 31,22 21 1,-22 0-32,21-20 128,1-1-353,0 1 33,-3 0-257,22 0-64,0-20-256,22 20 160,-3-20 0,0 0-32,22 0-256,-21 0 545,18 0-994,3 0-416,-22 20-641,20-20-1056,-18 0-1058</inkml:trace>
  <inkml:trace contextRef="#ctx0" brushRef="#br0" timeOffset="20232.1573">14104 6872 7334,'41'-20'1474,"-22"0"640,1 20-769,-1 0-512,-19 0-289,21 0-95,-21 0-65,0 20 65,0-20 95,-21 20-95,21 0-97,-19-1 32,-20 2 1,18-2-1,1 2 128,1-2-127,-1-19 95,-1 20-255,21-1-354,0-19-31,0 0 513,21 21-417,-1-21 96,-1 0-769,22 0-737,-22 0-1440,20 20-2531</inkml:trace>
  <inkml:trace contextRef="#ctx0" brushRef="#br0" timeOffset="20413.1676">14343 7110 7751,'-20'20'769,"1"-20"1985,-2 20-928,21 0-161,-20 0-351,1-20-1058,-1 20-192,20-1 0,-21-19-192,21 0-1217,0 0-1442,0 0-1249</inkml:trace>
  <inkml:trace contextRef="#ctx0" brushRef="#br0" timeOffset="20894.1951">14501 6832 10634,'20'-20'160,"-20"0"1954,0 20-673,21 0 32,-1-19-191,-1 19-834,0 0-96,3 0-63,-3 0-1,0 0-352,1 19 256,-20-19-256,19 20 224,-19-20-128,0 20-64,0 0 96,-19 0-96,19-20 192,-20 20-160,1-20 0,19 0-32,-19 19 64,19-19-128,0 0 96,0 0-96,0 0 0,0 0-96,0 0 256,19 0-128,0 21 224,1-2-160,-20 2-96,19-2 288,-19 1-224,0-1 481,0 2-161,-19-1 96,19-20 33,-20 20 319,1-20-479,0 0 159,19 0-448,-22 0 64,3 0-32,0 0-1025,19 19-1121,-20-19-3620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8T19:26:20.77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20075 5492 10954,'0'0'1569,"-20"0"1634,20 0-1281,0 0-801,0 0 32,20 0-224,-20 0-128,20 0-224,0 0-225,19-20-128,1 0-192,-1 0 0,-19 1 0,21-1-64,-2 0-192,1-19 192,-1-2-320,1 1-1,-21 21 33,21-21 0,-40 20 544,0 20-128,0-20 0,0 20 352,-20 20-95,0 0-129,-19 0-32,-1 19 385,-19 21-33,20-20-95,18 20-1,1-21-96,0 1-159,20-21-129,0 1-32,20-20 192,0 0-256,20-20 0,20 1-320,-21-1-193,1 0-64,19 0-127,-18 1 159,-2-21-224,-19 1 193,20 18 512,-21 1-32,-19 0 224,20 0 576,-20 20 289,-20 0-192,20 20-353,-19 0 129,-1 21-193,0-2 385,0 20-321,0-19-352,1-1 321,19 1-449,0-20-513,0 1-224,19-2-736,1-19-897,-20 0-1122,20 0-10313</inkml:trace>
  <inkml:trace contextRef="#ctx0" brushRef="#br0" timeOffset="189.4531">20789 5551 16879,'-20'41'1218,"0"-22"671,1 1 354,-1 0-866,20 0-192,-20 0-897,20-1-128,0 1-704,0-20-673,0 20-897,20-20-1217,-20 0-5670</inkml:trace>
  <inkml:trace contextRef="#ctx0" brushRef="#br0" timeOffset="1191.4062">20452 5035 6950,'-20'0'641,"0"-20"2722,0 0-1377,1 20-417,-1 0-31,-20 0-641,0 0-289,20 0-31,-20 20-1,1-20-127,-1 20 191,1-20-351,-1 19 31,0 2-224,0 19 384,0-20-191,1-1-1,-1 21-32,1-20 64,19 19 193,-19-19-353,18 20 64,21 0-64,-20-20-63,20 20-33,0-21 0,0 21-32,0-1 0,20-19 0,-20 20 32,21 0-288,-21 0 480,19 0-256,-19-1-32,20-19 64,0 19 32,0-19-32,19 20 0,1-19 32,-1-2 0,1 1-32,0-20 64,0 20-64,0 0 96,19-20-32,-20 0 129,21 0-193,0 0 160,19 0-96,-20 0 32,1 0 0,0-20 0,0 0-32,-1 0 1,0 1 95,2-2-192,-2-19 32,-20 20 224,21-19-352,-21-1 288,1 1-352,0-1 320,-20 1-192,20-2 0,-40 1 128,20 1 32,-20-1-64,0 21 64,-20-21-192,0 1 321,0-2-129,-19 21-32,-2-19 0,1 19-32,-39 0-32,0 0-64,-1 0 64,-19 1-256,20-1 512,-1 20-288,1 0 0,20-20-224,19 20 96,20 0-1314,-20 20-2017,20-20-5061</inkml:trace>
  <inkml:trace contextRef="#ctx0" brushRef="#br0" timeOffset="3251.9531">19797 10058 16143,'0'21'672,"-20"-21"610,20 0-161,0 0-449,20 0 353,0 0-352,0 0-129,19-21-255,1 1-193,-1 0-32,1 1 128,0-1-320,0-20 128,0 1-288,-1 19-129,1-39-63,-1 18 31,-19 21 193,0-19 192,1 19 224,-21 20-224,0-20 577,-21 40-97,1 0-96,-20-1 33,21 21 127,-21 20-31,1-20 159,-1 19 65,20 1-225,0-1-256,0-18 33,20-2-321,0-19 96,20-20 0,20 0 192,-20-20-481,19 0 129,1-19-256,-1-2 64,21 2-225,-20-21-288,0 1-224,-1 19 256,1-20 257,-20 20 352,-1 1 224,1 39 32,-20 0 608,0 0 481,0 20-576,-20-1 127,-19 21 129,19 20 96,-19 0 64,-1 19-384,1-20-65,18-18-352,1 18-160,20-39-32,0 0-705,20-20-608,20 19-673,-20-38-1377,20 19-4100</inkml:trace>
  <inkml:trace contextRef="#ctx0" brushRef="#br0" timeOffset="3665.039">20511 10099 14445,'-20'0'1217,"20"0"641,20-20-64,-20 20-737,20 0-32,20-21-385,-20 21-159,20 0 63,-20 0-351,-20 0 63,19 21-224,-19-1 320,0-1-64,-19 1-63,-1 20 191,0-21-160,-20 1-256,0 0 32,0 0 0,1-1 32,-1 21-32,20-40 32,1 21-64,19-21-128,19 0 128,1 0 225,20 0-65,-1-21-160,1 21 64,0 0-128,0 0-225,-20 0-1024,0 0-673,-20-20-1345,0 20-6919</inkml:trace>
  <inkml:trace contextRef="#ctx0" brushRef="#br0" timeOffset="4857.4218">20392 9423 6630,'-19'0'769,"-1"0"1985,-20-20-736,21 20-256,-2 0-257,1 0-416,-20 0-32,21 0-224,-21 0-32,1 20-289,-1-20 129,0 20-225,0-20-31,0 20-1,-19-1-96,19 1-96,1 0 65,-1 1-161,0 18 96,0-19-64,20 20 192,-19-1-352,19 1 128,0-21 32,0 21-95,1 1 31,-1-2-32,20 1 32,-20-1 0,20 1 32,-20-1 32,20-19-128,0 21 160,0-2-256,0-19 224,20 20-64,0-21 32,0 1 32,-1 0-32,1 19 65,0-19-129,20 0 192,-21 1-224,1-1 96,0-1-192,0 1 96,20 0 128,-20 0-128,20-20 32,-21 19 0,21-19 32,-1 20-32,1-20-32,0 20 64,0-20-32,-20 0-32,20 20 96,-1-20-192,-19 0 192,19 0-128,-19 0 160,20 0-288,0-20 320,-20 20-192,20-20 64,-1 0 0,1 20-64,-1-19 0,1-1 64,-19 0-96,18 20 128,-19-20-64,20 1 0,-21-1 193,1-1-289,20 1 224,-21 0-224,1 1 224,20-1-192,-19-20 0,-2 21 96,-19-1-96,20 0 96,0-19-64,-20 19 32,0-21 0,20 21-33,-20 1 66,0-21 63,19 20-225,-19 0 65,0-19 161,0 19-162,20 0 65,-20 1 32,0-2-32,-20 1 33,20 0-33,0 0 32,-19-19 128,-1 19-352,0 0 224,0-19-32,1 19 32,-2-20 0,1 21 0,-20-2 64,1 1 0,-1 0 64,1 20-96,-1-19-32,1-1-32,-22 20 0,22-20-160,-1 20-449,-19 0-1184,19 0-1731,-20 0-8679</inkml:trace>
  <inkml:trace contextRef="#ctx0" brushRef="#br0" timeOffset="8159.1796">4549 5551 6374,'0'-40'2306,"0"40"1249,0-19-320,0-1-769,0 20-512,0 0-160,0 0-673,-20 20-705,20-1 161,-20 21-289,0 1 609,1 18-641,-2 0-224,1-19 353,0 19-289,0-19 0,20-19-32,-19-2 32,19-19 96,0 0 97,0-19-33,19-2-64,1-19-256,0 1 64,0-21-64,1-19-128,18-1-65,-19 21-31,19-20 160,-19 19 32,20 20-160,-20 20 608,-20 0-416,19 20 192,-19 20 96,20 21 1,-20-2-65,0 1 64,0 39 0,0-20-96,0 1-96,0 20 64,0-21-128,-20-20 128,20 1-512,0 1-289,0-22-95,0-19-674,0 20-640,0-20-448,0 0-1410</inkml:trace>
  <inkml:trace contextRef="#ctx0" brushRef="#br0" timeOffset="8326.1718">4489 5730 16719,'0'0'609,"0"0"864,0-20-608,20 20 448,0 0-832,0 0-193,19 0-128,-19 0-64,20 0-608,-21 0-769,1 0-353,0 0-2466</inkml:trace>
  <inkml:trace contextRef="#ctx0" brushRef="#br0" timeOffset="8666.9922">5065 5234 13580,'0'-40'1858,"0"40"544,0 0-672,0 0-96,0 0-481,0 0-641,0 40 417,0-21-449,0 41 513,0 0-448,0-1-225,-20 20-128,0-19 33,1 20-257,-2-40 96,21 19 0,-20-20-224,20-19-129,0 0-447,0 0-610,0-20-896,20 21-576,-20-21-2980</inkml:trace>
  <inkml:trace contextRef="#ctx0" brushRef="#br0" timeOffset="8848.6328">5223 5631 17008,'0'40'512,"-20"-1"1058,20-19-129,0 0-32,0 19-448,0-19-929,0 0 32,20-20-640,0 0-866,21 0-1024,-22-20-3396</inkml:trace>
  <inkml:trace contextRef="#ctx0" brushRef="#br0" timeOffset="8993.164">5422 5432 16815,'-20'0'609,"0"0"416,1 0-545,19 20-512,0-20-352,-20 20-1474,20 0-4516</inkml:trace>
  <inkml:trace contextRef="#ctx0" brushRef="#br0" timeOffset="9298.8279">5621 5592 6918,'0'-41'7495,"0"41"-5317,-20-20 96,0 20-832,0 0-161,1 20 32,-1 0-640,-1 1 160,1-2-353,0 21-96,1 0 65,-1-21-353,20 21 320,0-20-544,0 19 449,0-19-418,20-20-383,-1 0-289,21 0-608,1 0-577,-2-20-897,1 0-2466</inkml:trace>
  <inkml:trace contextRef="#ctx0" brushRef="#br0" timeOffset="9691.406">5759 5671 10954,'-20'20'3779,"20"-20"-1697,0 19-768,0-19-546,20 0 193,-20 0 0,41 0-416,-21-19-225,19 19-160,-19-20-64,19 20-64,-19-20 96,0 0-96,0 20 65,-1-20-226,-19 20 418,0-19-161,0 19 0,0 0 0,-19-21-256,-1 21 96,0 0 0,-19 0 0,19 21 96,-20-21 128,21 19 385,-1 1 287,-1-20-287,21 20 128,0 20-481,0-21 160,0 1 1,21 20-417,-1-21 256,-1 1-288,21-20-545,-1 0-960,21 0-225,-21-20-1569,22 1-4453</inkml:trace>
  <inkml:trace contextRef="#ctx0" brushRef="#br0" timeOffset="11172.8513">5343 4956 10698,'-20'0'224,"20"-20"2338,-20 20-1633,1 0 448,-22-20-255,21 20-418,-19 0-255,19 0-1,-20 0 0,1 0 1,-1 0-97,-20 0-31,20 20-65,-19-20-64,0 20-192,-1-20-32,0 19 128,1 1 0,-1 0 0,1 0-96,0-1 192,18 2 97,-18-1-289,-1 0 192,1 0-96,-1 19-352,20 1 480,-19-20-64,19 19-288,1 22 128,-1-22 64,-1 1 128,2-1-320,19 1 128,0-1 96,1 1-96,19 0-96,-20 0 96,20 0 0,0-1-32,0 20 32,0-19 96,0 1-192,0-2 256,20 1-192,-20-1-96,19-19 160,1 19 32,-20 1 0,20-20 0,19 20 64,-18-20 0,-1 0 129,20 0-65,-1 0 32,1-1 64,-1 1 33,21-20 255,0 20-384,-1-20 33,1 20 95,-1-20-256,1 0 96,0 0 32,-1 19 97,0-19-193,1 0 64,0-19 0,-1 19-64,20 0-32,-19-20 32,0 20-32,-1-20 0,1 0-64,-1 20 193,2-19-290,18 19 97,-20-20 32,0 20 129,-18-20-193,18 20 32,-19-20 64,19 0-96,-19 20 192,19-19-224,-18 19 96,-2-21 32,20 1-64,-19 0 64,-1 0-32,22 1-32,-22-1 0,1 0 128,0-19-224,-1 19 160,1 0-64,-1-19 64,2 18-32,-21-19 96,19 1-160,-19 19 64,0-20-32,-1 21 64,1-21 32,-20 20 0,20-19-32,-20 18-192,0 1 385,0-20-161,0 21-32,-20-21-32,20 20-32,-20-19 64,20-1 96,-19 21-256,-1-22-32,0 1 416,-19 21-256,19-21 0,-21 20 0,2 0 32,-1-19 0,1 19-288,-21 0 448,21-1-160,-22-18-64,-18 19-448,0 0 1153,-21 1-737,1-1 0,0 20 192,19 0-256,-19 0 32,20 20-321,-1-1-800,21 1-1602,-1 20-4227</inkml:trace>
  <inkml:trace contextRef="#ctx0" brushRef="#br0" timeOffset="12340.8202">4151 10138 7783,'-20'-39'2626,"20"19"1186,-19 20-673,19-21-705,0 21-320,0 0-608,0 0-738,0 21-95,0-1 96,19 19-161,-19 1-351,0 19 127,0-20-224,0 1 0,20 1-192,-20-2 0,20-19-192,-20 0-256,0-1-449,0-19-321,20 0-351,-20 0-321,0-19-320,0-1-3459</inkml:trace>
  <inkml:trace contextRef="#ctx0" brushRef="#br0" timeOffset="12762.6952">4131 10058 1665,'0'-40'13357,"0"21"-12524,20-1 1184,0 0-671,0 20 127,20-20-416,-20 20-192,39-20-289,-19 20-191,-1 20-97,1-20-128,-20 20 0,1 0-64,-21 19 129,0-19-129,0 0-192,-21 21-32,-19-22 31,20 1 33,1 0-64,-1-20 64,0 0 96,20 0 96,0 0-512,0 0 32,20 20 288,0-20 32,19 0 64,1 0 32,20 19-224,-40 1 288,19 0 128,-19 0-256,-20 19 160,0-19 385,0 1-33,-20 18 257,-19-19 0,-20 0-33,-2 0-480,2-1 1,19 1 31,1-20-224,-1 0 32,40 0-448,-20 0-513,40-20-961,0 20-1345,0-19-2370</inkml:trace>
  <inkml:trace contextRef="#ctx0" brushRef="#br0" timeOffset="13075.1952">4707 10436 18705,'0'-40'-64,"0"1"1345,20 19-31,1-21-225,18 2-97,-19 19-479,19 0-225,-19 20-128,0 0 192,0 0-95,-1 20-33,1 0 192,-20 19-64,0-19 129,-20 21-65,1-22 129,-21 1-33,1 0-224,-1-20 64,1 0-384,-2 0-96,21 0-545,0-20-480,20 20-1089,0-20-1409,20-19-5734</inkml:trace>
  <inkml:trace contextRef="#ctx0" brushRef="#br0" timeOffset="13503.906">5243 9821 19634,'0'-21'416,"0"21"481,0 21 96,0-2 385,0 21-289,0-1-161,0 21-223,-20-1-288,20 2-97,0-2-224,-20 0-32,20-19 64,0-21-32,0 1 32,0-20 65,0 0 31,0-20-64,20 1-320,0-21 224,1 20-513,18-19 97,1 19 96,-1 0 64,1 20 96,-1 0-1,-19 20 97,0 0 0,1 0 97,-21 19-1,-21-19 160,1 19 64,0-19 257,-39 0-225,0 1-96,0-1-160,-22-1 65,22-19-418,19 0-479,1 0-546,-1-19-1696,40-1-3717</inkml:trace>
  <inkml:trace contextRef="#ctx0" brushRef="#br0" timeOffset="14876.9529">5184 9502 4868,'0'-20'4420,"-20"20"-2882,20 0 800,-20-19-320,0 19-545,-19 0-288,19 0-448,0-20 0,-19 20-65,-2 0-63,1 0 64,1 0-289,-20 0-32,19 0-31,-20 0-193,20 20-32,-19-20 64,19 19-224,-19 1 192,19-20-160,-20 20 32,1-20 32,-1 21-32,1-2 0,19 1 128,-20 0-32,21 0-32,-1 0 32,-19 19-32,19-19 1,-1 0-33,22 19 0,-21-19 0,20 21 0,-19-22 32,19 21 32,0-20 128,1 19-192,19 1 32,-20-20 0,20 19 32,0 2-64,0-21-32,0 19 32,0 1 0,20-21-64,-20 21 64,19-1 32,1-19-64,-20 21-32,20-2 64,0-19-32,-1 20-32,1-1 64,20-19 0,-21 0-32,2 19 129,-1-19-226,20 0 194,-1 1-33,-19-1 96,20-1-32,-1-19-32,21 20 0,-20-20 160,19 20-160,1-20 193,-1 0-33,1 0 128,-20 0-352,19 0 161,1 0 63,-1 0-224,1 0 224,0-20-224,-1 20 64,0-20 32,2 20-32,-2-19-32,0 19 33,1-20-1,-21-1-96,22 21 64,-2-20-32,0 20 0,0-20 32,-19 1-64,1 19 32,18-20 64,-19 0-32,-1 0-64,1-19 64,-1 19 0,2 0 0,-2-19 0,1 19-32,-1-21-32,-19 2 96,20 19-96,-21-20 160,1 1-224,-20 19 161,20-19-1,-20 19 0,0-21 128,0 2-256,0-1 32,0 0-32,-20 1 160,20-1-320,0 0 352,-20 20-256,20-20 160,-19 1 0,-1 19 32,0-19 0,-19 19 0,-1 0-96,1 0 192,-22-19-288,2 18 96,0 1 32,-21 0 0,20-19 0,-19 39-96,20-20 32,-20 20 32,18 0-800,2 0-706,-1 20-1409,-19 19-3555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3:22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19722 5679 7527,'0'0'1345,"0"0"-512,0 0-417,0 0 193,0 0 31,0 0-95,0 0-193,0 0 193,0 0 287,0 0-159,0 0-96,0 0 31,0 0-63,0 0-97,0 0-64,0 0-31,0 0-33,-19 0-64,19 0-31,0 0 63,0 0-384,0 0 288,0 0 128,-19 0-224,19 0 225,0 0-353,-22 0-32,22 0 512,0 0-384,0 0 545,0 0-738,-19 0 546,19 0-129,0 0-224,0 0 96,0 0-32,0 0 65,0 0-450,-20 0 514,20 0-417,0 0 416,0 0-32,-19 0-352,19 0 0,0 0 416,-21 21-384,1-21 384,1 0-416,19 0 544,-41 0-704,22 20 673,-20-20-482,18 0 129,-18 19-224,-2-19 449,3 21-97,-3-21-320,2 19 160,-21-19-193,21 20 193,-21-20 353,0 20-481,2-20-33,-2 20 322,-19 1-129,18-21 96,1 19-288,-19 0 320,21-19-320,-22 20 31,20 0 97,-19 1 385,19-21-417,2 20-32,-22-2 224,20 3-224,-19-21-97,18 20 193,-18-1 0,0 2 353,19-1-353,1-2-128,-20 3 128,19-1-225,0-20 546,2 20-289,17 0-64,-19-2-96,2 3 256,-2-1-288,0 0 160,-1 1 128,3-2-288,-2 1 224,-19-1-289,19 1 578,2 0-353,-2-20-64,19 21 96,-17-2-192,-2 1 256,19-1-224,-17 1-33,17 1 514,2-1-353,-21-1-192,20-19 192,1 20 160,-2-1-320,2 2 160,1-1 0,-3-20-193,2 20 482,-2-1-385,3-19 96,-3 20 0,22 0 0,-22-20 0,2 20 128,-2-20-449,22 20 514,-20 0-1,-1-20-577,20 19 578,-20-19-386,1 20 546,-2 0-417,2-20 96,20 20-160,-22-20 288,2 20-160,20 0-128,-22-20 128,22 19-64,-22-19 256,3 21-352,18-2 320,-20-19-288,20 21 96,-21-2 32,22-19-32,-20 20 32,-1-1-225,20 2 482,-20-21-289,1 20 32,19 0-33,-1-20 1,2 19 32,-1-19 0,1 20 65,-2-20-65,1 0-33,20 0 33,0 20 65,0-20-130,0 0 226,0 0-257,0 0 192,0 0-257,0 0 290,0 0-193,0 0-33,0 0-159,0 0-64,0 0-673,0 0-1858,0 20-5124</inkml:trace>
  <inkml:trace contextRef="#ctx0" brushRef="#br0" timeOffset="1501.0859">16804 5441 12075,'0'-18'160,"0"18"769,0 0 769,0 0-1346,0 18 577,0 23-64,0-2-289,0 0-95,0 21-129,-20-1-256,20 1-288,0-20 576,0 0-352,0 1-160,0-22 32,0-19-320,0 19-545,0-19-513,20 0 321,-20-19 0,0 19-865,21-40-800</inkml:trace>
  <inkml:trace contextRef="#ctx0" brushRef="#br0" timeOffset="1762.1008">17102 5423 10409,'20'-21'193,"-20"21"928,0 21 256,-20-3 545,1 2-577,-22 20-768,2 1-1,-1-2 193,-20 0-161,21 0-223,19-19 448,1 1-481,-2-1-256,21-1-288,21-19 320,-2 0-160,20 0 256,2 0-128,17 0 192,-17 0-223,19 0-33,-21 21-449,1-21 65,-20 0-1122,-1 19 161,0 1-1666,3-20-2530</inkml:trace>
  <inkml:trace contextRef="#ctx0" brushRef="#br0" timeOffset="1959.1121">17300 5679 12427,'0'0'897,"0"0"993,-20 21 32,20 18-481,-19-18-288,19 18-416,0-19-353,-19 21-544,19-22 512,0 0-1056,0 21-1378,0-19-3459</inkml:trace>
  <inkml:trace contextRef="#ctx0" brushRef="#br0" timeOffset="3700.2117">19404 9911 7783,'0'0'1441,"0"0"-384,0 0 32,0 0-96,0 0-160,0 0-224,0 0-97,-19 0-96,19 0-223,0 0-1,0 0 128,-19 0-32,19 0 33,0 0-65,-22 0-32,3 0 0,19-20 65,-19 20-65,-1 0-64,-1 0 32,2 0 32,-1-20 1,1 20 31,-3 0-32,-16-20-64,18 20-64,-20-21 0,1 21 385,-2-19-449,-17 19 32,17-19 128,-19 19-160,22-20-32,-23 0-96,1 0 128,2 20 0,-2-21 0,0 3 0,0-3 96,2 1-160,-2 1 160,0-22 1,2 23-194,-3-3-31,-18 1 160,19-1-96,-20 2 0,1 1 64,19-3-32,2 1 0,-22-21 32,20 22 129,0 1-322,-19-3 161,21 1-192,-2 0 577,-20-20-674,20 20 578,-19 1-418,18-1 258,-18-1-322,0 1 225,20-19-32,-1 20 32,0-2-32,-19 1 161,21 0-193,-2 1 32,0-1-96,-1 0 96,3 0 0,-2 0 32,0 0-32,21-19-32,-21 19 192,0 0-288,2 0 192,17 0-96,-19 1 32,2-2 0,18 2 0,-21-2 0,23 2-32,-3-1 192,2 1-160,-21 19 0,21-21 0,-1 1 0,1 0 0,18 1-96,-18 19 64,0-20 32,18 0 0,-18 0 96,20 20-192,-3-20 128,-16 20-32,18-20 0,-1 1-32,2 19 128,-20 0-160,17-20 128,3 20-96,0-20 0,-1 20 128,-1-20-192,2 20 96,-1 0 0,1-20 0,19 20 0,-21 0 192,21 0-288,-20-20 192,1 20 0,19 0 0,-20 0 32,20 0-96,0 0-64,0 0 32,0 0 64,0 0-576,0 0-705,0 0-930,0 0-3522</inkml:trace>
  <inkml:trace contextRef="#ctx0" brushRef="#br0" timeOffset="4366.2498">16765 9414 9192,'0'-21'1249,"0"21"-224,0 0 705,0 0-833,0 0 608,0 21-416,0-1-224,0 0-96,0 19-97,0 1-319,-19-20-257,19 19 96,-22-19-160,22 1 96,0-2-288,0 1-481,0 1-672,0-21-929,0 0-993,0 0-1121</inkml:trace>
  <inkml:trace contextRef="#ctx0" brushRef="#br0" timeOffset="4629.2648">17102 9374 10794,'0'0'736,"0"0"514,-19 19 447,-3-19-223,-16 41-1,-22-21-640,21 19-193,-21-20 289,21 22-256,-2-20 192,3-3-545,16 2 0,22-20-256,0 21 97,0-21-193,22 0 256,-3 19-224,20-19-32,1 20-801,19-20-32,-19 0-929,20 21-864,-40-21-2211</inkml:trace>
  <inkml:trace contextRef="#ctx0" brushRef="#br0" timeOffset="5039.2883">17122 9732 9064,'40'-21'1377,"-40"21"673,20 0 385,-1 0-1026,0 0-224,-19 0-512,22 0-449,-22 21 128,19-1-95,-19 0 31,0 0-96,0-1 64,-19 0-288,19 2 128,-22-1 0,-16 0 32,18-20 65,-20 20-289,1-1 192,-2 2 96,2-2-64,18-19 609,2 20-481,19-20-192,19 0 256,22 21 385,-3-21-289,23 0-191,-1 0-97,0 20 32,-2-20-32,-17 0-352,-3 18-353,-16-18-544,-3 21-1153,-19-21-3203</inkml:trace>
  <inkml:trace contextRef="#ctx0" brushRef="#br0" timeOffset="7629.4364">6502 5700 6886,'-20'0'1441,"20"-21"-159,0 21-1,0 0-416,-19 0-225,19 0-223,0 0-97,0 0-288,19 0 224,-19 0 129,20 0-65,-1 0 32,2 0 161,-1 0-225,19 21 128,1-21-95,-1 0-1,2 0 0,-3 20-31,3-20-129,17 0 32,-17 0-64,-2 19 64,1-19-64,21 0-32,-23 21 0,3-21 1,17 19-1,-17-19-64,19 20 32,-21-20 96,21 20-416,-21-20 320,1 20 288,20 1-608,-21-21 672,21 19-352,-21 0-128,21-19-128,-21 20 576,1 0-512,20 1-32,-21-21 448,2 20-192,-2-2-63,21 3-162,-21-1-63,21-20 545,-20 19-706,18 2 577,-17-21-384,-2 20 513,21-2-706,-21 3 610,1-21-257,20 20 128,-21 0-449,2 0 674,-2-2-321,21-18-64,-21 21 96,21-1-160,-20 0 128,-1-20 96,2 21-416,-2-2 576,1 1-288,-1-20-96,21 19-64,-21 1 512,2 0-288,-3-20-416,3 21 384,-2-2 256,1 1-320,-20-20 32,19 19-192,1 1 384,-20-20-384,20 21 576,-1-1-544,-20-20 0,22 19 448,-2 1-352,-18-20-32,18 19 512,0-19-416,-18 21-288,18-1 640,-20-20-320,22 20-160,-22-20 128,22 19 0,-22-19-160,20 20 512,-18 0-448,-1-20 96,19 20 32,-18-20 161,-2 20-290,20-20-31,-18 0 385,-1 20-193,-1-20-64,22 19 32,-22-19 128,1 0-288,-1 20-64,-19-20 192,21 20 224,-1-20-224,-1 20 192,0-20-352,3 0 352,-3 20-352,-19-20 160,19 20 32,20-20-64,-17 0 128,-3 19 0,0-19-416,-19 21 704,20-21-544,1 0 320,-2 19-160,-19-19 32,0 0 0,20 0-192,-20 21 320,19-21-320,-19 0 160,0 0-160,21 19 160,-21-19 416,20 0-576,-20 0 160,0 0-160,19 0 384,-19 0-192,0 0-544,0 0-385,0 0-1409,0 0-3620</inkml:trace>
  <inkml:trace contextRef="#ctx0" brushRef="#br0" timeOffset="8310.4754">8130 5263 9865,'19'-21'448,"-19"21"1762,0 0-1441,0 0 256,0 21 609,0-1-738,0 20-31,0-2-352,0 24-129,0-24-128,-19 22-224,19-21-224,0 2 224,0-1 0,0-22 289,0 2-1090,0 1 352,0-21-864,0 0-192,19 0-65,2-21-960,-1 1-1217</inkml:trace>
  <inkml:trace contextRef="#ctx0" brushRef="#br0" timeOffset="8571.4903">8447 5242 10025,'0'-19'705,"0"19"1216,-19 19-1120,-2 2 64,1-1 544,-18 20-576,-3-2-320,2 3-1,-2-2-31,3 2-161,18-22 641,-1 1-641,2 1-160,19-3-96,0 3-352,19-21 480,22 20 0,-3-20-95,3 19-33,-2-19 192,2 21-288,17-21-224,-18 18-769,-20-18-225,20 20-1312,-20-20-2211</inkml:trace>
  <inkml:trace contextRef="#ctx0" brushRef="#br0" timeOffset="9040.5171">8626 5700 8456,'0'-21'1185,"0"21"1697,0 0-1600,0 21 255,-20-21-192,20 39-416,-19-18-96,-2 18 32,1 1-577,1-19 96,19 17-191,-20-18 319,20-20-416,0 20-32,0-20-32,0-20 385,0 20-289,0-20-128,20 1-32,-1 0 288,-19-22-512,20 1 224,20 21 256,-20-21-480,20-1-289,-20 21 481,-1 2 160,1-3-192,1 21 64,-21 21-192,0-3 320,0 2 96,0 21 225,0-1-449,0-1 352,0 1-416,-21-19 96,21 17 0,0-18 192,0-20-384,0 20-513,0-20-928,0 0-321,0 0-1121,0 0-1217</inkml:trace>
  <inkml:trace contextRef="#ctx0" brushRef="#br0" timeOffset="9204.5265">8606 5819 10537,'-19'0'2050,"19"0"769,0 0-1666,19 0 224,1 0-448,-1 20-320,2-20-801,18 0 512,2 0-512,-2 21-1986,-20-21-4452</inkml:trace>
  <inkml:trace contextRef="#ctx0" brushRef="#br0" timeOffset="11408.6526">5986 9990 7078,'0'0'1698,"0"0"-641,0-20-353,0 20-31,20 0 384,-20 0-96,19 0-64,2-19-128,-1 19-225,18-21 33,-16 21-161,17-19-128,-1-1-31,22 0 95,-19 20 0,17-20-63,2-1-33,-19 2-64,17 0 0,2-21-96,20 20 96,-20-1-160,0 3 161,17-23 63,-17 22-320,20-2 288,-1-17-224,1 17 64,-1-20 128,1 22-224,-1 1 96,1-23 0,-1 21 32,20-1-96,-20 2 64,1 1 65,-20-3-97,19 1-96,1 0 256,-20-1-545,19 2 417,1-1 65,-22 1 31,2-1-96,0-1-192,-2 1 320,22 1-352,-20 19 192,0-20-32,19 1 192,-19-2-352,-2 1 192,22 0-32,-20 20 32,19-19 0,-18-1-32,18 0 0,0 0 192,-20 0-384,1 0 352,0 20-224,0-19-32,19-1 96,-21 0 96,2 0-96,20 20-32,-20-20 64,-2 0 96,2 20-160,20-19 64,-20-2-32,0 21 64,-2-19-32,-17 19-64,19-21 32,-22 21 32,1-19 64,-17 19-224,-3 0 96,0 0 64,1 0 128,1 0-320,-2-20 160,-19 20 0,0 0-32,20 0 64,-20 0 96,0 0-256,19 0 256,-19 0-224,0 0 256,21 0-192,-21 0-96,20 0 160,-20 0-32,0 0-32,19 0 32,-19 0 0,0 0 0,0 0 0,0 0 160,20 0-352,-20 0 192,0 0 32,0 0-64,0 0 0,0 0-64,0 0-160,0 0 96,0 0 32,0 0-65,21 0-383,-21 0-1666,19 0-4549</inkml:trace>
  <inkml:trace contextRef="#ctx0" brushRef="#br0" timeOffset="12142.6946">8228 9434 11466,'0'-41'865,"0"22"512,0 1 994,0 18-1026,22 0-352,-22 18-288,0 1-225,0 2-96,0 19-31,0-1 191,0 21-287,0-21-129,0 21 96,0-19-160,0-2-64,0-19-64,0 0-64,0-20-449,0 0-288,19 0-224,-19 0-160,20-20-513,-1 0-608,0-19-833,3-2-1409</inkml:trace>
  <inkml:trace contextRef="#ctx0" brushRef="#br0" timeOffset="12380.7082">8527 9356 9993,'19'-21'1377,"-19"21"801,0 0-512,-19 21-385,-1-3-384,-20 1-224,20 22-65,-20 0 97,1-4-65,-2-16-95,22-1 128,0 1-257,19-3-224,0-18-64,0 0-64,19 20 161,0-20-225,22 0 192,-2-20-320,1 20 32,-1 0-161,2 0-640,-22 20-512,22-20-449,-22 21-1313,1-21-3010</inkml:trace>
  <inkml:trace contextRef="#ctx0" brushRef="#br0" timeOffset="12671.7248">8725 9672 10281,'0'0'961,"0"21"801,0-21 288,0 18-385,-20 23-95,20-1-417,-19-2-577,-1-17-127,20 19-65,0-1-480,0-18 64,0-2-32,0 1-897,0-20-640,0 0-1282,0 0-1697</inkml:trace>
  <inkml:trace contextRef="#ctx0" brushRef="#br0" timeOffset="13118.7504">8705 9633 10537,'0'-21'929,"0"1"1153,20 20 289,1 0-802,-2 0-160,1 0-544,20 0-160,-20 0-289,18 0 129,-16 0-481,-3 20 96,-19 1-96,20-21 0,-20 19 64,0 1 128,-20 1-191,1-3-1,-3-18-128,-16 21-1,18-21 65,-1 20 65,21-20-162,0 0 33,0 0-64,0 0 160,21 0-224,-1 0 160,-1 0 32,0 0 96,3 20-96,-3 0-96,1-1 256,-20 0-224,0 2 192,0-1 64,0 0 193,-20 0-33,1-1 225,-3-19-65,3 21 97,0-21-257,-22 0-224,22 0-192,-1 0 0,-20 19-1217,20-19-737,1 20-2915</inkml:trace>
  <inkml:trace contextRef="#ctx0" brushRef="#br0" timeOffset="14881.8512">3862 6215 8872,'0'21'2722,"0"-21"-3202,0 0 96,0 0-1154,0 0-864</inkml:trace>
  <inkml:trace contextRef="#ctx0" brushRef="#br0" timeOffset="14998.8579">3822 6355 7463,'-20'20'-929,"20"-20"865</inkml:trace>
  <inkml:trace contextRef="#ctx0" brushRef="#br0" timeOffset="15142.8662">3742 6535 7463,'-19'19'-64,"-1"1"192,20-20-256,0 0 128,0 0-193</inkml:trace>
  <inkml:trace contextRef="#ctx0" brushRef="#br0" timeOffset="15272.8736">3684 6733 8456,'-21'40'-97,"1"-40"194,20 19 31,0-19-128,0 0 64,0 20-1281</inkml:trace>
  <inkml:trace contextRef="#ctx0" brushRef="#br0" timeOffset="15409.8814">3643 6951 7751,'-19'21'288,"19"-2"-64,-19-19 97,19 0-225,0 20 0,0-20-128,0 19-1089</inkml:trace>
  <inkml:trace contextRef="#ctx0" brushRef="#br0" timeOffset="15539.8889">3605 7170 7751,'0'40'96,"-22"-40"480,22 19-127,0-19 480,0 0-417,0 20-448,0-20-512,0 0-1442</inkml:trace>
  <inkml:trace contextRef="#ctx0" brushRef="#br0" timeOffset="15671.8964">3605 7428 8872,'-22'20'192,"22"0"705,-19-20-449,19 0 129,0 20-449,0-20-384,0 0-1378</inkml:trace>
  <inkml:trace contextRef="#ctx0" brushRef="#br0" timeOffset="15805.9041">3605 7627 8295,'-22'39'1121,"3"-19"-320,19-20 96,0 0-320,0 20 159,0-20-672,0 20-160,19-20-1121,-19 20-1089</inkml:trace>
  <inkml:trace contextRef="#ctx0" brushRef="#br0" timeOffset="15928.9111">3583 7905 6854,'-19'39'2402,"19"-19"-1088,0-20-482,0 20-479,0-20-353,0 20-96,0-20-1186,19 20-1793</inkml:trace>
  <inkml:trace contextRef="#ctx0" brushRef="#br0" timeOffset="16043.9177">3583 8223 6726,'-19'39'640,"19"-39"321,0 20-608,0 0 223,0-20-544,0 0-736</inkml:trace>
  <inkml:trace contextRef="#ctx0" brushRef="#br0" timeOffset="16187.9259">3624 8461 6438,'-19'39'2850,"19"-19"-2754,0 0 641,0 0-609,0-20-64,0 0-352,0 20-1986</inkml:trace>
  <inkml:trace contextRef="#ctx0" brushRef="#br0" timeOffset="16325.9338">3663 8779 9993,'0'19'-64,"0"1"640,0-20-319,0 20-65,0-20-192,0 0-641,21 20-1921</inkml:trace>
  <inkml:trace contextRef="#ctx0" brushRef="#br0" timeOffset="16465.9418">3723 8957 7751,'0'40'384,"-20"-20"1922,20-1-1345,0 1-96,0 0-416,20-20-417,-20 21-289,0-21-864,19 0-1281</inkml:trace>
  <inkml:trace contextRef="#ctx0" brushRef="#br0" timeOffset="16553.9469">3763 9196 6277,'0'39'2307,"0"-39"-1314,0 20-801,0-1-256,0-19-1602</inkml:trace>
  <inkml:trace contextRef="#ctx0" brushRef="#br0" timeOffset="16709.9558">3822 9434 6982,'0'0'1666,"0"20"-385,21-20-961,-21 21-352,0-21-384,0 18-1634</inkml:trace>
  <inkml:trace contextRef="#ctx0" brushRef="#br0" timeOffset="16820.9621">3882 9592 12940,'0'20'544,"0"-20"417,0 0-576,0 0-289,19 0-321,-19 0-4355</inkml:trace>
  <inkml:trace contextRef="#ctx0" brushRef="#br0" timeOffset="18474.0567">2273 7726 5765,'0'-20'1153,"0"20"1602,0 0-321,0 0-224,0 0-897,0 0-1024,0 0 447,22 20 225,-22 0-192,0 0-321,0 19 33,19-19-129,-19 20-32,0 0-320,0-21 97,0 21-1,19-20-96,-19 0 32,0 0-96,0 0-225,-19-20-255,19 19-257,0-19-512,19 0-673,-19 0-256,0-19-513,20-1-1921</inkml:trace>
  <inkml:trace contextRef="#ctx0" brushRef="#br0" timeOffset="18771.0737">2572 7646 8295,'19'-19'1218,"-19"-1"831,0 20 450,0 0-1026,-19 20-768,19-1-225,-20 1-63,1 20-33,-22-20 32,22 20-63,-1-21-33,-20 21 161,20-20-1,1 0-64,19 0-63,-21-20-33,21 20-512,0-20 288,21 0 32,-2 19 32,1-19 32,20 20-192,-20-20 225,-1 0-257,22 20-64,-22-20 128,1 20-417,-1-20-736,-19 0-833,19 20-1857</inkml:trace>
  <inkml:trace contextRef="#ctx0" brushRef="#br0" timeOffset="19324.1053">2750 8044 11498,'0'0'705,"0"-20"1569,0 20-608,0 20-577,0-20-673,0 19 65,-19 21 159,19-20 257,0 20-513,-20-1-63,20 1 31,-21-20-384,21 20 224,0-40-288,0 19 192,0-19 96,0 0 1,0 0-1,0-19-128,0-1-288,21 0 128,-21-19-193,20-1-223,-20 0-289,19 0-96,0 0 481,3 1 224,-3-1 128,0 20 32,-19 20 128,20 0 128,-20 0-32,21 0 321,-21 20-225,0 20 288,0-1-255,0 1 31,0 0 32,0 0-256,0 0-224,0-1 257,0-19-322,0 0-703,0-1-514,0-19-1440,0 0-2403</inkml:trace>
  <inkml:trace contextRef="#ctx0" brushRef="#br0" timeOffset="19513.1161">2750 8163 13708,'0'20'33,"0"-20"31,0 0 736,19 0 417,3 0-160,-3 0-736,0 0-161,22 19-128,-22-19-480,20 0-1282,-17 0-1665</inkml:trace>
  <inkml:trace contextRef="#ctx0" brushRef="#br0" timeOffset="19792.1321">3087 8004 12075,'0'0'512,"0"0"513,0 0-160,0 20 929,-19 0-353,19 19-352,0-19-384,-20 20-193,20 0 33,0 0-321,-19-1-224,19-19-96,0 0 192,0-1-512,0-19-513,0 0-961,0 0-961,19 0-1633</inkml:trace>
  <inkml:trace contextRef="#ctx0" brushRef="#br0" timeOffset="20239.1577">3068 8004 12587,'-20'-20'-32,"20"0"929,0 20 513,0 0 255,20-20-256,-1 20-448,22-20-448,-22 20-161,1 0 225,1 0-417,-2 0 32,1 20 32,-20-20-96,19 20 97,-19 0-129,-19 0 192,19 0-224,-20 0 160,1-20-224,-2 19 32,1 1-160,20-20 128,-19 0 0,19 0-96,0 20-320,19-20 256,-19 0 160,20 0 96,20 20-257,-20-20 194,-1 20-33,22 0 0,-22 0 32,-19-1-32,19 2 96,-19-2 192,-19 1 160,0 0-63,-1 0 127,-1-20-31,-18 19-33,20-19-256,-2 0-160,1 0-480,1 0-1570,-1 0-2434</inkml:trace>
  <inkml:trace contextRef="#ctx0" brushRef="#br0" timeOffset="33704.9279">3446 12254 7270,'0'0'1986,"0"0"-192,0 0-385,19 0-160,-19 0-159,0 0-386,0 0 65,0 0 192,0 0 32,0 21-321,0-2 129,0 1-449,0 0 33,-19 20-33,19-20-160,0 19 1,0 1-97,-22 0 0,22-1-64,-19-19-32,19 0 32,0 20-32,0-40-64,0 19-289,0 2-287,0-21-225,0 0-448,0 19-609,0-19-224,0-19-1185</inkml:trace>
  <inkml:trace contextRef="#ctx0" brushRef="#br0" timeOffset="34025.9462">3446 12275 6982,'0'-21'673,"0"21"992,0-19 1634,0 19-1056,19 0-610,-19-21-384,19 21-64,22 0-480,-22 0 0,20-19-193,-17 19-95,16 0-417,-18-20 64,20 20 32,-20 0 64,-1 0-416,-19 0-97,21 0-415,-21 0-225,0 0-353,0 0-704,0 20-768,0-20-1923</inkml:trace>
  <inkml:trace contextRef="#ctx0" brushRef="#br0" timeOffset="34258.9595">3504 12314 8263,'-20'20'2819,"20"-20"-2499,0 0 2307,0 0-737,20 0-353,-20 0-544,21 0-224,18 0-385,-20 0 32,3-20-63,16 20-385,3 0 96,-22-20 96,1 20-320,20 0-225,-20 0-447,-20 0-353,19 0-577,-19 0-640,0 0-1122</inkml:trace>
  <inkml:trace contextRef="#ctx0" brushRef="#br0" timeOffset="34496.9732">3465 12572 11178,'-19'40'-576,"19"-40"1857,0 0 1057,0 0-256,19 0-545,0 0-704,22-20-192,-2 20 31,-20-20-223,22 0-449,-2 0 32,1 20-32,-20-19-224,20 19-353,-20 0-864,-1 0-897,1 0-1474</inkml:trace>
  <inkml:trace contextRef="#ctx0" brushRef="#br0" timeOffset="34842.9929">3922 12354 7815,'0'-40'1377,"0"40"1090,0 0-482,0 0-607,0 0-129,0 20-256,20 0-288,-20 20-129,0-21-320,19 21 161,-19 0-481,0-1 64,19 1 64,-19-20 96,20-20 288,-20 0-127,0 0 319,21-20-448,-21 0 193,20 0-97,-20-19-192,19 19 64,0-20-32,3 1 97,-3 19-257,0 0 96,1-20-32,-20 20-385,21 20-255,-2-19-577,-19 19-577,20 0-1313,-20 0-2658</inkml:trace>
  <inkml:trace contextRef="#ctx0" brushRef="#br0" timeOffset="35289.0185">4298 12374 10121,'0'20'96,"0"-20"2018,0 0-704,20 0-321,-20 0-385,21 0-287,-2 0-65,1 0 32,-1 0-95,22 0-97,-22-20-64,1 0 0,1 20-96,-2-20 64,1 0 64,-20 20-64,19-20 0,-19 1 1,0 19 31,-19-21-64,-1 21 32,1 0 64,-2 0 288,1 0 129,1 0 128,-1 21-193,20-2 1,-21 1 223,21 0-223,-19 20 31,19-20-384,0 19-63,0-19 95,0 20-320,19-20 96,-19-1-449,21 1-192,-1-20-768,-1 0-481,1 0-1697,-20 0-3812</inkml:trace>
  <inkml:trace contextRef="#ctx0" brushRef="#br0" timeOffset="35615.0371">4676 12275 10313,'20'19'481,"-20"1"2305,0 0-351,0 20-738,0-20-928,0-1-577,0 21-96,19-20 32,-19 20-128,0-40 129,0 19 255,0-19 96,0 0-127,0-19-33,0-1 32,0 0-127,0 0-97,0 0 64,0 0-96,19-19-256,-19 19 224,0 20-64,0-20 0,0 0-96,22 20 96,-22 0-192,19 0-513,-19 0-865,19 0-1184,1 0-2948</inkml:trace>
  <inkml:trace contextRef="#ctx0" brushRef="#br0" timeOffset="35817.0487">4953 12294 6053,'20'0'4581,"-20"0"-3108,0 0 1057,21 20-640,-21-20-416,19 20-962,1 0-480,-1 0-64,2 0-545,-1-1-2081,-1 1-2499</inkml:trace>
  <inkml:trace contextRef="#ctx0" brushRef="#br0" timeOffset="36026.0606">5370 12235 13901,'-39'40'1121,"20"-21"1537,-2 1-576,1 20-32,-19 0-448,-1 19-353,-20 1-544,21-1-417,-2 20-192,2-19-128,-1-1-417,1-18-864,20-22-993,19 1-3043</inkml:trace>
  <inkml:trace contextRef="#ctx0" brushRef="#br0" timeOffset="36630.0952">6104 12294 7527,'0'-19'3971,"0"19"-3234,0 0 2050,0 19-833,0 1-225,0 0-287,0 20-642,0-20-287,22 19-33,-22-19-63,39 0-353,-20-20 224,22 0-256,-3-20 64,3 0-32,-2 0 160,2 1-384,-3-21-32,-18 20-160,1-20-545,-2 0-352,-19 21-449,0-2-800,0 21-2563</inkml:trace>
  <inkml:trace contextRef="#ctx0" brushRef="#br0" timeOffset="36967.1144">6701 12195 12011,'-21'19'993,"2"-19"1217,-1 21-64,1-2-448,-2-19-481,1 21-545,20-21-576,0 19 97,0-19 31,0 20-320,0 0 96,0 0 64,20-20 96,1 20-288,-2 0 160,1-1 64,-20 1-32,19 0 224,-19 0 193,0 0 31,-19-20-127,19 20 31,-20-20-384,1 0 128,-2 0-608,1 0-129,20 0-928,-19 0-865,19 0-1987</inkml:trace>
  <inkml:trace contextRef="#ctx0" brushRef="#br0" timeOffset="37378.1379">6721 12394 10634,'19'19'1185,"-19"-19"1345,19 20-1377,3-20-128,-3 0-576,1 0-289,-1 0-32,22 0-64,-22-20-32,0 1 32,1 19 0,20-20 32,-40 0-32,20 0 96,-20 0-64,0 0 33,-20 1-65,20-2 352,-19 2 64,-2 19-95,1 0 191,1 19 33,0 2 32,19-21 255,-22 19-127,3 1-64,19 20 160,-19-20-33,-1 19-191,20 1-545,0 0 0,0-1 32,0-19-224,20 0-192,-1-20-289,0 20-864,22-20-513,-22-20-1025,22 0-3555</inkml:trace>
  <inkml:trace contextRef="#ctx0" brushRef="#br0" timeOffset="37745.1589">7217 12214 11466,'0'40'1185,"0"-19"994,0-2 31,0 1-641,0-20-192,0 20-448,0 20-672,0-20-65,0 19-32,0-19 32,19 0-288,-19 0 128,0-20-32,0 20 64,0-20-96,20-20 128,-20 20-320,0-20 224,0 0 32,0 20-64,-20-20 96,20 0 96,0 1-192,0-1 192,0 0 129,0 20-1,0-20 96,20 0-352,-20 0 0,21 20 32,-2-19 32,1 19-384,-1-21-192,2 21-1090,-1 0-1665,-1-19-6342</inkml:trace>
  <inkml:trace contextRef="#ctx0" brushRef="#br0" timeOffset="38403.1966">8349 12493 9737,'-22'-20'1857,"3"20"-159,19-20 929,-19 20-1314,19-20-160,0 0-384,0 1-417,19-1 128,-19 0 33,19 0-1,3 20-448,-3 0 257,0 0-353,1 0 352,1 20-352,-2 0 224,-19 0 96,0 19 193,0-19-65,-19 0-159,19-20-1,-41 20-64,22 0 64,0-20-448,-3 0 192,3 0-256,0 0-225,-1 0-255,20 0-225,0-20-385,0 20-1088,20-20-2018</inkml:trace>
  <inkml:trace contextRef="#ctx0" brushRef="#br0" timeOffset="38791.2188">8645 12235 11819,'21'0'1185,"-21"-21"1377,0 42-320,0-21-736,0 19-737,0 21 127,0-20-607,0-20 191,0 40-192,-21-20-160,21 0-63,0 19 127,0-19-352,0 0 320,0-20-288,0 20 224,0-20-64,0-20 32,21 0 64,-21 0-224,20 0 96,-1-19 0,1 19 0,-20 0-32,21 20 160,-2-20-288,-19 20 224,20 0 160,-20 20-64,0 0-96,0 0-32,0 19 0,19-19 96,-19 20-480,0-20-353,0 0-255,0-20-738,0 19-1025,0-19-2017</inkml:trace>
  <inkml:trace contextRef="#ctx0" brushRef="#br0" timeOffset="39059.2341">9083 11877 11242,'19'-20'1313,"-19"20"1026,0 20 95,0 20-929,-19 0-448,19-1 64,-21 21-256,21 0-256,-20-1-1,20 1-415,-19-20-129,19-1 64,-19 1-256,19-20-545,0 19 64,0-19-928,-20 0-673,20 0-1730,0-20-2818</inkml:trace>
  <inkml:trace contextRef="#ctx0" brushRef="#br0" timeOffset="39246.2448">9182 12235 11883,'19'0'1601,"-19"19"-960,0 2 1601,20-21-705,-20 19-415,0 1-450,21-20-416,-2 20-192,1 0 129,-1 0-1058,2 0-929,-1-20-1313,19 0-2658</inkml:trace>
  <inkml:trace contextRef="#ctx0" brushRef="#br0" timeOffset="39445.2562">9599 12214 13676,'-39'21'1922,"17"19"577,3-21-610,0 21-63,-1-20-64,-20 20-161,-20 19-255,1 1-578,-1-1-575,0 1-1,0-20-96,21-1-481,-1-19-575,20 0-834,1-20-1121,19 0-1793</inkml:trace>
  <inkml:trace contextRef="#ctx0" brushRef="#br0" timeOffset="40114.2944">10393 12254 9737,'0'-19'1313,"0"19"705,0 19 256,0 2-737,0-2-255,0-19-642,0 20-31,0 0-289,0 0-96,0 0-128,0 19-63,0-19 63,0 0 96,0 0-64,0 0-192,0-20 320,0 20-160,0-20 32,0-20 32,0 20 97,0-20-65,0 0 128,0 0-256,0 0 321,19 1-353,1-1 320,-1 0-288,22 0 192,-22 0-416,22 0 352,-22 20-416,20 0 32,-18 0-737,-21 0-448,20 20-833,-1-20-2179</inkml:trace>
  <inkml:trace contextRef="#ctx0" brushRef="#br0" timeOffset="40499.3165">10730 12394 9609,'20'0'608,"-20"0"1282,0 19-289,19-19-672,-19 0-192,21 0-481,-21 0-64,20-19-63,-1 19 127,1 0-128,1 0 160,-2-20-64,1 20-192,-20-20 33,19 20 95,-19-20-96,0 20 32,0-20 64,0 0-32,-19 20 128,-1 0 161,20 0-33,-19 0 193,-2 20 127,1 0-159,1-20 352,19 20 0,-20 0-33,20 0 1,-21-1-384,2 1-257,19 20-192,0-20 64,0 0-288,19-1-1025,2-19-353,18 0-1216,2 0-4357</inkml:trace>
  <inkml:trace contextRef="#ctx0" brushRef="#br0" timeOffset="41340.3646">11166 12254 10505,'0'-19'1378,"0"19"640,0 0 800,0 0-1504,0 0-418,0 19-63,0 2-160,0-2 160,0 21-193,0-20-223,-19 0-65,19 0-320,0-1 160,0 1-288,0 20 288,0-40-288,0 20 160,0-20 160,0 20-320,0-20 289,0-20-290,0 20 65,19-20 0,1 0 32,-20 0-128,21 0 128,-2 1-96,1-1 192,-1 0-192,-19 0 32,21 20 320,-21 0-160,0 20 97,0 0-1,-21 0 32,21-1-32,0 1 96,0 0-191,0-20-194,-19 20 97,19 0 0,0-20-32,0 0 32,19 0 129,-19 0-386,21 0 97,-1-20 128,-1 0-224,1 0 256,1 0-96,-2 1-96,-19 19 352,20-20-224,-1 20 192,-19 0-32,21 0 384,-21 0-351,0 20 159,0-1 0,0 1 32,0 0-416,0 0 160,0 0-160,0 0-384,0-1-545,0-19-609,20 0-640,-20 20-1922</inkml:trace>
  <inkml:trace contextRef="#ctx0" brushRef="#br0" timeOffset="41757.3884">11624 12433 8616,'0'20'1921,"0"-20"-607,0 0 768,0 20-801,19-20-352,-19 0-321,0 20-351,19-20 31,3 0-32,-3 0-96,1-20 0,-1 20-96,2-20 33,-1 20-97,-1-20 64,0 20-32,-19-20 64,0 1-64,0 19 32,-19-20-64,19 20 32,-19-20 32,-1 20 32,-1 0 449,2 0-33,19 0-64,0 20 513,-20-20-256,20 20-160,-19-1 223,-3 21-319,22-20-33,0 0-160,0 19-288,0-19 32,0 0-192,22 0-673,-22-20-256,19 20-448,1-20-898,-1 0-2369</inkml:trace>
  <inkml:trace contextRef="#ctx0" brushRef="#br0" timeOffset="42291.419">12000 12294 13292,'0'0'1185,"0"0"1025,0 0 129,-20 20-674,20 0-576,-19 20-32,19-20-416,0-1 256,-20 1-417,20 0-256,0 0 65,-21 0-354,21 19 226,0-19-161,0-20-32,0 20-129,0-20 97,0 0-32,21-20-32,-21 20-32,20-20 0,-1-19-321,1 19 193,1 0 96,-2 0 256,1 0-256,-20 20 224,19-19 32,-19 19 224,0 0 129,0 19-97,0-19 0,0 20-288,0 0 64,0 0 96,-19-20-352,19 20 256,0-20-256,19 20 160,2-20-96,-1 0-32,-1 0 224,1-20-288,1 20 288,-2 0-224,1 0 128,-1-20 224,2 20-96,-21 0 0,20 0 129,-20 20-1,0-20-96,0 20-128,19-1-96,-19-19-737,0 20-1153,0-20-1088,19 20-4133</inkml:trace>
  <inkml:trace contextRef="#ctx0" brushRef="#br0" timeOffset="42974.458">12498 12135 9192,'19'-19'1442,"-19"-2"1793,19 21-1346,-19 0-255,20 21-321,-20-2-512,0 21-32,0-1-353,0 22 257,0-22-385,0 1-192,0 0 32,-20-21 32,20 21-256,0-40 192,-19 20 65,19 0-33,0-20 32,0 0-256,0-20 224,0 0-320,19 0 288,1 0-224,-1 1-65,22-1-127,-22 20 256,1 0 0,1 20-32,-2-1 288,-19 1-192,0 0-128,0 0 256,0 0-224,0 19 288,-19-19 0,19 0 97,-21 0-1,1 0-32,1-20-192,0 0-32,-3 0 96,22 0-416,-19 0-545,19 0-352,-20 0-1025,20 0-2082</inkml:trace>
  <inkml:trace contextRef="#ctx0" brushRef="#br0" timeOffset="43370.4807">12814 12532 10441,'21'0'609,"-21"0"2146,19 0-705,1 0-865,-1 0-96,2 0-641,-1 0-224,-1-19-288,22 19 320,-22-20-448,1 20 449,-1-20-450,2 0 129,-1 20 32,-20-20 192,0 20-288,0-20 385,-20 20-418,20-19 354,-21 19 95,2 0 32,-1 0 65,20 0 319,-19 19-159,-3-19-97,3 20 193,19 0 31,-19 20 1,-1-20-385,20 19-64,0-19-159,0 0-97,0 0-577,0 0-192,20-20-832,-1 19-738,0-19-2882</inkml:trace>
  <inkml:trace contextRef="#ctx0" brushRef="#br0" timeOffset="43697.4994">13232 12453 10153,'0'0'1089,"0"20"449,0 0 1248,0 0-736,-21-1-384,21 1-994,0 20-95,0-20-449,0 0 160,0-1 97,0-19-257,0 0 352,0 0-288,0-19-160,0-1 321,21 0-161,-21 0 128,20 0-352,-1 0 128,-19 1 97,19-21-290,-19 40 97,20-20 129,1 20-418,-21-20-287,19 20-641,1 0-705,-20 0-1730,19 0-4611</inkml:trace>
  <inkml:trace contextRef="#ctx0" brushRef="#br0" timeOffset="44035.5187">13728 12314 8680,'-21'0'7078,"2"0"-5957,-1 20 801,1 0-256,-3-20-513,3 20-801,0 0-63,-1-1-193,20-19-224,0 20 320,0 0-160,20 0-160,-1 0 256,-19 0-96,19-1-96,3 1 64,-22 20 96,0-20 384,0 0 97,-22-1 192,3 2-65,0-2-191,-1-19-225,-20 20-160,20-20-160,1 0-224,-22 0-737,22 0-897,19-20-832,0 20-4453</inkml:trace>
  <inkml:trace contextRef="#ctx0" brushRef="#br0" timeOffset="44660.5545">14581 12612 13741,'-19'-20'1473,"-1"0"705,20 0-160,0 0-1025,0 1 96,0-1-352,20-20-449,18 20 320,3-19-287,-2 19-97,1 0-224,-20 20 416,-1 20-704,1 0 672,1-1-288,-21 1-63,0 0-1,0 0 96,0 0 32,-21 19 0,1-19-32,1 0 0,-22 0 64,22 0-96,-20 0-31,20-20-1,-3 0-32,3 0-353,19 0-576,0 0-160,-19-20-320,19 20-641,19-20-1153,0 20-3363</inkml:trace>
  <inkml:trace contextRef="#ctx0" brushRef="#br0" timeOffset="45069.5779">15038 12314 12748,'20'-20'1345,"-20"20"-224,0 0 1473,-20 20-832,20 20-481,-21-20-576,21 0 0,-19-1 384,19 21-865,-20-40 96,20 20-96,-19 20-96,19-21 1,0 1-258,0-20 258,0 0-129,0 0 256,19 0-192,-19-20-288,39 1 416,-18-1-384,18-20 160,-20 20 192,22-19-577,-2 19 353,-39 20 417,21 0-738,-21 20 770,0-1-257,0 1-96,0-20 320,0 20-256,-21 0 96,21 0-192,-19 0 161,19-1-322,0 1-639,0 0-385,0 0-193,0-20-1120,0 0-1698</inkml:trace>
  <inkml:trace contextRef="#ctx0" brushRef="#br0" timeOffset="45477.6012">15356 12453 10666,'19'0'1601,"-19"0"-1345,0 20 1730,0-20-801,20 0 33,-20 0-802,19 0-224,1 0-96,1 0 0,18 0 0,-20 0 32,2 0-63,18-20-33,-19 20 32,-20-20 0,21 20 32,-21-20-64,0 20 96,0-19-64,-21 19 0,1-20-192,1 20 352,-1 0 449,-20 20-449,20-20 673,1 19-257,-2-19 417,1 20-192,1-20 577,19 20-898,-20 0-288,20 0 353,-19 0-673,19-1 96,0 1-96,19-20-513,1 20-864,-1-20-801,1 20-1634</inkml:trace>
  <inkml:trace contextRef="#ctx0" brushRef="#br0" timeOffset="46027.6327">16587 12275 10185,'19'-21'1698,"-19"21"95,0 21 930,0-2-897,0 1-545,0 0-608,0 20 512,-19-20-897,19 19 160,0-19 129,-22-20-833,22 40 544,-19-20-288,19-1-32,0 1-192,-19 0-609,19 0-32,0-20-320,0 0-64,0 0-321,19-20-95,-19 0-129,19 0-288,3-19-1185</inkml:trace>
  <inkml:trace contextRef="#ctx0" brushRef="#br0" timeOffset="46290.6477">16784 12235 7174,'20'-21'2883,"-20"21"672,0 21-704,0-21-1089,-20 19-481,1 21-384,0-20-417,-3 0 513,3 0-672,0 0 191,-1 0-128,20-20 1,-21 19-257,21-19 224,0 0-224,0 20-256,0-20 448,0 20-95,0-20-450,21 20 546,-1-20-225,-1 0-192,0 20 288,3-20-608,-3 20-161,0-20-384,1 0-160,-20 19-737,21-19-1345,-21 0-2722</inkml:trace>
  <inkml:trace contextRef="#ctx0" brushRef="#br0" timeOffset="46689.6705">16963 12433 9384,'19'20'1698,"-19"-20"-865,0 0 1345,0 0-1057,21 0-160,-21 0-737,20 0-96,-1 0-64,22 0-32,-22 0-32,1-20 0,-1 20-128,2-20 64,-1 20-128,-20-19 128,0-1 128,0 0-32,-20 0-64,20 20 128,-21 0-64,21 0 32,-19 0 352,-1 0 65,1 0 127,-3 20 353,3 0-384,0 0 384,-1-1 256,20 1-512,-21 0-257,21 0 321,-19 0-769,19 0 288,0-1-480,19 1-96,2-20-769,-1 20-801,-1-20-897,0 0-3491</inkml:trace>
  <inkml:trace contextRef="#ctx0" brushRef="#br0" timeOffset="46903.6828">17300 12294 13484,'0'20'353,"21"-20"2049,-21 20-833,0 0-63,20 0-673,-1 0-769,0-1 416,-19 1-608,22-20-641,-3 20-1601,20-20-4581</inkml:trace>
  <inkml:trace contextRef="#ctx0" brushRef="#br0" timeOffset="47138.6962">17817 12254 9192,'-60'40'8392,"20"0"-7271,1 0 993,-21-1 224,21 1 33,-21 0-674,21-1-992,-21 21-257,0-1-320,-20 21-288,20-20-256,22-1-417,-3 1-768,22-20-994,-1-1-1152</inkml:trace>
  <inkml:trace contextRef="#ctx0" brushRef="#br0" timeOffset="47532.7188">17738 12632 21204,'0'19'2178,"0"-19"-2595,-21 0 257,21 0 160,-20 0-1057,20 0-4548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4:38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12498 8977 6662,'0'-20'2754,"0"0"-704,0 20-64,0 0-416,0 0-513,0 0-128,0 0-417,0 20 33,0 0-65,-22 20 193,22-1-65,-19 2-351,0 17 159,-1 3-128,20-22-160,-21 21-160,2-19 385,-1-23-161,20 22-96,0-40-256,-19 20 352,19-20-128,0 0-673,0 0 97,0 0-577,0-20 0,19-1-1345,-19 2-1987</inkml:trace>
  <inkml:trace contextRef="#ctx0" brushRef="#br0" timeOffset="295.0169">12418 8977 8520,'0'0'544,"0"-20"1442,0 20 448,0 0-640,20 0-128,-1 0-513,22 0-224,-22-20-97,20 20-287,21-20-1,-21 20-319,1-19-65,-1 19-96,-18-20 128,18 20-416,-39 0 32,20 0-449,-20 0-256,0 20-192,0-20-609,-20 19-1248,1 1-1731</inkml:trace>
  <inkml:trace contextRef="#ctx0" brushRef="#br0" timeOffset="512.0293">12438 9175 7783,'0'21'1057,"0"-21"1697,19 0 65,0-21-673,22 21-480,-2-20-833,2 1-449,-3 19 192,22-20-159,-21 20-289,2-19 96,-2 19-224,-18 0 32,-2 0-288,1 0-257,-20 0-127,0 0-481,0 19-449,-20 1-1441,1-1-2370</inkml:trace>
  <inkml:trace contextRef="#ctx0" brushRef="#br0" timeOffset="707.0404">12418 9434 11562,'0'0'321,"20"0"2529,-1-20-1056,22 20-385,-3-21-287,23 2-578,-23 1-160,22 18-223,-21-21-129,2 21-385,-2 0-576,-18 0-448,-2 0-2082,1 0-3748</inkml:trace>
  <inkml:trace contextRef="#ctx0" brushRef="#br0" timeOffset="1045.0598">13449 8619 9384,'0'0'1346,"-19"0"1632,-1 0-1024,-1 20-128,-18 20-577,20-1-288,-22 22-224,3 18 160,-3 0-289,21 1 1,-18 0 31,16-2-159,3 2-385,19-20 128,0-19-192,19-4 0,3 4-576,-3-21-353,20 19-544,-18-39-930,-1 0-2722</inkml:trace>
  <inkml:trace contextRef="#ctx0" brushRef="#br0" timeOffset="2581.1476">13748 8878 9032,'0'-20'673,"0"0"1729,0 20-96,0 0-640,0 0-609,0 20-160,0 0-289,0 19 129,0 1 32,0 0-481,-20 19 64,20 1-256,0-1-32,0 1 96,-21-21-256,21-18 160,0 19-128,0-19-64,21-21-128,-21 18-673,0-18-96,0 0-224,20-18-385,-20-3-960,19 1-1314</inkml:trace>
  <inkml:trace contextRef="#ctx0" brushRef="#br0" timeOffset="2860.1636">14025 8818 9032,'0'-20'609,"0"20"2658,0 0-1217,0 20-865,-39 0 0,20 20-384,-22-1-225,2 1 129,-2 0 64,22 19-193,-22-18-256,22-22 65,19 1-1,0-1-480,0 1 288,0 1-288,19-21 352,22 20-320,-22-20 225,42 0-226,-23 0-31,3 19-32,-2-19-705,1 0-159,-20 20-866,-1-20-1441,1 19-3460</inkml:trace>
  <inkml:trace contextRef="#ctx0" brushRef="#br0" timeOffset="3350.1916">14224 9274 8263,'0'-39'1282,"0"39"1953,0 0-897,0 0-512,0 0-769,0 0-321,0 20-127,-21 20 224,21-20-449,-19 21 481,19-4-641,-20-16-160,20 19 64,0-19 128,-19-3-31,19-18-289,0 0 320,0 0 32,0-18-288,19-3-96,1 1-96,-20-21 416,19 22-448,2-40-417,-1 18 609,19 2-448,-18 0 127,-2 18 417,1 1-160,-1 20 96,-19 0 257,0 20 63,0 1-32,0 18-96,0 0 97,-19 22-33,-1-22 32,20 1-256,0 0-32,0-1-96,0-20-288,0 2-321,0-21-608,0 0-737,0 0-1249,0 0-1730</inkml:trace>
  <inkml:trace contextRef="#ctx0" brushRef="#br0" timeOffset="3531.202">14203 9393 11242,'0'0'1634,"0"0"1024,0 0-1120,21 0-257,-1 0-833,19 0-31,-18 0-545,-2 0 160,20 0-257,-18 0-1376,18 0-1442,-20 21-3908</inkml:trace>
  <inkml:trace contextRef="#ctx0" brushRef="#br0" timeOffset="3688.211">14622 9454 11050,'19'39'2658,"-38"-20"417,19 2-1089,-22 20-352,3-23-385,19 2-865,-19 1-320,-1-2-32,-1-19-288,1 20-1441,20-20-2051</inkml:trace>
  <inkml:trace contextRef="#ctx0" brushRef="#br0" timeOffset="4318.247">15335 8758 7815,'0'-19'2274,"0"19"1089,0-21-1089,0 21-544,0 21-1089,0-21-193,0 19 65,0-19-257,0 21 128,0-2-416,-20 1 0,20 0 32,0 0-320,0-20-769,0 20-609,0-20-1024,0 0-1538</inkml:trace>
  <inkml:trace contextRef="#ctx0" brushRef="#br0" timeOffset="4482.2564">15455 8758 6149,'0'0'3812,"0"0"-1602,0 21 384,0-2-800,0 1-417,0 0-640,0 0-609,0 0 97,0 0-354,0-1-607,0-19-1859,0 20-4996</inkml:trace>
  <inkml:trace contextRef="#ctx0" brushRef="#br0" timeOffset="14133.8084">15693 9036 6021,'0'-19'2050,"0"19"96,0-20-96,0 20-320,0-20-353,20 20-256,-20-20-96,0 20-224,0 0-225,-20 20-223,20 0-65,0 0 96,-21 19 65,2 21 95,-1-1-319,1 1-97,-2 0-417,1 1 642,1-3-353,19-18 160,-20-19 64,20-3 64,0-18-352,0 0 128,0 0 161,0 0-193,20-18 64,-20-3-96,19-19 32,1 0-32,1 1 32,-2-22-417,1 3 513,-1-3-448,2 22 320,-1-21-96,-1 21 32,0-1 224,3 20-384,-3 0 288,1 20 288,-1 0-256,-19 0 65,21 20-65,-21 20 64,20-1 224,-20 22-416,0-3 160,0 22 97,0-20-322,-20 1 97,20-24-128,0 4 545,0 0-449,0-23-128,0 1 95,0-19-607,0 0-193,0 0-448,0 0 32,0 0-930,0 0-2369</inkml:trace>
  <inkml:trace contextRef="#ctx0" brushRef="#br0" timeOffset="14336.82">15633 9295 12748,'-19'-21'1153,"19"21"-353,0 0 1539,19-19-962,1 19-224,-1 0-512,2 0-481,-1 0-32,18 0-256,3 0 320,-21 0-961,20 0-896,-20 19-2179</inkml:trace>
  <inkml:trace contextRef="#ctx0" brushRef="#br0" timeOffset="14650.838">16091 9434 7751,'0'20'1505,"-22"-20"1923,22 21-834,0-3-704,-19 1-609,0 2-512,19-1-193,-20 1 1,-1-3-449,1 2-192,20-20 0,-19 0-449,19 0-896,0 0-1986,0 0-3492</inkml:trace>
  <inkml:trace contextRef="#ctx0" brushRef="#br0" timeOffset="15126.8652">16327 9017 7911,'0'-20'1922,"0"20"1153,0 0-1442,0 20-63,0-1-385,0 1-448,0 21-1,-19-2 193,19 0-256,-20 21-225,1-21-192,-2 2-31,21 0-33,0-23-160,-20-18-96,20 19-321,0-19-511,0 0-802,0 0-320,20-19-929,-20 19-3235</inkml:trace>
  <inkml:trace contextRef="#ctx0" brushRef="#br0" timeOffset="15573.8908">16269 9036 9256,'0'-39'1185,"0"39"225,0-20 1056,19 20-928,1 0-33,-1-20-544,22 20-192,-22 0-33,22 0-159,-2 20-33,1-20-319,-20 20-129,-20 0-64,19-1 128,-19 1-32,-19 0-96,-1 1 96,-1-2-320,-18-19 128,20 20 224,-3-20-160,3 19 96,19-19-288,-19 0 160,19 0 64,0 0-224,19 0 96,0 20 96,3-20 128,-3 21-224,20-1 160,-18 19 128,-1-20-192,-1 22 224,-19 0-352,0-23 705,0 22-33,-19-20 193,-1 0-97,-20 1-31,1-21-33,17 18-319,-16-18-129,-3 0-256,2-18 0,20 18-577,-2 0-736,1 0-609,1-21-1986</inkml:trace>
  <inkml:trace contextRef="#ctx0" brushRef="#br0" timeOffset="17829.0198">16784 8739 6950,'0'0'1409,"0"0"225,0 0 800,0 0-832,-19 19-289,19 2-608,0-2-321,0-19-64,0 20-127,0 0-161,-19 0-129,19-20-511,0 0-898,0 0-1632,19 0-1891</inkml:trace>
  <inkml:trace contextRef="#ctx0" brushRef="#br0" timeOffset="17975.0281">16864 8758 7366,'0'0'2691,"0"21"-1057,0-21 864,0 19-1057,0 1-512,0 0-448,0 0-385,0-20-128,0 20-577,0 0-2178</inkml:trace>
  <inkml:trace contextRef="#ctx0" brushRef="#br0" timeOffset="18713.0703">17201 8739 6534,'0'-21'3075,"0"2"-705,0 19-448,0 0-673,0 0-544,0 19 287,0 21 33,19 0-64,-19 20-32,-19-1-128,19 21-481,-19-1-128,19 20-127,-20 0-1,-20 1-385,40-20 706,-20-22-481,1 4 192,19-24-257,-22 2 129,22-20-288,0 1-224,0-21-353,0 0-577,22 0-928,-22-21-2627</inkml:trace>
  <inkml:trace contextRef="#ctx0" brushRef="#br0" timeOffset="19085.0916">17341 8798 8423,'0'-19'417,"19"19"1953,-19 0-64,0 0-320,0 19-256,0 41-385,19-20-160,-19 39-160,0 0-256,-19 1-128,19 19-545,-19 1 192,19-21-224,-20 0 0,20 2 96,-21-22-192,21-20 224,0-18-320,0 18 160,0-39-416,0 20-321,0-20-1121,0-20-864,21 20-4453</inkml:trace>
  <inkml:trace contextRef="#ctx0" brushRef="#br0" timeOffset="20893.195">17717 8898 7751,'0'-20'512,"0"20"1987,0 0 95,0 0-928,0 0-930,0 20 97,0-1 0,0 21 96,-20 0-128,20 19-449,0-18 0,0-2-63,0 21-161,0-21 96,-19 0 96,19 2-448,0-21 288,0 19-128,0-39-800,0 19 127,0 2-544,0-21-673,19 0-768,-19 0-994</inkml:trace>
  <inkml:trace contextRef="#ctx0" brushRef="#br0" timeOffset="21234.2145">18075 8838 12075,'0'-20'576,"0"20"994,0 20-161,-19 0-95,-22 20-225,2-1-417,18 1-255,-18 0-97,-2 19-32,3-19-128,18-1 129,-1-19-1,2 1 128,-1-21-320,20 20 0,0-20 161,0 0-321,20 19 256,-1-19 0,2 0-64,-1 20 160,18-20-320,3 0 96,-22 0-32,22 19 129,-2-19-354,-20 0-383,3 0-705,-3 0-641,-19 0-1890</inkml:trace>
  <inkml:trace contextRef="#ctx0" brushRef="#br0" timeOffset="21808.2474">18215 9255 8872,'0'0'961,"0"0"2466,0-20-897,0 40-992,0-20-641,0 19-64,-22 2-1,22 19-319,-19-19 544,-1 16-705,1 4 161,19-21-417,-21 19 96,1-20-288,20 2 160,0-21 128,0 0-160,0 0-32,0 0 160,0-21-160,20 2-96,-20 1-224,21-23 128,-2 21-129,1-20-95,-1 22 32,3-23-289,-3 0 417,0 22 128,1-1 128,-1 1-32,2 19 96,-21 0 224,20 0 96,-20 19-95,0 1 191,0-1-352,0 22 289,0 0-450,0-23 546,-20 22-385,20 0-224,-21-19 160,21-3-384,0 1-321,0 2-736,0-21-545,0 0-1377,0 0-2627</inkml:trace>
  <inkml:trace contextRef="#ctx0" brushRef="#br0" timeOffset="21994.258">18135 9393 11402,'-21'-19'1185,"21"19"1922,21 0-1057,-21 0-768,19 0-450,20 0-511,-17 0-129,16 0-96,-18 0 96,-1 19-480,2-19-385,-1 0-768,-1 21-1794,1-21-4164</inkml:trace>
  <inkml:trace contextRef="#ctx0" brushRef="#br0" timeOffset="22253.2728">18511 9274 10730,'0'0'1601,"0"0"1410,0 21-1474,0-21-159,0 20-225,-19 21-448,19-23 159,-20 22-383,-1-20-481,21 0 160,0 19-320,0-39-353,-19 19-351,19-19-418,0 0-960,19 0-993,-19 0-1057</inkml:trace>
  <inkml:trace contextRef="#ctx0" brushRef="#br0" timeOffset="22663.2963">18492 9255 7623,'19'-20'1441,"-19"1"1890,19 19-1313,-19-20-352,22 20-481,-3 0-384,1 0-129,-1 20 1,2-20-385,-1 19 97,-1 1-225,-19-1-256,0 2 352,0-21-480,0 20-129,0 0 225,-19-20 64,-1 0 32,-1 0 32,2 21 64,-1-21-128,20 0-64,0 0 352,0 0-224,0 0-64,0 0 352,20 18-352,-1-18 96,2 19 193,-1 2-193,-1-1 320,-19 0 128,0 1 65,0-3-225,0 1 257,-19 2 95,-1-1-351,-20-20 255,20 0-320,-21 0-288,22 0 193,0 0-706,19-20-544,-20 20-769,20 0-1825</inkml:trace>
  <inkml:trace contextRef="#ctx0" brushRef="#br0" timeOffset="23349.3355">18968 8599 7943,'20'-19'2082,"-20"19"-416,0 0-33,19 0-320,1 19 97,1-19-161,-2 40 0,1-19-256,-1 18 32,2 20-128,-1 1-32,-20 20-385,19-1-192,-19 20-31,0-20-129,-19 21 96,-1-20-128,-1-1 64,-18 0 128,20-19 97,-22-1-257,22-19 0,-1 1 64,1-23-160,-2 3-544,21-21-769,0 0-609,0-21-2306</inkml:trace>
  <inkml:trace contextRef="#ctx0" brushRef="#br0" timeOffset="25840.478">12418 10467 8423,'0'-19'1442,"0"-2"159,0 21 1474,0 0-833,-21 21-736,21-21-705,0 39-33,0-19-63,0 40 32,-19-21-321,19 21-192,-20-1 161,20-19-417,-19 20 224,19-21-192,-22-18 32,22-2 0,0 1-32,-19 0-224,19-20-225,0 0-448,0 0-320,0-20-512,0 20-1090,0-20-2210</inkml:trace>
  <inkml:trace contextRef="#ctx0" brushRef="#br0" timeOffset="26101.4929">12339 10487 10602,'0'-20'608,"0"20"2531,19 0-865,1 0-544,-1 0-481,22 0-128,-22 0-608,41 0 319,-21 0-575,2 0-65,17 0-32,-18-19-32,-1 19-96,-18 0-224,-1 0-289,-20 0-447,0 19-514,0-19-992,-20 20-3043</inkml:trace>
  <inkml:trace contextRef="#ctx0" brushRef="#br0" timeOffset="26324.5057">12438 10645 10441,'0'0'2275,"19"0"-290,0-19 578,22 19-1442,-22-20 64,20 20-224,2 0-737,-22-20 64,22 20-159,-2 0-194,-20 0 33,2 0 161,-21 0-770,0 20-128,0-20-416,0 20-1121,-21-20-1922,2 19-1986</inkml:trace>
  <inkml:trace contextRef="#ctx0" brushRef="#br0" timeOffset="26511.5164">12358 10885 9929,'-19'19'2498,"38"-19"-736,1 0 1377,-1 0-1409,22 0-321,-3 0-704,22-19-225,-21-2 0,21 21-383,-19 0-129,-2 0-97,1-20-575,-1 20-706,-19 0-1344,1 0-4069</inkml:trace>
  <inkml:trace contextRef="#ctx0" brushRef="#br0" timeOffset="26895.5383">13469 10249 8936,'21'-41'897,"-21"22"1665,-21 19-127,21-20-418,-20 40-447,1-20-385,-1 40-320,-20-2 32,1 24 64,-2-3-65,3 20 290,-3 1-322,-17 18-95,17 2-224,22-1-161,-1-19-480,20-21 128,0 1-224,20-20-1153,18 0-705,3-40-609,19 0-4099</inkml:trace>
  <inkml:trace contextRef="#ctx0" brushRef="#br0" timeOffset="27505.5732">13688 10448 7943,'19'-41'1121,"-19"22"1794,0 19-225,0 0-704,0 0-320,0 19-545,0 1-609,0 20 289,-19 0-224,19 0-97,-20 19-63,1-20-33,19 21-384,-22-20 128,22 0-192,0-20 192,0 0-384,0-1-321,0-19-512,0 0-64,22 0-641,-22-19-416,19-1-608,1 0-1282</inkml:trace>
  <inkml:trace contextRef="#ctx0" brushRef="#br0" timeOffset="27757.5876">13945 10388 9577,'0'-21'1185,"0"42"1505,-19-21-800,0 39-385,-22-18-127,2 18-481,-2 0-33,3 21 161,18-20-288,-20-21-64,20 22-65,20-22-63,0-19-321,20 20 128,-1-20-191,2 20-129,18-20 0,21 0-161,-21 0-255,2 0-385,-3 0 1,-16 0-578,-3 20-223,0-20-1186,1 20-2754</inkml:trace>
  <inkml:trace contextRef="#ctx0" brushRef="#br0" timeOffset="28037.6037">14124 10765 9961,'0'0'1377,"0"20"1730,0 0-1249,0 0-225,-20 19-511,20 1-354,-19 0-31,19-21-417,-20 22-224,20-2-192,0-19-320,0 0-545,0-1-641,0-19-2113,0 0-2723</inkml:trace>
  <inkml:trace contextRef="#ctx0" brushRef="#br0" timeOffset="28454.6275">14085 10785 8391,'0'-20'1218,"0"0"2177,19 0-961,1 20-480,20 0-673,-20 0-544,-1 0-193,22 0-159,-22 0 95,1 20-320,-20-20 161,21 20-129,-21 0-128,-21 0 96,1 0-96,1-1 0,-1-19 128,-1 20-256,2 1 64,-1-21 128,20 0-288,0 0 96,0 0-64,0 0 224,20 19-256,-1-19 256,2 20-128,-1-20-128,-1 20 224,-19 19-96,20-18 128,-20-2 160,-20 1 1,1 0 191,-1 0 96,-1-1-159,-18-19-1,20 0-288,-2 0-64,1 0-64,1 0-480,19 0-417,0-19-737,0 19-1441,0 0-2882</inkml:trace>
  <inkml:trace contextRef="#ctx0" brushRef="#br0" timeOffset="28646.6385">14501 11102 16944,'0'60'672,"-19"-40"1250,0 0-160,-3 0-833,3 0-257,0-1-704,-1 1-673,20-20-1409,-21 0-3459</inkml:trace>
  <inkml:trace contextRef="#ctx0" brushRef="#br0" timeOffset="30249.7302">15296 10329 10281,'0'0'1089,"0"19"1602,0-19-962,0 19-479,-19 2-578,19-21-351,0 19-225,0 1-64,-22-20 0,22 21-353,0-2-511,0-19-546,0 0-1376,0 0-1346</inkml:trace>
  <inkml:trace contextRef="#ctx0" brushRef="#br0" timeOffset="30407.7392">15375 10348 6566,'0'0'3139,"0"0"128,0 0-513,0 0-1504,0 19-482,0-19-255,-19 21-417,19-2-32,0-19-96,0 20-641,0 1-1217,0-21-2562</inkml:trace>
  <inkml:trace contextRef="#ctx0" brushRef="#br0" timeOffset="31018.7742">15593 10526 9192,'0'-39'1698,"0"39"1729,0 0-1121,21 0-608,-21 0-801,0 20 64,-21-1-417,21 2 1,0 18-1,-20 1-31,1 0-385,-1-1 64,-1 1-96,21 20 128,-19-40-288,-1 19 64,20-39 128,0 0-192,0 0 96,0 0-128,0-20 32,20 1 32,-20-1-256,19 0 160,2-20-32,-21-19-321,39 18 97,-19-18-193,1-1-95,18 21 543,-20 0 226,2-2-194,-1 22 354,-1 19-33,-19 0 288,19 0 1,-19 19-1,0 22-95,0-2-65,-19 21 225,19-21-321,-19 20 0,-1 1-160,20 0 32,-21 0-672,21-21-353,-19 1-160,19-20-705,0-20-1217,-20 0-3170</inkml:trace>
  <inkml:trace contextRef="#ctx0" brushRef="#br0" timeOffset="31177.7833">15593 10705 9513,'0'-19'2242,"0"19"-160,0-20 288,0 20-1537,21 0-289,-2 20-288,1-20-160,-1 19-31,2 1-578,-1-20-2049,-1 20-4709</inkml:trace>
  <inkml:trace contextRef="#ctx0" brushRef="#br0" timeOffset="31386.7952">15970 10805 10890,'-19'39'1089,"19"-19"352,-19 20 1634,-3-20-993,3 0-769,-20 19-640,18-18-417,21-21-192,-19 19-64,19-19-576,0 0-1058,-20 0-736,20 0-2819</inkml:trace>
  <inkml:trace contextRef="#ctx0" brushRef="#br0" timeOffset="31632.8093">16248 10567 16143,'0'19'448,"0"1"801,0 0 929,-20 20-640,1-1-289,-1 1-480,20 0-257,-21-20-544,21 19 192,-19-19-384,19 1-288,0-21-545,0 19-417,0-19-1344,19-19-1282</inkml:trace>
  <inkml:trace contextRef="#ctx0" brushRef="#br0" timeOffset="32069.8343">16228 10487 10634,'20'-20'768,"-20"1"2115,21 19-929,-21 0-481,19 0-512,1 0-416,-1 0-129,2 0 129,-1 19-257,-1-19-224,0 20 32,3 0 0,-22-20 64,0 19-160,0 2 32,-22-1 128,3-20-95,0 19-226,-1-19 322,-1 0-258,2 20 258,-1-20-193,20 0-161,0 20 97,0-20 160,20 19 64,-1 2-320,2 18 288,-21-19-160,20 20 321,-1-20-129,-19 20 224,0-1-64,-19 1 129,19-20 159,-41 0-384,22-1 193,-1 1-1,1-20-192,-2 21-96,1-21-256,1-21-352,-1 21-769,20-20-481,0 20-1281,0-19-3940</inkml:trace>
  <inkml:trace contextRef="#ctx0" brushRef="#br0" timeOffset="32431.855">16645 10308 8840,'0'0'2562,"0"0"-384,0 0 801,0 0-1377,0 0-257,0 21-416,0-2-289,0 0-95,0 2-481,0-21 64,-20 19-352,20-19-481,0 20-960,0-20-1698,20 0-2819</inkml:trace>
  <inkml:trace contextRef="#ctx0" brushRef="#br0" timeOffset="32589.864">16724 10288 10986,'0'0'1794,"0"20"159,0-20-63,0 21-32,-19-2-641,19 0-416,0 2-417,-19-2-544,19 1-224,0 1-1538,0-2-4612</inkml:trace>
  <inkml:trace contextRef="#ctx0" brushRef="#br0" timeOffset="33345.9073">17003 10329 5765,'0'-41'2915,"0"20"-225,0 3-480,0 18-448,0 0-577,0 0-352,0 18 224,0 3-320,0 20 95,0-3 1,-21 22-352,21 0-97,-19 20-32,-1-2-384,1 2 321,-2 20-353,21-21-33,-20-20 65,20 1-64,-19-20-160,19-1-224,0-18-1,0-21-800,0 0-481,19 0-640,-19-21-1730</inkml:trace>
  <inkml:trace contextRef="#ctx0" brushRef="#br0" timeOffset="33632.9237">17201 10229 13837,'0'0'832,"0"0"-159,0 20 1441,0 19-224,0 2-257,0 37-672,-19-18 0,19 20-384,-20-1-33,-1 20-191,21-39-257,-19 19 224,19-39 64,-20 19-288,20-18-256,0-22 192,0 1-320,0 0-993,0 0-193,-19-20-1088,19 0-4100</inkml:trace>
  <inkml:trace contextRef="#ctx0" brushRef="#br0" timeOffset="34296.9617">17538 10427 6982,'0'-39'3459,"0"39"-608,0 0-705,0 0-544,20 0-513,-20 19-321,0 1 33,0 1-160,0 18 31,0 0-223,0 2-161,0-2-96,-20 0 97,20 2-386,0-2 226,0 1-226,-19-20 65,19 0-544,0-20-33,0 0-640,0 0-416,19 0-321,-19-20-641,20 0-928</inkml:trace>
  <inkml:trace contextRef="#ctx0" brushRef="#br0" timeOffset="34554.9764">17817 10388 9384,'20'-21'1346,"-20"21"1953,-20 0-1217,20 21-1057,-40-2-225,20 22-127,-20-2-32,1 0 95,19 2 1,-20-2-385,20-19 289,1-1-513,19 2 128,0-1-127,19-20-129,1 19 96,-1-19-64,22 0 32,-22 0-96,22 0-321,-2 0-159,-20 0-449,2 20-833,-1-20-736,-1 0-2115</inkml:trace>
  <inkml:trace contextRef="#ctx0" brushRef="#br0" timeOffset="35030.0036">17955 10705 9096,'21'0'1441,"-21"-19"1827,0 19-514,0 0-1344,-21 19-578,21 1-159,-20 0 32,1 20 95,19-20-127,-19 19-96,-3-19-385,22 20 32,0-20-160,-19 0 0,19-20-64,0 0 64,0 0 0,0-20-64,19 20-96,-19-20 32,22 1-64,-3-22 0,-19 22-96,19-21-1,1 0-255,21 20 64,-22-19 255,0 19 129,3-1 64,-3 21 32,-19 0 129,0 21-65,19-1 256,-19 19 32,-19 1-127,19 0 31,-19-1-64,-3 2-288,22-22 32,0 21 96,-19-21-448,19-19-545,0 20-544,0-20-929,0 0-1634</inkml:trace>
  <inkml:trace contextRef="#ctx0" brushRef="#br0" timeOffset="35197.0132">17916 10825 10153,'0'0'1185,"0"0"1506,0 0-898,19 0-768,1 0-384,1 0-417,-1 19-96,-1-19-160,22 0-832,-22 0-2019,0 0-2851</inkml:trace>
  <inkml:trace contextRef="#ctx0" brushRef="#br0" timeOffset="35434.0267">18273 10725 10537,'0'0'1218,"0"0"1825,0 20-994,0-20-543,0 20-353,0 20 32,-20-20-576,20-1-129,0 22-384,-19-22 0,19 1-416,0 0-449,0-20-416,0 19-993,0-19-1121,0 0-1826</inkml:trace>
  <inkml:trace contextRef="#ctx0" brushRef="#br0" timeOffset="35838.0498">18273 10705 7206,'19'-19'1730,"2"-1"993,-21 20-33,20-21-832,-1 21-481,1 0-448,-20 0-320,21 0 31,-2 0 1,-19 21-545,0-21 192,0 20-288,0-1 353,0-19-450,-19 20 322,-2 0-321,1-20 224,1 0-160,19 20 128,0-20-192,0 0 96,0 0-96,0 0-65,19 0 257,-19 0-224,20 20 192,1-20-160,-2 20 224,-19 19 161,20-19 95,-20 1-96,-20-2 257,20 1 160,-19 0 255,-2-20-319,1 19-160,1-19-385,-1 0 32,-1 0-160,2 0-193,-1 0-1152,20-19-288,-19 19-1250,19 0-7335</inkml:trace>
  <inkml:trace contextRef="#ctx0" brushRef="#br0" timeOffset="36514.0885">18810 10148 7078,'19'-38'1506,"-19"38"1408,19 0-896,3 0-320,-3 0-193,0 38-255,1-17-33,1 39 32,-2-1-32,-19 1-160,0 19-512,0 20-1,-40 1-448,20-1 192,-18-19-288,-3 19 417,2-40 159,-2 1-159,22-20-257,0-1-64,-3-18-384,3-21-641,19 19-961,0-19-1729</inkml:trace>
  <inkml:trace contextRef="#ctx0" brushRef="#br0" timeOffset="47678.7271">10155 10467 5829,'19'-19'1826,"-19"19"-161,0-21-127,19 21-33,-19 0-160,0-20-127,0 20-33,22 0-96,-22 0-32,0 0-128,0 0-257,0 0-159,0 0 159,0 0-383,0 0-193,0 0 128,0 20-32,-22 1 32,22-2 33,-19 21-33,19 0 32,-19-1-32,-1 20-256,-1-18 224,21-2-256,0 1 289,-19-20-386,19 20 322,0-21-225,19-19-129,-19 20-191,21-20-96,-1 0-353,-1 0-288,0 0-385,3 0-800,-3 0-1890</inkml:trace>
  <inkml:trace contextRef="#ctx0" brushRef="#br0" timeOffset="47954.7429">10075 10606 8712,'0'0'704,"0"-20"1763,0 20-193,0 0-1121,0 0-128,20 0-513,-1 0-319,2 0-97,-1 20-64,-1-20-96,0 20-769,3-20-1345,-3 19-2531</inkml:trace>
  <inkml:trace contextRef="#ctx0" brushRef="#br0" timeOffset="48189.7563">10374 10645 11242,'0'21'417,"0"-1"1729,0 19-161,0-19-607,19 0-706,-19 20-576,19-20-608,-19-20-1186,20 19-1985</inkml:trace>
  <inkml:trace contextRef="#ctx0" brushRef="#br0" timeOffset="48362.7662">10473 10507 11723,'-22'-20'704,"3"20"1795,19 0-1731,0 0-351,0 0-641,0 0-865,0 20-2243</inkml:trace>
  <inkml:trace contextRef="#ctx0" brushRef="#br0" timeOffset="48882.7959">10711 10606 6181,'0'0'1410,"0"-20"608,-21 20 480,1 0-608,20 0-257,-19 0-319,19 0-354,-20 0-31,-1 20-64,21 0-288,-19-20 95,-1 40-127,20-20-385,0-1 224,0 1-480,0-20 96,0 20 0,20 0 96,-1-20-576,2 0-193,-1 20-448,-1-20-576,-19 0-1026,20 20-1729</inkml:trace>
  <inkml:trace contextRef="#ctx0" brushRef="#br0" timeOffset="49155.8115">10810 10586 6021,'0'-19'2435,"0"19"479,0 0 225,0 19-1537,0-19-321,0 20-128,0 0-256,-20 20-160,20-20-65,0-1-223,0 21-449,-21-20-64,21 0 0,0-20-737,0 20-544,0-20-834,0 0-1888</inkml:trace>
  <inkml:trace contextRef="#ctx0" brushRef="#br0" timeOffset="49450.8284">10969 10526 9320,'0'0'2146,"0"0"609,-20 21-481,20-1-865,-21-1-95,2 1-738,-1 0-127,1-1 287,19 22-383,-21-22 159,1 1-320,20-20 225,0 20-257,0-20-64,0 0-96,0 0 0,20 0 192,-20 20-384,21-20 288,-2 0-416,1 0 64,-20 0-449,19 0-64,2 20-352,-21-20-865,20 0-1857</inkml:trace>
  <inkml:trace contextRef="#ctx0" brushRef="#br0" timeOffset="49912.8548">11067 10745 8007,'0'20'865,"0"-20"736,0 0 321,0 0-609,20 0-480,1 0-480,-1-20-289,-1 20 192,0 0-96,1-20-64,1 20-32,-21-20 96,19 20-32,-19-19 65,20 19-33,-20-20 32,0 20 0,0-21-32,0 2 0,0 19-63,0-20 159,-20 20 0,20-20 289,-19 20-65,19 0-96,0 0 129,-21 0 31,21 20-63,-20-20-129,20 20-192,-19 20 161,0-20-33,19-1-128,-20 21-32,20-20-32,0 0-192,0 0 288,0 0-352,20-20-320,-20 19-545,19-19 0,-19 0-833,19 0-1089,1-19-1153</inkml:trace>
  <inkml:trace contextRef="#ctx0" brushRef="#br0" timeOffset="50259.8747">11583 10308 9096,'0'-20'2819,"0"20"-65,0 0-896,-19 20-449,19 1-255,-20-2-194,20 21 258,-19-1-225,-2 1-385,1 0 225,1 20-289,-1-1-351,-1-19-193,21 19 32,0-19 0,0-20-609,0 0-128,0 0-223,21-20-290,-21 0-223,20 0-929,-1 0-1282</inkml:trace>
  <inkml:trace contextRef="#ctx0" brushRef="#br0" timeOffset="50466.8865">11424 10567 8744,'-39'-20'2402,"20"20"961,19 0-416,0 0-1057,0 0-449,0 0-768,19 0-129,1 0 1,-1 0-385,2 0-288,18 0-417,-19 0-1312,1 20-3140</inkml:trace>
  <inkml:trace contextRef="#ctx0" brushRef="#br0" timeOffset="51137.9249">11662 10645 6342,'0'0'2530,"0"0"417,0 0 448,22 0-929,-3-19-448,20 19-352,2 0-225,19 0-352,-2 0 64,2 0-544,-21 0-33,21 0-448,-20 0-160,-1 0 96,-19 0-288,1 19-288,-2-19-866,-19 0-351,0 0-545,0 0-2114</inkml:trace>
  <inkml:trace contextRef="#ctx0" brushRef="#br0" timeOffset="52063.9779">11742 10487 6758,'21'0'2402,"-21"-20"-512,0 20-128,0 0-449,0 0-64,0 0 32,0 0-192,0 0-160,0 0 0,0 0-128,0 0-129,0 0-287,0 0-193,0 20 0,-21-20 96,21 20-223,-19-1-33,-1-19 64,1 21 0,-3-1-128,3-20 64,0 19-32,19 1 160,-20-20-288,-1 20 192,21-20 32,-19 0-224,19 19 64,0-19 160,0 21 96,19-21-96,2 0 192,-1 20 225,18-1-161,-16-19-32,17 0 1,-20 20-33,2-20-32,-1 20-64,-1-20-63,0 0-225,-19 0 128,0 0-449,0 0-864,0 0-449,22 20-1216,-22-20-4646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6:40.970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13649 8461 6726,'19'0'673,"-19"0"223,0 0-95,0 0-192,20 0 127,-20 0-95,0 0-64,19 0 31,-19 0-127,21 0-33,-21-20-128,20 20 1,-1 0-1,0 0-64,-19 0-32,22 0-31,-3 0-33,0 0-32,1 0-32,1 0 96,-1 0-64,-1 0 32,0 0-32,3 0-31,-3 0 63,0 0-64,1 0 32,-1 0-64,2 0 0,18 0-32,-19 0 32,1 0 32,-2 0-32,20 0-32,-18 0 32,-1 0 32,19 0-31,-18 0-1,-2 0 0,1 0 0,20 0 0,-20 0-32,-1 0 128,22 0-128,-3 0 32,-18 0-32,21 0 32,-3 0-32,-16 0 32,16 0-32,1 0 96,-18 0-64,18 0-32,2 0 33,-2 0-33,-20 0-32,22 0 64,-2 0-32,1 0-32,-20 20 0,20-20 32,-1 0-32,2 0 32,-22 0-32,20 0 32,2 0-32,-22 0 32,22 0-32,-22 0 0,20 0 64,1 0-96,-20 0 64,19 0-32,-18 0 0,18 0 0,1 0 0,-1-20 0,2 20 32,-22 0-32,20 0 0,2 0 32,-3 0-32,3 0 0,-2 0 32,-18 0-32,18 0-32,2 0 64,-3 0-32,23 0 32,-23 0-32,3 0-32,-2 0 64,-20 0-64,22 0 128,-2-20-96,1 20-32,-1 0 96,2 0-96,-3 0 96,3 0-96,-2 0 64,2 0-160,19-20 192,-22 20-64,3 0 0,-2 0-64,2 0 128,-3 0-64,3 0 96,-2 0-192,0 0 96,1 0 0,-1 0 96,2 0-64,-3 0-128,3 0 160,-21 0-128,20 0 64,-1 0 32,2 0 0,-22 0-32,20 0-64,2 0 160,-3 0-128,3 20 64,-2-20-32,1 0 160,-1 0-160,2 0-96,-2 0 64,1 0 32,-1 0 32,2 0-32,-2 0 160,21-20-224,-22 20 64,3 0-32,19 0 96,-21 0-192,2 0 160,-3 0-32,3 0-32,-2 0 96,2 0-96,-3 0 64,1 0 96,2 0-128,19 0-128,-21 0 128,1 0 0,-1 0 32,2-20-32,-2 20 0,21 0 0,-22 0 0,3 0 96,-2 0-224,2 0 160,-3 0-64,3 0 96,-2 0 129,1 0-193,-1 0-225,2 0 257,-2 0 64,1 0-224,-1 0 128,-20 0 32,22 0 161,-2 0-418,-18 0 289,18 0-64,-20 0-64,22 0 128,-22 0-96,22 0 32,-21 0 96,18 0-128,-16 0-32,-3 0 96,20 0-64,-18 0 32,-2 0 0,20 20 64,-17-20-96,-3 0 32,0 0 0,20 0 32,-18 0-64,-1 0 32,-1 0 32,22 0-32,-22 0 129,1 0-290,20 0 193,-20 0 97,-1 0-322,22 0 289,-22 0-128,0 0 32,1 0 161,1 0-322,18 0 354,-20 0-354,3 0 290,16 0-194,-18 0-31,1 0 96,18 0 32,-20 0 65,22 0-1,-2 0-192,1-20 96,-20 20 64,18 0 64,3 0-256,-2 0 160,-18 0-32,18 0-32,2-20 32,-22 20 32,20 0-32,2 0 32,-22 0-64,0 0 32,3 0 0,-3-19 0,0 19 64,1 0-64,-20 0-64,21 0 96,-21 0-64,0 0 64,0 0-64,0 0 32,0 0 32,-21 19 96,21-19-224,0 0 64,-20 0 96,20 0-128,0 20 64,-19-20 64,19 20-96,-19-20 160,19 20-128,0-20-192,-22 20 224,22-20-32,0 20 64,-19-1-128,19-19 64,0 20 96,0 0-224,-19-20 160,19 20 0,0 0-96,0 0 256,-20-1-352,20 1 128,0 0 32,0 1 0,0-2 0,0 1 0,0-1 0,-21 2 0,21-2 64,0 2-160,0-2 96,0 1 0,0 0 128,-20 0-288,20 20 192,0-21 96,0 1-320,0 0 192,0 0-97,0 20 290,-19-21-386,19 1 257,0 0-160,0 1 96,0-2 0,0 20 0,0-19 0,0 1 0,0-1 0,0 19 129,0-20-322,0 2 418,0-1-642,0 0 577,0 1-128,0-3 0,0 22 129,0-20-194,0 0-159,0 1 256,0 16 97,0-16-354,0-1 225,0 1 129,-19 17-161,19-17 0,0-2-161,0 22 193,0-23-64,0 3 160,0 19-63,0-20-226,-22 18 257,22-17-192,0-1 289,0 20-290,0-21 1,0 2 96,0 18 96,0-18-63,0 17-33,0-17 160,0 19-320,-19-20 192,19 19-32,0-19 160,0-1-320,0 2 224,0 17-64,-19-17 32,19-1-64,0 1 224,-20 17-320,20-17 64,0-2 96,-21 1 0,21 20-64,0-20 192,0 0-320,-19-1 224,19 2-96,0-1 0,0 19 64,-20-19-32,20-1-32,0 2 192,0-1-288,0-1 256,0 1-224,0 0 64,0 0 0,-19 0 32,19 0 160,0 0-320,0-1 192,0 1 0,0 1-64,0-2 192,-22 1-288,22 0 288,0-1-160,0 1 0,0 1-160,0-21 256,0 19-224,-19 1 128,19 0 32,0 0-32,0-20 160,0 19-320,0 2 160,0-21 0,0 19 160,0 1-320,0-20 288,0 20-256,0 0 256,-19-20-224,19 20 64,0 0 0,0-20 192,0 19-96,0-19-288,0 20 256,0-20-32,0 20 0,0 0 0,0-20 160,0 0-320,0 20 352,0-20-288,0 0 160,0 0-224,0 0 160,0 0 0,0 0 192,0 0-288,0 0 224,0 0-64,0 0 32,-20 0-96,20 0 96,0 0-224,0 0 192,-21 0 32,21 0-128,-19 0-96,19 0 96,-20 0 192,20 0-288,-19 0 96,0 0 0,-3 0 160,3 0-224,-1 0 160,1 0-96,-22 0 64,22 0-64,-22 20 160,3-20-288,-3 0 192,2 19 96,-2-19-160,-17 0 96,18 0-224,1 20 224,-21-20 32,19 0-128,-17 0 64,17 20-160,2-20 96,-21 0 64,22 0 96,-3 0-256,-19 21 288,21-21-224,-21 0 96,21 0-64,-21 0-64,19 0 288,3 0-256,-22 0 128,0 0-256,21 0 256,-21 0 32,2 0-96,-2 0-32,-1 0 32,23 0-128,-22 19 128,0-19 0,21 0 0,-21 0 0,0 0 0,0 0 160,1 0-160,-1 0 32,0 0-224,2 0 288,-2 0-192,-19 0 96,18 0 32,-18 20 64,19-20-64,-19 0-192,20 0 160,-20 0 0,19 0 96,-20 0-32,20 0-256,2 0 320,-2 0-160,-19 0 128,19 20-256,-20-20 160,1 0 64,-1 0-32,1 0-128,21 0 224,-22 0-256,20 0 320,-19 0-384,19 20 192,-1-20 128,-18 0-224,21 0 64,-2 0 32,-20 0 0,20 0 0,-19 19 0,-1-19 0,22 0 128,-21 0-256,19 0 288,0 0-320,0 0 352,1 0-352,-1 0 256,0 0-224,2 0 160,-2 0 128,0 0-320,0 0 256,-20-19-224,22 19 288,-2 0-256,-19 0 160,19 0-160,0 0 256,21-20-352,-21 20 384,2 0-352,-2 0 224,-1 0-96,1 0 0,2 0 96,-2-20 0,0 20-224,21 0 192,-40 0-64,19 0 32,0 0 32,2 0-32,-2 0-32,-1 0 32,1 0 160,22 0-224,-22 0-32,-1-20 128,3 20 96,-2 0-288,20 0 192,-19 0 128,-1 0-352,20 0 192,-18 0 96,-3 0-96,1 0-32,2 0 160,-2 0-288,19 0 256,-17 0-192,-2 0 64,20 0 160,-19 0-64,19-19-64,-20 19-192,21 0 192,-21 0 160,21 0-320,-21 0 288,21 0-224,-21 0 64,19 0 128,3 0-128,-3 0-32,-17 0 192,17 0-256,-19 0 128,21 0 0,-1-21 160,1 21-320,-2 0 160,2 0 0,1 0 192,-3 0-384,2 0 192,-1 0 0,1-20 32,-2 20-32,22 0-32,-22 0 64,2 0-32,-1 0-32,20 0 224,-19-20-384,-1 20 192,20 0 0,-20 0 96,1 0-192,19 0 96,-20 0 96,20 0-192,-20 0 96,1 0 160,20-19-128,-22 19-224,21 0 384,1 0-384,-22 0 352,22 0-320,0 0 160,-1 0 0,-1 0 32,21 0-64,-19 0 32,-1 0 32,20 0-64,-19 0 32,19 0 128,-21 0-256,21 0 128,-20 0 0,20 0 96,0 0-32,0 0-224,-19 0 128,19 0 32,0 0 32,0 0 64,0 0-32,0 0-256,0 0 320,0 0-224,0 0 96,0 0 128,0 0-96,0 0-64,0 0-128,0 0 288,0 0-320,0 0 288,0 0-96,0 0-96,0 0 96,0 0-96,0 0 192,0 0-96,0 0 0,0 0-128,0 0 256,0 0-96,0 0-192,0 0 192,0 0 128,0 0-384,0 0 288,0 0 0,0 0-160,0 0 224,0 0-288,0 0 160,0 0 160,0 0-160,0 0-32,0 0 64,0 0-32,0 0-192,0 0 256,0 0 64,0 0-128,0 0-64,0 0 128,0 0-64,0 0 32,0 0-224,0 0 224,0 0-64,0 0 192,0 0-224,0 0 224,0 0-352,0 0 256,0 0-64,0 0 224,0 0-320,0 0 96,0 0 64,0 0-64,0 0 0,0 0 160,0 0-288,0 0 128,0 0 32,0-20-32,0 20 224,0 0-448,0 0 288,0-20-64,0 20 64,0 0 128,0-20-320,0 20 96,0 0 225,0-20-322,0 20 258,0-20-226,0 20 161,0-19-96,0 19 64,0-20-32,-20 20 65,20-20-97,0 20 32,0-20 0,0 20 96,0-20-64,-21 0 32,21 1-96,0 19-64,0-21 96,-19 2 0,19-1 160,0 0-224,0 0 160,0 1-256,-20-2 160,20 1 0,0 1 0,0-1 0,0 0 0,-19 1 0,19-2 128,0 1-256,0-19 128,0 19 0,-21 0-32,21 0 32,0 0 32,0 0-32,0-19-32,0 18 64,0 2-96,0-1 224,-20-19-160,20 19 32,0-1-192,0 2 288,0-21-192,0 21-32,0-2 256,0 1-256,-19-20 32,19 21 64,0 0 128,0-2-288,0 1 352,0-19-352,0 19 320,0-1-320,0 2 128,0-1 32,0-19 0,-20 19 96,20-1 0,0 2-192,0-2 160,0-17-257,0 17 226,0 1-1,0 1 64,0-2-96,0 2 32,0-1-225,0 0 226,-21 0-1,21-1-64,0 2 64,0 0-97,0-1 65,0 0 129,0 0-225,0-1 224,0 3-289,0-3 290,0 1-129,0 1-129,0 19 290,0-21-193,0 1 0,0 2-65,0-3 226,0 21-258,0-20 65,0-1 64,0 21 0,0-19 0,0 1 193,0 18-354,0 0 129,0-21 32,0 21 161,0 0-322,0 0-31,0 0 288,0-20-288,0 20 480,0 0-448,0 0 32,21 0-64,-21 0 384,20 0-192,-20 20 160,19-20-512,-19 0 352,20 0 256,-20 0-224,21 0-32,-21 0-128,19 0 224,1 0-128,-20 21-64,19-21 96,2 0 160,-1 0-128,-1 0-64,1 0-96,1 0 96,-2 0 64,1 0-64,-1 18 32,22-18 0,-22 0 0,22 0 0,-3 0 160,3 0-320,-2 0 224,0 0 32,1-18-224,-1 18 128,2 0 32,-2 0 128,1 0-288,-1 0 256,2 0-288,-2 0 192,1 0-32,-1-21 160,2 21-160,-3 0-96,23 0 256,-42 0-320,22 0 224,-3 0 32,3-20-192,-2 20 192,1 0-32,-1 0-416,2 0 544,-2 0-96,1 0-128,-1 0 64,2-20 97,-2 20-258,1 0 161,-1 0-32,-20 0 129,22 0-161,-2 0 32,-18 0 0,-1 0-97,18-21 97,-16 21 0,-3 0 0,20 0-192,-20 0 513,3 0-450,-3 0 290,20 0-129,-18 0-32,-2 0-64,1 0 32,-1 0 96,2 0-32,-1 0-321,-1 0 610,1 0-321,1 0-32,-21 0-64,19 0 224,1 0-321,-1 0 258,2 0-98,-1 0-127,-20 0 128,19 0 353,0 0-417,-19 0 96,0 0 64,22 0-128,-22 0-193,0 0 449,0 0-127,0 0-98,0 0 1,0 0 64,0 0-256,0 0 416,0 0 33,0 0-321,19 0 128,-19 0 96,0 0-385,20-19 546,-20 19-353,0-18 64,0 18 224,19-21-288,-19 21-160,0-20 416,0 0-64,21-1-224,-21 21-96,0-19 256,0-1 96,0 1-160,0-1 0,0-1 0,0 1 160,0 1-288,0-1 288,0 1-256,0-2 256,0 1-320,0 0 160,0 1-64,0-1 224,0 0-256,0 0 64,0 0 64,0 0-32,0 1-32,-21-1 64,21 0-32,0 0 128,-19 0-256,19 0 128,0 1-32,-20-2 64,20 2-32,0 19-32,0-21 64,0 2-32,0 19-32,-19-20 32,19 1 160,0 19-320,0-21 160,0 21 32,0-20-64,0 20 64,-22-20 96,22 20-320,0-19 224,0 19 0,0-20-64,0 20 0,0-20 96,0 20 64,0-20-320,0 20 256,-19-20 32,19 20-96,0 0-96,0-20 32,0 20 64,0 0-32,0-19 32,0 19 0,0 0-32,0 0 64,0 0-64,0 0 0,0 0 64,0 0-96,0 0 128,0 0-128,0 0 32,0 0 64,0 0-64,19 0-32,-19 0 160,0-20-288,22 20 160,-22 0 0,19 0 96,-19 0-160,20 0 96,-20 0-33,19 0 1,2 0 0,-21 0 32,20 0 129,-1 0-258,-19 0 129,19 0 0,3 0-32,-3 0 64,-19 0-32,19 0 0,1 0 0,1 0 0,-21 0-32,20 0 161,-1 0-226,0 0 258,-19 0-161,20 0-161,1 0 322,-2 0-322,1 0 161,-1 0 0,2 0 0,-21 0 0,20 0 0,-1 0 97,1 0-162,1 0 33,-2 0 32,1 0 0,-1 0 0,2 0 0,-1 0 0,-1 20 0,-19-20 129,19 0-226,3 0 65,-3 0 32,1 0 32,-1 0-32,2 0 0,-1 0 0,-20 0 0,19 0-32,-19 0 32,19 0-96,-19 0-512,0 0-962,0 19-2626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5:47:10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12914 11281 6726,'0'0'737,"0"0"1505,0 0 64,0 0-609,0 0-928,0 0-288,0 0 95,0 0 129,0 0-225,0 0 1,0 0 63,0 0 65,0 0-65,0 0-31,0 0-161,0 0-224,-21 0 65,21 0-33,0 0-128,0 0-32,-19 0 96,19 0 64,-20 0-128,1 0 160,19 0-96,-21-20 160,1 20-191,1 0 31,19 0 224,-20 0-352,-1 0 384,2 0-224,-1 0-224,1 0 192,-2-19 161,1 19-321,-18 0 64,16 0 96,-17 0 96,20 0-32,0-20-96,-22 20-96,22 0 128,-22 0-32,22-20 0,-1 20-64,-21 0-64,22-20 128,0 20 192,-1-20-288,-1 20 321,2-20-257,19 1 64,-20 19 160,1-21-224,-2-18-64,1 19 160,20 0-64,-19 1 0,19-2 0,-20 1-32,-1 1 32,21-1-64,0 0 32,0 1 33,0-2-33,-19 1-64,19-19 0,0 19 96,0 0 0,0 0-128,19 0 160,-19-19-64,0 19-160,0-1 288,0 2-320,0-1 160,0 0 96,0 1-192,0-22 96,0 22 64,0-1 96,0 0-320,0 1 160,0-2 0,0 21 160,0-20-128,0 1-32,0-2-160,0 2 160,0 19 160,0-19-320,0-2 160,0 1 128,0 20-64,0-21-256,0 21 128,0-18 96,0-2-32,0 20-32,0-21 64,0 2-32,0 19 0,0-20 32,0 20-96,0-21 64,0 3 32,0 18-64,0-20 32,0 20 0,0-21 32,0 21-64,0 0 224,-19-19-416,19 19 224,0 0 0,0-21 0,0 21 0,0 0 0,0-18 160,0 18-288,0 0 192,0-20-160,0 20 96,0 0 32,0 0-32,0 0-32,0 0 32,0 0 0,0 0-97,0 0 1,0 0 128,0 0-320,-20 20 288,1-2-32,19 3 0,-21-2 32,1 2-64,1-1 96,-1-2 0,20 3-32,-21-21 160,2 20-256,19-1 160,-20-19-128,20 21 224,-19-21-256,19 20 128,-19-20 32,19 0 32,0 0-160,0 0 192,0 0-31,0 0 31,0 0-96,0 0 64,0-20 64,0 20-224,0-21 96,19 2-256,-19 19 416,0-20-192,19-1-224,-19 21 224,20-18-32,-20-2-32,19-1 288,2 21-384,-21-19 320,20 19-384,-1-21 160,-19 21 31,20 0-31,1 0 32,-21 0-64,19 0 0,1 0 0,-1 21 32,2-2 32,-1 2 32,-1-1 64,1-2 64,1 3-32,-2-21 96,-19 20-192,20-1 97,-1-19-33,2 21 32,-21-21-32,20 20 32,-1-20-64,-19 0-160,0 18-321,19-18-992,-19 21-577,0-21-2146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that we know how two</a:t>
            </a:r>
            <a:r>
              <a:rPr lang="en-US" baseline="0" dirty="0" smtClean="0"/>
              <a:t> users can protect data using a shared key, the next question is how these two users generate a shared key.   This question will take us into the world of public-key crypto. 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module we will look at a few toy key exchange protocols as a way to introduce the main ideas of public-key crypto.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come back to key exchange and design secure key exchange protocols after we build a few more public-key tools.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 u1, …, un.    And </a:t>
            </a:r>
            <a:r>
              <a:rPr lang="en-US" dirty="0" err="1" smtClean="0"/>
              <a:t>alice</a:t>
            </a:r>
            <a:r>
              <a:rPr lang="en-US" dirty="0" smtClean="0"/>
              <a:t> and bob.    They have</a:t>
            </a:r>
            <a:r>
              <a:rPr lang="en-US" baseline="0" dirty="0" smtClean="0"/>
              <a:t> shared keys   </a:t>
            </a:r>
            <a:r>
              <a:rPr lang="en-US" baseline="0" dirty="0" err="1" smtClean="0"/>
              <a:t>Ka</a:t>
            </a:r>
            <a:r>
              <a:rPr lang="en-US" baseline="0" dirty="0" smtClean="0"/>
              <a:t>, Kb.    Every user only remembers one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key</a:t>
            </a:r>
            <a:r>
              <a:rPr lang="en-US" baseline="0" dirty="0" smtClean="0"/>
              <a:t> exchange protocol where participants make n queries to the cipher oracle, can be broken with O(n^2) queries to the cipher oracle.</a:t>
            </a:r>
            <a:endParaRPr lang="en-US" dirty="0" smtClean="0"/>
          </a:p>
          <a:p>
            <a:r>
              <a:rPr lang="en-US" dirty="0" smtClean="0"/>
              <a:t>2009:  Boaz Barak,</a:t>
            </a:r>
            <a:r>
              <a:rPr lang="en-US" baseline="0" dirty="0" smtClean="0"/>
              <a:t>  </a:t>
            </a:r>
            <a:r>
              <a:rPr lang="en-US" dirty="0" smtClean="0"/>
              <a:t>Mohammad </a:t>
            </a:r>
            <a:r>
              <a:rPr lang="en-US" dirty="0" err="1" smtClean="0"/>
              <a:t>Mahmoody-Ghidary</a:t>
            </a:r>
            <a:endParaRPr lang="en-US" dirty="0" smtClean="0"/>
          </a:p>
          <a:p>
            <a:r>
              <a:rPr lang="en-US" dirty="0" smtClean="0"/>
              <a:t>1989:   </a:t>
            </a:r>
            <a:r>
              <a:rPr lang="en-US" dirty="0" err="1" smtClean="0"/>
              <a:t>Impagliazzo</a:t>
            </a:r>
            <a:r>
              <a:rPr lang="en-US" dirty="0" smtClean="0"/>
              <a:t> and </a:t>
            </a:r>
            <a:r>
              <a:rPr lang="en-US" dirty="0" err="1" smtClean="0"/>
              <a:t>Rudich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7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“Alice”,   A = </a:t>
            </a:r>
            <a:r>
              <a:rPr lang="en-US" dirty="0" err="1" smtClean="0"/>
              <a:t>ga</a:t>
            </a:r>
            <a:r>
              <a:rPr lang="en-US" dirty="0" smtClean="0"/>
              <a:t>  (mod</a:t>
            </a:r>
            <a:r>
              <a:rPr lang="en-US" baseline="0" dirty="0" smtClean="0"/>
              <a:t> p)    ;     “Bob”,  B = </a:t>
            </a:r>
            <a:r>
              <a:rPr lang="en-US" baseline="0" dirty="0" err="1" smtClean="0"/>
              <a:t>gb</a:t>
            </a:r>
            <a:r>
              <a:rPr lang="en-US" baseline="0" dirty="0" smtClean="0"/>
              <a:t> (mod p)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two users:   DH.      For three users:  </a:t>
            </a:r>
            <a:r>
              <a:rPr lang="en-US" dirty="0" err="1" smtClean="0"/>
              <a:t>Joux</a:t>
            </a:r>
            <a:r>
              <a:rPr lang="en-US" dirty="0" smtClean="0"/>
              <a:t>.      Beyond three users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1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two users:   DH.      For three users:  </a:t>
            </a:r>
            <a:r>
              <a:rPr lang="en-US" dirty="0" err="1" smtClean="0"/>
              <a:t>Joux</a:t>
            </a:r>
            <a:r>
              <a:rPr lang="en-US" dirty="0" smtClean="0"/>
              <a:t>.      Beyond three users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1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9.xml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1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customXml" Target="../ink/ink3.xml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3.xml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6.xml"/><Relationship Id="rId3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50.emf"/><Relationship Id="rId5" Type="http://schemas.openxmlformats.org/officeDocument/2006/relationships/customXml" Target="../ink/ink5.xml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8.xml"/><Relationship Id="rId3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9.xml"/><Relationship Id="rId3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customXml" Target="../ink/ink7.xml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key exchange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Trusted 3</a:t>
            </a:r>
            <a:r>
              <a:rPr lang="en-US" sz="4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rd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parties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exchange without an online TTP?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200" y="2567285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" y="2567285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28800" y="29228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895350"/>
            <a:ext cx="845616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</a:t>
            </a:r>
            <a:r>
              <a:rPr lang="en-US" sz="2400" dirty="0"/>
              <a:t>:  </a:t>
            </a:r>
            <a:r>
              <a:rPr lang="en-US" sz="2400" dirty="0" smtClean="0"/>
              <a:t>  Alice </a:t>
            </a:r>
            <a:r>
              <a:rPr lang="en-US" sz="2400" dirty="0"/>
              <a:t>and Bob </a:t>
            </a:r>
            <a:r>
              <a:rPr lang="en-US" sz="2400" dirty="0" smtClean="0"/>
              <a:t>want shared </a:t>
            </a:r>
            <a:r>
              <a:rPr lang="en-US" sz="2400" dirty="0"/>
              <a:t>key, unknown to </a:t>
            </a:r>
            <a:r>
              <a:rPr lang="en-US" sz="2400" dirty="0" smtClean="0"/>
              <a:t>eavesdropper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 smtClean="0"/>
              <a:t>For now:    security against eavesdropping only   (no tampering)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26434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32022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28800" y="34816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3786485"/>
            <a:ext cx="22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eavesdropper ??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4472285"/>
            <a:ext cx="6396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Can this be done using generic symmetric crypto?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63480" y="3603960"/>
              <a:ext cx="385920" cy="45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0160" y="3591000"/>
                <a:ext cx="410400" cy="4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39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Puzzles </a:t>
            </a:r>
            <a:r>
              <a:rPr lang="en-US" sz="2800" dirty="0" smtClean="0"/>
              <a:t>(1974)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Answer:   yes, but very inefficient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Main tool</a:t>
            </a:r>
            <a:r>
              <a:rPr lang="en-US" dirty="0" smtClean="0"/>
              <a:t>:    puzzles</a:t>
            </a:r>
          </a:p>
          <a:p>
            <a:r>
              <a:rPr lang="en-US" dirty="0" smtClean="0"/>
              <a:t>Problems that can be solved with some effort</a:t>
            </a:r>
          </a:p>
          <a:p>
            <a:pPr>
              <a:lnSpc>
                <a:spcPct val="140000"/>
              </a:lnSpc>
            </a:pPr>
            <a:r>
              <a:rPr lang="en-US" dirty="0" smtClean="0"/>
              <a:t>Example:      E(</a:t>
            </a:r>
            <a:r>
              <a:rPr lang="en-US" dirty="0" err="1" smtClean="0"/>
              <a:t>k,m</a:t>
            </a:r>
            <a:r>
              <a:rPr lang="en-US" dirty="0" smtClean="0"/>
              <a:t>)  a symmetric cipher with k ∈ {0,1}</a:t>
            </a:r>
            <a:r>
              <a:rPr lang="en-US" baseline="30000" dirty="0" smtClean="0"/>
              <a:t>128</a:t>
            </a:r>
          </a:p>
          <a:p>
            <a:pPr lvl="1">
              <a:lnSpc>
                <a:spcPct val="140000"/>
              </a:lnSpc>
            </a:pPr>
            <a:r>
              <a:rPr lang="en-US" b="1" dirty="0"/>
              <a:t>p</a:t>
            </a:r>
            <a:r>
              <a:rPr lang="en-US" b="1" dirty="0" smtClean="0"/>
              <a:t>uzzle(P)  =   E(P,  “message”)</a:t>
            </a:r>
            <a:r>
              <a:rPr lang="en-US" dirty="0" smtClean="0"/>
              <a:t>   where     P = 0</a:t>
            </a:r>
            <a:r>
              <a:rPr lang="en-US" baseline="30000" dirty="0" smtClean="0"/>
              <a:t>96 </a:t>
            </a:r>
            <a:r>
              <a:rPr lang="en-US" dirty="0" err="1" smtClean="0"/>
              <a:t>ll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 smtClean="0"/>
              <a:t>… b</a:t>
            </a:r>
            <a:r>
              <a:rPr lang="en-US" baseline="-25000" dirty="0" smtClean="0"/>
              <a:t>32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Goal:    find  P   by trying all   2</a:t>
            </a:r>
            <a:r>
              <a:rPr lang="en-US" baseline="30000" dirty="0" smtClean="0"/>
              <a:t>32</a:t>
            </a:r>
            <a:r>
              <a:rPr lang="en-US" dirty="0" smtClean="0"/>
              <a:t>   possibilities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50"/>
            <a:ext cx="8229600" cy="857250"/>
          </a:xfrm>
        </p:spPr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43815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Alice</a:t>
            </a:r>
            <a:r>
              <a:rPr lang="en-US" dirty="0" smtClean="0"/>
              <a:t>:    prepare  2</a:t>
            </a:r>
            <a:r>
              <a:rPr lang="en-US" baseline="30000" dirty="0" smtClean="0"/>
              <a:t>32</a:t>
            </a:r>
            <a:r>
              <a:rPr lang="en-US" dirty="0" smtClean="0"/>
              <a:t>   puzzles</a:t>
            </a:r>
          </a:p>
          <a:p>
            <a:r>
              <a:rPr lang="en-US" dirty="0" smtClean="0"/>
              <a:t>For  </a:t>
            </a:r>
            <a:r>
              <a:rPr lang="en-US" dirty="0" err="1" smtClean="0"/>
              <a:t>i</a:t>
            </a:r>
            <a:r>
              <a:rPr lang="en-US" dirty="0" smtClean="0"/>
              <a:t>=1, …, 2</a:t>
            </a:r>
            <a:r>
              <a:rPr lang="en-US" baseline="30000" dirty="0" smtClean="0"/>
              <a:t>32</a:t>
            </a:r>
            <a:r>
              <a:rPr lang="en-US" dirty="0" smtClean="0"/>
              <a:t>  choose random  </a:t>
            </a:r>
            <a:r>
              <a:rPr lang="en-US" b="1" dirty="0" smtClean="0"/>
              <a:t>P</a:t>
            </a:r>
            <a:r>
              <a:rPr lang="en-US" b="1" baseline="-25000" dirty="0" smtClean="0"/>
              <a:t>i </a:t>
            </a:r>
            <a:r>
              <a:rPr lang="en-US" b="1" dirty="0" smtClean="0"/>
              <a:t>∈{0,1}</a:t>
            </a:r>
            <a:r>
              <a:rPr lang="en-US" b="1" baseline="30000" dirty="0" smtClean="0"/>
              <a:t>32</a:t>
            </a:r>
            <a:r>
              <a:rPr lang="en-US" b="1" baseline="-25000" dirty="0" smtClean="0"/>
              <a:t>   </a:t>
            </a:r>
            <a:r>
              <a:rPr lang="en-US" dirty="0" smtClean="0"/>
              <a:t>and  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k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 ∈{</a:t>
            </a:r>
            <a:r>
              <a:rPr lang="en-US" b="1" dirty="0"/>
              <a:t>0,1</a:t>
            </a:r>
            <a:r>
              <a:rPr lang="en-US" b="1" dirty="0" smtClean="0"/>
              <a:t>}</a:t>
            </a:r>
            <a:r>
              <a:rPr lang="en-US" b="1" baseline="30000" dirty="0" smtClean="0"/>
              <a:t>128</a:t>
            </a:r>
            <a:endParaRPr lang="en-US" b="1" baseline="-250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set	</a:t>
            </a:r>
            <a:r>
              <a:rPr lang="en-US" dirty="0" err="1"/>
              <a:t>p</a:t>
            </a:r>
            <a:r>
              <a:rPr lang="en-US" dirty="0" err="1" smtClean="0"/>
              <a:t>uzzle</a:t>
            </a:r>
            <a:r>
              <a:rPr lang="en-US" baseline="-25000" dirty="0" err="1" smtClean="0"/>
              <a:t>i</a:t>
            </a:r>
            <a:r>
              <a:rPr lang="en-US" dirty="0" smtClean="0"/>
              <a:t>   ⟵   </a:t>
            </a:r>
            <a:r>
              <a:rPr lang="en-US" dirty="0"/>
              <a:t>E</a:t>
            </a:r>
            <a:r>
              <a:rPr lang="en-US" dirty="0" smtClean="0"/>
              <a:t>( 0</a:t>
            </a:r>
            <a:r>
              <a:rPr lang="en-US" baseline="30000" dirty="0" smtClean="0"/>
              <a:t>96 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,  </a:t>
            </a:r>
            <a:r>
              <a:rPr lang="en-US" b="1" dirty="0" smtClean="0">
                <a:solidFill>
                  <a:srgbClr val="FF0000"/>
                </a:solidFill>
              </a:rPr>
              <a:t>“Puzzle # x</a:t>
            </a:r>
            <a:r>
              <a:rPr lang="en-US" b="1" baseline="-25000" dirty="0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”  </a:t>
            </a:r>
            <a:r>
              <a:rPr lang="en-US" b="1" dirty="0" err="1" smtClean="0">
                <a:solidFill>
                  <a:srgbClr val="FF0000"/>
                </a:solidFill>
              </a:rPr>
              <a:t>ll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k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)</a:t>
            </a:r>
          </a:p>
          <a:p>
            <a:r>
              <a:rPr lang="en-US" dirty="0" smtClean="0"/>
              <a:t>Send   puzzle</a:t>
            </a:r>
            <a:r>
              <a:rPr lang="en-US" baseline="-25000" dirty="0" smtClean="0"/>
              <a:t>1</a:t>
            </a:r>
            <a:r>
              <a:rPr lang="en-US" dirty="0" smtClean="0"/>
              <a:t> , … , puzzle</a:t>
            </a:r>
            <a:r>
              <a:rPr lang="en-US" baseline="-25000" dirty="0" smtClean="0"/>
              <a:t>2</a:t>
            </a:r>
            <a:r>
              <a:rPr lang="en-US" baseline="-5000" dirty="0" smtClean="0"/>
              <a:t>32</a:t>
            </a:r>
            <a:r>
              <a:rPr lang="en-US" dirty="0" smtClean="0"/>
              <a:t>    to Bob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Bob</a:t>
            </a:r>
            <a:r>
              <a:rPr lang="en-US" dirty="0" smtClean="0"/>
              <a:t>:   choose a random   </a:t>
            </a:r>
            <a:r>
              <a:rPr lang="en-US" dirty="0" err="1" smtClean="0"/>
              <a:t>puzzle</a:t>
            </a:r>
            <a:r>
              <a:rPr lang="en-US" baseline="-25000" dirty="0" err="1" smtClean="0"/>
              <a:t>j</a:t>
            </a:r>
            <a:r>
              <a:rPr lang="en-US" dirty="0" smtClean="0"/>
              <a:t>   and solve it.   Obtain  (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/>
              <a:t>)</a:t>
            </a:r>
            <a:r>
              <a:rPr lang="en-US" baseline="-25000" dirty="0" smtClean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Send 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  to Alice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Alice</a:t>
            </a:r>
            <a:r>
              <a:rPr lang="en-US" dirty="0" smtClean="0"/>
              <a:t>:    lookup puzzle with number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/>
              <a:t>.</a:t>
            </a:r>
            <a:r>
              <a:rPr lang="en-US" dirty="0" smtClean="0"/>
              <a:t>     Use  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j</a:t>
            </a:r>
            <a:r>
              <a:rPr lang="en-US" dirty="0" smtClean="0"/>
              <a:t>  as shared secret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3477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In a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5275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Alice’s work:    O(n)		(prepare  n  puzzles)</a:t>
            </a: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 smtClean="0"/>
              <a:t>Bob’s work:   O(n)  		(solve one puzzle)  </a:t>
            </a:r>
          </a:p>
          <a:p>
            <a:pPr marL="0" indent="0">
              <a:buNone/>
              <a:tabLst>
                <a:tab pos="3251200" algn="l"/>
              </a:tabLst>
            </a:pPr>
            <a:endParaRPr lang="en-US" dirty="0"/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 smtClean="0"/>
              <a:t>Eavesdropper’s work:     O( n</a:t>
            </a:r>
            <a:r>
              <a:rPr lang="en-US" baseline="30000" dirty="0" smtClean="0"/>
              <a:t>2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5200" y="1123950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" y="1123950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142875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28800" y="1962150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971550"/>
            <a:ext cx="262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puzzle</a:t>
            </a:r>
            <a:r>
              <a:rPr lang="en-US" sz="2400" baseline="-25000" dirty="0"/>
              <a:t>1</a:t>
            </a:r>
            <a:r>
              <a:rPr lang="en-US" sz="2400" dirty="0"/>
              <a:t> , … , </a:t>
            </a:r>
            <a:r>
              <a:rPr lang="en-US" sz="2400" dirty="0" err="1" smtClean="0"/>
              <a:t>puzzle</a:t>
            </a:r>
            <a:r>
              <a:rPr lang="en-US" sz="2400" baseline="-25000" dirty="0" err="1"/>
              <a:t>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1504950"/>
            <a:ext cx="367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2038350"/>
            <a:ext cx="418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j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7200" y="2038350"/>
            <a:ext cx="418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j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4248150"/>
            <a:ext cx="2060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(e.g.   2</a:t>
            </a:r>
            <a:r>
              <a:rPr lang="en-US" sz="2400" baseline="30000" dirty="0"/>
              <a:t>64  </a:t>
            </a:r>
            <a:r>
              <a:rPr lang="en-US" sz="2400" dirty="0"/>
              <a:t>time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Impossibility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839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we achieve a better gap using a general symmetric cipher?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Answer:    unknown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But:  roughly speaking,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quadratic gap is best possible if we treat cipher as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a black box oracle   </a:t>
            </a:r>
            <a:r>
              <a:rPr lang="en-US" sz="2000" dirty="0" smtClean="0"/>
              <a:t>[IR’89, BM’09]</a:t>
            </a:r>
            <a:endParaRPr lang="en-US" dirty="0" smtClean="0"/>
          </a:p>
          <a:p>
            <a:pPr marL="0" indent="0">
              <a:lnSpc>
                <a:spcPct val="13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366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key exchange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 protocol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1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exchange without an online TTP?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200" y="2567285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" y="2567285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28800" y="29228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672" y="895350"/>
            <a:ext cx="873192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</a:t>
            </a:r>
            <a:r>
              <a:rPr lang="en-US" sz="2400" dirty="0"/>
              <a:t>:  </a:t>
            </a:r>
            <a:r>
              <a:rPr lang="en-US" sz="2400" dirty="0" smtClean="0"/>
              <a:t>  Alice </a:t>
            </a:r>
            <a:r>
              <a:rPr lang="en-US" sz="2400" dirty="0"/>
              <a:t>and Bob </a:t>
            </a:r>
            <a:r>
              <a:rPr lang="en-US" sz="2400" dirty="0" smtClean="0"/>
              <a:t>want shared secret, </a:t>
            </a:r>
            <a:r>
              <a:rPr lang="en-US" sz="2400" dirty="0"/>
              <a:t>unknown to </a:t>
            </a:r>
            <a:r>
              <a:rPr lang="en-US" sz="2400" dirty="0" smtClean="0"/>
              <a:t>eavesdropper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 smtClean="0"/>
              <a:t>For now:    security against eavesdropping only   (no tampering)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26434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32022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28800" y="34816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3786485"/>
            <a:ext cx="22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avesdropper ??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4472285"/>
            <a:ext cx="549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Can this be done with an exponential gap?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77160" y="3596400"/>
              <a:ext cx="415080" cy="465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3480" y="3582720"/>
                <a:ext cx="439920" cy="4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21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458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Diffie</a:t>
            </a:r>
            <a:r>
              <a:rPr lang="en-US" dirty="0" smtClean="0"/>
              <a:t>-Hellman protocol  </a:t>
            </a:r>
            <a:r>
              <a:rPr lang="en-US" sz="2700" dirty="0" smtClean="0"/>
              <a:t>(informally)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 a large prime  p        (e.g.   600 digits)</a:t>
            </a:r>
          </a:p>
          <a:p>
            <a:pPr marL="0" indent="0">
              <a:buNone/>
            </a:pPr>
            <a:r>
              <a:rPr lang="en-US" dirty="0" smtClean="0"/>
              <a:t>Fix an integer    g   in   {1, …, p}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38350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2038350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20816" y="2495550"/>
            <a:ext cx="326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2495550"/>
            <a:ext cx="327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8200" y="39433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200" y="34099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7332" y="4324350"/>
            <a:ext cx="2219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</a:t>
            </a:r>
            <a:r>
              <a:rPr lang="en-US" sz="2400" b="1" baseline="-25000" dirty="0" err="1" smtClean="0"/>
              <a:t>AB</a:t>
            </a:r>
            <a:r>
              <a:rPr lang="en-US" sz="2400" b="1" dirty="0" smtClean="0"/>
              <a:t> = g</a:t>
            </a:r>
            <a:r>
              <a:rPr lang="en-US" sz="2800" b="1" baseline="30000" dirty="0" smtClean="0"/>
              <a:t>ab</a:t>
            </a:r>
            <a:r>
              <a:rPr lang="en-US" sz="2400" b="1" dirty="0" smtClean="0"/>
              <a:t>  </a:t>
            </a:r>
            <a:r>
              <a:rPr lang="en-US" dirty="0" smtClean="0"/>
              <a:t>(mod p)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59800"/>
            <a:ext cx="317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 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b</a:t>
            </a:r>
            <a:r>
              <a:rPr lang="en-US" sz="2800" dirty="0" smtClean="0"/>
              <a:t>     </a:t>
            </a:r>
            <a:r>
              <a:rPr lang="en-US" sz="2400" dirty="0" smtClean="0"/>
              <a:t>=</a:t>
            </a:r>
            <a:r>
              <a:rPr lang="en-US" sz="2800" dirty="0" smtClean="0"/>
              <a:t>  </a:t>
            </a:r>
            <a:r>
              <a:rPr lang="en-US" sz="2400" b="1" dirty="0" err="1" smtClean="0"/>
              <a:t>A</a:t>
            </a:r>
            <a:r>
              <a:rPr lang="en-US" sz="2800" b="1" baseline="30000" dirty="0" err="1" smtClean="0"/>
              <a:t>b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</a:t>
            </a:r>
            <a:r>
              <a:rPr lang="en-US" sz="1600" dirty="0" smtClean="0"/>
              <a:t>(mod p)</a:t>
            </a:r>
            <a:endParaRPr lang="en-US" sz="16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4271450"/>
            <a:ext cx="286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/>
              <a:t>B</a:t>
            </a:r>
            <a:r>
              <a:rPr lang="en-US" sz="2800" b="1" baseline="30000" dirty="0" smtClean="0"/>
              <a:t>a</a:t>
            </a:r>
            <a:r>
              <a:rPr lang="en-US" sz="2800" baseline="30000" dirty="0" smtClean="0"/>
              <a:t>  </a:t>
            </a:r>
            <a:r>
              <a:rPr lang="en-US" sz="1600" dirty="0" smtClean="0"/>
              <a:t>(mod p)   </a:t>
            </a:r>
            <a:r>
              <a:rPr lang="en-US" sz="2400" dirty="0" smtClean="0"/>
              <a:t>=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/>
              <a:t>b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a</a:t>
            </a:r>
            <a:r>
              <a:rPr lang="en-US" sz="2800" dirty="0" smtClean="0"/>
              <a:t>  </a:t>
            </a:r>
            <a:r>
              <a:rPr lang="en-US" sz="2400" dirty="0" smtClean="0"/>
              <a:t>=</a:t>
            </a:r>
            <a:endParaRPr lang="en-US" sz="2400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705400" y="2938680"/>
              <a:ext cx="2786760" cy="1023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4240" y="2927880"/>
                <a:ext cx="2811240" cy="10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27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  </a:t>
            </a:r>
            <a:r>
              <a:rPr lang="en-US" sz="2800" dirty="0" smtClean="0"/>
              <a:t>(much more on this later)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Eavesdropper sees:      p, g,   A=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dirty="0" smtClean="0"/>
              <a:t> (mod p),    and   B=</a:t>
            </a:r>
            <a:r>
              <a:rPr lang="en-US" dirty="0" err="1" smtClean="0"/>
              <a:t>g</a:t>
            </a:r>
            <a:r>
              <a:rPr lang="en-US" baseline="30000" dirty="0" err="1" smtClean="0"/>
              <a:t>b</a:t>
            </a:r>
            <a:r>
              <a:rPr lang="en-US" dirty="0" smtClean="0"/>
              <a:t> (mod p)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she compute       g</a:t>
            </a:r>
            <a:r>
              <a:rPr lang="en-US" baseline="30000" dirty="0" smtClean="0"/>
              <a:t>ab</a:t>
            </a:r>
            <a:r>
              <a:rPr lang="en-US" dirty="0" smtClean="0"/>
              <a:t>  </a:t>
            </a:r>
            <a:r>
              <a:rPr lang="en-US" dirty="0"/>
              <a:t>(mod p</a:t>
            </a:r>
            <a:r>
              <a:rPr lang="en-US" dirty="0" smtClean="0"/>
              <a:t>)     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More generally:       define     </a:t>
            </a:r>
            <a:r>
              <a:rPr lang="en-US" dirty="0" err="1" smtClean="0"/>
              <a:t>DH</a:t>
            </a:r>
            <a:r>
              <a:rPr lang="en-US" baseline="-25000" dirty="0" err="1" smtClean="0"/>
              <a:t>g</a:t>
            </a:r>
            <a:r>
              <a:rPr lang="en-US" dirty="0" smtClean="0"/>
              <a:t>(</a:t>
            </a:r>
            <a:r>
              <a:rPr lang="en-US" dirty="0" err="1" smtClean="0"/>
              <a:t>g</a:t>
            </a:r>
            <a:r>
              <a:rPr lang="en-US" baseline="30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g</a:t>
            </a:r>
            <a:r>
              <a:rPr lang="en-US" baseline="30000" dirty="0" err="1" smtClean="0"/>
              <a:t>b</a:t>
            </a:r>
            <a:r>
              <a:rPr lang="en-US" dirty="0" smtClean="0"/>
              <a:t>) = g</a:t>
            </a:r>
            <a:r>
              <a:rPr lang="en-US" baseline="30000" dirty="0" smtClean="0"/>
              <a:t>ab   </a:t>
            </a:r>
            <a:r>
              <a:rPr lang="en-US" dirty="0" smtClean="0"/>
              <a:t>    (mod p)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How hard is the DH function mod 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1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    n users.   Storing mutual secret keys is difficult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Total:   O(n) keys per user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37520" y="1827000"/>
              <a:ext cx="4732200" cy="1958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5280" y="1817640"/>
                <a:ext cx="4757760" cy="19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611720" y="1644120"/>
              <a:ext cx="5446080" cy="2367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2360" y="1636560"/>
                <a:ext cx="5463000" cy="23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50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hard is the DH function mod 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458200" cy="42481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prime  p  is  n  bits long. </a:t>
            </a:r>
          </a:p>
          <a:p>
            <a:pPr marL="0" indent="0">
              <a:buNone/>
            </a:pPr>
            <a:r>
              <a:rPr lang="en-US" dirty="0" smtClean="0"/>
              <a:t>Best known algorithm (GNFS):        run time     </a:t>
            </a:r>
            <a:r>
              <a:rPr lang="en-US" dirty="0" err="1" smtClean="0"/>
              <a:t>exp</a:t>
            </a:r>
            <a:r>
              <a:rPr lang="en-US" dirty="0" smtClean="0"/>
              <a:t>(              )</a:t>
            </a:r>
            <a:endParaRPr lang="en-US" dirty="0"/>
          </a:p>
          <a:p>
            <a:pPr>
              <a:lnSpc>
                <a:spcPct val="90000"/>
              </a:lnSpc>
              <a:spcBef>
                <a:spcPts val="6024"/>
              </a:spcBef>
              <a:buFont typeface="Wingdings" pitchFamily="2" charset="2"/>
              <a:buNone/>
            </a:pPr>
            <a:r>
              <a:rPr lang="en-US" dirty="0" smtClean="0">
                <a:solidFill>
                  <a:schemeClr val="bg2"/>
                </a:solidFill>
              </a:rPr>
              <a:t>	</a:t>
            </a:r>
            <a:r>
              <a:rPr lang="en-US" u="sng" dirty="0"/>
              <a:t>c</a:t>
            </a:r>
            <a:r>
              <a:rPr lang="en-US" u="sng" dirty="0" smtClean="0"/>
              <a:t>ipher key size</a:t>
            </a:r>
            <a:r>
              <a:rPr lang="en-US" dirty="0"/>
              <a:t>		</a:t>
            </a:r>
            <a:r>
              <a:rPr lang="en-US" u="sng" dirty="0"/>
              <a:t>m</a:t>
            </a:r>
            <a:r>
              <a:rPr lang="en-US" u="sng" dirty="0" smtClean="0"/>
              <a:t>odulus size</a:t>
            </a:r>
            <a:r>
              <a:rPr lang="en-US" dirty="0" smtClean="0"/>
              <a:t>		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/>
              <a:t>80 bits			</a:t>
            </a:r>
            <a:r>
              <a:rPr lang="en-US" dirty="0" smtClean="0"/>
              <a:t>  </a:t>
            </a:r>
            <a:r>
              <a:rPr lang="en-US" dirty="0"/>
              <a:t>1024 </a:t>
            </a:r>
            <a:r>
              <a:rPr lang="en-US" dirty="0" smtClean="0"/>
              <a:t>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/>
              <a:t>128 bits			</a:t>
            </a:r>
            <a:r>
              <a:rPr lang="en-US" dirty="0" smtClean="0"/>
              <a:t>  </a:t>
            </a:r>
            <a:r>
              <a:rPr lang="en-US" dirty="0"/>
              <a:t>3072 </a:t>
            </a:r>
            <a:r>
              <a:rPr lang="en-US" dirty="0" smtClean="0"/>
              <a:t>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  256 bits (AES)		</a:t>
            </a:r>
            <a:r>
              <a:rPr lang="en-US" b="1" u="sng" dirty="0" smtClean="0"/>
              <a:t>15360</a:t>
            </a:r>
            <a:r>
              <a:rPr lang="en-US" dirty="0" smtClean="0"/>
              <a:t> bits 		</a:t>
            </a:r>
          </a:p>
          <a:p>
            <a:pPr marL="0" indent="0">
              <a:spcBef>
                <a:spcPts val="3024"/>
              </a:spcBef>
              <a:buNone/>
            </a:pPr>
            <a:r>
              <a:rPr lang="en-US" dirty="0" smtClean="0"/>
              <a:t>As a result:    slow transition away from (mod p) to elliptic curves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341168"/>
            <a:ext cx="762000" cy="31976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450585" y="2104775"/>
            <a:ext cx="1805001" cy="695575"/>
            <a:chOff x="6348399" y="1733550"/>
            <a:chExt cx="1805001" cy="695575"/>
          </a:xfrm>
        </p:grpSpPr>
        <p:sp>
          <p:nvSpPr>
            <p:cNvPr id="7" name="TextBox 6"/>
            <p:cNvSpPr txBox="1"/>
            <p:nvPr/>
          </p:nvSpPr>
          <p:spPr>
            <a:xfrm>
              <a:off x="6348399" y="1733550"/>
              <a:ext cx="1805001" cy="695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 smtClean="0"/>
                <a:t>Elliptic Curve</a:t>
              </a:r>
              <a:br>
                <a:rPr lang="en-US" sz="2400" dirty="0" smtClean="0"/>
              </a:br>
              <a:r>
                <a:rPr lang="en-US" sz="2400" dirty="0" smtClean="0"/>
                <a:t>size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400800" y="2372344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746773" y="2724150"/>
            <a:ext cx="1178027" cy="130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160 bits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256 bits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512 bits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66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56" t="13098" b="1550"/>
          <a:stretch/>
        </p:blipFill>
        <p:spPr>
          <a:xfrm>
            <a:off x="1524000" y="285750"/>
            <a:ext cx="5678907" cy="3424245"/>
          </a:xfrm>
        </p:spPr>
      </p:pic>
      <p:sp>
        <p:nvSpPr>
          <p:cNvPr id="5" name="Rounded Rectangle 4"/>
          <p:cNvSpPr/>
          <p:nvPr/>
        </p:nvSpPr>
        <p:spPr>
          <a:xfrm>
            <a:off x="4267200" y="2876550"/>
            <a:ext cx="1600200" cy="60960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65931" y="3609724"/>
            <a:ext cx="756650" cy="770455"/>
          </a:xfrm>
          <a:custGeom>
            <a:avLst/>
            <a:gdLst>
              <a:gd name="connsiteX0" fmla="*/ 756650 w 756650"/>
              <a:gd name="connsiteY0" fmla="*/ 770455 h 770455"/>
              <a:gd name="connsiteX1" fmla="*/ 114465 w 756650"/>
              <a:gd name="connsiteY1" fmla="*/ 570707 h 770455"/>
              <a:gd name="connsiteX2" fmla="*/ 299 w 756650"/>
              <a:gd name="connsiteY2" fmla="*/ 0 h 77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650" h="770455">
                <a:moveTo>
                  <a:pt x="756650" y="770455"/>
                </a:moveTo>
                <a:cubicBezTo>
                  <a:pt x="498586" y="734785"/>
                  <a:pt x="240523" y="699116"/>
                  <a:pt x="114465" y="570707"/>
                </a:cubicBezTo>
                <a:cubicBezTo>
                  <a:pt x="-11593" y="442298"/>
                  <a:pt x="299" y="0"/>
                  <a:pt x="299" y="0"/>
                </a:cubicBezTo>
              </a:path>
            </a:pathLst>
          </a:custGeom>
          <a:ln w="5715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0" y="4019550"/>
            <a:ext cx="1981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Elliptic curve</a:t>
            </a:r>
            <a:br>
              <a:rPr lang="en-US" sz="2400" dirty="0" smtClean="0"/>
            </a:br>
            <a:r>
              <a:rPr lang="en-US" sz="2400" dirty="0" err="1" smtClean="0"/>
              <a:t>Diffie</a:t>
            </a:r>
            <a:r>
              <a:rPr lang="en-US" sz="2400" dirty="0" smtClean="0"/>
              <a:t>-Hellman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76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Insecure against man-in-the-middle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described, the protocol is insecure against </a:t>
            </a:r>
            <a:r>
              <a:rPr lang="en-US" b="1" dirty="0" smtClean="0"/>
              <a:t>active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5285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1805285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1809750"/>
            <a:ext cx="950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MiTM</a:t>
            </a:r>
            <a:endParaRPr lang="en-US" sz="2400" b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97360" y="2116440"/>
              <a:ext cx="8253360" cy="2710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840" y="2105640"/>
                <a:ext cx="8276040" cy="27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44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Another look at DH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819150"/>
            <a:ext cx="7162800" cy="1600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0090"/>
                </a:solidFill>
              </a:rPr>
              <a:t>Facebook</a:t>
            </a:r>
            <a:endParaRPr lang="en-US" sz="2400" b="1" dirty="0">
              <a:solidFill>
                <a:srgbClr val="00009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0992" y="3028950"/>
            <a:ext cx="806080" cy="995065"/>
            <a:chOff x="1140992" y="3562350"/>
            <a:chExt cx="806080" cy="995065"/>
          </a:xfrm>
        </p:grpSpPr>
        <p:sp>
          <p:nvSpPr>
            <p:cNvPr id="4" name="TextBox 3"/>
            <p:cNvSpPr txBox="1"/>
            <p:nvPr/>
          </p:nvSpPr>
          <p:spPr>
            <a:xfrm>
              <a:off x="1140992" y="3562350"/>
              <a:ext cx="80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Alice</a:t>
              </a:r>
              <a:endParaRPr lang="en-US" sz="2400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44308" y="4095750"/>
              <a:ext cx="3320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90249" y="3033415"/>
            <a:ext cx="687808" cy="990600"/>
            <a:chOff x="3274592" y="3562350"/>
            <a:chExt cx="687808" cy="990600"/>
          </a:xfrm>
        </p:grpSpPr>
        <p:sp>
          <p:nvSpPr>
            <p:cNvPr id="5" name="TextBox 4"/>
            <p:cNvSpPr txBox="1"/>
            <p:nvPr/>
          </p:nvSpPr>
          <p:spPr>
            <a:xfrm>
              <a:off x="3274592" y="3562350"/>
              <a:ext cx="687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Bob</a:t>
              </a:r>
              <a:endParaRPr lang="en-US" sz="2400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77908" y="4091285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1234" y="3047373"/>
            <a:ext cx="1080194" cy="976642"/>
            <a:chOff x="5105400" y="3562350"/>
            <a:chExt cx="1080194" cy="976642"/>
          </a:xfrm>
        </p:grpSpPr>
        <p:sp>
          <p:nvSpPr>
            <p:cNvPr id="9" name="TextBox 8"/>
            <p:cNvSpPr txBox="1"/>
            <p:nvPr/>
          </p:nvSpPr>
          <p:spPr>
            <a:xfrm>
              <a:off x="5105400" y="3562350"/>
              <a:ext cx="1080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Charlie</a:t>
              </a:r>
              <a:endParaRPr lang="en-US" sz="2400" b="1" u="sn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4077327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44606" y="3028950"/>
            <a:ext cx="916988" cy="918865"/>
            <a:chOff x="6844606" y="3562350"/>
            <a:chExt cx="916988" cy="918865"/>
          </a:xfrm>
        </p:grpSpPr>
        <p:sp>
          <p:nvSpPr>
            <p:cNvPr id="11" name="TextBox 10"/>
            <p:cNvSpPr txBox="1"/>
            <p:nvPr/>
          </p:nvSpPr>
          <p:spPr>
            <a:xfrm>
              <a:off x="6844606" y="3562350"/>
              <a:ext cx="9169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David</a:t>
              </a:r>
              <a:endParaRPr lang="en-US" sz="2400" b="1" u="sn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1231" y="4019550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305800" y="31051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⋯</a:t>
            </a:r>
            <a:endParaRPr lang="en-US" sz="4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1504950"/>
            <a:ext cx="50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 smtClean="0"/>
              <a:t>a</a:t>
            </a:r>
            <a:endParaRPr lang="en-US" sz="3600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3080291" y="1504950"/>
            <a:ext cx="515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/>
              <a:t>b</a:t>
            </a:r>
            <a:endParaRPr lang="en-US" sz="36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1504950"/>
            <a:ext cx="4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/>
              <a:t>c</a:t>
            </a:r>
            <a:endParaRPr lang="en-US" sz="3600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1504950"/>
            <a:ext cx="515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/>
              <a:t>d</a:t>
            </a:r>
            <a:endParaRPr lang="en-US" sz="3600" baseline="30000" dirty="0"/>
          </a:p>
        </p:txBody>
      </p:sp>
      <p:cxnSp>
        <p:nvCxnSpPr>
          <p:cNvPr id="23" name="Straight Arrow Connector 22"/>
          <p:cNvCxnSpPr>
            <a:stCxn id="4" idx="0"/>
          </p:cNvCxnSpPr>
          <p:nvPr/>
        </p:nvCxnSpPr>
        <p:spPr>
          <a:xfrm flipV="1">
            <a:off x="1544032" y="2114550"/>
            <a:ext cx="56168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</p:cNvCxnSpPr>
          <p:nvPr/>
        </p:nvCxnSpPr>
        <p:spPr>
          <a:xfrm flipH="1" flipV="1">
            <a:off x="3276600" y="2114550"/>
            <a:ext cx="57553" cy="918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</p:cNvCxnSpPr>
          <p:nvPr/>
        </p:nvCxnSpPr>
        <p:spPr>
          <a:xfrm flipH="1" flipV="1">
            <a:off x="5257800" y="2114550"/>
            <a:ext cx="3531" cy="932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0"/>
            <a:endCxn id="21" idx="2"/>
          </p:cNvCxnSpPr>
          <p:nvPr/>
        </p:nvCxnSpPr>
        <p:spPr>
          <a:xfrm flipH="1" flipV="1">
            <a:off x="7268093" y="2028170"/>
            <a:ext cx="35007" cy="1000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417195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AC</a:t>
            </a:r>
            <a:r>
              <a:rPr lang="en-US" sz="2400" dirty="0" smtClean="0"/>
              <a:t>=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ac</a:t>
            </a:r>
            <a:r>
              <a:rPr lang="en-US" sz="2400" baseline="30000" dirty="0" smtClean="0"/>
              <a:t> </a:t>
            </a:r>
            <a:endParaRPr lang="en-US" sz="2400" baseline="30000" dirty="0"/>
          </a:p>
        </p:txBody>
      </p:sp>
      <p:sp>
        <p:nvSpPr>
          <p:cNvPr id="28" name="TextBox 27"/>
          <p:cNvSpPr txBox="1"/>
          <p:nvPr/>
        </p:nvSpPr>
        <p:spPr>
          <a:xfrm>
            <a:off x="4980389" y="409575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AC</a:t>
            </a:r>
            <a:r>
              <a:rPr lang="en-US" sz="2400" dirty="0" smtClean="0"/>
              <a:t>=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ac</a:t>
            </a:r>
            <a:r>
              <a:rPr lang="en-US" sz="2400" baseline="30000" dirty="0" smtClean="0"/>
              <a:t> 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8362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30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An open problem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819150"/>
            <a:ext cx="7162800" cy="1600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0090"/>
                </a:solidFill>
              </a:rPr>
              <a:t>Facebook</a:t>
            </a:r>
            <a:endParaRPr lang="en-US" sz="2400" b="1" dirty="0">
              <a:solidFill>
                <a:srgbClr val="00009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0992" y="3028950"/>
            <a:ext cx="806080" cy="995065"/>
            <a:chOff x="1140992" y="3562350"/>
            <a:chExt cx="806080" cy="995065"/>
          </a:xfrm>
        </p:grpSpPr>
        <p:sp>
          <p:nvSpPr>
            <p:cNvPr id="4" name="TextBox 3"/>
            <p:cNvSpPr txBox="1"/>
            <p:nvPr/>
          </p:nvSpPr>
          <p:spPr>
            <a:xfrm>
              <a:off x="1140992" y="3562350"/>
              <a:ext cx="80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Alice</a:t>
              </a:r>
              <a:endParaRPr lang="en-US" sz="2400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44308" y="4095750"/>
              <a:ext cx="3320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90249" y="3033415"/>
            <a:ext cx="687808" cy="990600"/>
            <a:chOff x="3274592" y="3562350"/>
            <a:chExt cx="687808" cy="990600"/>
          </a:xfrm>
        </p:grpSpPr>
        <p:sp>
          <p:nvSpPr>
            <p:cNvPr id="5" name="TextBox 4"/>
            <p:cNvSpPr txBox="1"/>
            <p:nvPr/>
          </p:nvSpPr>
          <p:spPr>
            <a:xfrm>
              <a:off x="3274592" y="3562350"/>
              <a:ext cx="687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Bob</a:t>
              </a:r>
              <a:endParaRPr lang="en-US" sz="2400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77908" y="4091285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1234" y="3047373"/>
            <a:ext cx="1080194" cy="976642"/>
            <a:chOff x="5105400" y="3562350"/>
            <a:chExt cx="1080194" cy="976642"/>
          </a:xfrm>
        </p:grpSpPr>
        <p:sp>
          <p:nvSpPr>
            <p:cNvPr id="9" name="TextBox 8"/>
            <p:cNvSpPr txBox="1"/>
            <p:nvPr/>
          </p:nvSpPr>
          <p:spPr>
            <a:xfrm>
              <a:off x="5105400" y="3562350"/>
              <a:ext cx="1080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Charlie</a:t>
              </a:r>
              <a:endParaRPr lang="en-US" sz="2400" b="1" u="sn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4077327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44606" y="3028950"/>
            <a:ext cx="916988" cy="918865"/>
            <a:chOff x="6844606" y="3562350"/>
            <a:chExt cx="916988" cy="918865"/>
          </a:xfrm>
        </p:grpSpPr>
        <p:sp>
          <p:nvSpPr>
            <p:cNvPr id="11" name="TextBox 10"/>
            <p:cNvSpPr txBox="1"/>
            <p:nvPr/>
          </p:nvSpPr>
          <p:spPr>
            <a:xfrm>
              <a:off x="6844606" y="3562350"/>
              <a:ext cx="9169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u="sng" dirty="0" smtClean="0"/>
                <a:t>David</a:t>
              </a:r>
              <a:endParaRPr lang="en-US" sz="2400" b="1" u="sn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21231" y="4019550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305800" y="3105150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⋯</a:t>
            </a:r>
            <a:endParaRPr lang="en-US" sz="4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1504950"/>
            <a:ext cx="50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 smtClean="0"/>
              <a:t>a</a:t>
            </a:r>
            <a:endParaRPr lang="en-US" sz="3600" baseline="30000" dirty="0"/>
          </a:p>
        </p:txBody>
      </p:sp>
      <p:sp>
        <p:nvSpPr>
          <p:cNvPr id="19" name="TextBox 18"/>
          <p:cNvSpPr txBox="1"/>
          <p:nvPr/>
        </p:nvSpPr>
        <p:spPr>
          <a:xfrm>
            <a:off x="3080291" y="1504950"/>
            <a:ext cx="515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/>
              <a:t>b</a:t>
            </a:r>
            <a:endParaRPr lang="en-US" sz="36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1504950"/>
            <a:ext cx="48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/>
              <a:t>c</a:t>
            </a:r>
            <a:endParaRPr lang="en-US" sz="3600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1504950"/>
            <a:ext cx="515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g</a:t>
            </a:r>
            <a:r>
              <a:rPr lang="en-US" sz="3600" baseline="30000" dirty="0" err="1"/>
              <a:t>d</a:t>
            </a:r>
            <a:endParaRPr lang="en-US" sz="3600" baseline="30000" dirty="0"/>
          </a:p>
        </p:txBody>
      </p:sp>
      <p:cxnSp>
        <p:nvCxnSpPr>
          <p:cNvPr id="23" name="Straight Arrow Connector 22"/>
          <p:cNvCxnSpPr>
            <a:stCxn id="4" idx="0"/>
          </p:cNvCxnSpPr>
          <p:nvPr/>
        </p:nvCxnSpPr>
        <p:spPr>
          <a:xfrm flipV="1">
            <a:off x="1544032" y="2114550"/>
            <a:ext cx="56168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</p:cNvCxnSpPr>
          <p:nvPr/>
        </p:nvCxnSpPr>
        <p:spPr>
          <a:xfrm flipH="1" flipV="1">
            <a:off x="3276600" y="2114550"/>
            <a:ext cx="57553" cy="918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</p:cNvCxnSpPr>
          <p:nvPr/>
        </p:nvCxnSpPr>
        <p:spPr>
          <a:xfrm flipH="1" flipV="1">
            <a:off x="5257800" y="2114550"/>
            <a:ext cx="3531" cy="932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0"/>
            <a:endCxn id="21" idx="2"/>
          </p:cNvCxnSpPr>
          <p:nvPr/>
        </p:nvCxnSpPr>
        <p:spPr>
          <a:xfrm flipH="1" flipV="1">
            <a:off x="7268093" y="2028170"/>
            <a:ext cx="35007" cy="1000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4171950"/>
            <a:ext cx="81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ABCD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0" y="4167485"/>
            <a:ext cx="81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ABCD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4167485"/>
            <a:ext cx="81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ABCD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934200" y="4167485"/>
            <a:ext cx="81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ABCD</a:t>
            </a:r>
            <a:r>
              <a:rPr lang="en-US" sz="2400" dirty="0" smtClean="0"/>
              <a:t> 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178760" y="14040"/>
              <a:ext cx="1829520" cy="1487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5440" y="3960"/>
                <a:ext cx="1857960" cy="15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28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28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3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key exchange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Public-key encryption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0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Establishing a shared secret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200" y="2567285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1000" y="2567285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828800" y="29228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672" y="895350"/>
            <a:ext cx="873192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Goal</a:t>
            </a:r>
            <a:r>
              <a:rPr lang="en-US" sz="2400" dirty="0"/>
              <a:t>:  </a:t>
            </a:r>
            <a:r>
              <a:rPr lang="en-US" sz="2400" dirty="0" smtClean="0"/>
              <a:t>  Alice </a:t>
            </a:r>
            <a:r>
              <a:rPr lang="en-US" sz="2400" dirty="0"/>
              <a:t>and Bob </a:t>
            </a:r>
            <a:r>
              <a:rPr lang="en-US" sz="2400" dirty="0" smtClean="0"/>
              <a:t>want shared secret, </a:t>
            </a:r>
            <a:r>
              <a:rPr lang="en-US" sz="2400" dirty="0"/>
              <a:t>unknown to </a:t>
            </a:r>
            <a:r>
              <a:rPr lang="en-US" sz="2400" dirty="0" smtClean="0"/>
              <a:t>eavesdropper</a:t>
            </a:r>
          </a:p>
          <a:p>
            <a:pPr marL="342900" indent="-342900">
              <a:spcBef>
                <a:spcPts val="1800"/>
              </a:spcBef>
              <a:buFont typeface="Arial"/>
              <a:buChar char="•"/>
            </a:pPr>
            <a:r>
              <a:rPr lang="en-US" sz="2400" dirty="0" smtClean="0"/>
              <a:t>For now:    security against eavesdropping only   (no tampering)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26434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28800" y="32022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828800" y="3481685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3786485"/>
            <a:ext cx="22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avesdropper ??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4400550"/>
            <a:ext cx="475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This segment:    a different approach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63480" y="3574800"/>
              <a:ext cx="414720" cy="501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9440" y="3561120"/>
                <a:ext cx="439560" cy="5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60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2114550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2114550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D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2762" y="1733550"/>
            <a:ext cx="68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Alice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733550"/>
            <a:ext cx="5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Bob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839880" y="2195280"/>
              <a:ext cx="7368480" cy="2423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720" y="2186640"/>
                <a:ext cx="7392960" cy="24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054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 a public-key encryption system is a triple of </a:t>
            </a:r>
            <a:r>
              <a:rPr lang="en-US" dirty="0" err="1" smtClean="0"/>
              <a:t>algs</a:t>
            </a:r>
            <a:r>
              <a:rPr lang="en-US" dirty="0" smtClean="0"/>
              <a:t>.   (G, E, D)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G():   randomized alg. outputs a key pair    (</a:t>
            </a:r>
            <a:r>
              <a:rPr lang="en-US" dirty="0" err="1" smtClean="0"/>
              <a:t>pk</a:t>
            </a:r>
            <a:r>
              <a:rPr lang="en-US" dirty="0" smtClean="0"/>
              <a:t>,  </a:t>
            </a:r>
            <a:r>
              <a:rPr lang="en-US" dirty="0" err="1" smtClean="0"/>
              <a:t>sk</a:t>
            </a:r>
            <a:r>
              <a:rPr lang="en-US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E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m):  randomized alg. that takes  </a:t>
            </a:r>
            <a:r>
              <a:rPr lang="en-US" dirty="0" err="1" smtClean="0"/>
              <a:t>m∈M</a:t>
            </a:r>
            <a:r>
              <a:rPr lang="en-US" dirty="0" smtClean="0"/>
              <a:t> and outputs </a:t>
            </a:r>
            <a:r>
              <a:rPr lang="en-US" dirty="0"/>
              <a:t>c </a:t>
            </a:r>
            <a:r>
              <a:rPr lang="en-US" dirty="0" smtClean="0"/>
              <a:t>∈C</a:t>
            </a:r>
          </a:p>
          <a:p>
            <a:pPr>
              <a:spcBef>
                <a:spcPts val="1800"/>
              </a:spcBef>
            </a:pPr>
            <a:r>
              <a:rPr lang="en-US" dirty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  <a:r>
              <a:rPr lang="en-US" dirty="0"/>
              <a:t>: </a:t>
            </a:r>
            <a:r>
              <a:rPr lang="en-US" dirty="0" smtClean="0"/>
              <a:t>  det.  </a:t>
            </a:r>
            <a:r>
              <a:rPr lang="en-US" dirty="0"/>
              <a:t>alg. that takes  </a:t>
            </a:r>
            <a:r>
              <a:rPr lang="en-US" dirty="0" err="1" smtClean="0"/>
              <a:t>c∈C</a:t>
            </a:r>
            <a:r>
              <a:rPr lang="en-US" dirty="0" smtClean="0"/>
              <a:t> </a:t>
            </a:r>
            <a:r>
              <a:rPr lang="en-US" dirty="0"/>
              <a:t>and outputs </a:t>
            </a:r>
            <a:r>
              <a:rPr lang="en-US" dirty="0" err="1"/>
              <a:t>m</a:t>
            </a:r>
            <a:r>
              <a:rPr lang="en-US" dirty="0" err="1" smtClean="0"/>
              <a:t>∈M</a:t>
            </a:r>
            <a:r>
              <a:rPr lang="en-US" dirty="0" smtClean="0"/>
              <a:t> or ⊥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dirty="0" smtClean="0"/>
              <a:t>Consistency:    ∀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,  </a:t>
            </a:r>
            <a:r>
              <a:rPr lang="en-US" dirty="0" err="1"/>
              <a:t>sk</a:t>
            </a:r>
            <a:r>
              <a:rPr lang="en-US" dirty="0" smtClean="0"/>
              <a:t>) output by G :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∀</a:t>
            </a:r>
            <a:r>
              <a:rPr lang="en-US" dirty="0" err="1"/>
              <a:t>m</a:t>
            </a:r>
            <a:r>
              <a:rPr lang="en-US" dirty="0" err="1" smtClean="0"/>
              <a:t>∈</a:t>
            </a:r>
            <a:r>
              <a:rPr lang="en-US" dirty="0" err="1"/>
              <a:t>M</a:t>
            </a:r>
            <a:r>
              <a:rPr lang="en-US" dirty="0" smtClean="0"/>
              <a:t>:     D(</a:t>
            </a:r>
            <a:r>
              <a:rPr lang="en-US" dirty="0" err="1" smtClean="0"/>
              <a:t>sk</a:t>
            </a:r>
            <a:r>
              <a:rPr lang="en-US" dirty="0" smtClean="0"/>
              <a:t>,  </a:t>
            </a:r>
            <a:r>
              <a:rPr lang="en-US" dirty="0"/>
              <a:t>E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m) ) = 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9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Online Trusted 3</a:t>
            </a:r>
            <a:r>
              <a:rPr lang="en-US" baseline="30000" dirty="0" smtClean="0"/>
              <a:t>rd</a:t>
            </a:r>
            <a:r>
              <a:rPr lang="en-US" dirty="0" smtClean="0"/>
              <a:t> Party  (TTP)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86200" y="2343150"/>
            <a:ext cx="1447800" cy="990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TTP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44600" y="1769760"/>
              <a:ext cx="6283080" cy="2080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1640" y="1758600"/>
                <a:ext cx="6309720" cy="21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818280" y="1880280"/>
              <a:ext cx="6282000" cy="2796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8560" y="1872360"/>
                <a:ext cx="6301800" cy="28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45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895350"/>
            <a:ext cx="8686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Arial" pitchFamily="34" charset="0"/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5032"/>
              </a:spcBef>
              <a:buNone/>
            </a:pPr>
            <a:r>
              <a:rPr lang="en-US" dirty="0" err="1" smtClean="0"/>
              <a:t>Def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>
                <a:latin typeface="Castellar" pitchFamily="18" charset="0"/>
              </a:rPr>
              <a:t>E </a:t>
            </a:r>
            <a:r>
              <a:rPr lang="en-US" dirty="0" smtClean="0">
                <a:latin typeface="Castellar" pitchFamily="18" charset="0"/>
              </a:rPr>
              <a:t>=</a:t>
            </a:r>
            <a:r>
              <a:rPr lang="en-US" dirty="0" smtClean="0"/>
              <a:t>(G,E,D) </a:t>
            </a:r>
            <a:r>
              <a:rPr lang="en-US" dirty="0"/>
              <a:t>is </a:t>
            </a:r>
            <a:r>
              <a:rPr lang="en-US" dirty="0" smtClean="0"/>
              <a:t>sem. secure (</a:t>
            </a:r>
            <a:r>
              <a:rPr lang="en-US" dirty="0" err="1" smtClean="0"/>
              <a:t>a.k.a</a:t>
            </a:r>
            <a:r>
              <a:rPr lang="en-US" dirty="0" smtClean="0"/>
              <a:t> IND-CPA) if </a:t>
            </a:r>
            <a:r>
              <a:rPr lang="en-US" dirty="0"/>
              <a:t>for all </a:t>
            </a:r>
            <a:r>
              <a:rPr lang="en-US" dirty="0" smtClean="0"/>
              <a:t>efficient  </a:t>
            </a:r>
            <a:r>
              <a:rPr lang="en-US" dirty="0"/>
              <a:t>A: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]  =  </a:t>
            </a:r>
            <a:r>
              <a:rPr lang="en-US" sz="3600" dirty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3600" dirty="0">
                <a:solidFill>
                  <a:schemeClr val="accent2"/>
                </a:solidFill>
              </a:rPr>
              <a:t>|  </a:t>
            </a:r>
            <a:r>
              <a:rPr lang="en-US" dirty="0" smtClean="0"/>
              <a:t>&lt;   negligible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9050" y="1809750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22250" y="2189718"/>
            <a:ext cx="1066800" cy="1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3081" y="1808718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70650" y="1809750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89050" y="2352835"/>
            <a:ext cx="1317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p</a:t>
            </a:r>
            <a:r>
              <a:rPr lang="en-US" dirty="0" err="1" smtClean="0">
                <a:sym typeface="Symbol" pitchFamily="18" charset="2"/>
              </a:rPr>
              <a:t>k,sk</a:t>
            </a:r>
            <a:r>
              <a:rPr lang="en-US" dirty="0" smtClean="0">
                <a:sym typeface="Symbol" pitchFamily="18" charset="2"/>
              </a:rPr>
              <a:t>)G()</a:t>
            </a:r>
            <a:endParaRPr lang="en-US" b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660650" y="2082563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  </a:t>
              </a:r>
              <a:r>
                <a:rPr lang="en-US" sz="2000" dirty="0">
                  <a:sym typeface="Symbol" pitchFamily="18" charset="2"/>
                </a:rPr>
                <a:t> M :    |m</a:t>
              </a:r>
              <a:r>
                <a:rPr lang="en-US" sz="2000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|m</a:t>
              </a:r>
              <a:r>
                <a:rPr lang="en-US" sz="2000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2660650" y="2539766"/>
            <a:ext cx="3733800" cy="461963"/>
            <a:chOff x="1776" y="2051"/>
            <a:chExt cx="2352" cy="388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448" y="2051"/>
              <a:ext cx="105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000" dirty="0"/>
                <a:t>E</a:t>
              </a:r>
              <a:r>
                <a:rPr lang="en-US" sz="2000" dirty="0" smtClean="0"/>
                <a:t>(</a:t>
              </a:r>
              <a:r>
                <a:rPr lang="en-US" sz="2000" dirty="0" err="1" smtClean="0"/>
                <a:t>pk</a:t>
              </a:r>
              <a:r>
                <a:rPr lang="en-US" sz="2000" dirty="0"/>
                <a:t>, </a:t>
              </a:r>
              <a:r>
                <a:rPr lang="en-US" sz="2400" b="1" dirty="0" err="1"/>
                <a:t>m</a:t>
              </a:r>
              <a:r>
                <a:rPr lang="en-US" sz="2400" b="1" baseline="-25000" dirty="0" err="1"/>
                <a:t>b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7766050" y="2662241"/>
            <a:ext cx="1377950" cy="461962"/>
            <a:chOff x="4560" y="2726"/>
            <a:chExt cx="868" cy="388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60" y="30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568" y="2726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b’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31850" y="1581150"/>
            <a:ext cx="7315200" cy="177776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29600" y="3181350"/>
            <a:ext cx="7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EXP(b)</a:t>
            </a:r>
            <a:endParaRPr lang="en-US" dirty="0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660650" y="1638303"/>
            <a:ext cx="3733800" cy="400051"/>
            <a:chOff x="1776" y="2103"/>
            <a:chExt cx="2352" cy="336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7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/>
                <a:t>pk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98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shared secret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23950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1123950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57350"/>
            <a:ext cx="196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400" dirty="0" smtClean="0"/>
              <a:t>) ⟵ G()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6800" y="2190750"/>
            <a:ext cx="6781800" cy="461665"/>
            <a:chOff x="1066800" y="2190750"/>
            <a:chExt cx="6781800" cy="46166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05200" y="2190750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“Alice”,   </a:t>
              </a:r>
              <a:r>
                <a:rPr lang="en-US" sz="2400" dirty="0" err="1" smtClean="0"/>
                <a:t>pk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62800" y="2647950"/>
            <a:ext cx="1806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hoose random </a:t>
            </a:r>
          </a:p>
          <a:p>
            <a:pPr algn="ctr"/>
            <a:r>
              <a:rPr lang="en-US" sz="2000" dirty="0"/>
              <a:t>x</a:t>
            </a:r>
            <a:r>
              <a:rPr lang="en-US" sz="2000" dirty="0" smtClean="0"/>
              <a:t> ∈ {0,1}</a:t>
            </a:r>
            <a:r>
              <a:rPr lang="en-US" sz="2000" baseline="30000" dirty="0" smtClean="0"/>
              <a:t>128</a:t>
            </a:r>
            <a:endParaRPr lang="en-US" sz="2400" baseline="30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66800" y="3790950"/>
            <a:ext cx="678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68560" y="3331800"/>
              <a:ext cx="5795640" cy="1423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3322800"/>
                <a:ext cx="5815080" cy="14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34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Security  </a:t>
            </a:r>
            <a:r>
              <a:rPr lang="en-US" sz="2800" dirty="0" smtClean="0"/>
              <a:t>(eavesdropping)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6868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Adversary sees     </a:t>
            </a:r>
            <a:r>
              <a:rPr lang="en-US" b="1" dirty="0" err="1" smtClean="0">
                <a:solidFill>
                  <a:srgbClr val="FF0000"/>
                </a:solidFill>
              </a:rPr>
              <a:t>pk</a:t>
            </a:r>
            <a:r>
              <a:rPr lang="en-US" b="1" dirty="0" smtClean="0">
                <a:solidFill>
                  <a:srgbClr val="FF0000"/>
                </a:solidFill>
              </a:rPr>
              <a:t>,    E(</a:t>
            </a:r>
            <a:r>
              <a:rPr lang="en-US" b="1" dirty="0" err="1" smtClean="0">
                <a:solidFill>
                  <a:srgbClr val="FF0000"/>
                </a:solidFill>
              </a:rPr>
              <a:t>pk</a:t>
            </a:r>
            <a:r>
              <a:rPr lang="en-US" b="1" dirty="0" smtClean="0">
                <a:solidFill>
                  <a:srgbClr val="FF0000"/>
                </a:solidFill>
              </a:rPr>
              <a:t>, x) </a:t>
            </a:r>
            <a:r>
              <a:rPr lang="en-US" dirty="0" smtClean="0"/>
              <a:t>       and wants    </a:t>
            </a:r>
            <a:r>
              <a:rPr lang="en-US" b="1" dirty="0" smtClean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∈M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Semantic security    ⇒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adversary cannot distinguish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pk</a:t>
            </a:r>
            <a:r>
              <a:rPr lang="en-US" dirty="0" smtClean="0">
                <a:solidFill>
                  <a:srgbClr val="000000"/>
                </a:solidFill>
              </a:rPr>
              <a:t>,  E(</a:t>
            </a:r>
            <a:r>
              <a:rPr lang="en-US" dirty="0" err="1" smtClean="0">
                <a:solidFill>
                  <a:srgbClr val="000000"/>
                </a:solidFill>
              </a:rPr>
              <a:t>pk</a:t>
            </a:r>
            <a:r>
              <a:rPr lang="en-US" dirty="0" smtClean="0">
                <a:solidFill>
                  <a:srgbClr val="000000"/>
                </a:solidFill>
              </a:rPr>
              <a:t>, x),  x </a:t>
            </a:r>
            <a:r>
              <a:rPr lang="en-US" sz="2800" dirty="0" smtClean="0">
                <a:solidFill>
                  <a:srgbClr val="000000"/>
                </a:solidFill>
              </a:rPr>
              <a:t>}</a:t>
            </a:r>
            <a:r>
              <a:rPr lang="en-US" dirty="0" smtClean="0">
                <a:solidFill>
                  <a:srgbClr val="000000"/>
                </a:solidFill>
              </a:rPr>
              <a:t>     from    </a:t>
            </a:r>
            <a:r>
              <a:rPr lang="en-US" sz="2800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pk</a:t>
            </a:r>
            <a:r>
              <a:rPr lang="en-US" dirty="0" smtClean="0">
                <a:solidFill>
                  <a:srgbClr val="000000"/>
                </a:solidFill>
              </a:rPr>
              <a:t>,  E(</a:t>
            </a:r>
            <a:r>
              <a:rPr lang="en-US" dirty="0" err="1" smtClean="0">
                <a:solidFill>
                  <a:srgbClr val="000000"/>
                </a:solidFill>
              </a:rPr>
              <a:t>pk</a:t>
            </a:r>
            <a:r>
              <a:rPr lang="en-US" dirty="0" smtClean="0">
                <a:solidFill>
                  <a:srgbClr val="000000"/>
                </a:solidFill>
              </a:rPr>
              <a:t>, x),  </a:t>
            </a:r>
            <a:r>
              <a:rPr lang="en-US" dirty="0" err="1" smtClean="0">
                <a:solidFill>
                  <a:srgbClr val="000000"/>
                </a:solidFill>
              </a:rPr>
              <a:t>rand</a:t>
            </a:r>
            <a:r>
              <a:rPr lang="en-US" dirty="0" err="1"/>
              <a:t>∈M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}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⇒   can derive session key from  x.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Note:   protocol is vulnerable to man-in-the-middle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1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against man in the middle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4775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As described, the protocol is insecure against </a:t>
            </a:r>
            <a:r>
              <a:rPr lang="en-US" b="1" smtClean="0"/>
              <a:t>active</a:t>
            </a:r>
            <a:r>
              <a:rPr lang="en-US" smtClean="0"/>
              <a:t> attacks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05285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620000" y="1805285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1809750"/>
            <a:ext cx="950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/>
              <a:t>MiTM</a:t>
            </a:r>
            <a:endParaRPr 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266950"/>
            <a:ext cx="196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400" dirty="0" smtClean="0"/>
              <a:t>) ⟵ G()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2872085"/>
            <a:ext cx="7162800" cy="461665"/>
            <a:chOff x="1066800" y="2190750"/>
            <a:chExt cx="7010400" cy="46166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66800" y="2647950"/>
              <a:ext cx="7010400" cy="4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52600" y="2190750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“Alice”,  </a:t>
              </a:r>
              <a:r>
                <a:rPr lang="en-US" sz="2400" dirty="0" err="1" smtClean="0"/>
                <a:t>pk</a:t>
              </a:r>
              <a:endParaRPr lang="en-US" sz="2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05200" y="2266950"/>
            <a:ext cx="210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pk</a:t>
            </a:r>
            <a:r>
              <a:rPr lang="en-US" sz="2400" dirty="0" smtClean="0"/>
              <a:t>’, </a:t>
            </a:r>
            <a:r>
              <a:rPr lang="en-US" sz="2400" dirty="0" err="1" smtClean="0"/>
              <a:t>sk</a:t>
            </a:r>
            <a:r>
              <a:rPr lang="en-US" sz="2400" dirty="0" smtClean="0"/>
              <a:t>’) ⟵ G()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85396" y="3311664"/>
            <a:ext cx="1806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hoose random </a:t>
            </a:r>
          </a:p>
          <a:p>
            <a:pPr algn="ctr"/>
            <a:r>
              <a:rPr lang="en-US" sz="2000" dirty="0"/>
              <a:t>x</a:t>
            </a:r>
            <a:r>
              <a:rPr lang="en-US" sz="2000" dirty="0" smtClean="0"/>
              <a:t> ∈ {0,1}</a:t>
            </a:r>
            <a:r>
              <a:rPr lang="en-US" sz="2000" baseline="30000" dirty="0" smtClean="0"/>
              <a:t>128</a:t>
            </a:r>
            <a:endParaRPr lang="en-US" sz="2400" baseline="30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14400" y="4019550"/>
            <a:ext cx="7162800" cy="461665"/>
            <a:chOff x="914400" y="4019550"/>
            <a:chExt cx="7162800" cy="461665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914400" y="4476750"/>
              <a:ext cx="7162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10200" y="4019550"/>
              <a:ext cx="2144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“Bob”,  E(</a:t>
              </a:r>
              <a:r>
                <a:rPr lang="en-US" sz="2400" dirty="0" err="1" smtClean="0"/>
                <a:t>pk</a:t>
              </a:r>
              <a:r>
                <a:rPr lang="en-US" sz="2400" dirty="0" smtClean="0"/>
                <a:t>’, x)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5400" y="4019550"/>
              <a:ext cx="2144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“Bob”,  E(</a:t>
              </a:r>
              <a:r>
                <a:rPr lang="en-US" sz="2400" dirty="0" err="1" smtClean="0"/>
                <a:t>pk</a:t>
              </a:r>
              <a:r>
                <a:rPr lang="en-US" sz="2400" dirty="0" smtClean="0"/>
                <a:t>, x)</a:t>
              </a:r>
              <a:endParaRPr lang="en-US" sz="24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5520" y="2917080"/>
              <a:ext cx="6503400" cy="1952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360" y="2907360"/>
                <a:ext cx="6526440" cy="19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66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Public key encryption:  constructions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Constructions generally rely on hard problems from </a:t>
            </a:r>
            <a:br>
              <a:rPr lang="en-US" dirty="0" smtClean="0"/>
            </a:br>
            <a:r>
              <a:rPr lang="en-US" dirty="0" smtClean="0"/>
              <a:t>number theory and algebra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Next module:   </a:t>
            </a:r>
          </a:p>
          <a:p>
            <a:r>
              <a:rPr lang="en-US" dirty="0" smtClean="0"/>
              <a:t>Brief detour to catch up on the relevant background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2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Merkle</a:t>
            </a:r>
            <a:r>
              <a:rPr lang="en-US" dirty="0"/>
              <a:t> Puzzles are </a:t>
            </a:r>
            <a:r>
              <a:rPr lang="en-US" dirty="0" smtClean="0"/>
              <a:t>Optimal,</a:t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/>
              <a:t>Barak,  </a:t>
            </a:r>
            <a:r>
              <a:rPr lang="en-US" dirty="0" smtClean="0"/>
              <a:t>M. </a:t>
            </a:r>
            <a:r>
              <a:rPr lang="en-US" dirty="0" err="1"/>
              <a:t>Mahmoody-</a:t>
            </a:r>
            <a:r>
              <a:rPr lang="en-US" dirty="0" err="1" smtClean="0"/>
              <a:t>Ghidary</a:t>
            </a:r>
            <a:r>
              <a:rPr lang="en-US" dirty="0" smtClean="0"/>
              <a:t>,   Crypto </a:t>
            </a:r>
            <a:r>
              <a:rPr lang="fr-FR" dirty="0" smtClean="0"/>
              <a:t>’</a:t>
            </a:r>
            <a:r>
              <a:rPr lang="en-US" dirty="0" smtClean="0"/>
              <a:t>09</a:t>
            </a:r>
          </a:p>
          <a:p>
            <a:endParaRPr lang="en-US" dirty="0" smtClean="0"/>
          </a:p>
          <a:p>
            <a:r>
              <a:rPr lang="en-US" dirty="0" smtClean="0"/>
              <a:t>On formal models of key exchange  </a:t>
            </a:r>
            <a:r>
              <a:rPr lang="en-US" smtClean="0"/>
              <a:t>(sections 7-9)   </a:t>
            </a:r>
            <a:br>
              <a:rPr lang="en-US" smtClean="0"/>
            </a:br>
            <a:r>
              <a:rPr lang="en-US" smtClean="0"/>
              <a:t>V. </a:t>
            </a:r>
            <a:r>
              <a:rPr lang="en-US" dirty="0" err="1" smtClean="0"/>
              <a:t>Shoup</a:t>
            </a:r>
            <a:r>
              <a:rPr lang="en-US" dirty="0" smtClean="0"/>
              <a:t>,  1999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Generating keys: a toy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4582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wants a shared key with Bob.     Eavesdropping security only.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Bob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		</a:t>
            </a:r>
            <a:r>
              <a:rPr lang="en-US" b="1" u="sng" dirty="0" smtClean="0"/>
              <a:t>Alice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(k</a:t>
            </a:r>
            <a:r>
              <a:rPr lang="en-US" b="1" baseline="-25000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				</a:t>
            </a:r>
            <a:r>
              <a:rPr lang="en-US" b="1" u="sng" dirty="0" smtClean="0"/>
              <a:t>TTP</a:t>
            </a:r>
            <a:endParaRPr lang="en-US" b="1" u="sng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38600" y="3562350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533400" y="3409950"/>
            <a:ext cx="2667000" cy="461665"/>
            <a:chOff x="533400" y="3409950"/>
            <a:chExt cx="2667000" cy="461665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33400" y="3867150"/>
              <a:ext cx="266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47800" y="3409950"/>
              <a:ext cx="882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ticket</a:t>
              </a:r>
              <a:endParaRPr lang="en-US" sz="2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4171950"/>
            <a:ext cx="636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 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3747" y="4171950"/>
            <a:ext cx="636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 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38600" y="2419350"/>
            <a:ext cx="4038600" cy="400110"/>
            <a:chOff x="4038600" y="2419350"/>
            <a:chExt cx="4038600" cy="40011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038600" y="2800350"/>
              <a:ext cx="403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48200" y="2419350"/>
              <a:ext cx="2988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“Alice wants key with Bob”</a:t>
              </a:r>
              <a:endParaRPr lang="en-US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638800" y="4400550"/>
            <a:ext cx="3419325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(E,D) a CPA-secure cipher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703382" y="2800350"/>
            <a:ext cx="1411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US" sz="2000" dirty="0" smtClean="0"/>
              <a:t>hoose </a:t>
            </a:r>
            <a:br>
              <a:rPr lang="en-US" sz="2000" dirty="0" smtClean="0"/>
            </a:br>
            <a:r>
              <a:rPr lang="en-US" sz="2000" dirty="0" smtClean="0"/>
              <a:t>random </a:t>
            </a:r>
            <a:r>
              <a:rPr lang="en-US" sz="2000" dirty="0" err="1" smtClean="0"/>
              <a:t>k</a:t>
            </a:r>
            <a:r>
              <a:rPr lang="en-US" sz="2400" baseline="-25000" dirty="0" err="1" smtClean="0"/>
              <a:t>AB</a:t>
            </a:r>
            <a:endParaRPr lang="en-US" sz="2400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042080" y="3088800"/>
              <a:ext cx="3273120" cy="972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720" y="3080160"/>
                <a:ext cx="329508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819600" y="3003120"/>
              <a:ext cx="3709800" cy="1151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8440" y="2992320"/>
                <a:ext cx="3731760" cy="11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73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keys: a toy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106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Alice wants a shared key with Bob.     Eavesdropping security only.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Eavesdropper sees:    </a:t>
            </a:r>
            <a:r>
              <a:rPr lang="en-US" dirty="0" smtClean="0">
                <a:solidFill>
                  <a:srgbClr val="FF0000"/>
                </a:solidFill>
              </a:rPr>
              <a:t>E(k</a:t>
            </a:r>
            <a:r>
              <a:rPr lang="en-US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,    “A, B” </a:t>
            </a:r>
            <a:r>
              <a:rPr lang="en-US" dirty="0" err="1" smtClean="0">
                <a:solidFill>
                  <a:srgbClr val="FF0000"/>
                </a:solidFill>
              </a:rPr>
              <a:t>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  ;     </a:t>
            </a:r>
            <a:r>
              <a:rPr lang="en-US" dirty="0">
                <a:solidFill>
                  <a:srgbClr val="FF0000"/>
                </a:solidFill>
              </a:rPr>
              <a:t>E(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,    </a:t>
            </a:r>
            <a:r>
              <a:rPr lang="en-US" dirty="0">
                <a:solidFill>
                  <a:srgbClr val="FF0000"/>
                </a:solidFill>
              </a:rPr>
              <a:t>“A, B” </a:t>
            </a:r>
            <a:r>
              <a:rPr lang="en-US" dirty="0" err="1">
                <a:solidFill>
                  <a:srgbClr val="FF0000"/>
                </a:solidFill>
              </a:rPr>
              <a:t>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(E,D) is CPA-secure  ⇒   </a:t>
            </a:r>
            <a:br>
              <a:rPr lang="en-US" dirty="0" smtClean="0"/>
            </a:br>
            <a:r>
              <a:rPr lang="en-US" dirty="0" smtClean="0"/>
              <a:t>			eavesdropper learns nothing about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AB</a:t>
            </a:r>
            <a:endParaRPr lang="en-US" baseline="-25000" dirty="0" smtClean="0"/>
          </a:p>
          <a:p>
            <a:pPr marL="0" indent="0">
              <a:spcBef>
                <a:spcPts val="3600"/>
              </a:spcBef>
              <a:buNone/>
            </a:pPr>
            <a:r>
              <a:rPr lang="en-US" dirty="0" smtClean="0"/>
              <a:t>Note:  TTP needed </a:t>
            </a:r>
            <a:r>
              <a:rPr lang="en-US" dirty="0"/>
              <a:t>for every key exchange,   knows all session keys.</a:t>
            </a:r>
          </a:p>
          <a:p>
            <a:pPr marL="0" indent="0">
              <a:spcBef>
                <a:spcPts val="2424"/>
              </a:spcBef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291" y="4400550"/>
            <a:ext cx="346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(basis of Kerberos system)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913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Toy protocol:  insecure against active attacks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   insecure against replay attacks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	Attacker records session between Alice and merchant Bob</a:t>
            </a:r>
          </a:p>
          <a:p>
            <a:pPr lvl="1"/>
            <a:r>
              <a:rPr lang="en-US" dirty="0" smtClean="0"/>
              <a:t>For example a book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	Attacker replays session to Bob</a:t>
            </a:r>
          </a:p>
          <a:p>
            <a:pPr lvl="1"/>
            <a:r>
              <a:rPr lang="en-US" dirty="0" smtClean="0"/>
              <a:t>Bob thinks Alice is ordering another copy of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9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7630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we generate shared keys without an </a:t>
            </a:r>
            <a:r>
              <a:rPr lang="en-US" b="1" dirty="0" smtClean="0"/>
              <a:t>online</a:t>
            </a:r>
            <a:r>
              <a:rPr lang="en-US" dirty="0" smtClean="0"/>
              <a:t> trusted 3</a:t>
            </a:r>
            <a:r>
              <a:rPr lang="en-US" baseline="30000" dirty="0" smtClean="0"/>
              <a:t>rd</a:t>
            </a:r>
            <a:r>
              <a:rPr lang="en-US" dirty="0" smtClean="0"/>
              <a:t> party?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Answer:   yes!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Starting point of public-key cryptography</a:t>
            </a:r>
            <a:r>
              <a:rPr lang="en-US" dirty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err="1" smtClean="0"/>
              <a:t>Merkle</a:t>
            </a:r>
            <a:r>
              <a:rPr lang="en-US" dirty="0" smtClean="0"/>
              <a:t> (1974),         </a:t>
            </a:r>
            <a:r>
              <a:rPr lang="en-US" dirty="0" err="1" smtClean="0"/>
              <a:t>Diffie</a:t>
            </a:r>
            <a:r>
              <a:rPr lang="en-US" dirty="0" smtClean="0"/>
              <a:t>-Hellman (1976),        RSA (1977)</a:t>
            </a:r>
          </a:p>
          <a:p>
            <a:pPr>
              <a:spcBef>
                <a:spcPts val="3624"/>
              </a:spcBef>
            </a:pPr>
            <a:r>
              <a:rPr lang="en-US" dirty="0" smtClean="0"/>
              <a:t>More recently:  ID-based enc. </a:t>
            </a:r>
            <a:r>
              <a:rPr lang="en-US" sz="2000" dirty="0" smtClean="0"/>
              <a:t>(BF 2001)</a:t>
            </a:r>
            <a:r>
              <a:rPr lang="en-US" dirty="0" smtClean="0"/>
              <a:t>,   Functional enc. </a:t>
            </a:r>
            <a:r>
              <a:rPr lang="en-US" sz="2000" dirty="0" smtClean="0"/>
              <a:t>(BSW 2011)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75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key exchange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Merkle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Puzzles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8674</TotalTime>
  <Words>1384</Words>
  <Application>Microsoft Macintosh PowerPoint</Application>
  <PresentationFormat>On-screen Show (16:9)</PresentationFormat>
  <Paragraphs>280</Paragraphs>
  <Slides>36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1_Lecture</vt:lpstr>
      <vt:lpstr>2_Office Theme</vt:lpstr>
      <vt:lpstr>3_Office Theme</vt:lpstr>
      <vt:lpstr>Trusted 3rd parties</vt:lpstr>
      <vt:lpstr>Key management</vt:lpstr>
      <vt:lpstr>A better solution</vt:lpstr>
      <vt:lpstr>Generating keys: a toy protocol</vt:lpstr>
      <vt:lpstr>Generating keys: a toy protocol</vt:lpstr>
      <vt:lpstr>Toy protocol:  insecure against active attacks</vt:lpstr>
      <vt:lpstr>Key question</vt:lpstr>
      <vt:lpstr>End of Segment</vt:lpstr>
      <vt:lpstr>Merkle Puzzles</vt:lpstr>
      <vt:lpstr>Key exchange without an online TTP?</vt:lpstr>
      <vt:lpstr>Merkle Puzzles (1974)</vt:lpstr>
      <vt:lpstr>Merkle puzzles</vt:lpstr>
      <vt:lpstr>In a figure</vt:lpstr>
      <vt:lpstr>Impossibility Result</vt:lpstr>
      <vt:lpstr>End of Segment</vt:lpstr>
      <vt:lpstr>The Diffie-Hellman protocol</vt:lpstr>
      <vt:lpstr>Key exchange without an online TTP?</vt:lpstr>
      <vt:lpstr>The Diffie-Hellman protocol  (informally)</vt:lpstr>
      <vt:lpstr>Security   (much more on this later)</vt:lpstr>
      <vt:lpstr>How hard is the DH function mod p?</vt:lpstr>
      <vt:lpstr>PowerPoint Presentation</vt:lpstr>
      <vt:lpstr>Insecure against man-in-the-middle</vt:lpstr>
      <vt:lpstr>Another look at DH</vt:lpstr>
      <vt:lpstr>An open problem</vt:lpstr>
      <vt:lpstr>End of Segment</vt:lpstr>
      <vt:lpstr>Public-key encryption</vt:lpstr>
      <vt:lpstr>Establishing a shared secret</vt:lpstr>
      <vt:lpstr>Public key encryption</vt:lpstr>
      <vt:lpstr>Public key encryption</vt:lpstr>
      <vt:lpstr>Semantic Security</vt:lpstr>
      <vt:lpstr>Establishing a shared secret</vt:lpstr>
      <vt:lpstr>Security  (eavesdropping)</vt:lpstr>
      <vt:lpstr>Insecure against man in the middle</vt:lpstr>
      <vt:lpstr>Public key encryption:  constructions</vt:lpstr>
      <vt:lpstr>Further readings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 Boneh</cp:lastModifiedBy>
  <cp:revision>666</cp:revision>
  <cp:lastPrinted>2012-02-04T02:16:27Z</cp:lastPrinted>
  <dcterms:created xsi:type="dcterms:W3CDTF">2010-11-06T18:36:35Z</dcterms:created>
  <dcterms:modified xsi:type="dcterms:W3CDTF">2012-04-07T06:35:32Z</dcterms:modified>
</cp:coreProperties>
</file>