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ink/ink12.xml" ContentType="application/inkml+xml"/>
  <Override PartName="/ppt/notesSlides/notesSlide12.xml" ContentType="application/vnd.openxmlformats-officedocument.presentationml.notesSlide+xml"/>
  <Override PartName="/ppt/ink/ink13.xml" ContentType="application/inkml+xml"/>
  <Override PartName="/ppt/notesSlides/notesSlide13.xml" ContentType="application/vnd.openxmlformats-officedocument.presentationml.notesSlide+xml"/>
  <Override PartName="/ppt/ink/ink14.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49"/>
  </p:notesMasterIdLst>
  <p:handoutMasterIdLst>
    <p:handoutMasterId r:id="rId50"/>
  </p:handoutMasterIdLst>
  <p:sldIdLst>
    <p:sldId id="300" r:id="rId4"/>
    <p:sldId id="373" r:id="rId5"/>
    <p:sldId id="375" r:id="rId6"/>
    <p:sldId id="376" r:id="rId7"/>
    <p:sldId id="433" r:id="rId8"/>
    <p:sldId id="380" r:id="rId9"/>
    <p:sldId id="381" r:id="rId10"/>
    <p:sldId id="397" r:id="rId11"/>
    <p:sldId id="398" r:id="rId12"/>
    <p:sldId id="372" r:id="rId13"/>
    <p:sldId id="374" r:id="rId14"/>
    <p:sldId id="391" r:id="rId15"/>
    <p:sldId id="392" r:id="rId16"/>
    <p:sldId id="434" r:id="rId17"/>
    <p:sldId id="402" r:id="rId18"/>
    <p:sldId id="403" r:id="rId19"/>
    <p:sldId id="404" r:id="rId20"/>
    <p:sldId id="377" r:id="rId21"/>
    <p:sldId id="384" r:id="rId22"/>
    <p:sldId id="406" r:id="rId23"/>
    <p:sldId id="435" r:id="rId24"/>
    <p:sldId id="407" r:id="rId25"/>
    <p:sldId id="408" r:id="rId26"/>
    <p:sldId id="409" r:id="rId27"/>
    <p:sldId id="410" r:id="rId28"/>
    <p:sldId id="411" r:id="rId29"/>
    <p:sldId id="412" r:id="rId30"/>
    <p:sldId id="379" r:id="rId31"/>
    <p:sldId id="386" r:id="rId32"/>
    <p:sldId id="393" r:id="rId33"/>
    <p:sldId id="394" r:id="rId34"/>
    <p:sldId id="395" r:id="rId35"/>
    <p:sldId id="396" r:id="rId36"/>
    <p:sldId id="422" r:id="rId37"/>
    <p:sldId id="387" r:id="rId38"/>
    <p:sldId id="388" r:id="rId39"/>
    <p:sldId id="436" r:id="rId40"/>
    <p:sldId id="390" r:id="rId41"/>
    <p:sldId id="439" r:id="rId42"/>
    <p:sldId id="427" r:id="rId43"/>
    <p:sldId id="437" r:id="rId44"/>
    <p:sldId id="426" r:id="rId45"/>
    <p:sldId id="438" r:id="rId46"/>
    <p:sldId id="440" r:id="rId47"/>
    <p:sldId id="389" r:id="rId48"/>
  </p:sldIdLst>
  <p:sldSz cx="9144000" cy="5143500" type="screen16x9"/>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FFFCC"/>
    <a:srgbClr val="00CC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0" d="100"/>
          <a:sy n="90" d="100"/>
        </p:scale>
        <p:origin x="-688" y="-10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tags" Target="tags/tag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4/3/12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10:04.782"/>
    </inkml:context>
    <inkml:brush xml:id="br0">
      <inkml:brushProperty name="width" value="0.05292" units="cm"/>
      <inkml:brushProperty name="height" value="0.05292" units="cm"/>
      <inkml:brushProperty name="color" value="#FF0000"/>
    </inkml:brush>
  </inkml:definitions>
  <inkml:trace contextRef="#ctx0" brushRef="#br0">5211 8242 7014,'0'-19'2466,"0"19"-416,0-21-160,0 21-416,0-19-65,0 19-128,0 0-352,0-20-416,-19 20-33,-1 0-96,1 0-63,-22 0-1,2 20 128,18-1-352,-37 2 193,17 18 31,3 1 225,-22 0-65,19-1 97,21 21 95,-18-21-159,38 1-97,0 0-32,19-1-191,0-19-1,42 0-192,-1-20 192,-2 0 0,21 0-128,1-20-256,-1 0-449,1 1-159,-20-21-930,0 20-448,-22 20-2466</inkml:trace>
  <inkml:trace contextRef="#ctx0" brushRef="#br0" timeOffset="1221.0699">5570 7408 7847,'0'-20'1858,"0"20"-289,0 0 65,0-19-225,0 19-192,0 0-128,0 0-192,0 0-288,0 0-417,0 19 64,0-19 353,0 40-193,0-20-128,0 20-160,0-1-63,0-19 31,0 20-64,0-40 0,0 20 0,0-20 128,0 0 64,0 0 192,0 0 33,-22 0-321,22-20-32,0 0-64,0-20-64,0 20-32,0-19 32,22-21-64,-3 21-32,0-1 0,1 0 32,1 20-1,-2 0 33,1 0 0,-20 20 32,19 0 160,-19 20-288,22-20 449,-22 20-289,0 20 160,-22-20 0,3 20-32,-1-21 64,1 1 0,-2 0-288,1-20 128,20 20-288,-19-20-385,19 0-544,0 0-1377,0 0-2179</inkml:trace>
  <inkml:trace contextRef="#ctx0" brushRef="#br0" timeOffset="1476.0844">5748 7448 8744,'0'0'1665,"0"0"-127,19 0 512,-19 0-289,20 0 1,1 0-897,-2 0-449,1-20-320,20 20 97,-20 0-161,-1-20-321,1 20-543,-20 0-1411,21 0-1760</inkml:trace>
  <inkml:trace contextRef="#ctx0" brushRef="#br0" timeOffset="1696.097">5967 7309 9384,'0'0'1186,"-21"20"1056,21-1-545,-20 2 97,20-2-513,-19 21-704,19-20-353,0 0-96,0 0-128,0-1-160,0-19-577,0 0-928,0 0-1314,19 0-1826</inkml:trace>
  <inkml:trace contextRef="#ctx0" brushRef="#br0" timeOffset="1903.1089">6126 7249 11466,'0'20'641,"0"0"1633,-22 0-512,22 0-65,-19 20-447,19-1-546,-19-19-255,19 20-417,-20-1 0,20-19-128,0 0-417,0 0-672,0 0-1762,0-20-3587</inkml:trace>
  <inkml:trace contextRef="#ctx0" brushRef="#br0" timeOffset="2308.132">5490 7686 8263,'-21'0'2210,"21"0"-704,0 0 992,21 0-448,18 0-64,2-20-705,17 20-288,2-20-32,0 20-288,19-19-225,1 19-31,-20-20-97,-2 20-320,2 0 288,-19-20-448,-2 20-288,-20 0-321,0 20-737,-19-20-287,0 20-1603,0-20-3170</inkml:trace>
  <inkml:trace contextRef="#ctx0" brushRef="#br0" timeOffset="2691.1539">5787 7726 10313,'21'0'1410,"-21"-20"479,0 20 161,0 20-993,0-20 225,-21 20-706,21 0-127,-20-1-65,1 1 32,0 20-159,-3-20 31,22-20-192,0 20-64,0-20 256,0 0-352,0 0 481,22 0-97,16 0-96,-18 0-288,20 0 288,-20 0-160,-1 0-224,22 0 384,-22 0-416,1 0-224,1 0-193,-21 0-544,19 0-737,-19 0-1697,0 0-3268</inkml:trace>
  <inkml:trace contextRef="#ctx0" brushRef="#br0" timeOffset="2896.1657">5986 7726 8007,'-19'0'4228,"19"20"-2722,-21 0 1184,21-1-992,-20 1-257,20 20-544,0-20-481,-19 20-127,19-21-354,0 1-95,0 0-737,0 0-480,0-20-3171</inkml:trace>
  <inkml:trace contextRef="#ctx0" brushRef="#br0" timeOffset="4503.2576">4835 7210 12748,'0'-20'256,"0"20"1826,0-20-545,0 20-256,-21 0-480,1 0-288,1 0-385,0 0-192,-22 0 96,22 20-32,-20-20 224,18 0-192,1 20-192,1-20 160,-1 0 96,-1 19-288,21 1 64,-19-20 32,19 40 32,0 0 256,0 0-288,0 39 96,0 0 64,19 1 96,-19 19-256,0 0 256,0 1-128,0 19-64,-19-20-32,-1 1 256,1-21-288,-2 20 160,1-20-32,-19 1 32,-1-21-64,1 21 0,18-21 0,1-19 160,20 0-320,0-20 384,0 0-288,20-20 288,1 20 225,18-20-33,1 0-31,-1 0-417,2 0 160,-2-20-64,-20 20-32,22 0-192,-22-20-769,1 0-1570,20 0-2754</inkml:trace>
  <inkml:trace contextRef="#ctx0" brushRef="#br0" timeOffset="11156.6381">6362 7110 7174,'0'0'2242,"0"0"-416,0 0 128,0 0-769,0-19-801,0 19 129,22 0 96,16-20-97,-18 20-128,1-20 129,18 20-97,-20 0-127,2 0-97,-1 0-128,-1 0 0,1 0-64,-20 20 32,0-20 0,21 39 64,-21-19 32,-21 20 64,21 0 225,0-1-129,-20 21-224,20 0 128,0-1-64,0 1-32,0-1 65,0 1-129,0-21-32,0 21 64,0 0 0,0-21-32,0 21 160,0-20-288,0-1 224,-19 21-32,19-20 32,0-1-32,0 1 161,0 0-225,-20-1 224,20 1-224,0 0-32,0-1-32,0 1 64,0-20 32,0 20-128,0-20 256,0 0-320,0-1 160,0 1 96,0 0-192,0-20 192,0 20-256,0 0 160,0-20 160,0 20-352,0-20 192,0 19-32,0-19 0,0 0 0,0 20-32,0-20 32,0 20 0,0-20 0,0 21 160,0-21-320,20 0 160,-20 19 32,0-19-32,0 0-32,0 0 0,0 0 32,0 0 192,0 0-288,0 0 192,0 0 128,-20 0-352,20 0 160,0 0-32,-21 0-32,21 0 224,0 0-352,-19 20 417,19-20-386,0 0 226,0 0 63,0 0 64,-20 0 64,20 0-160,0 0 0,0 0-64,0 0 33,0 0-33,0 0 64,0 0 64,0 0-128,0 0 0,0 0-64,0 0 64,0 0-32,0 0 32,0 0 96,0 0-96,0 0 161,0 0 159,0 0-224,0 0-64,-19 0 0,-2 0 32,1 0-96,20-20 65,-38 20 31,16 0 0,3 0 64,19 0-352,-20 0 224,20 20-352,-19-20-705,19 0-1314,0 0-1728</inkml:trace>
  <inkml:trace contextRef="#ctx0" brushRef="#br0" timeOffset="11999.6864">6781 6991 10537,'-22'-19'641,"22"-2"1281,0 21 0,0-19-673,22 19 128,-3-21-608,1 21-385,-1 0 33,22 0 63,-22 0-256,0 0 129,1 21 191,-20-21-448,0 40 96,0-21 161,0 1-129,-20 20-32,1-20-64,0 19-128,-22-19 193,22 0-161,-1 0 160,20-20 0,0 20 128,0-20-256,20 0 225,-1 0 223,22 0-288,-3 0-256,3 0 192,17 0-320,-17 0-609,19 0-736,-21 0-897,-20 20-3107</inkml:trace>
  <inkml:trace contextRef="#ctx0" brushRef="#br0" timeOffset="12531.7168">7395 7924 12107,'0'0'2114,"20"0"-513,-20-19 770,21 19-1026,-2 0 96,1 0-384,20-20-576,-1 20 95,-20 0-544,22 0 32,-22 0-96,1 20-608,-1-20-513,3 19-897,-22 1-1698,-22-20-3843</inkml:trace>
  <inkml:trace contextRef="#ctx0" brushRef="#br0" timeOffset="12697.7263">7436 8044 13420,'0'19'1538,"19"-19"127,-19 0 257,20 0-481,20 0 65,-1 0-513,0-19-705,1 19-128,21 0-32,-23 0-384,3 0-1121,-2 0-1346,-20 0-9000</inkml:trace>
  <inkml:trace contextRef="#ctx0" brushRef="#br0" timeOffset="13487.7715">8825 7905 6309,'20'-20'1890,"-1"0"1730,-19 0-1538,-19 20-257,-1 0-319,-1 0-705,2 0-225,-20 0 1,-2 20 63,2 0 97,-1 0-64,1 19 223,-2 21 1,2-1 160,18-19-96,2 20-288,-1 0-353,20-21-64,20-19-320,20 19 321,-1-39-321,41 0 192,-1 0-385,1-19-607,-1-1-578,1 0-896,-1-19-1474</inkml:trace>
  <inkml:trace contextRef="#ctx0" brushRef="#br0" timeOffset="14282.8169">9341 7170 6053,'0'-40'1858,"0"20"736,0 20-63,0 0-641,-20 0-289,20 0-1184,0 20-33,0 0 321,0 0-33,0 20-255,0-1-97,0-19-64,0 20-192,0-1 0,0-18 0,0-21 0,0 0 129,0 0 287,-21 0-96,21-21-127,0 2-353,0-21 96,0 20-65,21-20 33,-1-19 129,-1 19-354,1-19 33,1 18-256,-2 2 480,20-1-225,-18 21-31,-1 19 416,-1 0-352,-19 0 288,0 19 449,0 21-545,0-1 192,-19 2-32,-1-2 0,-1-19 129,-18 20-322,20-20 194,-2-20-97,1 20-64,20-20-96,-19 0-673,19 0-384,0 0-1858,19 0-1922</inkml:trace>
  <inkml:trace contextRef="#ctx0" brushRef="#br0" timeOffset="14516.8303">9519 7229 11562,'0'0'769,"0"0"1633,19 0-1056,3 0 127,-22 0-480,39 0-737,-20 0-128,2 0 129,18 0-161,-20 0-609,1 0-832,1 0-1153,-2 0-1634</inkml:trace>
  <inkml:trace contextRef="#ctx0" brushRef="#br0" timeOffset="14715.8417">9818 7071 10441,'0'20'833,"0"-20"609,-22 19 255,22 1-288,-19 0 289,-1 20-577,1-20-736,-2-1-161,21 21-128,0-20-288,-20 0-737,20 0-1377,20-1-1986</inkml:trace>
  <inkml:trace contextRef="#ctx0" brushRef="#br0" timeOffset="14928.8539">10015 7051 13292,'0'20'160,"-19"0"1570,-1-1-577,20 1 352,-21 20-480,2-20-672,-1 19-257,20-19 96,0 20-384,-19-20-705,19 0-576,0-1-1666,-21 2-3940</inkml:trace>
  <inkml:trace contextRef="#ctx0" brushRef="#br0" timeOffset="15200.8695">9261 7527 15086,'0'0'0,"20"0"1121,-1-20 608,41 20-447,-19 0 159,17-19-544,21 19-385,-18-20-95,18 20-161,0 0-96,-18 0-224,-3 0 64,-18 0-448,-1 0-417,2 0-416,-41 0-833,19 0-1890,-19 0-4196</inkml:trace>
  <inkml:trace contextRef="#ctx0" brushRef="#br0" timeOffset="15601.8924">9440 7646 11050,'0'0'2274,"0"-19"-1569,19-1 1697,2 20-1377,18-20 320,-20 20-576,3 0-417,17 0-31,-20 0-33,2 0-96,-1 20 64,-20 0-224,0-1 129,0 1 63,0 0-224,-20 0-32,-1 0 64,-18 0 0,20 0 96,-3-20-192,3 19 96,19-19 0,-19 0-64,19 0-32,19 0 448,0 0 1,22 0-129,-2 0-128,2 0 0,-3-19-448,3 19-353,-2-20-384,2 20-1121,-22-20-2723</inkml:trace>
  <inkml:trace contextRef="#ctx0" brushRef="#br0" timeOffset="16247.9293">9618 7269 5733,'0'0'1890,"0"0"-321,0 0-544,0 0-64,0 0 32,0 0-160,0 0-161,0 0 33,21 0 0,-21 0-33,20-20 65,-1 20-64,-19 0-193,19 0-95,1 0-33,-20 0-160,0 0-160,21 0 192,-21 0 1,19 0-65,-19 0 160,0 0-352,20 0 224,-20 0 64,0 0-320,0 0 353,0 0-385,19 0 256,-19 0-705,0 0-640,0 0-2691</inkml:trace>
  <inkml:trace contextRef="#ctx0" brushRef="#br0" timeOffset="16794.9606">10254 8004 10954,'0'-20'1281,"0"20"1986,19 0-1217,-19-20-384,41 20-417,-22 0-480,0 0-321,22 0 32,-22 0-319,20 0-1,-17 0 32,-3 0-737,0 20-608,-19-20-961,0 0-1121,0 20-2754</inkml:trace>
  <inkml:trace contextRef="#ctx0" brushRef="#br0" timeOffset="16940.969">10294 8083 9833,'-21'0'1986,"21"0"416,0 0-801,21 0 161,-1 0-609,-1 20-544,0-20-545,22 0 64,-2 0 32,2 0-1377,-3 0-2851</inkml:trace>
  <inkml:trace contextRef="#ctx0" brushRef="#br0" timeOffset="17581.0056">11445 7924 6213,'-21'-19'2979,"2"-1"-1505,-1 20 127,1 0 129,-2 0-385,-18 0-32,19 20 65,-20-1-257,20 1-96,-20 20 192,20 0-192,1-20-160,0 19 31,19 1-575,0 0-33,38-20-192,-18-1 128,40 2-160,-20-21-32,19 0-576,20 0-353,-19 0-737,20 0-1152,-20-21-3652</inkml:trace>
  <inkml:trace contextRef="#ctx0" brushRef="#br0" timeOffset="18404.0527">11862 7269 9320,'0'-20'1410,"-19"20"1665,19 0-1186,0 0-736,0 0-640,0 20-33,0 0 129,0 0 160,0 0-417,0-1 64,0 21-416,0-20 161,0 0 31,0 0-256,0 0 256,0-20-32,0 0 288,0-20-287,-22 20-97,22-40 128,0 20-160,0-20-224,22 21 128,-22-41 160,19 20-160,0 1-353,20-1 385,-18 20-448,-1 0 576,-1 1-384,1 19 448,1 0-128,-21 19 64,0 1-32,0 0 160,0 20 0,-41-1-31,22-19-1,-1 20 128,-20-20-160,20 0-224,1-1 128,0-19-128,-3 0-641,22 0-223,0 0-770,0 0-2562,22 0-4292</inkml:trace>
  <inkml:trace contextRef="#ctx0" brushRef="#br0" timeOffset="18640.0662">12040 7329 11178,'20'0'1313,"-20"0"609,19 0 224,2 0-769,-1 0-384,-1 0-576,22 0-161,-22 0-288,20 0-224,-18 0-705,-1 0-1185,-1 0-1153,0-20-2307</inkml:trace>
  <inkml:trace contextRef="#ctx0" brushRef="#br0" timeOffset="18827.0769">12517 7150 11659,'0'0'1153,"-19"20"1249,-3 0-897,3 0 353,0 19-641,-1 1-320,-1 0-288,21 0-257,-19-1-288,-1-19-32,20 20-256,0-20-513,-19-1-864,19 1-1442,0-20-3684</inkml:trace>
  <inkml:trace contextRef="#ctx0" brushRef="#br0" timeOffset="19111.0931">11723 7607 14798,'0'0'800,"19"0"33,2 0 1345,18 0-801,2-20 129,17 20-641,2-20-225,19 20-255,1-20-1,-20 20-192,-2-20-64,2 20-128,-19 0-160,-2 0-545,-20 0-512,2 0-352,-21 0-833,0 20-1826</inkml:trace>
  <inkml:trace contextRef="#ctx0" brushRef="#br0" timeOffset="19520.1165">11941 7686 8584,'0'0'3043,"-21"0"-1378,21 0 930,0 0-1442,21 0 320,-1-20-704,-1 20-449,1 0 96,1 0-255,-2 0-65,1 0-32,-20 0-64,0 20 64,0 0 96,0 0 96,-20 0-416,-20 0 64,20-1 320,1 1-352,-1-20 160,20 0 160,0 20 161,0-20-97,0 0 384,20 0 161,-1 0 64,22 0-513,-2-20-352,1 20 96,-1 0-352,21-20-961,-21 20-769,-18 0-2658</inkml:trace>
  <inkml:trace contextRef="#ctx0" brushRef="#br0" timeOffset="20274.1596">12498 8044 10473,'0'-20'1282,"19"0"1728,-19 20-863,0 0-738,0 0-256,19 0-544,-19 0-417,0 0-32,0 0 128,0 0-160,0 0-96,0 20 160,0-20 97,0 0-257,0 0 128,0 0-32,-19 0 32,19 0-320,0 0 224,0 0 0,19-20-320,-19 0 256,20 20 64,-20 0 0,19-20 288,-19 20-256,22 0 1,-22 20 191,0-20-96,19 20-32,-19-20 64,0 20-31,0-20 63,0 0 96,-19 0-96,19 0 33,0 0-33,-22 0-64,22 0-96,0 0 96,-19-20-320,19 20 256,0 0-128,0 0-128,0 0-769,0 0-1217,0 0-768,0 20-3364</inkml:trace>
  <inkml:trace contextRef="#ctx0" brushRef="#br0" timeOffset="20771.1881">13410 7885 8456,'20'-20'416,"-20"0"2467,0 0-1186,0 20-95,-20 0-161,-1 0-576,-18 0-96,20 0 128,-22 20 256,3 0-128,-3 0 192,-17 19 128,17 1-32,2 20-192,-1-21-256,40 1-577,0-20-159,0 20-129,40-20 288,-1-1-384,21-19-161,0 0-639,-2-19-674,22 19-864,-20 0-1410</inkml:trace>
  <inkml:trace contextRef="#ctx0" brushRef="#br0" timeOffset="21434.226">14124 7964 8520,'0'-20'3811,"0"20"-2145,21 0 1313,-2 0-1282,1 0-191,20-20-257,-1 20-224,21 0-289,-21 0-319,21-19-129,-19 19-96,17 0-192,-17 0 64,-22 0-608,0 0-449,-19 0-384,0 0-641,0 0-1025,-19 19-3171</inkml:trace>
  <inkml:trace contextRef="#ctx0" brushRef="#br0" timeOffset="21613.2362">14203 8063 11082,'0'0'3235,"0"0"-1858,21 0 1698,-1 0-1729,19 0 159,21 0-704,-20-19-161,18 19-255,2-20-129,1 20-224,-23 0-320,3-20-897,-22 20-1282,1 20-3010</inkml:trace>
  <inkml:trace contextRef="#ctx0" brushRef="#br0" timeOffset="24051.3757">15593 7845 11146,'0'-20'833,"0"0"1825,0 20-960,-20-20-161,-19 20-351,18 0-546,-18 20 33,-1-20 384,1 20-224,0 20 63,-2-20 33,22 19 64,0 1-416,-3 0-193,22-20-192,0 0-160,0 19 96,41-19-160,-2-20-96,1 20-769,40-20-960,-1 0-930,1 0-2690</inkml:trace>
  <inkml:trace contextRef="#ctx0" brushRef="#br0" timeOffset="24556.4046">17242 7905 13644,'-22'0'32,"3"19"1730,19 21 128,-19 0-417,19 0-127,-20-21-834,20 21-224,0 0-352,20 0-352,-1-21-897,0-19-2147,22 0-3138</inkml:trace>
  <inkml:trace contextRef="#ctx0" brushRef="#br0" timeOffset="24721.414">17439 7706 15022,'-38'-20'736,"16"20"33,22-20 705,-19 20-1378,19 0-192,0 20-353,0-20-928,19 20-1090,3 0-1857</inkml:trace>
  <inkml:trace contextRef="#ctx0" brushRef="#br0" timeOffset="24991.4294">17499 7785 6438,'20'20'3939,"-20"0"-1120,0 20-481,-20-20-384,20 0-384,-19 19-642,-2-19-479,21 20-193,-20-20-256,20 0 0,0-1-128,0-19-160,20 0-97,1-19-191,-2-1 63,20 0 161,-19 0 32,1 0 256,-2 0 96,1 20 192,-20-20 288,19 20 449,-19 20-320,0-20 192,-19 20-225,19 20-255,0-20-161,0 0-160,0-1-449,0 1-992,19-20-1762</inkml:trace>
  <inkml:trace contextRef="#ctx0" brushRef="#br0" timeOffset="25715.4709">18848 7686 13901,'-58'0'320,"58"0"1858,0-20-160,0 20-1538,20 0 225,18 0 32,22-20-33,20 20 1,-1 0-192,1-19-1,-1 19-128,-19 0 65,20 0-257,-42 19-64,3-19-64,-2 20 64,-39 0 32,0 0 257,-19 0-385,-22 0 32,2 19-64,-21 1 0,0 0 64,-20 0-64,1-1 0,-20 1 224,20 0-160,40-20 225,-2 19-33,41-19-224,0-20 224,22 20-96,16-20-64,22 0 161,20 0-193,-1-20 192,1 20-288,-22-20-128,21 20-129,-38 0-191,19 0-673,-40 0-321,-1 0-287,-19 0-321,0 0-352,-19-20-2243</inkml:trace>
  <inkml:trace contextRef="#ctx0" brushRef="#br0" timeOffset="25996.4869">19306 7686 13196,'38'-20'1537,"3"0"513,-22 20 289,42 0-1090,-23 0 320,3 0-127,-22 20-481,22 0-161,-41 20-191,0 0-33,-21 19-415,1-19 127,-18 19-160,-22 1 128,-1-20-256,23-1 64,-3-19-384,2 20-481,-1-20-128,20-20-672,1 20-449,-3-20-993,22 0-3523</inkml:trace>
  <inkml:trace contextRef="#ctx0" brushRef="#br0" timeOffset="26154.496">19185 8083 15598,'22'0'673,"-3"0"2338,1 0-1186,20 0-479,-1 0-257,2 0-545,17 0-127,2 0-449,19 0-161,-19 0-960,1 20-1281,-23-20-2210</inkml:trace>
  <inkml:trace contextRef="#ctx0" brushRef="#br0" timeOffset="26442.5124">19920 8083 14637,'0'20'96,"-19"0"1954,19 20-224,-20-1-224,1 1-97,-3 0-768,22 20-289,-19-21-256,0 21-160,19-21-352,0 1-577,0 0-96,0-40-416,0 20-705,0-40-961,19 20-801</inkml:trace>
  <inkml:trace contextRef="#ctx0" brushRef="#br0" timeOffset="26663.5251">19980 8063 12075,'41'-39'1954,"-22"19"864,20 0-992,-18 20-609,-1 20 65,-1 0-33,-19 0-384,0 19-1,0 1 129,-19 0-576,-1-1 159,-21 1-448,3-20 33,-3 0-65,2 0-225,-1-20-639,1 19-1058,-2-19-1025,22 0-2626</inkml:trace>
  <inkml:trace contextRef="#ctx0" brushRef="#br0" timeOffset="32537.8611">10870 8361 6534,'0'0'993,"0"0"160,0 0 32,-21 0-32,21 0-160,0 0-64,0-19 128,0 19-128,0 0-33,0 0-95,0 0-160,0 0-33,0 0-127,0 0-129,0 0-224,0 0 225,0 0-417,0 0 128,0 0-64,0 0-32,0 0 64,0 0 32,0 19 160,0-19-320,-20 20 224,20-20 160,0 20-384,0-20 320,0 20-352,0-20 320,0 0-288,0 20 96,0-20 32,0 0 161,0 0-354,20 20 322,-20-20-290,0 0 290,0 0-322,21 19 193,-21-19 0,0 0-64,19 0 64,-19 20 1,0-20 127,20 0-288,-20 0 160,19 0 32,-19 0-64,21 0-32,-21 0 64,20 0 160,-1 0-352,-19 0 160,19 0 192,3 0-352,-3 0 192,-19 0-32,19 0 64,1 0-64,1 0 192,-1 0-224,-1 0 64,0 0-224,1-20 448,1 20-448,-2 0 384,1 0-320,-20 0 128,19 0-96,2 0 64,-21 0 128,20 0-128,-20 0-32,19 20 256,-19-20-384,20 0 224,-20 20-64,0-20 32,21 0 192,-21 20-320,0-20 256,0 0-288,0 0 224,0 20-64,19-20 96,-19 0 32,0 0 160,0 0-192,0 0 97,0-20-225,0 20 32,0-20-64,0 20 32,0-20-33,20 20 65,-20-20-64,19 20 193,-19-19-322,21 19 161,-21 0 128,20 0-320,-1-20 224,1 20 0,1 0-32,-21 0 192,19 0-320,1 0 192,20 0 64,-20 0 32,-1 0-224,0 0 353,3 0-193,-3-20-225,1 20 193,-1 0 33,2 0 31,-1 0 96,-1 0-288,0 0 320,3 0-352,-3 0 192,-19 0 96,19 0-96,1 0-64,-20 0 32,19 0-96,2 0 192,-1 0-160,-20 0 160,19 0-160,1 0 64,1 0-32,-21 0 32,19 0-32,1 0 96,-1 0-160,-19 0 64,21 0 0,-1 0 32,-20 0-64,19 0 64,1 0 96,-20 0-256,21 0 160,-2 20-32,-19-20 161,20 0-258,-20 0 33,19 0 96,2 0 0,-21 0-32,20 0-32,-20 0 225,19 0-354,-19 0 290,19 20-258,3-20 129,-22 0 0,19 0 32,-19 0 1,20 0 63,-1 0-160,-19 0 160,21-20 0,-21 20 0,20 0 32,-20-20-64,0 0 96,0 20-96,19-20 0,-19 0 32,0 1-32,0 19-288,0-21-288,0 21-481,0 0-833,0 0-2850</inkml:trace>
  <inkml:trace contextRef="#ctx0" brushRef="#br0" timeOffset="33377.9091">11048 8937 8263,'0'0'2435,"0"0"-129,0 0-192,0 0-897,0 0-673,0 0 513,19 0-160,1 0-32,1 0-224,18 20-97,-20-20-255,22 0-65,-22 0 64,1-20-352,20 20 96,-20 0-224,-20 0-705,19 0-256,-19 0-577,0 0-736,0 20-641,-19-20-2018</inkml:trace>
  <inkml:trace contextRef="#ctx0" brushRef="#br0" timeOffset="33560.9196">11067 9056 7078,'-19'0'2306,"19"0"1346,0 0-1794,0 0 192,19 0-449,1 0-352,1 20-704,-1-20-1,18 0-287,-18 0-65,20 0-160,-20 0-417,-1 0-800,22 0-1730,-22 0-4163</inkml:trace>
  <inkml:trace contextRef="#ctx0" brushRef="#br0" timeOffset="34100.9505">11525 8917 7623,'0'20'1890,"-21"-20"1729,21-20-1729,0 20-321,21 0-672,-21 0-352,19-19-161,1 19-96,-1-20-96,2 0 33,18 0-33,-20 0 64,3-19-128,17 18-128,-39 2 224,19-2-256,2 2 128,-21 19 1,0-20 31,0 20-32,0 0 288,0 20-576,-21-1 256,21 2 160,-19 19 0,19-1 33,-20 1 31,1-20-64,19 19-64,0 1 32,-22 0-288,22-20 128,0-1-160,0 21-352,0-19-801,0-21-321,0 19-896,-19 1-1346</inkml:trace>
  <inkml:trace contextRef="#ctx0" brushRef="#br0" timeOffset="34311.9625">11504 9175 10634,'0'0'1473,"21"-20"2339,-2 20-1698,1 0-513,-1 0-320,22 0-416,-3 0-224,-16 0 31,17-19-511,1 19 31,-1 0-96,-20 0-224,22 0-1506,-41 0-1249,19 19-4772</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10:58.585"/>
    </inkml:context>
    <inkml:brush xml:id="br0">
      <inkml:brushProperty name="width" value="0.05292" units="cm"/>
      <inkml:brushProperty name="height" value="0.05292" units="cm"/>
      <inkml:brushProperty name="color" value="#FF0000"/>
    </inkml:brush>
  </inkml:definitions>
  <inkml:trace contextRef="#ctx0" brushRef="#br0">22342 5084 6758,'0'0'1185,"0"0"0,0 0-96,0-20-192,0 20 64,0 0-32,0 0-128,0 0-193,0 0 1,0 0-97,0 0-256,0 0-31,0 0-1,0 20 64,0-20-32,0 20 161,0-20-33,0 19 33,0-19-1,0 20-224,0 1 96,0-2 1,0-19-33,0 21 0,0-2-128,0 0 225,-19 2-353,19 18 160,0-18 128,0-2-352,0 21 288,0-20-96,-19 19-32,19-19-128,0 1 289,0-2-161,-22 22-32,22-23-96,0 3 160,0-1-128,0-1 96,0 2 96,-19-3-320,19 2 256,0 1 32,0-1-64,0-1-224,-19 2 288,19-2-256,0 1 96,0 0 0,0 0 32,0 1 0,0-2 96,-20 0-160,20 1-64,0 0 224,0 1-256,0-21 128,0 20 161,0-2-129,-21 3-225,21-1 225,0-1 32,0 2-128,0-1 225,0-2-290,0 3 161,0-1 65,-20 0-194,20 0 97,0-20 97,0 18-194,0-18 97,0 21 0,0-21 0,0 20 0,0 0 0,0 1 65,0-21-65,0 19 32,0 1-32,0-20 0,0 19 0,0-19 0,0 20-65,0-20 65,-19 0 0,19 0 33,0 0-162,0 0 161,0 0-128,0 0 224,0 0-256,0 0 96,0 0 128,0 0-224,0-20 256,0 20-128,-19-19-128,19 19 32,-22-20 96,22 1 0,-19-2 32,19 1-64,-19 0 160,19-1-160,0 3-96,-20-2 192,20 0-192,0 0 192,0-1 64,0 21-320,0-18 224,0 18 0,0-20-192,0 20 320,0 0-320,0 0 128,0 0 64,0 0-128,0 20 384,0-2-352,0 23 224,0-21-32,0 18-64,0-17-224,0-1 352,20 0-320,-20 1 64,0-2 32,19-19 96,-19 0-128,19 0 96,3 0-160,-3 0 288,0-19-128,1-2-64,1 1-32,-1 0 64,-1-1 32,22 3-128,-22-22 128,0 20 96,1-1-128,1 3-160,-2 18 64,-19-20-96,20 20-289,-20 0-351,0-21-450,0 21-1344,0 0-3780</inkml:trace>
  <inkml:trace contextRef="#ctx0" brushRef="#br0" timeOffset="1882.1076">21885 3892 10473,'0'-19'129,"0"-2"223,0 21 1698,0 0-929,0 21-320,0-2 512,0 1-416,0 40-64,-19-21-33,19 41-159,0-20-161,-20-1-95,20 1 31,-19-1 0,19-19-63,-20 0-65,20-1-160,0-19-64,0 0-64,-21-20-32,21 20-320,0-20-321,21 0-800,-21 0-1314,20 0-3106</inkml:trace>
  <inkml:trace contextRef="#ctx0" brushRef="#br0" timeOffset="2207.1262">21964 4468 13132,'0'-20'-320,"22"-19"512,-22 19 448,19-20 225,1 20 160,-1-19-737,2 19-95,18-1 255,-20 21 33,3 0-65,-22 21 32,19-1 33,-19 0-129,0-1 0,0 21-287,-19 0 127,-22-1-96,22 1 32,-1-20 0,-20 0-320,20-20 32,1 0-481,-3 0-736,22 0-1154,0 0-2017</inkml:trace>
  <inkml:trace contextRef="#ctx0" brushRef="#br0" timeOffset="2783.1592">22244 4448 11979,'-20'-39'-128,"20"19"-64,0-20 1152,0 20 194,0 1 159,20-21-833,-1 19-352,22 2 225,-22 19 159,0 0-63,1 0 31,1 0-32,-2 19-63,-19 2-97,0-1-96,0 0 257,0-1-385,-19 1 192,-2-20-32,1 20 97,1-20-257,0 0-32,-3 0 0,3-20-64,19 20 96,0-20-224,0 1-225,0-1 225,19 20-64,-19-20 0,22 20 95,-3 0 162,0 0-130,1 20-31,1 19 192,-21 1-32,0 20 193,19-1-257,-19 1 64,-19-1-32,-2 1 0,1 0-64,1-21 160,0-19 160,-3-20 96,3 19-31,0-19 223,-1 0-256,20-19 97,-21-1-193,1 0 256,20 1-448,0-1 64,0-20 64,20 20-192,1 0-192,18 0 288,-20 20-833,22-19-640,-2 19-1025,-18 0-3588</inkml:trace>
  <inkml:trace contextRef="#ctx0" brushRef="#br0" timeOffset="3401.1945">22542 4627 11114,'0'0'128,"0"-20"801,0 20 705,0 0-353,19 0-96,1 0-512,-20-19-161,19 19 161,0 19-161,3-19-256,-22 0 257,0 20-321,0 0 96,0 0 129,-22-1-161,3 2-288,0-1 192,-1-1 192,1-19 289,-2 20 0,21-20-161,-20 0 97,20 20-353,0-20 160,20 0-224,1 0 289,-2 19-449,20-19 96,-20 0-128,3 0-353,17 0-704,-20-19-800,2 19-578,-21 0-3458</inkml:trace>
  <inkml:trace contextRef="#ctx0" brushRef="#br0" timeOffset="4179.239">22778 4249 12940,'0'-19'576,"0"19"2243,0-20-1185,0 20-802,22 0-127,16 0-128,3 0-129,-2 0 0,-20 0-63,22 0-97,-22 0-96,1 20 128,1-1-352,-21-19 193,0 21 63,0-1 160,-21-20-416,1 20 192,-18-20 97,16 19-257,3-19 160,0 0-224,-1 0 160,20 0-64,0 0 0,0 0-385,20 0 353,-1 20 257,22-20-417,-22 20 192,20-20 128,-18 20-192,-2 20 64,1-21 0,-20 1 160,0 0 0,0-20 192,0 20 289,-20-20 0,-20 20-33,20-20-287,1 0 31,-22 0-192,22 0-160,0 0-64,-1 0-256,-1 0-897,1 0-1730,1 0-2402</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12:29.042"/>
    </inkml:context>
    <inkml:brush xml:id="br0">
      <inkml:brushProperty name="width" value="0.05292" units="cm"/>
      <inkml:brushProperty name="height" value="0.05292" units="cm"/>
      <inkml:brushProperty name="color" value="#FF00FF"/>
    </inkml:brush>
  </inkml:definitions>
  <inkml:trace contextRef="#ctx0" brushRef="#br0">23118 12175 8423,'0'0'2018,"0"-20"-512,0 20-481,19 0-224,-19 0 63,0 0 1,0 0-64,0 0-96,0 0-33,0 0-63,0-20-289,0 20-64,0 0 129,-19 0-385,19 0 256,0 0-256,-22 0 256,22 0-288,-19 0 288,19 0-352,-20-19 224,1 19 129,-2 0-129,1 0 96,20 0-224,-19 0 160,0 0 225,-3 0-193,3 0-128,0 0 64,-1 0 32,-1 0 96,1 0-160,1 0-32,0 0-128,-3 0 289,3 0-193,0 0-128,-1 0 288,20 0-320,-21 0-33,2 0 546,-1 0-385,1 0 96,19 0-128,-22 0-96,3 0 160,19 0 96,-19 0-128,19 19-96,-20-19 128,20 0 0,-19 20 128,-2-20-288,21 0 160,-20 0 0,20 0-32,0 0 32,-19 0 160,-1 0-288,-1 20 96,21 0 128,-19-20-192,-1 0 96,1 0-32,19 19 32,-21-19 160,21 0-320,-20 0 320,20 0-320,0 21 128,-19-21 32,19 0 129,0 0-161,-19 19 32,19-19-161,-22 21 129,22-21 32,0 0-32,-19 19 193,19-19-193,-19 20-96,19-20 96,-20 20 32,20-20 32,-21 20 64,21-20-256,0 0 128,-20 0 32,20 20 0,0-20 192,-19 0-192,19 20-256,0-20 448,-19 0-384,19 19 352,0-19-352,-22 0 352,22 20-384,0-20 384,-19 0-352,19 20 160,0-20 96,-19 0 64,19 20-320,-20-20 160,20 20 64,-21 0-32,21-20 0,0 19 0,0-19-32,0 0 32,-19 20-32,19-20 0,0 20 96,0-20-96,-20 20 160,20 0-288,0-20 128,0 20 32,0-20 0,0 19 0,-19 2-64,19-21 32,0 19 32,0 1 32,0 0-64,0-20 193,0 20-322,0-1 194,0 2 63,0-1-192,0-20 64,0 19 0,0 1 64,0-20 96,0 20-288,0 0 256,0 0-64,0-20-224,0 20 352,0 0-288,19-20 96,-19 19 0,0 1 0,0-20 0,20 0 96,-20 20-160,19-20 256,-19 0-320,21 20 224,-21-20-32,20 20-32,-20 0-32,19-20-32,0 19-96,-19-19 128,22 0 32,-3 20 0,-19-20 96,19 21-256,1-21 128,-20 19 192,21-19-320,-1 20 128,-1-20 0,0 20 160,-19-20-288,22 0 128,-3 0 0,0 0 128,1 0-192,1 0 64,18 0 128,-20 0-192,2 0 224,-1 0-256,-1 0 160,1 0-64,1 0 32,-2 19 128,1-19-288,-1 0 160,0 0-32,3 0 0,-3 0 32,1 0-32,-1 0 0,2 0 129,-1 0-226,18 0 97,-16 0 65,-3 0-65,20 0 0,-18 0 32,18 21-64,-20-21 64,3 0 32,16 0-64,-18 0 0,1 0 0,18 0 32,-20-21 128,22 21-256,-22 0 256,1 0-288,20-19 128,-20 19 32,-1 0 0,0 0-32,3 0 32,-3 0-32,1-20 32,-1 20 32,2 0 96,-1-20-192,-1 1 64,0 19-128,3-21 96,-3 21 0,-19-20 0,19 20 0,22-19 192,-21 19-352,-1-20 160,0 20 32,3-20-32,-3 20 128,0-20-256,1 20 288,1-20-320,-2 0 192,1 20-64,-1-19 64,3-1 0,-22 20-64,19-20 32,-19 0 0,19 0 0,-19 0 32,20 0 0,1 1-64,-21 19 32,0-20 160,19-1-288,-19 2 96,0-1 32,0 0 32,0 0 0,0 1-32,0-2 128,0 2-96,0-1-96,0 0 0,0 0 128,-19 0-160,19 20 96,0-20 0,-21 1 32,21-1-32,-20 0 160,1 0-288,19 0 160,-19 0-32,19 1 64,-22 19-32,3-20 128,-1 0-320,20 20 192,-19-20 129,19 0-354,-21 20 225,1-20-64,1 1 64,0 19 0,-3-21 97,3 21-258,0-19 161,-1-2-96,-1 2 225,1 19-322,1-20 161,0 0 161,-22 20-161,22-20-129,-1 20 97,-20-19 193,-21-2-290,3 2 97,-2 19 96,22 0 97,-3-20-129,2 20 0,18 0-385,1 0 642,1 0-578,19 0-608,0 0-928,0 20-802,0-20-2466</inkml:trace>
  <inkml:trace contextRef="#ctx0" brushRef="#br0" timeOffset="886.0507">22699 11560 5925,'0'0'4548,"0"0"-2434,0-21 1250,21 21-1090,-1 0-865,-1-19-192,22 19-320,17 0-32,2 0-192,0-20 127,-21 20-287,21 0-321,-19-20-32,17 20-64,-18 0-64,-20-20-128,-1 20-192,0 0-96,-19 0-577,0 0 32,-19 0-385,0 20-767,-1-20-482,-20 20-1216,1 0-2948</inkml:trace>
  <inkml:trace contextRef="#ctx0" brushRef="#br0" timeOffset="1092.0625">22819 11619 11050,'-41'20'1698,"41"-20"1825,22 0-1249,-3 0-672,20 0-481,2-20-449,19 20 65,-22-20-193,22 20-95,-21-20-193,2 20-32,-2 0-192,-18-19-224,18 19-224,-39 0-321,19 0-256,-19 0-480,0 0-353,0 0-1729,-19 0-2819</inkml:trace>
  <inkml:trace contextRef="#ctx0" brushRef="#br0" timeOffset="1406.0804">23176 11281 10537,'-20'-20'929,"20"1"2242,0 19-704,0 0-1122,0 19-288,-19 1-96,19 20-128,0 0-1,-19 19-63,-3-19-288,3 20 223,-1-1-255,1-19-193,19-1 224,-21 1-448,1-20 97,20 0-65,0 0-32,0 0 64,0-20-449,0 0-383,0 0-417,20 0-801,1 0-1377,-2-20-6278</inkml:trace>
  <inkml:trace contextRef="#ctx0" brushRef="#br0" timeOffset="1817.104">23433 11619 12876,'0'-20'1729,"0"0"-832,0 1 1249,0-2-736,0-18-450,22 19-319,-3-19-160,20-2 127,2 21-320,-3 1 193,3-1-161,-2 20-96,1 0 1,-20 0 31,-1 20-320,3 19 160,-22 2-64,0-2-128,-41 20 64,21-19 0,-40 0 256,22-1-352,-3-18 416,2-21-224,-2 0 256,22 0-63,-22-21-65,22-18-224,0-1-96,19 0-385,0 21-800,19-21-1474</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3:10.086"/>
    </inkml:context>
    <inkml:brush xml:id="br0">
      <inkml:brushProperty name="width" value="0.05292" units="cm"/>
      <inkml:brushProperty name="height" value="0.05292" units="cm"/>
      <inkml:brushProperty name="color" value="#FF0000"/>
    </inkml:brush>
  </inkml:definitions>
  <inkml:trace contextRef="#ctx0" brushRef="#br0">6145 8183 6566,'-19'0'2018,"19"-20"-289,0 20-159,0 0 63,0 0-319,0 0-97,0 0-288,0 0-449,0 0-96,0 0 161,19 0 288,1-20-353,18 20 161,22 0-97,0 0 65,1-20-353,-3 20 128,21 0-319,-19 0 159,20 0-32,-20-20-96,0 20 32,17 0-96,-17 0 0,0 20 0,1-20 32,-23 0-32,22 0 0,-21 0 0,21 0 0,-19 0-32,-22 0 32,1 0-32,-1 0 193,2 0-322,-21 0 129,0 0 97,0 0 31,0 0 128,0 0 32,0 0-320,-21 0 64,21 0 128,-19 0-192,19 20-128,-20-20 320,1 0-288,-22 20 128,22 0-32,-22-1 64,2-19-32,-1 21 128,1-2-256,-21 21 160,0-20-64,21-1 0,-21 2 0,2 18 96,17-19-96,-19 0 32,21 20 32,-21-21-32,21 1-32,-1 0 32,-20 0 32,21 20-96,-2-21 96,2 1-64,-1 0 32,-18 1-32,36-2 0,-16 1-32,-1-1 64,17-19-32,3 21 64,0-21-64,19 0 32,-20 19 32,20-19-32,0 0 96,0 0-256,0 0 224,0 0-160,0 0-160,20 0 256,-20 0 128,19 0-256,-19 0 160,41 0 96,-22 0 128,39-19-32,2 19 1,0 0-1,20 0 128,-1 0-32,20-21-127,0 21 223,2 0-384,-24-19 96,24 19 96,-21 0-256,18 0 64,-38 0 32,20 0-64,-41 0 64,1 0-32,-1 0-64,-19 0 225,-20 0-322,21 0-351,-21 0-289,0 0-288,-21 0-384,21 0-1282,-20-20-4035</inkml:trace>
  <inkml:trace contextRef="#ctx0" brushRef="#br0" timeOffset="1565.0895">7039 8143 6149,'0'0'1922,"0"0"-480,19 0 95,-19 0 97,19 0-33,1 0-96,1 0-319,18 0-97,1 0-128,-1-20-577,2 20 0,-2 0 65,1 0-417,-1 0 352,2-20-352,-2 20 160,-20 0-192,22 0 0,-22 0 96,20 0 65,-18 0-226,-2 0 33,1 0 64,-20 0 33,0 0-33,19 0 192,-19 0-352,0 0 320,0 0-256,0 0 224,0 0-64,0 0 192,0 0-384,-19 0 256,19 0-288,-20 20 192,20-20-96,-19 0 192,-2 20-288,1 0 128,1-20 192,-20 20-384,18-20 256,2 19 129,-20 2-386,18-21 225,1 19-32,-19 1 0,18-20 0,-18 20 193,20-20-193,-22 20-161,22-1 161,-22-19 32,22 21 129,-1-21-161,1 19-32,-22-19-65,22 0 97,0 20-32,-3-20 161,3 20-226,-1 0 65,1-20 64,-2 0-64,1 20 64,1-20-64,0 20 64,-3-20-64,22 0 64,-19 19-32,0-19 129,-1 20-258,20-20 226,-19 0-194,-3 20 97,22-20-32,-19 0 193,0 20-290,-1-20 129,20 0 0,-21 20 129,2-20-258,19 0 129,-20 20 0,1-20 0,19 0 0,-21 19 0,1-19 129,20 0-226,-19 0 97,19 20-32,-20-20 32,20 0 0,-21 20 0,21-20 0,-19 0 129,19 0-226,-20 21 65,20-21 225,0 0-354,0 0 161,-19 0 0,19 0 33,0 0 31,0 0-161,0 0 130,0 0 63,0 0-257,-21 19 161,21-19 0,0 0 161,0 0-322,0 0 161,0 0 0,0 0 32,0 0-64,0 0 32,0 0 0,0 0 129,0 0-258,0 0 33,0 0 64,0 0 0,0 0 192,0 0-352,0 0 352,0 0-224,21 0 160,-2 0 1,-19 0 191,20 0-256,-1-19-64,22 19 96,-22 0 32,22 0 32,-2 0-32,1 0 0,-1-21 161,2 21-322,17 0 162,-17 0 95,-3 0-96,22 0 64,-21 0-96,21 0-160,-19 0 160,17 0 64,2 0 96,-19 0-320,-2 0 288,1 0-320,-1 0 160,-19 0-32,1 0 64,-2 0-64,1 0-160,-20 0-352,0 0-641,0 0-577,0 0-1761</inkml:trace>
  <inkml:trace contextRef="#ctx0" brushRef="#br0" timeOffset="2422.1385">7694 8679 7591,'0'-19'1089,"0"-2"1825,0 21-95,0-20-705,0 20-320,0 20-1186,0-20-383,0 21 319,-22 18-95,3 1 95,19 0-160,-20-1-159,20 1-65,-19 0 128,19-21-384,0 1 192,-21 0-64,21 0 192,0-20-192,0 0 257,0 0-65,0-20-160,0 0-64,0 0-32,0-19 96,0-1-192,0 0-225,21 21 225,-21-21 321,19 19-386,-19 21 97,20-19 96,-20 19 96,19 0-32,3 19 65,-3 2 159,0-2-352,1 2 224,20-2-32,-20 1-64,-1 0 128,2 0-288,-1 0 96,-1 0 192,-19-20-544,20 0-64,-20 0-353,21 0-256,-21 0-256,0 0-449,0-20-1025,0 0-2305</inkml:trace>
  <inkml:trace contextRef="#ctx0" brushRef="#br0" timeOffset="2628.1503">7971 8599 7174,'19'-19'2531,"-19"19"-706,0 0 738,0 19-65,0 1-672,-19 21-545,19-2-288,-20 1 128,1 0-512,-2-1-161,21 1-224,-20 0-128,20-21-96,-19-19 0,19 20-320,0-20-769,0 20-1089,0-20-3107</inkml:trace>
  <inkml:trace contextRef="#ctx0" brushRef="#br0" timeOffset="3133.1792">8527 8401 12203,'0'0'1538,"0"0"1568,19 0-1280,1 0-64,1 0-833,18-20-64,1 20-417,19 0 257,-19 0-481,-1 0-64,2 0-64,-3 0-64,-16 0-160,17 0-384,-20 0-193,-19 0-704,0 0-513,0 20-865,0-20-2530</inkml:trace>
  <inkml:trace contextRef="#ctx0" brushRef="#br0" timeOffset="3327.1903">8606 8480 11562,'-19'0'1954,"19"0"256,0 0 33,19 20-226,1-20-575,20 0-449,-1 0-225,21 0-95,0 0-64,-2 0-609,3 0 160,-21 0 0,18 0-769,-17-20-672,-22 20-1057,1 20-3492</inkml:trace>
  <inkml:trace contextRef="#ctx0" brushRef="#br0" timeOffset="5533.3165">9936 7984 6758,'0'0'2530,"0"0"65,0 0-770,0 0-31,-20 0-705,20 0-448,0 0 63,0 0-223,0 0-1,-19 0-95,19 0-1,0 0-96,0 0-159,-21 0 95,21 0 0,-20 0-64,20 0 128,-19 0-384,19 0 385,-19 0-386,-3 0 194,22 0-33,-19 20 160,19-20-320,-20 0 256,20 20-320,0-20 320,0 20-160,0-20 0,20 19 32,-20 1-32,19 0-96,3 0 64,-3 0 32,0 0 32,-19 0 64,20 20-32,-20-21-192,21 1 192,-21 0-64,0 0 128,-21-20 64,21 19-256,-20 2 128,1-2 96,19-19-160,-19 20-192,19-20 224,0 0-256,0 20-160,-22-20 191,22 20 97,0-20 0,0 20 288,0 0-384,-19-1 192,19 21 96,-20-20 129,1 20-193,19-1 160,-21 2 160,1-22-288,1 20 128,19 1 129,-19 0-193,19-20 64,0 20 32,0-20-192,0 0 160,19-1-288,0 1 128,1 0 0,1-20-192,-2 0-384,20 0-738,-17 0-415,16 0-1474,3-20-3780</inkml:trace>
  <inkml:trace contextRef="#ctx0" brushRef="#br0" timeOffset="5914.3383">10155 8679 11050,'-20'-40'833,"20"20"2210,0 0-833,0-19-737,0 19 1,20-20-482,-1 1-703,0 19 31,22-20 0,-2 20-95,-18 0-129,-1 20 0,-1 0-64,0 0 0,3 20 0,-3 0 256,-19 20-320,0-1 128,-19 1 32,-3 0 161,3-20-225,-20-1 192,18 1-160,-18 0-32,20 1 64,-22-21 0,22 0-352,-1 0-96,20 0-673,-21 0-320,21 0-1154,21 0-1985</inkml:trace>
  <inkml:trace contextRef="#ctx0" brushRef="#br0" timeOffset="6116.3498">10412 8599 5957,'20'20'4260,"-1"0"-1473,-19-20-1,0 21-864,-19-2 64,19 20-801,0-18-416,-20-2-513,20 2-320,0-2 256,-19 1-320,19 0-801,0 0-544,0-20-929,0 0-1506,19 0-3843</inkml:trace>
  <inkml:trace contextRef="#ctx0" brushRef="#br0" timeOffset="6367.3642">10769 8302 13676,'0'0'545,"0"0"800,0 19 1,0-19 223,-19 40-256,19-20-192,0 20-672,-20 0 31,20-1-192,0-19-127,-19 20-97,19-20-160,0 19-705,0-19-769,0-20-1184,0 21-2852</inkml:trace>
  <inkml:trace contextRef="#ctx0" brushRef="#br0" timeOffset="6539.374">10928 8699 13132,'0'40'1057,"-19"-21"1730,-1 2-898,1-2 33,-2 21-929,-18-20-737,19-20-256,-1 20-192,2 0-577,-1-20-1441,20 0-3299</inkml:trace>
  <inkml:trace contextRef="#ctx0" brushRef="#br0" timeOffset="7108.4065">11147 8421 9096,'0'-20'1890,"0"0"1249,19 20-1345,1-20-97,1 20-640,18-19-256,-20 19-257,2 0 129,18 19-192,-19-19-97,-20 20-288,21 0 96,-21 20 128,-21-20-159,21-1-129,-39 21 128,19-20 0,-1 20 192,-18-21-63,20 1-1,19 0 192,-21-20-191,21 21-33,0-21-352,21 0 160,-21 19 0,39-19-128,-20 0-961,22 0-320,-2 0-1122,1 0-2369</inkml:trace>
  <inkml:trace contextRef="#ctx0" brushRef="#br0" timeOffset="7296.4173">11544 8739 10634,'-19'40'1857,"19"-40"1026,-21 19-128,21 1-898,-20 0-95,1 0-1089,-1 0-385,-1 0-224,2-1-32,19-19-256,-20 0-417,20 20-1249,0-20-1120,0 0-3076</inkml:trace>
  <inkml:trace contextRef="#ctx0" brushRef="#br0" timeOffset="7477.4277">11742 8758 15566,'0'0'673,"0"0"1441,0 0-1025,0 0-609,0 0-191,0 0-738,0 0-1152,21 0-2179</inkml:trace>
  <inkml:trace contextRef="#ctx0" brushRef="#br0" timeOffset="7618.4357">11901 8758 12171,'0'0'833,"0"0"1153,0 0-801,0 0-513,0 0-736,19 0-288,2 0-2018,-21 0-3908</inkml:trace>
  <inkml:trace contextRef="#ctx0" brushRef="#br0" timeOffset="7742.4428">12100 8739 13292,'0'19'1153,"0"-19"1153,0 0-1441,0 0-160,0 0-705,0-19-609,20 19-1985,-1 0-4709</inkml:trace>
  <inkml:trace contextRef="#ctx0" brushRef="#br0" timeOffset="7915.4527">12317 8779 14509,'0'0'1346,"0"19"1248,-19-19-736,0 20-161,-1 0-768,-1 0-801,2 0-288,19-20-192,-20 20-993,1-20-2403</inkml:trace>
  <inkml:trace contextRef="#ctx0" brushRef="#br0" timeOffset="8927.5106">12298 8779 7014,'0'0'2242,"0"0"-160,0 0-833,0 0-320,0 19 481,0 1-193,-19-20-256,19 20-96,-20 0-161,20 0 33,-21-20-513,2 20 0,19-20-288,-20 19 96,20-19-352,-19 0-417,19 0-1056,0 0-1827</inkml:trace>
  <inkml:trace contextRef="#ctx0" brushRef="#br0" timeOffset="9575.5477">12734 8500 8488,'21'-20'1281,"-21"1"1826,0 19-385,0 0-800,0 0-288,0 0-1090,0 19-288,-21 1 353,21 20 256,-19-20-257,-20 19-63,18 1-129,1 0-95,1-1 63,19-18-160,-19-2-192,19-19 96,0 0 193,0 0-33,-22 0-32,22 0-480,0-19 288,0-2-224,22-18 128,-22 20-64,19-22 0,0 2-129,1 19 289,1-20-128,-21 20-128,19 20 288,1 0-320,-20 0 352,0 0-128,19 0 321,2 20-354,-21 20 194,20-20 31,-20-1-128,19 21 32,-19-19-96,20-2 0,-20 1-32,21-1-513,-21-19-95,0 0-385,19 21-352,-19-21-289,0-21-672,20 21-1314,-20-19-2722</inkml:trace>
  <inkml:trace contextRef="#ctx0" brushRef="#br0" timeOffset="9807.5609">13033 8321 9577,'19'-19'2370,"-19"19"192,0 0-480,0 19-352,0 2-417,-19 18-384,-1 1-32,1 19-321,-3-19 161,3 20-289,-20-21-191,39 2 31,-21-2-256,2-20-128,19 2 64,0-2-352,0 2-385,0-21-416,0 0-833,0 0-352,0-21-2467</inkml:trace>
  <inkml:trace contextRef="#ctx0" brushRef="#br0" timeOffset="10020.5731">13073 8580 14221,'20'0'480,"-20"0"1987,38 0-706,-16 0-223,16 0-481,3 0-545,-2 0-512,0 0 96,1 0-160,-1 0-352,-18-20-865,18 20-513,-19 0-1729,1 0-2947</inkml:trace>
  <inkml:trace contextRef="#ctx0" brushRef="#br0" timeOffset="10227.585">13707 8401 15919,'0'20'1089,"-19"0"1313,19 0-448,-20 19-225,-21 1-127,22-20-449,19 19-897,-19-19-224,-1 21 160,-1-22-384,21 1-288,-19-1-1026,19 2-608,0-21-1761</inkml:trace>
  <inkml:trace contextRef="#ctx0" brushRef="#br0" timeOffset="11168.6388">13827 8103 7174,'0'0'2435,"0"0"415,0-20-768,0 20 32,19 0-768,-19 0-546,20 0 97,1 0-32,-1 0-32,-1 0-289,22 20-287,-22-20-33,0 20 160,1 0-352,-20 0 288,0 19-288,0-18 161,0 18-1,-20-19 32,1 19-128,19-18 192,-19-2-352,19 1 128,-22 0-64,22 0 161,0 0-322,0 0 129,22-1 64,-3 1-32,0 0 64,1 0-32,-1 0-128,2 19 257,-1 1-322,-20 0 386,19-1-354,-19 1 290,0 0-1,0 0 64,0 0 256,0-20-127,0 19-257,-19-19 96,19 0-96,0 20 160,-20-21-31,-1 1-257,2 0 160,-1 1 32,-18-21 128,16 0-160,3 19-128,-20-19-32,18 0-128,1 0-384,1 0-930,19 0-896,-19 20-2979</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3:36.99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16308 5084 6662,'-20'0'1729,"20"-20"1474,-19 20-640,19 0-833,0 0-449,19 0-416,-19-19-481,20 19 609,-1 0-353,22-21 417,-3 21-640,23 0 320,-21 0-385,-1 0-256,2 21 256,-3-21 289,-18 19-449,1 1-384,-1 0 704,-20-1-319,0 1-129,0 1 256,-20-2-352,-1 21 544,-18-21-800,-21 22 544,21-1-288,-1-21 0,-21 21-448,23-20 800,-22 1-352,40-3-128,1 2 256,-2-20-288,21 21 64,21-21 192,-2 0 192,20 0 481,2 19-705,19-19 512,-21 0-544,21 0 737,-22 0-673,-16 20 288,16-20-448,-18 0 0,1 0 288,-21 0-1152,20 0-97,-1 0-1025,-19 0-737,19 0-3011</inkml:trace>
  <inkml:trace contextRef="#ctx0" brushRef="#br0" timeOffset="437.025">16943 5143 8584,'0'-20'1441,"0"20"1474,0 0-769,0 20-769,20-20 289,-1 21-898,2-21 385,-1 19-160,-1 2-672,0-2 287,3 0-255,-3 2-546,1-1 418,-20-1-353,19 2-737,-19-2-128,0-19-449,0 19-640,0-19-1089,0 0-1537</inkml:trace>
  <inkml:trace contextRef="#ctx0" brushRef="#br0" timeOffset="633.0362">17242 5143 10762,'0'0'1249,"-22"0"1698,-16 21-1378,18-2 33,-20 2-385,1 17-288,-2-17-417,2-1 385,-1-1-929,40 2 96,-20-21 128,20 0-832,0 0-770,20 0-960,-20-21-3652</inkml:trace>
  <inkml:trace contextRef="#ctx0" brushRef="#br0" timeOffset="2036.1164">17420 5045 6694,'19'-21'3747,"-19"21"-1472,0 0-322,0-20-575,0 20-193,20 0-448,-20 20-161,0-20 289,21 40-96,-21-20 63,0 19-191,0 2-321,0-1 161,-21 19 255,21-20-319,0 1 63,-20-21-416,20 22 64,0-20 225,-19-3-257,19 2-352,0 1 480,0-21-801,0 19-95,0-19-545,0 0-33,0 0-223,0 0-737,0 0-1474,19 0-3843</inkml:trace>
  <inkml:trace contextRef="#ctx0" brushRef="#br0" timeOffset="2467.1411">17618 5084 9865,'19'-20'256,"-19"20"2627,21-19-961,-1 19-225,-1 0-159,22 0-577,-22 0-385,20 0 225,2 19 192,-22 1-609,22-20 257,-22 39-449,-19-19 513,0 1-545,0 19 96,0-2-256,-41 3 416,3-1-127,-3-21-97,2 21-128,-1 1 0,1-23-96,-2 2 128,22 1 96,-1-21-160,20 19 193,0-19-514,20 0 481,-1 0 481,2 20-577,18-20 192,2 0-191,17 0-33,-17-20-225,-3 20-415,3 0-33,-2 0-512,2 0-352,-22 0-801,0 0-2403</inkml:trace>
  <inkml:trace contextRef="#ctx0" brushRef="#br0" timeOffset="4810.2751">18333 5242 7270,'0'0'1890,"0"0"-64,0 0-128,0 0-161,0 0 0,0 0-63,0 0-257,0 0-192,19 0 128,-19 0-320,20 0 224,20-19-256,-1 19-385,-18 0 705,18 0-512,-20 0-225,22 0-64,-21 0 225,-1 0-577,2 0 544,-1 0-31,-1 0-385,0 0-96,3 0 96,-22 0 0,19 0 32,-19 0-1409,0-19-481,0 19-31,0 0-1507,0 0-8166</inkml:trace>
  <inkml:trace contextRef="#ctx0" brushRef="#br0" timeOffset="5638.3225">18968 5164 9160,'0'0'2114,"0"0"929,0 0-1025,0-21-320,20 21-898,-20 0 129,19-20-480,1 20 127,1-19 97,-2-1-609,1 20 96,-1-20 0,2 1-64,-1 19 225,-20-21-257,19 1 96,0 1 32,-19-1-512,0 20 352,0-20 0,0 20 256,0 0-833,0 0 1282,0 0-993,0 20 0,0 0 192,0-1 704,-19 22-416,19 18 1,-19-20 415,19 1-608,-20 19 353,-1-18-225,21-1-160,0-2-160,0-17 480,-19 20-704,19-23 127,0 2-511,-20 20-450,20-20-415,-19 1-65,19-21-1985,0 18-1987</inkml:trace>
  <inkml:trace contextRef="#ctx0" brushRef="#br0" timeOffset="5836.3338">18908 5501 10698,'-19'0'2306,"19"0"320,19 0-736,1 0-192,20 0-193,-20 0-768,19 0-577,1 0 160,-1 0-224,2 0-416,-3 0 32,-16 0-769,17 0-1025,-20 0-3780</inkml:trace>
  <inkml:trace contextRef="#ctx0" brushRef="#br0" timeOffset="6221.3558">19503 5164 10441,'0'-21'1954,"0"21"641,0 0-706,0 0-1088,22 21 545,-22-21-514,19 19 385,0 2-832,1-2 480,1 21-353,-2-20-416,20-1 128,-39 2-416,22-2 32,-3 0-641,-19-19-192,19 0-608,-19 0 127,20 0-1248,-20 0-2019</inkml:trace>
  <inkml:trace contextRef="#ctx0" brushRef="#br0" timeOffset="6416.367">19862 5143 11627,'-22'0'1793,"3"21"706,0-21-610,-22 19 97,2 21-705,1-21-224,-3 22-704,2-22 448,18 21-609,-18-40 32,20 19-320,19 2-321,-22-21-640,22 0-1473,0 0-2883</inkml:trace>
  <inkml:trace contextRef="#ctx0" brushRef="#br0" timeOffset="7567.4328">20079 5104 7142,'0'-20'769,"0"0"2658,21 20-1153,-21-19-224,0 19-480,0 0-1058,0 19-31,0 1 223,20 0 65,-20 19 64,-20 1 0,20 19-641,0-18 384,-21 18-95,1-19-289,20 1 192,0-23-384,-19 23 97,19-22-1,-19 1-289,19-20 290,0 21-1058,0-21 160,0 0-961,0 0-384,19 0-1601</inkml:trace>
  <inkml:trace contextRef="#ctx0" brushRef="#br0" timeOffset="8211.4697">20339 5242 6438,'-22'-19'1217,"22"0"1281,0 19 0,0-21-800,-19 21 96,19-19-609,0 19-384,0-21-33,19 1-287,-19 1-193,0 19 129,22-20-610,-3 0 706,20 1-833,1-2 672,-1 1-320,2 1-160,-2 19-32,-20-20 512,2 20-384,-1 0 160,-1 0-448,-19 0 704,19 20-512,-19-20 352,0 19-384,-19 22 640,0-2-736,-22 20 673,2 2-674,-2 18 610,-17-1-225,18-16-96,1 16-192,20-19 160,19-18-224,0 17 384,0-38-449,19 1 353,0-1-352,20-20-128,2 0 31,-22 0-511,0-41 543,3 21 33,-3-19 256,-19 0 96,-19 0 96,-22-2 288,2 1-127,-21 2 127,0-3-64,21 20 481,20-17-320,19 17-770,0 2 97,19-1-32,20-1-1986,2 21-3459</inkml:trace>
  <inkml:trace contextRef="#ctx0" brushRef="#br0" timeOffset="8661.4954">20835 5263 12748,'0'0'1761,"-22"0"1891,22-21-1923,22 21-287,-3 0-610,20 0-95,1 0 256,21 0-609,-23 0-31,22 0-609,-21 0 704,2 0-512,-2 0-705,1 0-352,-20 0 224,-20 0-1185,0 0-768,0 0-2147</inkml:trace>
  <inkml:trace contextRef="#ctx0" brushRef="#br0" timeOffset="8856.5065">20835 5402 11370,'0'21'2851,"0"-21"-1185,19 0 1056,0 0-1088,22 0-417,-2 0-352,21-21-673,0 21-128,-21-20-96,21 20 64,-21 0-1153,1 0-609,-1 0-1889</inkml:trace>
  <inkml:trace contextRef="#ctx0" brushRef="#br0" timeOffset="9634.551">21986 5143 7879,'39'-39'1025,"-20"19"2050,-19 20-321,0 0-992,-19 0-577,-1 0-736,1 0-161,-41 39 417,19-19-129,-17 20 641,-2 19-640,0 1 320,21-1-321,-2-18-255,22-2-65,19 2-416,19-22 160,3 1-128,16 1 320,3-21-288,-2-21-449,21 21 257,-21-39-481,-20 18 481,-19 1 224,0 2 320,-19-23-256,-1 20 192,-19 2-352,18 19 512,2-19-191,-1 19-546,20 0-223,0 0-3460</inkml:trace>
  <inkml:trace contextRef="#ctx0" brushRef="#br1" timeOffset="27536.575">15872 4786 6342,'-20'0'1505,"20"-20"-32,0 20 353,0 0-545,0-20-352,0 20 128,0 0-96,0 0-160,0 0-129,0 0-159,0 0-161,0 0-31,0 0-97,0 0-64,0 0-128,0 0 320,0 20 33,0-20 63,20 20-160,-20-1-31,0 2 127,0 18-384,0-19 224,0 0-32,0 20-64,0-20 513,0 19-737,0-19 160,0 1-384,0 18 416,0-19-32,0 19 352,0 1-480,0-19 224,0 17-192,-20-17 225,20 18-65,0-18-256,0 17 352,0 3-96,0-20-64,0 17-384,0-17 736,-21 18-384,21-18-64,0 18-192,0-19 608,0-1-672,0 20 320,0-19-32,0 1 32,-19-1 288,19-1-352,0 2 64,0-2 0,0-19 160,0 20-224,0-20-256,0 0 480,0 20-384,0-20 577,0 0-674,0 0 674,0 20-674,0-20 642,0 0-610,0 0 482,0 0-161,0 0 128,0 0-352,0 0 352,0 0-576,0 0 768,0 0-800,0 0 832,0 0-768,0 0 352,0 0 352,0 0-736,0 0 384,0 0 224,19 0 0,-19 0-192,0 0-224,21 0 0,-1 0 448,-20 0-480,19 0 480,0 0-256,22 0-192,-22 0 480,1 0-288,1 0-192,-1 0 192,18 0 96,-16 0 256,-3 0-704,0 0 736,1-20-352,-1 20-160,2 0 320,-1 0-480,-1 0 672,1 0-736,1 0 384,-21 0-64,19 0 64,1 0-96,-1 0 96,2 0 353,-1 0-546,-20 0-63,19 0 224,0 0 0,-19 0 0,22 0 32,-3 0 192,1 0-128,-20 0-416,19 0 320,2 0 160,-1 0-160,-1 0 193,-19 0-546,19 0 545,3 0 1,-3 0-578,-19 0 385,19 0 353,1 0-706,-20 0 353,21 0 320,-21 0-608,20 0 288,-20 0 353,19 0-482,-19 20 97,0-20 32,19 0 0,-19 0-192,0 0 384,22 0 1,-22 0-514,0 0 321,0 0 385,0 0-738,0 0 545,0 0-159,0 0-162,0 0 386,0 0-418,0 0 578,0 0-481,0 0-96,19 0 288,-19 0 160,0 0-224,0-20-192,0 20 224,0 0 288,0 0-704,0-20 672,0 20-640,0-20 512,19 20-224,-19-19 32,0-2-32,0 21-224,0-19 256,20 19 32,-20-20 289,0-1-481,0 21 160,0-20 0,0 20 64,0-18-321,0-3 578,0 21-545,0-19 384,21-1-545,-21 20 353,0-21 321,0 3-609,0 18 288,0-21 224,0 21-384,0-20 512,0 20-448,0-19 96,0-2 0,0 21-192,0-20 448,0 2-160,19 18-448,-19-21 576,0 1-416,0 20 192,0-21 160,0 2-96,0 19-256,0-19 192,0 19 320,0-21-448,0 2 192,0 19 32,0-20-160,0-1 64,0 21-32,0-19 64,0 19-64,0-19 160,0-2-480,0 21 672,0-19-448,0-2 288,0 21-544,0-20 416,0 1 352,-19 19-800,19-20 736,0 20-416,0-20 64,0 20 224,0-19-256,0-2-224,0 21 544,0-20-512,0 20 256,0-19 192,0 19-192,0-20 0,0 20 160,0-20-160,0 0-929,0 20 1442,0-20-97,0 0-416,0 20 96,0-20-64,0 20-32,0-19-128,0 19 128,0 0-32,0-20 32,0 20 0,0 0 0,0 0 0,0 0 0,0 0-64,0 0 0,0 0 64,0 0 96,0 0-192,0 0 64,-21 0 0,21 0 32,0-21-64,-20 21 96,1 0-96,0 0 32,19 0 0,-22 0 32,-16-19-32,18 19-32,-1 0 32,1 0 32,1 0-64,0 0 64,-22 0-33,22 0 98,-1 0-130,-1 0 65,2 0 97,-20 0-258,17 0 225,3 0-128,-20 0-32,18 0 64,2 0 128,-1 0-320,-20 0 288,20 0-96,1 0 192,-1 0-352,-1 0 192,2 0 128,-1 0-128,1 0-192,-22 0 160,3 0 0,-3 0 32,2 0 0,-2 0-32,3 0 160,18 0-288,-20 0 160,1 0 0,17 0 0,3 0 160,0 0-224,-1 0 32,-1 0 160,21 0-192,-19 0-256,19 0-737,0 0-1153,0 19-1634</inkml:trace>
  <inkml:trace contextRef="#ctx0" brushRef="#br1" timeOffset="30517.7455">18292 4826 5957,'0'-21'673,"0"21"-129,-19 0 33,19 0 128,0-19 127,0 19-31,0 0-32,-20 0 32,20 0-65,0-20-191,0 20-1,0 0-127,0 0 63,0 0 65,-19 0-33,19 0 1,0 0-1,0 0-96,0 0-31,0 0-33,0 0-128,0 20 1,-19-20 31,19 0-96,0 19-32,0-19 160,0 21 65,0-1-65,0-1 128,0 1-384,-22 0 161,22 0-257,0 0 480,0 0-192,0 0-576,0 19 576,0-18 0,0-2-384,0 1 352,0 0-192,-19-1 0,19 1 96,0 1-32,0 19-192,0-21 449,0 0-385,0 2 192,0 18-385,0-18 482,0-2-418,0 21 258,0-20-33,0 1 32,0 17 160,0-17-96,0-2-448,0 1 704,-20 1-512,20-3 256,0 3-224,0-1 256,0-1-128,0 2-32,0-3-32,0 2-32,0 1-128,0-21 576,0 20-544,0-1 384,0 2-544,0-21 544,0 19-64,-19 1-160,19-20-64,0 20 224,0-20-320,0 20-32,0-20 416,0 0-448,0 0 576,0 21-672,0-21 640,0 0-288,0 0-192,0 0 160,0 0 0,0 0 96,0 0-288,19 0 224,-19 0 224,0 0-159,20 0-65,-20 0-64,19 0-33,3 0-127,-3 0 449,0 0-354,1 0 450,-1 0-33,2 0-512,18 0 544,-19 0-160,20 0-448,-1 0 576,-18 0-448,18 0 513,-20 0-609,3 0 480,17 0-352,-20 0 384,2-21-96,-1 21-480,18 0 384,-16 0 192,-3 0-192,20 0 0,-18 0-384,-1 0 512,18 0-64,-16 0-256,-3 0-96,20 0 577,-18 0-385,-2 0-97,1 0 162,-1 0 31,1 0-160,1 0-129,-2 0 418,1-20-225,-1 20-161,2 0 514,-1 0-449,-1 0 96,-19 0-32,19 0 32,3 0 0,-3 0-193,-19 0 418,20 0-33,-20 0-192,19 0 0,-19 0-160,21 0 320,-1 0-224,-20 0 192,19 0-128,-19 0-32,19 0-96,-19 0-96,0 0 448,0 0-192,0 0-224,0 0 480,0 0-256,0 20 192,0-20-96,0 0-160,0 0 256,0 0-416,0 0 288,0 0 353,0-20-737,22 20 736,-22 0-416,0 0 32,0 0-192,0-20 192,0 20-256,0 0 448,0-20-256,0 20-160,0-19 416,0-2-128,0 21-256,0-19 160,0-1-32,0 20 64,0-21-128,0 1 224,0 2-224,0-3-32,0 21 96,0-19 0,0-1 160,0-1-160,0 21-320,0-18 672,19-3-416,-19 1-192,0 20 480,0-19-448,0-2 448,0 1-224,0 20 0,0-18-224,0-3 256,0 1-32,0-1 320,0 2-640,0 19 512,0-19-160,0-2-224,0 2 448,0-1-160,0-1-288,0 2 224,0 0 96,0-2-160,0 2-288,0-2 320,0 1 224,0 1-96,0-1-256,0 0 96,0 1 192,0 19-480,0-21 320,0 1 352,0 1-736,19 19 384,-19-20 256,0 0-320,0 0-640,0 20 1504,0-20-607,0 0-386,0 0 225,0 20-32,0-19 193,0-1-161,0 20-64,0-21-129,0 21 290,0 0-162,0 0 1,0-19 97,0 19-130,0 0-63,0 0 128,0 0-32,0 0 160,0 0-320,0 0 192,0 0 0,0 0 128,0 0-160,0 0-64,-19 0-96,19 0 224,-19 0 32,-3 0-224,3 0 320,0 0-224,-1 0 64,-20 0-32,20 0 32,1 0-32,-22 0-64,22 0 96,-22 0-32,22 0 64,-20 0-64,-2 0 32,22 0 0,-20 0 0,18 0 32,1 0-32,1 0 128,0 0-128,-3 0-192,3 0 160,0 0-32,-1 0 224,-1 0-352,1 0 320,1 0-224,0 0-32,-22 0 32,22 0 160,-1 0 0,-20 0-192,20 0 64,1 0 256,-22 0-192,22 0 32,-1 0-64,-1 0-96,-18 0 256,20 0-160,-22 0-32,22 0 0,-1-20 64,-20 20 0,20 0-32,1 0 32,0 0 0,-3 0 160,3 0-385,19 0 225,0 0-64,-20 0-384,20 20-417,0-20-640,0 19-769,0-19-2915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4:16.505"/>
    </inkml:context>
    <inkml:brush xml:id="br0">
      <inkml:brushProperty name="width" value="0.05292" units="cm"/>
      <inkml:brushProperty name="height" value="0.05292" units="cm"/>
      <inkml:brushProperty name="color" value="#FF0000"/>
    </inkml:brush>
  </inkml:definitions>
  <inkml:trace contextRef="#ctx0" brushRef="#br0">20654 5164 7463,'0'0'352,"0"0"2082,0 0-416,0 19-224,0-19-321,22 21-63,-3-2-225,20 21-288,-18-1-161,-1-18-480,18 17 225,-16 24-353,16-24-64,-18-17 32,1 18 0,-2-18-288,1 18 416,-1-39-352,-19 20 0,22-1-448,-22-19 31,19 0-736,-19 0-353,0 0-800,19 0-1730</inkml:trace>
  <inkml:trace contextRef="#ctx0" brushRef="#br0" timeOffset="270.0155">21191 5104 11594,'-19'0'97,"-2"0"1504,1 19-128,1 22 1,-20-22-97,-2 40-480,-19 1-513,2-20 449,17 20-416,-19-21-33,2 21-224,17-40 32,3 19-320,16-18 480,-16-1-416,18-1-256,20 2-705,-21-21-544,21 0-1474,21 0-1377</inkml:trace>
  <inkml:trace contextRef="#ctx0" brushRef="#br0" timeOffset="942.0539">21211 5402 9192,'0'0'3267,"0"0"-2530,0-20 1665,0 20-512,19 0-256,-19 0-866,0 0-672,0 0 289,0 0-97,0 0-256,0 20 64,0-20 160,0 0-320,0 0 192,0 0-128,0 0 0,0 0 129,0 0-1,0 0-192,0 0 320,0 0-32,0 0-96,0 0 0,0 0 0,0 0 97,0 21-385,0-3 256,0-18 352,0 0-512,0 20 288,0-20-128,0 0-32,0 0 32,0 0 513,0-20-801,0 20-32,0-18 512,0-3-480,0 21 160,0 0 32,21-20 0,-21 20-128,20 0-97,-20 0 161,19 0-160,0 0 320,-19 0-288,22 0 384,-22 0-192,0 0 32,0 20 0,0-20 96,0 0-32,0 0 129,-22 21-97,22-21 160,-19 0-352,0 0 192,19 0-32,0 0 96,0 0-96,0 0-192,0-21 96,0 21-96,0 0-576,0 0-225,0 0-865,19 0-1441,-19 0-3075</inkml:trace>
  <inkml:trace contextRef="#ctx0" brushRef="#br0" timeOffset="1424.0815">21548 5204 8904,'21'0'929,"-21"0"1377,0 0 32,19 0-736,-19 19 223,20 0-864,-20 2-128,19-1-128,-19-1-1,22 21-607,-3-21 191,0 22-160,1-2-288,1-19-225,-2 20-928,1-20-480,-20 1-2051,19-3-3715</inkml:trace>
  <inkml:trace contextRef="#ctx0" brushRef="#br0" timeOffset="1695.097">22164 5242 14413,'-41'41'-96,"3"-22"1986,-3 21 224,2 20-224,-21-21-289,0 41-768,-18-20 64,18 18-96,-19 2-321,-1 0-256,20-20-96,22-1-96,-22 0-480,40-18-129,-1-1-191,2-20-674,-1-2-640,20-18-1281,0 0-5189</inkml:trace>
  <inkml:trace contextRef="#ctx0" brushRef="#br0" timeOffset="3284.1879">22342 5342 11915,'0'0'512,"0"0"994,0-19 896,20 19-1025,1 0-256,-2-21-96,20 21-448,-18 0-1,18 0-159,-19-19-417,20 19 64,-20 0-32,-1 0-160,0 19-193,3-19-736,-22 0-608,0 0-1282,0 21-1986</inkml:trace>
  <inkml:trace contextRef="#ctx0" brushRef="#br0" timeOffset="3456.1977">22383 5461 10890,'0'0'224,"19"0"2915,1 0-1121,-1 0-929,2 0-320,18 0-481,2-20-256,-2 20 32,-1-18-352,3 18-833,-21 0-1025,20 0-2146</inkml:trace>
  <inkml:trace contextRef="#ctx0" brushRef="#br0" timeOffset="3796.2171">22997 5084 12619,'0'-20'641,"0"20"1921,0 0-864,0 20-801,0 0 320,-19-1-352,0 22 288,19-1 0,-41 19-288,22 1-353,-22 19-255,2-20 127,-2 1-384,22-21 288,0 2-352,-1-1 96,-1-22-224,21-18-384,0 20-546,0-20-383,0 21-865,0-21-2179</inkml:trace>
  <inkml:trace contextRef="#ctx0" brushRef="#br0" timeOffset="4299.2459">23493 5361 10025,'-19'-19'160,"19"19"1986,-19 19 32,-3-19-544,22 21-449,-19-1-641,0 1-191,19-3-225,-20 2-128,20 1-609,0 18-1409,20-39-2850</inkml:trace>
  <inkml:trace contextRef="#ctx0" brushRef="#br0" timeOffset="4443.2541">23592 5302 13548,'-19'-39'-416,"19"18"576,0 21 0,-19-19-384,19 19-2082,0 0-2979</inkml:trace>
  <inkml:trace contextRef="#ctx0" brushRef="#br0" timeOffset="4827.2761">23592 5302 10858,'60'0'833,"-60"21"2594,0-21-1153,-19 19-673,19 0-319,-19 2-450,19-1-383,-22 1-161,22-3-96,-19 2-192,19 20-32,0-40 257,0 20-386,0-20 418,0 0-257,0 0 128,19 0-256,-19-20 128,22 1 96,-3-2-288,20 1 127,-18 2 33,-2-3 97,1 1-322,-1 20 257,-19 0 64,22 0 64,-22 20 33,0 1-33,-22-3 96,22 2-352,-19 1-385,19-2-672,0 1-897,0-20-2178</inkml:trace>
  <inkml:trace contextRef="#ctx0" brushRef="#br0" timeOffset="17462.9988">23970 5164 7302,'0'0'1666,"0"0"32,0 0-417,0 0-128,0 0-128,0 0-224,0 0-97,0 0 1,0 0 0,0 0-33,20 0 1,-1 0-225,2 0 65,-1 0 31,-1 0-351,22 0 287,-3 0-128,23 0-95,-23 0-97,22 0 96,0 0-96,1 0-64,-3 0 32,-18 0 97,-1 0-386,2 0 386,-2 0-354,-18 0 129,-2 0 65,1 0 31,-20 0-64,0 0 0,0 0 32,0 0 128,0 0-256,0 0 96,0 0-32,0 0 0,0 0-64,0 0 64,0 0 96,0 0 0,-20 19 0,20 2-32,-40-2 96,20 0 97,-19 22-289,18-22 96,-18 21 224,20-21-384,-22 22 96,22-2 32,-22-19 0,2 20 0,20 1 224,-22-23-384,22 23 192,-22-22-64,22 20 64,0-19-32,-22 1-32,21-1 0,1-1 0,0 2 128,-3-2-192,22-19 96,-19 20-32,0 0 0,-1-20 0,20 20 32,-21-20 0,21 21 0,0-21-64,0 0 160,0 0-64,0 0-64,0 0-32,0 0-96,0 0 160,0 0-32,0 0 32,0 0 0,0 0-32,0 0 0,0 0 32,0 0 129,0 0-258,0 0 97,0 0 0,0 0 129,0 0-354,0 0 129,21 0 160,-21 0 161,20 0-289,18 0 128,-16 0-32,16 0 224,23-21-160,-23 21-32,3 0 64,19 0-96,-2 0-96,-17 0 96,19 0 0,-21 0-32,-20 0 64,22 0-32,-22 21-32,1-21 160,1 0-512,-21 0-321,0 0-640,0 0-737,19 0-1793</inkml:trace>
  <inkml:trace contextRef="#ctx0" brushRef="#br0" timeOffset="19640.1234">24565 5283 6694,'0'0'961,"0"0"32,-19-20 32,19 20 32,0 0-32,0 0 0,0 0-97,0 0-223,19 0 32,-19 0-161,0 0-127,0 0-129,0 0 97,0 0-129,0 0 64,0 0-32,21 0 1,-1 0-33,-20 0-64,19 0 129,22 0-97,-22 0 64,1 0-64,-1 0 1,22 0 127,-22 0-448,1 0 160,20 0 32,-20 0 64,-1 0-320,0 0 160,3 0 32,-3 0-224,0 0 416,-19 0-224,20 0 32,-20-21-256,21 21 448,-21 0-384,0 0 417,0 0-482,0 0 418,0 0-289,0 0 288,0 0-224,0 0 64,0 0-64,0 0 0,0 0 160,0 0-384,0 0 256,0 0-32,0 0 96,0 0-160,0 21-128,0-21 224,0 0 320,-21 0-480,21 20 224,-20-20-192,1 19-128,19-19 576,-19 21-512,19-21 192,-22 19-64,3-19 96,19 19-64,-19 2 160,-1-21-320,20 20 192,-21-20-32,2 21 0,19-3 0,-20-18 0,1 20 32,-3-20-32,22 21 0,-19-2-32,0-19 64,-1 20-32,20-20 64,-19 21-64,19-3-32,-21-18 0,1 21 64,20-21-32,-19 20 32,19-20-32,-20 19-32,20-19 0,-21 21 96,21-21-96,-19 18 32,-1-18 0,20 20 160,-19-20-160,19 21-128,-21-21 128,21 0 128,0 20-224,0-20 128,-20 19-32,20-19 32,-19 0-64,0 21 32,19-21 192,-22 19-352,22-19 160,-19 20 0,19-20 160,-20 0-320,20 20 160,-19-20 32,19 0 0,0 20-32,0-20 32,-21 0 160,21 0-384,0 21 224,-20-21 96,20 0-256,0 0 288,-19 0-352,19 19 224,0-19 0,0 0 96,0 0-288,0 0 224,0 0-160,0 0 96,0 0 32,0 0-32,0 0 32,0 0 96,0 0-288,0 0 160,0 0-32,0 19 64,0-19-32,-19 0 32,19 0-96,0 0 96,0 0 0,0 0 128,0 0-320,0 0 288,0 0-224,0 0 192,0 0-96,0 0-192,0 0 192,0 0 0,0 0 0,0 0-32,0 0 32,0 0-32,0 0 64,0 0-32,0 0 32,0 0-32,0 0 192,0 0-352,0 0 385,0 0-386,0 0 257,0 0-31,0 0-1,19 0-64,-19 0 64,19 0 128,-19 0-288,20 0 256,1 0-224,-2 0 160,-19 0 0,20 20 0,-1-20-32,-19 0 96,22 0-128,-3 0 0,0 0 0,1 0 0,-20 0-32,21 0 32,-21 0 0,19 0 1,1 0-1,-20 0 64,19 0-64,2 0-64,-1 0 128,-1 0-96,-19 0 0,20 0 0,1 0 32,-2 0 32,1 0-96,-1 0 64,-19 0-32,19 0 128,3 0-160,-3 0 160,-19 0-64,20 0-64,-20 0 224,19 0-128,-19 0-192,21 0 160,-1 0 0,-20 0 0,19 0 1,0 0-33,-19 0 128,22 0-224,-22 0 96,19 0 0,-19 0 64,19 0-96,-19 0 160,0 0-288,0 0-160,0 0-385,0 0-512,0 0-865,0 0-1826</inkml:trace>
  <inkml:trace contextRef="#ctx0" brushRef="#br0" timeOffset="20288.1604">24724 5302 7719,'0'0'2498,"0"0"-320,0 0-320,0-19-481,0 19-160,-19 0-352,19 0-160,0 0-225,-20 0-255,1 0-65,-2-20-32,1 20-384,-19 0-385,18 0-928,2-21-2788</inkml:trace>
  <inkml:trace contextRef="#ctx0" brushRef="#br0" timeOffset="21356.2215">24962 6018 6886,'20'-21'2594,"-20"21"-319,0-18-322,0 18-319,0 0-353,0-20 0,0 20-448,0 0-192,0 0-161,0 0 321,0 20-256,0-2 319,-20-18-351,20 41-1,-19-22-159,0 2 31,-3-1-512,3-2 256,0 3-96,19-1 0,0 0 0,-20 0-32,20-20 0,0 0 0,20 0 64,-20 0 96,0 0-256,0 0 96,0 0-32,0-20 160,0 20-320,19-20 288,-19 0-288,0-1 192,19 3-32,-19-2 192,22-1-352,-3 2 160,-19-1 32,19-19 128,1 19-320,-20-1 192,21 21 0,-21-20-96,19 20 64,-19-20 32,0 20-96,20 0 96,-20 0 32,0 0 32,0 20 64,19-20-96,-19 20 160,0 1-192,22-1 160,-22-2-64,0 3-192,0-1 224,0-1-224,0 2 96,0-21 32,0 20-224,0-20 32,19 0-352,-19 18-97,0-18-224,0 0-224,-19 0-672,19 0-706,0 0-1601</inkml:trace>
  <inkml:trace contextRef="#ctx0" brushRef="#br0" timeOffset="21679.24">25220 5860 6566,'21'-41'1729,"-1"41"1442,-20-20-288,19 20-1057,-19 0-481,0 20-160,0 0-192,-19 1 64,19-2-352,0 0 64,-20 21 95,20-19-351,-21 17-385,21-17 160,-19 18-352,19-18 64,-20-1-64,20-2-384,0-18-673,0 21-289,-19-21-1280,19 0-3812</inkml:trace>
  <inkml:trace contextRef="#ctx0" brushRef="#br0" timeOffset="36190.07">23474 9356 8584,'19'-21'929,"-19"1"-1,0 0 2307,0 20-1185,0-21-480,0 21-321,0 0-224,0 0-320,0 0 127,0 0-287,0 21 0,-19 19 63,0-19-159,-3 16 95,3 4-544,0 0 384,-1-4-352,-1 4-96,21-20 289,-19-3-225,19 2 32,0-20-64,0 0 128,0 0 32,0 0-192,0-20 160,0-19-32,19 19-320,2-20 192,-21 1-33,20-1-63,-1 0 32,0 1 224,3-1-320,-3 0 352,0 20-96,22 1-128,-41-1 128,20 20 128,-1 0 0,-19 0 33,19 20-129,-19-1 96,22 20 32,-22-18-160,0 19 32,19-1-64,-19 1 192,0-20-448,19 21 160,-19-23-416,0 1-97,0-19 64,0 21-287,0-21-193,20 0-96,-20 0-225,0-21-768,21 21-608,-21-19-1891</inkml:trace>
  <inkml:trace contextRef="#ctx0" brushRef="#br0" timeOffset="36423.0833">23831 9175 8359,'21'-59'1154,"-2"40"1664,-19 19 193,0 0-897,0 0-673,0 19-512,0 20-64,-19 2 0,-2-2-160,1 21-257,1-20-128,0-1-31,-22 21-321,21-19 128,1-4-96,19-16-96,-21-1-193,21 1-544,0-21-320,0 0-865,0 0-1345,21 0-3491</inkml:trace>
  <inkml:trace contextRef="#ctx0" brushRef="#br0" timeOffset="36772.1033">23891 9393 7815,'0'0'2947,"0"0"-1282,0 0 1827,19 0-1282,-19-19-833,41 19-352,-22 0-224,20 0-417,2 0 32,-3 0-448,3 0 96,-2 0-64,2 0-224,-3 0-448,-16 0-417,-3 0-673,-19 0-320,0 0-3844</inkml:trace>
  <inkml:trace contextRef="#ctx0" brushRef="#br0" timeOffset="37019.1174">24209 9255 11050,'-20'0'224,"20"0"1794,-21 19 609,21 2-1058,-20-1-384,1 0-224,19 1-384,0-3-257,-19 22-128,19-20-192,0 0-256,0 1-225,0-3-576,0-18-640,0 19-1154,0-19-1985</inkml:trace>
  <inkml:trace contextRef="#ctx0" brushRef="#br0" timeOffset="37297.1333">24486 9216 13292,'0'0'865,"0"0"288,0 19 1409,0 1-832,-20-1-257,20 2-512,-19 19-96,0-1-256,-3 1 31,3 0-672,-1-1 128,1 1-96,-2 1-224,1-23-352,20 2-609,0 1-577,-19-2-1217,19-19-3427</inkml:trace>
  <inkml:trace contextRef="#ctx0" brushRef="#br0" timeOffset="37737.1585">23335 9732 10858,'-20'0'833,"20"0"2209,0 0-447,0 0-897,0 0-289,20 0-32,20 0-576,18 0 384,22 0-192,21 0-32,17 0-321,2 0 129,18-21-128,-18 21-289,-2 0-96,-19 0 65,-20 0-481,1 0 352,-20 0-513,-20 0-255,-1 0-481,-39 0-192,20 0-129,-40 0-447,1 21-449,-1-21-1954</inkml:trace>
  <inkml:trace contextRef="#ctx0" brushRef="#br0" timeOffset="38336.1927">23773 9951 13196,'-41'0'897,"41"-21"2210,-20 21-1025,20 0-609,0-19-448,20 19-192,21 0-160,-3 0 31,3-20-63,17 20-97,-17 20 129,17-20-481,-17 19 0,-3-19-128,-16 21 161,-3-2-257,-19 1 128,0 21-64,-19-23 64,-22 3-449,2 19 225,-1-20 32,-19-2 0,-1 23 256,20-22-288,-18 2 96,17-21 128,2 20 96,18-20-95,21 18 31,0-18 256,21 0-64,18-18-160,40 18 1,-19 0-1,20-20 128,-1 20 417,1 0-577,-22 0 96,2 0-352,-19 20-160,-3-20-641,-18 0-641,1 0-1152,-21 0-1602</inkml:trace>
  <inkml:trace contextRef="#ctx0" brushRef="#br0" timeOffset="40136.2957">5112 11838 11659,'-19'0'288,"19"-21"1313,0 21-63,19-19-449,1-1-32,20 0-256,-1 20-417,2-20 289,-2 20-353,21 0 224,-20 20 65,-1 0-385,-20 19 193,22 1-353,-41 20 160,20-1-64,-20-19-128,-20 0 64,-1 20 0,1-21 128,-18 1-288,-3 0 160,2 0-320,-1-21 320,1 21-224,-21 0 128,21-1 128,-21 1-256,19-20 192,22 20 128,-1-40-288,20 19 577,20-19-33,-1 0 65,41 0-289,0-19 160,0-1-127,20 20 127,-22-20-96,21 20-128,-18-20 65,-23 20-354,3 0-191,-2 0-481,1 0-544,-20 0-609,-1 0-2018</inkml:trace>
  <inkml:trace contextRef="#ctx0" brushRef="#br0" timeOffset="40746.3306">5986 12095 13100,'0'-19'1153,"0"-1"1922,0 0-1185,0 20-321,0-20-544,0 20-512,0 0-321,0 0 0,0 0-128,0 0 32,0 20 64,0-20-256,0 20 128,-19-20-64,19 0 128,0 0-128,0 0 96,-21 0-256,21 0 192,0-20 128,21 20-128,-21 0-192,0 0 224,0 0 32,0 0 32,0 0 0,0 0 161,0 20-321,0-20 96,0 20 32,0-20-32,0 0 32,0 0 0,0 0-64,0 0 32,0 0 96,0 0-352,0-20 352,0 20-160,0 0-128,19-20 128,-19 20 128,0 0 128,0 0-224,0 20 320,0 0-224,0-20 289,0 19-97,0-19-32,0 0-64,0 21-160,-19-21 161,19 0-354,-21-21-351,21 21-897,0 0-1698,0 0-3716</inkml:trace>
  <inkml:trace contextRef="#ctx0" brushRef="#br0" timeOffset="41354.3653">6721 11380 9416,'-41'-19'1602,"22"19"1088,-1 19-960,1 1 128,-2 21-289,1-2-127,-19 41-129,18-1-128,2 20-256,-20 1 128,39-2-352,-21 22-321,21-21 0,0 0-223,21-39-65,-21-20-192,19 0 96,1-1-193,-1 1-575,2 0-450,18-21-415,-19-19-1442,1 0-3363</inkml:trace>
  <inkml:trace contextRef="#ctx0" brushRef="#br0" timeOffset="42093.4076">7137 11400 9128,'-19'-39'1313,"19"19"1858,-21 20-544,21 0-833,0 0-609,0 20-673,-20-1 161,20 21 192,-19 0-289,19 20-191,-19-20-1,19 19-192,0-20-288,0-18 256,0-2-224,0 1 192,0-20-32,-22 0 96,22-20-95,0 1-97,0-2 160,0-18-192,0-1-128,0 0 160,22 1-353,-22 19 289,0-19-160,19 18 224,0 1 0,-19 0-160,20 20 160,-20 0 32,21 20 288,-2 0-256,1 1 192,-1 18-224,-19-19 161,21 19-129,-1-18 192,-1-2-416,1 1 192,1-20-481,-2 20-63,-19-20-609,0 0-288,20 0-545,-20 0-769,0-20-2178</inkml:trace>
  <inkml:trace contextRef="#ctx0" brushRef="#br0" timeOffset="42311.4201">7356 11242 9416,'0'0'1986,"0"0"449,0 19-97,0 1-641,0 20-351,0 0-97,0 19-448,-21-19-193,21 20-287,0-20-193,-19-1-96,19-19 32,0 19-256,0-39-385,0 0-384,0 0-608,19 0-1122,-19-19-1985</inkml:trace>
  <inkml:trace contextRef="#ctx0" brushRef="#br0" timeOffset="42537.433">7494 11441 9288,'0'0'2403,"0"0"-930,21 0 1602,-1 0-1281,-1 0-417,20 0-288,1-21-448,-1 21-385,2 0-288,-2-20 224,1 20-224,-20 0-352,-1 0-289,2 0-929,-21 0-864,0 0-1762</inkml:trace>
  <inkml:trace contextRef="#ctx0" brushRef="#br0" timeOffset="42756.4455">7773 11261 10954,'-21'20'673,"1"20"1697,20-20-224,0 0-320,-19 19-513,19-19-641,0 1-640,0-2 32,0 1 97,0 0-482,0 0-319,0-20-1026,0 0-992,19 0-1987</inkml:trace>
  <inkml:trace contextRef="#ctx0" brushRef="#br0" timeOffset="42984.4586">8070 11222 14413,'0'39'1153,"0"-19"1314,-20 20-578,20 0-479,-19-1-353,-1 2-385,20-2-640,0 1 64,-21 0-96,21-21-192,0 21-769,-19-20-384,19-1-897,0 2-2306</inkml:trace>
  <inkml:trace contextRef="#ctx0" brushRef="#br0" timeOffset="43353.4797">7097 11817 12267,'0'0'1474,"0"-19"-225,21 19 1473,18 0-960,21-20 0,0 20-385,39-20-288,-20 0-96,20 20 128,0-20-320,0 20-65,1 0-415,-20-20-1,-22 20 32,2-19-256,0 19 33,-21 0-65,2 0-449,-22 0-255,0 0-642,-19 0-223,0 0 0,-19 19-641,0 1-1314,-22 0-3811</inkml:trace>
  <inkml:trace contextRef="#ctx0" brushRef="#br0" timeOffset="43831.507">7356 12116 12780,'-21'-21'512,"21"2"2499,21-1-1153,-21 0-417,39 0-544,-19 20-64,1-20-577,18 20 192,-20 0 33,22 0-417,-22 20 224,0 0-224,1 0 32,-20 19-160,0-18 192,0 18-256,-20 1 32,1-21-64,-20 21 192,18-19-32,-18-2 224,20 1-288,-2 0 352,21 0 97,-20-20 31,20 20-320,0-20 417,0 0-161,20 0-32,20 0-191,-1 0-65,2-20 96,17 20-801,2-20-416,-19 20-833,17-20-1217,-18 20-3138</inkml:trace>
  <inkml:trace contextRef="#ctx0" brushRef="#br0" timeOffset="44319.5349">8428 11142 14157,'39'0'737,"1"0"256,-20 20 1281,19 20-577,-18 0 257,18 39-545,-20 0-448,2 41-512,-21-1-65,0 0-160,-21 0 161,2 0 319,-20-20-351,-2-19 63,2-20-320,18-1 160,-18-39-480,20 20-320,-22-20-513,22 0-224,-22-1-705,22-19-1922</inkml:trace>
  <inkml:trace contextRef="#ctx0" brushRef="#br0" timeOffset="44815.5633">9300 11679 7943,'-19'0'5477,"38"0"-3523,2 0 1089,-1 0-1281,19 0-225,1-21-256,-1 21-480,21 0-128,0 0-449,-21 0 64,2 0-384,-3 21 128,3-21-673,-41 0-127,19 19-674,-19-19-1024,-19 20-1666,-2 0-5573</inkml:trace>
  <inkml:trace contextRef="#ctx0" brushRef="#br0" timeOffset="44993.5735">9321 11817 12651,'0'0'2114,"20"0"193,-1 0 31,1 0-961,20 0 65,-1 0-610,21 0-511,-19 0-129,17 0-64,2 0-224,0 0-897,-21 0-1441,2 21-3396</inkml:trace>
  <inkml:trace contextRef="#ctx0" brushRef="#br0" timeOffset="45701.614">10829 11698 10634,'-19'-40'1185,"19"21"1890,0 19-865,-20 0-897,20 19-320,0 2-128,-21 18-257,2 1 1,19 19-33,-20-19-319,1 20 31,-2-1-160,21-19 224,-20 20-288,20-41 33,-19 2-33,19-21 0,0 0 32,0 0 160,0-21-448,0 2 352,0-21-576,0 0 608,0 1-352,19-1-481,1-20 321,1 1-65,-2 19-191,1-20 255,-1 20 257,22 21-32,-22 19 288,1-20-127,1 40 127,-2-1 160,1 21 64,-1 0-255,2 0 63,-21 20 64,20-21 32,-1 1-384,0 0 257,3-1-354,-22-19-319,19 0 192,-19-20-321,19 20-736,-19-40-609,20 20-256,-20-20-1826</inkml:trace>
  <inkml:trace contextRef="#ctx0" brushRef="#br0" timeOffset="45938.6275">11207 11460 11819,'19'0'1889,"-19"20"-383,0 0 960,-19 19-1056,19 21 191,-21-1-352,1 1-288,1 0-448,0 0-353,-1 19 160,20-39-320,-21-1 160,21 1-320,0 0-256,0-40-481,0 19-865,21-19-640,-21-19-2114</inkml:trace>
  <inkml:trace contextRef="#ctx0" brushRef="#br0" timeOffset="46212.6432">11306 11817 12748,'19'0'1889,"1"-19"97,20 19 577,-20 0-1186,20-20 0,19 20-512,-19 0-577,20-20 97,-21 20-65,2 0-416,-2 0 64,1 0-449,-20-20-255,-1 20-289,-19 0-320,0 20-1410,0-20-3107</inkml:trace>
  <inkml:trace contextRef="#ctx0" brushRef="#br0" timeOffset="46437.6561">11604 11619 12940,'0'0'897,"-21"20"1665,21-1-384,0 21-576,-19 0-353,19-20-545,-20 20-479,20 0-97,0-1 0,0-19-512,-19 19-385,19-18-961,0-2-768,19-19-1154</inkml:trace>
  <inkml:trace contextRef="#ctx0" brushRef="#br0" timeOffset="46775.6754">12079 11480 12491,'21'0'2531,"-21"0"-1218,0 0 1057,0 20-352,0 19-256,-21 1-577,21 20 224,-19-1-160,-20 21-224,18-1-608,-18 0-97,19-19-256,-1 0 256,21 0-640,0-21 512,-19-19-544,19 0-737,0-20-801,0 19-480,19-38-1474</inkml:trace>
  <inkml:trace contextRef="#ctx0" brushRef="#br0" timeOffset="47300.7055">12794 11758 7879,'0'0'3780,"0"0"-1827,0-20 1347,0 20-1411,20-20-159,20 20-641,-1 0-192,2 0-225,19-20-63,-2 20 0,2 0-513,0 0 192,-21 0-288,2 0-352,-22 0-193,0 0-320,-19 0-640,0 20-609,-19-20-865,0 20-2658</inkml:trace>
  <inkml:trace contextRef="#ctx0" brushRef="#br0" timeOffset="47508.7174">12893 11838 10634,'0'19'3491,"0"-19"-1569,0 0 736,21 0-896,-21 0-385,20 0-288,18 0-608,-16 0 159,17 0-191,1 0-353,18 0-64,-17 0-160,-2 0-545,2 0-768,-22-19-1026,0 19-3234</inkml:trace>
  <inkml:trace contextRef="#ctx0" brushRef="#br0" timeOffset="48185.7561">13907 11599 11338,'-20'0'1762,"20"0"1441,0-20-1409,0 1-513,20 19-96,-1-21-576,0 2-225,3-1 64,16-20 65,-18 21-417,-1-2 192,22-19-288,-22 21 192,1-1-128,-20-20-64,21 40 32,-21-20-96,0 20 160,0 20-160,-21-20 289,1 40-225,20-1 320,-19 22 160,-1-2-63,-1 1 159,2 19-448,-1-20-96,20 21 97,-19-20-129,19-1-481,0-20-95,0 1-129,0-20-96,0 20-993,-19-20 289,19-20-1794,0 20-2434</inkml:trace>
  <inkml:trace contextRef="#ctx0" brushRef="#br0" timeOffset="48394.768">13748 12095 12075,'19'0'3107,"0"0"-256,22 0-449,-2-19-1537,2 19 576,19 0-672,-2 0 416,2-20-961,-21 20 449,21 0-641,-20 0 96,-1 0-480,-19 0-737,1 0-705,-2 0-2050</inkml:trace>
  <inkml:trace contextRef="#ctx0" brushRef="#br0" timeOffset="48920.7981">15474 11758 11915,'-19'40'1025,"-2"-21"1505,21 21-384,0 0-736,-20-1-353,20 1-673,20-20 0,1 20-512,-2-20-705,1 0-1185,20-20-3843</inkml:trace>
  <inkml:trace contextRef="#ctx0" brushRef="#br0" timeOffset="49097.8082">15593 11639 14093,'-39'-40'352,"39"20"2339,-20 20-1538,20-19-801,0 19-192,0 0-160,20 0-352,-20 19-641,19-19-1057,1 20-2594</inkml:trace>
  <inkml:trace contextRef="#ctx0" brushRef="#br0" timeOffset="49454.8287">15713 11679 7847,'19'0'2370,"-19"0"1474,0 19-961,0 1-1154,0 20-159,0 0-321,0 0-352,0-1-225,0 1-319,-19 0-193,19-21 160,0 1-640,0 0 320,0-20 416,0 0-352,19-20-416,0 0 352,3-20 0,-3 1-128,20 19 128,-18 0 96,-1-20-192,-1 21-32,0-1 96,-19 20 64,22 0 256,-22 20-256,0-1 160,-22 21-32,22 0 193,-19-20-65,19 20-352,0-21 256,0 21-768,0-20-930,0-20-576,19 20-4004</inkml:trace>
  <inkml:trace contextRef="#ctx0" brushRef="#br0" timeOffset="50334.879">16825 11520 9705,'-41'0'1922,"41"0"352,0 0 608,0-20-1312,0 20-257,41 0-64,-2 0-288,21 0 128,19-20-160,1 20-384,19 0 287,-20 0-447,20 0-225,-20 0 160,1 0-224,-20 20 0,-2-20-96,-17 20-96,-2-20 96,-39 19 32,21-19 0,-21 21 193,-21-2-386,1 1 129,-19 0 32,-1 0 129,1-1-258,-21 21 97,0 0 161,-20 0-290,22-20 161,-21 39 64,19-19-96,-20-1 64,1-18-160,-1 18 385,20 1-450,21-20-31,-1 19 512,20-18-288,20-21 97,20 19-65,20-19-32,19 0 160,20 0 256,0 0-608,1 0 256,-20-19 448,19 19-351,1-21-65,-20 21-64,-21 0 128,21-19-96,-21 19-32,-18 0-320,-2 0-97,1 0-672,-20 0-544,19-20 384,-19 20-897,0 0-1666</inkml:trace>
  <inkml:trace contextRef="#ctx0" brushRef="#br0" timeOffset="51139.925">17459 11539 8488,'0'-19'1569,"0"19"1858,0-20-1409,21 20-320,-2 0-289,20-20-352,2 20-64,-2 0-128,1 0-160,19 0-449,-19 0-32,-1 0 64,2 20-192,-22-20-64,0 20 0,3-20-96,-22 0 257,0 19-290,0 2 322,-22-2-161,3 1 0,0 0 0,-22 0-96,22 20 160,-41-1-32,21 1 64,-21 19-320,21-19 160,-21 20 0,0-20 128,21-21-64,-2 21 0,22-20-128,-20 0-224,-2 19 288,22-18 288,-22-2-576,22 1 608,-20-20-736,18 20 768,21-20-320,-19 0-32,19 0 0,19 0-96,2-20 416,18 0-320,21 20 321,-21-19 159,21-2 321,0 21-289,0 0 65,-21 0-193,0 0 97,1 0-449,-20 0 448,20 0-448,-20 0-128,-20 0-288,19 0-257,-19 0-800,20 0-353,1 21-1345,-21-21-2850</inkml:trace>
  <inkml:trace contextRef="#ctx0" brushRef="#br0" timeOffset="51789.9622">17955 12076 9641,'0'-40'2754,"0"40"-640,0 0 769,0 0-1666,-20 20 96,20 0-224,-19 20-544,0-21 512,-3 21-577,3 20 513,0-20-897,-22-1 545,41 1-481,-19-20-160,19 0 288,-20-20-544,20 0 609,0 0-193,20 0 32,-20-20-288,19 0 96,2-20 160,-1 1-192,-1-1-224,0 0-1,3-20 129,-3 41-160,20-21 64,-18 20 96,-1 0-257,-1 20 738,0 0-289,3 20-289,-3 0 770,-19-1-481,19 21-32,1 0 417,-20-20-257,21 20-481,-21-21 674,0 21-449,19-20-160,-19-20-641,20 0 576,-20 0-896,19 0-480,3-20-802,-22 1-287,19-2-2051</inkml:trace>
  <inkml:trace contextRef="#ctx0" brushRef="#br0" timeOffset="51981.9732">18333 11936 10217,'0'-19'3299,"0"-1"-96,0 40-896,0-1-258,0 2-447,-20 18-609,20 1-352,-21 0 319,2 0-31,-1-1-704,20 1-290,-19 0 130,19-21-930,-19 2-352,19-21-1250,0 19-1761</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5:24.70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00FF"/>
    </inkml:brush>
  </inkml:definitions>
  <inkml:trace contextRef="#ctx0" brushRef="#br0">15792 8421 6758,'0'0'2755,"0"0"-738,0 0 97,0 0-640,20 0-129,-1-20 128,41 20-287,0-20-129,0 20 0,20-20-353,-3 1-31,3 19-257,-1 0-31,22-21-1,-22 21-128,1 0-32,-22-19-127,2 19-1,0 0-32,0 0 32,-21 0-32,0 0-160,-18 0-353,-2 0-127,1 0-481,-20 0-96,0 19 64,-20-19-385,1 0-672,-22 21-929,22-21-1185</inkml:trace>
  <inkml:trace contextRef="#ctx0" brushRef="#br0" timeOffset="304.0174">16069 8520 10313,'-58'20'769,"58"-20"256,0 0 576,20 0-383,-1 0 896,22-20-641,17 20-576,21 0-32,1-20-161,-1 20-95,20 0-65,-20 0 65,22 0-385,-21-20 0,-1 20 65,-1 0-353,-18 0 128,0 0 160,-22 0-352,3 0-257,-2 0-319,-18 0-481,-21 0-481,0 0-480,0 0-1185,0 0-4484</inkml:trace>
  <inkml:trace contextRef="#ctx0" brushRef="#br0" timeOffset="692.0396">16784 8103 11562,'-38'0'673,"38"0"1729,0 0-1697,0 0 32,19 0 800,20 20-576,1-20-192,19 20-65,1 0-127,19 0-129,-19-1-159,0 2-97,-2-2-32,-17 21-64,-2-20 0,-18 20 0,-1-21 0,-1 21 1,-19-20 255,-19 20-256,-1-21 352,-21 1-384,3 0 65,-22 20-33,0-20 0,-1-1 0,3 1 96,-2 0-224,20 1 0,1-2-96,19-19-353,20 0-672,0 0-929,0 0-1665,20 0-5926</inkml:trace>
  <inkml:trace contextRef="#ctx0" brushRef="#br0" timeOffset="2370.1356">18651 8242 9545,'0'-40'64,"0"21"1793,0 19 257,0-20-768,-20 20-33,-1-20-576,2 20-289,-1 20 129,1 0-193,-22-1 32,2 21 193,-1 0 64,1-1-129,18 1-31,-18 0-97,19 0-128,-1-1-160,21-19-64,0 0-64,0 0 32,21 0-32,-1-20 64,19 20-64,1-20-96,-1-20-64,2 0-384,-3 0 63,3 0-127,-2-19 95,2-1-95,-22 0 223,0 1 353,3-1-160,-3 0 96,0-20 64,-19 41 64,20-21-32,-20 20 224,0 20 449,0 0-193,0 0 1,-20 0-289,20 20 160,-19 20 65,0 0-1,-22 19-224,22 1 289,-1-21-193,-1 21-192,2-1 0,-1-19-32,20 0-32,0-21-32,0 21-576,20-40-353,-20 21-641,19-21-1024,22 0-3652</inkml:trace>
  <inkml:trace contextRef="#ctx0" brushRef="#br0" timeOffset="2899.1658">18968 8342 12171,'0'-21'448,"20"21"1955,-20-19-193,0 19-961,0 0-416,0 0-449,0 19-192,0-19 129,19 21-161,-19-21-96,0 19 32,-19-19 64,19 0-32,0 0 32,-20 0-224,20 0 128,-19 0-64,19 0 0,0-19 0,0-2-96,19 21 96,-19-19 0,20 19 0,-20-20 64,0 20 193,19 0-193,-19 20 64,0-20 128,0 19-128,0 2 32,-19-21 32,19 19-95,0-19-1,-20 20 64,20-20 0,0 0 0,0 0-64,0-20 0,0 20-64,0 0-32,0-19 32,0 19-96,0 0 96,0 0-64,0 0 0,0 0-96,0 19-865,0-19-961,20 20-1985</inkml:trace>
  <inkml:trace contextRef="#ctx0" brushRef="#br0" timeOffset="3252.186">19265 8163 12011,'0'0'1089,"0"0"1345,0 20-512,21-1-64,-1 2-385,-1 18-384,0 20-320,3-19-64,-3 20-353,0-1-256,22 1 0,-21-1-128,-1 2-288,22-22 32,-22-20-97,0 2-320,1-21-384,1 0-288,-2 0-577,-19-21-672,20 2-2307</inkml:trace>
  <inkml:trace contextRef="#ctx0" brushRef="#br0" timeOffset="3487.1995">19761 8163 12267,'-19'0'1025,"-1"0"833,1 20 544,-22 20-1057,2-1 193,-1 20-321,1 1-448,-21 0-1,0-21-447,21 21-33,-2-20-128,3-1-160,18-19-32,-1-20-608,21 21-353,-19-21-1089,19 0-1538,0-21-6213</inkml:trace>
  <inkml:trace contextRef="#ctx0" brushRef="#br0" timeOffset="4350.2488">19821 8401 9705,'19'0'1793,"-19"-20"1571,22 20-354,17 0-1440,-20-20-129,22 20-448,-3 0-256,3 0-161,-2 0-191,2 0-161,-3-19-128,3 19 0,-22 0-256,1 19-352,1-19-385,-2 0-481,-19 0-1056,0 0-1538</inkml:trace>
  <inkml:trace contextRef="#ctx0" brushRef="#br0" timeOffset="4542.2598">19961 8480 13901,'0'20'736,"0"-20"2531,19 0-1345,22 0-769,-22 0-352,20 0-513,-18-20-159,18 20-97,2 0-32,-3 0-481,3 0-1441,-22 0-2722</inkml:trace>
  <inkml:trace contextRef="#ctx0" brushRef="#br0" timeOffset="5460.3123">20654 8262 6213,'-19'0'2114,"19"0"1410,0 0-1346,0 0-320,19-20-513,-19 20-288,22-19-224,-3-2-289,20 2-95,-18-1 63,18 0-192,2 0-127,-3 0-97,-18-20 128,20 21-320,-20-1 192,-1-20-128,-19 20 256,0 20-352,0-20 192,0 20 0,0 0-64,-19 0 160,-1 20-192,1 20 256,-2 0-31,1-1 127,1 21 160,0 20-448,-3-1 64,3-20-32,0 21-416,19-21-385,-20-19-63,20 0-385,0-1-577,0-19-480,-21 1-2883</inkml:trace>
  <inkml:trace contextRef="#ctx0" brushRef="#br0" timeOffset="5652.3233">20575 8679 8423,'0'-19'2915,"21"19"-448,-21 0 1056,39-21-1537,-20 21-545,22 0-640,19 0-128,-21 0-289,21-20-384,19 20 64,-40 0 0,21 0-865,0 0-640,-21 0-1986</inkml:trace>
  <inkml:trace contextRef="#ctx0" brushRef="#br0" timeOffset="6222.3559">21885 8321 12748,'0'-19'864,"0"19"2564,0 19-1955,-19 2 0,-1-2-287,1 21-226,-1 0-479,-1-1-33,21 1-320,0 0-160,0-20-320,21-1-417,-1 1-992,19-40-1474,1 20-3812</inkml:trace>
  <inkml:trace contextRef="#ctx0" brushRef="#br0" timeOffset="6364.364">22025 8223 12075,'-20'-40'801,"1"40"1249,19-20-353,0 20-1184,0 0-385,0 0-352,0 0-1154,19 20-2017</inkml:trace>
  <inkml:trace contextRef="#ctx0" brushRef="#br0" timeOffset="6677.3819">22104 8302 11434,'-19'40'2082,"19"-21"1185,0 1-1153,-20 20-448,20-20-577,-21 0-705,21 19-288,-19-19-31,19 0-65,0 0-129,0-20 161,19 0-320,2-20-32,18 0 128,-20 0 160,3 0 0,16 1 96,-18-21-64,1 20 64,-1 0 384,-20 20-160,0 0 225,0 0 31,0 20-191,0 0-65,-20 0-32,-1 19-256,21-19 128,-20 0-896,20 0-449,20 0-1634,1-20-3619</inkml:trace>
  <inkml:trace contextRef="#ctx0" brushRef="#br0" timeOffset="7429.4249">22800 8103 8904,'-41'0'1666,"22"-20"1024,-1 20 321,20 0-1410,0 0-576,39 0-96,-20 0-32,41 0-160,1 0 64,18 0-449,-19 0 128,20 0 1,-22 20-289,2-20-32,-22 20 32,3-20-64,-21 20-63,-1 0 63,2-20-160,-21 20 32,0-1 32,0 2-128,-40 18 31,1-19 1,-21 19 0,-20-18-32,-19 18 224,39 1-160,0-20-128,2 0 224,37 19 160,-18-39-63,39 20-97,19 0 256,1-20 192,21 20-159,19-20-161,-22 0 64,22 0-256,1 0 32,-3 0 32,-18 0 161,-1 0-354,2 0 129,-22 0-224,1 0-352,-20 0-65,19-20-672,-19 20-129,21 0-543,-21 0-1122,0 0-3043</inkml:trace>
  <inkml:trace contextRef="#ctx0" brushRef="#br0" timeOffset="8039.4598">23176 8223 9993,'-20'-21'897,"20"21"2306,20 0-1121,1-19-417,-2 19-191,20 0-513,-20 0-353,22 0-63,-21 0-1,20 0-127,-1 0-129,2 0-128,-22 19-64,20 2-32,-39-21 128,21 19-63,-42 21-65,1-20 96,1-1-192,-22 21 224,3-20-320,-3 20 160,-17 0 96,-2-1-160,-20-19 128,42 0 96,-3 0-32,2 0 289,39-1-257,-21-19-64,21 0 32,21 0 32,-2 0 193,1 0-1,40 0-64,-21 0-223,21-19 95,-22 19-128,3 0-128,-2 0 128,-18 0-32,37 0 0,-17 0-256,-2 19-577,-18-19-416,-1 0-545,-1 20-832,-19-20-1923</inkml:trace>
  <inkml:trace contextRef="#ctx0" brushRef="#br0" timeOffset="8486.4854">23672 8619 13708,'21'0'801,"-21"-20"1473,0 20 161,0 0-738,-21 20-672,1 0-64,1 1-288,0-2-33,-22 1-127,22-1-161,-1 2-448,-21-2 192,41 2-96,-19-21 256,19 0-352,0 0 96,0 0-64,0-21 160,19 2-224,1-2-160,1 2 128,-1-1 0,18-20 0,3 20 160,-22 0-193,1 1 193,20 19 64,-40-20-96,20 20 193,-20 20 159,19-1-320,-19 1 128,0 0 128,0 1-384,0-2 160,0 1-224,0-1-417,22 2-384,-22-2-576,19-19-833,-19 0-1762,19 0-5381</inkml:trace>
  <inkml:trace contextRef="#ctx0" brushRef="#br0" timeOffset="8673.4961">23951 8560 10730,'19'-20'3203,"1"20"-192,-20-20-641,-20 40-641,20-20-447,-19 20-225,-1 0-96,-1-1-225,2 21-415,-1-19-193,1 18-192,-2-20-673,21 2-769,-20-2-1632,20 2-3685</inkml:trace>
  <inkml:trace contextRef="#ctx0" brushRef="#br0" timeOffset="10322.5904">7515 9792 13196,'0'0'288,"0"0"129,20 0 1376,-1 0-255,41 0 31,-2-20-223,22 20-674,-1 0-127,1 0-97,20 0 33,-20 0-353,19 0 64,-20 0-64,1 0-64,-22 0 128,2 0-224,-20 0 64,-1 0-160,-19 0-641,1 20-159,-21-20-258,0 0-127,-21 0-1441,-18 0-2531</inkml:trace>
  <inkml:trace contextRef="#ctx0" brushRef="#br0" timeOffset="10578.6051">7672 9911 13516,'-39'19'513,"39"-19"352,20-19 576,21 19 353,-3 0-385,22 0-416,20 0-256,-1-20-129,1 20 1,-1 0-289,20 0-128,-19 20-192,-20-20 128,19 0-64,-21 0 33,-17 19-386,19-19-159,-21 0-641,1 0-481,-20-19-800,-1 19-2338</inkml:trace>
  <inkml:trace contextRef="#ctx0" brushRef="#br0" timeOffset="10894.6231">8566 9475 12075,'0'0'160,"0"0"224,0 0 705,21 0-32,18 18 385,-20 1-449,22 2-128,-2 20-481,1-3-160,-1 2 32,-18 1-63,-1-2 159,-1 1-128,-19-1-96,-19 1 289,-1 0 127,-1-1-256,-18-18 193,-21 18-193,0-18-160,2-1 97,17-2-290,-19 3 226,21-2-386,20-19-159,-2 0-513,21 0-1954,0 21-3683</inkml:trace>
  <inkml:trace contextRef="#ctx0" brushRef="#br0" timeOffset="11416.653">9897 9772 13548,'0'0'257,"0"20"1056,19-20 609,1 19-481,-1 21 161,22-20-610,-2 20-351,1 0 0,-1 20-481,2-1 0,-3-19-32,3 19 96,-2-20-192,-18-18-128,-1-1-64,-20-2-320,19 3-385,-19-21-384,0 0-289,0 0-608,0 0-1185,0-21-4324</inkml:trace>
  <inkml:trace contextRef="#ctx0" brushRef="#br0" timeOffset="11642.6659">10352 9772 12331,'-38'20'769,"18"-1"1409,-20 21-705,1 0 1,-2 20-193,-19 0-352,21-22-449,-21 23-63,21-23-225,-1-17 32,20 18-224,1-39-32,-2 21-128,21-21-449,0 0-640,0 0-1121,0-21-2210</inkml:trace>
  <inkml:trace contextRef="#ctx0" brushRef="#br0" timeOffset="12037.6885">10393 9454 12684,'0'0'736,"0"0"1634,19 0-672,1 0-385,-1 0 65,3 0-546,-3 0-575,20 21-33,1-21-96,-20 0-96,20 0 0,-20 0-256,-1 0-1057,1 0-801,1 0-1538,-2 0-4612</inkml:trace>
  <inkml:trace contextRef="#ctx0" brushRef="#br0" timeOffset="12216.6988">10829 9335 10698,'-19'0'1377,"19"21"545,0-21 384,-20 37-480,-1-16-225,21 19-640,-19-19-609,-1 16-95,20-16-321,-19 20-193,-2-23-800,21 23-1729,-20-22-2884</inkml:trace>
  <inkml:trace contextRef="#ctx0" brushRef="#br0" timeOffset="12714.7272">10988 9830 13420,'19'0'481,"3"0"1569,-3-19-161,20 19-575,2 0-65,-3 0-352,3 0-417,17 0-224,-17 0-95,-2-19-129,1 19 96,-1 0-449,-18 0-383,-21 19-545,20-19-737,-20 19-1346,-20-19-3810</inkml:trace>
  <inkml:trace contextRef="#ctx0" brushRef="#br0" timeOffset="12915.7387">11128 9951 12780,'19'0'1921,"0"0"1090,1 0-1217,20 0-481,20 0-160,-21 0-512,2-21-65,17 21-351,-17 0-257,-2 0 128,1 0 0,-20 0-769,-1 0-896,-19 0-1506,21 0-2787</inkml:trace>
  <inkml:trace contextRef="#ctx0" brushRef="#br0" timeOffset="14077.8052">12536 9830 11114,'0'-38'288,"0"18"705,0 0 833,-19 0-737,0 20 480,-22-21-736,22 42-384,-22-1 63,2 0 161,-2 0-129,22 18 97,-20 3 64,18 18-289,-18-19 161,20-20-385,19 21 0,-21-23-160,21 3 32,21-2 0,-2-19-32,1 0-32,20-19 96,-1-2-384,2 3 96,17-23-32,-17 21-289,-3-20 161,-16 1 192,16-1-161,-18 0-31,-1 1 96,3 19 160,-22 0 96,0-1 32,0 21 256,-22 0-64,22 21 192,-19-1 1,-1 20-1,1-2 33,0 23-33,-3-22-32,3 21 129,19-19-385,0-2-224,0 1 128,0-2-352,19-17-769,3-1-929,-3-20-3844</inkml:trace>
  <inkml:trace contextRef="#ctx0" brushRef="#br0" timeOffset="14564.8331">13707 9752 9224,'-19'59'96,"-1"1"1442,20-20 544,-19 19-865,19-18-192,0 18-801,19-19-256,1-20-609,20-2-1376,-1-18-1603</inkml:trace>
  <inkml:trace contextRef="#ctx0" brushRef="#br0" timeOffset="14709.8414">13808 9633 10602,'-60'-59'384,"40"59"1089,20-21-448,-21 21-993,21 0-256,0 0-2370</inkml:trace>
  <inkml:trace contextRef="#ctx0" brushRef="#br0" timeOffset="15064.8617">13945 9693 12427,'0'39'769,"-19"-19"961,19 0 1152,0 0-1536,0-1-65,0 21-512,0-20-769,-19 20 96,19-21 0,19 2-128,-19-2-96,0-19-1,19 0 194,-19-19-194,22-2-63,-3 2 96,0-1 32,1-20-64,-1 19 128,22 2 64,-41 0-192,19 19 288,1 0 64,-20 19 129,0 0-289,0 2 288,0 19-384,0-1 256,0-18-288,0 18 160,21-18-800,-21-1-866,19-2-1601</inkml:trace>
  <inkml:trace contextRef="#ctx0" brushRef="#br0" timeOffset="15813.9045">15157 9633 10057,'-20'-21'897,"1"21"1313,19 0 416,0-20-1697,19 20 673,20 0-449,2-18 0,-3 18-224,42-21-353,-20 21 129,19 0-545,1 0 64,-20 0 129,-2 21-417,-17-21 128,-3 18 160,3 2-352,-41 1 256,20-2 96,-20 1-192,-20 1 160,-21-3-63,22 3 127,-41-1-256,21 0 96,-21 19-128,-19-20 32,19 22 0,1-1 0,-1-21 192,22 21-384,16-20 192,3 1 96,19-1 0,19-20 288,3 18-287,16-18 383,3 0-448,17-18 96,22 18-64,-20-20 128,19 20-128,-19-21 0,-2 21-416,-17 0-160,-21 0-289,-1 0-160,2 0-480,-21 0-834,0 0-928,0 0-2210</inkml:trace>
  <inkml:trace contextRef="#ctx0" brushRef="#br0" timeOffset="16160.9244">15672 9612 10153,'0'-20'3363,"21"2"-2562,-1-3 1858,-1 21-1346,22 0 0,-22 0-352,1 0-288,-1 21 63,2-3-191,-1 23-321,-20-2 289,0 0-385,0 2 288,-20-1-224,-20-2-160,20 3 192,-21-1 33,3-21-289,-3 21 256,2-20-416,-1 1-97,20-1-415,-19-20-513,18 18-993,21-18-2531</inkml:trace>
  <inkml:trace contextRef="#ctx0" brushRef="#br0" timeOffset="16357.9356">15494 10031 13420,'19'0'449,"2"0"2914,18 0-1409,2 0-513,-2 0-128,1-20-768,18 20-481,-17 0 192,19 0-256,-21 0-192,2 0-417,-3 0-704,-18 0-1121,1 0-3043</inkml:trace>
  <inkml:trace contextRef="#ctx0" brushRef="#br0" timeOffset="16777.9597">16149 9990 13196,'-20'21'1025,"1"-1"1633,0 19-1024,-3-20 160,-16 22-481,18-2-384,-21-19-545,22 20-31,0-20-161,19-2 32,-22-18-96,22 0-96,0 0 64,22-18-64,-3-2 96,0-20-224,1 20 96,21-19-224,-22-2 128,22 1-32,-22 22 320,20-23-256,-20 41-128,-19-20 160,21 40 288,-21-20-256,0 21 288,20 17-192,-20-17 321,0 19-257,0-2-128,0-17 64,0-1-96,19-1-128,-19-19-481,0 0-576,20 0-352,1 0-737,-2 0-2595</inkml:trace>
  <inkml:trace contextRef="#ctx0" brushRef="#br0" timeOffset="16963.9703">16428 9891 14669,'0'0'1474,"0"20"736,-22-1-480,3 21-353,0-20-224,-1 21-384,-1-2-449,21 1-128,-19-20-256,-1 19-448,20-19-866,-19 20-1440,19-40-2499</inkml:trace>
  <inkml:trace contextRef="#ctx0" brushRef="#br1" timeOffset="74522.2624">4238 13566 6374,'-19'0'1985,"19"0"1379,-20-21-1282,20 21-193,-19-20-607,19 20-386,0-18-255,0-3-353,0 1 1,0-1-129,0-18 0,19 19-32,1 1 64,-1-1-160,3-1-96,-3 2 128,20 19 64,-18 19-32,-21 2 1,19-1 95,-19 19-224,0-19 192,0 20 0,-19 1-32,-2-23-128,1 2 192,1-20-288,-22 21 96,22-21 224,-20 0-160,18 0-256,1 0 256,20-21-128,0 1-416,0 20-449,0-18-1313,0 18-2082</inkml:trace>
  <inkml:trace contextRef="#ctx0" brushRef="#br1" timeOffset="74961.2875">4378 13367 7206,'0'0'737,"0"0"1409,0 0 224,0 0-672,0 19-321,0 1-256,0 19-192,19-18-288,-19 38-225,0-18-256,0 19-64,21-22-128,-21 23 193,0-2-290,-21-20-31,21 1 545,-19-19-289,19-2 0,-20 1-288,1-20 544,-2-20-416,1 1 576,1 19-127,19-21-33,-19-19-64,19 21 1,0-1-321,19-1-97,-19-17 161,19 17 289,1 21-289,1-19-256,18-2-33,-20 21-1024,2-20-224,18 20-1698,-19 0-2242</inkml:trace>
  <inkml:trace contextRef="#ctx0" brushRef="#br1" timeOffset="75306.3073">4855 13466 7943,'19'-40'929,"-19"20"1858,0 0 287,0 1-1184,0 19-352,-19-20-641,-1 20-65,-1 0-31,1 0-128,1 20-161,0-20 97,-3 19-289,3 21 64,19 0-63,-19-20 159,-1 19-544,20 2 96,0-22-64,0 1-96,0 1-609,20-3-192,-1 2-1024,0-20-546,3 21-2530</inkml:trace>
  <inkml:trace contextRef="#ctx0" brushRef="#br1" timeOffset="75746.3324">5153 13426 5733,'19'-20'7047,"-19"20"-5990,-19 0 928,19 20-351,-21-1-64,-18 2-417,19 20-257,-20 18-287,20-20 64,1 0-417,-2 2-320,1-1 224,20-21-160,0 0-64,0-19 160,20 0-288,1-19-321,-2 0 481,20-2-416,-18-19 32,18 2-33,2-3-95,-2-19 63,1 1 1,-1-1 287,-19-20-159,20 21 224,-20-1 128,-1 21 192,2 19 225,-21 1 383,0 19-511,0 0 127,-21 19 225,2 21-289,-1 0 96,1 19 1,-22 1-65,22 19-384,-1-19 96,-1-1-576,21-19 192,-19 1-1186,19-3-480,19-17-2017</inkml:trace>
  <inkml:trace contextRef="#ctx0" brushRef="#br1" timeOffset="75993.3466">5729 12910 10025,'0'-20'5669,"-22"40"-5412,3 0 1632,-1 0 65,1 39-480,-22 1-353,22 0-128,-22 18-225,22 22 1,-20-1-513,-2 2-63,22-3-482,0-18-896,19-2-769,0-18-2082</inkml:trace>
  <inkml:trace contextRef="#ctx0" brushRef="#br1" timeOffset="76538.3778">5808 13326 8776,'0'0'1185,"0"0"1505,0 0-351,0 0-353,0 0-481,0 21-480,19-1 0,1-1-352,-20 21-225,19 0-96,2-20-224,18 19-128,-19 2-448,1-2 320,-2-18-513,-19-3-768,20 2 64,-1-20-1314,2 0-1985</inkml:trace>
  <inkml:trace contextRef="#ctx0" brushRef="#br1" timeOffset="76735.389">6104 13287 10730,'0'-20'1761,"-19"20"898,0 20-801,-1 0-257,-1-1-256,2 22-384,-1 18-320,-20-19-65,20 1-447,1-3-226,-1 2 162,20-20-354,0 1-415,-21-21-674,21 0-864,21 0-1601</inkml:trace>
  <inkml:trace contextRef="#ctx0" brushRef="#br1" timeOffset="76941.4008">6165 13626 10794,'19'38'1153,"-19"-17"801,0-2 672,-19 2-832,-1-2-673,1 0-416,-3 2-481,3-1 192,0-1-544,-1-19-416,-1 21-1314,21-21-929,0 0-3074</inkml:trace>
  <inkml:trace contextRef="#ctx0" brushRef="#br1" timeOffset="77338.4235">6403 13386 14413,'19'20'705,"-19"-20"-225,0 20 1602,-19 20-320,19-20-321,-19 1-832,-3 17-321,22-17-352,-19-2 352,19 1-256,0 1 64,0-3-224,0-18-160,0 0 448,0-18-352,0 18 0,19-21-96,-19-18 63,22 18 1,-3-17-96,-19 17 192,19 1 96,1-1-32,-20 2 288,21 19-192,-2 0 288,-19 19 161,0-19-161,20 21-160,-20-1 0,0 1-128,19-3 0,-19 2-128,0 1-224,21-21-1057,-21 19-65,20-19-1697,-20 0-2338</inkml:trace>
  <inkml:trace contextRef="#ctx0" brushRef="#br1" timeOffset="77539.435">6661 13287 9609,'0'-20'3075,"0"20"-1730,0 0 1089,0 20-672,-20 19-97,20 2-544,-19-2-608,-2 0-257,1 2-160,20-2-96,-19-19-128,19 1-448,0-2-706,0 1-1120,0-20-1506</inkml:trace>
  <inkml:trace contextRef="#ctx0" brushRef="#br1" timeOffset="77777.4486">6759 12930 14541,'61'0'192,"-61"0"1506,19 20 576,0 19 64,-19 1-1088,0 19-129,0 1-513,0 20 33,-19 18-1,-20-18-415,20 21-257,-22-23 96,2-19 160,18 1-1025,-18-20-384,20-21-929,19 2-2242</inkml:trace>
  <inkml:trace contextRef="#ctx0" brushRef="#br1" timeOffset="78213.4736">7157 13406 12555,'0'0'1602,"-20"20"1088,20-20-736,20 0-192,-1 0-673,2 0-352,18 0-321,2-20-96,-2 0-191,21 20-65,0-19-128,-21 19-385,-20-20-736,22 20-641,-22 0-1569,-19 20-3812</inkml:trace>
  <inkml:trace contextRef="#ctx0" brushRef="#br1" timeOffset="78364.4822">7316 13466 9513,'-39'41'2242,"18"-41"1281,21 0-1473,0 0-481,0 0-383,21 0-866,-2 0-32,1 0 0,20 0-256,-1-21-256,2 21-1249,-22 0-2435</inkml:trace>
  <inkml:trace contextRef="#ctx0" brushRef="#br1" timeOffset="78710.502">7653 13148 5733,'19'0'7047,"3"-19"-5606,-3 19 769,0 0-512,1 0-33,1 19-768,-2-19-320,1 40-289,-20-21 64,0 22-63,0-22 31,0 21-352,0 0 256,-20-20-320,-20 19 256,20-19-224,1 20 96,-22-20 128,22 1-192,-1-3 256,20-18 65,-19 20-321,19-20 224,19 0-32,1 0-96,-1 0-32,3 0 160,16 0-608,3 0-641,-22-20-1281,20 20-3524</inkml:trace>
  <inkml:trace contextRef="#ctx0" brushRef="#br1" timeOffset="79174.5285">8349 13287 11018,'0'20'2210,"-22"-20"-96,22 0 609,22 19-705,-3-19-609,20 0-256,1 0-416,-1 0-65,21 0-351,0 0-161,20 0 0,-20 0-224,-2 21-96,-17-21-353,-3 20-576,3-20-160,-21 0-673,-20 0-512,0 0-1890</inkml:trace>
  <inkml:trace contextRef="#ctx0" brushRef="#br1" timeOffset="79410.542">8447 13367 13452,'-60'19'1089,"60"1"609,0 0 576,0-20-608,20 0-129,1 19-768,18-19-225,21 0 97,-21 0-289,40 0-384,-19 0 256,0 0-192,0 0-384,-2 0-160,-17 0-257,-2 0-1089,2-19-768,-22 19-2595</inkml:trace>
  <inkml:trace contextRef="#ctx0" brushRef="#br1" timeOffset="79721.5598">8984 13088 12716,'-21'0'1569,"2"0"865,19 0-1217,0 0 65,0 0-161,19 20-288,2-20-65,18 21-319,-20 18-33,22-19-192,-2 20-64,-20-20 97,3 19-97,-3 0 288,-19 2-256,0-2 353,-19 0-161,-3-18-159,-17 20-1,-1-23-256,1 2-96,0 1 448,18-21-929,-18 19-288,20-19-544,-3 0-1153,22 0-3876</inkml:trace>
  <inkml:trace contextRef="#ctx0" brushRef="#br1" timeOffset="81315.651">9678 13207 14701,'39'-39'-32,"-39"19"161,0 20 1824,21 0-415,-21 0-1,19 20-352,-19 0-416,20 40-32,-20-1-545,19 20 192,-19 1-352,0-21 193,22 21 159,-22-41-160,19 2-64,-19-22-192,19 2 192,-19-21-160,20 0 449,-20-21-513,21 2 128,-2-22-64,1 2 0,-1-21 192,2 1-256,18-1 96,-19 1-192,20-1 160,-1 1-32,2 18 160,-22 2-480,0 19-97,3 1-159,-3 19-353,-19 0-545,0 19-1248,0 1-2147</inkml:trace>
  <inkml:trace contextRef="#ctx0" brushRef="#br1" timeOffset="81512.6623">9856 13466 15406,'-19'20'-32,"19"-20"1313,0 0 161,0-20-642,39 20-191,-18-21-609,18 21 128,1 0-544,-1 0-641,21 0-1185,-21 0-3300</inkml:trace>
  <inkml:trace contextRef="#ctx0" brushRef="#br1" timeOffset="81943.6869">10511 13307 13933,'20'-20'608,"-20"0"673,-20 20 641,1 20-288,0 0 63,-3 20-319,-17-1-738,1 1 129,16 20 32,-16-1-673,18-19-288,-1-20 512,21 19-800,0-19 512,21-20-417,18 0-896,-20-20 160,22-19 321,-2 19-610,2-20 994,-3 2-129,-18-3 161,20 20 224,-20-18 128,-20 0 96,19 19 449,-19-1 63,0 21 129,0 0 128,-19 21-353,19-1 321,-20 19-128,1 0-609,19 2 576,-21-2-608,21 2-416,-20-2 384,20-18-641,0-3-672,20 2-352,-20-20-1891</inkml:trace>
  <inkml:trace contextRef="#ctx0" brushRef="#br1" timeOffset="82114.6967">10790 13367 16687,'0'19'289,"-21"-19"63,21 20 481,-19-20-609,19 0-320,0 20-1346,0-20-4003</inkml:trace>
  <inkml:trace contextRef="#ctx0" brushRef="#br1" timeOffset="82235.7036">10829 13466 14413,'-19'41'352,"-1"-23"-191,20 2 735,-21-20-799,21 0-578,0 21-4259</inkml:trace>
  <inkml:trace contextRef="#ctx0" brushRef="#br1" timeOffset="83001.7474">11445 13445 9961,'20'-59'705,"-1"40"1921,-19-1-576,-19 20-384,19-21-545,-20 42-449,-1-21 225,2 39 96,-1-19-224,1 19 288,-22 23-417,22-24-319,-1 22 127,-1-21-416,21-19-192,0 20 512,0-40-672,21 21 672,-1-21-832,-1-21-1,22 2 1,-2-2 288,1-17-385,-20-3 545,19 1-352,-18 2-321,-2-3 417,1 1 480,-20 0-256,19 21-64,-19-1 416,0-1 129,0 21-193,0 0 224,-19 21 33,19 18 31,-20-19 129,1 19-321,19 23 64,-21-24-319,21 2-418,0 1 257,-20-3-961,20-17-673,20 19-512,-20-40-3139</inkml:trace>
  <inkml:trace contextRef="#ctx0" brushRef="#br1" timeOffset="83442.7727">11821 13525 13869,'0'0'608,"0"20"1442,0-20 352,0 0-928,0 0-770,0 0-255,0 0 31,0 0-544,0 0 481,0 0-385,0 0-32,0 0 64,0 0 64,0 0-224,0 0 256,0 0-64,0-20-384,0 20 544,0 0-128,0 0 32,0 0 32,0 0-127,0 0 127,0 0 192,0 20-512,0-20 512,0 21-640,0-21 480,0 0-96,0 0 161,0 0-481,0 0 672,-19 0-352,19 0 32,0 0-320,-19-21 288,19 21-96,0 0-64,0 0-320,0 0-577,0 0-961,0 0-1185,0-20-2466</inkml:trace>
  <inkml:trace contextRef="#ctx0" brushRef="#br1" timeOffset="83757.7907">12040 13326 12491,'0'0'1153,"20"0"-160,-20 0 1442,0 0-481,19 21-513,2-1 0,-1-1-576,-1 21-577,1-21 129,20 22 191,-20-2-512,-1 2-32,2-2-320,-1-18-513,-1 17 161,0-17-417,-19-2-833,22 2 64,-22-21-992,0 0-1346</inkml:trace>
  <inkml:trace contextRef="#ctx0" brushRef="#br1" timeOffset="83954.8019">12438 13307 11915,'0'-40'3011,"0"40"-417,-20 0-608,-1 40-224,2-21-417,-20 41-384,-2-20 160,2 0-352,-1 19-577,1-18-256,-2-2 64,2-18-224,-1-3-321,20 2-864,1 1-1154,-2-2-1697</inkml:trace>
  <inkml:trace contextRef="#ctx0" brushRef="#br1" timeOffset="85341.8813">13093 13507 13805,'0'38'352,"-20"-38"1185,20 21 834,-21-2-1154,21 22-128,-19-23-1057,19 2-224,0-20-1,0 21-255,19-21-1794,2 0-3267</inkml:trace>
  <inkml:trace contextRef="#ctx0" brushRef="#br1" timeOffset="85478.8891">13211 13367 12555,'-20'-20'225,"1"-1"287,0 21 193,19 0-705,0 0-160,0 0-1410,0 0-2274</inkml:trace>
  <inkml:trace contextRef="#ctx0" brushRef="#br1" timeOffset="85782.9065">13430 13367 6149,'19'19'2883,"-19"-19"-1634,0 0 1890,-19 0-1153,-1 20-160,-1-20-353,2 20-640,-1-1 448,1 2-736,19 20-545,-21-23 320,21 2-96,21 1-544,-2 18 576,1-18-192,-1-3-128,2-18-128,-1 20-96,-1 1 640,-19-21-352,0 19-256,0 2 640,-19-21-96,-1 19 1,-1-19-33,2 19-224,-20-19-224,18 0-32,1 0-673,20-19-1185,0 19-3235</inkml:trace>
  <inkml:trace contextRef="#ctx0" brushRef="#br1" timeOffset="86428.9435">13967 13525 9769,'0'20'1153,"-22"-20"1121,22 0 352,0 0-1024,0 0-641,0 0-353,22 0-351,-3 0 31,0 0-224,1 0 0,-1 0 128,22 0-512,-22-20 416,1 20-192,1-18 160,-2-3-128,-19 21-160,0-20 224,0-1-192,-19 21 544,-2-19-320,21 19-32,-20-20 0,1 20 192,-1 0 321,-1 20-161,2-20 0,-1 19 1,1 2 351,19 20-191,-19-23-225,19 23 321,-22-22-705,22 1 480,0 1-352,22-3 128,-3 2-576,0 1 384,20-21-801,-18 19 96,-1-19-1345,19 0-384,-18 0-2787</inkml:trace>
  <inkml:trace contextRef="#ctx0" brushRef="#br1" timeOffset="86725.9604">14323 13406 13100,'20'-20'1409,"-20"20"641,19 20 288,-19 0-896,0-1-97,0 22-640,-19-20-609,19 17 512,0-17-800,0 18 609,19-39-257,-19 21-320,0-21 736,21 0-448,-21 0-128,20-21-64,-1-18 481,0 18-353,3-17-128,-3 17 160,0-20-321,1 2-95,1 19-417,-1 1-512,-1-1-608,0-1-770,3 21-1921</inkml:trace>
  <inkml:trace contextRef="#ctx0" brushRef="#br1" timeOffset="87121.9831">14600 13525 11723,'0'20'704,"0"-20"674,0 0 255,22 0-672,-3 0-384,-19 0-449,39 0-64,-20-20 0,2 20 0,-1-18-96,19 18 64,-18-21 0,-2 1 64,-19 20-64,20-21 32,-20 21-64,0-19 64,-20-1-64,20 20 160,-19 0 321,19 0 95,-21 0-63,1 0 480,1 20-225,-1-1 289,20 2-640,-21-1 416,2 19-641,19-19-32,0 20-96,0-20-64,0 1-96,0-21-545,19 18-800,2-18-225,-1 0-864,-1 0-1186,1 0-3522</inkml:trace>
  <inkml:trace contextRef="#ctx0" brushRef="#br1" timeOffset="87445.0016">14938 13406 10730,'40'-39'3171,"-20"19"-801,-20 20 64,0 20-832,-20-1-289,20 1-608,-19 0 448,-2 20-737,1 1-64,20-23-384,-19 23 193,19-22-322,-20 1 33,20 1-256,20-21 160,-20 0-129,19 0 417,1-21-384,20 1 288,-20-20 384,20 20-736,-20-19 576,-1 19-160,0-1 96,3 2-192,-22-1 160,0 20 417,0 20-225,0-1-544,-22 22 608,3-20-512,19 17-384,-19-17-449,19 18-2178,0-18-3139</inkml:trace>
  <inkml:trace contextRef="#ctx0" brushRef="#br1" timeOffset="87895.0273">15513 13507 11402,'-19'0'1826,"19"0"704,0-21 161,19 21-1250,2 0-544,-1 0 64,19-20-96,1 20-257,20 0-127,-2 0-385,22 0-96,-20 0-224,0 0 448,0 0-544,-21-21-833,2 21 288,-22 0-512,-19 0-673,0 0-1474,0 0-2017</inkml:trace>
  <inkml:trace contextRef="#ctx0" brushRef="#br1" timeOffset="88107.0394">15653 13545 13132,'-80'40'1505,"61"-40"225,-1 20 704,20 1-544,0-21-641,20 0-480,19 0-417,1 0-352,20 0 32,20-21 193,-22 21-386,21-20 1,1 20 352,-20-19-768,0 19-673,-2-21-609,-37 21-1633,-1-20-3300</inkml:trace>
  <inkml:trace contextRef="#ctx0" brushRef="#br1" timeOffset="88409.0567">16168 13248 9160,'-19'-20'4965,"-1"20"-3716,20 0 897,0 0-737,0 0 129,0 0-321,20 20-320,20-1-545,-1 1 161,2 0-97,-2-1-96,1 22-320,-20-22 449,-1 21-481,0-21 224,-19 22-96,0-2-320,-19-19 352,0 1 192,-22 18 65,2-18-321,-21-3-192,21-18 352,-1 20-128,1 1-256,-2-21-961,22 19-161,0-19-1184,19 21-3492</inkml:trace>
  <inkml:trace contextRef="#ctx0" brushRef="#br1" timeOffset="90269.1631">17379 13486 6886,'22'-20'737,"-22"20"352,19-21 1409,-19 2-768,-19 19-353,19-20-192,-22 20-256,3 0 96,0 0 96,-1 20-192,-1-1 192,-18 2-128,20 20-384,-22-3-1,22 2-352,-1-20 225,20 1-705,0-3 544,0 2-608,0-20 640,20 0-704,-1 0 63,0 0 161,22-20-640,-22 2 671,22 18-351,-21-21 160,18-18-353,-16 18 321,-3 1 576,-19 2-736,19-23 512,-19 20 448,20 21-512,-20 0 448,-20 0 353,20 0-352,-19 21 127,19-1-256,-19 19 225,19 2-545,-22-22 576,3 22-512,19-23-192,0 2-160,0 1-737,19-21-513,-19 0-928,22 0-3780</inkml:trace>
  <inkml:trace contextRef="#ctx0" brushRef="#br1" timeOffset="90542.1787">17618 13525 13260,'0'0'929,"0"0"384,0 0 1378,0 20-1186,0-20-672,0 21-128,0-21-33,0 0-448,0 0 577,0 19-641,0-19 129,0-19 319,0 19-416,0 0-256,0 0 224,-20-21-352,20 21-192,0-20-705,0 20-993,0-18-1313,0 18-2627</inkml:trace>
  <inkml:trace contextRef="#ctx0" brushRef="#br1" timeOffset="90812.1942">17837 13386 12395,'19'0'1025,"0"0"385,-19 0 1056,0 0-448,22 20-673,-3 0-544,0-1-32,1 2-225,21 20-768,-22-23 544,22 2-736,-22 20-193,0-20-448,1 1 64,-20-3-1185,21 2-929,-21-20-2082</inkml:trace>
  <inkml:trace contextRef="#ctx0" brushRef="#br1" timeOffset="91018.206">18273 13367 12587,'0'-20'2082,"0"40"-160,-20-20 320,1 39-256,-22-19-576,2 20-674,-1 1 193,-18-3-577,-2 2 257,-1-20-993,23 19 320,-3-19-353,2 1-896,39-21-1153,-21 0-3236</inkml:trace>
  <inkml:trace contextRef="#ctx0" brushRef="#br1" timeOffset="91507.2339">18492 13507 11691,'0'0'1377,"0"0"2018,0 0-1217,19 0-833,0-21 353,22 21-929,-2 0-97,21 0-415,19 0 351,1 0-672,-1 0 96,1 0 64,-20-20-768,-2 20-161,-17 0-641,-22 0-159,0 0-1666,-19 0-2403</inkml:trace>
  <inkml:trace contextRef="#ctx0" brushRef="#br1" timeOffset="91705.2452">18790 13566 6470,'-79'19'5253,"38"-19"-3556,41 20 1506,0-20-929,0 0-1024,19 0-225,3 0-545,36 0-576,-17 0 288,19-20-192,-2 20 32,2 0-160,0-19-384,-21 19-898,-20 0-95,2 0-1890,-1 0-2563</inkml:trace>
  <inkml:trace contextRef="#ctx0" brushRef="#br1" timeOffset="91954.2595">19207 13207 15022,'-22'0'833,"3"41"1409,0-22 64,-1 21-384,-20 20-545,20-21-416,-40 21-481,21-1 289,-1-18-1025,-18-2 352,17 0 96,22 2-801,-1-41-351,-1 19-386,21-19-768,0 0-897,21 0-3427</inkml:trace>
  <inkml:trace contextRef="#ctx0" brushRef="#br1" timeOffset="93560.3514">19662 13267 7078,'22'-39'993,"-22"-1"1794,19 20 160,-19 20-1090,0-20-672,19 20-192,-19 20-96,0 0 192,0-1-416,0 22-97,0 18 193,0-19-384,-19 19-321,0-20-193,19 23 514,-22-24-673,3 2 544,-1 1-224,20-23 0,0 2 192,-19-20-608,19 0 608,19 0-448,-19-20 544,20 2-480,-20-3-321,19 1 417,22 1-224,-22-2 224,1 1-160,-1 20 128,2 0 96,-1 0 192,-20 20-160,19 1-288,-19-2 672,-19 1-480,19 1 320,-20-3 321,-1 2-417,2-20-256,-1 21 416,1-21-128,0 0-288,-3 0 224,3 0-224,-1-21-256,1 21-225,19 0-960,0-20-1090,19 20-1857</inkml:trace>
  <inkml:trace contextRef="#ctx0" brushRef="#br1" timeOffset="93925.3722">20040 13566 13068,'19'0'737,"-19"0"480,0 0 1505,0 0-992,0 0-1025,0 19 288,-19-19-737,19 20 384,0-20-608,0 0 481,0 21-705,0-21 384,0 0 352,0 0-512,0 0-32,0-21 705,0 21-385,0-20-159,0 20 191,0 0 96,-19 0-352,19-19-160,0 19 128,0 0 129,0 0-482,0 0-95,0 0-1218,0 0-127,0 0-2115</inkml:trace>
  <inkml:trace contextRef="#ctx0" brushRef="#br1" timeOffset="94397.3992">20278 13406 15054,'0'20'64,"0"-1"1697,0 2 289,-19-1-96,19 19-865,-21-19-608,21 20 63,-20-20-704,20 19 577,-19-19-353,19 1-321,0-21 546,-19 19-385,19-19 320,0 0-96,0-19-416,19-2 544,-19 1-320,19 2 256,-19-23-608,20 22 704,1-22-480,-2 2-33,1-2 418,-1 2-193,3 19 128,-3 20-160,-19-19 192,19 19 128,-19 19-32,20 1-63,-20 0-193,19 20 96,-19-20 352,21 19-416,-21 2-448,20-22 320,-20 22-321,0-23-672,0 2-192,19-20-353,-19 21-416,0-21-1088,19 0-322,-19-21-1280</inkml:trace>
  <inkml:trace contextRef="#ctx0" brushRef="#br1" timeOffset="94594.4105">20616 13347 10185,'38'-60'3427,"-38"60"-416,0-20-608,0 20-738,0 20-320,0 0-480,-19 20-192,19-1 352,-39 1-513,18 20-159,2-21-65,-20 2-64,-2 19-448,22-42-577,-1 23-352,-1-22-1441,21 2-2307</inkml:trace>
  <inkml:trace contextRef="#ctx0" brushRef="#br1" timeOffset="95098.4393">20794 13585 9384,'0'0'1762,"-19"0"1761,19 0-1216,19 0-386,-19 0-928,41 0 0,-22 0-576,20 0 512,21 0-801,-19 0 288,-3 0-320,22 0-32,-21 0-288,2 0-160,-22-19-225,1 19-896,-20 0-193,0 0-1153,0 0-2209</inkml:trace>
  <inkml:trace contextRef="#ctx0" brushRef="#br1" timeOffset="95298.4508">21073 13507 10473,'-21'-21'1698,"21"21"1537,0 21-961,-20-21-864,20 18 31,0 2-352,-19 1-416,0-2-353,19 1-320,-22 1 128,22-3-576,-19 2-1,19 1-416,-20-2-1505,20-19-1826</inkml:trace>
  <inkml:trace contextRef="#ctx0" brushRef="#br1" timeOffset="95922.4865">21410 13445 9929,'0'0'1313,"0"0"929,0 0 96,20-19-1024,-20 19-481,19-20-449,-19 0-128,19 1 0,22 19 65,-22-20 95,1-1-416,1 2 96,-2-1-32,1 20 96,-1-20-32,-19 20-63,0-19 255,0 19 32,0 0 97,0 19 223,0 1-223,-19 19 223,19 2-31,-20-2-225,1 0-95,-2 2-257,1 18-224,1-19 224,0 1-225,19-3-447,-22-17-193,22-2-768,-19 2-674,19-2-383,0 0-2851</inkml:trace>
  <inkml:trace contextRef="#ctx0" brushRef="#br1" timeOffset="96145.4992">21309 13744 6982,'0'19'5509,"-19"-19"-3779,19 0 1697,19 0-1185,3 0-736,-3 0-481,1-19-481,20 19-159,-1 0 383,2 0-351,17-19-449,-18 19-128,-1 0 512,2 0-1313,-22 0 320,1 0-1280,1 0-1635,-2 0-2786</inkml:trace>
  <inkml:trace contextRef="#ctx0" brushRef="#br1" timeOffset="97117.5548">17083 13406 6053,'0'0'897,"-22"-20"160,22 20 160,0 0-224,0 0-160,0 0-32,0-19 32,0 19-161,22 0-31,-22 0-1,19 0 65,1-20-96,-1 20 63,2-21 1,18 2 0,2 19-33,17-20 33,2 0-193,0 1 257,19 19-257,1-20 65,-1 20-321,20 0 321,0 0-577,0 0 224,-20 20-128,22-20-64,-43 19 192,22 1-256,-40-20-769,-1 20-1217,2-20-1633</inkml:trace>
  <inkml:trace contextRef="#ctx0" brushRef="#br1" timeOffset="97980.6042">17220 12989 5765,'0'0'1121,"0"0"1506,0 0-770,0 0-479,0 0-321,22 0-417,-3-20-63,-19 20-1,19-19-255,1 19-97,1-20-192,-1 20 32,-20-20 32,19 20-64,-19-20 0,0 20 0,0 0-64,0-20 0,0 20 32,-19-20 32,19 20-64,-20 0 96,-1 0-32,1 0 224,20 20 225,-19-20 352,0 20-353,-3 0 513,22 20-320,-19-21-65,19 1-288,0 20-127,0-20-257,19 0 96,-19-1 0,22-19-64,-3 20-481,0-20-864,1 0-385,1 0-1056,-21 0-2051</inkml:trace>
  <inkml:trace contextRef="#ctx0" brushRef="#br1" timeOffset="98270.6208">17480 12890 11274,'19'0'769,"-19"0"1793,0 20-736,0 0-321,0 0-415,0-1-706,0 21-192,0-20 96,20 0-288,-20 0 225,0-1-161,19-19-64,-19 0 192,20 0-96,-20-19-256,21-1 224,-21 0 96,19 0-160,1-20-64,-20 21-192,19-1-161,-19 0-191,21 20-1026,-1-20-1024,-1 20-1602</inkml:trace>
  <inkml:trace contextRef="#ctx0" brushRef="#br1" timeOffset="98673.6438">17777 12969 6982,'19'-19'1217,"2"19"-32,-1 0-352,-20-20-160,19 20-193,0 0-95,-19 0-97,22-20 64,-22 20 161,0-20 63,0 20 65,0-20-33,-22 20 97,22 0-32,-19-20-129,0 20 33,19 0 95,-20 0-95,20 20 128,-21-20-161,21 20 1,-19 0 63,19 0-63,0 19-65,-20-19-416,20 0 0,0 0-160,20 0-192,-20 0-224,19-20-417,-19 19-224,21-19-1186,-1 0-1216,-1 0-1986</inkml:trace>
  <inkml:trace contextRef="#ctx0" brushRef="#br1" timeOffset="99025.664">18034 12910 8680,'22'-40'2306,"-22"40"-480,0 0 992,0 0-832,0 20-416,0 0-738,-22 0 65,22 0-480,-19 19-65,19-19-192,-19 0-64,19 0-32,0 0-256,0-20 64,0 0-96,19 0-64,-19-20 191,41 20-223,-22-20 64,0 0 32,1-20-33,1 21 129,-2-1 128,1 0 0,-1 20 289,3 0 63,-22 0 160,0 20-95,0-20-1,0 20-416,0-1 96,0 21-64,0-40-192,0 20-1121,0 0-1474,0-20-1441</inkml:trace>
  <inkml:trace contextRef="#ctx0" brushRef="#br1" timeOffset="99925.7154">19544 13129 7174,'-19'0'2082,"19"0"-480,0 0-545,0-21-32,0 21-32,19 0-32,0 0-129,1-20-127,1 20 0,18-19 31,21 19-191,19-20 160,20 20 95,0 0 1,21-20-224,18 20-97,21-20 97,-20 20-321,39 0 96,-19 0 65,0 0-385,-19 0 256,-3 20-96,-16-20-160,-3 20 192,-17-20-128,-22 20 97,0-1-321,-20-19 288,-19 20-224,-1-20 192,-20 0-352,-19 0-385,0 21-448,0-21-416,0 0-1058,-19 0-3010</inkml:trace>
  <inkml:trace contextRef="#ctx0" brushRef="#br1" timeOffset="100714.7606">20358 12811 7943,'0'-20'2498,"0"20"-352,0 0-320,0-21-352,0 21-417,0-19-161,19-1-127,1 0 32,-1 0-128,2 20-1,-1-19-416,-1 19-224,0-21 193,3 21-289,-22 0 320,19 21-192,-19-2-128,0 1 96,0-20 32,-19 20 32,-3 0-64,22-1 160,-38-19-288,18 21 64,-1-21 0,2 0-256,-1 0-65,20 0-639,-19-21-418,19 21-864,19 0-2242</inkml:trace>
  <inkml:trace contextRef="#ctx0" brushRef="#br1" timeOffset="101208.7888">20953 12651 9705,'0'0'512,"-20"0"129,1 0 2242,-22 0-802,22 21-383,-22-2-513,22 1-192,-20 0-256,18 19-609,1-18-32,20-1 32,0-20-224,0 19 160,0-19 64,20 0-384,1-19 128,18 19-481,-20-20 129,22-20 96,-2 20-33,-18 0 225,18-19-192,-20-1-161,3 20 65,-3-20-65,-19 0 289,19 21 96,1-21 192,-20 20 192,0 0 417,0 20 63,0 0 65,0 0 0,0 20-257,-20 0 289,1 20-225,0-21 193,-3 21-449,3 0 33,-20-1-449,18 21 192,1-20-384,1-21-321,19 22-864,-19-22-641,19 1-2307</inkml:trace>
  <inkml:trace contextRef="#ctx0" brushRef="#br1" timeOffset="101687.8162">21271 12691 6950,'0'-19'3523,"-20"19"-3138,-1 0 2337,2 19-223,-1-19-545,1 20-321,-22 0-736,2 19-160,20-18-289,-2-1-288,1-1-128,1 1 32,19 0-32,0-20 161,19 0-450,1 0 129,20-20-448,-20 0 159,19 1 129,1-1-96,-20-20-97,20 0 65,-1 20 160,2-20-353,-22 1 128,20-1 193,-18-19 160,-1 39 128,-1-20 192,-19 20 545,0 20 64,0 0-65,0 0 161,-19 20-128,-1 0-96,-1 20-129,2-1-159,-1 1-257,1 0-128,-3 19-96,3-19-1250,0-1-1568,-1 2-2660</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7:57.396"/>
    </inkml:context>
    <inkml:brush xml:id="br0">
      <inkml:brushProperty name="width" value="0.05292" units="cm"/>
      <inkml:brushProperty name="height" value="0.05292" units="cm"/>
      <inkml:brushProperty name="color" value="#FF0000"/>
    </inkml:brush>
  </inkml:definitions>
  <inkml:trace contextRef="#ctx0" brushRef="#br0">15614 7170 5893,'0'0'1185,"0"0"32,0 0-256,0 0-352,0-20 31,0 20-31,0 0-32,0 0-1,0 0-95,0 0 31,0 0-64,0 0 1,0 0-1,0 0-63,0 0-1,0 0-32,0 0-31,0 0-33,-21 0 0,21 0-128,0 0 97,0 0-33,0 0 32,-20 0-64,20 0 97,0 0-65,-19 0 32,-1 20-96,20-20-192,-21 20 545,2-20-321,19 20 224,-20-1-256,1 1 289,-2 0-225,-18 0 96,19 0 65,1 19-97,-2-18 0,1-2-96,20 21 1,-19 0 127,0-20-416,19 19 288,0 1-224,-22-20 0,22 20 0,0-21 64,0 1 96,22 0-320,-22 0 192,19 0 0,0 0-64,1-20 32,1 0-64,18 0 64,-20 0-321,1-20 257,20 0-224,-20 0 352,-1 0-128,2 0 256,-21-19-224,0 19 64,0 0 32,0-20 128,-21 20-32,21 1-96,-19-1-32,-20 20 32,18 0 32,1 0 129,-19 0-322,39 0 258,-19 0-386,19 0-704,0 0-800,19 0-1378,1 0-7463</inkml:trace>
  <inkml:trace contextRef="#ctx0" brushRef="#br0" timeOffset="783.0448">15792 6911 8167,'-19'-19'1378,"19"19"1985,-22-20-1441,22 20-321,0 0-640,0-20-641,22 20 65,-3-20 31,1 20-64,20 0-63,-20 0-193,18 0 352,-16 0-352,16 0 32,-38 20-256,20 0 417,-20-20-161,0 20 64,-20-1 64,1 2-64,0-21-32,-3 19 97,3-19-193,0 21-321,-1-21 482,20 0-289,0 0 0,0 0 64,0 0 0,20-21-193,-1 21 129,22 21-160,-22-21 160,0 19 224,22 1 32,-41-1-288,20 2 385,-20 19-129,0-21 320,0 1-128,-20-20 289,-21 20-353,3 0 33,16-20-65,-16 0-128,18 0-256,-1 0 256,2-20-480,-1 20-577,20 0-352,0 0-1058,20 0-736,-20 20-3587</inkml:trace>
  <inkml:trace contextRef="#ctx0" brushRef="#br0" timeOffset="1323.0757">16248 7408 6950,'0'-20'2114,"0"20"1409,0 0-672,0 0-993,21 0-96,-2 0-866,1-19-95,20 19-64,-1 0-65,2-21-95,-2 21-417,1 0-64,-1 0 0,21-19 161,-41 19-418,22 0 386,-21 0-225,-1 0-481,-19 0-127,0 0-642,0 0-31,0 0-224,0 19-962,-19 2-607,-1-21-930</inkml:trace>
  <inkml:trace contextRef="#ctx0" brushRef="#br0" timeOffset="1535.0878">16327 7527 6598,'-58'20'4836,"58"0"-2177,-21-20 288,42 0-1058,-21 0 322,39 0-578,1 0-384,-1-20-640,21 20 160,0-20-321,20 20-256,-42-20 32,23 20 1,-23 0-289,3 0 224,-2-19-449,-18 19-511,-21 0-706,0 19-1280,0-19-962</inkml:trace>
  <inkml:trace contextRef="#ctx0" brushRef="#br0" timeOffset="5630.322">17182 7249 7431,'-20'0'1505,"20"0"1666,0-20-1377,0 20-33,0 0-704,0-19-480,20 19 160,18-20-289,-16 20 193,16-20-257,3 20-128,-2 0 289,-20 20-289,22 0-64,-22-1-64,1 1 0,1 20 1,-21-20-162,0 19 130,-21-18 63,1 18-64,-18-19 0,-3 0 64,2 0-128,-2 0-224,3-1 384,16 1-384,-16 0 192,38-20 0,-20 0-96,20 0-64,20 0 416,-1 0-32,22 0 193,-3 0-129,3 0-160,17 0-32,-17 0 160,19 0-320,-21 0 256,-20 0-160,22 0-160,-22 0 0,-19 0-480,20 0-513,-20 0-225,0 0-736,0 0-1409,0 0-2915</inkml:trace>
  <inkml:trace contextRef="#ctx0" brushRef="#br0" timeOffset="5945.34">17817 7130 10858,'20'-20'833,"-20"20"960,0 0-223,0 0-33,0 20 65,0 20-769,0-20-161,-20 39 1,20-19-65,-21 0-415,21 0-1,-19-1-96,-1 1 32,20 0-160,-19-21-160,19 1-289,-21 0-416,21 0-288,0-20-672,0 0-1667,0 20-2273</inkml:trace>
  <inkml:trace contextRef="#ctx0" brushRef="#br0" timeOffset="6294.36">18273 7091 10858,'19'-20'897,"-38"20"1569,-1 0-961,-18 39 193,-3 1-225,2 20-480,-21-1 160,0 1-352,21 19-160,-2-19-193,22-1-480,38-39 64,1 20 0,21-40 0,-3 0-224,22 0-481,-19-20 353,-2-20-288,2 20 287,-41-19 225,0 19 96,-22-20 160,3 20-32,-1 1 225,-20-2-289,1 2 32,39 19-160,-19 0-128,19 0-1698,19 0-2915</inkml:trace>
  <inkml:trace contextRef="#ctx0" brushRef="#br0" timeOffset="6876.3933">18552 7309 9096,'0'0'2563,"0"0"1120,0 0-1569,0 0-512,19-20-257,1 20-96,-1 0-576,22 0-161,-3 0-63,-16 0-129,16 0-96,3 0 32,-2 0-352,2 0 96,-22 0-256,20 0-577,-39 0-448,21 0-737,-21 0-1794,0 20-3394</inkml:trace>
  <inkml:trace contextRef="#ctx0" brushRef="#br0" timeOffset="7049.4032">18571 7428 13901,'-19'20'736,"19"-20"1667,19 0-193,1 0-417,-1 0-511,22 0-674,-3 0-576,3 0 32,19-20-96,-21 20-1217,2 0-1602,-3 0-3138</inkml:trace>
  <inkml:trace contextRef="#ctx0" brushRef="#br0" timeOffset="7721.4416">19265 7170 11466,'0'-20'1121,"0"20"1922,0-20-993,21 20-480,-1-20-353,18 20-384,3-19-65,-2 19 65,21 0-320,-19 0-129,-3 0-384,-18 0 96,1 19 0,-2 1-32,1 0 128,-20 20 33,-20-1 95,1 21 64,-2-20 33,-18 19 191,20-19-512,-3 0 33,3-1-33,19 1 64,-19-20-288,19 0 0,0 0-449,0-20-256,0 20-800,0-20-353,0 0-481,0 0-1440</inkml:trace>
  <inkml:trace contextRef="#ctx0" brushRef="#br0" timeOffset="7907.4523">19325 7448 9929,'0'-20'4420,"0"20"-2402,0-20 673,19 20-1090,3-20 65,-3 20-641,20 0-481,-18 0-192,18 0 1,21 0-225,-21 0-384,21 0-1346,-19 20-1569,-3-20-11018</inkml:trace>
  <inkml:trace contextRef="#ctx0" brushRef="#br0" timeOffset="8742.5">20377 7369 8744,'-19'0'897,"19"19"2113,0 1-799,-19 0-514,19 20-544,-22-20-544,22 19-417,0-19-192,22 20-480,-3-40-1026,0 20-1473</inkml:trace>
  <inkml:trace contextRef="#ctx0" brushRef="#br0" timeOffset="8883.5081">20517 7309 10730,'-41'-20'352,"41"0"2307,0 20-1763,0 0-800,0 0-384,0 0-1377,0 20-2435</inkml:trace>
  <inkml:trace contextRef="#ctx0" brushRef="#br0" timeOffset="9217.5272">20616 7348 9513,'0'0'1953,"0"0"994,0 0-384,-20 21-962,20-2-192,0 1-416,-21 20-416,21-20-257,0 0-224,0 19-32,0-19 32,0-20-480,0 0 352,21 0-32,-1-20 64,18 0 96,-16 1-256,-3-1 160,20-20 32,2 20-32,-22 20 0,0-20 128,3 20-224,-22 0 384,-22 20 193,22 0-289,-19 20 384,0-20-383,19 19-1,-20-19-160,20 0-96,0 0-353,0-20-1152,0 20-1378,20-20-10153</inkml:trace>
  <inkml:trace contextRef="#ctx0" brushRef="#br0" timeOffset="10161.5812">21528 7150 7078,'-19'-20'2947,"0"20"-64,19 0-993,0 0-225,19-20-608,0 20-64,1 0-128,20 0-128,-1 0-1,21 0 1,0 0-96,0 0-1,18 0-416,-18 0 161,0 20-161,0-20-96,-2 0 160,-17 0-320,-22 20 128,22-20 33,-21 0-97,-20 0 64,0 20 64,0 0-160,-20 0 96,-21-1 0,3 21-128,-3-20 32,2 20 0,-21 0 32,0 19 128,0-19-320,21-1 160,-21-19 0,2 20 96,17-20-192,3 0 128,-3 0 128,21-20-128,20 19-32,0-19-64,39 0 288,-17 0 97,36 0-161,2 0-64,19-19-96,-19 19 64,-2 0-32,3-20 0,-1 20 32,-22 0-64,3 0 0,-22 0 128,1 0-384,1 0-321,-21 0-127,0 0-706,20 0-287,-20-20-609,0 20-2115</inkml:trace>
  <inkml:trace contextRef="#ctx0" brushRef="#br0" timeOffset="10682.611">22044 7210 8680,'-19'-20'576,"19"20"1538,19-20 289,-19 20-834,21 0 33,18-20-513,-20 20-449,22 0 193,-2 0-353,2 0 225,-3 0-385,3 0 321,-2 20-289,-18 0-31,-2 0-161,-19-1 128,-19 1 0,-2 20 33,1 0 31,-18 0 0,-3-1 161,22-19-225,-22 20 0,2-20 97,-2 19-193,-17-19-128,37 0-128,-18-20 96,20 20 128,-3 0-160,22-20-192,0 20 128,0-20-609,22 0-576,-3 0-481,1 0-416,-1 0-1473,-19 0-3812</inkml:trace>
  <inkml:trace contextRef="#ctx0" brushRef="#br0" timeOffset="12005.6867">22422 7666 6277,'0'-20'1666,"0"20"2402,19 0-1570,-19 0-160,0 0-704,0 0-513,0 20 160,-19 0-256,19 0-320,0 0 32,-20 0-97,20 19-223,-19-19-129,19 0-160,0 0-64,-21-20 64,21 20-256,0-20 32,0 0-801,0 0-288,21 0-64,-21 0-385,0 0-576,19-20-1505,1 0-2211</inkml:trace>
  <inkml:trace contextRef="#ctx0" brushRef="#br0" timeOffset="12193.6974">22581 7627 7879,'19'-20'2658,"-19"20"1282,0 20-1313,0-1-609,-19 1-577,19 0-32,-20 20 1,20-20-514,-19 19-127,19-19-448,-21 0-161,21 0-32,0-20-224,0 20 0,0-20-833,0 0-993,0 0-1057,0 0-3875</inkml:trace>
  <inkml:trace contextRef="#ctx0" brushRef="#br0" timeOffset="15348.8779">14879 7408 7206,'20'0'1730,"-20"0"448,0 0-833,0 0-608,0 0 128,-20 0-96,20 0-225,0 0 1,0 0 31,0 0 1,0 0-97,0 0 65,-21 0-129,21 0-256,0 0 160,0 0-95,0 0 95,0 0-256,-19 0 32,19 0 64,0 0 65,0 0-33,0 0-32,-20 0-32,20 0 64,0 0-160,0 0 128,0 0 97,-19 0-129,19 0 0,0 0 0,0 0-32,0 0 0,0 0-128,-21 0 128,21 0 0,0 0 32,0 0-32,0 0-31,-20 0 63,20 0-32,0 0 0,-19 0-32,19 0 32,-20 0-32,20 0 128,-21 0-256,21 0 128,-19 0-32,19 0 160,-20 0-320,20 0 128,-19 0 64,19-20-96,-19 20 225,19 0-290,-22 0 290,22 0-289,0 0 256,-19 0-64,19 0-96,0 0-96,-19 0 256,19 0-64,0 0-288,-20 0 256,20 0 128,0 0-256,0 0 96,-21 0 32,21 0 128,0 0-288,-20 0 64,20 0 96,0 0 96,0 0-288,0 0 160,-19 0-32,19 0 0,0 0 0,0 0 224,-19 0-384,19 0 192,0 0 0,0-19 0,0 19 96,0 0-256,-22 0 128,22 0 193,0 0-354,0 0 161,0 0 161,0 0-322,-19 0 161,19 0 0,0 0 32,0 0-64,0 0 96,0 0-128,-19 0 160,19 0-128,0 0 161,-20 0-258,20 0 161,-21 0-32,21 0 0,-19 0 0,19 0 0,0 0 33,-20 0-66,20 0 66,-19 0 31,19 0 64,-21 0-256,21 0 160,-20 0 0,1 0-32,19 0 32,-20 0 32,-1-21 96,2 21-128,-1 0-224,20 0 384,-19 0-320,-2 0 256,-18 0-128,19 0-32,-1 0 64,2 0 0,-1 0 0,1 0 96,0 0-288,-3 0 160,3-19 32,-20 19 0,18 0-32,1 0-32,1 0 32,-22 0 32,22 0-64,0 0 32,-1 0 192,-20 0-352,20 0 160,-21 0 0,22 0-32,-20-20 224,18 20-352,-18 0 160,-1 0 64,1 0 32,19 0-128,-20 0 64,1 0-128,-2 0 0,3 0 288,18 0-352,-21 0 160,3 0 32,16 0-32,-16 0-32,-3 0 96,22 0 0,-20 0-32,-2 0-224,2 0 224,18 0 128,-18 0-320,-1 0 192,20 0 96,-19-20-288,-1 20 160,20 0 160,-20 0-320,1 0 192,-2 0 0,22 0 96,-20 0-128,-2 0-128,-17 0 64,18-20 224,1 20-160,-2 0-64,2-20 64,-21 20-192,20 0 160,-19-20 128,-1 20 0,20 0-128,-19-19 96,19 19-160,-18 0 160,17-20-64,-19 20 0,21 0-192,-21-20 384,21 20-320,-21 0 256,20 0-96,-19 0-128,19-20-32,-20 20 128,21 0 192,-2 0-288,-17 0 96,-2 0-320,21 20 512,-21-20-160,0 0-64,21 0 64,-1 20-96,-20-20 96,21 0 96,-2 0-288,-17 20 160,17-20 32,2 0 96,-1 19-128,1-19-96,-2 0 160,22 20-224,0-20 160,-3 20-64,3-20 224,-1 0-224,1 20-96,0-20 96,-3 20 32,3-20 128,19 20-192,-19-20 64,-1 19 160,-1 2-256,2-21 128,-1 19 32,1 1-32,-3-20 64,-16 20-128,18 0 32,-1-20 64,2 20-32,-20 0 0,18-20 0,1 19 0,1 1 0,-1-20 96,-20 20-128,20-20 192,1 20-352,-2 0 320,-18-20-128,20 20-128,-3-20 96,3 20 32,-1-1 0,1-19 0,-2 20 0,-18 0 0,20-20 160,-1 20-224,-1-20 192,2 0-192,-1 20-64,1-20 128,19 20 0,-22-20-32,3 20 192,19-20-288,-19 0 256,19 19-288,0-19 160,-20 0 0,20 0 128,0 0-256,0 0 128,0 0 160,0 20-256,0-20 0,0 0 96,0 0-32,0 0 32,0 0-33,-21 0-63,21 0-544,0 0-193,0 0-416,0 0-161,0 0-287,21 0-705,-21 0-385,0 0-1281</inkml:trace>
  <inkml:trace contextRef="#ctx0" brushRef="#br0" timeOffset="15774.9023">9560 7567 7270,'0'0'1826,"-22"-20"-32,22 20-161,0 0-448,0 0 33,0-20-33,0 20-256,0 20-417,0-20-95,0 20 31,-19 0 225,0 0-161,-1 19-64,-1 1-95,2 0 159,-1 0-255,1-1 127,-2-19 64,1 0-448,20 0 32,0 0 129,0-20-258,0 0 129,20 0 161,20 0 287,-20 0-416,20 0 256,18 0-320,-17-20 97,-2 20 63,2 0-32,-3-20 160,3 20-384,-22-20 160,-19 20-64,20 0 64,-20 0-576,19 0-513,-19 0-449,0 0-800,0 20-2851</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8:23.8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15713 9990 9929,'0'-20'801,"0"20"1153,-20-19 704,20 19-1441,-21-21-160,2 21-224,-1 0-64,-20 0-129,1 21 33,-2-2 160,2 1 64,-1 21-257,1-2 225,19 1 64,-20-2-192,40 3-417,0-1-32,0-2-192,40-17-32,-1-21 32,21 20-128,0-20-160,20-20-609,-22 20-896,21-21-481,-18 3-1185,-21-2-5574</inkml:trace>
  <inkml:trace contextRef="#ctx0" brushRef="#br0" timeOffset="496.0283">16011 9393 8872,'20'0'1249,"-20"-19"1762,0 19-545,0 19-1697,0-19 288,-20 21-160,20-1-128,0 21-321,0-23-128,-21 22-63,21-20-386,0 1 258,0-3-386,0-18-287,0 20-641,0-20-1314,0 0-1537</inkml:trace>
  <inkml:trace contextRef="#ctx0" brushRef="#br0" timeOffset="765.0437">16327 9255 10922,'21'0'1601,"-21"0"-95,-21 0 704,2 40-609,-1-20-223,1 21-449,-22 17-97,22-18-127,-22 18-192,22 4-97,-20-24-352,20 2 32,19-20-160,-22 1 64,22-3-160,-19-18-481,19 21-448,0-21-608,0 0-738,19 0-1697</inkml:trace>
  <inkml:trace contextRef="#ctx0" brushRef="#br0" timeOffset="1138.0651">16308 9533 10602,'0'20'416,"19"-20"577,-19 0 929,21 0-737,-1 0-160,-20 0-577,38-20-192,-16 20 33,-3 0-97,20-21-64,-18 2-64,-1 19 0,-20-18 32,19 18 32,-19-21 0,0 21 65,-19-20-97,-1 20 64,-1-20-128,2 20 448,-1 0 65,1 0 63,-22 20 289,22 0 0,-1 1-352,20-3 159,-21 1-95,2 22-385,19-20-64,19-3-160,2 2 32,-1 1-352,40-21-1153,-2 19-962,2-19-1120</inkml:trace>
  <inkml:trace contextRef="#ctx0" brushRef="#br0" timeOffset="1613.0922">16746 9970 10666,'0'0'3171,"0"0"-769,0 0 352,0 0-1056,19 0-321,0 0-768,22 0-193,-2 0-31,-20-19-417,22 19 64,-2 0-128,-20 0-481,2 0-1056,-1 0-738,-20 0-2401</inkml:trace>
  <inkml:trace contextRef="#ctx0" brushRef="#br0" timeOffset="1771.1013">16765 10089 8584,'-41'21'5573,"41"-21"-3587,0 0 993,22 0-1538,-3 0 32,20 0-512,1 0-929,-1-21 32,2 21 32,17-19-1281,-17 19-993,-3 0-3875</inkml:trace>
  <inkml:trace contextRef="#ctx0" brushRef="#br0" timeOffset="2350.1344">17757 9951 9865,'0'-21'1794,"-19"21"1537,-2 0-1602,1 0-127,1 0-257,-22 21-512,22-2-64,-20 1 192,18 21 96,-18-2-321,19-20-63,1 22-289,19-2-192,0-19-128,19-1-64,1-19-64,19 0-32,1 0-768,20 0-802,-1 0-736,1-19-3011</inkml:trace>
  <inkml:trace contextRef="#ctx0" brushRef="#br0" timeOffset="3005.1718">18215 9652 7110,'0'-40'1858,"0"20"1089,-22 20-737,22-18-96,-19 18-673,-1 0-512,1 0-32,-2 18-128,1 2 128,-18 1-33,16 18 1,-16 0-64,18-18-417,-1-1-384,21 0 0,0 0 128,0-1-256,21-19 224,-1 0-160,18-19 32,-16-1-128,16 0-192,3 0-129,-22-1-127,20-18 320,-17 0 31,16-2 33,-18 2 0,-1-2 0,2-17 96,-1 18 95,-1 0 33,1 22 65,-20-3 127,0 1 288,0 20 33,0 0 480,0 20-1154,-20 1 674,1-3 96,-1 22-225,-20 21 128,20-3-63,1 1-417,0 1 0,-3-1-64,3-18-417,19-1-800,0-2-801,0-17-576,19-1-2883</inkml:trace>
  <inkml:trace contextRef="#ctx0" brushRef="#br0" timeOffset="4532.2592">19286 9911 14093,'-21'19'64,"2"2"1537,19-2 257,-20 1-577,1 21 33,-3-2-834,22 1-288,-19-2-160,19-17 64,19-1-416,3-20-513,-3 0-1185,20 0-3779</inkml:trace>
  <inkml:trace contextRef="#ctx0" brushRef="#br0" timeOffset="4674.2673">19385 9792 12491,'-19'-60'449,"19"60"1729,-22-21-577,22 21-1280,0 0-257,0 0-737,0 0-1601,0 21-1153</inkml:trace>
  <inkml:trace contextRef="#ctx0" brushRef="#br0" timeOffset="4962.2838">19385 9792 5829,'60'79'5189,"-60"-79"-2979,0 20 1089,0 0-1153,-21-1-576,21 2-353,-20-2-545,20 1-191,0 1-481,-19-1 128,19-2-288,19-18-289,-19 0 97,20 0 224,1-18 128,18-2-192,-20-1 192,3-18 64,-3 18-224,0 21 224,1-19-96,-20 19 352,0 19 321,0-19-97,0 21-384,0 18 161,0-18-129,-20-1 128,20-2-544,0 3-705,20-2-929,1-19-2466</inkml:trace>
  <inkml:trace contextRef="#ctx0" brushRef="#br0" timeOffset="5749.3288">20317 9752 11466,'-19'0'961,"19"0"2114,0-20-1281,0 20-577,19 0-32,22-21-480,-2 21-161,21 0-127,0-18-33,-2 18-96,-17 0-127,19 18 95,-22-18-96,3 21-32,-21-21-96,-1 20 0,-19 0 64,0 19 64,-19-20-64,-1 2 1,-21 19-33,-19-20-32,22 20 192,-22-21-320,-1 22 96,23-3 128,-22 2-32,40-19 256,1-1 33,19-2-33,0 3-32,39-21 321,1 0-321,18 0-160,3 0 129,-1 0-418,0-21 162,-22 21-130,23-18-95,-23 18-384,-16 0-385,-22 0-192,19 0-801,-38 0-64,19 0-1826</inkml:trace>
  <inkml:trace contextRef="#ctx0" brushRef="#br0" timeOffset="6050.346">20676 9732 14029,'38'-21'192,"-38"3"2242,41 18-288,-21 0-1025,-1 0 321,0 18-609,3-18-65,-3 41 161,-19-21-545,0 19 65,0 1-1,-19 0-416,-3 20 129,-16-21 127,-3-18-384,2 17 224,-2 2-256,22-19-97,-20-1-607,18-2-482,2-18-447,19 21-898,-20-21-3202</inkml:trace>
  <inkml:trace contextRef="#ctx0" brushRef="#br0" timeOffset="6212.3553">20575 10148 13452,'21'0'1281,"-1"0"2115,-1 0-2083,0 0-352,22 0-321,-2 0-319,21 0-417,-19 0-65,-3 0-1344,3 0-2018,-2 0-2403</inkml:trace>
  <inkml:trace contextRef="#ctx0" brushRef="#br0" timeOffset="6496.3715">21131 10110 14509,'0'20'577,"0"-2"1729,0 3-96,0-1-640,-19 20 63,-1-2-608,1 24-577,19-3-287,-21 1-1,1-1-128,1 1-256,19-1-193,-19-40-416,19 2-224,19-21 64,0 0-576,-19-21-129,20-18-512,1 0-192,-21 19-192,19-20-930</inkml:trace>
  <inkml:trace contextRef="#ctx0" brushRef="#br0" timeOffset="6719.3843">21151 10148 8359,'40'-99'2979,"-20"61"-96,-1 17-577,2 1-320,-1 20-705,-1 0-224,-19 0-160,19 41 64,3-3-416,-3 2 159,-19 1 65,0-2-321,-19 0 65,-3 2-1,3-2 1,-20-19-225,-1-20-64,-20 21-256,21-21 0,0 0-224,18-21-1121,1 21-865,1-20-1730</inkml:trace>
  <inkml:trace contextRef="#ctx0" brushRef="#br1" timeOffset="8539.4884">14740 9155 6790,'0'0'1794,"0"0"-257,0 0-416,0 0-352,0 0-513,0 0 257,0 20 319,0 1 65,0 38 0,0-19-224,0 39-65,0 1-127,0-1-33,0 40-63,0-19-33,0 19-192,-20-20 192,20 20 33,0-19-257,0-22 0,0 3 64,0-2-96,0 1-32,-21-1 161,21-20-225,0-18-65,-19-22-255,19-19 32,0-19-129,0-1-1088,19-20-1890</inkml:trace>
  <inkml:trace contextRef="#ctx0" brushRef="#br1" timeOffset="11345.6489">14699 9175 6470,'21'0'1249,"-1"0"352,-1 0-287,22 0-450,-22-20-95,20 20-64,2 0-97,19 0 33,-2 0-129,-17 0 65,19 0-161,-2-19-63,2 19-97,0 0 32,0 0 33,-2-20 31,2 20-160,0 0 0,20-19 0,-22 19 1,2 0-33,20 0-64,-20-21 32,19 21-96,1 0 96,-1 0-160,0 0 160,-20-20 32,20 20-256,-19 0 128,20 0 193,-20 0-386,19 0 193,-19 0 64,-2 0-63,2 0-33,20 0 32,-20 0 0,19 0 96,-21 0-160,22 0-32,-20 0 96,0 0 32,20 0-64,-20-20 128,-2 20-160,21 0 128,-19 0-160,0 0 96,20 0 0,-22 0-32,21 0-32,-19 20 224,20-20-352,-20 0 352,19 0-384,-18 0 352,-3 0-288,2 0 160,19 0-32,-19 0 32,-2 0-32,22 0 128,-20 20-256,0-20 128,20 0 0,-20 0 64,-2 0 96,21 0-192,-19 0-64,0 0 96,-2 0 0,3 0 32,-1 0-64,0 0 64,-2 0 32,21 0-32,-19 0 0,0-20-64,1 20 32,-3 0 160,2 0-256,0 0 96,-2 0 0,2 0 0,0-20 128,0 20-64,-2 0-64,2 0-160,-19 0 256,17 0-128,2 0 32,0-19-32,-21 19 64,21 0-32,0 0 0,-2 0 0,-17 0-32,19 0 160,-2 0-224,-17 0 96,19 0 160,-21 0-320,21 0 160,-21 0 0,1 0 32,-1 0-32,2-20 0,-2 20 32,21 0 64,-22 0-256,3 0 192,-2 0 0,21 0-64,-19 0 193,-3 0-290,3 0 258,-2 0-162,2-20-63,-3 20 192,3 0-160,-22 0 32,20 0 32,-18 0 0,18 0 0,-19 0 32,20 0-64,-20 0 32,-1 0 129,0 0-258,3 0 161,-22 0-64,19 0 0,-19 0 32,0 20 0,0-20-32,0 0 32,0 0 0,0 0 0,0 0 32,0 20-32,-19-20 0,19 0 161,0 19-354,0-19 193,0 0 0,0 20 160,0-20-352,0 20 192,0 1 0,-22-2 0,22 1 0,0-1 0,0 1-32,0 1 224,0 18-192,0-19-192,0-1 513,0 2-450,0-1 161,0 0 1,0 19-130,0-20 97,0 2 97,0 19-130,0-19 33,0 16 33,0-16-1,0 20 0,0-3 0,-19 2 128,19 1-224,0-23 224,0 23-192,0-21 0,0 19 224,-19 1-96,19-20-288,0 20 416,0 0-352,-20-21 128,20 22 64,0-3 160,0-17-352,0 19 128,0-2 64,0-17-64,0-1 32,-21 20 0,21-20 0,0-2 0,0 23-64,0-20 224,0-2-320,0 0 160,0 2-64,0-2 225,0 1-354,0 1 161,0-2 0,0 1 32,21-20 0,-21 20 0,0-20-32,0 19 193,0-19-193,0 0-128,0 0 160,-21 0 64,21 0 96,0 0-288,0 0 128,-19 0 32,19 0 128,0 0-352,-20 0 320,20 0-256,0 0 64,-19 0 224,19 0-352,-20 0 160,-1 0 160,2 0-224,-1 0-32,-20 0 96,20 0 0,-18 0 0,-3 0 0,2 0 32,18 21 64,-37-21-224,17 0 320,2 0-352,-1 0 128,-21 0 96,23 0-96,-22 0 64,21 0-96,-2 0 128,-17 0 64,-2 0-256,0 0 128,0 0-32,2 0 96,-2 0-32,-1 0 32,1 0-32,2 0-224,-21 0 224,19 0 0,0 0-64,2 0 160,-3 0-128,1-21-96,0 21 96,2 0 96,-2 0-96,-19 0-96,19 0 96,-20 0 0,1 0 160,21 0-320,-3 0 160,-18 0 0,19 0 0,0 0 0,-20 0 0,22 0 0,-2 0 32,0 0-32,-19 0-32,19 0 32,-18 0 64,-1 0-128,-1 0 64,20 0 64,-19 0-64,19 0-64,-20 0 64,20 21 32,-19-21-64,20 0 192,-20 0-160,19 0-160,0-21 160,-20 21 0,1 0 160,21 0-320,-22 0 352,1 0-384,19 0 192,-20 0 0,20 0 128,-19 0-96,21 0-192,-22 0 160,20 0 0,0 0-32,-19 0 64,18 0 64,-18 0-64,0 0-192,20 0 352,-20 0-352,19 0 160,-20 0 0,20 0 0,2 0 0,-21 0 0,19 0 128,0 21-288,0-21 192,1 0-32,-1 0 0,-19 0-32,19 20 64,2-20-32,-2 0 128,0 0-256,-1 0 128,3 0-32,18 0 64,-20 0-32,21 19 0,-21-19 0,21 0 128,-21 0-128,21 0-128,-2 0 128,-19 0 0,22 0 0,-3 20 0,-17-20 0,17 0 32,-19 0-64,21 20 32,-21-20 32,21 0-32,-1 0 128,1 0-288,18 19 192,-18-19 96,19 0-288,-1 0 320,2 0-608,-1 21-833,1-21-737,19 0-2018</inkml:trace>
  <inkml:trace contextRef="#ctx0" brushRef="#br0" timeOffset="18074.0337">7494 11758 8904,'0'0'801,"0"0"1056,0-20 578,0 20-898,0 0-320,21 0-384,-21-20-288,20 0-33,-1 20-95,0-19 127,1 19-224,1 0-256,-2 0 225,1 0-97,-1-21-192,3 21-64,-3 0 96,0 0 160,1 21-320,1-21 160,-21 19 64,19 1 192,-19 20-192,0 0-32,0 0 257,0 19-65,0 1-384,0-1 320,20 1 0,-1-1-192,-19-19 32,21 20-128,-1-20 160,-1-21-160,-19 1 128,20 0 64,1 0-288,-21 0 320,19 0-256,-19-1 160,0 1 96,0 0-160,-19 0 288,-2-20-159,1 0-194,1 20 226,-22-20 255,2 0-256,-1 0 224,1 20-384,-2-20 193,2 0-129,20 19-225,-22-19-191,41 0-225,-19 0-704,19 0-384,0 0-1474,19 0-3203</inkml:trace>
  <inkml:trace contextRef="#ctx0" brushRef="#br0" timeOffset="18324.048">7573 12175 8007,'0'-20'7047,"0"20"-6503,0 0 1570,20-20-1153,1 20 64,-2 0-352,20 0-545,21 0-256,-19-19-96,-2 19-994,1 0-1824,-1 0-5318</inkml:trace>
  <inkml:trace contextRef="#ctx0" brushRef="#br0" timeOffset="18678.0683">8050 11976 10505,'0'-19'1250,"0"-2"1504,0 21-832,0 21-256,0-2-545,20 1-224,-20 20-321,0 0 193,0 0-385,0-1-288,0 1-32,-20 0-128,20-21-224,0 2-192,0-21-257,0 0-448,0 19-545,20-19-256,-20-19-288,21-2-416,-2-19 159</inkml:trace>
  <inkml:trace contextRef="#ctx0" brushRef="#br0" timeOffset="18936.083">8289 11957 7975,'19'-40'3075,"-19"40"-256,0 0-449,0 19-1345,-19 2-256,-1-2-513,1 1 481,-22 20-257,22-20-96,-22 19 97,22-18 127,19-2-31,-20 1-385,20 0 257,0-20-289,0 0 224,20 0-352,-1 20 192,2-20-288,-1 0 128,-1 0-128,0 19-512,3-19-513,-3 0-257,1 0-575,-1 0-1058,-19 21-5894</inkml:trace>
  <inkml:trace contextRef="#ctx0" brushRef="#br0" timeOffset="19331.1056">8705 12036 6694,'20'-40'1954,"-20"20"1025,0 1-737,0 19-289,-20-21-671,20 21-450,-19 0-127,-1 0 96,-1 21-193,-18-2 1,20 1-161,-2 0 353,1 20 64,1-20-449,-1 20 289,20-1-513,0-19 97,0 0-257,0-1 160,20 2-192,-1-21-288,-19 0-321,41 0-416,-22 0-512,1 0-385,-1-21-1121,2 21-2402</inkml:trace>
  <inkml:trace contextRef="#ctx0" brushRef="#br0" timeOffset="19507.1157">8566 12095 9384,'-20'0'2082,"1"0"1442,19 0-802,0 0-544,0 0-1057,0 0-864,0 0 95,19 0-160,1 0-288,1 0-256,18 0-1570,-20 0-3491</inkml:trace>
  <inkml:trace contextRef="#ctx0" brushRef="#br0" timeOffset="20361.1646">8845 11758 9513,'-20'-20'3395,"20"20"-1153,0 0-545,20-20-447,-1 20-257,0 0-33,3-20-159,17 20-192,1 0-65,-1 0-159,-20 0-1,22 0-128,-2 20-96,-20-20-160,3 20 289,-3 0-289,-19 20 224,0-21-96,-19 21-160,-3-20 320,3 20-320,-1-21 353,-20 21-418,1 0 33,0 0 96,-1-1 97,20-18-65,1-2 224,-3 1-224,22 0 32,0 0 0,22-20-96,-3 19 192,1-19 1,-1 0 127,22 0-288,-22 0-64,20-19 32,1 19 0,-20 0 128,-1-20-352,3 20-129,-3 0-95,-19 0-737,0 0-64,0 0-225,19 0-1312,-19 0-2531</inkml:trace>
  <inkml:trace contextRef="#ctx0" brushRef="#br0" timeOffset="20911.196">9083 11718 9513,'-21'0'1441,"21"-20"1217,21 20-544,-2 0-384,1 0-417,-1-19-416,3 19-288,16 0 63,-18 0 65,20 0-192,-20 19-161,-1 1 160,-19 0 65,0 20-289,0-1 97,0 1 159,-19 20-255,-1-20 127,-20-21-640,20 21 544,1 0-320,0-1 160,-3-18-128,22-2-128,-19 1-160,19 0-577,0 0-640,0-20-673,0 0-641,19 0-2530</inkml:trace>
  <inkml:trace contextRef="#ctx0" brushRef="#br0" timeOffset="21127.2084">9062 12195 12267,'0'19'1570,"21"-19"1953,-2-19-1697,20 19-385,-17 0-224,16 0-384,3 0-481,-22 0-288,20 0 32,-18 0 97,-1 0-354,-1 0-735,1-20-514,1 20-832,-21 0-2498</inkml:trace>
  <inkml:trace contextRef="#ctx0" brushRef="#br0" timeOffset="21471.228">9579 11838 15822,'0'19'1025,"0"-19"-320,0 0 256,0 0-705,0 0-256,0 0-512,20 20-3204</inkml:trace>
  <inkml:trace contextRef="#ctx0" brushRef="#br0" timeOffset="21593.235">9618 11996 9256,'0'20'4773,"0"-20"-2851,0 0 256,0 0-1378,0 0-832,0 20-224,0-20-2691</inkml:trace>
  <inkml:trace contextRef="#ctx0" brushRef="#br0" timeOffset="23328.3343">10155 11897 7206,'0'-20'1570,"0"20"1056,0-20-1248,0 20 63,0-19-576,-20 19-321,-1 0-63,2 19 191,-1 1 65,1 0-160,-2 19 63,1 1 97,1 0-225,-1 20-127,-1-1 223,2 1-383,-1-20-193,20 0 0,20-21 160,-20 1-352,0-20 192,19 0 0,2 0 128,-1 0-128,19 0-320,1-39 288,-1 18-417,2-38 385,-3 19-320,3 1 256,-21-21 96,-1 20 128,2-40-544,-1 1 416,-1 0 192,-19 19-160,19 0-96,3 21 128,-22-1 416,0 21-288,19-2 225,-19 21 351,-19 0-319,19 21-257,-22 18-32,22 1 161,-19 19-1,0 1 160,-1 20-480,-1-21 64,2 1 257,19-1-417,-20 1-225,20-20 642,0-21-418,20 1-319,-20 0-577,0-20-480,19 0-513,2 0-1698</inkml:trace>
  <inkml:trace contextRef="#ctx0" brushRef="#br0" timeOffset="23659.3532">10511 12116 11018,'0'0'1121,"0"0"1505,0 0-447,0 0-482,20 0-288,-20 19-736,0-19 160,0 0-321,0 0-31,0 0 63,21 20-255,-21-20 319,0 0 33,-21 0-33,21-20-383,0 20 319,-20 0-288,20 0-31,0-19-129,-19 19 128,19 0-384,0-21 192,0 21-288,0 0-866,0-19-1216,19 19-641,1 0-2690</inkml:trace>
  <inkml:trace contextRef="#ctx0" brushRef="#br0" timeOffset="24156.3816">10690 12076 11819,'0'0'1185,"0"0"929,0 0-385,0 0-607,21 0-290,-21 0-415,19 0-1,1 0-416,-1 0 513,2 0-481,18-20 160,-19 0-128,1 20 128,-2-20-128,1 0 0,-1 0-352,-19 20 704,21-19-416,-21-2-224,0 21 576,-21-19-320,21 19 0,-19-20-128,-1 20 96,1 0 96,-2 0 1,-18 20-1,19-1 96,-20 2 128,20-2 513,1 21-289,-2 0 33,1-1-161,20 1 65,0 0-129,0-20-128,20 20-63,1-21-258,18-19 97,1 0 0,-1 0-800,2 0-866,17 0-96,-17-19-1729,-3-2-4709</inkml:trace>
  <inkml:trace contextRef="#ctx0" brushRef="#br0" timeOffset="24500.4013">11166 11996 12011,'20'20'2402,"-20"-20"225,0 0-97,21 0-896,-2 0-193,1 0-993,-1 0-31,2 0-161,18 0 64,-19 0-192,1 0-544,18 0 320,-20 0-1057,2 0-769,-21 0-993,0 0-2466</inkml:trace>
  <inkml:trace contextRef="#ctx0" brushRef="#br0" timeOffset="24690.4122">11207 12135 13580,'-21'20'2563,"21"-20"-770,21 0 834,-21 0-705,19 0-641,20 0-416,-18 0-481,18-20-256,2 20-96,-2 0 32,-20 0-960,22-19-770,-22 19-320,1 0-4068</inkml:trace>
  <inkml:trace contextRef="#ctx0" brushRef="#br0" timeOffset="26201.4986">11763 11917 10505,'0'-20'2595,"0"20"-2115,0 0 1666,0 20-544,0-20-257,0 40-384,-21-21-352,21 21-161,0 0 33,0 20-481,0-21 480,0 1-448,0 0-192,0-21 288,0 21-384,0-40 96,21 0-641,-21 20-608,0-20-289,0 0-416,20-20-641,-20 1-1216</inkml:trace>
  <inkml:trace contextRef="#ctx0" brushRef="#br0" timeOffset="26446.5126">12021 11877 8936,'19'-39'1377,"-19"39"1346,0 0-641,-19 19-609,-22 21-448,22-1-320,-22 1-225,2 0 417,20 20-416,-22-20-129,22-1 385,19-19-257,0 0-384,0-1 257,0-19-65,19 21-256,22-21 32,-2 0-32,1-21-64,-1 21-801,-19 0-256,20 0-705,-20 0-832,-1 0-2339</inkml:trace>
  <inkml:trace contextRef="#ctx0" brushRef="#br0" timeOffset="26737.5293">12199 12116 7527,'0'19'3683,"20"-19"-2402,-20 0 1442,0 0-769,0 20-545,0-20-416,0 20-288,0-20-97,0 0 545,0 0-480,0 0-32,0 0 352,0 0-833,-20 0 224,20-20 193,-19 0-353,-2 1-512,21 19 544,0-21-288,-20 21-897,20 0-929,20 0-224,1 0-1537,-21 0-5574</inkml:trace>
  <inkml:trace contextRef="#ctx0" brushRef="#br0" timeOffset="27052.5473">12597 11758 11274,'0'0'2018,"-22"0"-897,3 20 1378,-1 0-770,-18 20-95,16-1-321,-16 1-192,18 19-256,-20 1 256,20-1-448,20 1-289,-19 20-288,19-40-64,0 19-192,19-39-192,-19 0-738,20 0-1056,-1-20-768,2 19-3620</inkml:trace>
  <inkml:trace contextRef="#ctx0" brushRef="#br0" timeOffset="27360.5649">12655 12056 7302,'0'60'6278,"-20"-41"-5541,20 21 1986,-19-1-737,19 1-33,-19 0-928,19 0-480,0 0-161,-22-1-384,22 1-128,0-20-288,0 20-481,0-21-96,0 21-993,0-20-1794,0-20-2465</inkml:trace>
  <inkml:trace contextRef="#ctx0" brushRef="#br0" timeOffset="27641.581">12635 12214 6726,'0'-79'1858,"20"39"544,-20 21 96,21-21-640,-2 20-64,1 20-577,-20 0-416,19 20-417,2-20 577,-21 40-64,0-21-353,0 21 129,0-20 96,-21 20-161,21-21-191,-19 2 159,-1-2-576,1 2 288,-2-21-384,1 0 0,1 0-160,19-21-769,0 21-641,0-19-768,0 19-1762</inkml:trace>
  <inkml:trace contextRef="#ctx0" brushRef="#br0" timeOffset="27904.596">12874 12135 12684,'19'-19'2210,"-19"19"224,21-21-224,-1 21-1377,-20 0 480,19 0-416,0 0-673,3 0-512,-3 0 512,1 0-768,-1 0-193,2 0-897,-1 0-992,-1 0-1826</inkml:trace>
  <inkml:trace contextRef="#ctx0" brushRef="#br0" timeOffset="28148.61">13211 11996 11050,'0'0'1345,"0"0"577,-20 20 705,20 0-898,-19 0-159,19 19-417,-19-18-32,-3 18-769,3-19-320,19 19 288,-19-18-352,19-2-64,0 2-288,0-21-897,0 0 192,0 0-737,19 0-1345,-19-21-1954</inkml:trace>
  <inkml:trace contextRef="#ctx0" brushRef="#br0" timeOffset="28375.623">13350 11758 13196,'20'0'1537,"-1"20"866,-19 0-610,21-1-31,-21 21-256,0 20-738,-21-1-31,21 1 64,-19-1-289,-1 21-416,1-20 32,-2-1-160,1 1-32,1-40-128,0 0-1281,19-1-1218,0-19-3074</inkml:trace>
  <inkml:trace contextRef="#ctx0" brushRef="#br0" timeOffset="28949.6558">13589 12116 9577,'0'-21'2050,"0"21"1313,19 0-961,-19 0-929,19 0-255,22 0 63,-21 0-577,20 0-31,-20 0-449,18 0 0,-16 0-288,-3 0 32,0 0-448,-19 21-321,20-21-32,-20 0-736,0 0-449,0-21-2370</inkml:trace>
  <inkml:trace contextRef="#ctx0" brushRef="#br0" timeOffset="29162.668">13808 11976 7110,'0'-19'2627,"-22"19"95,22 19-255,0-19-449,-19 20-865,19 0 160,-19 0-897,19 20 609,-20 0-416,20-21-673,-21 1 96,21 0 320,0 0-448,0-20-352,0 19-577,0-19-705,0 0-1313,0 0-2338</inkml:trace>
  <inkml:trace contextRef="#ctx0" brushRef="#br0" timeOffset="29744.7013">14025 11996 6790,'0'-20'1601,"0"20"1058,0 0-193,19-19-1217,2-2 33,-21 21-578,20-19-127,-1-1-1,1-20-95,1 21-225,-2-2-64,1 2-128,-1 19 97,-19-20-97,0 0-64,21 20 256,-21 0-192,0 0 192,0 0-160,-21 20 64,21 19 193,-19 1 287,19 0-223,-20-1 223,1 21-159,-2 0-737,21 0 480,-20-1-64,1-20-384,19 1-65,0-19-511,0 18-321,-20-19-737,20 0-320,0-20-1474</inkml:trace>
  <inkml:trace contextRef="#ctx0" brushRef="#br0" timeOffset="29952.7132">13945 12354 9513,'0'0'3971,"22"0"-2145,-22 0 1345,19 0-1537,20 0-674,-20 0 194,22 0-514,-2 0-320,-18-20-320,18 20 97,-20 0 63,2 0-513,-1 0-704,-1 0-1665,-19 0-3140</inkml:trace>
  <inkml:trace contextRef="#ctx0" brushRef="#br0" timeOffset="32037.8324">14542 12036 9737,'0'0'1825,"0"0"-639,20-20 1856,18 20-992,3-20-352,-2 20-801,1 0 512,19 0-992,1-20 287,0 20-704,0 0 737,-2 0-1089,2 0 704,-19 0-800,-2 0 992,-20 0-1217,2 0 513,-1 0-1025,-20 0 545,0 20-802,0-20 225,0 0-1121,-20 20-385,-1-20-896</inkml:trace>
  <inkml:trace contextRef="#ctx0" brushRef="#br0" timeOffset="32292.847">14699 12135 8263,'-19'20'4388,"19"-20"-3715,0 0 2498,19 0-1057,22 0-737,-2 0-352,21-20-352,0 20-225,0 0 225,-2-19-321,21 19-255,-18 0-1,-1-21-64,0 21-32,-22 0-32,3 0-64,-22-19-833,1 19 416,-1 0-576,1 0-160,-20 0-705,0 0-576,0 0-1410</inkml:trace>
  <inkml:trace contextRef="#ctx0" brushRef="#br0" timeOffset="32627.8662">15255 11778 10634,'-38'0'544,"38"0"1474,0 0 320,0 0-1409,0 0 705,38 20-609,-16-20-64,16 19-225,22 2-31,-21-2-97,2 1-159,17 20-129,-17-21-32,-2 21 225,-18-20-929,-2 20 928,1-20-384,-20 19 32,-20-18 129,1-2-65,-2 1-384,-18 0 576,-2 0-384,-17 20-32,17-21-256,-17 2 576,17-2-1089,3 1 65,16-20-1154,3 20-256,0-20-3107</inkml:trace>
  <inkml:trace contextRef="#ctx0" brushRef="#br0" timeOffset="33741.9299">6184 13248 7463,'-19'0'993,"19"-20"992,-20 20 674,20 0-673,0 0-449,20 0-127,-1-21-546,0 21 1,22 0-128,19-19 32,-21 19-1,21 0-447,0 0 63,-21 0-352,21 0 96,-21 0-192,1 0 128,-20 0-64,20 0-288,-20 0-385,-1 0-127,0 0-290,-19 0-575,22 0-1122,-22 19-2081</inkml:trace>
  <inkml:trace contextRef="#ctx0" brushRef="#br0" timeOffset="34004.9449">6283 13326 13420,'-20'41'256,"20"-41"97,0 0 1761,0 0-288,20 0-321,20 0-640,-20-20-257,40 20 65,-21-21-353,1 21 65,20 0-289,-21-19 0,2 19-192,17 0 128,-17 0 0,-22-20-288,22 20-545,-2 0-64,-20 0-801,0-20-608,3 20-1441</inkml:trace>
  <inkml:trace contextRef="#ctx0" brushRef="#br0" timeOffset="34325.9633">6820 12969 9096,'-20'-19'1794,"1"19"928,19 0-1024,-22 0-865,22 0-32,0 19 63,22-19-159,-3 20 96,1 0-225,18 0-63,3 0-289,-2 0 160,1-1-127,-1 1-129,2 1 64,-2 18 64,-18-19 32,-21-1 33,0 22-33,0-22 128,-21 21-191,-18-21-193,-2 22 256,2-22-448,-1 21 384,1-21-192,20-19-128,-22 21-481,22-21-992,19 20-673,-20-20-2403</inkml:trace>
  <inkml:trace contextRef="#ctx0" brushRef="#br0" timeOffset="36631.0951">8327 13347 8007,'22'-21'1794,"-22"21"-321,0-19-160,0 19-384,0-20-192,0 20-192,-22 0-129,22-20 64,-19 20-31,19 0 31,-19 0 1,-1 20-1,1-20 33,-3 20-65,-16-1 0,18-19 225,-1 21-160,2 18 159,-20-19 129,18 19-96,1-18 95,20 20-479,-19-3 95,19-17-448,0-2 288,19 1-192,1-20-32,20 21 32,-1-21-480,2 0-609,-3-21-352,23 21-1057,-23-20-2307</inkml:trace>
  <inkml:trace contextRef="#ctx0" brushRef="#br0" timeOffset="37538.147">8666 13108 8039,'0'-20'2563,"0"20"-898,0 0-224,0-19-416,-21 19-256,21 0 96,-19 0-96,-1 19 31,20 1-95,-19 1-128,-2-2 95,1 21-95,1-21-225,19 2-96,-20-1-352,20-1 96,0 1 193,0-20-322,0 0 161,20 0 0,-1 0 33,1 0-290,1-20 1,-2 1-64,1-1 32,-1-20 31,22 20 65,-22 0 64,1-20 64,20 20 160,-20-19-320,-1-1 192,2 0 160,-1 1-320,-1-1 160,0 0 32,3 20 0,-22-19 0,19 18 64,-19 2 96,0 19-95,0 0-1,-19 0 96,-3 19 64,3 22 32,0-2 1,-1 1 255,-1 20-256,2-1 33,-1 1-161,1 0-96,-2-21-64,21 0-64,0 2-513,0-22-896,21 21-641,-21-21-2883</inkml:trace>
  <inkml:trace contextRef="#ctx0" brushRef="#br0" timeOffset="38164.1828">8149 12791 5733,'-19'0'2562,"-1"20"-223,1-1-354,-2 1-159,1 20-128,1 0-289,-1 19-288,-1 1-384,2 20 0,-1 19-545,1-1 32,-2-18-352,21 21 0,0-23 64,0 1-129,21-18-639,-2-2-417,1-39-2211,20 20-1536</inkml:trace>
  <inkml:trace contextRef="#ctx0" brushRef="#br0" timeOffset="38754.2166">9083 12672 10313,'19'-21'257,"1"2"1088,-20 19 865,0 0-480,19 0 31,-19 19-480,22 2-224,-22 18 161,19 20-450,-19 21-159,0 0-225,19 19-192,-38 1 65,19 19 63,-19-20-64,-3-1 64,3-18-512,-20 0 449,18-41-97,1 2-352,1-1-417,0-21-1249,19-19-96,-20 0-2658</inkml:trace>
  <inkml:trace contextRef="#ctx0" brushRef="#br0" timeOffset="39730.2724">9459 12711 5829,'0'0'2883,"0"0"-449,0 0-288,0 0-320,0 0-417,0 0-608,0 0 128,0 0-449,0 0 193,21 0-385,-21-20 193,20 20-385,-1 0 32,0 0 192,3-19-416,-3 19 192,1-21-32,-1 21 96,-19-19-32,21 19-288,-21-20 224,0 20 32,0 0-96,0-20 0,0 20 161,-21 0-354,21-20 225,-19 20-32,19 0 0,-20-20 0,1 20-32,-3 20 161,3 0-226,0 0 386,-1 0-97,20-1 224,-21 2 33,2 18-65,19-19-192,0 0 0,19-1 1,2 2-289,-1-1 160,-1-1-1089,22-19-961,-2 20-1794</inkml:trace>
  <inkml:trace contextRef="#ctx0" brushRef="#br0" timeOffset="40250.3021">9897 13347 12619,'0'0'1794,"0"0"1121,19 0-1121,-19 0-673,20 0 32,-1-21-513,22 21-159,-2 0-225,1-19-224,-1 19 64,2 0-512,-3-20-449,-16 20-320,-3 0-1217,-19 0-1826</inkml:trace>
  <inkml:trace contextRef="#ctx0" brushRef="#br0" timeOffset="40421.3119">9955 13426 11659,'-19'19'2210,"19"-19"768,19 0-1120,-19 0-480,21 0-802,-1 0-160,19 0-223,1 0-129,-1 0-128,2 0-641,-22 0-2274</inkml:trace>
  <inkml:trace contextRef="#ctx0" brushRef="#br0" timeOffset="41772.3892">11108 13426 7078,'0'-20'2915,"0"20"-1442,0 0 1,-21-20-417,1 20-32,20 0-128,-38 0 63,16 0 33,3 20-160,0-20-64,-22 20 224,22 20-353,-20-20 65,18 19 448,-18-19-640,19 20 95,-1 1-31,21-23-353,0 23 160,0-22-287,21-19 95,18 21-481,2-21 610,17 0-674,-17 0-351,19 0-1122,-2 0 128,-17-21-1344,-3 21-6279</inkml:trace>
  <inkml:trace contextRef="#ctx0" brushRef="#br0" timeOffset="42883.4528">11465 13148 6630,'19'-19'2658,"-19"19"-992,0-21-289,0 21-352,-19 0-160,19-20-128,0 20 31,-20 0 1,-1 0-96,2 20 95,19-20-95,-20 21-32,1-2-1,-2 21 33,1-21-289,1 2-63,-1 18-97,20-19-224,0 0 32,0-20 0,0 19 128,20-19-224,-1-19 64,1 19-32,1-20-384,-2 0 191,20 1 33,-18-22 192,-1 22-160,-1-21 64,1 0 32,1 1-64,-2-21-32,1 20 160,-1-19-96,2-1 96,-21 21 32,20 19 96,-20-20 320,0 40-192,0-20-31,0 20-33,-20 20 192,20-1-96,-21 2 1,2 18 223,19 1-192,-20 20-159,1-1-129,19-19 192,-21 19-256,21-18 0,0-2-353,0-19-383,21-1-353,-21 2-865,19-21-1345,-19 0-2851</inkml:trace>
  <inkml:trace contextRef="#ctx0" brushRef="#br0" timeOffset="43230.4726">11742 13129 10441,'0'0'1314,"0"0"1248,0 0 257,0 0-1634,21 0-320,-21 0-97,0 0-255,0 0-97,0 0-127,0 19-65,0-19 128,0 0-352,0 20 128,0-20 32,-21 0 161,21 20 31,0-20-96,0 0 65,-19 0-33,19-20-32,0 20-96,0 0-64,0 0-160,0-20 128,0 20-64,0 0 160,0 0-704,0 0-897,0 0-770,0 0-2145</inkml:trace>
  <inkml:trace contextRef="#ctx0" brushRef="#br0" timeOffset="43746.5021">11941 13129 8776,'0'19'897,"0"-19"1089,0 0-33,20 0-735,-20 0-322,19 0-479,1 0-33,-20 0 1,40 0-1,-20-19-64,-1 19 65,2-21 31,-1 1-128,-1 20-128,1-19 193,1 19-385,-21-20 96,0 20 32,0-20-32,0 0-32,0 0 96,0 0 0,-21 20-224,1 0 224,1 0 160,-1 0-191,-1 20 255,2 0 0,-1 0 161,1 0 287,-2 0-255,1 19 192,1-18-449,19 18-32,0-19-64,0-1-96,19 2-96,1-21-64,20 0-736,-1 0-930,2 0-384,-2 0-3139</inkml:trace>
  <inkml:trace contextRef="#ctx0" brushRef="#br0" timeOffset="44867.5662">12457 13507 11210,'0'0'993,"19"0"641,-19 0 1441,22 0-1570,-22 0-448,19 0-64,20-21-481,-20 21-127,22 0-193,-22 0-192,22 0-224,-22 0 160,1 0-1346,-1 0-223,-19 0-1794,0 0-2435</inkml:trace>
  <inkml:trace contextRef="#ctx0" brushRef="#br0" timeOffset="45049.5766">12517 13585 10858,'0'20'1793,"0"-20"834,0 21-289,19-21-768,-19 0-994,20 0-95,-1 0-225,22 0-128,-22 0-128,22-21-288,-2 21-641,-20 0-1858,22 0-4612</inkml:trace>
  <inkml:trace contextRef="#ctx0" brushRef="#br0" timeOffset="45905.6256">13490 13486 5733,'19'-20'2723,"-19"20"31,20-21-960,-20 21-513,0-19-448,0 19-225,0 0 97,-20-20-257,20 20 193,-19 0 32,-2 0-97,1 0 97,1 20-161,-22-1 353,22 2-224,-1-1 320,-20 19 64,20 2-481,1-22 193,0 22-673,19-23 96,0 23 160,0-41-223,19 19-1,0-19-64,22 0-385,17 0-544,-17 0-1185,-2 0-160,21-19-2722</inkml:trace>
  <inkml:trace contextRef="#ctx0" brushRef="#br0" timeOffset="46661.6689">13707 13108 6950,'-19'-20'1858,"19"20"1345,0 0-481,0 0-1216,0 0-257,0 0-160,0 20-448,0 1-33,0-2-159,0 1-193,0 0 32,0 20-96,0-20-320,-20-1 128,20 1-64,0 0-192,0-1-224,0-19-321,0 0-128,0 0-416,0 0-1,20 0-319,-20-19 191,19-1-415,2 0-738</inkml:trace>
  <inkml:trace contextRef="#ctx0" brushRef="#br0" timeOffset="46870.6808">13827 13088 6630,'19'-39'2562,"-19"39"-95,0 0-97,0 0-801,0 20-223,-19-1-257,0 1-321,-3 1 33,22 18 96,-19-19-224,0-1-225,19 2-192,0-1 129,0-20-193,0 0-288,19 19 160,0-19-32,3 0-256,-3 0-545,0 0-384,22 0-897,-21 0-2434</inkml:trace>
  <inkml:trace contextRef="#ctx0" brushRef="#br0" timeOffset="47211.7003">14124 13188 10634,'0'0'1793,"0"0"1827,0 0-1314,0 0-993,0 0-832,0 0 191,0 0-159,0 0-193,0 19-128,0-19 64,0 0 65,0 21-129,0-21 192,0 0 129,-20 0-129,20 0 97,-19-21-97,19 21-352,0 0 96,-20-19-128,20 19-64,-21 0-641,21-20-1313,0 20-1921</inkml:trace>
  <inkml:trace contextRef="#ctx0" brushRef="#br0" timeOffset="47914.7405">14463 12969 6245,'0'-39'3332,"0"39"-1218,0 0-129,0 0-159,-22 0-288,22 20-257,-19-20-192,0 19-256,19 21 31,-20 0-319,20-20-193,-21 19-127,21 1-129,0 0-96,0 0-96,0-20-577,0 19-544,21-19-737,-1-1-1954,-1 2-3395</inkml:trace>
  <inkml:trace contextRef="#ctx0" brushRef="#br0" timeOffset="48171.7552">14600 13049 10858,'0'0'544,"0"20"738,0-20 1344,0 19-1153,-19 1-95,19 20-513,-19-20-481,19 19 0,0 2-224,0-2 1,0-19-546,0 20-31,0-20-417,0-1-801,0-19-992,0 0-1794</inkml:trace>
  <inkml:trace contextRef="#ctx0" brushRef="#br0" timeOffset="48460.7718">14600 13088 7046,'0'-39'1922,"0"19"1057,22 20-1025,-22-20-417,0 20-448,19 0-256,-19 20-64,19-20-257,1 20 65,-20 0-97,19-1 65,-19 1-97,0 1 65,0-2-193,0 1 32,-19 0-320,-1-20 64,1 19-64,0-19-32,-3 0 0,3 0-192,0 0-416,19 0-513,0 0-449,0-19-1537,19 19-3555</inkml:trace>
  <inkml:trace contextRef="#ctx0" brushRef="#br0" timeOffset="48715.7863">14819 13148 9480,'0'0'1538,"20"0"31,-20 0 1538,0-19-1761,19 19-65,2 0-705,-1 0-287,-1 0-161,1 0-96,1 0-128,-2 0-641,20 0-480,-18 19-1410,-21-19-4483</inkml:trace>
  <inkml:trace contextRef="#ctx0" brushRef="#br0" timeOffset="48945.7995">15137 13029 10441,'0'0'1153,"0"0"1378,0 20-65,-19 0-672,19-1-609,-22 1-480,22 20-321,-19-20-224,19 19-192,-19-18-128,19-1-320,0-1-417,0-19-833,0 0-1409,19 0-1601</inkml:trace>
  <inkml:trace contextRef="#ctx0" brushRef="#br0" timeOffset="49161.8119">15197 12950 10185,'20'-20'1986,"-1"20"801,-19 20-353,19-20-704,-19 19-385,22 1-320,-22 20-96,0-20-385,0 19-31,-22 2-513,22-2 32,-19 0 32,0-18-384,-1 18-802,-1-19-543,21 0-1762</inkml:trace>
  <inkml:trace contextRef="#ctx0" brushRef="#br0" timeOffset="49866.8522">15455 13148 9480,'0'0'2082,"0"0"1474,19 0-1410,-19 0-577,20 0-608,20-19 32,-20 19-480,19 0-1,1 0-320,-1 0 33,2-21-322,-22 21-255,0 0-192,3 0-898,-3 0-736,-19 0-1633,0 0-3941</inkml:trace>
  <inkml:trace contextRef="#ctx0" brushRef="#br0" timeOffset="50081.8645">15693 13049 5765,'0'-20'3780,"0"0"-1666,0 20 640,-21 0-1024,21 0-257,0 20-672,-19-20-192,19 20-129,0 0 0,-20-1-191,20 22-97,0-22-288,0 1 64,-19 0-289,19-1-383,0 2-930,19-21-1633,-19 0-2210</inkml:trace>
  <inkml:trace contextRef="#ctx0" brushRef="#br0" timeOffset="50313.8777">15910 12969 13228,'22'-19'1217,"-22"38"801,0 1 256,0 0-1057,0 0 97,0 20-418,-22-21-447,22 22-289,0-22 32,-19 21-160,19-21-224,0 2-577,0-1-1217,0-1-1921</inkml:trace>
  <inkml:trace contextRef="#ctx0" brushRef="#br0" timeOffset="50939.9136">16368 13486 9993,'0'0'1922,"0"0"1793,19 0-1601,-19 0-961,19 0 257,3-20-674,-3 20-479,20 0 383,2-21-640,-3 21-160,-16 0 352,16 0-832,-18 0-1058,-20 0-800,21 0-2659</inkml:trace>
  <inkml:trace contextRef="#ctx0" brushRef="#br0" timeOffset="51120.9239">16406 13566 12235,'0'19'2018,"0"-19"352,22 0-128,-22 0-1441,19 0 96,20 0-481,-18-19-191,18 19 31,2-21-352,-3 21-801,-18 0-705,1 0-3458</inkml:trace>
  <inkml:trace contextRef="#ctx0" brushRef="#br0" timeOffset="57617.2955">17757 13426 6245,'0'-20'2851,"0"0"-1025,-19 20-64,19 0-289,-21-19-96,1 19-192,1 19-64,-22-19-480,22 20 544,-20 19-320,18 2-417,-18-20 513,19 38-448,1-40-225,19 22-32,0-23-160,0 2-384,39 1 608,0-21-576,1 0-929,20 0-577,-1-21-1473,1 21-3651</inkml:trace>
  <inkml:trace contextRef="#ctx0" brushRef="#br0" timeOffset="58226.3303">17955 13049 6342,'0'-40'992,"0"40"1379,0 0 511,0 0-1344,0 0-321,-20 0-128,20 20-352,0 0-193,0 0 33,0 19-257,-19 1-256,19 0-32,0-21 96,0 22-352,-19-22-320,19 1-674,0-20-735,0 20-738,0-20-1089</inkml:trace>
  <inkml:trace contextRef="#ctx0" brushRef="#br0" timeOffset="58509.3465">17955 13009 6886,'21'-59'2434,"-1"39"-384,-1 0-64,0 0-384,3 0-417,-3 20-288,0 0-225,1 0-223,-20 0-33,21 20-288,-21 20 673,0-20-513,-21-1 1,21 21-65,-20-20 96,-18 0-320,16 0-96,3-1 128,0-19-32,-1 20-384,-1-20-609,21 0-897,0 0-1377,0 0-2723</inkml:trace>
  <inkml:trace contextRef="#ctx0" brushRef="#br0" timeOffset="58754.3605">18193 13129 10249,'0'-21'737,"22"21"1089,-22 0 736,0 0-1249,19 0-192,0 0-736,1 0-353,-1 0 32,2 0-513,-1 0-864,19 0-1345,-18 0-1506</inkml:trace>
  <inkml:trace contextRef="#ctx0" brushRef="#br0" timeOffset="58971.3729">18591 12930 10217,'19'0'1121,"-19"0"1089,-19 0 545,19 20-1025,0-1-353,-20 1-576,1 20 31,19 0-383,-22-1-129,3 1-416,19-20 0,0 19-641,0-18-1409,0-21-1890</inkml:trace>
  <inkml:trace contextRef="#ctx0" brushRef="#br0" timeOffset="59928.4277">17538 12791 10121,'0'-21'320,"0"21"1858,-19 0-480,19 0-289,-20 0-352,1 0-480,-2 0-225,1 0 97,1 0-129,0 0-192,-3 0-32,3 0-64,0 0-64,-1 0 32,-1 0 160,1 21-160,1-21 0,19 20 161,0-1-258,-19 1 258,19 20-193,0 0 192,19 19 352,-19-19-448,0 39 0,19-19-384,-19 20 384,0-2 320,0-18-672,0 20 320,-19-21 321,19 1-642,-19-1 610,-3-18-353,22-1 128,-19-21 192,19 0-192,0 2 32,0-21-64,0 20 353,0-20-449,0 0 480,19 0-416,-19 0 480,22 0-608,-3 0 289,0 0-290,1 0-127,1 0-192,-1 0-1282,-20 0-1345</inkml:trace>
  <inkml:trace contextRef="#ctx0" brushRef="#br0" timeOffset="60769.4758">18730 12731 7142,'0'-20'705,"0"0"1953,0 20-576,19-19-352,1 19-128,1-21-385,-1 21-384,-1-19-193,0 19-223,3 0-193,-3 0-256,-19 0 320,19 19-128,-19 2-192,0-2 256,0 41 1,0-20 31,0 39-288,-19 1 192,19-1 64,-19 21-288,19-1 128,-22-20-32,22 0 160,0 1-224,0-21-288,0 1 672,22-19-288,-22-3-32,19-17 0,-19-2-128,0 2 321,0-2-322,0-19 1,0 0 224,-19 0 33,-3 0 415,3 0-480,0 0 225,-22 0-225,21 0-224,-18 0 128,16 19-673,3-19-961,0 0-1441</inkml:trace>
  <inkml:trace contextRef="#ctx0" brushRef="#br0" timeOffset="61362.5097">19147 12294 9096,'19'0'1281,"-19"0"1666,0 0-737,0 20-704,0 0-417,-19 0-417,19 0 97,0 0-641,0-1 481,-20 1-833,20 0 448,0 0-64,0 0-512,0 0-1,0-20-704,0 19-736,0-19-962,0 0-416,20-19-673</inkml:trace>
  <inkml:trace contextRef="#ctx0" brushRef="#br0" timeOffset="61599.5233">19344 12275 7463,'22'-21'1921,"-22"21"257,0 21 545,-22-21-1346,3 19-63,0 1-193,-1 0-577,-20 0 673,40 0-672,-20 0-129,20-20 417,-19 19-641,19-19 64,0 20 33,0-20-257,19 20 320,-19-20-288,39 0-256,-18 0 64,-1 0-449,18 20-544,-16-20-384,16 0-2979</inkml:trace>
  <inkml:trace contextRef="#ctx0" brushRef="#br0" timeOffset="62369.5673">19465 13267 10377,'0'0'1025,"0"-19"2114,0 19-512,0 0-1218,0 0-576,0 0-449,0 0-95,0 0-97,0 0-64,0 19-192,0-19 224,0 20-224,0-20 0,0 0 96,0 0 224,0 20-160,0-20 0,0 0 128,0 0 97,0 0-65,0 0 192,0 0-319,0 0 255,0 0-352,0 0 128,0 0 96,0 0-320,19 0 64,-19 19 128,0-19-32,0 0-288,0 0 705,0 0-481,0 0 160,0-19 160,0 19-159,-19-20-193,19 20 160,0-20-256,0 20-161,-20 0-800,20-19-672,0 19-1699,0 0-6341</inkml:trace>
  <inkml:trace contextRef="#ctx0" brushRef="#br0" timeOffset="62902.5978">20120 13228 7110,'19'-40'321,"0"20"1088,-19 20 1474,0-20-1314,-19 20 161,0-19-321,-1 19-96,-1 0-31,-18 19-33,-2 1-64,3 0-160,-3 20 288,2-1-288,-2 1-288,22 0-385,0-20-320,-1 19 32,40 0 128,-1-18-352,0-1-32,42-20-1378,-1 21-576,0-21-864,19 0-3941</inkml:trace>
  <inkml:trace contextRef="#ctx0" brushRef="#br0" timeOffset="63507.6324">20575 13307 6982,'0'0'5413,"0"0"-4003,0 0 1568,21 0-1600,-1-20-225,-1 20-160,22 0-321,-3-20-511,3 20-33,-2 0 64,2 0-192,-3 0-481,-18 0-63,20 0-833,-40 20-802,20-20-1216,-20 20-2690</inkml:trace>
  <inkml:trace contextRef="#ctx0" brushRef="#br0" timeOffset="63672.6418">20676 13386 9096,'-41'20'2370,"41"-20"833,0 0-160,0 0-1473,19 0-673,3 0-257,16 0-95,3 0-481,-2 0-32,21 0-128,-21-20-641,1 20-1954,-1 0-2690</inkml:trace>
  <inkml:trace contextRef="#ctx0" brushRef="#br0" timeOffset="65532.7482">21707 13248 7559,'21'-20'64,"-21"-1"1153,19 21 1089,-19-19-961,0-1 65,-19 20-161,-2 0-160,1-20 0,1 20 0,-22 20-64,22 0 160,-20-1-64,18 2 32,-18 18-128,-2 1-64,22 0-288,19-1-481,0-19 64,0 0-320,41-1 128,-22 2-128,41-21-1217,-21 0-1250,21 0-1280</inkml:trace>
  <inkml:trace contextRef="#ctx0" brushRef="#br0" timeOffset="66015.7758">22838 13267 11947,'-19'0'576,"19"0"1602,-19 0 481,19 0-1154,-22 20-320,3 0-576,19-1-225,0 2-255,0-1 31,0-1-545,19 1-1248,-19 0-1730</inkml:trace>
  <inkml:trace contextRef="#ctx0" brushRef="#br0" timeOffset="66179.7852">22997 13129 11274,'-19'-41'1313,"0"22"-1024,19 19 1152,0-20-1121,-22 20-480,22 0-128,0 0-769,0 20-705,22-20-928</inkml:trace>
  <inkml:trace contextRef="#ctx0" brushRef="#br0" timeOffset="66456.8011">22997 13129 8680,'60'19'3139,"-60"-19"-289,0 0-607,0 20-642,0-20-320,0 20-128,-19-1-128,-2 2-352,1-1-609,20 19 32,-19-19 96,19-20-320,0 19 32,0-19-128,19 0-161,1 0 33,1-19 64,18 19 96,-20-20 192,22 0-128,-22 1-33,1 19 129,1-20 257,-2 20-1,-19 0-96,0 0 192,0 20-384,0-1 96,0-19 0,0 20-384,0 0-769,0-1-2755</inkml:trace>
  <inkml:trace contextRef="#ctx0" brushRef="#br0" timeOffset="67160.8413">23871 13029 6053,'-40'0'3876,"20"0"-2114,1-20 1761,19 20-1505,-19 0-801,19-20-640,19 20 63,0 0-127,22-20-1,-2 20 1,1 0 31,19 0-160,1 0-31,0 0-97,-22 20-192,3-20 32,-21 20 192,-1 0-191,-19 0-194,0 0 226,-19 19-65,-1-18 128,-21 18-192,3-19 448,-3 20-384,-19-20 128,2 19 65,-2-19 287,21-1-448,-2 2 161,22-1-321,19-1 288,19-19-288,1 20 224,20-20-352,20 0 128,-21 0-865,21 0 128,-2-20-672,-17 20-481,-2 0-1185,-18-19-3844</inkml:trace>
  <inkml:trace contextRef="#ctx0" brushRef="#br0" timeOffset="67440.8574">24069 13049 10505,'19'-40'353,"3"20"2081,16 0 705,-18 20-865,21-19-608,-22 19-577,0 0 0,3 19-32,-3 1-481,0 0-63,-19 20-257,0-20 96,-19 19-416,0 1 193,-22 0-226,2 0-127,18-1-480,-18 1-546,-2-21-351,3 2-673,18-1-2339</inkml:trace>
  <inkml:trace contextRef="#ctx0" brushRef="#br0" timeOffset="67598.8664">23951 13386 12587,'39'0'865,"-20"0"2434,22 0-1633,-3 0-705,3 0-128,-2 0-865,21 0-64,-19 0-1122,-3 0-1953,3 0-6918</inkml:trace>
  <inkml:trace contextRef="#ctx0" brushRef="#br0" timeOffset="67896.8834">24526 13307 13196,'20'0'224,"-20"0"2691,-20 19-833,20 2-897,-19-1-128,-2-1-192,1 21-577,20-21-160,-19 22-64,19-20 0,-19 17-768,19-17-385,-22-2-801,22-19-1730,0 20-1344</inkml:trace>
  <inkml:trace contextRef="#ctx0" brushRef="#br0" timeOffset="68139.8973">24565 13287 9705,'41'-59'897,"-22"38"2017,1 2-159,1 19-641,18 0-481,-20 19-864,0 2 512,-19-1-416,22-1-320,-22 21 127,0-21-223,-22 2-353,3-1-96,-20-1 384,20-19-480,-41 20 64,19-20-1217,2 0-609,-1 0-1761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4/3/12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last module we saw</a:t>
            </a:r>
            <a:r>
              <a:rPr lang="en-US" baseline="0" dirty="0" smtClean="0"/>
              <a:t> that number theory can be useful for key exchange.   In this module we will review some basic facts from number theory that will help us build many public key systems next week.     As we go through the material it might help to pause the video from time to time to make sure all the examples are clear.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 1</a:t>
            </a:r>
            <a:r>
              <a:rPr lang="en-US" baseline="0" dirty="0" smtClean="0"/>
              <a:t> (mod 4)   requires randomized algorithm.    Mention ERH.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28963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y1=y0</a:t>
            </a:r>
            <a:r>
              <a:rPr lang="en-US" baseline="0" dirty="0" smtClean="0"/>
              <a:t> ?    Explain that then x1=x0.</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41</a:t>
            </a:fld>
            <a:endParaRPr lang="en-US" dirty="0"/>
          </a:p>
        </p:txBody>
      </p:sp>
    </p:spTree>
    <p:extLst>
      <p:ext uri="{BB962C8B-B14F-4D97-AF65-F5344CB8AC3E}">
        <p14:creationId xmlns:p14="http://schemas.microsoft.com/office/powerpoint/2010/main" val="43464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particular, taking square roots and cube</a:t>
            </a:r>
            <a:r>
              <a:rPr lang="en-US" baseline="0" dirty="0" smtClean="0"/>
              <a:t> roots is believed to be hard.</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dirty="0"/>
          </a:p>
        </p:txBody>
      </p:sp>
    </p:spTree>
    <p:extLst>
      <p:ext uri="{BB962C8B-B14F-4D97-AF65-F5344CB8AC3E}">
        <p14:creationId xmlns:p14="http://schemas.microsoft.com/office/powerpoint/2010/main" val="319790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ZN =</a:t>
            </a:r>
            <a:r>
              <a:rPr lang="en-US" baseline="0" dirty="0" smtClean="0"/>
              <a:t> {0,1,…,n-1}</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272564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2*12</a:t>
            </a:r>
            <a:r>
              <a:rPr lang="en-US" baseline="0" dirty="0" smtClean="0"/>
              <a:t> – 18 = 6</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87129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t>
            </a:r>
            <a:r>
              <a:rPr lang="en-US" baseline="0" dirty="0" smtClean="0"/>
              <a:t> . y = 1 in Zn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63961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proved until Euler</a:t>
            </a:r>
            <a:r>
              <a:rPr lang="en-US" baseline="0" dirty="0" smtClean="0"/>
              <a:t> (1750)</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40372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Fermat test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148039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c^(1/e)</a:t>
            </a:r>
            <a:r>
              <a:rPr lang="en-US" baseline="0" dirty="0" smtClean="0"/>
              <a:t> = </a:t>
            </a:r>
            <a:r>
              <a:rPr lang="en-US" baseline="0" dirty="0" err="1" smtClean="0"/>
              <a:t>c^d</a:t>
            </a:r>
            <a:r>
              <a:rPr lang="en-US" baseline="0" dirty="0" smtClean="0"/>
              <a:t>  in </a:t>
            </a:r>
            <a:r>
              <a:rPr lang="en-US" baseline="0" dirty="0" err="1" smtClean="0"/>
              <a:t>Zp</a:t>
            </a:r>
            <a:r>
              <a:rPr lang="en-US" baseline="0" dirty="0" smtClean="0"/>
              <a:t>.    Show that   (</a:t>
            </a:r>
            <a:r>
              <a:rPr lang="en-US" baseline="0" dirty="0" err="1" smtClean="0"/>
              <a:t>c^d</a:t>
            </a:r>
            <a:r>
              <a:rPr lang="en-US" baseline="0" dirty="0" smtClean="0"/>
              <a:t>)^e = c  in </a:t>
            </a:r>
            <a:r>
              <a:rPr lang="en-US" baseline="0" dirty="0" err="1" smtClean="0"/>
              <a:t>Zp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dirty="0"/>
          </a:p>
        </p:txBody>
      </p:sp>
    </p:spTree>
    <p:extLst>
      <p:ext uri="{BB962C8B-B14F-4D97-AF65-F5344CB8AC3E}">
        <p14:creationId xmlns:p14="http://schemas.microsoft.com/office/powerpoint/2010/main" val="516917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smtClean="0"/>
              <a:t>Dan Boneh</a:t>
            </a:r>
            <a:endParaRPr lang="en-US" sz="900" dirty="0"/>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39" r:id="rId14"/>
    <p:sldLayoutId id="2147483740" r:id="rId15"/>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4/3/12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8.xml"/><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customXml" Target="../ink/ink10.xml"/><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ustomXml" Target="../ink/ink11.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2.xml"/><Relationship Id="rId3" Type="http://schemas.openxmlformats.org/officeDocument/2006/relationships/image" Target="../media/image2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ustomXml" Target="../ink/ink13.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customXml" Target="../ink/ink14.xm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ustomXml" Target="../ink/ink4.xml"/><Relationship Id="rId5"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Notation</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33881746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1562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Fermat and Euler</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9395792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Review</a:t>
            </a:r>
            <a:endParaRPr lang="en-US" dirty="0"/>
          </a:p>
        </p:txBody>
      </p:sp>
      <p:sp>
        <p:nvSpPr>
          <p:cNvPr id="3" name="Content Placeholder 2"/>
          <p:cNvSpPr>
            <a:spLocks noGrp="1"/>
          </p:cNvSpPr>
          <p:nvPr>
            <p:ph idx="1"/>
          </p:nvPr>
        </p:nvSpPr>
        <p:spPr>
          <a:xfrm>
            <a:off x="457200" y="895350"/>
            <a:ext cx="8229600" cy="4095750"/>
          </a:xfrm>
        </p:spPr>
        <p:txBody>
          <a:bodyPr/>
          <a:lstStyle/>
          <a:p>
            <a:pPr marL="0" indent="0" defTabSz="919163">
              <a:buNone/>
              <a:tabLst>
                <a:tab pos="1309688" algn="l"/>
                <a:tab pos="1885950" algn="l"/>
              </a:tabLst>
            </a:pPr>
            <a:r>
              <a:rPr lang="en-US" dirty="0"/>
              <a:t>N</a:t>
            </a:r>
            <a:r>
              <a:rPr lang="en-US" dirty="0" smtClean="0"/>
              <a:t> denotes an n-bit positive integer.     </a:t>
            </a:r>
            <a:r>
              <a:rPr lang="en-US" dirty="0"/>
              <a:t>p</a:t>
            </a:r>
            <a:r>
              <a:rPr lang="en-US" dirty="0" smtClean="0"/>
              <a:t>  denotes a prime.</a:t>
            </a:r>
          </a:p>
          <a:p>
            <a:pPr defTabSz="919163">
              <a:tabLst>
                <a:tab pos="1309688" algn="l"/>
                <a:tab pos="1885950" algn="l"/>
              </a:tabLst>
            </a:pPr>
            <a:endParaRPr lang="en-US" dirty="0" smtClean="0"/>
          </a:p>
          <a:p>
            <a:pPr defTabSz="919163">
              <a:tabLst>
                <a:tab pos="1309688" algn="l"/>
                <a:tab pos="1885950" algn="l"/>
              </a:tabLst>
            </a:pPr>
            <a:r>
              <a:rPr lang="en-US" dirty="0" smtClean="0"/>
              <a:t>Z</a:t>
            </a:r>
            <a:r>
              <a:rPr lang="en-US" baseline="-25000" dirty="0"/>
              <a:t>N</a:t>
            </a:r>
            <a:r>
              <a:rPr lang="en-US" dirty="0" smtClean="0"/>
              <a:t>	=    { 0, 1, …, N-1 }</a:t>
            </a:r>
          </a:p>
          <a:p>
            <a:pPr defTabSz="919163">
              <a:tabLst>
                <a:tab pos="1309688" algn="l"/>
                <a:tab pos="1885950" algn="l"/>
              </a:tabLst>
            </a:pPr>
            <a:endParaRPr lang="en-US" dirty="0" smtClean="0"/>
          </a:p>
          <a:p>
            <a:pPr defTabSz="919163">
              <a:tabLst>
                <a:tab pos="1309688" algn="l"/>
                <a:tab pos="1885950" algn="l"/>
              </a:tabLst>
            </a:pPr>
            <a:r>
              <a:rPr lang="en-US" dirty="0" smtClean="0"/>
              <a:t>(Z</a:t>
            </a:r>
            <a:r>
              <a:rPr lang="en-US" baseline="-25000" dirty="0"/>
              <a:t>N</a:t>
            </a:r>
            <a:r>
              <a:rPr lang="en-US" dirty="0" smtClean="0"/>
              <a:t>)</a:t>
            </a:r>
            <a:r>
              <a:rPr lang="en-US" baseline="30000" dirty="0"/>
              <a:t>*	</a:t>
            </a:r>
            <a:r>
              <a:rPr lang="en-US" dirty="0"/>
              <a:t>=  </a:t>
            </a:r>
            <a:r>
              <a:rPr lang="en-US" dirty="0" smtClean="0"/>
              <a:t>   (</a:t>
            </a:r>
            <a:r>
              <a:rPr lang="en-US" dirty="0"/>
              <a:t>set of invertible elements in </a:t>
            </a:r>
            <a:r>
              <a:rPr lang="en-US" dirty="0" smtClean="0"/>
              <a:t>Z</a:t>
            </a:r>
            <a:r>
              <a:rPr lang="en-US" baseline="-25000" dirty="0"/>
              <a:t>N</a:t>
            </a:r>
            <a:r>
              <a:rPr lang="en-US" dirty="0" smtClean="0"/>
              <a:t>)   </a:t>
            </a:r>
            <a:r>
              <a:rPr lang="en-US" dirty="0"/>
              <a:t>=</a:t>
            </a:r>
          </a:p>
          <a:p>
            <a:pPr marL="0" indent="0">
              <a:buNone/>
              <a:tabLst>
                <a:tab pos="1309688" algn="l"/>
              </a:tabLst>
            </a:pPr>
            <a:r>
              <a:rPr lang="en-US" dirty="0"/>
              <a:t>	=  </a:t>
            </a:r>
            <a:r>
              <a:rPr lang="en-US" dirty="0" smtClean="0"/>
              <a:t>   </a:t>
            </a:r>
            <a:r>
              <a:rPr lang="en-US" sz="2800" dirty="0"/>
              <a:t>{  </a:t>
            </a:r>
            <a:r>
              <a:rPr lang="en-US" dirty="0" err="1"/>
              <a:t>x∈</a:t>
            </a:r>
            <a:r>
              <a:rPr lang="en-US" dirty="0" err="1" smtClean="0"/>
              <a:t>Z</a:t>
            </a:r>
            <a:r>
              <a:rPr lang="en-US" baseline="-25000" dirty="0" err="1"/>
              <a:t>N</a:t>
            </a:r>
            <a:r>
              <a:rPr lang="en-US" dirty="0" smtClean="0"/>
              <a:t>  </a:t>
            </a:r>
            <a:r>
              <a:rPr lang="en-US" dirty="0"/>
              <a:t>:   </a:t>
            </a:r>
            <a:r>
              <a:rPr lang="en-US" dirty="0" err="1"/>
              <a:t>gcd</a:t>
            </a:r>
            <a:r>
              <a:rPr lang="en-US" dirty="0"/>
              <a:t>(</a:t>
            </a:r>
            <a:r>
              <a:rPr lang="en-US" dirty="0" err="1"/>
              <a:t>x</a:t>
            </a:r>
            <a:r>
              <a:rPr lang="en-US" dirty="0" err="1" smtClean="0"/>
              <a:t>,N</a:t>
            </a:r>
            <a:r>
              <a:rPr lang="en-US" dirty="0" smtClean="0"/>
              <a:t>) </a:t>
            </a:r>
            <a:r>
              <a:rPr lang="en-US" dirty="0"/>
              <a:t>= 1 </a:t>
            </a:r>
            <a:r>
              <a:rPr lang="en-US" sz="2800" dirty="0" smtClean="0"/>
              <a:t>}</a:t>
            </a:r>
          </a:p>
          <a:p>
            <a:pPr marL="0" indent="0">
              <a:buNone/>
              <a:tabLst>
                <a:tab pos="1309688" algn="l"/>
              </a:tabLst>
            </a:pPr>
            <a:endParaRPr lang="en-US" sz="2800" baseline="-25000" dirty="0"/>
          </a:p>
          <a:p>
            <a:pPr marL="0" indent="0">
              <a:buNone/>
              <a:tabLst>
                <a:tab pos="1309688" algn="l"/>
              </a:tabLst>
            </a:pPr>
            <a:r>
              <a:rPr lang="en-US" dirty="0" smtClean="0"/>
              <a:t>Can find inverses efficiently using Euclid alg.:    time = O(n</a:t>
            </a:r>
            <a:r>
              <a:rPr lang="en-US" baseline="30000" dirty="0" smtClean="0"/>
              <a:t>2</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3559538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theorem    </a:t>
            </a:r>
            <a:r>
              <a:rPr lang="en-US" sz="2800" dirty="0" smtClean="0"/>
              <a:t>(1640)</a:t>
            </a:r>
            <a:endParaRPr lang="en-US" sz="2800" dirty="0"/>
          </a:p>
        </p:txBody>
      </p:sp>
      <p:sp>
        <p:nvSpPr>
          <p:cNvPr id="3" name="Content Placeholder 2"/>
          <p:cNvSpPr>
            <a:spLocks noGrp="1"/>
          </p:cNvSpPr>
          <p:nvPr>
            <p:ph idx="1"/>
          </p:nvPr>
        </p:nvSpPr>
        <p:spPr>
          <a:xfrm>
            <a:off x="457200" y="1047750"/>
            <a:ext cx="8534400" cy="4095750"/>
          </a:xfrm>
        </p:spPr>
        <p:txBody>
          <a:bodyPr>
            <a:normAutofit/>
          </a:bodyPr>
          <a:lstStyle/>
          <a:p>
            <a:pPr marL="0" indent="0">
              <a:buNone/>
            </a:pPr>
            <a:r>
              <a:rPr lang="en-US" b="1" u="sng" dirty="0" err="1" smtClean="0"/>
              <a:t>Thm</a:t>
            </a:r>
            <a:r>
              <a:rPr lang="en-US" b="1" dirty="0" smtClean="0"/>
              <a:t>:     </a:t>
            </a:r>
            <a:r>
              <a:rPr lang="en-US" dirty="0" smtClean="0"/>
              <a:t>Let p be a prime</a:t>
            </a:r>
            <a:endParaRPr lang="en-US" b="1" dirty="0"/>
          </a:p>
          <a:p>
            <a:pPr marL="0" indent="0">
              <a:spcBef>
                <a:spcPts val="1824"/>
              </a:spcBef>
              <a:buNone/>
            </a:pPr>
            <a:r>
              <a:rPr lang="en-US" b="1" dirty="0" smtClean="0">
                <a:solidFill>
                  <a:srgbClr val="FF0000"/>
                </a:solidFill>
              </a:rPr>
              <a:t>		</a:t>
            </a:r>
            <a:r>
              <a:rPr lang="en-US" b="1" dirty="0" smtClean="0"/>
              <a:t>∀ x ∈ (</a:t>
            </a:r>
            <a:r>
              <a:rPr lang="en-US" b="1" dirty="0" err="1" smtClean="0"/>
              <a:t>Z</a:t>
            </a:r>
            <a:r>
              <a:rPr lang="en-US" b="1" baseline="-25000" dirty="0" err="1" smtClean="0"/>
              <a:t>p</a:t>
            </a:r>
            <a:r>
              <a:rPr lang="en-US" b="1" dirty="0" smtClean="0"/>
              <a:t>)</a:t>
            </a:r>
            <a:r>
              <a:rPr lang="en-US" b="1" baseline="30000" dirty="0" smtClean="0"/>
              <a:t>*</a:t>
            </a:r>
            <a:r>
              <a:rPr lang="en-US" b="1" dirty="0" smtClean="0"/>
              <a:t> :      </a:t>
            </a:r>
            <a:r>
              <a:rPr lang="en-US" b="1" dirty="0" smtClean="0">
                <a:solidFill>
                  <a:srgbClr val="FF0000"/>
                </a:solidFill>
              </a:rPr>
              <a:t>x</a:t>
            </a:r>
            <a:r>
              <a:rPr lang="en-US" sz="3200" b="1" baseline="30000" dirty="0" smtClean="0">
                <a:solidFill>
                  <a:srgbClr val="FF0000"/>
                </a:solidFill>
              </a:rPr>
              <a:t>p-1</a:t>
            </a:r>
            <a:r>
              <a:rPr lang="en-US" b="1" dirty="0" smtClean="0">
                <a:solidFill>
                  <a:srgbClr val="FF0000"/>
                </a:solidFill>
              </a:rPr>
              <a:t>  =  1  in </a:t>
            </a:r>
            <a:r>
              <a:rPr lang="en-US" b="1" dirty="0" err="1" smtClean="0">
                <a:solidFill>
                  <a:srgbClr val="FF0000"/>
                </a:solidFill>
              </a:rPr>
              <a:t>Z</a:t>
            </a:r>
            <a:r>
              <a:rPr lang="en-US" b="1" baseline="-25000" dirty="0" err="1" smtClean="0">
                <a:solidFill>
                  <a:srgbClr val="FF0000"/>
                </a:solidFill>
              </a:rPr>
              <a:t>p</a:t>
            </a:r>
            <a:r>
              <a:rPr lang="en-US" b="1" baseline="-25000" dirty="0" smtClean="0">
                <a:solidFill>
                  <a:srgbClr val="FF0000"/>
                </a:solidFill>
              </a:rPr>
              <a:t> </a:t>
            </a:r>
          </a:p>
          <a:p>
            <a:pPr marL="0" indent="0">
              <a:buNone/>
            </a:pPr>
            <a:endParaRPr lang="en-US" b="1" baseline="-25000" dirty="0" smtClean="0">
              <a:solidFill>
                <a:srgbClr val="FF0000"/>
              </a:solidFill>
            </a:endParaRPr>
          </a:p>
          <a:p>
            <a:pPr marL="0" indent="0">
              <a:buNone/>
            </a:pPr>
            <a:endParaRPr lang="en-US" b="1" baseline="-25000" dirty="0">
              <a:solidFill>
                <a:srgbClr val="FF0000"/>
              </a:solidFill>
            </a:endParaRPr>
          </a:p>
          <a:p>
            <a:pPr marL="0" indent="0">
              <a:buNone/>
            </a:pPr>
            <a:r>
              <a:rPr lang="en-US" dirty="0" smtClean="0">
                <a:solidFill>
                  <a:srgbClr val="000000"/>
                </a:solidFill>
              </a:rPr>
              <a:t>Example:    p=5.         3</a:t>
            </a:r>
            <a:r>
              <a:rPr lang="en-US" baseline="30000" dirty="0" smtClean="0">
                <a:solidFill>
                  <a:srgbClr val="000000"/>
                </a:solidFill>
              </a:rPr>
              <a:t>4</a:t>
            </a:r>
            <a:r>
              <a:rPr lang="en-US" dirty="0" smtClean="0">
                <a:solidFill>
                  <a:srgbClr val="000000"/>
                </a:solidFill>
              </a:rPr>
              <a:t> = 81 = 1    in   Z</a:t>
            </a:r>
            <a:r>
              <a:rPr lang="en-US" baseline="-25000" dirty="0" smtClean="0">
                <a:solidFill>
                  <a:srgbClr val="000000"/>
                </a:solidFill>
              </a:rPr>
              <a:t>5</a:t>
            </a:r>
          </a:p>
          <a:p>
            <a:pPr marL="0" indent="0">
              <a:buNone/>
            </a:pPr>
            <a:endParaRPr lang="en-US" baseline="-25000" dirty="0">
              <a:solidFill>
                <a:srgbClr val="000000"/>
              </a:solidFill>
            </a:endParaRPr>
          </a:p>
          <a:p>
            <a:pPr marL="0" indent="0">
              <a:buNone/>
            </a:pPr>
            <a:endParaRPr lang="en-US" baseline="-25000" dirty="0" smtClean="0">
              <a:solidFill>
                <a:srgbClr val="000000"/>
              </a:solidFill>
            </a:endParaRPr>
          </a:p>
          <a:p>
            <a:pPr marL="0" indent="0">
              <a:buNone/>
            </a:pPr>
            <a:r>
              <a:rPr lang="en-US" dirty="0" smtClean="0">
                <a:solidFill>
                  <a:srgbClr val="000000"/>
                </a:solidFill>
              </a:rPr>
              <a:t>So:     x </a:t>
            </a:r>
            <a:r>
              <a:rPr lang="en-US" dirty="0"/>
              <a:t>∈ (</a:t>
            </a:r>
            <a:r>
              <a:rPr lang="en-US" dirty="0" err="1"/>
              <a:t>Z</a:t>
            </a:r>
            <a:r>
              <a:rPr lang="en-US" baseline="-25000" dirty="0" err="1"/>
              <a:t>p</a:t>
            </a:r>
            <a:r>
              <a:rPr lang="en-US" dirty="0"/>
              <a:t>)</a:t>
            </a:r>
            <a:r>
              <a:rPr lang="en-US" baseline="30000" dirty="0"/>
              <a:t>*</a:t>
            </a:r>
            <a:r>
              <a:rPr lang="en-US" dirty="0"/>
              <a:t>  </a:t>
            </a:r>
            <a:r>
              <a:rPr lang="en-US" dirty="0" smtClean="0"/>
              <a:t>    ⇒    x⋅x</a:t>
            </a:r>
            <a:r>
              <a:rPr lang="en-US" baseline="30000" dirty="0" smtClean="0"/>
              <a:t>p-2</a:t>
            </a:r>
            <a:r>
              <a:rPr lang="en-US" dirty="0" smtClean="0"/>
              <a:t>  =  1      </a:t>
            </a:r>
            <a:r>
              <a:rPr lang="en-US" dirty="0"/>
              <a:t>⇒ </a:t>
            </a:r>
            <a:r>
              <a:rPr lang="en-US" dirty="0" smtClean="0"/>
              <a:t>   x</a:t>
            </a:r>
            <a:r>
              <a:rPr lang="en-US" baseline="30000" dirty="0" smtClean="0"/>
              <a:t>−1</a:t>
            </a:r>
            <a:r>
              <a:rPr lang="en-US" dirty="0" smtClean="0"/>
              <a:t> = x</a:t>
            </a:r>
            <a:r>
              <a:rPr lang="en-US" baseline="30000" dirty="0" smtClean="0"/>
              <a:t>p-2</a:t>
            </a:r>
            <a:r>
              <a:rPr lang="en-US" dirty="0" smtClean="0"/>
              <a:t>    in  </a:t>
            </a:r>
            <a:r>
              <a:rPr lang="en-US" dirty="0" err="1" smtClean="0"/>
              <a:t>Z</a:t>
            </a:r>
            <a:r>
              <a:rPr lang="en-US" baseline="-25000" dirty="0" err="1" smtClean="0"/>
              <a:t>p</a:t>
            </a:r>
            <a:endParaRPr lang="en-US" baseline="-25000" dirty="0" smtClean="0"/>
          </a:p>
          <a:p>
            <a:pPr marL="0" indent="0">
              <a:spcBef>
                <a:spcPts val="2424"/>
              </a:spcBef>
              <a:buNone/>
            </a:pPr>
            <a:r>
              <a:rPr lang="en-US" dirty="0">
                <a:solidFill>
                  <a:srgbClr val="FF0000"/>
                </a:solidFill>
              </a:rPr>
              <a:t> </a:t>
            </a:r>
            <a:r>
              <a:rPr lang="en-US" dirty="0" smtClean="0">
                <a:solidFill>
                  <a:srgbClr val="FF0000"/>
                </a:solidFill>
              </a:rPr>
              <a:t>     </a:t>
            </a:r>
            <a:r>
              <a:rPr lang="en-US" dirty="0" smtClean="0">
                <a:solidFill>
                  <a:srgbClr val="000000"/>
                </a:solidFill>
              </a:rPr>
              <a:t>another way to compute inverses, but less efficient than Euclid</a:t>
            </a:r>
            <a:endParaRPr lang="en-US" dirty="0">
              <a:solidFill>
                <a:srgbClr val="FF0000"/>
              </a:solidFill>
            </a:endParaRPr>
          </a:p>
        </p:txBody>
      </p:sp>
    </p:spTree>
    <p:extLst>
      <p:ext uri="{BB962C8B-B14F-4D97-AF65-F5344CB8AC3E}">
        <p14:creationId xmlns:p14="http://schemas.microsoft.com/office/powerpoint/2010/main" val="1452913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8458200" cy="857250"/>
          </a:xfrm>
        </p:spPr>
        <p:txBody>
          <a:bodyPr>
            <a:normAutofit fontScale="90000"/>
          </a:bodyPr>
          <a:lstStyle/>
          <a:p>
            <a:r>
              <a:rPr lang="en-US" dirty="0" smtClean="0"/>
              <a:t>Application:  generating random primes</a:t>
            </a:r>
            <a:endParaRPr lang="en-US" dirty="0"/>
          </a:p>
        </p:txBody>
      </p:sp>
      <p:sp>
        <p:nvSpPr>
          <p:cNvPr id="3" name="Content Placeholder 2"/>
          <p:cNvSpPr>
            <a:spLocks noGrp="1"/>
          </p:cNvSpPr>
          <p:nvPr>
            <p:ph idx="1"/>
          </p:nvPr>
        </p:nvSpPr>
        <p:spPr/>
        <p:txBody>
          <a:bodyPr/>
          <a:lstStyle/>
          <a:p>
            <a:pPr marL="0" indent="0">
              <a:buNone/>
            </a:pPr>
            <a:r>
              <a:rPr lang="en-US" dirty="0" smtClean="0"/>
              <a:t>Suppose we want to generate a large random prime</a:t>
            </a:r>
            <a:endParaRPr lang="en-US" dirty="0"/>
          </a:p>
          <a:p>
            <a:pPr marL="0" indent="0">
              <a:spcBef>
                <a:spcPts val="1776"/>
              </a:spcBef>
              <a:buNone/>
            </a:pPr>
            <a:r>
              <a:rPr lang="en-US" dirty="0" smtClean="0"/>
              <a:t>	say, prime  p  of  length 1024 bits    ( i.e.   p ≈ 2</a:t>
            </a:r>
            <a:r>
              <a:rPr lang="en-US" baseline="30000" dirty="0" smtClean="0"/>
              <a:t>1024 </a:t>
            </a:r>
            <a:r>
              <a:rPr lang="en-US" dirty="0" smtClean="0"/>
              <a:t>)</a:t>
            </a:r>
          </a:p>
          <a:p>
            <a:pPr marL="0" indent="0">
              <a:buNone/>
            </a:pPr>
            <a:endParaRPr lang="en-US" dirty="0"/>
          </a:p>
          <a:p>
            <a:pPr marL="0" indent="0">
              <a:buNone/>
            </a:pPr>
            <a:r>
              <a:rPr lang="en-US" dirty="0" smtClean="0"/>
              <a:t>Step 1:     choose a random integer  p ∈ [  2</a:t>
            </a:r>
            <a:r>
              <a:rPr lang="en-US" baseline="30000" dirty="0" smtClean="0"/>
              <a:t>1024</a:t>
            </a:r>
            <a:r>
              <a:rPr lang="en-US" dirty="0" smtClean="0"/>
              <a:t>  ,  2</a:t>
            </a:r>
            <a:r>
              <a:rPr lang="en-US" baseline="30000" dirty="0" smtClean="0"/>
              <a:t>1025</a:t>
            </a:r>
            <a:r>
              <a:rPr lang="en-US" dirty="0" smtClean="0"/>
              <a:t>-1 ]</a:t>
            </a:r>
          </a:p>
          <a:p>
            <a:pPr marL="0" indent="0">
              <a:buNone/>
            </a:pPr>
            <a:r>
              <a:rPr lang="en-US" dirty="0" smtClean="0"/>
              <a:t>Step 2:     test if   2</a:t>
            </a:r>
            <a:r>
              <a:rPr lang="en-US" baseline="30000" dirty="0" smtClean="0"/>
              <a:t>p-1</a:t>
            </a:r>
            <a:r>
              <a:rPr lang="en-US" dirty="0" smtClean="0"/>
              <a:t> = 1   in  </a:t>
            </a:r>
            <a:r>
              <a:rPr lang="en-US" dirty="0" err="1" smtClean="0"/>
              <a:t>Z</a:t>
            </a:r>
            <a:r>
              <a:rPr lang="en-US" baseline="-25000" dirty="0" err="1" smtClean="0"/>
              <a:t>p</a:t>
            </a:r>
            <a:r>
              <a:rPr lang="en-US" baseline="-25000" dirty="0" smtClean="0"/>
              <a:t> </a:t>
            </a:r>
            <a:r>
              <a:rPr lang="en-US" dirty="0" smtClean="0"/>
              <a:t>    </a:t>
            </a:r>
          </a:p>
          <a:p>
            <a:pPr marL="0" indent="0">
              <a:buNone/>
              <a:tabLst>
                <a:tab pos="1204913" algn="l"/>
              </a:tabLst>
            </a:pPr>
            <a:r>
              <a:rPr lang="en-US" dirty="0"/>
              <a:t>	</a:t>
            </a:r>
            <a:r>
              <a:rPr lang="en-US" dirty="0" smtClean="0"/>
              <a:t>If so, output  p  and stop.    If not, </a:t>
            </a:r>
            <a:r>
              <a:rPr lang="en-US" dirty="0" err="1" smtClean="0"/>
              <a:t>goto</a:t>
            </a:r>
            <a:r>
              <a:rPr lang="en-US" dirty="0" smtClean="0"/>
              <a:t> step 1 .</a:t>
            </a:r>
          </a:p>
          <a:p>
            <a:pPr marL="0" indent="0">
              <a:buNone/>
              <a:tabLst>
                <a:tab pos="1204913" algn="l"/>
              </a:tabLst>
            </a:pPr>
            <a:endParaRPr lang="en-US" dirty="0"/>
          </a:p>
          <a:p>
            <a:pPr marL="0" indent="0">
              <a:buNone/>
              <a:tabLst>
                <a:tab pos="1204913" algn="l"/>
              </a:tabLst>
            </a:pPr>
            <a:r>
              <a:rPr lang="en-US" dirty="0" smtClean="0"/>
              <a:t>Simple algorithm (not the best).       </a:t>
            </a:r>
            <a:r>
              <a:rPr lang="en-US" b="1" dirty="0" err="1" smtClean="0">
                <a:solidFill>
                  <a:srgbClr val="FF0000"/>
                </a:solidFill>
              </a:rPr>
              <a:t>Pr</a:t>
            </a:r>
            <a:r>
              <a:rPr lang="en-US" b="1" dirty="0" smtClean="0">
                <a:solidFill>
                  <a:srgbClr val="FF0000"/>
                </a:solidFill>
              </a:rPr>
              <a:t>[ p not prime ] &lt; 2</a:t>
            </a:r>
            <a:r>
              <a:rPr lang="en-US" b="1" baseline="30000" dirty="0" smtClean="0">
                <a:solidFill>
                  <a:srgbClr val="FF0000"/>
                </a:solidFill>
              </a:rPr>
              <a:t>-60</a:t>
            </a:r>
          </a:p>
        </p:txBody>
      </p:sp>
      <p:sp>
        <p:nvSpPr>
          <p:cNvPr id="4" name="Rounded Rectangle 3"/>
          <p:cNvSpPr/>
          <p:nvPr/>
        </p:nvSpPr>
        <p:spPr>
          <a:xfrm>
            <a:off x="381000" y="2495550"/>
            <a:ext cx="7924800" cy="1447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7713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t>
            </a:r>
            <a:r>
              <a:rPr lang="en-US" sz="3600" dirty="0"/>
              <a:t>(</a:t>
            </a:r>
            <a:r>
              <a:rPr lang="en-US" sz="3600" dirty="0" err="1"/>
              <a:t>Z</a:t>
            </a:r>
            <a:r>
              <a:rPr lang="en-US" sz="3600" baseline="-25000" dirty="0" err="1"/>
              <a:t>p</a:t>
            </a:r>
            <a:r>
              <a:rPr lang="en-US" sz="3600" dirty="0"/>
              <a:t>)</a:t>
            </a:r>
            <a:r>
              <a:rPr lang="en-US" sz="3600" baseline="30000" dirty="0"/>
              <a:t>*</a:t>
            </a:r>
            <a:r>
              <a:rPr lang="en-US" sz="3600" dirty="0"/>
              <a:t> </a:t>
            </a:r>
          </a:p>
        </p:txBody>
      </p:sp>
      <p:sp>
        <p:nvSpPr>
          <p:cNvPr id="3" name="Content Placeholder 2"/>
          <p:cNvSpPr>
            <a:spLocks noGrp="1"/>
          </p:cNvSpPr>
          <p:nvPr>
            <p:ph idx="1"/>
          </p:nvPr>
        </p:nvSpPr>
        <p:spPr>
          <a:xfrm>
            <a:off x="457200" y="1047750"/>
            <a:ext cx="8458200" cy="4095750"/>
          </a:xfrm>
        </p:spPr>
        <p:txBody>
          <a:bodyPr/>
          <a:lstStyle/>
          <a:p>
            <a:pPr marL="0" indent="0">
              <a:buNone/>
            </a:pPr>
            <a:r>
              <a:rPr lang="en-US" b="1" u="sng" dirty="0" err="1" smtClean="0"/>
              <a:t>Thm</a:t>
            </a:r>
            <a:r>
              <a:rPr lang="en-US" dirty="0"/>
              <a:t> </a:t>
            </a:r>
            <a:r>
              <a:rPr lang="en-US" dirty="0" smtClean="0"/>
              <a:t>(Euler):       </a:t>
            </a:r>
            <a:r>
              <a:rPr lang="en-US" dirty="0"/>
              <a:t>(</a:t>
            </a:r>
            <a:r>
              <a:rPr lang="en-US" dirty="0" err="1"/>
              <a:t>Z</a:t>
            </a:r>
            <a:r>
              <a:rPr lang="en-US" baseline="-25000" dirty="0" err="1"/>
              <a:t>p</a:t>
            </a:r>
            <a:r>
              <a:rPr lang="en-US" dirty="0"/>
              <a:t>)</a:t>
            </a:r>
            <a:r>
              <a:rPr lang="en-US" baseline="30000" dirty="0"/>
              <a:t>*</a:t>
            </a:r>
            <a:r>
              <a:rPr lang="en-US" dirty="0"/>
              <a:t> </a:t>
            </a:r>
            <a:r>
              <a:rPr lang="en-US" dirty="0" smtClean="0"/>
              <a:t> is a </a:t>
            </a:r>
            <a:r>
              <a:rPr lang="en-US" b="1" dirty="0" smtClean="0"/>
              <a:t>cyclic group</a:t>
            </a:r>
            <a:r>
              <a:rPr lang="en-US" dirty="0" smtClean="0"/>
              <a:t>, that is</a:t>
            </a:r>
          </a:p>
          <a:p>
            <a:pPr marL="0" indent="0">
              <a:spcBef>
                <a:spcPts val="1800"/>
              </a:spcBef>
              <a:buNone/>
            </a:pPr>
            <a:r>
              <a:rPr lang="en-US" dirty="0"/>
              <a:t>	</a:t>
            </a:r>
            <a:r>
              <a:rPr lang="en-US" dirty="0" smtClean="0"/>
              <a:t>∃ g∈</a:t>
            </a:r>
            <a:r>
              <a:rPr lang="en-US" dirty="0"/>
              <a:t>(</a:t>
            </a:r>
            <a:r>
              <a:rPr lang="en-US" dirty="0" err="1"/>
              <a:t>Z</a:t>
            </a:r>
            <a:r>
              <a:rPr lang="en-US" baseline="-25000" dirty="0" err="1"/>
              <a:t>p</a:t>
            </a:r>
            <a:r>
              <a:rPr lang="en-US" dirty="0"/>
              <a:t>)</a:t>
            </a:r>
            <a:r>
              <a:rPr lang="en-US" baseline="30000" dirty="0" smtClean="0"/>
              <a:t>*     </a:t>
            </a:r>
            <a:r>
              <a:rPr lang="en-US" dirty="0" smtClean="0"/>
              <a:t>such that    </a:t>
            </a:r>
            <a:r>
              <a:rPr lang="en-US" sz="2800" dirty="0" smtClean="0"/>
              <a:t>{</a:t>
            </a:r>
            <a:r>
              <a:rPr lang="en-US" dirty="0" smtClean="0"/>
              <a:t>1, g, g</a:t>
            </a:r>
            <a:r>
              <a:rPr lang="en-US" baseline="30000" dirty="0" smtClean="0"/>
              <a:t>2</a:t>
            </a:r>
            <a:r>
              <a:rPr lang="en-US" dirty="0" smtClean="0"/>
              <a:t>, g</a:t>
            </a:r>
            <a:r>
              <a:rPr lang="en-US" baseline="30000" dirty="0" smtClean="0"/>
              <a:t>3</a:t>
            </a:r>
            <a:r>
              <a:rPr lang="en-US" dirty="0" smtClean="0"/>
              <a:t>, …, g</a:t>
            </a:r>
            <a:r>
              <a:rPr lang="en-US" baseline="30000" dirty="0" smtClean="0"/>
              <a:t>p-2</a:t>
            </a:r>
            <a:r>
              <a:rPr lang="en-US" sz="2800" dirty="0" smtClean="0"/>
              <a:t>} </a:t>
            </a:r>
            <a:r>
              <a:rPr lang="en-US" dirty="0" smtClean="0"/>
              <a:t>= </a:t>
            </a:r>
            <a:r>
              <a:rPr lang="en-US" dirty="0"/>
              <a:t>(</a:t>
            </a:r>
            <a:r>
              <a:rPr lang="en-US" dirty="0" err="1"/>
              <a:t>Z</a:t>
            </a:r>
            <a:r>
              <a:rPr lang="en-US" baseline="-25000" dirty="0" err="1"/>
              <a:t>p</a:t>
            </a:r>
            <a:r>
              <a:rPr lang="en-US" dirty="0"/>
              <a:t>)</a:t>
            </a:r>
            <a:r>
              <a:rPr lang="en-US" baseline="30000" dirty="0"/>
              <a:t>*</a:t>
            </a:r>
            <a:r>
              <a:rPr lang="en-US" dirty="0"/>
              <a:t> </a:t>
            </a:r>
            <a:r>
              <a:rPr lang="en-US" dirty="0" smtClean="0"/>
              <a:t> </a:t>
            </a:r>
          </a:p>
          <a:p>
            <a:pPr marL="0" indent="0">
              <a:spcBef>
                <a:spcPts val="3000"/>
              </a:spcBef>
              <a:buNone/>
            </a:pPr>
            <a:r>
              <a:rPr lang="en-US" dirty="0" smtClean="0"/>
              <a:t>    g is called a </a:t>
            </a:r>
            <a:r>
              <a:rPr lang="en-US" b="1" u="sng" dirty="0" smtClean="0"/>
              <a:t>generator</a:t>
            </a:r>
            <a:r>
              <a:rPr lang="en-US" dirty="0" smtClean="0"/>
              <a:t> of  (</a:t>
            </a:r>
            <a:r>
              <a:rPr lang="en-US" dirty="0" err="1"/>
              <a:t>Z</a:t>
            </a:r>
            <a:r>
              <a:rPr lang="en-US" baseline="-25000" dirty="0" err="1"/>
              <a:t>p</a:t>
            </a:r>
            <a:r>
              <a:rPr lang="en-US" dirty="0"/>
              <a:t>)</a:t>
            </a:r>
            <a:r>
              <a:rPr lang="en-US" baseline="30000" dirty="0"/>
              <a:t>*</a:t>
            </a:r>
            <a:r>
              <a:rPr lang="en-US" dirty="0"/>
              <a:t> </a:t>
            </a:r>
            <a:endParaRPr lang="en-US" dirty="0" smtClean="0"/>
          </a:p>
          <a:p>
            <a:pPr marL="0" indent="0">
              <a:spcBef>
                <a:spcPts val="4800"/>
              </a:spcBef>
              <a:buNone/>
            </a:pPr>
            <a:r>
              <a:rPr lang="en-US" dirty="0" smtClean="0"/>
              <a:t>Example:    p=7.      {1, 3, 3</a:t>
            </a:r>
            <a:r>
              <a:rPr lang="en-US" baseline="30000" dirty="0" smtClean="0"/>
              <a:t>2</a:t>
            </a:r>
            <a:r>
              <a:rPr lang="en-US" dirty="0" smtClean="0"/>
              <a:t>, 3</a:t>
            </a:r>
            <a:r>
              <a:rPr lang="en-US" baseline="30000" dirty="0" smtClean="0"/>
              <a:t>3</a:t>
            </a:r>
            <a:r>
              <a:rPr lang="en-US" dirty="0" smtClean="0"/>
              <a:t>, 3</a:t>
            </a:r>
            <a:r>
              <a:rPr lang="en-US" baseline="30000" dirty="0" smtClean="0"/>
              <a:t>4</a:t>
            </a:r>
            <a:r>
              <a:rPr lang="en-US" dirty="0" smtClean="0"/>
              <a:t>, 3</a:t>
            </a:r>
            <a:r>
              <a:rPr lang="en-US" baseline="30000" dirty="0" smtClean="0"/>
              <a:t>5</a:t>
            </a:r>
            <a:r>
              <a:rPr lang="en-US" dirty="0" smtClean="0"/>
              <a:t>} = {1, 3, 2, 6, 4, 5} = </a:t>
            </a:r>
            <a:r>
              <a:rPr lang="en-US" dirty="0"/>
              <a:t>(</a:t>
            </a:r>
            <a:r>
              <a:rPr lang="en-US" dirty="0" smtClean="0"/>
              <a:t>Z</a:t>
            </a:r>
            <a:r>
              <a:rPr lang="en-US" baseline="-25000" dirty="0" smtClean="0"/>
              <a:t>7</a:t>
            </a:r>
            <a:r>
              <a:rPr lang="en-US" dirty="0" smtClean="0"/>
              <a:t>)</a:t>
            </a:r>
            <a:r>
              <a:rPr lang="en-US" baseline="30000" dirty="0"/>
              <a:t>*</a:t>
            </a:r>
            <a:r>
              <a:rPr lang="en-US" dirty="0"/>
              <a:t> </a:t>
            </a:r>
            <a:endParaRPr lang="en-US" dirty="0" smtClean="0"/>
          </a:p>
          <a:p>
            <a:pPr marL="0" indent="0">
              <a:spcBef>
                <a:spcPts val="3000"/>
              </a:spcBef>
              <a:buNone/>
            </a:pPr>
            <a:r>
              <a:rPr lang="en-US" dirty="0" smtClean="0"/>
              <a:t>Not every elem. is a generator:     </a:t>
            </a:r>
            <a:r>
              <a:rPr lang="en-US" dirty="0"/>
              <a:t>{1, </a:t>
            </a:r>
            <a:r>
              <a:rPr lang="en-US" dirty="0" smtClean="0"/>
              <a:t>2, 2</a:t>
            </a:r>
            <a:r>
              <a:rPr lang="en-US" baseline="30000" dirty="0" smtClean="0"/>
              <a:t>2</a:t>
            </a:r>
            <a:r>
              <a:rPr lang="en-US" dirty="0"/>
              <a:t>, </a:t>
            </a:r>
            <a:r>
              <a:rPr lang="en-US" dirty="0" smtClean="0"/>
              <a:t>2</a:t>
            </a:r>
            <a:r>
              <a:rPr lang="en-US" baseline="30000" dirty="0" smtClean="0"/>
              <a:t>3</a:t>
            </a:r>
            <a:r>
              <a:rPr lang="en-US" dirty="0"/>
              <a:t>, </a:t>
            </a:r>
            <a:r>
              <a:rPr lang="en-US" dirty="0" smtClean="0"/>
              <a:t>2</a:t>
            </a:r>
            <a:r>
              <a:rPr lang="en-US" baseline="30000" dirty="0" smtClean="0"/>
              <a:t>4</a:t>
            </a:r>
            <a:r>
              <a:rPr lang="en-US" dirty="0"/>
              <a:t>, </a:t>
            </a:r>
            <a:r>
              <a:rPr lang="en-US" dirty="0" smtClean="0"/>
              <a:t>2</a:t>
            </a:r>
            <a:r>
              <a:rPr lang="en-US" baseline="30000" dirty="0" smtClean="0"/>
              <a:t>5</a:t>
            </a:r>
            <a:r>
              <a:rPr lang="en-US" dirty="0" smtClean="0"/>
              <a:t>} = {1, 2, 4} </a:t>
            </a:r>
            <a:endParaRPr lang="en-US" dirty="0"/>
          </a:p>
        </p:txBody>
      </p:sp>
    </p:spTree>
    <p:extLst>
      <p:ext uri="{BB962C8B-B14F-4D97-AF65-F5344CB8AC3E}">
        <p14:creationId xmlns:p14="http://schemas.microsoft.com/office/powerpoint/2010/main" val="2342174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Order</a:t>
            </a:r>
            <a:endParaRPr lang="en-US" dirty="0"/>
          </a:p>
        </p:txBody>
      </p:sp>
      <p:sp>
        <p:nvSpPr>
          <p:cNvPr id="3" name="Content Placeholder 2"/>
          <p:cNvSpPr>
            <a:spLocks noGrp="1"/>
          </p:cNvSpPr>
          <p:nvPr>
            <p:ph idx="1"/>
          </p:nvPr>
        </p:nvSpPr>
        <p:spPr>
          <a:xfrm>
            <a:off x="381000" y="666750"/>
            <a:ext cx="8229600" cy="4476750"/>
          </a:xfrm>
        </p:spPr>
        <p:txBody>
          <a:bodyPr/>
          <a:lstStyle/>
          <a:p>
            <a:pPr marL="0" indent="0">
              <a:lnSpc>
                <a:spcPct val="150000"/>
              </a:lnSpc>
              <a:buNone/>
            </a:pPr>
            <a:r>
              <a:rPr lang="en-US" dirty="0"/>
              <a:t>For  g∈(</a:t>
            </a:r>
            <a:r>
              <a:rPr lang="en-US" dirty="0" err="1"/>
              <a:t>Z</a:t>
            </a:r>
            <a:r>
              <a:rPr lang="en-US" baseline="-25000" dirty="0" err="1"/>
              <a:t>p</a:t>
            </a:r>
            <a:r>
              <a:rPr lang="en-US" dirty="0"/>
              <a:t>)</a:t>
            </a:r>
            <a:r>
              <a:rPr lang="en-US" baseline="30000" dirty="0" smtClean="0"/>
              <a:t>*</a:t>
            </a:r>
            <a:r>
              <a:rPr lang="en-US" dirty="0" smtClean="0"/>
              <a:t>  the set   {1 , g , </a:t>
            </a:r>
            <a:r>
              <a:rPr lang="en-US" dirty="0"/>
              <a:t>g</a:t>
            </a:r>
            <a:r>
              <a:rPr lang="en-US" baseline="30000" dirty="0"/>
              <a:t>2</a:t>
            </a:r>
            <a:r>
              <a:rPr lang="en-US" dirty="0"/>
              <a:t>, g</a:t>
            </a:r>
            <a:r>
              <a:rPr lang="en-US" baseline="30000" dirty="0"/>
              <a:t>3</a:t>
            </a:r>
            <a:r>
              <a:rPr lang="en-US" dirty="0"/>
              <a:t>, </a:t>
            </a:r>
            <a:r>
              <a:rPr lang="en-US" dirty="0" smtClean="0"/>
              <a:t>…</a:t>
            </a:r>
            <a:r>
              <a:rPr lang="en-US" baseline="30000" dirty="0" smtClean="0"/>
              <a:t> </a:t>
            </a:r>
            <a:r>
              <a:rPr lang="en-US" dirty="0" smtClean="0"/>
              <a:t>}  is called </a:t>
            </a:r>
            <a:br>
              <a:rPr lang="en-US" dirty="0" smtClean="0"/>
            </a:br>
            <a:r>
              <a:rPr lang="en-US" dirty="0" smtClean="0"/>
              <a:t>	the </a:t>
            </a:r>
            <a:r>
              <a:rPr lang="en-US" b="1" dirty="0" smtClean="0"/>
              <a:t>group generated by g</a:t>
            </a:r>
            <a:r>
              <a:rPr lang="en-US" dirty="0" smtClean="0"/>
              <a:t>,   denoted  &lt;g&gt;</a:t>
            </a:r>
          </a:p>
          <a:p>
            <a:pPr marL="0" indent="0">
              <a:lnSpc>
                <a:spcPct val="150000"/>
              </a:lnSpc>
              <a:spcBef>
                <a:spcPts val="1776"/>
              </a:spcBef>
              <a:buNone/>
            </a:pPr>
            <a:r>
              <a:rPr lang="en-US" b="1" u="sng" dirty="0" err="1" smtClean="0"/>
              <a:t>Def</a:t>
            </a:r>
            <a:r>
              <a:rPr lang="en-US" dirty="0" smtClean="0"/>
              <a:t>:    the </a:t>
            </a:r>
            <a:r>
              <a:rPr lang="en-US" b="1" dirty="0" smtClean="0"/>
              <a:t>order</a:t>
            </a:r>
            <a:r>
              <a:rPr lang="en-US" dirty="0" smtClean="0"/>
              <a:t> of   g</a:t>
            </a:r>
            <a:r>
              <a:rPr lang="en-US" dirty="0"/>
              <a:t>∈(</a:t>
            </a:r>
            <a:r>
              <a:rPr lang="en-US" dirty="0" err="1"/>
              <a:t>Z</a:t>
            </a:r>
            <a:r>
              <a:rPr lang="en-US" baseline="-25000" dirty="0" err="1"/>
              <a:t>p</a:t>
            </a:r>
            <a:r>
              <a:rPr lang="en-US" dirty="0"/>
              <a:t>)</a:t>
            </a:r>
            <a:r>
              <a:rPr lang="en-US" baseline="30000" dirty="0"/>
              <a:t>*</a:t>
            </a:r>
            <a:r>
              <a:rPr lang="en-US" dirty="0"/>
              <a:t> </a:t>
            </a:r>
            <a:r>
              <a:rPr lang="en-US" dirty="0" smtClean="0"/>
              <a:t>  is the size of &lt;g&gt;</a:t>
            </a:r>
          </a:p>
          <a:p>
            <a:pPr marL="0" indent="0">
              <a:lnSpc>
                <a:spcPct val="150000"/>
              </a:lnSpc>
              <a:buNone/>
            </a:pPr>
            <a:r>
              <a:rPr lang="en-US" dirty="0"/>
              <a:t>	 </a:t>
            </a:r>
            <a:r>
              <a:rPr lang="en-US" dirty="0" smtClean="0"/>
              <a:t>   </a:t>
            </a:r>
            <a:r>
              <a:rPr lang="en-US" b="1" dirty="0" err="1" smtClean="0">
                <a:solidFill>
                  <a:srgbClr val="FF0000"/>
                </a:solidFill>
              </a:rPr>
              <a:t>ord</a:t>
            </a:r>
            <a:r>
              <a:rPr lang="en-US" b="1" baseline="-25000" dirty="0" err="1" smtClean="0">
                <a:solidFill>
                  <a:srgbClr val="FF0000"/>
                </a:solidFill>
              </a:rPr>
              <a:t>p</a:t>
            </a:r>
            <a:r>
              <a:rPr lang="en-US" b="1" dirty="0" smtClean="0">
                <a:solidFill>
                  <a:srgbClr val="FF0000"/>
                </a:solidFill>
              </a:rPr>
              <a:t>(g)    =    |&lt;g&gt;|    =   (smallest a&gt;0 </a:t>
            </a:r>
            <a:r>
              <a:rPr lang="en-US" b="1" dirty="0" err="1" smtClean="0">
                <a:solidFill>
                  <a:srgbClr val="FF0000"/>
                </a:solidFill>
              </a:rPr>
              <a:t>s.t.</a:t>
            </a:r>
            <a:r>
              <a:rPr lang="en-US" b="1" dirty="0" smtClean="0">
                <a:solidFill>
                  <a:srgbClr val="FF0000"/>
                </a:solidFill>
              </a:rPr>
              <a:t>  </a:t>
            </a:r>
            <a:r>
              <a:rPr lang="en-US" b="1" dirty="0" err="1" smtClean="0">
                <a:solidFill>
                  <a:srgbClr val="FF0000"/>
                </a:solidFill>
              </a:rPr>
              <a:t>g</a:t>
            </a:r>
            <a:r>
              <a:rPr lang="en-US" b="1" baseline="30000" dirty="0" err="1" smtClean="0">
                <a:solidFill>
                  <a:srgbClr val="FF0000"/>
                </a:solidFill>
              </a:rPr>
              <a:t>a</a:t>
            </a:r>
            <a:r>
              <a:rPr lang="en-US" b="1" dirty="0" smtClean="0">
                <a:solidFill>
                  <a:srgbClr val="FF0000"/>
                </a:solidFill>
              </a:rPr>
              <a:t> = 1 in </a:t>
            </a:r>
            <a:r>
              <a:rPr lang="en-US" b="1" dirty="0" err="1" smtClean="0">
                <a:solidFill>
                  <a:srgbClr val="FF0000"/>
                </a:solidFill>
              </a:rPr>
              <a:t>Z</a:t>
            </a:r>
            <a:r>
              <a:rPr lang="en-US" b="1" baseline="-25000" dirty="0" err="1" smtClean="0">
                <a:solidFill>
                  <a:srgbClr val="FF0000"/>
                </a:solidFill>
              </a:rPr>
              <a:t>p</a:t>
            </a:r>
            <a:r>
              <a:rPr lang="en-US" b="1" dirty="0" smtClean="0">
                <a:solidFill>
                  <a:srgbClr val="FF0000"/>
                </a:solidFill>
              </a:rPr>
              <a:t>)</a:t>
            </a:r>
          </a:p>
          <a:p>
            <a:pPr marL="0" indent="0">
              <a:lnSpc>
                <a:spcPct val="150000"/>
              </a:lnSpc>
              <a:buNone/>
            </a:pPr>
            <a:r>
              <a:rPr lang="en-US" dirty="0" smtClean="0">
                <a:solidFill>
                  <a:srgbClr val="000000"/>
                </a:solidFill>
              </a:rPr>
              <a:t>Examples:     ord</a:t>
            </a:r>
            <a:r>
              <a:rPr lang="en-US" baseline="-25000" dirty="0" smtClean="0">
                <a:solidFill>
                  <a:srgbClr val="000000"/>
                </a:solidFill>
              </a:rPr>
              <a:t>7</a:t>
            </a:r>
            <a:r>
              <a:rPr lang="en-US" dirty="0" smtClean="0">
                <a:solidFill>
                  <a:srgbClr val="000000"/>
                </a:solidFill>
              </a:rPr>
              <a:t>(3) = 6    ;   </a:t>
            </a:r>
            <a:r>
              <a:rPr lang="en-US" dirty="0" err="1" smtClean="0">
                <a:solidFill>
                  <a:srgbClr val="000000"/>
                </a:solidFill>
              </a:rPr>
              <a:t>ord</a:t>
            </a:r>
            <a:r>
              <a:rPr lang="en-US" dirty="0" smtClean="0">
                <a:solidFill>
                  <a:srgbClr val="000000"/>
                </a:solidFill>
              </a:rPr>
              <a:t> </a:t>
            </a:r>
            <a:r>
              <a:rPr lang="en-US" baseline="-25000" dirty="0" smtClean="0">
                <a:solidFill>
                  <a:srgbClr val="000000"/>
                </a:solidFill>
              </a:rPr>
              <a:t>7</a:t>
            </a:r>
            <a:r>
              <a:rPr lang="en-US" dirty="0" smtClean="0">
                <a:solidFill>
                  <a:srgbClr val="000000"/>
                </a:solidFill>
              </a:rPr>
              <a:t>(2) = 3   ;  ord</a:t>
            </a:r>
            <a:r>
              <a:rPr lang="en-US" baseline="-25000" dirty="0" smtClean="0">
                <a:solidFill>
                  <a:srgbClr val="000000"/>
                </a:solidFill>
              </a:rPr>
              <a:t>7</a:t>
            </a:r>
            <a:r>
              <a:rPr lang="en-US" dirty="0" smtClean="0">
                <a:solidFill>
                  <a:srgbClr val="000000"/>
                </a:solidFill>
              </a:rPr>
              <a:t>(1) = 1</a:t>
            </a:r>
          </a:p>
          <a:p>
            <a:pPr marL="0" indent="0">
              <a:lnSpc>
                <a:spcPct val="150000"/>
              </a:lnSpc>
              <a:spcBef>
                <a:spcPts val="2424"/>
              </a:spcBef>
              <a:buNone/>
            </a:pPr>
            <a:r>
              <a:rPr lang="en-US" b="1" u="sng" dirty="0" err="1" smtClean="0">
                <a:solidFill>
                  <a:srgbClr val="000000"/>
                </a:solidFill>
              </a:rPr>
              <a:t>Thm</a:t>
            </a:r>
            <a:r>
              <a:rPr lang="en-US" dirty="0" smtClean="0">
                <a:solidFill>
                  <a:srgbClr val="000000"/>
                </a:solidFill>
              </a:rPr>
              <a:t> (Lagrange):   </a:t>
            </a:r>
            <a:r>
              <a:rPr lang="en-US" dirty="0" smtClean="0"/>
              <a:t>∀g</a:t>
            </a:r>
            <a:r>
              <a:rPr lang="en-US" dirty="0"/>
              <a:t>∈(</a:t>
            </a:r>
            <a:r>
              <a:rPr lang="en-US" dirty="0" err="1"/>
              <a:t>Z</a:t>
            </a:r>
            <a:r>
              <a:rPr lang="en-US" baseline="-25000" dirty="0" err="1"/>
              <a:t>p</a:t>
            </a:r>
            <a:r>
              <a:rPr lang="en-US" dirty="0"/>
              <a:t>)</a:t>
            </a:r>
            <a:r>
              <a:rPr lang="en-US" baseline="30000" dirty="0"/>
              <a:t>* </a:t>
            </a:r>
            <a:r>
              <a:rPr lang="en-US" baseline="30000" dirty="0" smtClean="0"/>
              <a:t>  </a:t>
            </a:r>
            <a:r>
              <a:rPr lang="en-US" dirty="0" smtClean="0"/>
              <a:t>:     </a:t>
            </a:r>
            <a:r>
              <a:rPr lang="en-US" b="1" dirty="0" err="1">
                <a:solidFill>
                  <a:srgbClr val="FF0000"/>
                </a:solidFill>
              </a:rPr>
              <a:t>ord</a:t>
            </a:r>
            <a:r>
              <a:rPr lang="en-US" b="1" baseline="-25000" dirty="0" err="1">
                <a:solidFill>
                  <a:srgbClr val="FF0000"/>
                </a:solidFill>
              </a:rPr>
              <a:t>p</a:t>
            </a:r>
            <a:r>
              <a:rPr lang="en-US" b="1" dirty="0">
                <a:solidFill>
                  <a:srgbClr val="FF0000"/>
                </a:solidFill>
              </a:rPr>
              <a:t>(g) </a:t>
            </a:r>
            <a:r>
              <a:rPr lang="en-US" b="1" dirty="0" smtClean="0">
                <a:solidFill>
                  <a:srgbClr val="FF0000"/>
                </a:solidFill>
              </a:rPr>
              <a:t>  </a:t>
            </a:r>
            <a:r>
              <a:rPr lang="en-US" dirty="0" smtClean="0">
                <a:solidFill>
                  <a:srgbClr val="000000"/>
                </a:solidFill>
              </a:rPr>
              <a:t>divides    p-1</a:t>
            </a:r>
            <a:endParaRPr lang="en-US" dirty="0">
              <a:solidFill>
                <a:srgbClr val="000000"/>
              </a:solidFill>
            </a:endParaRPr>
          </a:p>
        </p:txBody>
      </p:sp>
    </p:spTree>
    <p:extLst>
      <p:ext uri="{BB962C8B-B14F-4D97-AF65-F5344CB8AC3E}">
        <p14:creationId xmlns:p14="http://schemas.microsoft.com/office/powerpoint/2010/main" val="2224142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fontScale="90000"/>
          </a:bodyPr>
          <a:lstStyle/>
          <a:p>
            <a:r>
              <a:rPr lang="en-US" dirty="0" smtClean="0"/>
              <a:t>Euler’s generalization of Fermat  </a:t>
            </a:r>
            <a:r>
              <a:rPr lang="en-US" sz="2000" dirty="0" smtClean="0"/>
              <a:t>(1736)</a:t>
            </a:r>
            <a:endParaRPr lang="en-US" dirty="0"/>
          </a:p>
        </p:txBody>
      </p:sp>
      <p:sp>
        <p:nvSpPr>
          <p:cNvPr id="3" name="Content Placeholder 2"/>
          <p:cNvSpPr>
            <a:spLocks noGrp="1"/>
          </p:cNvSpPr>
          <p:nvPr>
            <p:ph idx="1"/>
          </p:nvPr>
        </p:nvSpPr>
        <p:spPr>
          <a:xfrm>
            <a:off x="457200" y="742950"/>
            <a:ext cx="8534400" cy="4400550"/>
          </a:xfrm>
        </p:spPr>
        <p:txBody>
          <a:bodyPr>
            <a:normAutofit/>
          </a:bodyPr>
          <a:lstStyle/>
          <a:p>
            <a:pPr marL="0" indent="0">
              <a:buNone/>
            </a:pPr>
            <a:r>
              <a:rPr lang="en-US" b="1" u="sng" dirty="0" err="1" smtClean="0"/>
              <a:t>Def</a:t>
            </a:r>
            <a:r>
              <a:rPr lang="en-US" dirty="0" smtClean="0"/>
              <a:t>:  For an integer N </a:t>
            </a:r>
            <a:r>
              <a:rPr lang="en-US" dirty="0"/>
              <a:t>define   </a:t>
            </a:r>
            <a:r>
              <a:rPr lang="en-US" dirty="0" err="1"/>
              <a:t>ϕ</a:t>
            </a:r>
            <a:r>
              <a:rPr lang="en-US" dirty="0"/>
              <a:t> </a:t>
            </a:r>
            <a:r>
              <a:rPr lang="en-US" dirty="0" smtClean="0"/>
              <a:t>(N) = </a:t>
            </a:r>
            <a:r>
              <a:rPr lang="en-US" sz="3200" dirty="0" smtClean="0"/>
              <a:t>|</a:t>
            </a:r>
            <a:r>
              <a:rPr lang="en-US" dirty="0"/>
              <a:t>(</a:t>
            </a:r>
            <a:r>
              <a:rPr lang="en-US" dirty="0" smtClean="0"/>
              <a:t>Z</a:t>
            </a:r>
            <a:r>
              <a:rPr lang="en-US" baseline="-25000" dirty="0" smtClean="0"/>
              <a:t>N</a:t>
            </a:r>
            <a:r>
              <a:rPr lang="en-US" dirty="0" smtClean="0"/>
              <a:t>)</a:t>
            </a:r>
            <a:r>
              <a:rPr lang="en-US" baseline="30000" dirty="0" smtClean="0"/>
              <a:t>*</a:t>
            </a:r>
            <a:r>
              <a:rPr lang="en-US" sz="3200" dirty="0" smtClean="0"/>
              <a:t>|       </a:t>
            </a:r>
            <a:r>
              <a:rPr lang="en-US" dirty="0" smtClean="0"/>
              <a:t>(</a:t>
            </a:r>
            <a:r>
              <a:rPr lang="en-US" dirty="0"/>
              <a:t>Euler’s </a:t>
            </a:r>
            <a:r>
              <a:rPr lang="en-US" dirty="0" err="1"/>
              <a:t>ϕ</a:t>
            </a:r>
            <a:r>
              <a:rPr lang="en-US" dirty="0"/>
              <a:t> </a:t>
            </a:r>
            <a:r>
              <a:rPr lang="en-US" dirty="0" err="1" smtClean="0"/>
              <a:t>func</a:t>
            </a:r>
            <a:r>
              <a:rPr lang="en-US" dirty="0" smtClean="0"/>
              <a:t>.)</a:t>
            </a:r>
            <a:endParaRPr lang="en-US" sz="3200" dirty="0"/>
          </a:p>
          <a:p>
            <a:pPr marL="0" indent="0">
              <a:spcBef>
                <a:spcPts val="2376"/>
              </a:spcBef>
              <a:buNone/>
            </a:pPr>
            <a:r>
              <a:rPr lang="en-US" dirty="0" smtClean="0"/>
              <a:t>Examples:        </a:t>
            </a:r>
            <a:r>
              <a:rPr lang="en-US" dirty="0" err="1" smtClean="0"/>
              <a:t>ϕ</a:t>
            </a:r>
            <a:r>
              <a:rPr lang="en-US" dirty="0" smtClean="0"/>
              <a:t> (12) = </a:t>
            </a:r>
            <a:r>
              <a:rPr lang="en-US" sz="3200" dirty="0" smtClean="0"/>
              <a:t>|</a:t>
            </a:r>
            <a:r>
              <a:rPr lang="en-US" dirty="0" smtClean="0"/>
              <a:t>{1,5,7,11}</a:t>
            </a:r>
            <a:r>
              <a:rPr lang="en-US" sz="3200" dirty="0" smtClean="0"/>
              <a:t>| </a:t>
            </a:r>
            <a:r>
              <a:rPr lang="en-US" dirty="0" smtClean="0"/>
              <a:t>= 4      ;     </a:t>
            </a:r>
            <a:r>
              <a:rPr lang="en-US" dirty="0" err="1" smtClean="0"/>
              <a:t>ϕ</a:t>
            </a:r>
            <a:r>
              <a:rPr lang="en-US" dirty="0" smtClean="0"/>
              <a:t> (p)  =   p-1</a:t>
            </a:r>
          </a:p>
          <a:p>
            <a:pPr marL="0" indent="0">
              <a:spcBef>
                <a:spcPts val="1776"/>
              </a:spcBef>
              <a:buNone/>
            </a:pPr>
            <a:r>
              <a:rPr lang="en-US" dirty="0"/>
              <a:t>	</a:t>
            </a:r>
            <a:r>
              <a:rPr lang="en-US" dirty="0" smtClean="0"/>
              <a:t>	For N=</a:t>
            </a:r>
            <a:r>
              <a:rPr lang="en-US" dirty="0" err="1" smtClean="0"/>
              <a:t>p⋅q</a:t>
            </a:r>
            <a:r>
              <a:rPr lang="en-US" dirty="0" smtClean="0"/>
              <a:t>:	</a:t>
            </a:r>
            <a:r>
              <a:rPr lang="en-US" dirty="0" err="1"/>
              <a:t>ϕ</a:t>
            </a:r>
            <a:r>
              <a:rPr lang="en-US" dirty="0"/>
              <a:t> </a:t>
            </a:r>
            <a:r>
              <a:rPr lang="en-US" dirty="0" smtClean="0"/>
              <a:t>(N) = N-p-q+1 = (p-1)(q-1)  </a:t>
            </a:r>
          </a:p>
          <a:p>
            <a:pPr marL="0" indent="0">
              <a:buNone/>
            </a:pPr>
            <a:endParaRPr lang="en-US" dirty="0"/>
          </a:p>
          <a:p>
            <a:pPr marL="0" indent="0">
              <a:buNone/>
            </a:pPr>
            <a:r>
              <a:rPr lang="en-US" b="1" u="sng" dirty="0" err="1" smtClean="0"/>
              <a:t>Thm</a:t>
            </a:r>
            <a:r>
              <a:rPr lang="en-US" dirty="0" smtClean="0"/>
              <a:t> (Euler):   </a:t>
            </a:r>
            <a:r>
              <a:rPr lang="en-US" b="1" dirty="0"/>
              <a:t>∀ x ∈ (</a:t>
            </a:r>
            <a:r>
              <a:rPr lang="en-US" b="1" dirty="0" smtClean="0"/>
              <a:t>Z</a:t>
            </a:r>
            <a:r>
              <a:rPr lang="en-US" b="1" baseline="-25000" dirty="0" smtClean="0"/>
              <a:t>N</a:t>
            </a:r>
            <a:r>
              <a:rPr lang="en-US" b="1" dirty="0" smtClean="0"/>
              <a:t>)</a:t>
            </a:r>
            <a:r>
              <a:rPr lang="en-US" b="1" baseline="30000" dirty="0"/>
              <a:t>*</a:t>
            </a:r>
            <a:r>
              <a:rPr lang="en-US" b="1" dirty="0"/>
              <a:t> :      </a:t>
            </a:r>
            <a:r>
              <a:rPr lang="en-US" b="1" dirty="0" err="1" smtClean="0">
                <a:solidFill>
                  <a:srgbClr val="FF0000"/>
                </a:solidFill>
              </a:rPr>
              <a:t>x</a:t>
            </a:r>
            <a:r>
              <a:rPr lang="en-US" sz="3200" baseline="50000" dirty="0" err="1" smtClean="0">
                <a:solidFill>
                  <a:srgbClr val="FF0000"/>
                </a:solidFill>
              </a:rPr>
              <a:t>ϕ</a:t>
            </a:r>
            <a:r>
              <a:rPr lang="en-US" sz="3200" baseline="50000" dirty="0" smtClean="0">
                <a:solidFill>
                  <a:srgbClr val="FF0000"/>
                </a:solidFill>
              </a:rPr>
              <a:t>(</a:t>
            </a:r>
            <a:r>
              <a:rPr lang="en-US" sz="3200" baseline="50000" dirty="0">
                <a:solidFill>
                  <a:srgbClr val="FF0000"/>
                </a:solidFill>
              </a:rPr>
              <a:t>N)</a:t>
            </a:r>
            <a:r>
              <a:rPr lang="en-US" b="1" dirty="0" smtClean="0">
                <a:solidFill>
                  <a:srgbClr val="FF0000"/>
                </a:solidFill>
              </a:rPr>
              <a:t> </a:t>
            </a:r>
            <a:r>
              <a:rPr lang="en-US" b="1" dirty="0">
                <a:solidFill>
                  <a:srgbClr val="FF0000"/>
                </a:solidFill>
              </a:rPr>
              <a:t>=  1 </a:t>
            </a:r>
            <a:r>
              <a:rPr lang="en-US" b="1" dirty="0" smtClean="0">
                <a:solidFill>
                  <a:srgbClr val="FF0000"/>
                </a:solidFill>
              </a:rPr>
              <a:t>   </a:t>
            </a:r>
            <a:r>
              <a:rPr lang="en-US" b="1" dirty="0">
                <a:solidFill>
                  <a:srgbClr val="FF0000"/>
                </a:solidFill>
              </a:rPr>
              <a:t>in </a:t>
            </a:r>
            <a:r>
              <a:rPr lang="en-US" b="1" dirty="0" smtClean="0">
                <a:solidFill>
                  <a:srgbClr val="FF0000"/>
                </a:solidFill>
              </a:rPr>
              <a:t>Z</a:t>
            </a:r>
            <a:r>
              <a:rPr lang="en-US" b="1" baseline="-25000" dirty="0" smtClean="0">
                <a:solidFill>
                  <a:srgbClr val="FF0000"/>
                </a:solidFill>
              </a:rPr>
              <a:t>N </a:t>
            </a:r>
            <a:endParaRPr lang="en-US" b="1" baseline="-25000" dirty="0">
              <a:solidFill>
                <a:srgbClr val="FF0000"/>
              </a:solidFill>
            </a:endParaRPr>
          </a:p>
          <a:p>
            <a:pPr marL="0" indent="0">
              <a:spcBef>
                <a:spcPts val="2424"/>
              </a:spcBef>
              <a:buNone/>
            </a:pPr>
            <a:r>
              <a:rPr lang="en-US" dirty="0" smtClean="0"/>
              <a:t>Example:     5</a:t>
            </a:r>
            <a:r>
              <a:rPr lang="en-US" baseline="50000" dirty="0" smtClean="0"/>
              <a:t>ϕ(12)</a:t>
            </a:r>
            <a:r>
              <a:rPr lang="en-US" dirty="0" smtClean="0"/>
              <a:t> = 5</a:t>
            </a:r>
            <a:r>
              <a:rPr lang="en-US" baseline="30000" dirty="0" smtClean="0"/>
              <a:t>4</a:t>
            </a:r>
            <a:r>
              <a:rPr lang="en-US" dirty="0" smtClean="0"/>
              <a:t> = 625 = 1    in  Z</a:t>
            </a:r>
            <a:r>
              <a:rPr lang="en-US" baseline="-25000" dirty="0" smtClean="0"/>
              <a:t>12</a:t>
            </a:r>
          </a:p>
          <a:p>
            <a:pPr marL="0" indent="0">
              <a:spcBef>
                <a:spcPts val="2976"/>
              </a:spcBef>
              <a:buNone/>
            </a:pPr>
            <a:r>
              <a:rPr lang="en-US" dirty="0" smtClean="0"/>
              <a:t>Generalization of Fermat.   Basis of the RSA cryptosystem</a:t>
            </a:r>
            <a:endParaRPr lang="en-US" dirty="0"/>
          </a:p>
        </p:txBody>
      </p:sp>
    </p:spTree>
    <p:extLst>
      <p:ext uri="{BB962C8B-B14F-4D97-AF65-F5344CB8AC3E}">
        <p14:creationId xmlns:p14="http://schemas.microsoft.com/office/powerpoint/2010/main" val="2952713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2531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Modular </a:t>
            </a:r>
            <a:r>
              <a:rPr lang="en-US" sz="4000" dirty="0" err="1" smtClean="0">
                <a:solidFill>
                  <a:schemeClr val="tx1">
                    <a:lumMod val="75000"/>
                    <a:lumOff val="25000"/>
                  </a:schemeClr>
                </a:solidFill>
              </a:rPr>
              <a:t>e’th</a:t>
            </a:r>
            <a:r>
              <a:rPr lang="en-US" sz="4000" dirty="0" smtClean="0">
                <a:solidFill>
                  <a:schemeClr val="tx1">
                    <a:lumMod val="75000"/>
                    <a:lumOff val="25000"/>
                  </a:schemeClr>
                </a:solidFill>
              </a:rPr>
              <a:t> roots</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3083660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We will use a bit of number theory to construct:</a:t>
            </a:r>
          </a:p>
          <a:p>
            <a:r>
              <a:rPr lang="en-US" dirty="0" smtClean="0"/>
              <a:t>Key exchange protocols</a:t>
            </a:r>
          </a:p>
          <a:p>
            <a:r>
              <a:rPr lang="en-US" dirty="0" smtClean="0"/>
              <a:t>Digital signatures</a:t>
            </a:r>
          </a:p>
          <a:p>
            <a:r>
              <a:rPr lang="en-US" dirty="0" smtClean="0"/>
              <a:t>Public-key encryption</a:t>
            </a:r>
          </a:p>
          <a:p>
            <a:endParaRPr lang="en-US" dirty="0"/>
          </a:p>
          <a:p>
            <a:pPr marL="0" indent="0">
              <a:buNone/>
            </a:pPr>
            <a:r>
              <a:rPr lang="en-US" dirty="0" smtClean="0"/>
              <a:t>This module:   crash course on relevant concepts</a:t>
            </a:r>
          </a:p>
          <a:p>
            <a:pPr marL="0" indent="0">
              <a:buNone/>
            </a:pPr>
            <a:endParaRPr lang="en-US" dirty="0"/>
          </a:p>
          <a:p>
            <a:pPr marL="0" indent="0">
              <a:buNone/>
              <a:tabLst>
                <a:tab pos="1543050" algn="l"/>
              </a:tabLst>
            </a:pPr>
            <a:r>
              <a:rPr lang="en-US" dirty="0"/>
              <a:t>M</a:t>
            </a:r>
            <a:r>
              <a:rPr lang="en-US" dirty="0" smtClean="0"/>
              <a:t>ore info:	read parts of </a:t>
            </a:r>
            <a:r>
              <a:rPr lang="en-US" dirty="0" err="1" smtClean="0"/>
              <a:t>Shoup’s</a:t>
            </a:r>
            <a:r>
              <a:rPr lang="en-US" dirty="0" smtClean="0"/>
              <a:t> book referenced </a:t>
            </a:r>
            <a:br>
              <a:rPr lang="en-US" dirty="0" smtClean="0"/>
            </a:br>
            <a:r>
              <a:rPr lang="en-US" dirty="0" smtClean="0"/>
              <a:t>	at end of module</a:t>
            </a:r>
          </a:p>
        </p:txBody>
      </p:sp>
    </p:spTree>
    <p:extLst>
      <p:ext uri="{BB962C8B-B14F-4D97-AF65-F5344CB8AC3E}">
        <p14:creationId xmlns:p14="http://schemas.microsoft.com/office/powerpoint/2010/main" val="3700372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t>
            </a:r>
            <a:r>
              <a:rPr lang="en-US" dirty="0" err="1" smtClean="0"/>
              <a:t>e’th</a:t>
            </a:r>
            <a:r>
              <a:rPr lang="en-US" dirty="0" smtClean="0"/>
              <a:t> roots</a:t>
            </a:r>
            <a:endParaRPr lang="en-US" dirty="0"/>
          </a:p>
        </p:txBody>
      </p:sp>
      <p:sp>
        <p:nvSpPr>
          <p:cNvPr id="3" name="Content Placeholder 2"/>
          <p:cNvSpPr>
            <a:spLocks noGrp="1"/>
          </p:cNvSpPr>
          <p:nvPr>
            <p:ph idx="1"/>
          </p:nvPr>
        </p:nvSpPr>
        <p:spPr>
          <a:xfrm>
            <a:off x="457200" y="1047750"/>
            <a:ext cx="8610600" cy="4095750"/>
          </a:xfrm>
        </p:spPr>
        <p:txBody>
          <a:bodyPr/>
          <a:lstStyle/>
          <a:p>
            <a:pPr marL="0" indent="0">
              <a:buNone/>
            </a:pPr>
            <a:r>
              <a:rPr lang="en-US" dirty="0" smtClean="0"/>
              <a:t>We know how to solve modular </a:t>
            </a:r>
            <a:r>
              <a:rPr lang="en-US" b="1" u="sng" dirty="0" smtClean="0"/>
              <a:t>linear</a:t>
            </a:r>
            <a:r>
              <a:rPr lang="en-US" dirty="0" smtClean="0"/>
              <a:t> equations:</a:t>
            </a:r>
          </a:p>
          <a:p>
            <a:pPr marL="0" indent="0">
              <a:buNone/>
            </a:pPr>
            <a:r>
              <a:rPr lang="en-US" dirty="0"/>
              <a:t>	</a:t>
            </a:r>
            <a:r>
              <a:rPr lang="en-US" b="1" dirty="0" err="1">
                <a:solidFill>
                  <a:srgbClr val="FF0000"/>
                </a:solidFill>
              </a:rPr>
              <a:t>a⋅x</a:t>
            </a:r>
            <a:r>
              <a:rPr lang="en-US" b="1" dirty="0">
                <a:solidFill>
                  <a:srgbClr val="FF0000"/>
                </a:solidFill>
              </a:rPr>
              <a:t> + b = 0    </a:t>
            </a:r>
            <a:r>
              <a:rPr lang="en-US" dirty="0" smtClean="0"/>
              <a:t>in </a:t>
            </a:r>
            <a:r>
              <a:rPr lang="en-US" dirty="0" smtClean="0">
                <a:solidFill>
                  <a:srgbClr val="FF0000"/>
                </a:solidFill>
              </a:rPr>
              <a:t> </a:t>
            </a:r>
            <a:r>
              <a:rPr lang="en-US" dirty="0" smtClean="0">
                <a:solidFill>
                  <a:srgbClr val="000000"/>
                </a:solidFill>
              </a:rPr>
              <a:t>Z</a:t>
            </a:r>
            <a:r>
              <a:rPr lang="en-US" baseline="-25000" dirty="0">
                <a:solidFill>
                  <a:srgbClr val="000000"/>
                </a:solidFill>
              </a:rPr>
              <a:t>N</a:t>
            </a:r>
            <a:r>
              <a:rPr lang="en-US" dirty="0" smtClean="0">
                <a:solidFill>
                  <a:srgbClr val="FF0000"/>
                </a:solidFill>
              </a:rPr>
              <a:t>               </a:t>
            </a:r>
            <a:r>
              <a:rPr lang="en-US" dirty="0" smtClean="0"/>
              <a:t>Solution</a:t>
            </a:r>
            <a:r>
              <a:rPr lang="en-US" dirty="0"/>
              <a:t>:      </a:t>
            </a:r>
            <a:r>
              <a:rPr lang="en-US" b="1" dirty="0">
                <a:solidFill>
                  <a:srgbClr val="FF0000"/>
                </a:solidFill>
              </a:rPr>
              <a:t>x = −b⋅a</a:t>
            </a:r>
            <a:r>
              <a:rPr lang="en-US" b="1" baseline="30000" dirty="0">
                <a:solidFill>
                  <a:srgbClr val="FF0000"/>
                </a:solidFill>
              </a:rPr>
              <a:t>-1 </a:t>
            </a:r>
            <a:r>
              <a:rPr lang="en-US" b="1" baseline="30000" dirty="0" smtClean="0">
                <a:solidFill>
                  <a:srgbClr val="FF0000"/>
                </a:solidFill>
              </a:rPr>
              <a:t>  </a:t>
            </a:r>
            <a:r>
              <a:rPr lang="en-US" dirty="0" smtClean="0">
                <a:solidFill>
                  <a:srgbClr val="000000"/>
                </a:solidFill>
              </a:rPr>
              <a:t>in Z</a:t>
            </a:r>
            <a:r>
              <a:rPr lang="en-US" baseline="-25000" dirty="0" smtClean="0">
                <a:solidFill>
                  <a:srgbClr val="000000"/>
                </a:solidFill>
              </a:rPr>
              <a:t>N</a:t>
            </a:r>
          </a:p>
          <a:p>
            <a:pPr marL="0" indent="0">
              <a:buNone/>
            </a:pPr>
            <a:endParaRPr lang="en-US" dirty="0" smtClean="0">
              <a:solidFill>
                <a:srgbClr val="000000"/>
              </a:solidFill>
            </a:endParaRPr>
          </a:p>
          <a:p>
            <a:pPr marL="0" indent="0">
              <a:buNone/>
            </a:pPr>
            <a:r>
              <a:rPr lang="en-US" dirty="0" smtClean="0">
                <a:solidFill>
                  <a:srgbClr val="000000"/>
                </a:solidFill>
              </a:rPr>
              <a:t>What about higher degree polynomials?</a:t>
            </a:r>
          </a:p>
          <a:p>
            <a:pPr marL="0" indent="0">
              <a:buNone/>
            </a:pPr>
            <a:endParaRPr lang="en-US" dirty="0">
              <a:solidFill>
                <a:srgbClr val="000000"/>
              </a:solidFill>
            </a:endParaRPr>
          </a:p>
          <a:p>
            <a:pPr marL="0" indent="0">
              <a:buNone/>
            </a:pPr>
            <a:r>
              <a:rPr lang="en-US" dirty="0" smtClean="0">
                <a:solidFill>
                  <a:srgbClr val="000000"/>
                </a:solidFill>
              </a:rPr>
              <a:t>Example:     let  p  be a prime and   </a:t>
            </a:r>
            <a:r>
              <a:rPr lang="en-US" dirty="0" err="1" smtClean="0">
                <a:solidFill>
                  <a:srgbClr val="000000"/>
                </a:solidFill>
              </a:rPr>
              <a:t>c∈Z</a:t>
            </a:r>
            <a:r>
              <a:rPr lang="en-US" baseline="-25000" dirty="0" err="1" smtClean="0">
                <a:solidFill>
                  <a:srgbClr val="000000"/>
                </a:solidFill>
              </a:rPr>
              <a:t>p</a:t>
            </a:r>
            <a:r>
              <a:rPr lang="en-US" dirty="0" smtClean="0">
                <a:solidFill>
                  <a:srgbClr val="000000"/>
                </a:solidFill>
              </a:rPr>
              <a:t> .       Can we solve:</a:t>
            </a:r>
          </a:p>
          <a:p>
            <a:pPr marL="0" indent="0">
              <a:buNone/>
            </a:pPr>
            <a:endParaRPr lang="en-US" dirty="0" smtClean="0">
              <a:solidFill>
                <a:srgbClr val="000000"/>
              </a:solidFill>
            </a:endParaRPr>
          </a:p>
          <a:p>
            <a:pPr marL="0" indent="0">
              <a:buNone/>
              <a:tabLst>
                <a:tab pos="1654175" algn="l"/>
              </a:tabLst>
            </a:pPr>
            <a:r>
              <a:rPr lang="en-US" dirty="0" smtClean="0">
                <a:solidFill>
                  <a:srgbClr val="000000"/>
                </a:solidFill>
              </a:rPr>
              <a:t>	x</a:t>
            </a:r>
            <a:r>
              <a:rPr lang="en-US" baseline="30000" dirty="0" smtClean="0">
                <a:solidFill>
                  <a:srgbClr val="000000"/>
                </a:solidFill>
              </a:rPr>
              <a:t>2</a:t>
            </a:r>
            <a:r>
              <a:rPr lang="en-US" dirty="0" smtClean="0">
                <a:solidFill>
                  <a:srgbClr val="000000"/>
                </a:solidFill>
              </a:rPr>
              <a:t> – c = 0    ,      y</a:t>
            </a:r>
            <a:r>
              <a:rPr lang="en-US" baseline="30000" dirty="0" smtClean="0">
                <a:solidFill>
                  <a:srgbClr val="000000"/>
                </a:solidFill>
              </a:rPr>
              <a:t>3</a:t>
            </a:r>
            <a:r>
              <a:rPr lang="en-US" dirty="0" smtClean="0">
                <a:solidFill>
                  <a:srgbClr val="000000"/>
                </a:solidFill>
              </a:rPr>
              <a:t> – c = 0    ,    z</a:t>
            </a:r>
            <a:r>
              <a:rPr lang="en-US" baseline="30000" dirty="0" smtClean="0">
                <a:solidFill>
                  <a:srgbClr val="000000"/>
                </a:solidFill>
              </a:rPr>
              <a:t>37</a:t>
            </a:r>
            <a:r>
              <a:rPr lang="en-US" dirty="0" smtClean="0">
                <a:solidFill>
                  <a:srgbClr val="000000"/>
                </a:solidFill>
              </a:rPr>
              <a:t> – c = 0     in   </a:t>
            </a:r>
            <a:r>
              <a:rPr lang="en-US" dirty="0" err="1" smtClean="0">
                <a:solidFill>
                  <a:srgbClr val="000000"/>
                </a:solidFill>
              </a:rPr>
              <a:t>Z</a:t>
            </a:r>
            <a:r>
              <a:rPr lang="en-US" baseline="-25000" dirty="0" err="1">
                <a:solidFill>
                  <a:srgbClr val="000000"/>
                </a:solidFill>
              </a:rPr>
              <a:t>p</a:t>
            </a:r>
            <a:endParaRPr lang="en-US" baseline="-25000" dirty="0">
              <a:solidFill>
                <a:srgbClr val="000000"/>
              </a:solidFill>
            </a:endParaRPr>
          </a:p>
          <a:p>
            <a:pPr marL="0" indent="0">
              <a:buNone/>
            </a:pPr>
            <a:endParaRPr lang="en-US" baseline="-25000" dirty="0"/>
          </a:p>
        </p:txBody>
      </p:sp>
    </p:spTree>
    <p:extLst>
      <p:ext uri="{BB962C8B-B14F-4D97-AF65-F5344CB8AC3E}">
        <p14:creationId xmlns:p14="http://schemas.microsoft.com/office/powerpoint/2010/main" val="20685347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t>
            </a:r>
            <a:r>
              <a:rPr lang="en-US" dirty="0" err="1" smtClean="0"/>
              <a:t>e’th</a:t>
            </a:r>
            <a:r>
              <a:rPr lang="en-US" dirty="0" smtClean="0"/>
              <a:t> roots</a:t>
            </a:r>
            <a:endParaRPr lang="en-US" dirty="0"/>
          </a:p>
        </p:txBody>
      </p:sp>
      <p:sp>
        <p:nvSpPr>
          <p:cNvPr id="3" name="Content Placeholder 2"/>
          <p:cNvSpPr>
            <a:spLocks noGrp="1"/>
          </p:cNvSpPr>
          <p:nvPr>
            <p:ph idx="1"/>
          </p:nvPr>
        </p:nvSpPr>
        <p:spPr>
          <a:xfrm>
            <a:off x="457200" y="1047750"/>
            <a:ext cx="8610600" cy="4095750"/>
          </a:xfrm>
        </p:spPr>
        <p:txBody>
          <a:bodyPr/>
          <a:lstStyle/>
          <a:p>
            <a:pPr marL="0" indent="0">
              <a:buNone/>
            </a:pPr>
            <a:r>
              <a:rPr lang="en-US" dirty="0">
                <a:solidFill>
                  <a:srgbClr val="000000"/>
                </a:solidFill>
              </a:rPr>
              <a:t>L</a:t>
            </a:r>
            <a:r>
              <a:rPr lang="en-US" dirty="0" smtClean="0">
                <a:solidFill>
                  <a:srgbClr val="000000"/>
                </a:solidFill>
              </a:rPr>
              <a:t>et  p  be a prime and  </a:t>
            </a:r>
            <a:r>
              <a:rPr lang="en-US" dirty="0" err="1" smtClean="0">
                <a:solidFill>
                  <a:srgbClr val="000000"/>
                </a:solidFill>
              </a:rPr>
              <a:t>c∈Z</a:t>
            </a:r>
            <a:r>
              <a:rPr lang="en-US" baseline="-25000" dirty="0" err="1" smtClean="0">
                <a:solidFill>
                  <a:srgbClr val="000000"/>
                </a:solidFill>
              </a:rPr>
              <a:t>p</a:t>
            </a:r>
            <a:r>
              <a:rPr lang="en-US" dirty="0" smtClean="0">
                <a:solidFill>
                  <a:srgbClr val="000000"/>
                </a:solidFill>
              </a:rPr>
              <a:t> .</a:t>
            </a:r>
          </a:p>
          <a:p>
            <a:pPr marL="0" indent="0">
              <a:buNone/>
            </a:pPr>
            <a:endParaRPr lang="en-US" baseline="-25000" dirty="0">
              <a:solidFill>
                <a:srgbClr val="000000"/>
              </a:solidFill>
            </a:endParaRPr>
          </a:p>
          <a:p>
            <a:pPr marL="0" indent="0">
              <a:buNone/>
            </a:pPr>
            <a:r>
              <a:rPr lang="en-US" b="1" u="sng" dirty="0" err="1" smtClean="0">
                <a:solidFill>
                  <a:srgbClr val="000000"/>
                </a:solidFill>
              </a:rPr>
              <a:t>Def</a:t>
            </a:r>
            <a:r>
              <a:rPr lang="en-US" dirty="0" smtClean="0">
                <a:solidFill>
                  <a:srgbClr val="000000"/>
                </a:solidFill>
              </a:rPr>
              <a:t>:     </a:t>
            </a:r>
            <a:r>
              <a:rPr lang="en-US" dirty="0" err="1" smtClean="0">
                <a:solidFill>
                  <a:srgbClr val="000000"/>
                </a:solidFill>
              </a:rPr>
              <a:t>x</a:t>
            </a:r>
            <a:r>
              <a:rPr lang="en-US" dirty="0" err="1">
                <a:solidFill>
                  <a:srgbClr val="000000"/>
                </a:solidFill>
              </a:rPr>
              <a:t>∈Z</a:t>
            </a:r>
            <a:r>
              <a:rPr lang="en-US" baseline="-25000" dirty="0" err="1">
                <a:solidFill>
                  <a:srgbClr val="000000"/>
                </a:solidFill>
              </a:rPr>
              <a:t>p</a:t>
            </a:r>
            <a:r>
              <a:rPr lang="en-US" dirty="0">
                <a:solidFill>
                  <a:srgbClr val="000000"/>
                </a:solidFill>
              </a:rPr>
              <a:t>  </a:t>
            </a:r>
            <a:r>
              <a:rPr lang="en-US" dirty="0" err="1" smtClean="0">
                <a:solidFill>
                  <a:srgbClr val="000000"/>
                </a:solidFill>
              </a:rPr>
              <a:t>s.t.</a:t>
            </a:r>
            <a:r>
              <a:rPr lang="en-US" dirty="0" smtClean="0">
                <a:solidFill>
                  <a:srgbClr val="000000"/>
                </a:solidFill>
              </a:rPr>
              <a:t>    </a:t>
            </a:r>
            <a:r>
              <a:rPr lang="en-US" dirty="0" err="1" smtClean="0">
                <a:solidFill>
                  <a:srgbClr val="000000"/>
                </a:solidFill>
              </a:rPr>
              <a:t>x</a:t>
            </a:r>
            <a:r>
              <a:rPr lang="en-US" baseline="30000" dirty="0" err="1" smtClean="0">
                <a:solidFill>
                  <a:srgbClr val="000000"/>
                </a:solidFill>
              </a:rPr>
              <a:t>e</a:t>
            </a:r>
            <a:r>
              <a:rPr lang="en-US" dirty="0" smtClean="0">
                <a:solidFill>
                  <a:srgbClr val="000000"/>
                </a:solidFill>
              </a:rPr>
              <a:t> = c  in </a:t>
            </a:r>
            <a:r>
              <a:rPr lang="en-US" dirty="0" err="1" smtClean="0">
                <a:solidFill>
                  <a:srgbClr val="000000"/>
                </a:solidFill>
              </a:rPr>
              <a:t>Z</a:t>
            </a:r>
            <a:r>
              <a:rPr lang="en-US" baseline="-25000" dirty="0" err="1" smtClean="0">
                <a:solidFill>
                  <a:srgbClr val="000000"/>
                </a:solidFill>
              </a:rPr>
              <a:t>p</a:t>
            </a:r>
            <a:r>
              <a:rPr lang="en-US" baseline="-25000" dirty="0" smtClean="0">
                <a:solidFill>
                  <a:srgbClr val="000000"/>
                </a:solidFill>
              </a:rPr>
              <a:t> </a:t>
            </a:r>
            <a:r>
              <a:rPr lang="en-US" dirty="0" smtClean="0">
                <a:solidFill>
                  <a:srgbClr val="000000"/>
                </a:solidFill>
              </a:rPr>
              <a:t>    is called an  </a:t>
            </a:r>
            <a:r>
              <a:rPr lang="en-US" b="1" u="sng" dirty="0" err="1" smtClean="0">
                <a:solidFill>
                  <a:srgbClr val="000000"/>
                </a:solidFill>
              </a:rPr>
              <a:t>e’th</a:t>
            </a:r>
            <a:r>
              <a:rPr lang="en-US" b="1" u="sng" dirty="0" smtClean="0">
                <a:solidFill>
                  <a:srgbClr val="000000"/>
                </a:solidFill>
              </a:rPr>
              <a:t> root</a:t>
            </a:r>
            <a:r>
              <a:rPr lang="en-US" dirty="0" smtClean="0">
                <a:solidFill>
                  <a:srgbClr val="000000"/>
                </a:solidFill>
              </a:rPr>
              <a:t>   of c .</a:t>
            </a:r>
          </a:p>
          <a:p>
            <a:pPr marL="0" indent="0">
              <a:buNone/>
            </a:pPr>
            <a:endParaRPr lang="en-US" dirty="0">
              <a:solidFill>
                <a:srgbClr val="000000"/>
              </a:solidFill>
            </a:endParaRPr>
          </a:p>
          <a:p>
            <a:pPr marL="0" indent="0">
              <a:buNone/>
            </a:pPr>
            <a:r>
              <a:rPr lang="en-US" dirty="0" smtClean="0">
                <a:solidFill>
                  <a:srgbClr val="000000"/>
                </a:solidFill>
              </a:rPr>
              <a:t>Examples:  </a:t>
            </a:r>
            <a:endParaRPr lang="en-US" dirty="0"/>
          </a:p>
        </p:txBody>
      </p:sp>
      <p:sp>
        <p:nvSpPr>
          <p:cNvPr id="4" name="TextBox 3"/>
          <p:cNvSpPr txBox="1"/>
          <p:nvPr/>
        </p:nvSpPr>
        <p:spPr>
          <a:xfrm>
            <a:off x="2133600" y="2724150"/>
            <a:ext cx="2064989" cy="2062103"/>
          </a:xfrm>
          <a:prstGeom prst="rect">
            <a:avLst/>
          </a:prstGeom>
          <a:noFill/>
        </p:spPr>
        <p:txBody>
          <a:bodyPr wrap="none" rtlCol="0">
            <a:spAutoFit/>
          </a:bodyPr>
          <a:lstStyle/>
          <a:p>
            <a:r>
              <a:rPr lang="en-US" sz="2400" dirty="0"/>
              <a:t>7</a:t>
            </a:r>
            <a:r>
              <a:rPr lang="en-US" sz="2400" baseline="30000" dirty="0" smtClean="0"/>
              <a:t>1/3</a:t>
            </a:r>
            <a:r>
              <a:rPr lang="en-US" sz="2400" dirty="0" smtClean="0"/>
              <a:t>  =   6    in    </a:t>
            </a:r>
            <a:endParaRPr lang="en-US" sz="2400" dirty="0"/>
          </a:p>
          <a:p>
            <a:endParaRPr lang="en-US" sz="2400" baseline="-25000" dirty="0"/>
          </a:p>
          <a:p>
            <a:r>
              <a:rPr lang="en-US" sz="2400" dirty="0"/>
              <a:t>3</a:t>
            </a:r>
            <a:r>
              <a:rPr lang="en-US" sz="2400" baseline="30000" dirty="0" smtClean="0"/>
              <a:t>1/2</a:t>
            </a:r>
            <a:r>
              <a:rPr lang="en-US" sz="2400" dirty="0" smtClean="0"/>
              <a:t>  </a:t>
            </a:r>
            <a:r>
              <a:rPr lang="en-US" sz="2400" dirty="0"/>
              <a:t>=   </a:t>
            </a:r>
            <a:r>
              <a:rPr lang="en-US" sz="2400" dirty="0" smtClean="0"/>
              <a:t>5    in    </a:t>
            </a:r>
            <a:endParaRPr lang="en-US" sz="2400" baseline="-25000" dirty="0"/>
          </a:p>
          <a:p>
            <a:endParaRPr lang="en-US" sz="2400" baseline="-25000" dirty="0"/>
          </a:p>
          <a:p>
            <a:r>
              <a:rPr lang="en-US" sz="2400" dirty="0" smtClean="0"/>
              <a:t>1</a:t>
            </a:r>
            <a:r>
              <a:rPr lang="en-US" sz="2400" baseline="30000" dirty="0" smtClean="0"/>
              <a:t>1/3</a:t>
            </a:r>
            <a:r>
              <a:rPr lang="en-US" sz="2400" dirty="0" smtClean="0"/>
              <a:t> =   1     in    </a:t>
            </a:r>
            <a:endParaRPr lang="en-US" sz="2400" baseline="-25000" dirty="0"/>
          </a:p>
          <a:p>
            <a:endParaRPr lang="en-US" sz="2400" dirty="0"/>
          </a:p>
        </p:txBody>
      </p:sp>
      <p:pic>
        <p:nvPicPr>
          <p:cNvPr id="10" name="Picture 9"/>
          <p:cNvPicPr>
            <a:picLocks noChangeAspect="1"/>
          </p:cNvPicPr>
          <p:nvPr/>
        </p:nvPicPr>
        <p:blipFill>
          <a:blip r:embed="rId2"/>
          <a:stretch>
            <a:fillRect/>
          </a:stretch>
        </p:blipFill>
        <p:spPr>
          <a:xfrm>
            <a:off x="4114800" y="2876550"/>
            <a:ext cx="381000" cy="251670"/>
          </a:xfrm>
          <a:prstGeom prst="rect">
            <a:avLst/>
          </a:prstGeom>
        </p:spPr>
      </p:pic>
      <p:pic>
        <p:nvPicPr>
          <p:cNvPr id="11" name="Picture 10"/>
          <p:cNvPicPr>
            <a:picLocks noChangeAspect="1"/>
          </p:cNvPicPr>
          <p:nvPr/>
        </p:nvPicPr>
        <p:blipFill>
          <a:blip r:embed="rId2"/>
          <a:stretch>
            <a:fillRect/>
          </a:stretch>
        </p:blipFill>
        <p:spPr>
          <a:xfrm>
            <a:off x="4114800" y="3463080"/>
            <a:ext cx="381000" cy="251670"/>
          </a:xfrm>
          <a:prstGeom prst="rect">
            <a:avLst/>
          </a:prstGeom>
        </p:spPr>
      </p:pic>
      <p:pic>
        <p:nvPicPr>
          <p:cNvPr id="12" name="Picture 11"/>
          <p:cNvPicPr>
            <a:picLocks noChangeAspect="1"/>
          </p:cNvPicPr>
          <p:nvPr/>
        </p:nvPicPr>
        <p:blipFill>
          <a:blip r:embed="rId2"/>
          <a:stretch>
            <a:fillRect/>
          </a:stretch>
        </p:blipFill>
        <p:spPr>
          <a:xfrm>
            <a:off x="4114800" y="4072680"/>
            <a:ext cx="381000" cy="251670"/>
          </a:xfrm>
          <a:prstGeom prst="rect">
            <a:avLst/>
          </a:prstGeom>
        </p:spPr>
      </p:pic>
      <p:grpSp>
        <p:nvGrpSpPr>
          <p:cNvPr id="15" name="Group 14"/>
          <p:cNvGrpSpPr/>
          <p:nvPr/>
        </p:nvGrpSpPr>
        <p:grpSpPr>
          <a:xfrm>
            <a:off x="5257800" y="3333750"/>
            <a:ext cx="3200400" cy="461665"/>
            <a:chOff x="4953000" y="4476750"/>
            <a:chExt cx="3200400" cy="461665"/>
          </a:xfrm>
        </p:grpSpPr>
        <p:sp>
          <p:nvSpPr>
            <p:cNvPr id="13" name="TextBox 12"/>
            <p:cNvSpPr txBox="1"/>
            <p:nvPr/>
          </p:nvSpPr>
          <p:spPr>
            <a:xfrm>
              <a:off x="4953000" y="4476750"/>
              <a:ext cx="2813290" cy="461665"/>
            </a:xfrm>
            <a:prstGeom prst="rect">
              <a:avLst/>
            </a:prstGeom>
            <a:noFill/>
          </p:spPr>
          <p:txBody>
            <a:bodyPr wrap="none" rtlCol="0">
              <a:spAutoFit/>
            </a:bodyPr>
            <a:lstStyle/>
            <a:p>
              <a:r>
                <a:rPr lang="en-US" sz="2400" dirty="0" smtClean="0"/>
                <a:t>2</a:t>
              </a:r>
              <a:r>
                <a:rPr lang="en-US" sz="2400" baseline="30000" dirty="0" smtClean="0"/>
                <a:t>1/2</a:t>
              </a:r>
              <a:r>
                <a:rPr lang="en-US" sz="2400" dirty="0" smtClean="0"/>
                <a:t>  does not exist in </a:t>
              </a:r>
              <a:endParaRPr lang="en-US" sz="2400" dirty="0"/>
            </a:p>
          </p:txBody>
        </p:sp>
        <p:pic>
          <p:nvPicPr>
            <p:cNvPr id="14" name="Picture 13"/>
            <p:cNvPicPr>
              <a:picLocks noChangeAspect="1"/>
            </p:cNvPicPr>
            <p:nvPr/>
          </p:nvPicPr>
          <p:blipFill>
            <a:blip r:embed="rId2"/>
            <a:stretch>
              <a:fillRect/>
            </a:stretch>
          </p:blipFill>
          <p:spPr>
            <a:xfrm>
              <a:off x="7772400" y="4629150"/>
              <a:ext cx="381000" cy="251670"/>
            </a:xfrm>
            <a:prstGeom prst="rect">
              <a:avLst/>
            </a:prstGeom>
          </p:spPr>
        </p:pic>
      </p:grpSp>
      <p:sp>
        <p:nvSpPr>
          <p:cNvPr id="16" name="Rectangle 15"/>
          <p:cNvSpPr/>
          <p:nvPr/>
        </p:nvSpPr>
        <p:spPr>
          <a:xfrm>
            <a:off x="5105400" y="3333750"/>
            <a:ext cx="3505200" cy="533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3369600" y="2459520"/>
              <a:ext cx="4766760" cy="379440"/>
            </p14:xfrm>
          </p:contentPart>
        </mc:Choice>
        <mc:Fallback xmlns="">
          <p:pic>
            <p:nvPicPr>
              <p:cNvPr id="7" name="Ink 6"/>
              <p:cNvPicPr/>
              <p:nvPr/>
            </p:nvPicPr>
            <p:blipFill>
              <a:blip r:embed="rId4"/>
              <a:stretch>
                <a:fillRect/>
              </a:stretch>
            </p:blipFill>
            <p:spPr>
              <a:xfrm>
                <a:off x="3357720" y="2448360"/>
                <a:ext cx="4789440" cy="403200"/>
              </a:xfrm>
              <a:prstGeom prst="rect">
                <a:avLst/>
              </a:prstGeom>
            </p:spPr>
          </p:pic>
        </mc:Fallback>
      </mc:AlternateContent>
    </p:spTree>
    <p:extLst>
      <p:ext uri="{BB962C8B-B14F-4D97-AF65-F5344CB8AC3E}">
        <p14:creationId xmlns:p14="http://schemas.microsoft.com/office/powerpoint/2010/main" val="3033053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easy case</a:t>
            </a:r>
            <a:endParaRPr lang="en-US" dirty="0"/>
          </a:p>
        </p:txBody>
      </p:sp>
      <p:sp>
        <p:nvSpPr>
          <p:cNvPr id="3" name="Content Placeholder 2"/>
          <p:cNvSpPr>
            <a:spLocks noGrp="1"/>
          </p:cNvSpPr>
          <p:nvPr>
            <p:ph idx="1"/>
          </p:nvPr>
        </p:nvSpPr>
        <p:spPr>
          <a:xfrm>
            <a:off x="381000" y="1047750"/>
            <a:ext cx="8229600" cy="4095750"/>
          </a:xfrm>
        </p:spPr>
        <p:txBody>
          <a:bodyPr/>
          <a:lstStyle/>
          <a:p>
            <a:pPr marL="0" indent="0">
              <a:buNone/>
            </a:pPr>
            <a:r>
              <a:rPr lang="en-US" dirty="0" smtClean="0"/>
              <a:t>When does   </a:t>
            </a:r>
            <a:r>
              <a:rPr lang="en-US" b="1" dirty="0" smtClean="0">
                <a:solidFill>
                  <a:srgbClr val="FF0000"/>
                </a:solidFill>
              </a:rPr>
              <a:t>c</a:t>
            </a:r>
            <a:r>
              <a:rPr lang="en-US" b="1" baseline="30000" dirty="0" smtClean="0">
                <a:solidFill>
                  <a:srgbClr val="FF0000"/>
                </a:solidFill>
              </a:rPr>
              <a:t>1/e</a:t>
            </a:r>
            <a:r>
              <a:rPr lang="en-US" b="1" dirty="0" smtClean="0">
                <a:solidFill>
                  <a:srgbClr val="FF0000"/>
                </a:solidFill>
              </a:rPr>
              <a:t>  in  </a:t>
            </a:r>
            <a:r>
              <a:rPr lang="en-US" b="1" dirty="0" err="1" smtClean="0">
                <a:solidFill>
                  <a:srgbClr val="FF0000"/>
                </a:solidFill>
              </a:rPr>
              <a:t>Z</a:t>
            </a:r>
            <a:r>
              <a:rPr lang="en-US" b="1" baseline="-25000" dirty="0" err="1" smtClean="0">
                <a:solidFill>
                  <a:srgbClr val="FF0000"/>
                </a:solidFill>
              </a:rPr>
              <a:t>p</a:t>
            </a:r>
            <a:r>
              <a:rPr lang="en-US" b="1" dirty="0" smtClean="0">
                <a:solidFill>
                  <a:srgbClr val="FF0000"/>
                </a:solidFill>
              </a:rPr>
              <a:t>     </a:t>
            </a:r>
            <a:r>
              <a:rPr lang="en-US" dirty="0" smtClean="0"/>
              <a:t>exist?      </a:t>
            </a:r>
            <a:r>
              <a:rPr lang="en-US" dirty="0"/>
              <a:t>C</a:t>
            </a:r>
            <a:r>
              <a:rPr lang="en-US" dirty="0" smtClean="0"/>
              <a:t>an we compute it efficiently?</a:t>
            </a:r>
            <a:endParaRPr lang="en-US" dirty="0"/>
          </a:p>
          <a:p>
            <a:pPr marL="0" indent="0">
              <a:lnSpc>
                <a:spcPts val="3880"/>
              </a:lnSpc>
              <a:spcBef>
                <a:spcPts val="3576"/>
              </a:spcBef>
              <a:buNone/>
              <a:tabLst>
                <a:tab pos="396875" algn="l"/>
              </a:tabLst>
            </a:pPr>
            <a:r>
              <a:rPr lang="en-US" b="1" u="sng" dirty="0" smtClean="0"/>
              <a:t>The easy case</a:t>
            </a:r>
            <a:r>
              <a:rPr lang="en-US" dirty="0" smtClean="0"/>
              <a:t>:     suppose    </a:t>
            </a:r>
            <a:r>
              <a:rPr lang="en-US" dirty="0" err="1" smtClean="0"/>
              <a:t>gcd</a:t>
            </a:r>
            <a:r>
              <a:rPr lang="en-US" dirty="0" smtClean="0"/>
              <a:t>( e , p-1 ) = 1</a:t>
            </a:r>
            <a:br>
              <a:rPr lang="en-US" dirty="0" smtClean="0"/>
            </a:br>
            <a:r>
              <a:rPr lang="en-US" dirty="0" smtClean="0"/>
              <a:t>	Then for all  c  in (</a:t>
            </a:r>
            <a:r>
              <a:rPr lang="en-US" dirty="0" err="1" smtClean="0"/>
              <a:t>Z</a:t>
            </a:r>
            <a:r>
              <a:rPr lang="en-US" baseline="-25000" dirty="0" err="1" smtClean="0"/>
              <a:t>p</a:t>
            </a:r>
            <a:r>
              <a:rPr lang="en-US" dirty="0" smtClean="0"/>
              <a:t>)</a:t>
            </a:r>
            <a:r>
              <a:rPr lang="en-US" baseline="30000" dirty="0" smtClean="0"/>
              <a:t>*</a:t>
            </a:r>
            <a:r>
              <a:rPr lang="en-US" dirty="0" smtClean="0"/>
              <a:t>:      </a:t>
            </a:r>
            <a:r>
              <a:rPr lang="en-US" b="1" dirty="0" smtClean="0">
                <a:solidFill>
                  <a:srgbClr val="FF0000"/>
                </a:solidFill>
              </a:rPr>
              <a:t>c</a:t>
            </a:r>
            <a:r>
              <a:rPr lang="en-US" b="1" baseline="30000" dirty="0" smtClean="0">
                <a:solidFill>
                  <a:srgbClr val="FF0000"/>
                </a:solidFill>
              </a:rPr>
              <a:t>1</a:t>
            </a:r>
            <a:r>
              <a:rPr lang="en-US" b="1" baseline="30000" dirty="0">
                <a:solidFill>
                  <a:srgbClr val="FF0000"/>
                </a:solidFill>
              </a:rPr>
              <a:t>/e</a:t>
            </a:r>
            <a:r>
              <a:rPr lang="en-US" b="1" dirty="0">
                <a:solidFill>
                  <a:srgbClr val="FF0000"/>
                </a:solidFill>
              </a:rPr>
              <a:t>  </a:t>
            </a:r>
            <a:r>
              <a:rPr lang="en-US" b="1" dirty="0" smtClean="0">
                <a:solidFill>
                  <a:srgbClr val="FF0000"/>
                </a:solidFill>
              </a:rPr>
              <a:t> </a:t>
            </a:r>
            <a:r>
              <a:rPr lang="en-US" dirty="0" smtClean="0"/>
              <a:t>exists in  </a:t>
            </a:r>
            <a:r>
              <a:rPr lang="en-US" dirty="0" err="1"/>
              <a:t>Z</a:t>
            </a:r>
            <a:r>
              <a:rPr lang="en-US" baseline="-25000" dirty="0" err="1"/>
              <a:t>p</a:t>
            </a:r>
            <a:r>
              <a:rPr lang="en-US" dirty="0"/>
              <a:t> </a:t>
            </a:r>
            <a:r>
              <a:rPr lang="en-US" dirty="0" smtClean="0"/>
              <a:t> and is easy to find.</a:t>
            </a:r>
          </a:p>
          <a:p>
            <a:pPr marL="0" indent="0">
              <a:lnSpc>
                <a:spcPts val="3880"/>
              </a:lnSpc>
              <a:spcBef>
                <a:spcPts val="3576"/>
              </a:spcBef>
              <a:buNone/>
            </a:pPr>
            <a:r>
              <a:rPr lang="en-US" dirty="0" smtClean="0"/>
              <a:t>Proof:      let   </a:t>
            </a:r>
            <a:r>
              <a:rPr lang="en-US" b="1" dirty="0" smtClean="0">
                <a:solidFill>
                  <a:srgbClr val="FF0000"/>
                </a:solidFill>
              </a:rPr>
              <a:t>d = e</a:t>
            </a:r>
            <a:r>
              <a:rPr lang="en-US" b="1" baseline="30000" dirty="0" smtClean="0">
                <a:solidFill>
                  <a:srgbClr val="FF0000"/>
                </a:solidFill>
              </a:rPr>
              <a:t>-1</a:t>
            </a:r>
            <a:r>
              <a:rPr lang="en-US" b="1" dirty="0" smtClean="0">
                <a:solidFill>
                  <a:srgbClr val="FF0000"/>
                </a:solidFill>
              </a:rPr>
              <a:t>  in  Z</a:t>
            </a:r>
            <a:r>
              <a:rPr lang="en-US" b="1" baseline="-25000" dirty="0" smtClean="0">
                <a:solidFill>
                  <a:srgbClr val="FF0000"/>
                </a:solidFill>
              </a:rPr>
              <a:t>p-1 </a:t>
            </a:r>
            <a:r>
              <a:rPr lang="en-US" dirty="0" smtClean="0"/>
              <a:t>.      Then</a:t>
            </a:r>
          </a:p>
          <a:p>
            <a:pPr marL="0" indent="0">
              <a:lnSpc>
                <a:spcPts val="3880"/>
              </a:lnSpc>
              <a:spcBef>
                <a:spcPts val="1776"/>
              </a:spcBef>
              <a:buNone/>
            </a:pPr>
            <a:r>
              <a:rPr lang="en-US" dirty="0" err="1" smtClean="0"/>
              <a:t>d</a:t>
            </a:r>
            <a:r>
              <a:rPr lang="en-US" dirty="0" err="1"/>
              <a:t>⋅e</a:t>
            </a:r>
            <a:r>
              <a:rPr lang="en-US" dirty="0"/>
              <a:t> = 1 in </a:t>
            </a:r>
            <a:r>
              <a:rPr lang="en-US" dirty="0" smtClean="0"/>
              <a:t>Z</a:t>
            </a:r>
            <a:r>
              <a:rPr lang="en-US" baseline="-25000" dirty="0" smtClean="0"/>
              <a:t>p-1</a:t>
            </a:r>
            <a:r>
              <a:rPr lang="en-US" dirty="0" smtClean="0"/>
              <a:t>   ⇒</a:t>
            </a:r>
            <a:endParaRPr lang="en-US" baseline="-250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212200" y="3231720"/>
              <a:ext cx="6703560" cy="1752480"/>
            </p14:xfrm>
          </p:contentPart>
        </mc:Choice>
        <mc:Fallback xmlns="">
          <p:pic>
            <p:nvPicPr>
              <p:cNvPr id="4" name="Ink 3"/>
              <p:cNvPicPr/>
              <p:nvPr/>
            </p:nvPicPr>
            <p:blipFill>
              <a:blip r:embed="rId4"/>
              <a:stretch>
                <a:fillRect/>
              </a:stretch>
            </p:blipFill>
            <p:spPr>
              <a:xfrm>
                <a:off x="2202480" y="3220560"/>
                <a:ext cx="6726240" cy="1770120"/>
              </a:xfrm>
              <a:prstGeom prst="rect">
                <a:avLst/>
              </a:prstGeom>
            </p:spPr>
          </p:pic>
        </mc:Fallback>
      </mc:AlternateContent>
    </p:spTree>
    <p:extLst>
      <p:ext uri="{BB962C8B-B14F-4D97-AF65-F5344CB8AC3E}">
        <p14:creationId xmlns:p14="http://schemas.microsoft.com/office/powerpoint/2010/main" val="10653927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The case   e=2:   square roots</a:t>
            </a:r>
            <a:endParaRPr lang="en-US" dirty="0"/>
          </a:p>
        </p:txBody>
      </p:sp>
      <p:sp>
        <p:nvSpPr>
          <p:cNvPr id="3" name="Content Placeholder 2"/>
          <p:cNvSpPr>
            <a:spLocks noGrp="1"/>
          </p:cNvSpPr>
          <p:nvPr>
            <p:ph idx="1"/>
          </p:nvPr>
        </p:nvSpPr>
        <p:spPr>
          <a:xfrm>
            <a:off x="304800" y="819150"/>
            <a:ext cx="8610600" cy="4324350"/>
          </a:xfrm>
        </p:spPr>
        <p:txBody>
          <a:bodyPr/>
          <a:lstStyle/>
          <a:p>
            <a:pPr marL="0" indent="0">
              <a:buNone/>
            </a:pPr>
            <a:r>
              <a:rPr lang="en-US" dirty="0" smtClean="0"/>
              <a:t>If p is an odd prime then   </a:t>
            </a:r>
            <a:r>
              <a:rPr lang="en-US" dirty="0" err="1" smtClean="0"/>
              <a:t>gcd</a:t>
            </a:r>
            <a:r>
              <a:rPr lang="en-US" dirty="0" smtClean="0"/>
              <a:t>( 2, p-1) ≠ 1</a:t>
            </a:r>
          </a:p>
          <a:p>
            <a:pPr marL="0" indent="0">
              <a:buNone/>
            </a:pPr>
            <a:endParaRPr lang="en-US" dirty="0"/>
          </a:p>
          <a:p>
            <a:pPr marL="0" indent="0">
              <a:buNone/>
            </a:pPr>
            <a:r>
              <a:rPr lang="en-US" b="1" u="sng" dirty="0" smtClean="0"/>
              <a:t>Fact</a:t>
            </a:r>
            <a:r>
              <a:rPr lang="en-US" dirty="0"/>
              <a:t>: </a:t>
            </a:r>
            <a:r>
              <a:rPr lang="en-US" dirty="0" smtClean="0"/>
              <a:t>   </a:t>
            </a:r>
            <a:r>
              <a:rPr lang="en-US" dirty="0"/>
              <a:t>in  </a:t>
            </a:r>
            <a:r>
              <a:rPr lang="en-US" dirty="0" smtClean="0"/>
              <a:t>      ,    x ⟶ x</a:t>
            </a:r>
            <a:r>
              <a:rPr lang="en-US" baseline="30000" dirty="0" smtClean="0"/>
              <a:t>2</a:t>
            </a:r>
            <a:r>
              <a:rPr lang="en-US" dirty="0" smtClean="0"/>
              <a:t>    is a 2-to-1 function</a:t>
            </a:r>
          </a:p>
          <a:p>
            <a:pPr marL="0" indent="0">
              <a:buNone/>
            </a:pPr>
            <a:endParaRPr lang="en-US" baseline="-25000" dirty="0"/>
          </a:p>
          <a:p>
            <a:pPr marL="0" indent="0">
              <a:buNone/>
            </a:pPr>
            <a:r>
              <a:rPr lang="en-US" u="sng" dirty="0" smtClean="0"/>
              <a:t>Example</a:t>
            </a:r>
            <a:r>
              <a:rPr lang="en-US" dirty="0" smtClean="0"/>
              <a:t>:   in          :</a:t>
            </a:r>
          </a:p>
          <a:p>
            <a:pPr marL="0" indent="0">
              <a:buNone/>
            </a:pPr>
            <a:endParaRPr lang="en-US" dirty="0"/>
          </a:p>
          <a:p>
            <a:pPr marL="0" indent="0">
              <a:buNone/>
            </a:pPr>
            <a:endParaRPr lang="en-US" dirty="0" smtClean="0"/>
          </a:p>
          <a:p>
            <a:pPr marL="0" indent="0">
              <a:spcBef>
                <a:spcPts val="1776"/>
              </a:spcBef>
              <a:buNone/>
            </a:pPr>
            <a:r>
              <a:rPr lang="en-US" b="1" u="sng" dirty="0" err="1" smtClean="0"/>
              <a:t>Def</a:t>
            </a:r>
            <a:r>
              <a:rPr lang="en-US" dirty="0" smtClean="0"/>
              <a:t>:  x in        is a </a:t>
            </a:r>
            <a:r>
              <a:rPr lang="en-US" b="1" dirty="0" smtClean="0"/>
              <a:t>quadratic residue </a:t>
            </a:r>
            <a:r>
              <a:rPr lang="en-US" dirty="0" smtClean="0"/>
              <a:t>(Q.R.) if it has a square root in</a:t>
            </a:r>
          </a:p>
          <a:p>
            <a:pPr marL="0" indent="0">
              <a:spcBef>
                <a:spcPts val="1776"/>
              </a:spcBef>
              <a:buNone/>
            </a:pPr>
            <a:r>
              <a:rPr lang="en-US" dirty="0"/>
              <a:t>	</a:t>
            </a:r>
            <a:r>
              <a:rPr lang="en-US" dirty="0" smtClean="0"/>
              <a:t>p odd prime  ⇒  the # of Q.R. in       is   (p-1)/2 + 1 </a:t>
            </a:r>
            <a:endParaRPr lang="en-US" dirty="0"/>
          </a:p>
        </p:txBody>
      </p:sp>
      <p:grpSp>
        <p:nvGrpSpPr>
          <p:cNvPr id="47" name="Group 46"/>
          <p:cNvGrpSpPr/>
          <p:nvPr/>
        </p:nvGrpSpPr>
        <p:grpSpPr>
          <a:xfrm>
            <a:off x="2971800" y="2495550"/>
            <a:ext cx="967016" cy="1212015"/>
            <a:chOff x="7378234" y="895350"/>
            <a:chExt cx="967016" cy="1212015"/>
          </a:xfrm>
        </p:grpSpPr>
        <p:sp>
          <p:nvSpPr>
            <p:cNvPr id="4" name="TextBox 3"/>
            <p:cNvSpPr txBox="1"/>
            <p:nvPr/>
          </p:nvSpPr>
          <p:spPr>
            <a:xfrm>
              <a:off x="7378234" y="895350"/>
              <a:ext cx="340658" cy="461665"/>
            </a:xfrm>
            <a:prstGeom prst="rect">
              <a:avLst/>
            </a:prstGeom>
            <a:noFill/>
          </p:spPr>
          <p:txBody>
            <a:bodyPr wrap="none" rtlCol="0">
              <a:spAutoFit/>
            </a:bodyPr>
            <a:lstStyle/>
            <a:p>
              <a:r>
                <a:rPr lang="en-US" sz="2400" dirty="0"/>
                <a:t>1</a:t>
              </a:r>
            </a:p>
          </p:txBody>
        </p:sp>
        <p:sp>
          <p:nvSpPr>
            <p:cNvPr id="5" name="TextBox 4"/>
            <p:cNvSpPr txBox="1"/>
            <p:nvPr/>
          </p:nvSpPr>
          <p:spPr>
            <a:xfrm>
              <a:off x="7848600" y="895350"/>
              <a:ext cx="496650" cy="461665"/>
            </a:xfrm>
            <a:prstGeom prst="rect">
              <a:avLst/>
            </a:prstGeom>
            <a:noFill/>
          </p:spPr>
          <p:txBody>
            <a:bodyPr wrap="none" rtlCol="0">
              <a:spAutoFit/>
            </a:bodyPr>
            <a:lstStyle/>
            <a:p>
              <a:r>
                <a:rPr lang="en-US" sz="2400" dirty="0" smtClean="0"/>
                <a:t>10</a:t>
              </a:r>
              <a:endParaRPr lang="en-US" sz="2400" dirty="0"/>
            </a:p>
          </p:txBody>
        </p:sp>
        <p:cxnSp>
          <p:nvCxnSpPr>
            <p:cNvPr id="7" name="Straight Arrow Connector 6"/>
            <p:cNvCxnSpPr>
              <a:stCxn id="4" idx="2"/>
            </p:cNvCxnSpPr>
            <p:nvPr/>
          </p:nvCxnSpPr>
          <p:spPr>
            <a:xfrm>
              <a:off x="7548563" y="1357015"/>
              <a:ext cx="147637"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2"/>
            </p:cNvCxnSpPr>
            <p:nvPr/>
          </p:nvCxnSpPr>
          <p:spPr>
            <a:xfrm flipH="1">
              <a:off x="7848601" y="1357015"/>
              <a:ext cx="248324"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596696" y="1645700"/>
              <a:ext cx="340658" cy="461665"/>
            </a:xfrm>
            <a:prstGeom prst="rect">
              <a:avLst/>
            </a:prstGeom>
            <a:noFill/>
          </p:spPr>
          <p:txBody>
            <a:bodyPr wrap="none" rtlCol="0">
              <a:spAutoFit/>
            </a:bodyPr>
            <a:lstStyle/>
            <a:p>
              <a:r>
                <a:rPr lang="en-US" sz="2400" dirty="0"/>
                <a:t>1</a:t>
              </a:r>
              <a:endParaRPr lang="en-US" sz="2400" baseline="30000" dirty="0"/>
            </a:p>
          </p:txBody>
        </p:sp>
      </p:grpSp>
      <p:grpSp>
        <p:nvGrpSpPr>
          <p:cNvPr id="48" name="Group 47"/>
          <p:cNvGrpSpPr/>
          <p:nvPr/>
        </p:nvGrpSpPr>
        <p:grpSpPr>
          <a:xfrm>
            <a:off x="4307994" y="2495550"/>
            <a:ext cx="811024" cy="1212015"/>
            <a:chOff x="7378234" y="895350"/>
            <a:chExt cx="811024" cy="1212015"/>
          </a:xfrm>
        </p:grpSpPr>
        <p:sp>
          <p:nvSpPr>
            <p:cNvPr id="49" name="TextBox 48"/>
            <p:cNvSpPr txBox="1"/>
            <p:nvPr/>
          </p:nvSpPr>
          <p:spPr>
            <a:xfrm>
              <a:off x="7378234" y="895350"/>
              <a:ext cx="340658" cy="461665"/>
            </a:xfrm>
            <a:prstGeom prst="rect">
              <a:avLst/>
            </a:prstGeom>
            <a:noFill/>
          </p:spPr>
          <p:txBody>
            <a:bodyPr wrap="none" rtlCol="0">
              <a:spAutoFit/>
            </a:bodyPr>
            <a:lstStyle/>
            <a:p>
              <a:r>
                <a:rPr lang="en-US" sz="2400" dirty="0" smtClean="0"/>
                <a:t>2</a:t>
              </a:r>
              <a:endParaRPr lang="en-US" sz="2400" dirty="0"/>
            </a:p>
          </p:txBody>
        </p:sp>
        <p:sp>
          <p:nvSpPr>
            <p:cNvPr id="50" name="TextBox 49"/>
            <p:cNvSpPr txBox="1"/>
            <p:nvPr/>
          </p:nvSpPr>
          <p:spPr>
            <a:xfrm>
              <a:off x="7848600" y="895350"/>
              <a:ext cx="340658" cy="461665"/>
            </a:xfrm>
            <a:prstGeom prst="rect">
              <a:avLst/>
            </a:prstGeom>
            <a:noFill/>
          </p:spPr>
          <p:txBody>
            <a:bodyPr wrap="none" rtlCol="0">
              <a:spAutoFit/>
            </a:bodyPr>
            <a:lstStyle/>
            <a:p>
              <a:r>
                <a:rPr lang="en-US" sz="2400" dirty="0"/>
                <a:t>9</a:t>
              </a:r>
            </a:p>
          </p:txBody>
        </p:sp>
        <p:cxnSp>
          <p:nvCxnSpPr>
            <p:cNvPr id="51" name="Straight Arrow Connector 50"/>
            <p:cNvCxnSpPr>
              <a:stCxn id="49" idx="2"/>
            </p:cNvCxnSpPr>
            <p:nvPr/>
          </p:nvCxnSpPr>
          <p:spPr>
            <a:xfrm>
              <a:off x="7548563" y="1357015"/>
              <a:ext cx="147637"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50" idx="2"/>
            </p:cNvCxnSpPr>
            <p:nvPr/>
          </p:nvCxnSpPr>
          <p:spPr>
            <a:xfrm flipH="1">
              <a:off x="7848601" y="1357015"/>
              <a:ext cx="170328"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7596696" y="1645700"/>
              <a:ext cx="340658" cy="461665"/>
            </a:xfrm>
            <a:prstGeom prst="rect">
              <a:avLst/>
            </a:prstGeom>
            <a:noFill/>
          </p:spPr>
          <p:txBody>
            <a:bodyPr wrap="none" rtlCol="0">
              <a:spAutoFit/>
            </a:bodyPr>
            <a:lstStyle/>
            <a:p>
              <a:r>
                <a:rPr lang="en-US" sz="2400" dirty="0" smtClean="0"/>
                <a:t>4</a:t>
              </a:r>
              <a:endParaRPr lang="en-US" sz="2400" baseline="30000" dirty="0"/>
            </a:p>
          </p:txBody>
        </p:sp>
      </p:grpSp>
      <p:grpSp>
        <p:nvGrpSpPr>
          <p:cNvPr id="54" name="Group 53"/>
          <p:cNvGrpSpPr/>
          <p:nvPr/>
        </p:nvGrpSpPr>
        <p:grpSpPr>
          <a:xfrm>
            <a:off x="5488196" y="2502735"/>
            <a:ext cx="811024" cy="1212015"/>
            <a:chOff x="7378234" y="895350"/>
            <a:chExt cx="811024" cy="1212015"/>
          </a:xfrm>
        </p:grpSpPr>
        <p:sp>
          <p:nvSpPr>
            <p:cNvPr id="55" name="TextBox 54"/>
            <p:cNvSpPr txBox="1"/>
            <p:nvPr/>
          </p:nvSpPr>
          <p:spPr>
            <a:xfrm>
              <a:off x="7378234" y="895350"/>
              <a:ext cx="340658" cy="461665"/>
            </a:xfrm>
            <a:prstGeom prst="rect">
              <a:avLst/>
            </a:prstGeom>
            <a:noFill/>
          </p:spPr>
          <p:txBody>
            <a:bodyPr wrap="none" rtlCol="0">
              <a:spAutoFit/>
            </a:bodyPr>
            <a:lstStyle/>
            <a:p>
              <a:r>
                <a:rPr lang="en-US" sz="2400" dirty="0" smtClean="0"/>
                <a:t>3</a:t>
              </a:r>
              <a:endParaRPr lang="en-US" sz="2400" dirty="0"/>
            </a:p>
          </p:txBody>
        </p:sp>
        <p:sp>
          <p:nvSpPr>
            <p:cNvPr id="56" name="TextBox 55"/>
            <p:cNvSpPr txBox="1"/>
            <p:nvPr/>
          </p:nvSpPr>
          <p:spPr>
            <a:xfrm>
              <a:off x="7848600" y="895350"/>
              <a:ext cx="340658" cy="461665"/>
            </a:xfrm>
            <a:prstGeom prst="rect">
              <a:avLst/>
            </a:prstGeom>
            <a:noFill/>
          </p:spPr>
          <p:txBody>
            <a:bodyPr wrap="none" rtlCol="0">
              <a:spAutoFit/>
            </a:bodyPr>
            <a:lstStyle/>
            <a:p>
              <a:r>
                <a:rPr lang="en-US" sz="2400" dirty="0"/>
                <a:t>8</a:t>
              </a:r>
            </a:p>
          </p:txBody>
        </p:sp>
        <p:cxnSp>
          <p:nvCxnSpPr>
            <p:cNvPr id="57" name="Straight Arrow Connector 56"/>
            <p:cNvCxnSpPr>
              <a:stCxn id="55" idx="2"/>
            </p:cNvCxnSpPr>
            <p:nvPr/>
          </p:nvCxnSpPr>
          <p:spPr>
            <a:xfrm>
              <a:off x="7548563" y="1357015"/>
              <a:ext cx="147637"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56" idx="2"/>
            </p:cNvCxnSpPr>
            <p:nvPr/>
          </p:nvCxnSpPr>
          <p:spPr>
            <a:xfrm flipH="1">
              <a:off x="7848601" y="1357015"/>
              <a:ext cx="170328"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596696" y="1645700"/>
              <a:ext cx="340658" cy="461665"/>
            </a:xfrm>
            <a:prstGeom prst="rect">
              <a:avLst/>
            </a:prstGeom>
            <a:noFill/>
          </p:spPr>
          <p:txBody>
            <a:bodyPr wrap="none" rtlCol="0">
              <a:spAutoFit/>
            </a:bodyPr>
            <a:lstStyle/>
            <a:p>
              <a:r>
                <a:rPr lang="en-US" sz="2400" dirty="0" smtClean="0"/>
                <a:t>9</a:t>
              </a:r>
              <a:endParaRPr lang="en-US" sz="2400" baseline="30000" dirty="0"/>
            </a:p>
          </p:txBody>
        </p:sp>
      </p:grpSp>
      <p:grpSp>
        <p:nvGrpSpPr>
          <p:cNvPr id="60" name="Group 59"/>
          <p:cNvGrpSpPr/>
          <p:nvPr/>
        </p:nvGrpSpPr>
        <p:grpSpPr>
          <a:xfrm>
            <a:off x="6668398" y="2495550"/>
            <a:ext cx="811024" cy="1212015"/>
            <a:chOff x="7378234" y="895350"/>
            <a:chExt cx="811024" cy="1212015"/>
          </a:xfrm>
        </p:grpSpPr>
        <p:sp>
          <p:nvSpPr>
            <p:cNvPr id="61" name="TextBox 60"/>
            <p:cNvSpPr txBox="1"/>
            <p:nvPr/>
          </p:nvSpPr>
          <p:spPr>
            <a:xfrm>
              <a:off x="7378234" y="895350"/>
              <a:ext cx="340658" cy="461665"/>
            </a:xfrm>
            <a:prstGeom prst="rect">
              <a:avLst/>
            </a:prstGeom>
            <a:noFill/>
          </p:spPr>
          <p:txBody>
            <a:bodyPr wrap="none" rtlCol="0">
              <a:spAutoFit/>
            </a:bodyPr>
            <a:lstStyle/>
            <a:p>
              <a:r>
                <a:rPr lang="en-US" sz="2400" dirty="0" smtClean="0"/>
                <a:t>4</a:t>
              </a:r>
              <a:endParaRPr lang="en-US" sz="2400" dirty="0"/>
            </a:p>
          </p:txBody>
        </p:sp>
        <p:sp>
          <p:nvSpPr>
            <p:cNvPr id="62" name="TextBox 61"/>
            <p:cNvSpPr txBox="1"/>
            <p:nvPr/>
          </p:nvSpPr>
          <p:spPr>
            <a:xfrm>
              <a:off x="7848600" y="895350"/>
              <a:ext cx="340658" cy="461665"/>
            </a:xfrm>
            <a:prstGeom prst="rect">
              <a:avLst/>
            </a:prstGeom>
            <a:noFill/>
          </p:spPr>
          <p:txBody>
            <a:bodyPr wrap="none" rtlCol="0">
              <a:spAutoFit/>
            </a:bodyPr>
            <a:lstStyle/>
            <a:p>
              <a:r>
                <a:rPr lang="en-US" sz="2400" dirty="0"/>
                <a:t>7</a:t>
              </a:r>
            </a:p>
          </p:txBody>
        </p:sp>
        <p:cxnSp>
          <p:nvCxnSpPr>
            <p:cNvPr id="63" name="Straight Arrow Connector 62"/>
            <p:cNvCxnSpPr>
              <a:stCxn id="61" idx="2"/>
            </p:cNvCxnSpPr>
            <p:nvPr/>
          </p:nvCxnSpPr>
          <p:spPr>
            <a:xfrm>
              <a:off x="7548563" y="1357015"/>
              <a:ext cx="147637"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2" idx="2"/>
            </p:cNvCxnSpPr>
            <p:nvPr/>
          </p:nvCxnSpPr>
          <p:spPr>
            <a:xfrm flipH="1">
              <a:off x="7848601" y="1357015"/>
              <a:ext cx="170328"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596696" y="1645700"/>
              <a:ext cx="340658" cy="461665"/>
            </a:xfrm>
            <a:prstGeom prst="rect">
              <a:avLst/>
            </a:prstGeom>
            <a:noFill/>
          </p:spPr>
          <p:txBody>
            <a:bodyPr wrap="none" rtlCol="0">
              <a:spAutoFit/>
            </a:bodyPr>
            <a:lstStyle/>
            <a:p>
              <a:r>
                <a:rPr lang="en-US" sz="2400" dirty="0" smtClean="0"/>
                <a:t>5</a:t>
              </a:r>
              <a:endParaRPr lang="en-US" sz="2400" baseline="30000" dirty="0"/>
            </a:p>
          </p:txBody>
        </p:sp>
      </p:grpSp>
      <p:grpSp>
        <p:nvGrpSpPr>
          <p:cNvPr id="66" name="Group 65"/>
          <p:cNvGrpSpPr/>
          <p:nvPr/>
        </p:nvGrpSpPr>
        <p:grpSpPr>
          <a:xfrm>
            <a:off x="7848600" y="2495550"/>
            <a:ext cx="811024" cy="1212015"/>
            <a:chOff x="7378234" y="895350"/>
            <a:chExt cx="811024" cy="1212015"/>
          </a:xfrm>
        </p:grpSpPr>
        <p:sp>
          <p:nvSpPr>
            <p:cNvPr id="67" name="TextBox 66"/>
            <p:cNvSpPr txBox="1"/>
            <p:nvPr/>
          </p:nvSpPr>
          <p:spPr>
            <a:xfrm>
              <a:off x="7378234" y="895350"/>
              <a:ext cx="340658" cy="461665"/>
            </a:xfrm>
            <a:prstGeom prst="rect">
              <a:avLst/>
            </a:prstGeom>
            <a:noFill/>
          </p:spPr>
          <p:txBody>
            <a:bodyPr wrap="none" rtlCol="0">
              <a:spAutoFit/>
            </a:bodyPr>
            <a:lstStyle/>
            <a:p>
              <a:r>
                <a:rPr lang="en-US" sz="2400" dirty="0" smtClean="0"/>
                <a:t>5</a:t>
              </a:r>
              <a:endParaRPr lang="en-US" sz="2400" dirty="0"/>
            </a:p>
          </p:txBody>
        </p:sp>
        <p:sp>
          <p:nvSpPr>
            <p:cNvPr id="68" name="TextBox 67"/>
            <p:cNvSpPr txBox="1"/>
            <p:nvPr/>
          </p:nvSpPr>
          <p:spPr>
            <a:xfrm>
              <a:off x="7848600" y="895350"/>
              <a:ext cx="340658" cy="461665"/>
            </a:xfrm>
            <a:prstGeom prst="rect">
              <a:avLst/>
            </a:prstGeom>
            <a:noFill/>
          </p:spPr>
          <p:txBody>
            <a:bodyPr wrap="none" rtlCol="0">
              <a:spAutoFit/>
            </a:bodyPr>
            <a:lstStyle/>
            <a:p>
              <a:r>
                <a:rPr lang="en-US" sz="2400" dirty="0"/>
                <a:t>6</a:t>
              </a:r>
            </a:p>
          </p:txBody>
        </p:sp>
        <p:cxnSp>
          <p:nvCxnSpPr>
            <p:cNvPr id="69" name="Straight Arrow Connector 68"/>
            <p:cNvCxnSpPr>
              <a:stCxn id="67" idx="2"/>
            </p:cNvCxnSpPr>
            <p:nvPr/>
          </p:nvCxnSpPr>
          <p:spPr>
            <a:xfrm>
              <a:off x="7548563" y="1357015"/>
              <a:ext cx="147637"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8" idx="2"/>
            </p:cNvCxnSpPr>
            <p:nvPr/>
          </p:nvCxnSpPr>
          <p:spPr>
            <a:xfrm flipH="1">
              <a:off x="7848601" y="1357015"/>
              <a:ext cx="170328"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596696" y="1645700"/>
              <a:ext cx="340658" cy="461665"/>
            </a:xfrm>
            <a:prstGeom prst="rect">
              <a:avLst/>
            </a:prstGeom>
            <a:noFill/>
          </p:spPr>
          <p:txBody>
            <a:bodyPr wrap="none" rtlCol="0">
              <a:spAutoFit/>
            </a:bodyPr>
            <a:lstStyle/>
            <a:p>
              <a:r>
                <a:rPr lang="en-US" sz="2400" dirty="0" smtClean="0"/>
                <a:t>3</a:t>
              </a:r>
              <a:endParaRPr lang="en-US" sz="2400" baseline="30000" dirty="0"/>
            </a:p>
          </p:txBody>
        </p:sp>
      </p:grpSp>
      <p:grpSp>
        <p:nvGrpSpPr>
          <p:cNvPr id="72" name="Group 71"/>
          <p:cNvGrpSpPr/>
          <p:nvPr/>
        </p:nvGrpSpPr>
        <p:grpSpPr>
          <a:xfrm>
            <a:off x="6858000" y="826335"/>
            <a:ext cx="941619" cy="1212015"/>
            <a:chOff x="7378234" y="895350"/>
            <a:chExt cx="941619" cy="1212015"/>
          </a:xfrm>
        </p:grpSpPr>
        <p:sp>
          <p:nvSpPr>
            <p:cNvPr id="73" name="TextBox 72"/>
            <p:cNvSpPr txBox="1"/>
            <p:nvPr/>
          </p:nvSpPr>
          <p:spPr>
            <a:xfrm>
              <a:off x="7378234" y="895350"/>
              <a:ext cx="317966" cy="461665"/>
            </a:xfrm>
            <a:prstGeom prst="rect">
              <a:avLst/>
            </a:prstGeom>
            <a:noFill/>
          </p:spPr>
          <p:txBody>
            <a:bodyPr wrap="none" rtlCol="0">
              <a:spAutoFit/>
            </a:bodyPr>
            <a:lstStyle/>
            <a:p>
              <a:r>
                <a:rPr lang="en-US" sz="2400" dirty="0" smtClean="0"/>
                <a:t>x</a:t>
              </a:r>
              <a:endParaRPr lang="en-US" sz="2400" dirty="0"/>
            </a:p>
          </p:txBody>
        </p:sp>
        <p:sp>
          <p:nvSpPr>
            <p:cNvPr id="74" name="TextBox 73"/>
            <p:cNvSpPr txBox="1"/>
            <p:nvPr/>
          </p:nvSpPr>
          <p:spPr>
            <a:xfrm>
              <a:off x="7848600" y="895350"/>
              <a:ext cx="471253" cy="461665"/>
            </a:xfrm>
            <a:prstGeom prst="rect">
              <a:avLst/>
            </a:prstGeom>
            <a:noFill/>
          </p:spPr>
          <p:txBody>
            <a:bodyPr wrap="none" rtlCol="0">
              <a:spAutoFit/>
            </a:bodyPr>
            <a:lstStyle/>
            <a:p>
              <a:r>
                <a:rPr lang="en-US" sz="2400" dirty="0" smtClean="0"/>
                <a:t>−x</a:t>
              </a:r>
              <a:endParaRPr lang="en-US" sz="2400" dirty="0"/>
            </a:p>
          </p:txBody>
        </p:sp>
        <p:cxnSp>
          <p:nvCxnSpPr>
            <p:cNvPr id="75" name="Straight Arrow Connector 74"/>
            <p:cNvCxnSpPr>
              <a:stCxn id="73" idx="2"/>
            </p:cNvCxnSpPr>
            <p:nvPr/>
          </p:nvCxnSpPr>
          <p:spPr>
            <a:xfrm>
              <a:off x="7537217" y="1357015"/>
              <a:ext cx="158983"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74" idx="2"/>
            </p:cNvCxnSpPr>
            <p:nvPr/>
          </p:nvCxnSpPr>
          <p:spPr>
            <a:xfrm flipH="1">
              <a:off x="7848602" y="1357015"/>
              <a:ext cx="235625" cy="376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596696" y="1645700"/>
              <a:ext cx="421960" cy="461665"/>
            </a:xfrm>
            <a:prstGeom prst="rect">
              <a:avLst/>
            </a:prstGeom>
            <a:noFill/>
          </p:spPr>
          <p:txBody>
            <a:bodyPr wrap="none" rtlCol="0">
              <a:spAutoFit/>
            </a:bodyPr>
            <a:lstStyle/>
            <a:p>
              <a:r>
                <a:rPr lang="en-US" sz="2400" dirty="0"/>
                <a:t>x</a:t>
              </a:r>
              <a:r>
                <a:rPr lang="en-US" sz="2400" baseline="30000" dirty="0" smtClean="0"/>
                <a:t>2</a:t>
              </a:r>
              <a:endParaRPr lang="en-US" sz="2400" baseline="30000" dirty="0"/>
            </a:p>
          </p:txBody>
        </p:sp>
      </p:grpSp>
      <p:pic>
        <p:nvPicPr>
          <p:cNvPr id="78" name="Picture 77"/>
          <p:cNvPicPr>
            <a:picLocks noChangeAspect="1"/>
          </p:cNvPicPr>
          <p:nvPr/>
        </p:nvPicPr>
        <p:blipFill>
          <a:blip r:embed="rId2"/>
          <a:stretch>
            <a:fillRect/>
          </a:stretch>
        </p:blipFill>
        <p:spPr>
          <a:xfrm>
            <a:off x="2138964" y="2548450"/>
            <a:ext cx="390861" cy="304800"/>
          </a:xfrm>
          <a:prstGeom prst="rect">
            <a:avLst/>
          </a:prstGeom>
        </p:spPr>
      </p:pic>
      <p:pic>
        <p:nvPicPr>
          <p:cNvPr id="79" name="Picture 78"/>
          <p:cNvPicPr>
            <a:picLocks noChangeAspect="1"/>
          </p:cNvPicPr>
          <p:nvPr/>
        </p:nvPicPr>
        <p:blipFill>
          <a:blip r:embed="rId3"/>
          <a:stretch>
            <a:fillRect/>
          </a:stretch>
        </p:blipFill>
        <p:spPr>
          <a:xfrm>
            <a:off x="1651262" y="1809750"/>
            <a:ext cx="329938" cy="381000"/>
          </a:xfrm>
          <a:prstGeom prst="rect">
            <a:avLst/>
          </a:prstGeom>
        </p:spPr>
      </p:pic>
      <p:pic>
        <p:nvPicPr>
          <p:cNvPr id="80" name="Picture 79"/>
          <p:cNvPicPr>
            <a:picLocks noChangeAspect="1"/>
          </p:cNvPicPr>
          <p:nvPr/>
        </p:nvPicPr>
        <p:blipFill>
          <a:blip r:embed="rId4"/>
          <a:stretch>
            <a:fillRect/>
          </a:stretch>
        </p:blipFill>
        <p:spPr>
          <a:xfrm>
            <a:off x="1600200" y="4042850"/>
            <a:ext cx="304800" cy="304800"/>
          </a:xfrm>
          <a:prstGeom prst="rect">
            <a:avLst/>
          </a:prstGeom>
        </p:spPr>
      </p:pic>
      <p:pic>
        <p:nvPicPr>
          <p:cNvPr id="81" name="Picture 80"/>
          <p:cNvPicPr>
            <a:picLocks noChangeAspect="1"/>
          </p:cNvPicPr>
          <p:nvPr/>
        </p:nvPicPr>
        <p:blipFill>
          <a:blip r:embed="rId4"/>
          <a:stretch>
            <a:fillRect/>
          </a:stretch>
        </p:blipFill>
        <p:spPr>
          <a:xfrm>
            <a:off x="8610600" y="4054500"/>
            <a:ext cx="304800" cy="304800"/>
          </a:xfrm>
          <a:prstGeom prst="rect">
            <a:avLst/>
          </a:prstGeom>
        </p:spPr>
      </p:pic>
      <p:pic>
        <p:nvPicPr>
          <p:cNvPr id="82" name="Picture 81"/>
          <p:cNvPicPr>
            <a:picLocks noChangeAspect="1"/>
          </p:cNvPicPr>
          <p:nvPr/>
        </p:nvPicPr>
        <p:blipFill>
          <a:blip r:embed="rId4"/>
          <a:stretch>
            <a:fillRect/>
          </a:stretch>
        </p:blipFill>
        <p:spPr>
          <a:xfrm>
            <a:off x="5334000" y="4629150"/>
            <a:ext cx="304800" cy="304800"/>
          </a:xfrm>
          <a:prstGeom prst="rect">
            <a:avLst/>
          </a:prstGeom>
        </p:spPr>
      </p:pic>
      <p:sp>
        <p:nvSpPr>
          <p:cNvPr id="84" name="Rounded Rectangle 83"/>
          <p:cNvSpPr/>
          <p:nvPr/>
        </p:nvSpPr>
        <p:spPr>
          <a:xfrm>
            <a:off x="152400" y="2419350"/>
            <a:ext cx="8915400" cy="1371600"/>
          </a:xfrm>
          <a:prstGeom prst="roundRect">
            <a:avLst/>
          </a:prstGeom>
          <a:noFill/>
          <a:ln>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887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Euler’s theorem</a:t>
            </a:r>
            <a:endParaRPr lang="en-US" dirty="0"/>
          </a:p>
        </p:txBody>
      </p:sp>
      <p:sp>
        <p:nvSpPr>
          <p:cNvPr id="3" name="Content Placeholder 2"/>
          <p:cNvSpPr>
            <a:spLocks noGrp="1"/>
          </p:cNvSpPr>
          <p:nvPr>
            <p:ph idx="1"/>
          </p:nvPr>
        </p:nvSpPr>
        <p:spPr>
          <a:xfrm>
            <a:off x="457200" y="819150"/>
            <a:ext cx="8686800" cy="4095750"/>
          </a:xfrm>
        </p:spPr>
        <p:txBody>
          <a:bodyPr>
            <a:normAutofit/>
          </a:bodyPr>
          <a:lstStyle/>
          <a:p>
            <a:pPr marL="0" indent="0">
              <a:buNone/>
            </a:pPr>
            <a:r>
              <a:rPr lang="en-US" b="1" u="sng" dirty="0" err="1" smtClean="0"/>
              <a:t>Thm</a:t>
            </a:r>
            <a:r>
              <a:rPr lang="en-US" b="1" u="sng" dirty="0" smtClean="0"/>
              <a:t>:</a:t>
            </a:r>
            <a:r>
              <a:rPr lang="en-US" dirty="0" smtClean="0"/>
              <a:t>      x in (</a:t>
            </a:r>
            <a:r>
              <a:rPr lang="en-US" dirty="0" err="1" smtClean="0"/>
              <a:t>Z</a:t>
            </a:r>
            <a:r>
              <a:rPr lang="en-US" baseline="-25000" dirty="0" err="1" smtClean="0"/>
              <a:t>p</a:t>
            </a:r>
            <a:r>
              <a:rPr lang="en-US" dirty="0" smtClean="0"/>
              <a:t>)</a:t>
            </a:r>
            <a:r>
              <a:rPr lang="en-US" baseline="30000" dirty="0" smtClean="0"/>
              <a:t>*</a:t>
            </a:r>
            <a:r>
              <a:rPr lang="en-US" dirty="0" smtClean="0"/>
              <a:t> is a Q.R.      ⟺        x</a:t>
            </a:r>
            <a:r>
              <a:rPr lang="en-US" sz="3200" baseline="30000" dirty="0" smtClean="0"/>
              <a:t>(p-1)/2</a:t>
            </a:r>
            <a:r>
              <a:rPr lang="en-US" sz="3200" dirty="0" smtClean="0"/>
              <a:t> </a:t>
            </a:r>
            <a:r>
              <a:rPr lang="en-US" dirty="0" smtClean="0"/>
              <a:t>= 1  in </a:t>
            </a:r>
            <a:r>
              <a:rPr lang="en-US" dirty="0" err="1" smtClean="0"/>
              <a:t>Z</a:t>
            </a:r>
            <a:r>
              <a:rPr lang="en-US" baseline="-25000" dirty="0" err="1" smtClean="0"/>
              <a:t>p</a:t>
            </a:r>
            <a:r>
              <a:rPr lang="en-US" baseline="-25000" dirty="0" smtClean="0"/>
              <a:t>              </a:t>
            </a:r>
            <a:r>
              <a:rPr lang="en-US" sz="1800" dirty="0" smtClean="0"/>
              <a:t>(p odd prime)</a:t>
            </a:r>
            <a:endParaRPr lang="en-US" dirty="0" smtClean="0"/>
          </a:p>
          <a:p>
            <a:pPr marL="0" indent="0">
              <a:buNone/>
            </a:pPr>
            <a:endParaRPr lang="en-US" dirty="0"/>
          </a:p>
          <a:p>
            <a:pPr marL="0" indent="0">
              <a:buNone/>
            </a:pPr>
            <a:r>
              <a:rPr lang="en-US" dirty="0" smtClean="0"/>
              <a:t>Example:</a:t>
            </a:r>
          </a:p>
          <a:p>
            <a:pPr marL="0" indent="0">
              <a:buNone/>
            </a:pPr>
            <a:endParaRPr lang="en-US" dirty="0"/>
          </a:p>
          <a:p>
            <a:pPr marL="0" indent="0">
              <a:buNone/>
            </a:pPr>
            <a:endParaRPr lang="en-US" dirty="0"/>
          </a:p>
          <a:p>
            <a:pPr marL="0" indent="0">
              <a:spcBef>
                <a:spcPts val="1776"/>
              </a:spcBef>
              <a:buNone/>
            </a:pPr>
            <a:r>
              <a:rPr lang="en-US" dirty="0" smtClean="0"/>
              <a:t>Note</a:t>
            </a:r>
            <a:r>
              <a:rPr lang="en-US" dirty="0"/>
              <a:t>:    </a:t>
            </a:r>
            <a:r>
              <a:rPr lang="en-US" dirty="0" smtClean="0"/>
              <a:t>x≠0    ⇒    </a:t>
            </a:r>
            <a:r>
              <a:rPr lang="en-US" dirty="0"/>
              <a:t>x</a:t>
            </a:r>
            <a:r>
              <a:rPr lang="en-US" baseline="30000" dirty="0"/>
              <a:t>(p-1)/</a:t>
            </a:r>
            <a:r>
              <a:rPr lang="en-US" baseline="30000" dirty="0" smtClean="0"/>
              <a:t>2  </a:t>
            </a:r>
            <a:r>
              <a:rPr lang="en-US" dirty="0" smtClean="0"/>
              <a:t>=  </a:t>
            </a:r>
            <a:r>
              <a:rPr lang="en-US" sz="3200" dirty="0" smtClean="0"/>
              <a:t>(</a:t>
            </a:r>
            <a:r>
              <a:rPr lang="en-US" sz="2800" dirty="0" smtClean="0"/>
              <a:t>x</a:t>
            </a:r>
            <a:r>
              <a:rPr lang="en-US" sz="3200" baseline="30000" dirty="0" smtClean="0"/>
              <a:t>p-1</a:t>
            </a:r>
            <a:r>
              <a:rPr lang="en-US" sz="3200" dirty="0" smtClean="0"/>
              <a:t>)</a:t>
            </a:r>
            <a:r>
              <a:rPr lang="en-US" sz="3200" baseline="44000" dirty="0" smtClean="0"/>
              <a:t>1/2 </a:t>
            </a:r>
            <a:r>
              <a:rPr lang="en-US" dirty="0" smtClean="0"/>
              <a:t>=  1</a:t>
            </a:r>
            <a:r>
              <a:rPr lang="en-US" baseline="30000" dirty="0" smtClean="0"/>
              <a:t>1/2  </a:t>
            </a:r>
            <a:r>
              <a:rPr lang="en-US" dirty="0"/>
              <a:t>∈</a:t>
            </a:r>
            <a:r>
              <a:rPr lang="en-US" dirty="0" smtClean="0"/>
              <a:t> { 1, -1 }     in   </a:t>
            </a:r>
            <a:r>
              <a:rPr lang="en-US" dirty="0" err="1" smtClean="0"/>
              <a:t>Z</a:t>
            </a:r>
            <a:r>
              <a:rPr lang="en-US" baseline="-25000" dirty="0" err="1" smtClean="0"/>
              <a:t>p</a:t>
            </a:r>
            <a:endParaRPr lang="en-US" baseline="-25000" dirty="0" smtClean="0"/>
          </a:p>
          <a:p>
            <a:pPr marL="0" indent="0">
              <a:spcBef>
                <a:spcPts val="4776"/>
              </a:spcBef>
              <a:buNone/>
            </a:pPr>
            <a:r>
              <a:rPr lang="en-US" b="1" u="sng" dirty="0" err="1" smtClean="0"/>
              <a:t>Def</a:t>
            </a:r>
            <a:r>
              <a:rPr lang="en-US" dirty="0"/>
              <a:t>:    x</a:t>
            </a:r>
            <a:r>
              <a:rPr lang="en-US" baseline="30000" dirty="0"/>
              <a:t>(p-1)/2</a:t>
            </a:r>
            <a:r>
              <a:rPr lang="en-US" dirty="0"/>
              <a:t> </a:t>
            </a:r>
            <a:r>
              <a:rPr lang="en-US" dirty="0" smtClean="0"/>
              <a:t>  is called the </a:t>
            </a:r>
            <a:r>
              <a:rPr lang="en-US" b="1" u="sng" dirty="0" smtClean="0"/>
              <a:t>Legendre Symbol </a:t>
            </a:r>
            <a:r>
              <a:rPr lang="en-US" dirty="0" smtClean="0"/>
              <a:t>of x over p    </a:t>
            </a:r>
            <a:r>
              <a:rPr lang="en-US" sz="1600" dirty="0" smtClean="0"/>
              <a:t>(1798)</a:t>
            </a:r>
            <a:endParaRPr lang="en-US" sz="1600" dirty="0"/>
          </a:p>
        </p:txBody>
      </p:sp>
      <p:grpSp>
        <p:nvGrpSpPr>
          <p:cNvPr id="11" name="Group 10"/>
          <p:cNvGrpSpPr/>
          <p:nvPr/>
        </p:nvGrpSpPr>
        <p:grpSpPr>
          <a:xfrm>
            <a:off x="2133600" y="1875532"/>
            <a:ext cx="6451255" cy="1077218"/>
            <a:chOff x="2134549" y="2495550"/>
            <a:chExt cx="6451255" cy="1077218"/>
          </a:xfrm>
        </p:grpSpPr>
        <p:sp>
          <p:nvSpPr>
            <p:cNvPr id="5" name="TextBox 4"/>
            <p:cNvSpPr txBox="1"/>
            <p:nvPr/>
          </p:nvSpPr>
          <p:spPr>
            <a:xfrm>
              <a:off x="2134549" y="2495550"/>
              <a:ext cx="6451255" cy="1077218"/>
            </a:xfrm>
            <a:prstGeom prst="rect">
              <a:avLst/>
            </a:prstGeom>
            <a:noFill/>
            <a:ln>
              <a:solidFill>
                <a:srgbClr val="00CC00"/>
              </a:solidFill>
            </a:ln>
          </p:spPr>
          <p:txBody>
            <a:bodyPr wrap="none" rtlCol="0">
              <a:spAutoFit/>
            </a:bodyPr>
            <a:lstStyle/>
            <a:p>
              <a:r>
                <a:rPr lang="en-US" sz="2400" dirty="0" smtClean="0"/>
                <a:t>in           :     1</a:t>
              </a:r>
              <a:r>
                <a:rPr lang="en-US" sz="2400" baseline="30000" dirty="0" smtClean="0"/>
                <a:t>5</a:t>
              </a:r>
              <a:r>
                <a:rPr lang="en-US" sz="2400" dirty="0" smtClean="0"/>
                <a:t>,   2</a:t>
              </a:r>
              <a:r>
                <a:rPr lang="en-US" sz="2400" baseline="30000" dirty="0" smtClean="0"/>
                <a:t>5</a:t>
              </a:r>
              <a:r>
                <a:rPr lang="en-US" sz="2400" dirty="0" smtClean="0"/>
                <a:t>,   3</a:t>
              </a:r>
              <a:r>
                <a:rPr lang="en-US" sz="2400" baseline="30000" dirty="0" smtClean="0"/>
                <a:t>5</a:t>
              </a:r>
              <a:r>
                <a:rPr lang="en-US" sz="2400" dirty="0" smtClean="0"/>
                <a:t>,  4</a:t>
              </a:r>
              <a:r>
                <a:rPr lang="en-US" sz="2400" baseline="30000" dirty="0" smtClean="0"/>
                <a:t>5</a:t>
              </a:r>
              <a:r>
                <a:rPr lang="en-US" sz="2400" dirty="0" smtClean="0"/>
                <a:t>,  5</a:t>
              </a:r>
              <a:r>
                <a:rPr lang="en-US" sz="2400" baseline="30000" dirty="0" smtClean="0"/>
                <a:t>5</a:t>
              </a:r>
              <a:r>
                <a:rPr lang="en-US" sz="2400" dirty="0" smtClean="0"/>
                <a:t>,  6</a:t>
              </a:r>
              <a:r>
                <a:rPr lang="en-US" sz="2400" baseline="30000" dirty="0" smtClean="0"/>
                <a:t>5</a:t>
              </a:r>
              <a:r>
                <a:rPr lang="en-US" sz="2400" dirty="0" smtClean="0"/>
                <a:t>,  7</a:t>
              </a:r>
              <a:r>
                <a:rPr lang="en-US" sz="2400" baseline="30000" dirty="0" smtClean="0"/>
                <a:t>5</a:t>
              </a:r>
              <a:r>
                <a:rPr lang="en-US" sz="2400" dirty="0" smtClean="0"/>
                <a:t>,  8</a:t>
              </a:r>
              <a:r>
                <a:rPr lang="en-US" sz="2400" baseline="30000" dirty="0" smtClean="0"/>
                <a:t>5</a:t>
              </a:r>
              <a:r>
                <a:rPr lang="en-US" sz="2400" dirty="0" smtClean="0"/>
                <a:t>,  9</a:t>
              </a:r>
              <a:r>
                <a:rPr lang="en-US" sz="2400" baseline="30000" dirty="0" smtClean="0"/>
                <a:t>5</a:t>
              </a:r>
              <a:r>
                <a:rPr lang="en-US" sz="2400" dirty="0" smtClean="0"/>
                <a:t>,  10</a:t>
              </a:r>
              <a:r>
                <a:rPr lang="en-US" sz="2400" baseline="30000" dirty="0" smtClean="0"/>
                <a:t>5</a:t>
              </a:r>
              <a:endParaRPr lang="en-US" sz="2400" baseline="30000" dirty="0"/>
            </a:p>
            <a:p>
              <a:endParaRPr lang="en-US" sz="2400" baseline="-25000" dirty="0" smtClean="0"/>
            </a:p>
            <a:p>
              <a:r>
                <a:rPr lang="en-US" sz="2400" dirty="0" smtClean="0"/>
                <a:t>      =</a:t>
              </a:r>
              <a:r>
                <a:rPr lang="en-US" sz="2400" dirty="0"/>
                <a:t>	 </a:t>
              </a:r>
              <a:r>
                <a:rPr lang="en-US" sz="2400" dirty="0" smtClean="0"/>
                <a:t>       1    -1     1     1    1,   -1,  -1,  -1,   1,    -1     </a:t>
              </a:r>
              <a:endParaRPr lang="en-US" sz="2400" dirty="0"/>
            </a:p>
          </p:txBody>
        </p:sp>
        <p:pic>
          <p:nvPicPr>
            <p:cNvPr id="8" name="Picture 7"/>
            <p:cNvPicPr>
              <a:picLocks noChangeAspect="1"/>
            </p:cNvPicPr>
            <p:nvPr/>
          </p:nvPicPr>
          <p:blipFill>
            <a:blip r:embed="rId2"/>
            <a:stretch>
              <a:fillRect/>
            </a:stretch>
          </p:blipFill>
          <p:spPr>
            <a:xfrm>
              <a:off x="2667949" y="2647950"/>
              <a:ext cx="381000" cy="251670"/>
            </a:xfrm>
            <a:prstGeom prst="rect">
              <a:avLst/>
            </a:prstGeom>
          </p:spPr>
        </p:pic>
      </p:grpSp>
    </p:spTree>
    <p:extLst>
      <p:ext uri="{BB962C8B-B14F-4D97-AF65-F5344CB8AC3E}">
        <p14:creationId xmlns:p14="http://schemas.microsoft.com/office/powerpoint/2010/main" val="1945797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Computing square roots mod p</a:t>
            </a:r>
            <a:endParaRPr lang="en-US" dirty="0"/>
          </a:p>
        </p:txBody>
      </p:sp>
      <p:sp>
        <p:nvSpPr>
          <p:cNvPr id="3" name="Content Placeholder 2"/>
          <p:cNvSpPr>
            <a:spLocks noGrp="1"/>
          </p:cNvSpPr>
          <p:nvPr>
            <p:ph idx="1"/>
          </p:nvPr>
        </p:nvSpPr>
        <p:spPr>
          <a:xfrm>
            <a:off x="304800" y="895350"/>
            <a:ext cx="8686800" cy="4095750"/>
          </a:xfrm>
        </p:spPr>
        <p:txBody>
          <a:bodyPr/>
          <a:lstStyle/>
          <a:p>
            <a:pPr marL="0" indent="0">
              <a:buNone/>
            </a:pPr>
            <a:r>
              <a:rPr lang="en-US" dirty="0" smtClean="0"/>
              <a:t>Suppose   p = 3  (mod 4)</a:t>
            </a:r>
          </a:p>
          <a:p>
            <a:pPr marL="0" indent="0">
              <a:buNone/>
            </a:pPr>
            <a:endParaRPr lang="en-US" dirty="0"/>
          </a:p>
          <a:p>
            <a:pPr marL="0" indent="0">
              <a:buNone/>
            </a:pPr>
            <a:r>
              <a:rPr lang="en-US" b="1" u="sng" dirty="0" smtClean="0"/>
              <a:t>Lemma</a:t>
            </a:r>
            <a:r>
              <a:rPr lang="en-US" dirty="0" smtClean="0"/>
              <a:t>:    if    c∈(</a:t>
            </a:r>
            <a:r>
              <a:rPr lang="en-US" dirty="0" err="1" smtClean="0"/>
              <a:t>Z</a:t>
            </a:r>
            <a:r>
              <a:rPr lang="en-US" baseline="-25000" dirty="0" err="1" smtClean="0"/>
              <a:t>p</a:t>
            </a:r>
            <a:r>
              <a:rPr lang="en-US" dirty="0" smtClean="0"/>
              <a:t>)</a:t>
            </a:r>
            <a:r>
              <a:rPr lang="en-US" baseline="30000" dirty="0" smtClean="0"/>
              <a:t>*  </a:t>
            </a:r>
            <a:r>
              <a:rPr lang="en-US" dirty="0" smtClean="0"/>
              <a:t> is  Q.R.   </a:t>
            </a:r>
            <a:r>
              <a:rPr lang="en-US" dirty="0"/>
              <a:t>t</a:t>
            </a:r>
            <a:r>
              <a:rPr lang="en-US" dirty="0" smtClean="0"/>
              <a:t>hen     </a:t>
            </a:r>
            <a:r>
              <a:rPr lang="en-US" sz="3200" dirty="0" smtClean="0"/>
              <a:t>√</a:t>
            </a:r>
            <a:r>
              <a:rPr lang="en-US" dirty="0" smtClean="0"/>
              <a:t>c  =   c</a:t>
            </a:r>
            <a:r>
              <a:rPr lang="en-US" baseline="30000" dirty="0" smtClean="0"/>
              <a:t>(p+1)/4</a:t>
            </a:r>
            <a:r>
              <a:rPr lang="en-US" dirty="0" smtClean="0"/>
              <a:t>  in </a:t>
            </a:r>
            <a:r>
              <a:rPr lang="en-US" dirty="0" err="1" smtClean="0"/>
              <a:t>Z</a:t>
            </a:r>
            <a:r>
              <a:rPr lang="en-US" baseline="-25000" dirty="0" err="1" smtClean="0"/>
              <a:t>p</a:t>
            </a:r>
            <a:endParaRPr lang="en-US" baseline="-25000" dirty="0" smtClean="0"/>
          </a:p>
          <a:p>
            <a:pPr marL="0" indent="0">
              <a:buNone/>
            </a:pPr>
            <a:endParaRPr lang="en-US" dirty="0"/>
          </a:p>
          <a:p>
            <a:pPr marL="0" indent="0">
              <a:buNone/>
            </a:pPr>
            <a:r>
              <a:rPr lang="en-US" dirty="0" smtClean="0"/>
              <a:t>Proof: </a:t>
            </a:r>
            <a:endParaRPr lang="en-US" dirty="0"/>
          </a:p>
          <a:p>
            <a:pPr marL="0" indent="0">
              <a:buNone/>
            </a:pPr>
            <a:endParaRPr lang="en-US" dirty="0" smtClean="0"/>
          </a:p>
          <a:p>
            <a:pPr marL="0" indent="0">
              <a:buNone/>
            </a:pPr>
            <a:r>
              <a:rPr lang="en-US" dirty="0" smtClean="0"/>
              <a:t>When   p = 1 (mod 4),   can also be done efficiently, but a bit harder</a:t>
            </a:r>
          </a:p>
          <a:p>
            <a:pPr marL="0" indent="0">
              <a:spcBef>
                <a:spcPts val="2424"/>
              </a:spcBef>
              <a:buNone/>
            </a:pPr>
            <a:r>
              <a:rPr lang="en-US" dirty="0"/>
              <a:t>	</a:t>
            </a:r>
            <a:r>
              <a:rPr lang="en-US" dirty="0" smtClean="0"/>
              <a:t>	run time ≈ O(log</a:t>
            </a:r>
            <a:r>
              <a:rPr lang="en-US" sz="2800" baseline="30000" dirty="0" smtClean="0"/>
              <a:t>3</a:t>
            </a:r>
            <a:r>
              <a:rPr lang="en-US" dirty="0" smtClean="0"/>
              <a:t> p)</a:t>
            </a:r>
            <a:endParaRPr lang="en-US" dirty="0"/>
          </a:p>
        </p:txBody>
      </p:sp>
      <p:cxnSp>
        <p:nvCxnSpPr>
          <p:cNvPr id="5" name="Straight Connector 4"/>
          <p:cNvCxnSpPr/>
          <p:nvPr/>
        </p:nvCxnSpPr>
        <p:spPr>
          <a:xfrm>
            <a:off x="5410200" y="1985450"/>
            <a:ext cx="152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47280" y="2487960"/>
              <a:ext cx="5703120" cy="815400"/>
            </p14:xfrm>
          </p:contentPart>
        </mc:Choice>
        <mc:Fallback xmlns="">
          <p:pic>
            <p:nvPicPr>
              <p:cNvPr id="4" name="Ink 3"/>
              <p:cNvPicPr/>
              <p:nvPr/>
            </p:nvPicPr>
            <p:blipFill>
              <a:blip r:embed="rId4"/>
              <a:stretch>
                <a:fillRect/>
              </a:stretch>
            </p:blipFill>
            <p:spPr>
              <a:xfrm>
                <a:off x="1536120" y="2476800"/>
                <a:ext cx="5727600" cy="834120"/>
              </a:xfrm>
              <a:prstGeom prst="rect">
                <a:avLst/>
              </a:prstGeom>
            </p:spPr>
          </p:pic>
        </mc:Fallback>
      </mc:AlternateContent>
    </p:spTree>
    <p:extLst>
      <p:ext uri="{BB962C8B-B14F-4D97-AF65-F5344CB8AC3E}">
        <p14:creationId xmlns:p14="http://schemas.microsoft.com/office/powerpoint/2010/main" val="1274088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quadratic equations mod p</a:t>
            </a:r>
            <a:endParaRPr lang="en-US" dirty="0"/>
          </a:p>
        </p:txBody>
      </p:sp>
      <p:sp>
        <p:nvSpPr>
          <p:cNvPr id="3" name="Content Placeholder 2"/>
          <p:cNvSpPr>
            <a:spLocks noGrp="1"/>
          </p:cNvSpPr>
          <p:nvPr>
            <p:ph idx="1"/>
          </p:nvPr>
        </p:nvSpPr>
        <p:spPr/>
        <p:txBody>
          <a:bodyPr/>
          <a:lstStyle/>
          <a:p>
            <a:pPr marL="0" indent="0">
              <a:buNone/>
            </a:pPr>
            <a:r>
              <a:rPr lang="en-US" dirty="0"/>
              <a:t>Solve:         </a:t>
            </a:r>
            <a:r>
              <a:rPr lang="en-US" b="1" dirty="0">
                <a:solidFill>
                  <a:srgbClr val="FF0000"/>
                </a:solidFill>
              </a:rPr>
              <a:t>a⋅</a:t>
            </a:r>
            <a:r>
              <a:rPr lang="en-US" b="1" dirty="0" smtClean="0">
                <a:solidFill>
                  <a:srgbClr val="FF0000"/>
                </a:solidFill>
              </a:rPr>
              <a:t>x</a:t>
            </a:r>
            <a:r>
              <a:rPr lang="en-US" b="1" baseline="30000" dirty="0" smtClean="0">
                <a:solidFill>
                  <a:srgbClr val="FF0000"/>
                </a:solidFill>
              </a:rPr>
              <a:t>2</a:t>
            </a:r>
            <a:r>
              <a:rPr lang="en-US" b="1" dirty="0" smtClean="0">
                <a:solidFill>
                  <a:srgbClr val="FF0000"/>
                </a:solidFill>
              </a:rPr>
              <a:t> </a:t>
            </a:r>
            <a:r>
              <a:rPr lang="en-US" b="1" dirty="0">
                <a:solidFill>
                  <a:srgbClr val="FF0000"/>
                </a:solidFill>
              </a:rPr>
              <a:t>+ </a:t>
            </a:r>
            <a:r>
              <a:rPr lang="en-US" b="1" dirty="0" err="1" smtClean="0">
                <a:solidFill>
                  <a:srgbClr val="FF0000"/>
                </a:solidFill>
              </a:rPr>
              <a:t>b</a:t>
            </a:r>
            <a:r>
              <a:rPr lang="en-US" b="1" dirty="0" err="1">
                <a:solidFill>
                  <a:srgbClr val="FF0000"/>
                </a:solidFill>
              </a:rPr>
              <a:t>⋅</a:t>
            </a:r>
            <a:r>
              <a:rPr lang="en-US" b="1" dirty="0" err="1" smtClean="0">
                <a:solidFill>
                  <a:srgbClr val="FF0000"/>
                </a:solidFill>
              </a:rPr>
              <a:t>x</a:t>
            </a:r>
            <a:r>
              <a:rPr lang="en-US" b="1" dirty="0">
                <a:solidFill>
                  <a:srgbClr val="FF0000"/>
                </a:solidFill>
              </a:rPr>
              <a:t> </a:t>
            </a:r>
            <a:r>
              <a:rPr lang="en-US" b="1" dirty="0" smtClean="0">
                <a:solidFill>
                  <a:srgbClr val="FF0000"/>
                </a:solidFill>
              </a:rPr>
              <a:t>+ c </a:t>
            </a:r>
            <a:r>
              <a:rPr lang="en-US" b="1" dirty="0">
                <a:solidFill>
                  <a:srgbClr val="FF0000"/>
                </a:solidFill>
              </a:rPr>
              <a:t>= 0     in  </a:t>
            </a:r>
            <a:r>
              <a:rPr lang="en-US" b="1" dirty="0" smtClean="0">
                <a:solidFill>
                  <a:srgbClr val="FF0000"/>
                </a:solidFill>
              </a:rPr>
              <a:t> </a:t>
            </a:r>
            <a:r>
              <a:rPr lang="en-US" b="1" dirty="0" err="1" smtClean="0">
                <a:solidFill>
                  <a:srgbClr val="FF0000"/>
                </a:solidFill>
              </a:rPr>
              <a:t>Z</a:t>
            </a:r>
            <a:r>
              <a:rPr lang="en-US" b="1" baseline="-25000" dirty="0" err="1" smtClean="0">
                <a:solidFill>
                  <a:srgbClr val="FF0000"/>
                </a:solidFill>
              </a:rPr>
              <a:t>p</a:t>
            </a:r>
            <a:r>
              <a:rPr lang="en-US" b="1" dirty="0" smtClean="0">
                <a:solidFill>
                  <a:srgbClr val="FF0000"/>
                </a:solidFill>
              </a:rPr>
              <a:t> </a:t>
            </a:r>
            <a:endParaRPr lang="en-US" dirty="0"/>
          </a:p>
          <a:p>
            <a:pPr marL="0" indent="0">
              <a:buNone/>
            </a:pPr>
            <a:r>
              <a:rPr lang="en-US" dirty="0"/>
              <a:t>	Solution:      </a:t>
            </a:r>
            <a:r>
              <a:rPr lang="en-US" b="1" dirty="0">
                <a:solidFill>
                  <a:srgbClr val="FF0000"/>
                </a:solidFill>
              </a:rPr>
              <a:t>x </a:t>
            </a:r>
            <a:r>
              <a:rPr lang="en-US" b="1" dirty="0" smtClean="0">
                <a:solidFill>
                  <a:srgbClr val="FF0000"/>
                </a:solidFill>
              </a:rPr>
              <a:t>=    (-b ± </a:t>
            </a:r>
            <a:r>
              <a:rPr lang="en-US" sz="3600" b="1" dirty="0" smtClean="0">
                <a:solidFill>
                  <a:srgbClr val="FF0000"/>
                </a:solidFill>
              </a:rPr>
              <a:t>√</a:t>
            </a:r>
            <a:r>
              <a:rPr lang="en-US" b="1" dirty="0" smtClean="0">
                <a:solidFill>
                  <a:srgbClr val="FF0000"/>
                </a:solidFill>
              </a:rPr>
              <a:t>b</a:t>
            </a:r>
            <a:r>
              <a:rPr lang="en-US" b="1" baseline="30000" dirty="0" smtClean="0">
                <a:solidFill>
                  <a:srgbClr val="FF0000"/>
                </a:solidFill>
              </a:rPr>
              <a:t>2</a:t>
            </a:r>
            <a:r>
              <a:rPr lang="en-US" b="1" dirty="0" smtClean="0">
                <a:solidFill>
                  <a:srgbClr val="FF0000"/>
                </a:solidFill>
              </a:rPr>
              <a:t> – 4</a:t>
            </a:r>
            <a:r>
              <a:rPr lang="en-US" b="1" dirty="0">
                <a:solidFill>
                  <a:srgbClr val="FF0000"/>
                </a:solidFill>
              </a:rPr>
              <a:t>⋅</a:t>
            </a:r>
            <a:r>
              <a:rPr lang="en-US" b="1" dirty="0" smtClean="0">
                <a:solidFill>
                  <a:srgbClr val="FF0000"/>
                </a:solidFill>
              </a:rPr>
              <a:t>a⋅c   )  /   2a     </a:t>
            </a:r>
            <a:r>
              <a:rPr lang="en-US" b="1" dirty="0">
                <a:solidFill>
                  <a:srgbClr val="FF0000"/>
                </a:solidFill>
              </a:rPr>
              <a:t>in   </a:t>
            </a:r>
            <a:r>
              <a:rPr lang="en-US" b="1" dirty="0" err="1">
                <a:solidFill>
                  <a:srgbClr val="FF0000"/>
                </a:solidFill>
              </a:rPr>
              <a:t>Z</a:t>
            </a:r>
            <a:r>
              <a:rPr lang="en-US" b="1" baseline="-25000" dirty="0" err="1">
                <a:solidFill>
                  <a:srgbClr val="FF0000"/>
                </a:solidFill>
              </a:rPr>
              <a:t>p</a:t>
            </a:r>
            <a:r>
              <a:rPr lang="en-US" b="1" dirty="0">
                <a:solidFill>
                  <a:srgbClr val="FF0000"/>
                </a:solidFill>
              </a:rPr>
              <a:t> </a:t>
            </a:r>
            <a:endParaRPr lang="en-US" b="1" baseline="-25000" dirty="0">
              <a:solidFill>
                <a:srgbClr val="FF0000"/>
              </a:solidFill>
            </a:endParaRPr>
          </a:p>
          <a:p>
            <a:pPr marL="0" indent="0">
              <a:buNone/>
            </a:pPr>
            <a:endParaRPr lang="en-US" dirty="0"/>
          </a:p>
          <a:p>
            <a:r>
              <a:rPr lang="en-US" dirty="0"/>
              <a:t>Find  </a:t>
            </a:r>
            <a:r>
              <a:rPr lang="en-US" dirty="0" smtClean="0"/>
              <a:t>  </a:t>
            </a:r>
            <a:r>
              <a:rPr lang="en-US" b="1" dirty="0" smtClean="0">
                <a:solidFill>
                  <a:srgbClr val="FF0000"/>
                </a:solidFill>
              </a:rPr>
              <a:t>(2a)</a:t>
            </a:r>
            <a:r>
              <a:rPr lang="en-US" b="1" baseline="30000" dirty="0" smtClean="0">
                <a:solidFill>
                  <a:srgbClr val="FF0000"/>
                </a:solidFill>
              </a:rPr>
              <a:t>-</a:t>
            </a:r>
            <a:r>
              <a:rPr lang="en-US" b="1" baseline="30000" dirty="0">
                <a:solidFill>
                  <a:srgbClr val="FF0000"/>
                </a:solidFill>
              </a:rPr>
              <a:t>1</a:t>
            </a:r>
            <a:r>
              <a:rPr lang="en-US" b="1" dirty="0">
                <a:solidFill>
                  <a:srgbClr val="FF0000"/>
                </a:solidFill>
              </a:rPr>
              <a:t> in </a:t>
            </a:r>
            <a:r>
              <a:rPr lang="en-US" b="1" dirty="0" err="1" smtClean="0">
                <a:solidFill>
                  <a:srgbClr val="FF0000"/>
                </a:solidFill>
              </a:rPr>
              <a:t>Z</a:t>
            </a:r>
            <a:r>
              <a:rPr lang="en-US" b="1" baseline="-25000" dirty="0" err="1" smtClean="0">
                <a:solidFill>
                  <a:srgbClr val="FF0000"/>
                </a:solidFill>
              </a:rPr>
              <a:t>p</a:t>
            </a:r>
            <a:r>
              <a:rPr lang="en-US" b="1" dirty="0" smtClean="0">
                <a:solidFill>
                  <a:srgbClr val="FF0000"/>
                </a:solidFill>
              </a:rPr>
              <a:t>   </a:t>
            </a:r>
            <a:r>
              <a:rPr lang="en-US" dirty="0" smtClean="0"/>
              <a:t>using </a:t>
            </a:r>
            <a:r>
              <a:rPr lang="en-US" dirty="0"/>
              <a:t>extended Euclid.      </a:t>
            </a:r>
            <a:endParaRPr lang="en-US" dirty="0" smtClean="0"/>
          </a:p>
          <a:p>
            <a:pPr marL="0" indent="0">
              <a:buNone/>
            </a:pPr>
            <a:endParaRPr lang="en-US" dirty="0"/>
          </a:p>
          <a:p>
            <a:pPr>
              <a:lnSpc>
                <a:spcPct val="150000"/>
              </a:lnSpc>
              <a:spcBef>
                <a:spcPts val="624"/>
              </a:spcBef>
              <a:tabLst>
                <a:tab pos="454025" algn="l"/>
              </a:tabLst>
            </a:pPr>
            <a:r>
              <a:rPr lang="en-US" dirty="0" smtClean="0"/>
              <a:t>Find square root of    </a:t>
            </a:r>
            <a:r>
              <a:rPr lang="en-US" b="1" dirty="0">
                <a:solidFill>
                  <a:srgbClr val="FF0000"/>
                </a:solidFill>
              </a:rPr>
              <a:t>b</a:t>
            </a:r>
            <a:r>
              <a:rPr lang="en-US" b="1" baseline="30000" dirty="0">
                <a:solidFill>
                  <a:srgbClr val="FF0000"/>
                </a:solidFill>
              </a:rPr>
              <a:t>2</a:t>
            </a:r>
            <a:r>
              <a:rPr lang="en-US" b="1" dirty="0">
                <a:solidFill>
                  <a:srgbClr val="FF0000"/>
                </a:solidFill>
              </a:rPr>
              <a:t> – 4⋅a⋅c </a:t>
            </a:r>
            <a:r>
              <a:rPr lang="en-US" b="1" dirty="0" smtClean="0">
                <a:solidFill>
                  <a:srgbClr val="FF0000"/>
                </a:solidFill>
              </a:rPr>
              <a:t>   </a:t>
            </a:r>
            <a:r>
              <a:rPr lang="en-US" dirty="0">
                <a:solidFill>
                  <a:srgbClr val="000000"/>
                </a:solidFill>
              </a:rPr>
              <a:t>in </a:t>
            </a:r>
            <a:r>
              <a:rPr lang="en-US" dirty="0" err="1">
                <a:solidFill>
                  <a:srgbClr val="000000"/>
                </a:solidFill>
              </a:rPr>
              <a:t>Z</a:t>
            </a:r>
            <a:r>
              <a:rPr lang="en-US" baseline="-25000" dirty="0" err="1">
                <a:solidFill>
                  <a:srgbClr val="000000"/>
                </a:solidFill>
              </a:rPr>
              <a:t>p</a:t>
            </a:r>
            <a:r>
              <a:rPr lang="en-US" dirty="0">
                <a:solidFill>
                  <a:srgbClr val="000000"/>
                </a:solidFill>
              </a:rPr>
              <a:t> </a:t>
            </a:r>
            <a:r>
              <a:rPr lang="en-US" dirty="0" smtClean="0">
                <a:solidFill>
                  <a:srgbClr val="000000"/>
                </a:solidFill>
              </a:rPr>
              <a:t>  </a:t>
            </a:r>
            <a:r>
              <a:rPr lang="en-US" dirty="0" smtClean="0"/>
              <a:t>(if one exists)</a:t>
            </a:r>
            <a:br>
              <a:rPr lang="en-US" dirty="0" smtClean="0"/>
            </a:br>
            <a:r>
              <a:rPr lang="en-US" dirty="0" smtClean="0"/>
              <a:t>	using a square root algorithm</a:t>
            </a:r>
            <a:endParaRPr lang="en-US" dirty="0"/>
          </a:p>
        </p:txBody>
      </p:sp>
      <p:grpSp>
        <p:nvGrpSpPr>
          <p:cNvPr id="9" name="Group 8"/>
          <p:cNvGrpSpPr/>
          <p:nvPr/>
        </p:nvGrpSpPr>
        <p:grpSpPr>
          <a:xfrm>
            <a:off x="4419600" y="1726570"/>
            <a:ext cx="1371600" cy="76200"/>
            <a:chOff x="3886200" y="1733550"/>
            <a:chExt cx="1371600" cy="76200"/>
          </a:xfrm>
        </p:grpSpPr>
        <p:cxnSp>
          <p:nvCxnSpPr>
            <p:cNvPr id="5" name="Straight Connector 4"/>
            <p:cNvCxnSpPr/>
            <p:nvPr/>
          </p:nvCxnSpPr>
          <p:spPr>
            <a:xfrm>
              <a:off x="3886200" y="1733550"/>
              <a:ext cx="1371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5257800" y="1733550"/>
              <a:ext cx="0" cy="76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550629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t>
            </a:r>
            <a:r>
              <a:rPr lang="en-US" dirty="0" err="1" smtClean="0"/>
              <a:t>e’th</a:t>
            </a:r>
            <a:r>
              <a:rPr lang="en-US" dirty="0" smtClean="0"/>
              <a:t> roots mod N  ??</a:t>
            </a:r>
            <a:endParaRPr lang="en-US" dirty="0"/>
          </a:p>
        </p:txBody>
      </p:sp>
      <p:sp>
        <p:nvSpPr>
          <p:cNvPr id="3" name="Content Placeholder 2"/>
          <p:cNvSpPr>
            <a:spLocks noGrp="1"/>
          </p:cNvSpPr>
          <p:nvPr>
            <p:ph idx="1"/>
          </p:nvPr>
        </p:nvSpPr>
        <p:spPr/>
        <p:txBody>
          <a:bodyPr/>
          <a:lstStyle/>
          <a:p>
            <a:pPr marL="0" indent="0">
              <a:buNone/>
            </a:pPr>
            <a:r>
              <a:rPr lang="en-US" dirty="0" smtClean="0"/>
              <a:t>Let  N  be a composite number and e&gt;1</a:t>
            </a:r>
          </a:p>
          <a:p>
            <a:pPr marL="0" indent="0">
              <a:buNone/>
            </a:pPr>
            <a:endParaRPr lang="en-US" dirty="0" smtClean="0"/>
          </a:p>
          <a:p>
            <a:pPr marL="0" indent="0">
              <a:buNone/>
            </a:pPr>
            <a:r>
              <a:rPr lang="en-US" dirty="0" smtClean="0"/>
              <a:t>When </a:t>
            </a:r>
            <a:r>
              <a:rPr lang="en-US" dirty="0"/>
              <a:t>does   </a:t>
            </a:r>
            <a:r>
              <a:rPr lang="en-US" b="1" dirty="0">
                <a:solidFill>
                  <a:srgbClr val="FF0000"/>
                </a:solidFill>
              </a:rPr>
              <a:t>c</a:t>
            </a:r>
            <a:r>
              <a:rPr lang="en-US" b="1" baseline="30000" dirty="0">
                <a:solidFill>
                  <a:srgbClr val="FF0000"/>
                </a:solidFill>
              </a:rPr>
              <a:t>1/e</a:t>
            </a:r>
            <a:r>
              <a:rPr lang="en-US" b="1" dirty="0">
                <a:solidFill>
                  <a:srgbClr val="FF0000"/>
                </a:solidFill>
              </a:rPr>
              <a:t>  in  </a:t>
            </a:r>
            <a:r>
              <a:rPr lang="en-US" b="1" dirty="0" smtClean="0">
                <a:solidFill>
                  <a:srgbClr val="FF0000"/>
                </a:solidFill>
              </a:rPr>
              <a:t>Z</a:t>
            </a:r>
            <a:r>
              <a:rPr lang="en-US" b="1" baseline="-25000" dirty="0" smtClean="0">
                <a:solidFill>
                  <a:srgbClr val="FF0000"/>
                </a:solidFill>
              </a:rPr>
              <a:t>N</a:t>
            </a:r>
            <a:r>
              <a:rPr lang="en-US" b="1" dirty="0" smtClean="0">
                <a:solidFill>
                  <a:srgbClr val="FF0000"/>
                </a:solidFill>
              </a:rPr>
              <a:t>     </a:t>
            </a:r>
            <a:r>
              <a:rPr lang="en-US" dirty="0"/>
              <a:t>exist?      Can we compute it efficiently</a:t>
            </a:r>
            <a:r>
              <a:rPr lang="en-US" dirty="0" smtClean="0"/>
              <a:t>?</a:t>
            </a:r>
          </a:p>
          <a:p>
            <a:pPr marL="0" indent="0">
              <a:buNone/>
            </a:pPr>
            <a:endParaRPr lang="en-US" dirty="0"/>
          </a:p>
          <a:p>
            <a:pPr marL="0" indent="0">
              <a:buNone/>
            </a:pPr>
            <a:endParaRPr lang="en-US" dirty="0" smtClean="0"/>
          </a:p>
          <a:p>
            <a:pPr marL="0" indent="0">
              <a:buNone/>
            </a:pPr>
            <a:r>
              <a:rPr lang="en-US" dirty="0" smtClean="0"/>
              <a:t>Answering these questions requires the factorization of  N</a:t>
            </a:r>
          </a:p>
          <a:p>
            <a:pPr marL="0" indent="0">
              <a:buNone/>
            </a:pPr>
            <a:r>
              <a:rPr lang="en-US" dirty="0"/>
              <a:t>	</a:t>
            </a:r>
            <a:r>
              <a:rPr lang="en-US" dirty="0" smtClean="0"/>
              <a:t>	(as far as we know)</a:t>
            </a:r>
            <a:endParaRPr lang="en-US" dirty="0"/>
          </a:p>
          <a:p>
            <a:pPr marL="0" indent="0">
              <a:buNone/>
            </a:pPr>
            <a:endParaRPr lang="en-US" dirty="0"/>
          </a:p>
        </p:txBody>
      </p:sp>
    </p:spTree>
    <p:extLst>
      <p:ext uri="{BB962C8B-B14F-4D97-AF65-F5344CB8AC3E}">
        <p14:creationId xmlns:p14="http://schemas.microsoft.com/office/powerpoint/2010/main" val="6703998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19329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Arithmetic algorithms</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8467650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lstStyle/>
          <a:p>
            <a:pPr marL="0" indent="0">
              <a:buNone/>
            </a:pPr>
            <a:r>
              <a:rPr lang="en-US" dirty="0" smtClean="0"/>
              <a:t>From here on:   </a:t>
            </a:r>
          </a:p>
          <a:p>
            <a:r>
              <a:rPr lang="en-US" dirty="0" smtClean="0"/>
              <a:t>N denotes a positive integer. </a:t>
            </a:r>
          </a:p>
          <a:p>
            <a:r>
              <a:rPr lang="en-US" dirty="0"/>
              <a:t>p</a:t>
            </a:r>
            <a:r>
              <a:rPr lang="en-US" dirty="0" smtClean="0"/>
              <a:t> denote a prime.</a:t>
            </a:r>
          </a:p>
          <a:p>
            <a:endParaRPr lang="en-US" dirty="0"/>
          </a:p>
          <a:p>
            <a:pPr marL="0" indent="0">
              <a:buNone/>
            </a:pPr>
            <a:r>
              <a:rPr lang="en-US" dirty="0" smtClean="0"/>
              <a:t>Notation: </a:t>
            </a:r>
          </a:p>
          <a:p>
            <a:pPr marL="0" indent="0">
              <a:buNone/>
            </a:pPr>
            <a:endParaRPr lang="en-US" dirty="0"/>
          </a:p>
          <a:p>
            <a:pPr marL="0" indent="0">
              <a:buNone/>
            </a:pPr>
            <a:r>
              <a:rPr lang="en-US" dirty="0" smtClean="0"/>
              <a:t>Can do addition and multiplication modulo N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176560" y="2874240"/>
              <a:ext cx="2901240" cy="415080"/>
            </p14:xfrm>
          </p:contentPart>
        </mc:Choice>
        <mc:Fallback xmlns="">
          <p:pic>
            <p:nvPicPr>
              <p:cNvPr id="4" name="Ink 3"/>
              <p:cNvPicPr/>
              <p:nvPr/>
            </p:nvPicPr>
            <p:blipFill>
              <a:blip r:embed="rId4"/>
              <a:stretch>
                <a:fillRect/>
              </a:stretch>
            </p:blipFill>
            <p:spPr>
              <a:xfrm>
                <a:off x="2163600" y="2862720"/>
                <a:ext cx="2927880" cy="436680"/>
              </a:xfrm>
              <a:prstGeom prst="rect">
                <a:avLst/>
              </a:prstGeom>
            </p:spPr>
          </p:pic>
        </mc:Fallback>
      </mc:AlternateContent>
    </p:spTree>
    <p:extLst>
      <p:ext uri="{BB962C8B-B14F-4D97-AF65-F5344CB8AC3E}">
        <p14:creationId xmlns:p14="http://schemas.microsoft.com/office/powerpoint/2010/main" val="156529513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t>
            </a:r>
            <a:r>
              <a:rPr lang="en-US" dirty="0" err="1" smtClean="0"/>
              <a:t>bignums</a:t>
            </a:r>
            <a:endParaRPr lang="en-US" dirty="0"/>
          </a:p>
        </p:txBody>
      </p:sp>
      <p:sp>
        <p:nvSpPr>
          <p:cNvPr id="3" name="Content Placeholder 2"/>
          <p:cNvSpPr>
            <a:spLocks noGrp="1"/>
          </p:cNvSpPr>
          <p:nvPr>
            <p:ph idx="1"/>
          </p:nvPr>
        </p:nvSpPr>
        <p:spPr/>
        <p:txBody>
          <a:bodyPr/>
          <a:lstStyle/>
          <a:p>
            <a:pPr marL="0" indent="0">
              <a:buNone/>
            </a:pPr>
            <a:r>
              <a:rPr lang="en-US" dirty="0" smtClean="0"/>
              <a:t>Representing an n-bit integer  (e.g.  </a:t>
            </a:r>
            <a:r>
              <a:rPr lang="en-US" dirty="0"/>
              <a:t>n</a:t>
            </a:r>
            <a:r>
              <a:rPr lang="en-US" dirty="0" smtClean="0"/>
              <a:t>=2048) on a 64-bit machine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Note:  some processors have 128-bit registers (or more)</a:t>
            </a:r>
            <a:br>
              <a:rPr lang="en-US" dirty="0" smtClean="0"/>
            </a:br>
            <a:r>
              <a:rPr lang="en-US" dirty="0" smtClean="0"/>
              <a:t>	and support multiplication on them</a:t>
            </a:r>
            <a:endParaRPr lang="en-US" dirty="0"/>
          </a:p>
        </p:txBody>
      </p:sp>
      <p:sp>
        <p:nvSpPr>
          <p:cNvPr id="4" name="Rectangle 3"/>
          <p:cNvSpPr/>
          <p:nvPr/>
        </p:nvSpPr>
        <p:spPr>
          <a:xfrm>
            <a:off x="1143000" y="2212836"/>
            <a:ext cx="1066800" cy="3048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32 bits</a:t>
            </a:r>
            <a:endParaRPr lang="en-US" dirty="0"/>
          </a:p>
        </p:txBody>
      </p:sp>
      <p:sp>
        <p:nvSpPr>
          <p:cNvPr id="5" name="Rectangle 4"/>
          <p:cNvSpPr/>
          <p:nvPr/>
        </p:nvSpPr>
        <p:spPr>
          <a:xfrm>
            <a:off x="2362200" y="2212836"/>
            <a:ext cx="1066800" cy="3048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32 bits</a:t>
            </a:r>
            <a:endParaRPr lang="en-US" dirty="0"/>
          </a:p>
        </p:txBody>
      </p:sp>
      <p:sp>
        <p:nvSpPr>
          <p:cNvPr id="6" name="Rectangle 5"/>
          <p:cNvSpPr/>
          <p:nvPr/>
        </p:nvSpPr>
        <p:spPr>
          <a:xfrm>
            <a:off x="3581400" y="2212836"/>
            <a:ext cx="1066800" cy="3048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32 bits</a:t>
            </a:r>
            <a:endParaRPr lang="en-US" dirty="0"/>
          </a:p>
        </p:txBody>
      </p:sp>
      <p:sp>
        <p:nvSpPr>
          <p:cNvPr id="7" name="Rectangle 6"/>
          <p:cNvSpPr/>
          <p:nvPr/>
        </p:nvSpPr>
        <p:spPr>
          <a:xfrm>
            <a:off x="6096000" y="2212836"/>
            <a:ext cx="1066800" cy="3048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32 bits</a:t>
            </a:r>
            <a:endParaRPr lang="en-US" dirty="0"/>
          </a:p>
        </p:txBody>
      </p:sp>
      <p:sp>
        <p:nvSpPr>
          <p:cNvPr id="8" name="TextBox 7"/>
          <p:cNvSpPr txBox="1"/>
          <p:nvPr/>
        </p:nvSpPr>
        <p:spPr>
          <a:xfrm>
            <a:off x="5105400" y="2038350"/>
            <a:ext cx="441146" cy="707886"/>
          </a:xfrm>
          <a:prstGeom prst="rect">
            <a:avLst/>
          </a:prstGeom>
          <a:noFill/>
        </p:spPr>
        <p:txBody>
          <a:bodyPr wrap="none" rtlCol="0">
            <a:spAutoFit/>
          </a:bodyPr>
          <a:lstStyle/>
          <a:p>
            <a:r>
              <a:rPr lang="en-US" sz="4000" b="1" dirty="0" smtClean="0"/>
              <a:t>⋯</a:t>
            </a:r>
            <a:endParaRPr lang="en-US" sz="4000" b="1" dirty="0"/>
          </a:p>
        </p:txBody>
      </p:sp>
      <p:sp>
        <p:nvSpPr>
          <p:cNvPr id="9" name="Right Brace 8"/>
          <p:cNvSpPr/>
          <p:nvPr/>
        </p:nvSpPr>
        <p:spPr>
          <a:xfrm rot="5400000">
            <a:off x="4076700" y="-339864"/>
            <a:ext cx="228600" cy="6248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3581400" y="2898636"/>
            <a:ext cx="1377300" cy="369332"/>
          </a:xfrm>
          <a:prstGeom prst="rect">
            <a:avLst/>
          </a:prstGeom>
          <a:noFill/>
        </p:spPr>
        <p:txBody>
          <a:bodyPr wrap="none" rtlCol="0">
            <a:spAutoFit/>
          </a:bodyPr>
          <a:lstStyle/>
          <a:p>
            <a:r>
              <a:rPr lang="en-US" dirty="0" smtClean="0"/>
              <a:t>n/32   blocks</a:t>
            </a:r>
            <a:endParaRPr lang="en-US" dirty="0"/>
          </a:p>
        </p:txBody>
      </p:sp>
      <p:sp>
        <p:nvSpPr>
          <p:cNvPr id="11" name="Rectangle 10"/>
          <p:cNvSpPr/>
          <p:nvPr/>
        </p:nvSpPr>
        <p:spPr>
          <a:xfrm>
            <a:off x="914400" y="2124968"/>
            <a:ext cx="64770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5905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a:bodyPr>
          <a:lstStyle/>
          <a:p>
            <a:r>
              <a:rPr lang="en-US" sz="3600" dirty="0" smtClean="0"/>
              <a:t>Arithmetic</a:t>
            </a:r>
            <a:endParaRPr lang="en-US" sz="3600" dirty="0"/>
          </a:p>
        </p:txBody>
      </p:sp>
      <p:sp>
        <p:nvSpPr>
          <p:cNvPr id="3" name="Content Placeholder 2"/>
          <p:cNvSpPr>
            <a:spLocks noGrp="1"/>
          </p:cNvSpPr>
          <p:nvPr>
            <p:ph idx="1"/>
          </p:nvPr>
        </p:nvSpPr>
        <p:spPr>
          <a:xfrm>
            <a:off x="457200" y="895350"/>
            <a:ext cx="8534400" cy="4095750"/>
          </a:xfrm>
        </p:spPr>
        <p:txBody>
          <a:bodyPr/>
          <a:lstStyle/>
          <a:p>
            <a:pPr marL="0" indent="0">
              <a:buNone/>
            </a:pPr>
            <a:r>
              <a:rPr lang="en-US" dirty="0" smtClean="0"/>
              <a:t>Given:   two n-bit integers</a:t>
            </a:r>
            <a:endParaRPr lang="en-US" dirty="0"/>
          </a:p>
          <a:p>
            <a:pPr>
              <a:spcBef>
                <a:spcPts val="2400"/>
              </a:spcBef>
            </a:pPr>
            <a:r>
              <a:rPr lang="en-US" b="1" dirty="0" smtClean="0"/>
              <a:t>Addition and subtraction</a:t>
            </a:r>
            <a:r>
              <a:rPr lang="en-US" dirty="0" smtClean="0"/>
              <a:t>:     linear time     O(n)</a:t>
            </a:r>
          </a:p>
          <a:p>
            <a:pPr>
              <a:spcBef>
                <a:spcPts val="2376"/>
              </a:spcBef>
            </a:pPr>
            <a:r>
              <a:rPr lang="en-US" b="1" dirty="0" smtClean="0"/>
              <a:t>Multiplication</a:t>
            </a:r>
            <a:r>
              <a:rPr lang="en-US" dirty="0" smtClean="0"/>
              <a:t>:   naively  O(n</a:t>
            </a:r>
            <a:r>
              <a:rPr lang="en-US" baseline="30000" dirty="0" smtClean="0"/>
              <a:t>2</a:t>
            </a:r>
            <a:r>
              <a:rPr lang="en-US" dirty="0" smtClean="0"/>
              <a:t>).       </a:t>
            </a:r>
            <a:r>
              <a:rPr lang="en-US" dirty="0" err="1" smtClean="0"/>
              <a:t>Karatsuba</a:t>
            </a:r>
            <a:r>
              <a:rPr lang="en-US" dirty="0" smtClean="0"/>
              <a:t> </a:t>
            </a:r>
            <a:r>
              <a:rPr lang="en-US" sz="1600" dirty="0" smtClean="0"/>
              <a:t>(1960)</a:t>
            </a:r>
            <a:r>
              <a:rPr lang="en-US" dirty="0" smtClean="0"/>
              <a:t>:   O(n</a:t>
            </a:r>
            <a:r>
              <a:rPr lang="en-US" baseline="30000" dirty="0" smtClean="0"/>
              <a:t>1.585</a:t>
            </a:r>
            <a:r>
              <a:rPr lang="en-US" dirty="0" smtClean="0"/>
              <a:t>)</a:t>
            </a:r>
          </a:p>
          <a:p>
            <a:pPr marL="0" indent="0">
              <a:spcBef>
                <a:spcPts val="1776"/>
              </a:spcBef>
              <a:buNone/>
            </a:pPr>
            <a:r>
              <a:rPr lang="en-US" dirty="0"/>
              <a:t>	</a:t>
            </a:r>
            <a:r>
              <a:rPr lang="en-US" dirty="0" smtClean="0"/>
              <a:t>Basic idea:     (2</a:t>
            </a:r>
            <a:r>
              <a:rPr lang="en-US" baseline="30000" dirty="0" smtClean="0"/>
              <a:t>b </a:t>
            </a:r>
            <a:r>
              <a:rPr lang="en-US" dirty="0" smtClean="0"/>
              <a:t>x</a:t>
            </a:r>
            <a:r>
              <a:rPr lang="en-US" baseline="-25000" dirty="0"/>
              <a:t>2</a:t>
            </a:r>
            <a:r>
              <a:rPr lang="en-US" dirty="0" smtClean="0"/>
              <a:t>+ x</a:t>
            </a:r>
            <a:r>
              <a:rPr lang="en-US" baseline="-25000" dirty="0"/>
              <a:t>1</a:t>
            </a:r>
            <a:r>
              <a:rPr lang="en-US" dirty="0" smtClean="0"/>
              <a:t>) × (2</a:t>
            </a:r>
            <a:r>
              <a:rPr lang="en-US" baseline="30000" dirty="0" smtClean="0"/>
              <a:t>b </a:t>
            </a:r>
            <a:r>
              <a:rPr lang="en-US" dirty="0"/>
              <a:t>y</a:t>
            </a:r>
            <a:r>
              <a:rPr lang="en-US" baseline="-25000" dirty="0" smtClean="0"/>
              <a:t>2</a:t>
            </a:r>
            <a:r>
              <a:rPr lang="en-US" dirty="0" smtClean="0"/>
              <a:t>+ y</a:t>
            </a:r>
            <a:r>
              <a:rPr lang="en-US" baseline="-25000" dirty="0"/>
              <a:t>1</a:t>
            </a:r>
            <a:r>
              <a:rPr lang="en-US" dirty="0" smtClean="0"/>
              <a:t>)   with  3 </a:t>
            </a:r>
            <a:r>
              <a:rPr lang="en-US" dirty="0" err="1" smtClean="0"/>
              <a:t>mults</a:t>
            </a:r>
            <a:r>
              <a:rPr lang="en-US" dirty="0" smtClean="0"/>
              <a:t>.</a:t>
            </a:r>
          </a:p>
          <a:p>
            <a:pPr marL="0" indent="0">
              <a:spcBef>
                <a:spcPts val="2376"/>
              </a:spcBef>
              <a:buNone/>
            </a:pPr>
            <a:r>
              <a:rPr lang="en-US" dirty="0"/>
              <a:t>	</a:t>
            </a:r>
            <a:r>
              <a:rPr lang="en-US" dirty="0" smtClean="0"/>
              <a:t>Best (asymptotic) algorithm:      </a:t>
            </a:r>
            <a:r>
              <a:rPr lang="en-US" dirty="0"/>
              <a:t>about   O(</a:t>
            </a:r>
            <a:r>
              <a:rPr lang="en-US" dirty="0" err="1" smtClean="0"/>
              <a:t>n⋅log</a:t>
            </a:r>
            <a:r>
              <a:rPr lang="en-US" dirty="0" smtClean="0"/>
              <a:t> n)</a:t>
            </a:r>
            <a:r>
              <a:rPr lang="en-US" dirty="0"/>
              <a:t>. </a:t>
            </a:r>
            <a:endParaRPr lang="en-US" dirty="0" smtClean="0"/>
          </a:p>
          <a:p>
            <a:pPr>
              <a:spcBef>
                <a:spcPts val="2976"/>
              </a:spcBef>
            </a:pPr>
            <a:r>
              <a:rPr lang="en-US" b="1" dirty="0" smtClean="0"/>
              <a:t>Division with remainder</a:t>
            </a:r>
            <a:r>
              <a:rPr lang="en-US" dirty="0" smtClean="0"/>
              <a:t>:    </a:t>
            </a:r>
            <a:r>
              <a:rPr lang="en-US" dirty="0"/>
              <a:t>O(n</a:t>
            </a:r>
            <a:r>
              <a:rPr lang="en-US" baseline="30000" dirty="0"/>
              <a:t>2</a:t>
            </a: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842960" y="1386720"/>
              <a:ext cx="465120" cy="908640"/>
            </p14:xfrm>
          </p:contentPart>
        </mc:Choice>
        <mc:Fallback xmlns="">
          <p:pic>
            <p:nvPicPr>
              <p:cNvPr id="4" name="Ink 3"/>
              <p:cNvPicPr/>
              <p:nvPr/>
            </p:nvPicPr>
            <p:blipFill>
              <a:blip r:embed="rId3"/>
              <a:stretch>
                <a:fillRect/>
              </a:stretch>
            </p:blipFill>
            <p:spPr>
              <a:xfrm>
                <a:off x="7831080" y="1378080"/>
                <a:ext cx="490320" cy="929160"/>
              </a:xfrm>
              <a:prstGeom prst="rect">
                <a:avLst/>
              </a:prstGeom>
            </p:spPr>
          </p:pic>
        </mc:Fallback>
      </mc:AlternateContent>
    </p:spTree>
    <p:extLst>
      <p:ext uri="{BB962C8B-B14F-4D97-AF65-F5344CB8AC3E}">
        <p14:creationId xmlns:p14="http://schemas.microsoft.com/office/powerpoint/2010/main" val="1409183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Exponentiation</a:t>
            </a:r>
            <a:endParaRPr lang="en-US" dirty="0"/>
          </a:p>
        </p:txBody>
      </p:sp>
      <p:sp>
        <p:nvSpPr>
          <p:cNvPr id="3" name="Content Placeholder 2"/>
          <p:cNvSpPr>
            <a:spLocks noGrp="1"/>
          </p:cNvSpPr>
          <p:nvPr>
            <p:ph idx="1"/>
          </p:nvPr>
        </p:nvSpPr>
        <p:spPr>
          <a:xfrm>
            <a:off x="457200" y="819150"/>
            <a:ext cx="8229600" cy="3200400"/>
          </a:xfrm>
        </p:spPr>
        <p:txBody>
          <a:bodyPr/>
          <a:lstStyle/>
          <a:p>
            <a:pPr marL="0" indent="0">
              <a:buNone/>
            </a:pPr>
            <a:r>
              <a:rPr lang="en-US" dirty="0" smtClean="0"/>
              <a:t>Finite cyclic group  G    (for example  G =        ) </a:t>
            </a:r>
          </a:p>
          <a:p>
            <a:pPr marL="0" indent="0">
              <a:buNone/>
            </a:pPr>
            <a:endParaRPr lang="en-US" dirty="0" smtClean="0"/>
          </a:p>
          <a:p>
            <a:pPr marL="0" indent="0">
              <a:buNone/>
            </a:pPr>
            <a:r>
              <a:rPr lang="en-US" dirty="0" smtClean="0"/>
              <a:t>Goal:    given   g in G   and   x   compute     </a:t>
            </a:r>
            <a:r>
              <a:rPr lang="en-US" dirty="0" err="1" smtClean="0"/>
              <a:t>g</a:t>
            </a:r>
            <a:r>
              <a:rPr lang="en-US" baseline="30000" dirty="0" err="1" smtClean="0"/>
              <a:t>x</a:t>
            </a:r>
            <a:r>
              <a:rPr lang="en-US" dirty="0" smtClean="0"/>
              <a:t> </a:t>
            </a:r>
          </a:p>
          <a:p>
            <a:pPr marL="0" indent="0">
              <a:buNone/>
            </a:pPr>
            <a:endParaRPr lang="en-US" dirty="0"/>
          </a:p>
          <a:p>
            <a:pPr marL="0" indent="0">
              <a:buNone/>
            </a:pPr>
            <a:r>
              <a:rPr lang="en-US" b="1" u="sng" dirty="0" smtClean="0"/>
              <a:t>Example</a:t>
            </a:r>
            <a:r>
              <a:rPr lang="en-US" dirty="0" smtClean="0"/>
              <a:t>:   suppose  x = 53 = (110101)</a:t>
            </a:r>
            <a:r>
              <a:rPr lang="en-US" baseline="-25000" dirty="0" smtClean="0"/>
              <a:t>2 </a:t>
            </a:r>
            <a:r>
              <a:rPr lang="en-US" dirty="0" smtClean="0"/>
              <a:t>= 32+16+4+1</a:t>
            </a:r>
            <a:endParaRPr lang="en-US" dirty="0"/>
          </a:p>
          <a:p>
            <a:pPr marL="0" indent="0">
              <a:spcBef>
                <a:spcPts val="2976"/>
              </a:spcBef>
              <a:buNone/>
            </a:pPr>
            <a:r>
              <a:rPr lang="en-US" dirty="0" smtClean="0"/>
              <a:t>	Then:    g</a:t>
            </a:r>
            <a:r>
              <a:rPr lang="en-US" sz="3200" baseline="30000" dirty="0" smtClean="0"/>
              <a:t>53</a:t>
            </a:r>
            <a:r>
              <a:rPr lang="en-US" dirty="0" smtClean="0"/>
              <a:t> = g</a:t>
            </a:r>
            <a:r>
              <a:rPr lang="en-US" sz="3200" baseline="30000" dirty="0" smtClean="0"/>
              <a:t>32+16+4+1</a:t>
            </a:r>
            <a:r>
              <a:rPr lang="en-US" sz="3200" dirty="0" smtClean="0"/>
              <a:t> </a:t>
            </a:r>
            <a:r>
              <a:rPr lang="en-US" dirty="0" smtClean="0"/>
              <a:t>= g</a:t>
            </a:r>
            <a:r>
              <a:rPr lang="en-US" sz="3200" baseline="30000" dirty="0" smtClean="0"/>
              <a:t>32</a:t>
            </a:r>
            <a:r>
              <a:rPr lang="en-US" dirty="0"/>
              <a:t>⋅</a:t>
            </a:r>
            <a:r>
              <a:rPr lang="en-US" dirty="0" smtClean="0"/>
              <a:t>g</a:t>
            </a:r>
            <a:r>
              <a:rPr lang="en-US" sz="3200" baseline="30000" dirty="0" smtClean="0"/>
              <a:t>16</a:t>
            </a:r>
            <a:r>
              <a:rPr lang="en-US" dirty="0"/>
              <a:t>⋅</a:t>
            </a:r>
            <a:r>
              <a:rPr lang="en-US" dirty="0" smtClean="0"/>
              <a:t>g</a:t>
            </a:r>
            <a:r>
              <a:rPr lang="en-US" sz="3200" baseline="30000" dirty="0" smtClean="0"/>
              <a:t>4</a:t>
            </a:r>
            <a:r>
              <a:rPr lang="en-US" dirty="0"/>
              <a:t>⋅g</a:t>
            </a:r>
            <a:r>
              <a:rPr lang="en-US" sz="3200" baseline="30000" dirty="0" smtClean="0"/>
              <a:t>1</a:t>
            </a:r>
            <a:endParaRPr lang="en-US" sz="3200" baseline="30000" dirty="0"/>
          </a:p>
        </p:txBody>
      </p:sp>
      <p:pic>
        <p:nvPicPr>
          <p:cNvPr id="4" name="Picture 3"/>
          <p:cNvPicPr>
            <a:picLocks noChangeAspect="1"/>
          </p:cNvPicPr>
          <p:nvPr/>
        </p:nvPicPr>
        <p:blipFill>
          <a:blip r:embed="rId2"/>
          <a:stretch>
            <a:fillRect/>
          </a:stretch>
        </p:blipFill>
        <p:spPr>
          <a:xfrm>
            <a:off x="5562600" y="923270"/>
            <a:ext cx="329938" cy="381000"/>
          </a:xfrm>
          <a:prstGeom prst="rect">
            <a:avLst/>
          </a:prstGeom>
        </p:spPr>
      </p:pic>
      <p:sp>
        <p:nvSpPr>
          <p:cNvPr id="5" name="TextBox 4"/>
          <p:cNvSpPr txBox="1"/>
          <p:nvPr/>
        </p:nvSpPr>
        <p:spPr>
          <a:xfrm>
            <a:off x="1371600" y="4324350"/>
            <a:ext cx="5962203" cy="461665"/>
          </a:xfrm>
          <a:prstGeom prst="rect">
            <a:avLst/>
          </a:prstGeom>
          <a:noFill/>
        </p:spPr>
        <p:txBody>
          <a:bodyPr wrap="none" rtlCol="0">
            <a:spAutoFit/>
          </a:bodyPr>
          <a:lstStyle/>
          <a:p>
            <a:r>
              <a:rPr lang="en-US" sz="2400" b="1" dirty="0">
                <a:solidFill>
                  <a:srgbClr val="0000FF"/>
                </a:solidFill>
              </a:rPr>
              <a:t>g</a:t>
            </a:r>
            <a:r>
              <a:rPr lang="en-US" sz="2400" b="1" dirty="0" smtClean="0">
                <a:solidFill>
                  <a:srgbClr val="FF0000"/>
                </a:solidFill>
              </a:rPr>
              <a:t> ⟶ g</a:t>
            </a:r>
            <a:r>
              <a:rPr lang="en-US" sz="3200" b="1" baseline="30000" dirty="0" smtClean="0">
                <a:solidFill>
                  <a:srgbClr val="FF0000"/>
                </a:solidFill>
              </a:rPr>
              <a:t>2</a:t>
            </a:r>
            <a:r>
              <a:rPr lang="en-US" sz="2400" b="1" dirty="0" smtClean="0">
                <a:solidFill>
                  <a:srgbClr val="FF0000"/>
                </a:solidFill>
              </a:rPr>
              <a:t> </a:t>
            </a:r>
            <a:r>
              <a:rPr lang="en-US" sz="2400" b="1" dirty="0">
                <a:solidFill>
                  <a:srgbClr val="FF0000"/>
                </a:solidFill>
              </a:rPr>
              <a:t>⟶ </a:t>
            </a:r>
            <a:r>
              <a:rPr lang="en-US" sz="2400" b="1" dirty="0" smtClean="0">
                <a:solidFill>
                  <a:srgbClr val="0000FF"/>
                </a:solidFill>
              </a:rPr>
              <a:t>g</a:t>
            </a:r>
            <a:r>
              <a:rPr lang="en-US" sz="3200" b="1" baseline="30000" dirty="0" smtClean="0">
                <a:solidFill>
                  <a:srgbClr val="0000FF"/>
                </a:solidFill>
              </a:rPr>
              <a:t>4</a:t>
            </a:r>
            <a:r>
              <a:rPr lang="en-US" sz="2400" b="1" dirty="0" smtClean="0">
                <a:solidFill>
                  <a:srgbClr val="FF0000"/>
                </a:solidFill>
              </a:rPr>
              <a:t> </a:t>
            </a:r>
            <a:r>
              <a:rPr lang="en-US" sz="2400" b="1" dirty="0">
                <a:solidFill>
                  <a:srgbClr val="FF0000"/>
                </a:solidFill>
              </a:rPr>
              <a:t>⟶ </a:t>
            </a:r>
            <a:r>
              <a:rPr lang="en-US" sz="2400" b="1" dirty="0" smtClean="0">
                <a:solidFill>
                  <a:srgbClr val="FF0000"/>
                </a:solidFill>
              </a:rPr>
              <a:t>g</a:t>
            </a:r>
            <a:r>
              <a:rPr lang="en-US" sz="3200" b="1" baseline="30000" dirty="0" smtClean="0">
                <a:solidFill>
                  <a:srgbClr val="FF0000"/>
                </a:solidFill>
              </a:rPr>
              <a:t>8</a:t>
            </a:r>
            <a:r>
              <a:rPr lang="en-US" sz="2400" b="1" dirty="0" smtClean="0">
                <a:solidFill>
                  <a:srgbClr val="FF0000"/>
                </a:solidFill>
              </a:rPr>
              <a:t> </a:t>
            </a:r>
            <a:r>
              <a:rPr lang="en-US" sz="2400" b="1" dirty="0">
                <a:solidFill>
                  <a:srgbClr val="FF0000"/>
                </a:solidFill>
              </a:rPr>
              <a:t>⟶ </a:t>
            </a:r>
            <a:r>
              <a:rPr lang="en-US" sz="2400" b="1" dirty="0" smtClean="0">
                <a:solidFill>
                  <a:srgbClr val="0000FF"/>
                </a:solidFill>
              </a:rPr>
              <a:t>g</a:t>
            </a:r>
            <a:r>
              <a:rPr lang="en-US" sz="3200" b="1" baseline="30000" dirty="0" smtClean="0">
                <a:solidFill>
                  <a:srgbClr val="0000FF"/>
                </a:solidFill>
              </a:rPr>
              <a:t>16</a:t>
            </a:r>
            <a:r>
              <a:rPr lang="en-US" sz="2400" b="1" dirty="0" smtClean="0">
                <a:solidFill>
                  <a:srgbClr val="FF0000"/>
                </a:solidFill>
              </a:rPr>
              <a:t> </a:t>
            </a:r>
            <a:r>
              <a:rPr lang="en-US" sz="2400" b="1" dirty="0">
                <a:solidFill>
                  <a:srgbClr val="FF0000"/>
                </a:solidFill>
              </a:rPr>
              <a:t>⟶ </a:t>
            </a:r>
            <a:r>
              <a:rPr lang="en-US" sz="2400" b="1" dirty="0" smtClean="0">
                <a:solidFill>
                  <a:srgbClr val="0000FF"/>
                </a:solidFill>
              </a:rPr>
              <a:t>g</a:t>
            </a:r>
            <a:r>
              <a:rPr lang="en-US" sz="3200" b="1" baseline="30000" dirty="0" smtClean="0">
                <a:solidFill>
                  <a:srgbClr val="0000FF"/>
                </a:solidFill>
              </a:rPr>
              <a:t>32</a:t>
            </a:r>
            <a:r>
              <a:rPr lang="en-US" sz="3200" b="1" baseline="30000" dirty="0" smtClean="0">
                <a:solidFill>
                  <a:srgbClr val="FF0000"/>
                </a:solidFill>
              </a:rPr>
              <a:t>              </a:t>
            </a:r>
            <a:r>
              <a:rPr lang="en-US" sz="2400" b="1" dirty="0" smtClean="0">
                <a:solidFill>
                  <a:srgbClr val="FF0000"/>
                </a:solidFill>
              </a:rPr>
              <a:t>  </a:t>
            </a:r>
            <a:r>
              <a:rPr lang="en-US" sz="2400" b="1" dirty="0" smtClean="0">
                <a:solidFill>
                  <a:srgbClr val="0000FF"/>
                </a:solidFill>
              </a:rPr>
              <a:t>g</a:t>
            </a:r>
            <a:r>
              <a:rPr lang="en-US" sz="3200" b="1" baseline="30000" dirty="0" smtClean="0">
                <a:solidFill>
                  <a:srgbClr val="0000FF"/>
                </a:solidFill>
              </a:rPr>
              <a:t>53</a:t>
            </a:r>
            <a:endParaRPr lang="en-US" sz="3200" b="1" dirty="0">
              <a:solidFill>
                <a:srgbClr val="0000FF"/>
              </a:solidFill>
            </a:endParaRPr>
          </a:p>
        </p:txBody>
      </p:sp>
      <p:grpSp>
        <p:nvGrpSpPr>
          <p:cNvPr id="13" name="Group 12"/>
          <p:cNvGrpSpPr/>
          <p:nvPr/>
        </p:nvGrpSpPr>
        <p:grpSpPr>
          <a:xfrm>
            <a:off x="1584688" y="3983236"/>
            <a:ext cx="5255106" cy="595236"/>
            <a:chOff x="1584688" y="3983236"/>
            <a:chExt cx="5255106" cy="595236"/>
          </a:xfrm>
        </p:grpSpPr>
        <p:grpSp>
          <p:nvGrpSpPr>
            <p:cNvPr id="11" name="Group 10"/>
            <p:cNvGrpSpPr/>
            <p:nvPr/>
          </p:nvGrpSpPr>
          <p:grpSpPr>
            <a:xfrm>
              <a:off x="1584688" y="3983236"/>
              <a:ext cx="5255106" cy="467086"/>
              <a:chOff x="1584688" y="3983236"/>
              <a:chExt cx="5255106" cy="467086"/>
            </a:xfrm>
          </p:grpSpPr>
          <p:sp>
            <p:nvSpPr>
              <p:cNvPr id="6" name="Freeform 5"/>
              <p:cNvSpPr/>
              <p:nvPr/>
            </p:nvSpPr>
            <p:spPr>
              <a:xfrm>
                <a:off x="1584688" y="3983236"/>
                <a:ext cx="5255106" cy="467086"/>
              </a:xfrm>
              <a:custGeom>
                <a:avLst/>
                <a:gdLst>
                  <a:gd name="connsiteX0" fmla="*/ 0 w 5255106"/>
                  <a:gd name="connsiteY0" fmla="*/ 467086 h 467086"/>
                  <a:gd name="connsiteX1" fmla="*/ 535998 w 5255106"/>
                  <a:gd name="connsiteY1" fmla="*/ 175834 h 467086"/>
                  <a:gd name="connsiteX2" fmla="*/ 2598423 w 5255106"/>
                  <a:gd name="connsiteY2" fmla="*/ 1083 h 467086"/>
                  <a:gd name="connsiteX3" fmla="*/ 4462762 w 5255106"/>
                  <a:gd name="connsiteY3" fmla="*/ 105934 h 467086"/>
                  <a:gd name="connsiteX4" fmla="*/ 5115280 w 5255106"/>
                  <a:gd name="connsiteY4" fmla="*/ 187484 h 467086"/>
                  <a:gd name="connsiteX5" fmla="*/ 5255106 w 5255106"/>
                  <a:gd name="connsiteY5" fmla="*/ 397185 h 46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5106" h="467086">
                    <a:moveTo>
                      <a:pt x="0" y="467086"/>
                    </a:moveTo>
                    <a:cubicBezTo>
                      <a:pt x="51464" y="360293"/>
                      <a:pt x="102928" y="253501"/>
                      <a:pt x="535998" y="175834"/>
                    </a:cubicBezTo>
                    <a:cubicBezTo>
                      <a:pt x="969068" y="98167"/>
                      <a:pt x="1943962" y="12733"/>
                      <a:pt x="2598423" y="1083"/>
                    </a:cubicBezTo>
                    <a:cubicBezTo>
                      <a:pt x="3252884" y="-10567"/>
                      <a:pt x="4043286" y="74867"/>
                      <a:pt x="4462762" y="105934"/>
                    </a:cubicBezTo>
                    <a:cubicBezTo>
                      <a:pt x="4882238" y="137001"/>
                      <a:pt x="4983223" y="138942"/>
                      <a:pt x="5115280" y="187484"/>
                    </a:cubicBezTo>
                    <a:cubicBezTo>
                      <a:pt x="5247337" y="236026"/>
                      <a:pt x="5255106" y="397185"/>
                      <a:pt x="5255106" y="397185"/>
                    </a:cubicBezTo>
                  </a:path>
                </a:pathLst>
              </a:cu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3006247" y="4111797"/>
                <a:ext cx="3694472" cy="315225"/>
              </a:xfrm>
              <a:custGeom>
                <a:avLst/>
                <a:gdLst>
                  <a:gd name="connsiteX0" fmla="*/ 0 w 3694472"/>
                  <a:gd name="connsiteY0" fmla="*/ 187074 h 315225"/>
                  <a:gd name="connsiteX1" fmla="*/ 326259 w 3694472"/>
                  <a:gd name="connsiteY1" fmla="*/ 58923 h 315225"/>
                  <a:gd name="connsiteX2" fmla="*/ 1806078 w 3694472"/>
                  <a:gd name="connsiteY2" fmla="*/ 673 h 315225"/>
                  <a:gd name="connsiteX3" fmla="*/ 3460679 w 3694472"/>
                  <a:gd name="connsiteY3" fmla="*/ 93873 h 315225"/>
                  <a:gd name="connsiteX4" fmla="*/ 3682069 w 3694472"/>
                  <a:gd name="connsiteY4" fmla="*/ 315225 h 315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472" h="315225">
                    <a:moveTo>
                      <a:pt x="0" y="187074"/>
                    </a:moveTo>
                    <a:cubicBezTo>
                      <a:pt x="12623" y="138532"/>
                      <a:pt x="25246" y="89990"/>
                      <a:pt x="326259" y="58923"/>
                    </a:cubicBezTo>
                    <a:cubicBezTo>
                      <a:pt x="627272" y="27856"/>
                      <a:pt x="1283675" y="-5152"/>
                      <a:pt x="1806078" y="673"/>
                    </a:cubicBezTo>
                    <a:cubicBezTo>
                      <a:pt x="2328481" y="6498"/>
                      <a:pt x="3148014" y="41448"/>
                      <a:pt x="3460679" y="93873"/>
                    </a:cubicBezTo>
                    <a:cubicBezTo>
                      <a:pt x="3773344" y="146298"/>
                      <a:pt x="3682069" y="315225"/>
                      <a:pt x="3682069" y="315225"/>
                    </a:cubicBezTo>
                  </a:path>
                </a:pathLst>
              </a:cu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4590935" y="4199018"/>
                <a:ext cx="2050773" cy="251304"/>
              </a:xfrm>
              <a:custGeom>
                <a:avLst/>
                <a:gdLst>
                  <a:gd name="connsiteX0" fmla="*/ 0 w 2050773"/>
                  <a:gd name="connsiteY0" fmla="*/ 158103 h 251304"/>
                  <a:gd name="connsiteX1" fmla="*/ 326259 w 2050773"/>
                  <a:gd name="connsiteY1" fmla="*/ 18302 h 251304"/>
                  <a:gd name="connsiteX2" fmla="*/ 1025386 w 2050773"/>
                  <a:gd name="connsiteY2" fmla="*/ 6652 h 251304"/>
                  <a:gd name="connsiteX3" fmla="*/ 1759470 w 2050773"/>
                  <a:gd name="connsiteY3" fmla="*/ 64903 h 251304"/>
                  <a:gd name="connsiteX4" fmla="*/ 2050773 w 2050773"/>
                  <a:gd name="connsiteY4" fmla="*/ 251304 h 25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773" h="251304">
                    <a:moveTo>
                      <a:pt x="0" y="158103"/>
                    </a:moveTo>
                    <a:cubicBezTo>
                      <a:pt x="77680" y="100823"/>
                      <a:pt x="155361" y="43544"/>
                      <a:pt x="326259" y="18302"/>
                    </a:cubicBezTo>
                    <a:cubicBezTo>
                      <a:pt x="497157" y="-6940"/>
                      <a:pt x="786518" y="-1115"/>
                      <a:pt x="1025386" y="6652"/>
                    </a:cubicBezTo>
                    <a:cubicBezTo>
                      <a:pt x="1264254" y="14419"/>
                      <a:pt x="1588572" y="24128"/>
                      <a:pt x="1759470" y="64903"/>
                    </a:cubicBezTo>
                    <a:cubicBezTo>
                      <a:pt x="1930368" y="105678"/>
                      <a:pt x="2050773" y="251304"/>
                      <a:pt x="2050773" y="251304"/>
                    </a:cubicBezTo>
                  </a:path>
                </a:pathLst>
              </a:cu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2" name="Freeform 11"/>
            <p:cNvSpPr/>
            <p:nvPr/>
          </p:nvSpPr>
          <p:spPr>
            <a:xfrm>
              <a:off x="5814407" y="4332077"/>
              <a:ext cx="838953" cy="246395"/>
            </a:xfrm>
            <a:custGeom>
              <a:avLst/>
              <a:gdLst>
                <a:gd name="connsiteX0" fmla="*/ 0 w 838953"/>
                <a:gd name="connsiteY0" fmla="*/ 106595 h 246395"/>
                <a:gd name="connsiteX1" fmla="*/ 163130 w 838953"/>
                <a:gd name="connsiteY1" fmla="*/ 36694 h 246395"/>
                <a:gd name="connsiteX2" fmla="*/ 501041 w 838953"/>
                <a:gd name="connsiteY2" fmla="*/ 13394 h 246395"/>
                <a:gd name="connsiteX3" fmla="*/ 838953 w 838953"/>
                <a:gd name="connsiteY3" fmla="*/ 246395 h 246395"/>
              </a:gdLst>
              <a:ahLst/>
              <a:cxnLst>
                <a:cxn ang="0">
                  <a:pos x="connsiteX0" y="connsiteY0"/>
                </a:cxn>
                <a:cxn ang="0">
                  <a:pos x="connsiteX1" y="connsiteY1"/>
                </a:cxn>
                <a:cxn ang="0">
                  <a:pos x="connsiteX2" y="connsiteY2"/>
                </a:cxn>
                <a:cxn ang="0">
                  <a:pos x="connsiteX3" y="connsiteY3"/>
                </a:cxn>
              </a:cxnLst>
              <a:rect l="l" t="t" r="r" b="b"/>
              <a:pathLst>
                <a:path w="838953" h="246395">
                  <a:moveTo>
                    <a:pt x="0" y="106595"/>
                  </a:moveTo>
                  <a:cubicBezTo>
                    <a:pt x="39811" y="79411"/>
                    <a:pt x="79623" y="52227"/>
                    <a:pt x="163130" y="36694"/>
                  </a:cubicBezTo>
                  <a:cubicBezTo>
                    <a:pt x="246637" y="21161"/>
                    <a:pt x="388404" y="-21556"/>
                    <a:pt x="501041" y="13394"/>
                  </a:cubicBezTo>
                  <a:cubicBezTo>
                    <a:pt x="613678" y="48344"/>
                    <a:pt x="838953" y="246395"/>
                    <a:pt x="838953" y="246395"/>
                  </a:cubicBezTo>
                </a:path>
              </a:pathLst>
            </a:custGeom>
            <a:ln>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68306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The repeated squaring alg.</a:t>
            </a:r>
            <a:endParaRPr lang="en-US" dirty="0"/>
          </a:p>
        </p:txBody>
      </p:sp>
      <p:sp>
        <p:nvSpPr>
          <p:cNvPr id="3" name="Content Placeholder 2"/>
          <p:cNvSpPr>
            <a:spLocks noGrp="1"/>
          </p:cNvSpPr>
          <p:nvPr>
            <p:ph idx="1"/>
          </p:nvPr>
        </p:nvSpPr>
        <p:spPr>
          <a:xfrm>
            <a:off x="457200" y="819150"/>
            <a:ext cx="8229600" cy="4095750"/>
          </a:xfrm>
        </p:spPr>
        <p:txBody>
          <a:bodyPr>
            <a:normAutofit/>
          </a:bodyPr>
          <a:lstStyle/>
          <a:p>
            <a:pPr marL="0" indent="0">
              <a:buNone/>
            </a:pPr>
            <a:r>
              <a:rPr lang="en-US" b="1" dirty="0" smtClean="0"/>
              <a:t>Input</a:t>
            </a:r>
            <a:r>
              <a:rPr lang="en-US" dirty="0" smtClean="0"/>
              <a:t>:   g in G     and   x&gt;0      ;      </a:t>
            </a:r>
            <a:r>
              <a:rPr lang="en-US" b="1" dirty="0"/>
              <a:t>O</a:t>
            </a:r>
            <a:r>
              <a:rPr lang="en-US" b="1" dirty="0" smtClean="0"/>
              <a:t>utput</a:t>
            </a:r>
            <a:r>
              <a:rPr lang="en-US" dirty="0" smtClean="0"/>
              <a:t>:   </a:t>
            </a:r>
            <a:r>
              <a:rPr lang="en-US" dirty="0" err="1" smtClean="0"/>
              <a:t>g</a:t>
            </a:r>
            <a:r>
              <a:rPr lang="en-US" sz="2800" baseline="30000" dirty="0" err="1" smtClean="0"/>
              <a:t>x</a:t>
            </a:r>
            <a:endParaRPr lang="en-US" sz="2800" baseline="30000" dirty="0" smtClean="0"/>
          </a:p>
          <a:p>
            <a:pPr marL="0" indent="0">
              <a:spcBef>
                <a:spcPts val="2976"/>
              </a:spcBef>
              <a:buNone/>
            </a:pPr>
            <a:r>
              <a:rPr lang="en-US" sz="2800" baseline="30000" dirty="0" smtClean="0"/>
              <a:t>	</a:t>
            </a:r>
            <a:r>
              <a:rPr lang="en-US" dirty="0" smtClean="0"/>
              <a:t>write    x = (</a:t>
            </a:r>
            <a:r>
              <a:rPr lang="en-US" dirty="0" err="1" smtClean="0"/>
              <a:t>x</a:t>
            </a:r>
            <a:r>
              <a:rPr lang="en-US" baseline="-25000" dirty="0" err="1" smtClean="0"/>
              <a:t>n</a:t>
            </a:r>
            <a:r>
              <a:rPr lang="en-US" dirty="0" smtClean="0"/>
              <a:t> x</a:t>
            </a:r>
            <a:r>
              <a:rPr lang="en-US" baseline="-25000" dirty="0" smtClean="0"/>
              <a:t>n-1</a:t>
            </a:r>
            <a:r>
              <a:rPr lang="en-US" dirty="0" smtClean="0"/>
              <a:t> … x</a:t>
            </a:r>
            <a:r>
              <a:rPr lang="en-US" baseline="-25000" dirty="0" smtClean="0"/>
              <a:t>2</a:t>
            </a:r>
            <a:r>
              <a:rPr lang="en-US" dirty="0" smtClean="0"/>
              <a:t> x</a:t>
            </a:r>
            <a:r>
              <a:rPr lang="en-US" baseline="-25000" dirty="0" smtClean="0"/>
              <a:t>1</a:t>
            </a:r>
            <a:r>
              <a:rPr lang="en-US" dirty="0" smtClean="0"/>
              <a:t> x</a:t>
            </a:r>
            <a:r>
              <a:rPr lang="en-US" baseline="-25000" dirty="0" smtClean="0"/>
              <a:t>0</a:t>
            </a:r>
            <a:r>
              <a:rPr lang="en-US" dirty="0" smtClean="0"/>
              <a:t>)</a:t>
            </a:r>
            <a:r>
              <a:rPr lang="en-US" baseline="-25000" dirty="0" smtClean="0"/>
              <a:t>2</a:t>
            </a:r>
          </a:p>
          <a:p>
            <a:pPr marL="0" indent="0">
              <a:spcBef>
                <a:spcPts val="2976"/>
              </a:spcBef>
              <a:buNone/>
            </a:pPr>
            <a:r>
              <a:rPr lang="en-US" dirty="0" smtClean="0"/>
              <a:t>	y ⟵ g    </a:t>
            </a:r>
            <a:r>
              <a:rPr lang="en-US" dirty="0"/>
              <a:t>,  </a:t>
            </a:r>
            <a:r>
              <a:rPr lang="en-US" dirty="0" smtClean="0"/>
              <a:t>  z ⟵ 1</a:t>
            </a:r>
          </a:p>
          <a:p>
            <a:pPr marL="0" indent="0">
              <a:spcBef>
                <a:spcPts val="1176"/>
              </a:spcBef>
              <a:buNone/>
            </a:pPr>
            <a:r>
              <a:rPr lang="en-US" dirty="0"/>
              <a:t>	</a:t>
            </a:r>
            <a:r>
              <a:rPr lang="en-US" dirty="0" smtClean="0"/>
              <a:t>for </a:t>
            </a:r>
            <a:r>
              <a:rPr lang="en-US" dirty="0" err="1" smtClean="0"/>
              <a:t>i</a:t>
            </a:r>
            <a:r>
              <a:rPr lang="en-US" dirty="0" smtClean="0"/>
              <a:t> = 0 to n do:</a:t>
            </a:r>
          </a:p>
          <a:p>
            <a:pPr marL="0" indent="0">
              <a:buNone/>
              <a:tabLst>
                <a:tab pos="1538288" algn="l"/>
              </a:tabLst>
            </a:pPr>
            <a:r>
              <a:rPr lang="en-US" dirty="0"/>
              <a:t>	</a:t>
            </a:r>
            <a:r>
              <a:rPr lang="en-US" dirty="0" smtClean="0"/>
              <a:t>if  (x[</a:t>
            </a:r>
            <a:r>
              <a:rPr lang="en-US" dirty="0" err="1" smtClean="0"/>
              <a:t>i</a:t>
            </a:r>
            <a:r>
              <a:rPr lang="en-US" dirty="0" smtClean="0"/>
              <a:t>] == 1):      z ⟵ </a:t>
            </a:r>
            <a:r>
              <a:rPr lang="en-US" dirty="0" err="1" smtClean="0"/>
              <a:t>z⋅y</a:t>
            </a:r>
            <a:endParaRPr lang="en-US" dirty="0" smtClean="0"/>
          </a:p>
          <a:p>
            <a:pPr marL="0" indent="0">
              <a:buNone/>
              <a:tabLst>
                <a:tab pos="1538288" algn="l"/>
              </a:tabLst>
            </a:pPr>
            <a:r>
              <a:rPr lang="en-US" dirty="0"/>
              <a:t>	</a:t>
            </a:r>
            <a:r>
              <a:rPr lang="en-US" dirty="0" smtClean="0"/>
              <a:t>y </a:t>
            </a:r>
            <a:r>
              <a:rPr lang="en-US" dirty="0"/>
              <a:t>⟵ </a:t>
            </a:r>
            <a:r>
              <a:rPr lang="en-US" dirty="0" smtClean="0"/>
              <a:t>y</a:t>
            </a:r>
            <a:r>
              <a:rPr lang="en-US" baseline="30000" dirty="0" smtClean="0"/>
              <a:t>2</a:t>
            </a:r>
            <a:endParaRPr lang="en-US" dirty="0" smtClean="0"/>
          </a:p>
          <a:p>
            <a:pPr marL="0" indent="0">
              <a:spcBef>
                <a:spcPts val="1176"/>
              </a:spcBef>
              <a:buNone/>
            </a:pPr>
            <a:r>
              <a:rPr lang="en-US" baseline="30000" dirty="0"/>
              <a:t>	</a:t>
            </a:r>
            <a:r>
              <a:rPr lang="en-US" dirty="0" smtClean="0"/>
              <a:t>output  z</a:t>
            </a:r>
            <a:endParaRPr lang="en-US" baseline="30000" dirty="0"/>
          </a:p>
        </p:txBody>
      </p:sp>
      <p:sp>
        <p:nvSpPr>
          <p:cNvPr id="4" name="Rectangle 3"/>
          <p:cNvSpPr/>
          <p:nvPr/>
        </p:nvSpPr>
        <p:spPr>
          <a:xfrm>
            <a:off x="1219200" y="2343150"/>
            <a:ext cx="4191000" cy="2438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58000" y="1026676"/>
            <a:ext cx="1963147" cy="3785652"/>
          </a:xfrm>
          <a:prstGeom prst="rect">
            <a:avLst/>
          </a:prstGeom>
          <a:noFill/>
          <a:ln>
            <a:solidFill>
              <a:srgbClr val="000090"/>
            </a:solidFill>
          </a:ln>
        </p:spPr>
        <p:txBody>
          <a:bodyPr wrap="none" rtlCol="0">
            <a:spAutoFit/>
          </a:bodyPr>
          <a:lstStyle/>
          <a:p>
            <a:r>
              <a:rPr lang="en-US" sz="2400" u="sng" dirty="0"/>
              <a:t>e</a:t>
            </a:r>
            <a:r>
              <a:rPr lang="en-US" sz="2400" u="sng" dirty="0" smtClean="0"/>
              <a:t>xample:   g</a:t>
            </a:r>
            <a:r>
              <a:rPr lang="en-US" sz="3200" u="sng" baseline="30000" dirty="0" smtClean="0"/>
              <a:t>53</a:t>
            </a:r>
          </a:p>
          <a:p>
            <a:pPr>
              <a:spcBef>
                <a:spcPts val="1200"/>
              </a:spcBef>
            </a:pPr>
            <a:r>
              <a:rPr lang="en-US" sz="3200" dirty="0" smtClean="0"/>
              <a:t>    </a:t>
            </a:r>
            <a:r>
              <a:rPr lang="en-US" sz="3200" u="sng" dirty="0" smtClean="0"/>
              <a:t>y</a:t>
            </a:r>
            <a:r>
              <a:rPr lang="en-US" sz="3200" dirty="0" smtClean="0"/>
              <a:t>       </a:t>
            </a:r>
            <a:r>
              <a:rPr lang="en-US" sz="3200" u="sng" dirty="0" smtClean="0"/>
              <a:t>z</a:t>
            </a:r>
            <a:endParaRPr lang="en-US" sz="2400" dirty="0" smtClean="0"/>
          </a:p>
          <a:p>
            <a:pPr>
              <a:spcBef>
                <a:spcPts val="600"/>
              </a:spcBef>
            </a:pPr>
            <a:r>
              <a:rPr lang="en-US" sz="2400" dirty="0"/>
              <a:t> </a:t>
            </a:r>
            <a:r>
              <a:rPr lang="en-US" sz="2400" dirty="0" smtClean="0"/>
              <a:t>    g</a:t>
            </a:r>
            <a:r>
              <a:rPr lang="en-US" sz="2400" baseline="30000" dirty="0" smtClean="0"/>
              <a:t>2</a:t>
            </a:r>
            <a:r>
              <a:rPr lang="en-US" sz="2400" dirty="0" smtClean="0"/>
              <a:t>         g</a:t>
            </a:r>
          </a:p>
          <a:p>
            <a:pPr>
              <a:spcBef>
                <a:spcPts val="600"/>
              </a:spcBef>
            </a:pPr>
            <a:r>
              <a:rPr lang="en-US" sz="2400" dirty="0" smtClean="0"/>
              <a:t>     g</a:t>
            </a:r>
            <a:r>
              <a:rPr lang="en-US" sz="2400" baseline="30000" dirty="0" smtClean="0"/>
              <a:t>4</a:t>
            </a:r>
            <a:r>
              <a:rPr lang="en-US" sz="2400" dirty="0" smtClean="0"/>
              <a:t>         g</a:t>
            </a:r>
            <a:endParaRPr lang="en-US" sz="2400" baseline="30000" dirty="0" smtClean="0"/>
          </a:p>
          <a:p>
            <a:pPr>
              <a:spcBef>
                <a:spcPts val="600"/>
              </a:spcBef>
            </a:pPr>
            <a:r>
              <a:rPr lang="en-US" sz="2400" dirty="0" smtClean="0"/>
              <a:t>     g</a:t>
            </a:r>
            <a:r>
              <a:rPr lang="en-US" sz="2400" baseline="30000" dirty="0" smtClean="0"/>
              <a:t>8             </a:t>
            </a:r>
            <a:r>
              <a:rPr lang="en-US" sz="2400" dirty="0" smtClean="0"/>
              <a:t>g</a:t>
            </a:r>
            <a:r>
              <a:rPr lang="en-US" sz="2400" baseline="30000" dirty="0" smtClean="0"/>
              <a:t>5</a:t>
            </a:r>
          </a:p>
          <a:p>
            <a:pPr>
              <a:spcBef>
                <a:spcPts val="600"/>
              </a:spcBef>
            </a:pPr>
            <a:r>
              <a:rPr lang="en-US" sz="2400" dirty="0" smtClean="0"/>
              <a:t>     g</a:t>
            </a:r>
            <a:r>
              <a:rPr lang="en-US" sz="2400" baseline="30000" dirty="0" smtClean="0"/>
              <a:t>16          </a:t>
            </a:r>
            <a:r>
              <a:rPr lang="en-US" sz="2400" dirty="0" smtClean="0"/>
              <a:t>g</a:t>
            </a:r>
            <a:r>
              <a:rPr lang="en-US" sz="2400" baseline="30000" dirty="0"/>
              <a:t>5</a:t>
            </a:r>
            <a:endParaRPr lang="en-US" sz="2400" baseline="30000" dirty="0" smtClean="0"/>
          </a:p>
          <a:p>
            <a:pPr>
              <a:spcBef>
                <a:spcPts val="600"/>
              </a:spcBef>
            </a:pPr>
            <a:r>
              <a:rPr lang="en-US" sz="2400" dirty="0" smtClean="0"/>
              <a:t>     g</a:t>
            </a:r>
            <a:r>
              <a:rPr lang="en-US" sz="2400" baseline="30000" dirty="0" smtClean="0"/>
              <a:t>32</a:t>
            </a:r>
            <a:r>
              <a:rPr lang="en-US" sz="2400" dirty="0" smtClean="0"/>
              <a:t>       g</a:t>
            </a:r>
            <a:r>
              <a:rPr lang="en-US" sz="2400" baseline="30000" dirty="0" smtClean="0"/>
              <a:t>21</a:t>
            </a:r>
          </a:p>
          <a:p>
            <a:pPr>
              <a:spcBef>
                <a:spcPts val="600"/>
              </a:spcBef>
            </a:pPr>
            <a:r>
              <a:rPr lang="en-US" sz="2400" dirty="0"/>
              <a:t> </a:t>
            </a:r>
            <a:r>
              <a:rPr lang="en-US" sz="2400" dirty="0" smtClean="0"/>
              <a:t>    g</a:t>
            </a:r>
            <a:r>
              <a:rPr lang="en-US" sz="2400" baseline="30000" dirty="0" smtClean="0"/>
              <a:t>64</a:t>
            </a:r>
            <a:r>
              <a:rPr lang="en-US" sz="2400" dirty="0" smtClean="0"/>
              <a:t>       </a:t>
            </a:r>
            <a:r>
              <a:rPr lang="en-US" sz="2400" b="1" dirty="0" smtClean="0">
                <a:solidFill>
                  <a:srgbClr val="0000FF"/>
                </a:solidFill>
              </a:rPr>
              <a:t>g</a:t>
            </a:r>
            <a:r>
              <a:rPr lang="en-US" sz="2400" b="1" baseline="30000" dirty="0" smtClean="0">
                <a:solidFill>
                  <a:srgbClr val="0000FF"/>
                </a:solidFill>
              </a:rPr>
              <a:t>53</a:t>
            </a:r>
            <a:endParaRPr lang="en-US" sz="2400" b="1" dirty="0" smtClean="0">
              <a:solidFill>
                <a:srgbClr val="0000FF"/>
              </a:solidFill>
            </a:endParaRPr>
          </a:p>
        </p:txBody>
      </p:sp>
    </p:spTree>
    <p:extLst>
      <p:ext uri="{BB962C8B-B14F-4D97-AF65-F5344CB8AC3E}">
        <p14:creationId xmlns:p14="http://schemas.microsoft.com/office/powerpoint/2010/main" val="3639912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times</a:t>
            </a:r>
            <a:endParaRPr lang="en-US" dirty="0"/>
          </a:p>
        </p:txBody>
      </p:sp>
      <p:sp>
        <p:nvSpPr>
          <p:cNvPr id="3" name="Content Placeholder 2"/>
          <p:cNvSpPr>
            <a:spLocks noGrp="1"/>
          </p:cNvSpPr>
          <p:nvPr>
            <p:ph idx="1"/>
          </p:nvPr>
        </p:nvSpPr>
        <p:spPr>
          <a:xfrm>
            <a:off x="457200" y="1047750"/>
            <a:ext cx="8610600" cy="4095750"/>
          </a:xfrm>
        </p:spPr>
        <p:txBody>
          <a:bodyPr/>
          <a:lstStyle/>
          <a:p>
            <a:pPr marL="0" indent="0">
              <a:buNone/>
            </a:pPr>
            <a:r>
              <a:rPr lang="en-US" dirty="0" smtClean="0"/>
              <a:t>Given  n-bit int.  </a:t>
            </a:r>
            <a:r>
              <a:rPr lang="en-US" dirty="0"/>
              <a:t>N</a:t>
            </a:r>
            <a:r>
              <a:rPr lang="en-US" dirty="0" smtClean="0"/>
              <a:t>:</a:t>
            </a:r>
            <a:endParaRPr lang="en-US" dirty="0"/>
          </a:p>
          <a:p>
            <a:pPr>
              <a:spcBef>
                <a:spcPts val="2400"/>
              </a:spcBef>
            </a:pPr>
            <a:r>
              <a:rPr lang="en-US" b="1" dirty="0"/>
              <a:t>Addition and </a:t>
            </a:r>
            <a:r>
              <a:rPr lang="en-US" b="1" dirty="0" smtClean="0"/>
              <a:t>subtraction in Z</a:t>
            </a:r>
            <a:r>
              <a:rPr lang="en-US" b="1" baseline="-25000" dirty="0"/>
              <a:t>N</a:t>
            </a:r>
            <a:r>
              <a:rPr lang="en-US" dirty="0" smtClean="0"/>
              <a:t>:     </a:t>
            </a:r>
            <a:r>
              <a:rPr lang="en-US" dirty="0"/>
              <a:t>linear time     </a:t>
            </a:r>
            <a:r>
              <a:rPr lang="en-US" dirty="0" smtClean="0"/>
              <a:t>T</a:t>
            </a:r>
            <a:r>
              <a:rPr lang="en-US" sz="3200" baseline="-25000" dirty="0" smtClean="0"/>
              <a:t>+</a:t>
            </a:r>
            <a:r>
              <a:rPr lang="en-US" dirty="0" smtClean="0"/>
              <a:t> = O</a:t>
            </a:r>
            <a:r>
              <a:rPr lang="en-US" dirty="0"/>
              <a:t>(n)</a:t>
            </a:r>
          </a:p>
          <a:p>
            <a:pPr>
              <a:spcBef>
                <a:spcPts val="2376"/>
              </a:spcBef>
            </a:pPr>
            <a:r>
              <a:rPr lang="en-US" b="1" dirty="0" smtClean="0"/>
              <a:t>Modular multiplication in Z</a:t>
            </a:r>
            <a:r>
              <a:rPr lang="en-US" b="1" baseline="-25000" dirty="0"/>
              <a:t>N</a:t>
            </a:r>
            <a:r>
              <a:rPr lang="en-US" dirty="0" smtClean="0"/>
              <a:t>:   </a:t>
            </a:r>
            <a:r>
              <a:rPr lang="en-US" dirty="0"/>
              <a:t>naively  </a:t>
            </a:r>
            <a:r>
              <a:rPr lang="en-US" dirty="0" smtClean="0"/>
              <a:t> T</a:t>
            </a:r>
            <a:r>
              <a:rPr lang="en-US" sz="3200" baseline="-25000" dirty="0" smtClean="0"/>
              <a:t>×</a:t>
            </a:r>
            <a:r>
              <a:rPr lang="en-US" dirty="0" smtClean="0"/>
              <a:t>  = O</a:t>
            </a:r>
            <a:r>
              <a:rPr lang="en-US" dirty="0"/>
              <a:t>(n</a:t>
            </a:r>
            <a:r>
              <a:rPr lang="en-US" baseline="30000" dirty="0"/>
              <a:t>2</a:t>
            </a:r>
            <a:r>
              <a:rPr lang="en-US" dirty="0" smtClean="0"/>
              <a:t>)</a:t>
            </a:r>
          </a:p>
          <a:p>
            <a:pPr>
              <a:spcBef>
                <a:spcPts val="2376"/>
              </a:spcBef>
            </a:pPr>
            <a:r>
              <a:rPr lang="en-US" b="1" dirty="0" smtClean="0"/>
              <a:t>Modular exponentiation in Z</a:t>
            </a:r>
            <a:r>
              <a:rPr lang="en-US" b="1" baseline="-25000" dirty="0"/>
              <a:t>N</a:t>
            </a:r>
            <a:r>
              <a:rPr lang="en-US" b="1" dirty="0" smtClean="0"/>
              <a:t>  ( </a:t>
            </a:r>
            <a:r>
              <a:rPr lang="en-US" b="1" dirty="0" err="1" smtClean="0"/>
              <a:t>g</a:t>
            </a:r>
            <a:r>
              <a:rPr lang="en-US" sz="3200" b="1" baseline="30000" dirty="0" err="1" smtClean="0"/>
              <a:t>x</a:t>
            </a:r>
            <a:r>
              <a:rPr lang="en-US" b="1" dirty="0" smtClean="0"/>
              <a:t> )</a:t>
            </a:r>
            <a:r>
              <a:rPr lang="en-US" dirty="0" smtClean="0"/>
              <a:t>:       </a:t>
            </a:r>
          </a:p>
          <a:p>
            <a:pPr marL="0" indent="0">
              <a:spcBef>
                <a:spcPts val="2376"/>
              </a:spcBef>
              <a:buNone/>
            </a:pPr>
            <a:r>
              <a:rPr lang="en-US" dirty="0"/>
              <a:t>		</a:t>
            </a:r>
            <a:r>
              <a:rPr lang="en-US" dirty="0" smtClean="0"/>
              <a:t>O</a:t>
            </a:r>
            <a:r>
              <a:rPr lang="en-US" sz="3200" dirty="0"/>
              <a:t>(</a:t>
            </a:r>
            <a:r>
              <a:rPr lang="en-US" dirty="0"/>
              <a:t> (log x)</a:t>
            </a:r>
            <a:r>
              <a:rPr lang="en-US" dirty="0" smtClean="0"/>
              <a:t>⋅</a:t>
            </a:r>
            <a:r>
              <a:rPr lang="en-US" dirty="0"/>
              <a:t>T</a:t>
            </a:r>
            <a:r>
              <a:rPr lang="en-US" sz="3200" baseline="-25000" dirty="0"/>
              <a:t>×</a:t>
            </a:r>
            <a:r>
              <a:rPr lang="en-US" sz="3200" dirty="0" smtClean="0"/>
              <a:t>)</a:t>
            </a:r>
            <a:r>
              <a:rPr lang="en-US" dirty="0" smtClean="0"/>
              <a:t>    ≤   O</a:t>
            </a:r>
            <a:r>
              <a:rPr lang="en-US" sz="3200" dirty="0" smtClean="0"/>
              <a:t>(</a:t>
            </a:r>
            <a:r>
              <a:rPr lang="en-US" dirty="0"/>
              <a:t> </a:t>
            </a:r>
            <a:r>
              <a:rPr lang="en-US" dirty="0" smtClean="0"/>
              <a:t>(log x)⋅n</a:t>
            </a:r>
            <a:r>
              <a:rPr lang="en-US" baseline="30000" dirty="0" smtClean="0"/>
              <a:t>2</a:t>
            </a:r>
            <a:r>
              <a:rPr lang="en-US" sz="3200" dirty="0" smtClean="0"/>
              <a:t>)</a:t>
            </a:r>
            <a:r>
              <a:rPr lang="en-US" dirty="0" smtClean="0"/>
              <a:t>    ≤    O( n</a:t>
            </a:r>
            <a:r>
              <a:rPr lang="en-US" baseline="30000" dirty="0" smtClean="0"/>
              <a:t>3</a:t>
            </a:r>
            <a:r>
              <a:rPr lang="en-US" dirty="0" smtClean="0"/>
              <a:t> )</a:t>
            </a:r>
            <a:endParaRPr lang="en-US" dirty="0"/>
          </a:p>
          <a:p>
            <a:endParaRPr lang="en-US" dirty="0"/>
          </a:p>
        </p:txBody>
      </p:sp>
    </p:spTree>
    <p:extLst>
      <p:ext uri="{BB962C8B-B14F-4D97-AF65-F5344CB8AC3E}">
        <p14:creationId xmlns:p14="http://schemas.microsoft.com/office/powerpoint/2010/main" val="14603217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557394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Intractable problems</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16035501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problems</a:t>
            </a:r>
            <a:endParaRPr lang="en-US" dirty="0"/>
          </a:p>
        </p:txBody>
      </p:sp>
      <p:sp>
        <p:nvSpPr>
          <p:cNvPr id="3" name="Content Placeholder 2"/>
          <p:cNvSpPr>
            <a:spLocks noGrp="1"/>
          </p:cNvSpPr>
          <p:nvPr>
            <p:ph idx="1"/>
          </p:nvPr>
        </p:nvSpPr>
        <p:spPr/>
        <p:txBody>
          <a:bodyPr/>
          <a:lstStyle/>
          <a:p>
            <a:r>
              <a:rPr lang="en-US" dirty="0" smtClean="0"/>
              <a:t>Given composite N and   x in Z</a:t>
            </a:r>
            <a:r>
              <a:rPr lang="en-US" baseline="-25000" dirty="0" smtClean="0"/>
              <a:t>N </a:t>
            </a:r>
            <a:r>
              <a:rPr lang="en-US" dirty="0"/>
              <a:t> </a:t>
            </a:r>
            <a:r>
              <a:rPr lang="en-US" dirty="0" smtClean="0"/>
              <a:t>  find   x</a:t>
            </a:r>
            <a:r>
              <a:rPr lang="en-US" baseline="30000" dirty="0" smtClean="0"/>
              <a:t>-1</a:t>
            </a:r>
            <a:r>
              <a:rPr lang="en-US" dirty="0" smtClean="0"/>
              <a:t>   </a:t>
            </a:r>
            <a:r>
              <a:rPr lang="en-US" dirty="0"/>
              <a:t>in Z</a:t>
            </a:r>
            <a:r>
              <a:rPr lang="en-US" baseline="-25000" dirty="0"/>
              <a:t>N </a:t>
            </a:r>
            <a:endParaRPr lang="en-US" baseline="-25000" dirty="0" smtClean="0"/>
          </a:p>
          <a:p>
            <a:endParaRPr lang="en-US" dirty="0"/>
          </a:p>
          <a:p>
            <a:pPr>
              <a:lnSpc>
                <a:spcPct val="150000"/>
              </a:lnSpc>
              <a:spcBef>
                <a:spcPts val="576"/>
              </a:spcBef>
            </a:pPr>
            <a:r>
              <a:rPr lang="en-US" dirty="0" smtClean="0"/>
              <a:t>Given prime p </a:t>
            </a:r>
            <a:r>
              <a:rPr lang="en-US" dirty="0"/>
              <a:t> </a:t>
            </a:r>
            <a:r>
              <a:rPr lang="en-US" dirty="0" smtClean="0"/>
              <a:t>and polynomial  f(x) in </a:t>
            </a:r>
            <a:r>
              <a:rPr lang="en-US" dirty="0" err="1" smtClean="0"/>
              <a:t>Z</a:t>
            </a:r>
            <a:r>
              <a:rPr lang="en-US" baseline="-25000" dirty="0" err="1" smtClean="0"/>
              <a:t>p</a:t>
            </a:r>
            <a:r>
              <a:rPr lang="en-US" dirty="0" smtClean="0"/>
              <a:t>[x]  </a:t>
            </a:r>
            <a:br>
              <a:rPr lang="en-US" dirty="0" smtClean="0"/>
            </a:br>
            <a:r>
              <a:rPr lang="en-US" dirty="0" smtClean="0"/>
              <a:t>	find  x in </a:t>
            </a:r>
            <a:r>
              <a:rPr lang="en-US" dirty="0" err="1" smtClean="0"/>
              <a:t>Z</a:t>
            </a:r>
            <a:r>
              <a:rPr lang="en-US" baseline="-25000" dirty="0" err="1" smtClean="0"/>
              <a:t>p</a:t>
            </a:r>
            <a:r>
              <a:rPr lang="en-US" dirty="0" smtClean="0"/>
              <a:t>  </a:t>
            </a:r>
            <a:r>
              <a:rPr lang="en-US" dirty="0" err="1" smtClean="0"/>
              <a:t>s.t.</a:t>
            </a:r>
            <a:r>
              <a:rPr lang="en-US" dirty="0" smtClean="0"/>
              <a:t>   f(x) = 0  in </a:t>
            </a:r>
            <a:r>
              <a:rPr lang="en-US" dirty="0" err="1" smtClean="0"/>
              <a:t>Z</a:t>
            </a:r>
            <a:r>
              <a:rPr lang="en-US" baseline="-25000" dirty="0" err="1" smtClean="0"/>
              <a:t>p</a:t>
            </a:r>
            <a:r>
              <a:rPr lang="en-US" baseline="-25000" dirty="0" smtClean="0"/>
              <a:t>  </a:t>
            </a:r>
            <a:r>
              <a:rPr lang="en-US" dirty="0" smtClean="0"/>
              <a:t>     (if one exists)</a:t>
            </a:r>
          </a:p>
          <a:p>
            <a:pPr marL="0" indent="0">
              <a:lnSpc>
                <a:spcPct val="150000"/>
              </a:lnSpc>
              <a:spcBef>
                <a:spcPts val="576"/>
              </a:spcBef>
              <a:buNone/>
            </a:pPr>
            <a:r>
              <a:rPr lang="en-US" dirty="0"/>
              <a:t>	R</a:t>
            </a:r>
            <a:r>
              <a:rPr lang="en-US" dirty="0" smtClean="0"/>
              <a:t>unning time is linear in </a:t>
            </a:r>
            <a:r>
              <a:rPr lang="en-US" dirty="0" err="1" smtClean="0"/>
              <a:t>deg</a:t>
            </a:r>
            <a:r>
              <a:rPr lang="en-US" dirty="0" smtClean="0"/>
              <a:t>(f) .</a:t>
            </a:r>
          </a:p>
          <a:p>
            <a:pPr marL="0" indent="0">
              <a:lnSpc>
                <a:spcPct val="150000"/>
              </a:lnSpc>
              <a:spcBef>
                <a:spcPts val="3600"/>
              </a:spcBef>
              <a:buNone/>
            </a:pPr>
            <a:r>
              <a:rPr lang="en-US" dirty="0" smtClean="0"/>
              <a:t>…  but many problems are difficult</a:t>
            </a:r>
            <a:endParaRPr lang="en-US" dirty="0"/>
          </a:p>
        </p:txBody>
      </p:sp>
    </p:spTree>
    <p:extLst>
      <p:ext uri="{BB962C8B-B14F-4D97-AF65-F5344CB8AC3E}">
        <p14:creationId xmlns:p14="http://schemas.microsoft.com/office/powerpoint/2010/main" val="3096707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Intractable problems with primes</a:t>
            </a:r>
            <a:endParaRPr lang="en-US" dirty="0"/>
          </a:p>
        </p:txBody>
      </p:sp>
      <p:sp>
        <p:nvSpPr>
          <p:cNvPr id="3" name="Content Placeholder 2"/>
          <p:cNvSpPr>
            <a:spLocks noGrp="1"/>
          </p:cNvSpPr>
          <p:nvPr>
            <p:ph idx="1"/>
          </p:nvPr>
        </p:nvSpPr>
        <p:spPr>
          <a:xfrm>
            <a:off x="304800" y="914400"/>
            <a:ext cx="8610600" cy="4095750"/>
          </a:xfrm>
        </p:spPr>
        <p:txBody>
          <a:bodyPr/>
          <a:lstStyle/>
          <a:p>
            <a:pPr marL="0" indent="0">
              <a:buNone/>
            </a:pPr>
            <a:r>
              <a:rPr lang="en-US" dirty="0" smtClean="0"/>
              <a:t>Fix a prime p&gt;2  and  g in (</a:t>
            </a:r>
            <a:r>
              <a:rPr lang="en-US" dirty="0" err="1" smtClean="0"/>
              <a:t>Z</a:t>
            </a:r>
            <a:r>
              <a:rPr lang="en-US" baseline="-25000" dirty="0" err="1" smtClean="0"/>
              <a:t>p</a:t>
            </a:r>
            <a:r>
              <a:rPr lang="en-US" dirty="0" smtClean="0"/>
              <a:t>)</a:t>
            </a:r>
            <a:r>
              <a:rPr lang="en-US" baseline="30000" dirty="0" smtClean="0"/>
              <a:t>*</a:t>
            </a:r>
            <a:r>
              <a:rPr lang="en-US" dirty="0" smtClean="0"/>
              <a:t>  of order  q.         </a:t>
            </a:r>
          </a:p>
          <a:p>
            <a:pPr marL="0" indent="0">
              <a:spcBef>
                <a:spcPts val="1968"/>
              </a:spcBef>
              <a:buNone/>
            </a:pPr>
            <a:r>
              <a:rPr lang="en-US" dirty="0"/>
              <a:t>	</a:t>
            </a:r>
            <a:r>
              <a:rPr lang="en-US" dirty="0" smtClean="0"/>
              <a:t>Consider the function:      </a:t>
            </a:r>
            <a:r>
              <a:rPr lang="en-US" b="1" dirty="0" smtClean="0">
                <a:solidFill>
                  <a:srgbClr val="FF0000"/>
                </a:solidFill>
              </a:rPr>
              <a:t>x  ⟼   </a:t>
            </a:r>
            <a:r>
              <a:rPr lang="en-US" b="1" dirty="0" err="1" smtClean="0">
                <a:solidFill>
                  <a:srgbClr val="FF0000"/>
                </a:solidFill>
              </a:rPr>
              <a:t>g</a:t>
            </a:r>
            <a:r>
              <a:rPr lang="en-US" sz="3200" b="1" baseline="30000" dirty="0" err="1" smtClean="0">
                <a:solidFill>
                  <a:srgbClr val="FF0000"/>
                </a:solidFill>
              </a:rPr>
              <a:t>x</a:t>
            </a:r>
            <a:r>
              <a:rPr lang="en-US" b="1" baseline="30000" dirty="0" smtClean="0">
                <a:solidFill>
                  <a:srgbClr val="FF0000"/>
                </a:solidFill>
              </a:rPr>
              <a:t>     </a:t>
            </a:r>
            <a:r>
              <a:rPr lang="en-US" b="1" dirty="0" smtClean="0">
                <a:solidFill>
                  <a:srgbClr val="FF0000"/>
                </a:solidFill>
              </a:rPr>
              <a:t>   in  </a:t>
            </a:r>
            <a:r>
              <a:rPr lang="en-US" b="1" dirty="0" err="1" smtClean="0">
                <a:solidFill>
                  <a:srgbClr val="FF0000"/>
                </a:solidFill>
              </a:rPr>
              <a:t>Z</a:t>
            </a:r>
            <a:r>
              <a:rPr lang="en-US" b="1" baseline="-25000" dirty="0" err="1" smtClean="0">
                <a:solidFill>
                  <a:srgbClr val="FF0000"/>
                </a:solidFill>
              </a:rPr>
              <a:t>p</a:t>
            </a:r>
            <a:endParaRPr lang="en-US" b="1" dirty="0" smtClean="0">
              <a:solidFill>
                <a:srgbClr val="FF0000"/>
              </a:solidFill>
            </a:endParaRPr>
          </a:p>
          <a:p>
            <a:pPr marL="0" indent="0">
              <a:spcBef>
                <a:spcPts val="1968"/>
              </a:spcBef>
              <a:buNone/>
            </a:pPr>
            <a:r>
              <a:rPr lang="en-US" dirty="0"/>
              <a:t>	</a:t>
            </a:r>
            <a:r>
              <a:rPr lang="en-US" dirty="0" smtClean="0"/>
              <a:t>Now, consider the inverse function:</a:t>
            </a:r>
            <a:endParaRPr lang="en-US" dirty="0"/>
          </a:p>
          <a:p>
            <a:pPr marL="0" indent="0">
              <a:spcBef>
                <a:spcPts val="1968"/>
              </a:spcBef>
              <a:buNone/>
            </a:pPr>
            <a:r>
              <a:rPr lang="en-US" dirty="0" smtClean="0"/>
              <a:t>		</a:t>
            </a:r>
            <a:r>
              <a:rPr lang="en-US" b="1" dirty="0" err="1" smtClean="0">
                <a:solidFill>
                  <a:srgbClr val="FF0000"/>
                </a:solidFill>
              </a:rPr>
              <a:t>Dlog</a:t>
            </a:r>
            <a:r>
              <a:rPr lang="en-US" b="1" baseline="-25000" dirty="0" err="1" smtClean="0">
                <a:solidFill>
                  <a:srgbClr val="FF0000"/>
                </a:solidFill>
              </a:rPr>
              <a:t>g</a:t>
            </a:r>
            <a:r>
              <a:rPr lang="en-US" b="1" dirty="0" smtClean="0">
                <a:solidFill>
                  <a:srgbClr val="FF0000"/>
                </a:solidFill>
              </a:rPr>
              <a:t> (</a:t>
            </a:r>
            <a:r>
              <a:rPr lang="en-US" b="1" dirty="0" err="1" smtClean="0">
                <a:solidFill>
                  <a:srgbClr val="FF0000"/>
                </a:solidFill>
              </a:rPr>
              <a:t>g</a:t>
            </a:r>
            <a:r>
              <a:rPr lang="en-US" sz="3200" b="1" baseline="30000" dirty="0" err="1" smtClean="0">
                <a:solidFill>
                  <a:srgbClr val="FF0000"/>
                </a:solidFill>
              </a:rPr>
              <a:t>x</a:t>
            </a:r>
            <a:r>
              <a:rPr lang="en-US" b="1" dirty="0" smtClean="0">
                <a:solidFill>
                  <a:srgbClr val="FF0000"/>
                </a:solidFill>
              </a:rPr>
              <a:t>)  =  x      </a:t>
            </a:r>
            <a:r>
              <a:rPr lang="en-US" b="1" dirty="0" smtClean="0"/>
              <a:t>where   x in  {0, …, q-2}</a:t>
            </a:r>
          </a:p>
          <a:p>
            <a:pPr marL="0" indent="0">
              <a:buNone/>
            </a:pPr>
            <a:endParaRPr lang="en-US" dirty="0"/>
          </a:p>
          <a:p>
            <a:pPr marL="0" indent="0">
              <a:buNone/>
            </a:pPr>
            <a:r>
              <a:rPr lang="en-US" dirty="0" smtClean="0"/>
              <a:t>Example:    </a:t>
            </a:r>
            <a:endParaRPr lang="en-US" dirty="0"/>
          </a:p>
        </p:txBody>
      </p:sp>
      <p:grpSp>
        <p:nvGrpSpPr>
          <p:cNvPr id="4" name="Group 3"/>
          <p:cNvGrpSpPr/>
          <p:nvPr/>
        </p:nvGrpSpPr>
        <p:grpSpPr>
          <a:xfrm>
            <a:off x="1981200" y="3638550"/>
            <a:ext cx="6936665" cy="1077218"/>
            <a:chOff x="2134549" y="2495550"/>
            <a:chExt cx="6936665" cy="1077218"/>
          </a:xfrm>
        </p:grpSpPr>
        <p:sp>
          <p:nvSpPr>
            <p:cNvPr id="5" name="TextBox 4"/>
            <p:cNvSpPr txBox="1"/>
            <p:nvPr/>
          </p:nvSpPr>
          <p:spPr>
            <a:xfrm>
              <a:off x="2134549" y="2495550"/>
              <a:ext cx="6936665" cy="1077218"/>
            </a:xfrm>
            <a:prstGeom prst="rect">
              <a:avLst/>
            </a:prstGeom>
            <a:noFill/>
            <a:ln>
              <a:solidFill>
                <a:srgbClr val="00CC00"/>
              </a:solidFill>
            </a:ln>
          </p:spPr>
          <p:txBody>
            <a:bodyPr wrap="none" rtlCol="0">
              <a:spAutoFit/>
            </a:bodyPr>
            <a:lstStyle/>
            <a:p>
              <a:r>
                <a:rPr lang="en-US" sz="2400" dirty="0" smtClean="0"/>
                <a:t>in           :        1,    2,    3,    4,    5,    6,    7,    8,    9,    10</a:t>
              </a:r>
              <a:endParaRPr lang="en-US" sz="2400" baseline="30000" dirty="0"/>
            </a:p>
            <a:p>
              <a:endParaRPr lang="en-US" sz="2400" baseline="-25000" dirty="0" smtClean="0"/>
            </a:p>
            <a:p>
              <a:r>
                <a:rPr lang="en-US" sz="2400" dirty="0" smtClean="0"/>
                <a:t>Dlog</a:t>
              </a:r>
              <a:r>
                <a:rPr lang="en-US" sz="2400" baseline="-25000" dirty="0" smtClean="0"/>
                <a:t>2</a:t>
              </a:r>
              <a:r>
                <a:rPr lang="en-US" sz="2400" dirty="0" smtClean="0"/>
                <a:t>(⋅) :       0,    1,    8,    2,    4,    9,    7,    3,    6,     5</a:t>
              </a:r>
              <a:endParaRPr lang="en-US" sz="2400" dirty="0"/>
            </a:p>
          </p:txBody>
        </p:sp>
        <p:pic>
          <p:nvPicPr>
            <p:cNvPr id="6" name="Picture 5"/>
            <p:cNvPicPr>
              <a:picLocks noChangeAspect="1"/>
            </p:cNvPicPr>
            <p:nvPr/>
          </p:nvPicPr>
          <p:blipFill>
            <a:blip r:embed="rId2"/>
            <a:stretch>
              <a:fillRect/>
            </a:stretch>
          </p:blipFill>
          <p:spPr>
            <a:xfrm>
              <a:off x="2667949" y="2647950"/>
              <a:ext cx="381000" cy="251670"/>
            </a:xfrm>
            <a:prstGeom prst="rect">
              <a:avLst/>
            </a:prstGeom>
          </p:spPr>
        </p:pic>
      </p:grpSp>
    </p:spTree>
    <p:extLst>
      <p:ext uri="{BB962C8B-B14F-4D97-AF65-F5344CB8AC3E}">
        <p14:creationId xmlns:p14="http://schemas.microsoft.com/office/powerpoint/2010/main" val="1347838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DLOG:   more generally</a:t>
            </a:r>
            <a:endParaRPr lang="en-US" dirty="0"/>
          </a:p>
        </p:txBody>
      </p:sp>
      <p:sp>
        <p:nvSpPr>
          <p:cNvPr id="3" name="Content Placeholder 2"/>
          <p:cNvSpPr>
            <a:spLocks noGrp="1"/>
          </p:cNvSpPr>
          <p:nvPr>
            <p:ph idx="1"/>
          </p:nvPr>
        </p:nvSpPr>
        <p:spPr>
          <a:xfrm>
            <a:off x="304800" y="819150"/>
            <a:ext cx="8458200" cy="4324350"/>
          </a:xfrm>
        </p:spPr>
        <p:txBody>
          <a:bodyPr/>
          <a:lstStyle/>
          <a:p>
            <a:pPr marL="0" indent="0">
              <a:buNone/>
            </a:pPr>
            <a:r>
              <a:rPr lang="en-US" dirty="0" smtClean="0"/>
              <a:t>Let  </a:t>
            </a:r>
            <a:r>
              <a:rPr lang="en-US" sz="3200" b="1" dirty="0" smtClean="0"/>
              <a:t>G</a:t>
            </a:r>
            <a:r>
              <a:rPr lang="en-US" sz="3200" dirty="0" smtClean="0"/>
              <a:t>  </a:t>
            </a:r>
            <a:r>
              <a:rPr lang="en-US" dirty="0" smtClean="0"/>
              <a:t>be a finite cyclic group  and  </a:t>
            </a:r>
            <a:r>
              <a:rPr lang="en-US" sz="3200" b="1" dirty="0" smtClean="0"/>
              <a:t>g</a:t>
            </a:r>
            <a:r>
              <a:rPr lang="en-US" sz="3200" dirty="0" smtClean="0"/>
              <a:t> </a:t>
            </a:r>
            <a:r>
              <a:rPr lang="en-US" dirty="0" smtClean="0"/>
              <a:t>a generator of G </a:t>
            </a:r>
            <a:endParaRPr lang="en-US" dirty="0"/>
          </a:p>
          <a:p>
            <a:pPr marL="0" indent="0">
              <a:spcBef>
                <a:spcPts val="1824"/>
              </a:spcBef>
              <a:buNone/>
              <a:tabLst>
                <a:tab pos="803275" algn="l"/>
              </a:tabLst>
            </a:pPr>
            <a:r>
              <a:rPr lang="en-US" dirty="0"/>
              <a:t>	</a:t>
            </a:r>
            <a:r>
              <a:rPr lang="en-US" dirty="0" smtClean="0"/>
              <a:t>G =  </a:t>
            </a:r>
            <a:r>
              <a:rPr lang="en-US" sz="3200" dirty="0" smtClean="0"/>
              <a:t>{</a:t>
            </a:r>
            <a:r>
              <a:rPr lang="en-US" dirty="0" smtClean="0"/>
              <a:t> 1 , g , g</a:t>
            </a:r>
            <a:r>
              <a:rPr lang="en-US" sz="2800" baseline="30000" dirty="0" smtClean="0"/>
              <a:t>2</a:t>
            </a:r>
            <a:r>
              <a:rPr lang="en-US" dirty="0" smtClean="0"/>
              <a:t> , g</a:t>
            </a:r>
            <a:r>
              <a:rPr lang="en-US" sz="2800" baseline="30000" dirty="0" smtClean="0"/>
              <a:t>3</a:t>
            </a:r>
            <a:r>
              <a:rPr lang="en-US" dirty="0" smtClean="0"/>
              <a:t> ,   …  ,  g</a:t>
            </a:r>
            <a:r>
              <a:rPr lang="en-US" sz="2800" baseline="30000" dirty="0" smtClean="0"/>
              <a:t>q-1</a:t>
            </a:r>
            <a:r>
              <a:rPr lang="en-US" dirty="0" smtClean="0"/>
              <a:t> </a:t>
            </a:r>
            <a:r>
              <a:rPr lang="en-US" sz="3200" dirty="0" smtClean="0"/>
              <a:t>}</a:t>
            </a:r>
            <a:r>
              <a:rPr lang="en-US" sz="3200" dirty="0"/>
              <a:t> </a:t>
            </a:r>
            <a:r>
              <a:rPr lang="en-US" sz="3200" dirty="0" smtClean="0"/>
              <a:t>        </a:t>
            </a:r>
            <a:r>
              <a:rPr lang="en-US" sz="2000" dirty="0" smtClean="0"/>
              <a:t>( q is called the order of G )</a:t>
            </a:r>
          </a:p>
          <a:p>
            <a:pPr marL="0" indent="0">
              <a:spcBef>
                <a:spcPts val="3024"/>
              </a:spcBef>
              <a:buNone/>
              <a:tabLst>
                <a:tab pos="803275" algn="l"/>
              </a:tabLst>
            </a:pPr>
            <a:r>
              <a:rPr lang="en-US" b="1" u="sng" dirty="0" err="1" smtClean="0"/>
              <a:t>Def</a:t>
            </a:r>
            <a:r>
              <a:rPr lang="en-US" dirty="0" smtClean="0"/>
              <a:t>:  We say that </a:t>
            </a:r>
            <a:r>
              <a:rPr lang="en-US" b="1" dirty="0" smtClean="0"/>
              <a:t>DLOG is hard in G </a:t>
            </a:r>
            <a:r>
              <a:rPr lang="en-US" dirty="0" smtClean="0"/>
              <a:t>if for all efficient alg. A:</a:t>
            </a:r>
          </a:p>
          <a:p>
            <a:pPr marL="0" indent="0">
              <a:spcBef>
                <a:spcPts val="1824"/>
              </a:spcBef>
              <a:buNone/>
              <a:tabLst>
                <a:tab pos="803275" algn="l"/>
              </a:tabLst>
            </a:pPr>
            <a:r>
              <a:rPr lang="en-US" dirty="0"/>
              <a:t>	</a:t>
            </a:r>
            <a:r>
              <a:rPr lang="en-US" dirty="0" err="1" smtClean="0"/>
              <a:t>Pr</a:t>
            </a:r>
            <a:r>
              <a:rPr lang="en-US" dirty="0" smtClean="0"/>
              <a:t> </a:t>
            </a:r>
            <a:r>
              <a:rPr lang="en-US" sz="2800" baseline="-25000" dirty="0" err="1" smtClean="0"/>
              <a:t>g⟵G</a:t>
            </a:r>
            <a:r>
              <a:rPr lang="en-US" sz="2800" baseline="-25000" dirty="0" smtClean="0"/>
              <a:t>, x ⟵</a:t>
            </a:r>
            <a:r>
              <a:rPr lang="en-US" sz="2800" baseline="-25000" dirty="0" err="1" smtClean="0"/>
              <a:t>Z</a:t>
            </a:r>
            <a:r>
              <a:rPr lang="en-US" sz="2800" baseline="-47000" dirty="0" err="1" smtClean="0"/>
              <a:t>q</a:t>
            </a:r>
            <a:r>
              <a:rPr lang="en-US" sz="2800" baseline="-25000" dirty="0" smtClean="0"/>
              <a:t> </a:t>
            </a:r>
            <a:r>
              <a:rPr lang="en-US" sz="3200" dirty="0" smtClean="0"/>
              <a:t>[</a:t>
            </a:r>
            <a:r>
              <a:rPr lang="en-US" dirty="0" smtClean="0"/>
              <a:t>  A( G, q,  g, </a:t>
            </a:r>
            <a:r>
              <a:rPr lang="en-US" dirty="0" err="1" smtClean="0"/>
              <a:t>g</a:t>
            </a:r>
            <a:r>
              <a:rPr lang="en-US" sz="2800" baseline="30000" dirty="0" err="1" smtClean="0"/>
              <a:t>x</a:t>
            </a:r>
            <a:r>
              <a:rPr lang="en-US" baseline="30000" dirty="0" smtClean="0"/>
              <a:t> </a:t>
            </a:r>
            <a:r>
              <a:rPr lang="en-US" dirty="0" smtClean="0"/>
              <a:t>) = x </a:t>
            </a:r>
            <a:r>
              <a:rPr lang="en-US" sz="3200" dirty="0" smtClean="0"/>
              <a:t>]</a:t>
            </a:r>
            <a:r>
              <a:rPr lang="en-US" dirty="0" smtClean="0"/>
              <a:t>  &lt;  negligible</a:t>
            </a:r>
          </a:p>
          <a:p>
            <a:pPr marL="0" indent="0">
              <a:spcBef>
                <a:spcPts val="3624"/>
              </a:spcBef>
              <a:buNone/>
              <a:tabLst>
                <a:tab pos="803275" algn="l"/>
              </a:tabLst>
            </a:pPr>
            <a:r>
              <a:rPr lang="en-US" dirty="0" smtClean="0"/>
              <a:t>Example candidates:</a:t>
            </a:r>
          </a:p>
          <a:p>
            <a:pPr marL="0" indent="0">
              <a:spcBef>
                <a:spcPts val="624"/>
              </a:spcBef>
              <a:buNone/>
              <a:tabLst>
                <a:tab pos="803275" algn="l"/>
              </a:tabLst>
            </a:pPr>
            <a:r>
              <a:rPr lang="en-US" dirty="0"/>
              <a:t>	</a:t>
            </a:r>
            <a:r>
              <a:rPr lang="en-US" dirty="0" smtClean="0"/>
              <a:t>(1)    (</a:t>
            </a:r>
            <a:r>
              <a:rPr lang="en-US" dirty="0" err="1"/>
              <a:t>Z</a:t>
            </a:r>
            <a:r>
              <a:rPr lang="en-US" baseline="-25000" dirty="0" err="1"/>
              <a:t>p</a:t>
            </a:r>
            <a:r>
              <a:rPr lang="en-US" dirty="0"/>
              <a:t>)</a:t>
            </a:r>
            <a:r>
              <a:rPr lang="en-US" baseline="30000" dirty="0" smtClean="0"/>
              <a:t>*</a:t>
            </a:r>
            <a:r>
              <a:rPr lang="en-US" dirty="0" smtClean="0"/>
              <a:t>  for large p,         (2)  Elliptic curve groups mod p</a:t>
            </a:r>
            <a:endParaRPr lang="en-US" dirty="0"/>
          </a:p>
        </p:txBody>
      </p:sp>
    </p:spTree>
    <p:extLst>
      <p:ext uri="{BB962C8B-B14F-4D97-AF65-F5344CB8AC3E}">
        <p14:creationId xmlns:p14="http://schemas.microsoft.com/office/powerpoint/2010/main" val="3292144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arithmetic</a:t>
            </a:r>
            <a:endParaRPr lang="en-US" dirty="0"/>
          </a:p>
        </p:txBody>
      </p:sp>
      <p:sp>
        <p:nvSpPr>
          <p:cNvPr id="3" name="Content Placeholder 2"/>
          <p:cNvSpPr>
            <a:spLocks noGrp="1"/>
          </p:cNvSpPr>
          <p:nvPr>
            <p:ph idx="1"/>
          </p:nvPr>
        </p:nvSpPr>
        <p:spPr/>
        <p:txBody>
          <a:bodyPr/>
          <a:lstStyle/>
          <a:p>
            <a:pPr marL="0" indent="0">
              <a:buNone/>
            </a:pPr>
            <a:r>
              <a:rPr lang="en-US" dirty="0" smtClean="0"/>
              <a:t>Examples:      let    N = 12</a:t>
            </a:r>
          </a:p>
          <a:p>
            <a:pPr marL="0" indent="0">
              <a:buNone/>
            </a:pPr>
            <a:endParaRPr lang="en-US" dirty="0"/>
          </a:p>
          <a:p>
            <a:pPr marL="0" indent="0">
              <a:buNone/>
            </a:pPr>
            <a:r>
              <a:rPr lang="en-US" dirty="0" smtClean="0"/>
              <a:t>	</a:t>
            </a:r>
            <a:endParaRPr lang="en-US" baseline="-25000" dirty="0"/>
          </a:p>
          <a:p>
            <a:pPr marL="0" indent="0">
              <a:buNone/>
            </a:pPr>
            <a:endParaRPr lang="en-US" dirty="0" smtClean="0"/>
          </a:p>
          <a:p>
            <a:pPr marL="0" indent="0">
              <a:buNone/>
            </a:pPr>
            <a:endParaRPr lang="en-US" dirty="0"/>
          </a:p>
        </p:txBody>
      </p:sp>
      <p:sp>
        <p:nvSpPr>
          <p:cNvPr id="4" name="TextBox 3"/>
          <p:cNvSpPr txBox="1"/>
          <p:nvPr/>
        </p:nvSpPr>
        <p:spPr>
          <a:xfrm>
            <a:off x="3206861" y="1885950"/>
            <a:ext cx="2182509" cy="2062103"/>
          </a:xfrm>
          <a:prstGeom prst="rect">
            <a:avLst/>
          </a:prstGeom>
          <a:noFill/>
        </p:spPr>
        <p:txBody>
          <a:bodyPr wrap="none" rtlCol="0">
            <a:spAutoFit/>
          </a:bodyPr>
          <a:lstStyle/>
          <a:p>
            <a:r>
              <a:rPr lang="en-US" sz="2400" dirty="0"/>
              <a:t>9 + 8  =   5       in    </a:t>
            </a:r>
          </a:p>
          <a:p>
            <a:endParaRPr lang="en-US" sz="2400" baseline="-25000" dirty="0"/>
          </a:p>
          <a:p>
            <a:r>
              <a:rPr lang="en-US" sz="2400" dirty="0" smtClean="0"/>
              <a:t>5 </a:t>
            </a:r>
            <a:r>
              <a:rPr lang="en-US" sz="2400" dirty="0"/>
              <a:t>× 7  =  11      in    </a:t>
            </a:r>
            <a:endParaRPr lang="en-US" sz="2400" baseline="-25000" dirty="0"/>
          </a:p>
          <a:p>
            <a:endParaRPr lang="en-US" sz="2400" baseline="-25000" dirty="0"/>
          </a:p>
          <a:p>
            <a:r>
              <a:rPr lang="en-US" sz="2400" dirty="0" smtClean="0"/>
              <a:t>5 </a:t>
            </a:r>
            <a:r>
              <a:rPr lang="en-US" sz="2400" dirty="0"/>
              <a:t>− 7  =   10     in    </a:t>
            </a:r>
            <a:endParaRPr lang="en-US" sz="2400" baseline="-25000" dirty="0"/>
          </a:p>
          <a:p>
            <a:endParaRPr lang="en-US" sz="2400" dirty="0"/>
          </a:p>
        </p:txBody>
      </p:sp>
      <p:sp>
        <p:nvSpPr>
          <p:cNvPr id="7" name="TextBox 6"/>
          <p:cNvSpPr txBox="1"/>
          <p:nvPr/>
        </p:nvSpPr>
        <p:spPr>
          <a:xfrm>
            <a:off x="152400" y="4171950"/>
            <a:ext cx="8304377" cy="461665"/>
          </a:xfrm>
          <a:prstGeom prst="rect">
            <a:avLst/>
          </a:prstGeom>
          <a:noFill/>
        </p:spPr>
        <p:txBody>
          <a:bodyPr wrap="none" rtlCol="0">
            <a:spAutoFit/>
          </a:bodyPr>
          <a:lstStyle/>
          <a:p>
            <a:r>
              <a:rPr lang="en-US" sz="2400" dirty="0"/>
              <a:t>A</a:t>
            </a:r>
            <a:r>
              <a:rPr lang="en-US" sz="2400" dirty="0" smtClean="0"/>
              <a:t>rithmetic in       works as you expect, </a:t>
            </a:r>
            <a:r>
              <a:rPr lang="en-US" sz="2400" dirty="0" err="1" smtClean="0"/>
              <a:t>e.g</a:t>
            </a:r>
            <a:r>
              <a:rPr lang="en-US" sz="2400" dirty="0" smtClean="0"/>
              <a:t>    x⋅(</a:t>
            </a:r>
            <a:r>
              <a:rPr lang="en-US" sz="2400" dirty="0" err="1" smtClean="0"/>
              <a:t>y+z</a:t>
            </a:r>
            <a:r>
              <a:rPr lang="en-US" sz="2400" dirty="0" smtClean="0"/>
              <a:t>) = </a:t>
            </a:r>
            <a:r>
              <a:rPr lang="en-US" sz="2400" dirty="0" err="1" smtClean="0"/>
              <a:t>x</a:t>
            </a:r>
            <a:r>
              <a:rPr lang="en-US" sz="2400" dirty="0" err="1"/>
              <a:t>⋅</a:t>
            </a:r>
            <a:r>
              <a:rPr lang="en-US" sz="2400" dirty="0" err="1" smtClean="0"/>
              <a:t>y</a:t>
            </a:r>
            <a:r>
              <a:rPr lang="en-US" sz="2400" dirty="0" smtClean="0"/>
              <a:t> + </a:t>
            </a:r>
            <a:r>
              <a:rPr lang="en-US" sz="2400" dirty="0" err="1" smtClean="0"/>
              <a:t>x</a:t>
            </a:r>
            <a:r>
              <a:rPr lang="en-US" sz="2400" dirty="0" err="1"/>
              <a:t>⋅</a:t>
            </a:r>
            <a:r>
              <a:rPr lang="en-US" sz="2400" dirty="0" err="1" smtClean="0"/>
              <a:t>z</a:t>
            </a:r>
            <a:r>
              <a:rPr lang="en-US" sz="2400" dirty="0" smtClean="0"/>
              <a:t>   in  </a:t>
            </a:r>
            <a:endParaRPr lang="en-US" sz="2400" baseline="-25000" dirty="0"/>
          </a:p>
        </p:txBody>
      </p:sp>
      <p:pic>
        <p:nvPicPr>
          <p:cNvPr id="8" name="Picture 7"/>
          <p:cNvPicPr>
            <a:picLocks noChangeAspect="1"/>
          </p:cNvPicPr>
          <p:nvPr/>
        </p:nvPicPr>
        <p:blipFill>
          <a:blip r:embed="rId2"/>
          <a:stretch>
            <a:fillRect/>
          </a:stretch>
        </p:blipFill>
        <p:spPr>
          <a:xfrm>
            <a:off x="5410200" y="2031739"/>
            <a:ext cx="413004" cy="261395"/>
          </a:xfrm>
          <a:prstGeom prst="rect">
            <a:avLst/>
          </a:prstGeom>
        </p:spPr>
      </p:pic>
      <p:pic>
        <p:nvPicPr>
          <p:cNvPr id="9" name="Picture 8"/>
          <p:cNvPicPr>
            <a:picLocks noChangeAspect="1"/>
          </p:cNvPicPr>
          <p:nvPr/>
        </p:nvPicPr>
        <p:blipFill>
          <a:blip r:embed="rId2"/>
          <a:stretch>
            <a:fillRect/>
          </a:stretch>
        </p:blipFill>
        <p:spPr>
          <a:xfrm>
            <a:off x="5410200" y="2634858"/>
            <a:ext cx="413004" cy="261395"/>
          </a:xfrm>
          <a:prstGeom prst="rect">
            <a:avLst/>
          </a:prstGeom>
        </p:spPr>
      </p:pic>
      <p:pic>
        <p:nvPicPr>
          <p:cNvPr id="10" name="Picture 9"/>
          <p:cNvPicPr>
            <a:picLocks noChangeAspect="1"/>
          </p:cNvPicPr>
          <p:nvPr/>
        </p:nvPicPr>
        <p:blipFill>
          <a:blip r:embed="rId2"/>
          <a:stretch>
            <a:fillRect/>
          </a:stretch>
        </p:blipFill>
        <p:spPr>
          <a:xfrm>
            <a:off x="5410200" y="3244458"/>
            <a:ext cx="413004" cy="261395"/>
          </a:xfrm>
          <a:prstGeom prst="rect">
            <a:avLst/>
          </a:prstGeom>
        </p:spPr>
      </p:pic>
      <p:pic>
        <p:nvPicPr>
          <p:cNvPr id="11" name="Picture 10"/>
          <p:cNvPicPr>
            <a:picLocks noChangeAspect="1"/>
          </p:cNvPicPr>
          <p:nvPr/>
        </p:nvPicPr>
        <p:blipFill>
          <a:blip r:embed="rId3"/>
          <a:stretch>
            <a:fillRect/>
          </a:stretch>
        </p:blipFill>
        <p:spPr>
          <a:xfrm>
            <a:off x="1905000" y="4337443"/>
            <a:ext cx="347473" cy="228600"/>
          </a:xfrm>
          <a:prstGeom prst="rect">
            <a:avLst/>
          </a:prstGeom>
        </p:spPr>
      </p:pic>
      <p:pic>
        <p:nvPicPr>
          <p:cNvPr id="12" name="Picture 11"/>
          <p:cNvPicPr>
            <a:picLocks noChangeAspect="1"/>
          </p:cNvPicPr>
          <p:nvPr/>
        </p:nvPicPr>
        <p:blipFill>
          <a:blip r:embed="rId3"/>
          <a:stretch>
            <a:fillRect/>
          </a:stretch>
        </p:blipFill>
        <p:spPr>
          <a:xfrm>
            <a:off x="8229600" y="4324350"/>
            <a:ext cx="347473" cy="228600"/>
          </a:xfrm>
          <a:prstGeom prst="rect">
            <a:avLst/>
          </a:prstGeom>
        </p:spPr>
      </p:pic>
    </p:spTree>
    <p:extLst>
      <p:ext uri="{BB962C8B-B14F-4D97-AF65-F5344CB8AC3E}">
        <p14:creationId xmlns:p14="http://schemas.microsoft.com/office/powerpoint/2010/main" val="2909616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a:t>
            </a:r>
            <a:r>
              <a:rPr lang="en-US" dirty="0" err="1" smtClean="0"/>
              <a:t>Dlog</a:t>
            </a:r>
            <a:r>
              <a:rPr lang="en-US" dirty="0"/>
              <a:t> in (</a:t>
            </a:r>
            <a:r>
              <a:rPr lang="en-US" dirty="0" err="1"/>
              <a:t>Z</a:t>
            </a:r>
            <a:r>
              <a:rPr lang="en-US" baseline="-25000" dirty="0" err="1"/>
              <a:t>p</a:t>
            </a:r>
            <a:r>
              <a:rPr lang="en-US" dirty="0"/>
              <a:t>)</a:t>
            </a:r>
            <a:r>
              <a:rPr lang="en-US" baseline="30000" dirty="0"/>
              <a:t>*</a:t>
            </a:r>
            <a:r>
              <a:rPr lang="en-US" dirty="0"/>
              <a:t> </a:t>
            </a:r>
            <a:r>
              <a:rPr lang="en-US" dirty="0" smtClean="0"/>
              <a:t>    </a:t>
            </a:r>
            <a:r>
              <a:rPr lang="en-US" sz="2400" dirty="0" smtClean="0"/>
              <a:t>(n-bit prime p) </a:t>
            </a:r>
            <a:endParaRPr lang="en-US" sz="2400" dirty="0"/>
          </a:p>
        </p:txBody>
      </p:sp>
      <p:sp>
        <p:nvSpPr>
          <p:cNvPr id="3" name="Content Placeholder 2"/>
          <p:cNvSpPr>
            <a:spLocks noGrp="1"/>
          </p:cNvSpPr>
          <p:nvPr>
            <p:ph idx="1"/>
          </p:nvPr>
        </p:nvSpPr>
        <p:spPr/>
        <p:txBody>
          <a:bodyPr/>
          <a:lstStyle/>
          <a:p>
            <a:pPr marL="0" indent="0">
              <a:buNone/>
            </a:pPr>
            <a:r>
              <a:rPr lang="en-US" dirty="0"/>
              <a:t>Best known algorithm (GNFS):        run time     </a:t>
            </a:r>
            <a:r>
              <a:rPr lang="en-US" dirty="0" err="1"/>
              <a:t>exp</a:t>
            </a:r>
            <a:r>
              <a:rPr lang="en-US" dirty="0"/>
              <a:t>(              )</a:t>
            </a:r>
          </a:p>
          <a:p>
            <a:pPr>
              <a:lnSpc>
                <a:spcPct val="90000"/>
              </a:lnSpc>
              <a:spcBef>
                <a:spcPts val="6024"/>
              </a:spcBef>
              <a:buFont typeface="Wingdings" pitchFamily="2" charset="2"/>
              <a:buNone/>
            </a:pPr>
            <a:r>
              <a:rPr lang="en-US" u="sng" dirty="0">
                <a:solidFill>
                  <a:schemeClr val="bg2"/>
                </a:solidFill>
              </a:rPr>
              <a:t>	</a:t>
            </a:r>
            <a:r>
              <a:rPr lang="en-US" u="sng" dirty="0"/>
              <a:t>cipher key size</a:t>
            </a:r>
            <a:r>
              <a:rPr lang="en-US" dirty="0"/>
              <a:t>		</a:t>
            </a:r>
            <a:r>
              <a:rPr lang="en-US" u="sng" dirty="0"/>
              <a:t>modulus size</a:t>
            </a:r>
            <a:r>
              <a:rPr lang="en-US" dirty="0"/>
              <a:t>		</a:t>
            </a:r>
          </a:p>
          <a:p>
            <a:pPr>
              <a:lnSpc>
                <a:spcPct val="90000"/>
              </a:lnSpc>
              <a:buFont typeface="Wingdings" pitchFamily="2" charset="2"/>
              <a:buNone/>
            </a:pPr>
            <a:r>
              <a:rPr lang="en-US" dirty="0"/>
              <a:t>	   80 bits			  1024 bits		</a:t>
            </a:r>
          </a:p>
          <a:p>
            <a:pPr>
              <a:lnSpc>
                <a:spcPct val="90000"/>
              </a:lnSpc>
              <a:buFont typeface="Wingdings" pitchFamily="2" charset="2"/>
              <a:buNone/>
            </a:pPr>
            <a:r>
              <a:rPr lang="en-US" dirty="0"/>
              <a:t>	  128 bits			  3072 bits		</a:t>
            </a:r>
          </a:p>
          <a:p>
            <a:pPr>
              <a:lnSpc>
                <a:spcPct val="90000"/>
              </a:lnSpc>
              <a:buFont typeface="Wingdings" pitchFamily="2" charset="2"/>
              <a:buNone/>
            </a:pPr>
            <a:r>
              <a:rPr lang="en-US" dirty="0"/>
              <a:t>	  256 bits (AES)		</a:t>
            </a:r>
            <a:r>
              <a:rPr lang="en-US" b="1" u="sng" dirty="0"/>
              <a:t>15360</a:t>
            </a:r>
            <a:r>
              <a:rPr lang="en-US" dirty="0"/>
              <a:t> bits 		</a:t>
            </a:r>
          </a:p>
          <a:p>
            <a:pPr marL="0" indent="0">
              <a:spcBef>
                <a:spcPts val="3024"/>
              </a:spcBef>
              <a:buNone/>
            </a:pPr>
            <a:r>
              <a:rPr lang="en-US" dirty="0"/>
              <a:t>As a result:    slow transition away from (mod p) to elliptic </a:t>
            </a:r>
            <a:r>
              <a:rPr lang="en-US" dirty="0" smtClean="0"/>
              <a:t>curves</a:t>
            </a:r>
            <a:endParaRPr lang="en-US" dirty="0"/>
          </a:p>
        </p:txBody>
      </p:sp>
      <p:pic>
        <p:nvPicPr>
          <p:cNvPr id="5" name="Picture 4"/>
          <p:cNvPicPr>
            <a:picLocks noChangeAspect="1"/>
          </p:cNvPicPr>
          <p:nvPr/>
        </p:nvPicPr>
        <p:blipFill>
          <a:blip r:embed="rId2"/>
          <a:stretch>
            <a:fillRect/>
          </a:stretch>
        </p:blipFill>
        <p:spPr>
          <a:xfrm>
            <a:off x="6858001" y="1128670"/>
            <a:ext cx="762000" cy="319768"/>
          </a:xfrm>
          <a:prstGeom prst="rect">
            <a:avLst/>
          </a:prstGeom>
        </p:spPr>
      </p:pic>
      <p:grpSp>
        <p:nvGrpSpPr>
          <p:cNvPr id="6" name="Group 5"/>
          <p:cNvGrpSpPr/>
          <p:nvPr/>
        </p:nvGrpSpPr>
        <p:grpSpPr>
          <a:xfrm>
            <a:off x="6450585" y="1885950"/>
            <a:ext cx="1805001" cy="695575"/>
            <a:chOff x="6348399" y="1733550"/>
            <a:chExt cx="1805001" cy="695575"/>
          </a:xfrm>
        </p:grpSpPr>
        <p:sp>
          <p:nvSpPr>
            <p:cNvPr id="7" name="TextBox 6"/>
            <p:cNvSpPr txBox="1"/>
            <p:nvPr/>
          </p:nvSpPr>
          <p:spPr>
            <a:xfrm>
              <a:off x="6348399" y="1733550"/>
              <a:ext cx="1805001" cy="695575"/>
            </a:xfrm>
            <a:prstGeom prst="rect">
              <a:avLst/>
            </a:prstGeom>
            <a:noFill/>
          </p:spPr>
          <p:txBody>
            <a:bodyPr wrap="none" rtlCol="0">
              <a:spAutoFit/>
            </a:bodyPr>
            <a:lstStyle/>
            <a:p>
              <a:pPr algn="ctr">
                <a:lnSpc>
                  <a:spcPct val="80000"/>
                </a:lnSpc>
              </a:pPr>
              <a:r>
                <a:rPr lang="en-US" sz="2400" dirty="0" smtClean="0"/>
                <a:t>Elliptic Curve</a:t>
              </a:r>
              <a:br>
                <a:rPr lang="en-US" sz="2400" dirty="0" smtClean="0"/>
              </a:br>
              <a:r>
                <a:rPr lang="en-US" sz="2400" dirty="0" smtClean="0"/>
                <a:t>group size</a:t>
              </a:r>
              <a:endParaRPr lang="en-US" sz="2400" dirty="0"/>
            </a:p>
          </p:txBody>
        </p:sp>
        <p:cxnSp>
          <p:nvCxnSpPr>
            <p:cNvPr id="8" name="Straight Connector 7"/>
            <p:cNvCxnSpPr/>
            <p:nvPr/>
          </p:nvCxnSpPr>
          <p:spPr>
            <a:xfrm>
              <a:off x="6400800" y="2372344"/>
              <a:ext cx="1752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6746773" y="2505325"/>
            <a:ext cx="1178027" cy="1304973"/>
          </a:xfrm>
          <a:prstGeom prst="rect">
            <a:avLst/>
          </a:prstGeom>
          <a:noFill/>
        </p:spPr>
        <p:txBody>
          <a:bodyPr wrap="none" rtlCol="0">
            <a:spAutoFit/>
          </a:bodyPr>
          <a:lstStyle/>
          <a:p>
            <a:pPr>
              <a:lnSpc>
                <a:spcPct val="110000"/>
              </a:lnSpc>
            </a:pPr>
            <a:r>
              <a:rPr lang="en-US" sz="2400" dirty="0" smtClean="0"/>
              <a:t>160 bits</a:t>
            </a:r>
          </a:p>
          <a:p>
            <a:pPr>
              <a:lnSpc>
                <a:spcPct val="110000"/>
              </a:lnSpc>
            </a:pPr>
            <a:r>
              <a:rPr lang="en-US" sz="2400" dirty="0" smtClean="0"/>
              <a:t>256 bits</a:t>
            </a:r>
          </a:p>
          <a:p>
            <a:pPr>
              <a:lnSpc>
                <a:spcPct val="110000"/>
              </a:lnSpc>
            </a:pPr>
            <a:r>
              <a:rPr lang="en-US" sz="2400" dirty="0" smtClean="0"/>
              <a:t>512 bits</a:t>
            </a:r>
            <a:endParaRPr lang="en-US" sz="2400" dirty="0"/>
          </a:p>
        </p:txBody>
      </p:sp>
    </p:spTree>
    <p:extLst>
      <p:ext uri="{BB962C8B-B14F-4D97-AF65-F5344CB8AC3E}">
        <p14:creationId xmlns:p14="http://schemas.microsoft.com/office/powerpoint/2010/main" val="3854370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An application:  collision resistance</a:t>
            </a:r>
            <a:endParaRPr lang="en-US" dirty="0"/>
          </a:p>
        </p:txBody>
      </p:sp>
      <p:sp>
        <p:nvSpPr>
          <p:cNvPr id="3" name="Content Placeholder 2"/>
          <p:cNvSpPr>
            <a:spLocks noGrp="1"/>
          </p:cNvSpPr>
          <p:nvPr>
            <p:ph idx="1"/>
          </p:nvPr>
        </p:nvSpPr>
        <p:spPr>
          <a:xfrm>
            <a:off x="228600" y="895350"/>
            <a:ext cx="8686800" cy="4248150"/>
          </a:xfrm>
        </p:spPr>
        <p:txBody>
          <a:bodyPr/>
          <a:lstStyle/>
          <a:p>
            <a:pPr marL="0" indent="0">
              <a:buNone/>
            </a:pPr>
            <a:r>
              <a:rPr lang="en-US" dirty="0"/>
              <a:t>Choose a </a:t>
            </a:r>
            <a:r>
              <a:rPr lang="en-US" dirty="0" smtClean="0"/>
              <a:t>group G where </a:t>
            </a:r>
            <a:r>
              <a:rPr lang="en-US" dirty="0" err="1" smtClean="0"/>
              <a:t>Dlog</a:t>
            </a:r>
            <a:r>
              <a:rPr lang="en-US" dirty="0" smtClean="0"/>
              <a:t> is hard   (e.g.  </a:t>
            </a:r>
            <a:r>
              <a:rPr lang="en-US" dirty="0"/>
              <a:t>(</a:t>
            </a:r>
            <a:r>
              <a:rPr lang="en-US" dirty="0" err="1"/>
              <a:t>Z</a:t>
            </a:r>
            <a:r>
              <a:rPr lang="en-US" baseline="-25000" dirty="0" err="1"/>
              <a:t>p</a:t>
            </a:r>
            <a:r>
              <a:rPr lang="en-US" dirty="0"/>
              <a:t>)</a:t>
            </a:r>
            <a:r>
              <a:rPr lang="en-US" baseline="30000" dirty="0"/>
              <a:t>*</a:t>
            </a:r>
            <a:r>
              <a:rPr lang="en-US" dirty="0"/>
              <a:t> </a:t>
            </a:r>
            <a:r>
              <a:rPr lang="en-US" dirty="0" smtClean="0"/>
              <a:t>for large p)</a:t>
            </a:r>
          </a:p>
          <a:p>
            <a:pPr marL="0" indent="0">
              <a:spcBef>
                <a:spcPts val="1776"/>
              </a:spcBef>
              <a:buNone/>
            </a:pPr>
            <a:r>
              <a:rPr lang="en-US" dirty="0" smtClean="0"/>
              <a:t>Let  q = |G| be a prime.   Choose generators  g, h  of G </a:t>
            </a:r>
          </a:p>
          <a:p>
            <a:pPr marL="0" indent="0">
              <a:spcBef>
                <a:spcPts val="1776"/>
              </a:spcBef>
              <a:buNone/>
            </a:pPr>
            <a:r>
              <a:rPr lang="en-US" dirty="0" smtClean="0"/>
              <a:t>	For  </a:t>
            </a:r>
            <a:r>
              <a:rPr lang="en-US" dirty="0" err="1" smtClean="0"/>
              <a:t>x,y</a:t>
            </a:r>
            <a:r>
              <a:rPr lang="en-US" dirty="0" smtClean="0"/>
              <a:t> </a:t>
            </a:r>
            <a:r>
              <a:rPr lang="en-US" dirty="0"/>
              <a:t>∈ </a:t>
            </a:r>
            <a:r>
              <a:rPr lang="en-US" dirty="0" smtClean="0"/>
              <a:t>{1,</a:t>
            </a:r>
            <a:r>
              <a:rPr lang="en-US" dirty="0"/>
              <a:t>…</a:t>
            </a:r>
            <a:r>
              <a:rPr lang="en-US" dirty="0" smtClean="0"/>
              <a:t>,q}      </a:t>
            </a:r>
            <a:r>
              <a:rPr lang="en-US" dirty="0"/>
              <a:t>define      </a:t>
            </a:r>
            <a:r>
              <a:rPr lang="en-US" b="1" dirty="0">
                <a:solidFill>
                  <a:srgbClr val="FF0000"/>
                </a:solidFill>
              </a:rPr>
              <a:t>H</a:t>
            </a:r>
            <a:r>
              <a:rPr lang="en-US" b="1" dirty="0" smtClean="0">
                <a:solidFill>
                  <a:srgbClr val="FF0000"/>
                </a:solidFill>
              </a:rPr>
              <a:t>(</a:t>
            </a:r>
            <a:r>
              <a:rPr lang="en-US" b="1" dirty="0" err="1" smtClean="0">
                <a:solidFill>
                  <a:srgbClr val="FF0000"/>
                </a:solidFill>
              </a:rPr>
              <a:t>x,y</a:t>
            </a:r>
            <a:r>
              <a:rPr lang="en-US" b="1" dirty="0" smtClean="0">
                <a:solidFill>
                  <a:srgbClr val="FF0000"/>
                </a:solidFill>
              </a:rPr>
              <a:t>) </a:t>
            </a:r>
            <a:r>
              <a:rPr lang="en-US" b="1" dirty="0">
                <a:solidFill>
                  <a:srgbClr val="FF0000"/>
                </a:solidFill>
              </a:rPr>
              <a:t>= </a:t>
            </a:r>
            <a:r>
              <a:rPr lang="en-US" b="1" dirty="0" err="1" smtClean="0">
                <a:solidFill>
                  <a:srgbClr val="FF0000"/>
                </a:solidFill>
              </a:rPr>
              <a:t>g</a:t>
            </a:r>
            <a:r>
              <a:rPr lang="en-US" b="1" baseline="30000" dirty="0" err="1">
                <a:solidFill>
                  <a:srgbClr val="FF0000"/>
                </a:solidFill>
              </a:rPr>
              <a:t>x</a:t>
            </a:r>
            <a:r>
              <a:rPr lang="en-US" b="1" dirty="0" smtClean="0">
                <a:solidFill>
                  <a:srgbClr val="FF0000"/>
                </a:solidFill>
              </a:rPr>
              <a:t> </a:t>
            </a:r>
            <a:r>
              <a:rPr lang="en-US" b="1" dirty="0">
                <a:solidFill>
                  <a:srgbClr val="FF0000"/>
                </a:solidFill>
              </a:rPr>
              <a:t>⋅ </a:t>
            </a:r>
            <a:r>
              <a:rPr lang="en-US" b="1" dirty="0" err="1" smtClean="0">
                <a:solidFill>
                  <a:srgbClr val="FF0000"/>
                </a:solidFill>
              </a:rPr>
              <a:t>h</a:t>
            </a:r>
            <a:r>
              <a:rPr lang="en-US" b="1" baseline="30000" dirty="0" err="1">
                <a:solidFill>
                  <a:srgbClr val="FF0000"/>
                </a:solidFill>
              </a:rPr>
              <a:t>y</a:t>
            </a:r>
            <a:r>
              <a:rPr lang="en-US" b="1" baseline="30000" dirty="0" smtClean="0">
                <a:solidFill>
                  <a:srgbClr val="FF0000"/>
                </a:solidFill>
              </a:rPr>
              <a:t>     </a:t>
            </a:r>
            <a:r>
              <a:rPr lang="en-US" b="1" dirty="0" smtClean="0">
                <a:solidFill>
                  <a:srgbClr val="FF0000"/>
                </a:solidFill>
              </a:rPr>
              <a:t>  in G</a:t>
            </a:r>
            <a:endParaRPr lang="en-US" b="1" dirty="0">
              <a:solidFill>
                <a:srgbClr val="FF0000"/>
              </a:solidFill>
            </a:endParaRPr>
          </a:p>
          <a:p>
            <a:pPr marL="0" indent="0">
              <a:buNone/>
            </a:pPr>
            <a:endParaRPr lang="en-US" b="1" baseline="30000" dirty="0">
              <a:solidFill>
                <a:srgbClr val="FF0000"/>
              </a:solidFill>
            </a:endParaRPr>
          </a:p>
          <a:p>
            <a:pPr marL="0" indent="0">
              <a:buNone/>
            </a:pPr>
            <a:endParaRPr lang="en-US" b="1" baseline="30000" dirty="0">
              <a:solidFill>
                <a:srgbClr val="FF0000"/>
              </a:solidFill>
            </a:endParaRPr>
          </a:p>
          <a:p>
            <a:pPr marL="0" indent="0">
              <a:buNone/>
            </a:pPr>
            <a:r>
              <a:rPr lang="en-US" b="1" u="sng" dirty="0" smtClean="0"/>
              <a:t>Lemma</a:t>
            </a:r>
            <a:r>
              <a:rPr lang="en-US" u="sng" dirty="0" smtClean="0"/>
              <a:t>:</a:t>
            </a:r>
            <a:r>
              <a:rPr lang="en-US" dirty="0" smtClean="0"/>
              <a:t>   </a:t>
            </a:r>
            <a:r>
              <a:rPr lang="en-US" dirty="0"/>
              <a:t>finding collision for </a:t>
            </a:r>
            <a:r>
              <a:rPr lang="en-US" dirty="0" smtClean="0"/>
              <a:t>H(.,.) </a:t>
            </a:r>
            <a:r>
              <a:rPr lang="en-US" dirty="0"/>
              <a:t>is as hard as </a:t>
            </a:r>
            <a:r>
              <a:rPr lang="en-US" dirty="0" smtClean="0"/>
              <a:t>computing </a:t>
            </a:r>
            <a:r>
              <a:rPr lang="en-US" dirty="0" err="1" smtClean="0"/>
              <a:t>Dlog</a:t>
            </a:r>
            <a:r>
              <a:rPr lang="en-US" baseline="-25000" dirty="0" err="1" smtClean="0"/>
              <a:t>g</a:t>
            </a:r>
            <a:r>
              <a:rPr lang="en-US" dirty="0" smtClean="0"/>
              <a:t>(h)</a:t>
            </a:r>
          </a:p>
          <a:p>
            <a:pPr marL="0" indent="0">
              <a:spcBef>
                <a:spcPts val="2376"/>
              </a:spcBef>
              <a:buNone/>
            </a:pPr>
            <a:r>
              <a:rPr lang="en-US" dirty="0" smtClean="0"/>
              <a:t>Proof:   Suppose we are given a collision   H(x</a:t>
            </a:r>
            <a:r>
              <a:rPr lang="en-US" baseline="-25000" dirty="0" smtClean="0"/>
              <a:t>0</a:t>
            </a:r>
            <a:r>
              <a:rPr lang="en-US" dirty="0" smtClean="0"/>
              <a:t>,y</a:t>
            </a:r>
            <a:r>
              <a:rPr lang="en-US" baseline="-25000" dirty="0" smtClean="0"/>
              <a:t>0</a:t>
            </a:r>
            <a:r>
              <a:rPr lang="en-US" dirty="0" smtClean="0"/>
              <a:t>) = H(x</a:t>
            </a:r>
            <a:r>
              <a:rPr lang="en-US" baseline="-25000" dirty="0" smtClean="0"/>
              <a:t>1</a:t>
            </a:r>
            <a:r>
              <a:rPr lang="en-US" dirty="0" smtClean="0"/>
              <a:t>,y</a:t>
            </a:r>
            <a:r>
              <a:rPr lang="en-US" baseline="-25000" dirty="0" smtClean="0"/>
              <a:t>1</a:t>
            </a:r>
            <a:r>
              <a:rPr lang="en-US" dirty="0" smtClean="0"/>
              <a:t>)</a:t>
            </a:r>
            <a:endParaRPr lang="en-US" dirty="0"/>
          </a:p>
          <a:p>
            <a:pPr marL="0" indent="0">
              <a:spcBef>
                <a:spcPts val="2376"/>
              </a:spcBef>
              <a:buNone/>
            </a:pPr>
            <a:r>
              <a:rPr lang="en-US" dirty="0" smtClean="0"/>
              <a:t>then    </a:t>
            </a:r>
            <a:r>
              <a:rPr lang="en-US" b="1" dirty="0" smtClean="0">
                <a:solidFill>
                  <a:srgbClr val="FF0000"/>
                </a:solidFill>
              </a:rPr>
              <a:t>g</a:t>
            </a:r>
            <a:r>
              <a:rPr lang="en-US" sz="3600" b="1" baseline="30000" dirty="0" smtClean="0">
                <a:solidFill>
                  <a:srgbClr val="FF0000"/>
                </a:solidFill>
              </a:rPr>
              <a:t>x</a:t>
            </a:r>
            <a:r>
              <a:rPr lang="en-US" b="1" baseline="30000" dirty="0" smtClean="0">
                <a:solidFill>
                  <a:srgbClr val="FF0000"/>
                </a:solidFill>
              </a:rPr>
              <a:t>0</a:t>
            </a:r>
            <a:r>
              <a:rPr lang="en-US" b="1" dirty="0" smtClean="0">
                <a:solidFill>
                  <a:srgbClr val="FF0000"/>
                </a:solidFill>
              </a:rPr>
              <a:t>⋅h</a:t>
            </a:r>
            <a:r>
              <a:rPr lang="en-US" sz="3600" b="1" baseline="30000" dirty="0" smtClean="0">
                <a:solidFill>
                  <a:srgbClr val="FF0000"/>
                </a:solidFill>
              </a:rPr>
              <a:t>y</a:t>
            </a:r>
            <a:r>
              <a:rPr lang="en-US" b="1" baseline="30000" dirty="0" smtClean="0">
                <a:solidFill>
                  <a:srgbClr val="FF0000"/>
                </a:solidFill>
              </a:rPr>
              <a:t>0  </a:t>
            </a:r>
            <a:r>
              <a:rPr lang="en-US" b="1" dirty="0" smtClean="0">
                <a:solidFill>
                  <a:srgbClr val="FF0000"/>
                </a:solidFill>
              </a:rPr>
              <a:t>=</a:t>
            </a:r>
            <a:r>
              <a:rPr lang="en-US" b="1" baseline="30000" dirty="0" smtClean="0">
                <a:solidFill>
                  <a:srgbClr val="FF0000"/>
                </a:solidFill>
              </a:rPr>
              <a:t> </a:t>
            </a:r>
            <a:r>
              <a:rPr lang="en-US" b="1" dirty="0" smtClean="0">
                <a:solidFill>
                  <a:srgbClr val="FF0000"/>
                </a:solidFill>
              </a:rPr>
              <a:t>g</a:t>
            </a:r>
            <a:r>
              <a:rPr lang="en-US" sz="3600" b="1" baseline="30000" dirty="0" smtClean="0">
                <a:solidFill>
                  <a:srgbClr val="FF0000"/>
                </a:solidFill>
              </a:rPr>
              <a:t>x</a:t>
            </a:r>
            <a:r>
              <a:rPr lang="en-US" b="1" baseline="30000" dirty="0" smtClean="0">
                <a:solidFill>
                  <a:srgbClr val="FF0000"/>
                </a:solidFill>
              </a:rPr>
              <a:t>1</a:t>
            </a:r>
            <a:r>
              <a:rPr lang="en-US" b="1" dirty="0" smtClean="0">
                <a:solidFill>
                  <a:srgbClr val="FF0000"/>
                </a:solidFill>
              </a:rPr>
              <a:t>⋅h</a:t>
            </a:r>
            <a:r>
              <a:rPr lang="en-US" sz="3600" b="1" baseline="30000" dirty="0" smtClean="0">
                <a:solidFill>
                  <a:srgbClr val="FF0000"/>
                </a:solidFill>
              </a:rPr>
              <a:t>y</a:t>
            </a:r>
            <a:r>
              <a:rPr lang="en-US" b="1" baseline="30000" dirty="0" smtClean="0">
                <a:solidFill>
                  <a:srgbClr val="FF0000"/>
                </a:solidFill>
              </a:rPr>
              <a:t>1  </a:t>
            </a:r>
            <a:r>
              <a:rPr lang="en-US" b="1" dirty="0" smtClean="0">
                <a:solidFill>
                  <a:srgbClr val="FF0000"/>
                </a:solidFill>
              </a:rPr>
              <a:t>  </a:t>
            </a:r>
            <a:r>
              <a:rPr lang="en-US" b="1" dirty="0" smtClean="0"/>
              <a:t>⇒</a:t>
            </a:r>
            <a:r>
              <a:rPr lang="en-US" b="1" dirty="0" smtClean="0">
                <a:solidFill>
                  <a:srgbClr val="FF0000"/>
                </a:solidFill>
              </a:rPr>
              <a:t>    g</a:t>
            </a:r>
            <a:r>
              <a:rPr lang="en-US" sz="3600" b="1" baseline="30000" dirty="0" smtClean="0">
                <a:solidFill>
                  <a:srgbClr val="FF0000"/>
                </a:solidFill>
              </a:rPr>
              <a:t>x</a:t>
            </a:r>
            <a:r>
              <a:rPr lang="en-US" b="1" baseline="30000" dirty="0" smtClean="0">
                <a:solidFill>
                  <a:srgbClr val="FF0000"/>
                </a:solidFill>
              </a:rPr>
              <a:t>0</a:t>
            </a:r>
            <a:r>
              <a:rPr lang="en-US" sz="3600" b="1" baseline="30000" dirty="0" smtClean="0">
                <a:solidFill>
                  <a:srgbClr val="FF0000"/>
                </a:solidFill>
              </a:rPr>
              <a:t>-x</a:t>
            </a:r>
            <a:r>
              <a:rPr lang="en-US" b="1" baseline="30000" dirty="0" smtClean="0">
                <a:solidFill>
                  <a:srgbClr val="FF0000"/>
                </a:solidFill>
              </a:rPr>
              <a:t>1  </a:t>
            </a:r>
            <a:r>
              <a:rPr lang="en-US" b="1" dirty="0">
                <a:solidFill>
                  <a:srgbClr val="FF0000"/>
                </a:solidFill>
              </a:rPr>
              <a:t>=</a:t>
            </a:r>
            <a:r>
              <a:rPr lang="en-US" b="1" baseline="30000" dirty="0">
                <a:solidFill>
                  <a:srgbClr val="FF0000"/>
                </a:solidFill>
              </a:rPr>
              <a:t> </a:t>
            </a:r>
            <a:r>
              <a:rPr lang="en-US" b="1" dirty="0" smtClean="0">
                <a:solidFill>
                  <a:srgbClr val="FF0000"/>
                </a:solidFill>
              </a:rPr>
              <a:t>h</a:t>
            </a:r>
            <a:r>
              <a:rPr lang="en-US" sz="3600" b="1" baseline="30000" dirty="0" smtClean="0">
                <a:solidFill>
                  <a:srgbClr val="FF0000"/>
                </a:solidFill>
              </a:rPr>
              <a:t>y</a:t>
            </a:r>
            <a:r>
              <a:rPr lang="en-US" b="1" baseline="30000" dirty="0" smtClean="0">
                <a:solidFill>
                  <a:srgbClr val="FF0000"/>
                </a:solidFill>
              </a:rPr>
              <a:t>1</a:t>
            </a:r>
            <a:r>
              <a:rPr lang="en-US" sz="3600" b="1" baseline="30000" dirty="0" smtClean="0">
                <a:solidFill>
                  <a:srgbClr val="FF0000"/>
                </a:solidFill>
              </a:rPr>
              <a:t>-y</a:t>
            </a:r>
            <a:r>
              <a:rPr lang="en-US" b="1" baseline="30000" dirty="0" smtClean="0">
                <a:solidFill>
                  <a:srgbClr val="FF0000"/>
                </a:solidFill>
              </a:rPr>
              <a:t>0</a:t>
            </a:r>
            <a:r>
              <a:rPr lang="en-US" b="1" dirty="0" smtClean="0">
                <a:solidFill>
                  <a:srgbClr val="FF0000"/>
                </a:solidFill>
              </a:rPr>
              <a:t>    </a:t>
            </a:r>
            <a:r>
              <a:rPr lang="en-US" b="1" dirty="0" smtClean="0">
                <a:solidFill>
                  <a:srgbClr val="000000"/>
                </a:solidFill>
              </a:rPr>
              <a:t>⇒</a:t>
            </a:r>
            <a:r>
              <a:rPr lang="en-US" b="1" dirty="0" smtClean="0">
                <a:solidFill>
                  <a:srgbClr val="FF0000"/>
                </a:solidFill>
              </a:rPr>
              <a:t>    h = g </a:t>
            </a:r>
            <a:r>
              <a:rPr lang="en-US" sz="3600" b="1" baseline="30000" dirty="0" smtClean="0">
                <a:solidFill>
                  <a:srgbClr val="FF0000"/>
                </a:solidFill>
              </a:rPr>
              <a:t>x</a:t>
            </a:r>
            <a:r>
              <a:rPr lang="en-US" b="1" baseline="30000" dirty="0" smtClean="0">
                <a:solidFill>
                  <a:srgbClr val="FF0000"/>
                </a:solidFill>
              </a:rPr>
              <a:t>0</a:t>
            </a:r>
            <a:r>
              <a:rPr lang="en-US" sz="3600" b="1" baseline="30000" dirty="0" smtClean="0">
                <a:solidFill>
                  <a:srgbClr val="FF0000"/>
                </a:solidFill>
              </a:rPr>
              <a:t>-x</a:t>
            </a:r>
            <a:r>
              <a:rPr lang="en-US" b="1" baseline="30000" dirty="0" smtClean="0">
                <a:solidFill>
                  <a:srgbClr val="FF0000"/>
                </a:solidFill>
              </a:rPr>
              <a:t>1</a:t>
            </a:r>
            <a:r>
              <a:rPr lang="en-US" sz="3600" b="1" baseline="30000" dirty="0" smtClean="0">
                <a:solidFill>
                  <a:srgbClr val="FF0000"/>
                </a:solidFill>
              </a:rPr>
              <a:t>/y</a:t>
            </a:r>
            <a:r>
              <a:rPr lang="en-US" b="1" baseline="30000" dirty="0" smtClean="0">
                <a:solidFill>
                  <a:srgbClr val="FF0000"/>
                </a:solidFill>
              </a:rPr>
              <a:t>1</a:t>
            </a:r>
            <a:r>
              <a:rPr lang="en-US" sz="3600" b="1" baseline="30000" dirty="0" smtClean="0">
                <a:solidFill>
                  <a:srgbClr val="FF0000"/>
                </a:solidFill>
              </a:rPr>
              <a:t>-y</a:t>
            </a:r>
            <a:r>
              <a:rPr lang="en-US" b="1" baseline="30000" dirty="0" smtClean="0">
                <a:solidFill>
                  <a:srgbClr val="FF0000"/>
                </a:solidFill>
              </a:rPr>
              <a:t>0</a:t>
            </a:r>
            <a:endParaRPr lang="en-US" baseline="30000" dirty="0"/>
          </a:p>
          <a:p>
            <a:pPr marL="0" indent="0">
              <a:buNone/>
            </a:pPr>
            <a:endParaRPr lang="en-US" u="sng" dirty="0"/>
          </a:p>
          <a:p>
            <a:pPr marL="0" indent="0">
              <a:buNone/>
            </a:pPr>
            <a:endParaRPr lang="en-US" dirty="0"/>
          </a:p>
        </p:txBody>
      </p:sp>
      <p:sp>
        <p:nvSpPr>
          <p:cNvPr id="4" name="Rectangle 3"/>
          <p:cNvSpPr/>
          <p:nvPr/>
        </p:nvSpPr>
        <p:spPr>
          <a:xfrm>
            <a:off x="4876800" y="1962150"/>
            <a:ext cx="2133600" cy="685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8154595" y="4047120"/>
              <a:ext cx="678960" cy="715320"/>
            </p14:xfrm>
          </p:contentPart>
        </mc:Choice>
        <mc:Fallback>
          <p:pic>
            <p:nvPicPr>
              <p:cNvPr id="5" name="Ink 4"/>
              <p:cNvPicPr/>
              <p:nvPr/>
            </p:nvPicPr>
            <p:blipFill>
              <a:blip r:embed="rId4"/>
              <a:stretch>
                <a:fillRect/>
              </a:stretch>
            </p:blipFill>
            <p:spPr>
              <a:xfrm>
                <a:off x="8154595" y="4047120"/>
                <a:ext cx="678960" cy="715320"/>
              </a:xfrm>
              <a:prstGeom prst="rect">
                <a:avLst/>
              </a:prstGeom>
            </p:spPr>
          </p:pic>
        </mc:Fallback>
      </mc:AlternateContent>
    </p:spTree>
    <p:extLst>
      <p:ext uri="{BB962C8B-B14F-4D97-AF65-F5344CB8AC3E}">
        <p14:creationId xmlns:p14="http://schemas.microsoft.com/office/powerpoint/2010/main" val="2933182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fontScale="90000"/>
          </a:bodyPr>
          <a:lstStyle/>
          <a:p>
            <a:r>
              <a:rPr lang="en-US" dirty="0" smtClean="0"/>
              <a:t>Intractable problems with composites</a:t>
            </a:r>
            <a:endParaRPr lang="en-US" dirty="0"/>
          </a:p>
        </p:txBody>
      </p:sp>
      <p:sp>
        <p:nvSpPr>
          <p:cNvPr id="3" name="Content Placeholder 2"/>
          <p:cNvSpPr>
            <a:spLocks noGrp="1"/>
          </p:cNvSpPr>
          <p:nvPr>
            <p:ph idx="1"/>
          </p:nvPr>
        </p:nvSpPr>
        <p:spPr>
          <a:xfrm>
            <a:off x="457200" y="819150"/>
            <a:ext cx="8458200" cy="4324350"/>
          </a:xfrm>
        </p:spPr>
        <p:txBody>
          <a:bodyPr>
            <a:normAutofit/>
          </a:bodyPr>
          <a:lstStyle/>
          <a:p>
            <a:pPr marL="0" indent="0">
              <a:buNone/>
            </a:pPr>
            <a:r>
              <a:rPr lang="en-US" dirty="0" smtClean="0"/>
              <a:t>Consider the set of </a:t>
            </a:r>
            <a:r>
              <a:rPr lang="en-US" dirty="0"/>
              <a:t>integers:    (e.g. for n=1024</a:t>
            </a:r>
            <a:r>
              <a:rPr lang="en-US" dirty="0" smtClean="0"/>
              <a:t>)</a:t>
            </a:r>
          </a:p>
          <a:p>
            <a:pPr marL="0" indent="0">
              <a:buNone/>
            </a:pPr>
            <a:endParaRPr lang="en-US" dirty="0"/>
          </a:p>
          <a:p>
            <a:pPr marL="0" indent="0">
              <a:buNone/>
            </a:pPr>
            <a:endParaRPr lang="en-US" dirty="0" smtClean="0"/>
          </a:p>
          <a:p>
            <a:pPr marL="0" indent="0">
              <a:spcBef>
                <a:spcPts val="2376"/>
              </a:spcBef>
              <a:buNone/>
            </a:pPr>
            <a:r>
              <a:rPr lang="en-US" b="1" u="sng" dirty="0" smtClean="0"/>
              <a:t>Problem 1</a:t>
            </a:r>
            <a:r>
              <a:rPr lang="en-US" dirty="0" smtClean="0"/>
              <a:t>:   Factor a random  N in                       (e.g. for n=1024)</a:t>
            </a:r>
            <a:endParaRPr lang="en-US" dirty="0"/>
          </a:p>
          <a:p>
            <a:pPr marL="0" indent="0">
              <a:lnSpc>
                <a:spcPct val="140000"/>
              </a:lnSpc>
              <a:spcBef>
                <a:spcPts val="2376"/>
              </a:spcBef>
              <a:buNone/>
              <a:tabLst>
                <a:tab pos="1597025" algn="l"/>
              </a:tabLst>
            </a:pPr>
            <a:r>
              <a:rPr lang="en-US" b="1" u="sng" dirty="0"/>
              <a:t>Problem </a:t>
            </a:r>
            <a:r>
              <a:rPr lang="en-US" b="1" u="sng" dirty="0" smtClean="0"/>
              <a:t>2</a:t>
            </a:r>
            <a:r>
              <a:rPr lang="en-US" dirty="0" smtClean="0"/>
              <a:t>:   Given a polynomial  </a:t>
            </a:r>
            <a:r>
              <a:rPr lang="en-US" b="1" dirty="0" smtClean="0"/>
              <a:t>f(x)</a:t>
            </a:r>
            <a:r>
              <a:rPr lang="en-US" dirty="0" smtClean="0"/>
              <a:t>  where degree(f) &gt; 1</a:t>
            </a:r>
            <a:br>
              <a:rPr lang="en-US" dirty="0" smtClean="0"/>
            </a:br>
            <a:r>
              <a:rPr lang="en-US" dirty="0" smtClean="0"/>
              <a:t>	and </a:t>
            </a:r>
            <a:r>
              <a:rPr lang="en-US" dirty="0"/>
              <a:t>a random  N </a:t>
            </a:r>
            <a:r>
              <a:rPr lang="en-US" dirty="0" smtClean="0"/>
              <a:t> in    </a:t>
            </a:r>
          </a:p>
          <a:p>
            <a:pPr marL="0" indent="0">
              <a:spcBef>
                <a:spcPts val="2376"/>
              </a:spcBef>
              <a:buNone/>
              <a:tabLst>
                <a:tab pos="1597025" algn="l"/>
              </a:tabLst>
            </a:pPr>
            <a:r>
              <a:rPr lang="en-US" dirty="0"/>
              <a:t>	</a:t>
            </a:r>
            <a:r>
              <a:rPr lang="en-US" dirty="0" smtClean="0"/>
              <a:t>find  x in </a:t>
            </a:r>
            <a:r>
              <a:rPr lang="en-US" dirty="0"/>
              <a:t> </a:t>
            </a:r>
            <a:r>
              <a:rPr lang="en-US" dirty="0" smtClean="0"/>
              <a:t>          </a:t>
            </a:r>
            <a:r>
              <a:rPr lang="en-US" dirty="0" err="1" smtClean="0"/>
              <a:t>s.t.</a:t>
            </a:r>
            <a:r>
              <a:rPr lang="en-US" dirty="0" smtClean="0"/>
              <a:t>   f(x) = 0    in </a:t>
            </a:r>
            <a:endParaRPr lang="en-US" dirty="0"/>
          </a:p>
        </p:txBody>
      </p:sp>
      <p:grpSp>
        <p:nvGrpSpPr>
          <p:cNvPr id="14" name="Group 13"/>
          <p:cNvGrpSpPr/>
          <p:nvPr/>
        </p:nvGrpSpPr>
        <p:grpSpPr>
          <a:xfrm>
            <a:off x="1143000" y="1352550"/>
            <a:ext cx="7187612" cy="712404"/>
            <a:chOff x="1143000" y="1458350"/>
            <a:chExt cx="7187612" cy="712404"/>
          </a:xfrm>
        </p:grpSpPr>
        <p:pic>
          <p:nvPicPr>
            <p:cNvPr id="8" name="Picture 7"/>
            <p:cNvPicPr>
              <a:picLocks noChangeAspect="1"/>
            </p:cNvPicPr>
            <p:nvPr/>
          </p:nvPicPr>
          <p:blipFill>
            <a:blip r:embed="rId3"/>
            <a:stretch>
              <a:fillRect/>
            </a:stretch>
          </p:blipFill>
          <p:spPr>
            <a:xfrm>
              <a:off x="1143000" y="1657350"/>
              <a:ext cx="1270000" cy="513404"/>
            </a:xfrm>
            <a:prstGeom prst="rect">
              <a:avLst/>
            </a:prstGeom>
          </p:spPr>
        </p:pic>
        <p:sp>
          <p:nvSpPr>
            <p:cNvPr id="9" name="TextBox 8"/>
            <p:cNvSpPr txBox="1"/>
            <p:nvPr/>
          </p:nvSpPr>
          <p:spPr>
            <a:xfrm>
              <a:off x="2567496" y="1458350"/>
              <a:ext cx="5763116" cy="646331"/>
            </a:xfrm>
            <a:prstGeom prst="rect">
              <a:avLst/>
            </a:prstGeom>
            <a:noFill/>
          </p:spPr>
          <p:txBody>
            <a:bodyPr wrap="none" rtlCol="0">
              <a:spAutoFit/>
            </a:bodyPr>
            <a:lstStyle/>
            <a:p>
              <a:r>
                <a:rPr lang="en-US" sz="2400" dirty="0" smtClean="0"/>
                <a:t>:=   </a:t>
              </a:r>
              <a:r>
                <a:rPr lang="en-US" sz="3600" dirty="0" smtClean="0"/>
                <a:t>{</a:t>
              </a:r>
              <a:r>
                <a:rPr lang="en-US" sz="2400" dirty="0" smtClean="0"/>
                <a:t> N = </a:t>
              </a:r>
              <a:r>
                <a:rPr lang="en-US" sz="2400" dirty="0" err="1" smtClean="0"/>
                <a:t>p⋅q</a:t>
              </a:r>
              <a:r>
                <a:rPr lang="en-US" sz="2400" dirty="0" smtClean="0"/>
                <a:t>   where  </a:t>
              </a:r>
              <a:r>
                <a:rPr lang="en-US" sz="2400" dirty="0" err="1" smtClean="0"/>
                <a:t>p,q</a:t>
              </a:r>
              <a:r>
                <a:rPr lang="en-US" sz="2400" dirty="0" smtClean="0"/>
                <a:t>   are n-bit primes </a:t>
              </a:r>
              <a:r>
                <a:rPr lang="en-US" sz="3600" dirty="0" smtClean="0"/>
                <a:t>}</a:t>
              </a:r>
              <a:endParaRPr lang="en-US" sz="2400" dirty="0"/>
            </a:p>
          </p:txBody>
        </p:sp>
      </p:grpSp>
      <p:pic>
        <p:nvPicPr>
          <p:cNvPr id="10" name="Picture 9"/>
          <p:cNvPicPr>
            <a:picLocks noChangeAspect="1"/>
          </p:cNvPicPr>
          <p:nvPr/>
        </p:nvPicPr>
        <p:blipFill>
          <a:blip r:embed="rId3"/>
          <a:stretch>
            <a:fillRect/>
          </a:stretch>
        </p:blipFill>
        <p:spPr>
          <a:xfrm>
            <a:off x="4953000" y="2429495"/>
            <a:ext cx="990600" cy="400455"/>
          </a:xfrm>
          <a:prstGeom prst="rect">
            <a:avLst/>
          </a:prstGeom>
        </p:spPr>
      </p:pic>
      <p:pic>
        <p:nvPicPr>
          <p:cNvPr id="11" name="Picture 10"/>
          <p:cNvPicPr>
            <a:picLocks noChangeAspect="1"/>
          </p:cNvPicPr>
          <p:nvPr/>
        </p:nvPicPr>
        <p:blipFill>
          <a:blip r:embed="rId3"/>
          <a:stretch>
            <a:fillRect/>
          </a:stretch>
        </p:blipFill>
        <p:spPr>
          <a:xfrm>
            <a:off x="4724400" y="3744350"/>
            <a:ext cx="990600" cy="400455"/>
          </a:xfrm>
          <a:prstGeom prst="rect">
            <a:avLst/>
          </a:prstGeom>
        </p:spPr>
      </p:pic>
      <p:pic>
        <p:nvPicPr>
          <p:cNvPr id="13" name="Picture 12"/>
          <p:cNvPicPr>
            <a:picLocks noChangeAspect="1"/>
          </p:cNvPicPr>
          <p:nvPr/>
        </p:nvPicPr>
        <p:blipFill>
          <a:blip r:embed="rId4"/>
          <a:stretch>
            <a:fillRect/>
          </a:stretch>
        </p:blipFill>
        <p:spPr>
          <a:xfrm>
            <a:off x="3288252" y="4518000"/>
            <a:ext cx="322412" cy="216950"/>
          </a:xfrm>
          <a:prstGeom prst="rect">
            <a:avLst/>
          </a:prstGeom>
        </p:spPr>
      </p:pic>
      <p:pic>
        <p:nvPicPr>
          <p:cNvPr id="15" name="Picture 14"/>
          <p:cNvPicPr>
            <a:picLocks noChangeAspect="1"/>
          </p:cNvPicPr>
          <p:nvPr/>
        </p:nvPicPr>
        <p:blipFill>
          <a:blip r:embed="rId4"/>
          <a:stretch>
            <a:fillRect/>
          </a:stretch>
        </p:blipFill>
        <p:spPr>
          <a:xfrm>
            <a:off x="6095076" y="4518000"/>
            <a:ext cx="322412" cy="216950"/>
          </a:xfrm>
          <a:prstGeom prst="rect">
            <a:avLst/>
          </a:prstGeom>
        </p:spPr>
      </p:pic>
    </p:spTree>
    <p:extLst>
      <p:ext uri="{BB962C8B-B14F-4D97-AF65-F5344CB8AC3E}">
        <p14:creationId xmlns:p14="http://schemas.microsoft.com/office/powerpoint/2010/main" val="110200214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The factoring problem</a:t>
            </a:r>
            <a:endParaRPr lang="en-US" dirty="0"/>
          </a:p>
        </p:txBody>
      </p:sp>
      <p:sp>
        <p:nvSpPr>
          <p:cNvPr id="3" name="Content Placeholder 2"/>
          <p:cNvSpPr>
            <a:spLocks noGrp="1"/>
          </p:cNvSpPr>
          <p:nvPr>
            <p:ph idx="1"/>
          </p:nvPr>
        </p:nvSpPr>
        <p:spPr>
          <a:xfrm>
            <a:off x="304800" y="819150"/>
            <a:ext cx="8610600" cy="4324350"/>
          </a:xfrm>
        </p:spPr>
        <p:txBody>
          <a:bodyPr/>
          <a:lstStyle/>
          <a:p>
            <a:pPr marL="0" indent="0">
              <a:buNone/>
            </a:pPr>
            <a:r>
              <a:rPr lang="en-US" dirty="0" smtClean="0"/>
              <a:t>Gauss (1805):</a:t>
            </a:r>
          </a:p>
          <a:p>
            <a:pPr marL="0" indent="0">
              <a:buNone/>
            </a:pPr>
            <a:endParaRPr lang="en-US" dirty="0"/>
          </a:p>
          <a:p>
            <a:pPr marL="0" indent="0">
              <a:buNone/>
            </a:pPr>
            <a:endParaRPr lang="en-US" dirty="0"/>
          </a:p>
          <a:p>
            <a:pPr marL="0" indent="0">
              <a:spcBef>
                <a:spcPts val="3576"/>
              </a:spcBef>
              <a:buNone/>
            </a:pPr>
            <a:r>
              <a:rPr lang="en-US" dirty="0" smtClean="0"/>
              <a:t>Best known alg.   (NFS):      run time   </a:t>
            </a:r>
            <a:r>
              <a:rPr lang="en-US" dirty="0" err="1" smtClean="0"/>
              <a:t>exp</a:t>
            </a:r>
            <a:r>
              <a:rPr lang="en-US" dirty="0" smtClean="0"/>
              <a:t>(               )   for n-bit integer</a:t>
            </a:r>
            <a:endParaRPr lang="en-US" dirty="0"/>
          </a:p>
          <a:p>
            <a:pPr marL="0" indent="0">
              <a:spcBef>
                <a:spcPts val="2376"/>
              </a:spcBef>
              <a:buNone/>
            </a:pPr>
            <a:r>
              <a:rPr lang="en-US" dirty="0" smtClean="0"/>
              <a:t>Current world record:     </a:t>
            </a:r>
            <a:r>
              <a:rPr lang="en-US" b="1" dirty="0" smtClean="0"/>
              <a:t>RSA-768    </a:t>
            </a:r>
            <a:r>
              <a:rPr lang="en-US" dirty="0" smtClean="0"/>
              <a:t>(232 digits) </a:t>
            </a:r>
          </a:p>
          <a:p>
            <a:r>
              <a:rPr lang="en-US" dirty="0" smtClean="0"/>
              <a:t>Work</a:t>
            </a:r>
            <a:r>
              <a:rPr lang="en-US" smtClean="0"/>
              <a:t>:  two </a:t>
            </a:r>
            <a:r>
              <a:rPr lang="en-US" dirty="0" smtClean="0"/>
              <a:t>years on hundreds of machines</a:t>
            </a:r>
          </a:p>
          <a:p>
            <a:r>
              <a:rPr lang="en-US" dirty="0" smtClean="0"/>
              <a:t>Factoring a 1024-bit integer:    about 1000 times harder</a:t>
            </a:r>
          </a:p>
          <a:p>
            <a:pPr marL="0" indent="0">
              <a:buNone/>
            </a:pPr>
            <a:r>
              <a:rPr lang="en-US" dirty="0"/>
              <a:t>	</a:t>
            </a:r>
            <a:r>
              <a:rPr lang="en-US" dirty="0" smtClean="0"/>
              <a:t>	⇒  likely possible this decade</a:t>
            </a:r>
          </a:p>
        </p:txBody>
      </p:sp>
      <p:sp>
        <p:nvSpPr>
          <p:cNvPr id="4" name="TextBox 3"/>
          <p:cNvSpPr txBox="1"/>
          <p:nvPr/>
        </p:nvSpPr>
        <p:spPr>
          <a:xfrm>
            <a:off x="2514600" y="819150"/>
            <a:ext cx="6158294" cy="1446550"/>
          </a:xfrm>
          <a:prstGeom prst="rect">
            <a:avLst/>
          </a:prstGeom>
          <a:noFill/>
        </p:spPr>
        <p:txBody>
          <a:bodyPr wrap="none" rtlCol="0">
            <a:spAutoFit/>
          </a:bodyPr>
          <a:lstStyle/>
          <a:p>
            <a:r>
              <a:rPr lang="en-US" sz="2200" i="1" dirty="0"/>
              <a:t>“The problem of distinguishing prime numbers from </a:t>
            </a:r>
            <a:r>
              <a:rPr lang="en-US" sz="2200" i="1" dirty="0" smtClean="0"/>
              <a:t/>
            </a:r>
            <a:br>
              <a:rPr lang="en-US" sz="2200" i="1" dirty="0" smtClean="0"/>
            </a:br>
            <a:r>
              <a:rPr lang="en-US" sz="2200" i="1" dirty="0" smtClean="0"/>
              <a:t>  composite </a:t>
            </a:r>
            <a:r>
              <a:rPr lang="en-US" sz="2200" i="1" dirty="0"/>
              <a:t>numbers and of resolving the latter into </a:t>
            </a:r>
            <a:r>
              <a:rPr lang="en-US" sz="2200" i="1" dirty="0" smtClean="0"/>
              <a:t/>
            </a:r>
            <a:br>
              <a:rPr lang="en-US" sz="2200" i="1" dirty="0" smtClean="0"/>
            </a:br>
            <a:r>
              <a:rPr lang="en-US" sz="2200" i="1" dirty="0" smtClean="0"/>
              <a:t>  their </a:t>
            </a:r>
            <a:r>
              <a:rPr lang="en-US" sz="2200" i="1" dirty="0"/>
              <a:t>prime factors is known to be one of the most </a:t>
            </a:r>
            <a:r>
              <a:rPr lang="en-US" sz="2200" i="1" dirty="0" smtClean="0"/>
              <a:t/>
            </a:r>
            <a:br>
              <a:rPr lang="en-US" sz="2200" i="1" dirty="0" smtClean="0"/>
            </a:br>
            <a:r>
              <a:rPr lang="en-US" sz="2200" i="1" dirty="0" smtClean="0"/>
              <a:t>  important </a:t>
            </a:r>
            <a:r>
              <a:rPr lang="en-US" sz="2200" i="1" dirty="0"/>
              <a:t>and useful in arithmetic.</a:t>
            </a:r>
            <a:r>
              <a:rPr lang="en-US" sz="2200" i="1" dirty="0" smtClean="0"/>
              <a:t>”</a:t>
            </a:r>
          </a:p>
        </p:txBody>
      </p:sp>
      <p:pic>
        <p:nvPicPr>
          <p:cNvPr id="5" name="Picture 4"/>
          <p:cNvPicPr>
            <a:picLocks noChangeAspect="1"/>
          </p:cNvPicPr>
          <p:nvPr/>
        </p:nvPicPr>
        <p:blipFill>
          <a:blip r:embed="rId2"/>
          <a:stretch>
            <a:fillRect/>
          </a:stretch>
        </p:blipFill>
        <p:spPr>
          <a:xfrm>
            <a:off x="5638800" y="2613000"/>
            <a:ext cx="762000" cy="319768"/>
          </a:xfrm>
          <a:prstGeom prst="rect">
            <a:avLst/>
          </a:prstGeom>
        </p:spPr>
      </p:pic>
      <p:cxnSp>
        <p:nvCxnSpPr>
          <p:cNvPr id="7" name="Straight Connector 6"/>
          <p:cNvCxnSpPr/>
          <p:nvPr/>
        </p:nvCxnSpPr>
        <p:spPr>
          <a:xfrm>
            <a:off x="228600" y="2378100"/>
            <a:ext cx="86868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561313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a:t>A Computational Introduction to Number Theory and </a:t>
            </a:r>
            <a:r>
              <a:rPr lang="en-US" dirty="0" smtClean="0"/>
              <a:t>Algebra,</a:t>
            </a:r>
            <a:br>
              <a:rPr lang="en-US" dirty="0" smtClean="0"/>
            </a:br>
            <a:r>
              <a:rPr lang="en-US" dirty="0" smtClean="0"/>
              <a:t>V. </a:t>
            </a:r>
            <a:r>
              <a:rPr lang="en-US" dirty="0" err="1" smtClean="0"/>
              <a:t>Shoup</a:t>
            </a:r>
            <a:r>
              <a:rPr lang="en-US" dirty="0" smtClean="0"/>
              <a:t>,  2008    (V2),     Chapter 1-4, 11, 12</a:t>
            </a:r>
          </a:p>
          <a:p>
            <a:pPr marL="0" indent="0">
              <a:buNone/>
            </a:pPr>
            <a:endParaRPr lang="en-US" dirty="0"/>
          </a:p>
          <a:p>
            <a:pPr marL="0" indent="0">
              <a:buNone/>
            </a:pPr>
            <a:r>
              <a:rPr lang="en-US" dirty="0"/>
              <a:t>	Available at      </a:t>
            </a:r>
            <a:r>
              <a:rPr lang="en-US" b="1" dirty="0" smtClean="0">
                <a:solidFill>
                  <a:srgbClr val="0000FF"/>
                </a:solidFill>
                <a:latin typeface="Arial"/>
                <a:cs typeface="Arial"/>
              </a:rPr>
              <a:t>//</a:t>
            </a:r>
            <a:r>
              <a:rPr lang="en-US" b="1" dirty="0" err="1" smtClean="0">
                <a:solidFill>
                  <a:srgbClr val="0000FF"/>
                </a:solidFill>
                <a:latin typeface="Arial"/>
                <a:cs typeface="Arial"/>
              </a:rPr>
              <a:t>shoup.net</a:t>
            </a:r>
            <a:r>
              <a:rPr lang="en-US" b="1" dirty="0">
                <a:solidFill>
                  <a:srgbClr val="0000FF"/>
                </a:solidFill>
                <a:latin typeface="Arial"/>
                <a:cs typeface="Arial"/>
              </a:rPr>
              <a:t>/</a:t>
            </a:r>
            <a:r>
              <a:rPr lang="en-US" b="1" dirty="0" err="1">
                <a:solidFill>
                  <a:srgbClr val="0000FF"/>
                </a:solidFill>
                <a:latin typeface="Arial"/>
                <a:cs typeface="Arial"/>
              </a:rPr>
              <a:t>ntb</a:t>
            </a:r>
            <a:r>
              <a:rPr lang="en-US" b="1" dirty="0">
                <a:solidFill>
                  <a:srgbClr val="0000FF"/>
                </a:solidFill>
                <a:latin typeface="Arial"/>
                <a:cs typeface="Arial"/>
              </a:rPr>
              <a:t>/ntb-v2.pdf</a:t>
            </a:r>
          </a:p>
        </p:txBody>
      </p:sp>
    </p:spTree>
    <p:extLst>
      <p:ext uri="{BB962C8B-B14F-4D97-AF65-F5344CB8AC3E}">
        <p14:creationId xmlns:p14="http://schemas.microsoft.com/office/powerpoint/2010/main" val="19930340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0041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a:xfrm>
            <a:off x="304800" y="1047750"/>
            <a:ext cx="8763000" cy="4095750"/>
          </a:xfrm>
        </p:spPr>
        <p:txBody>
          <a:bodyPr/>
          <a:lstStyle/>
          <a:p>
            <a:pPr marL="0" indent="0">
              <a:buNone/>
            </a:pPr>
            <a:r>
              <a:rPr lang="en-US" b="1" u="sng" dirty="0" err="1" smtClean="0"/>
              <a:t>Def</a:t>
            </a:r>
            <a:r>
              <a:rPr lang="en-US" dirty="0" smtClean="0"/>
              <a:t>:   For </a:t>
            </a:r>
            <a:r>
              <a:rPr lang="en-US" dirty="0" err="1" smtClean="0"/>
              <a:t>ints</a:t>
            </a:r>
            <a:r>
              <a:rPr lang="en-US" dirty="0" smtClean="0"/>
              <a:t>.  </a:t>
            </a:r>
            <a:r>
              <a:rPr lang="en-US" dirty="0" err="1" smtClean="0"/>
              <a:t>x,</a:t>
            </a:r>
            <a:r>
              <a:rPr lang="en-US" dirty="0" err="1"/>
              <a:t>y</a:t>
            </a:r>
            <a:r>
              <a:rPr lang="en-US" dirty="0"/>
              <a:t>:   </a:t>
            </a:r>
            <a:r>
              <a:rPr lang="en-US" dirty="0" smtClean="0"/>
              <a:t>  </a:t>
            </a:r>
            <a:r>
              <a:rPr lang="en-US" b="1" dirty="0" err="1"/>
              <a:t>gcd</a:t>
            </a:r>
            <a:r>
              <a:rPr lang="en-US" b="1" dirty="0"/>
              <a:t>(x, y) </a:t>
            </a:r>
            <a:r>
              <a:rPr lang="en-US" b="1" dirty="0" smtClean="0"/>
              <a:t>  </a:t>
            </a:r>
            <a:r>
              <a:rPr lang="en-US" dirty="0"/>
              <a:t>is </a:t>
            </a:r>
            <a:r>
              <a:rPr lang="en-US" dirty="0" smtClean="0"/>
              <a:t>the </a:t>
            </a:r>
            <a:r>
              <a:rPr lang="en-US" u="sng" dirty="0"/>
              <a:t>greatest common divisor </a:t>
            </a:r>
            <a:r>
              <a:rPr lang="en-US" dirty="0"/>
              <a:t>of  </a:t>
            </a:r>
            <a:r>
              <a:rPr lang="en-US" dirty="0" err="1"/>
              <a:t>x,y</a:t>
            </a:r>
            <a:endParaRPr lang="en-US" dirty="0"/>
          </a:p>
          <a:p>
            <a:pPr marL="0" indent="0">
              <a:spcBef>
                <a:spcPts val="2376"/>
              </a:spcBef>
              <a:buNone/>
            </a:pPr>
            <a:r>
              <a:rPr lang="en-US" dirty="0" smtClean="0"/>
              <a:t>Example:</a:t>
            </a:r>
            <a:r>
              <a:rPr lang="en-US" dirty="0"/>
              <a:t>	</a:t>
            </a:r>
            <a:r>
              <a:rPr lang="en-US" dirty="0" err="1" smtClean="0"/>
              <a:t>gcd</a:t>
            </a:r>
            <a:r>
              <a:rPr lang="en-US" dirty="0"/>
              <a:t>( 12, 18 )  =   </a:t>
            </a:r>
            <a:r>
              <a:rPr lang="en-US" dirty="0" smtClean="0"/>
              <a:t>6</a:t>
            </a:r>
          </a:p>
          <a:p>
            <a:pPr marL="0" indent="0">
              <a:spcBef>
                <a:spcPts val="3576"/>
              </a:spcBef>
              <a:buNone/>
            </a:pPr>
            <a:r>
              <a:rPr lang="en-US" b="1" u="sng" dirty="0" smtClean="0"/>
              <a:t>Fact</a:t>
            </a:r>
            <a:r>
              <a:rPr lang="en-US" dirty="0" smtClean="0"/>
              <a:t>:   for all </a:t>
            </a:r>
            <a:r>
              <a:rPr lang="en-US" dirty="0" err="1" smtClean="0"/>
              <a:t>ints</a:t>
            </a:r>
            <a:r>
              <a:rPr lang="en-US" dirty="0" smtClean="0"/>
              <a:t>.   </a:t>
            </a:r>
            <a:r>
              <a:rPr lang="en-US" dirty="0" err="1" smtClean="0"/>
              <a:t>x,y</a:t>
            </a:r>
            <a:r>
              <a:rPr lang="en-US" dirty="0" smtClean="0"/>
              <a:t>   there exist </a:t>
            </a:r>
            <a:r>
              <a:rPr lang="en-US" dirty="0" err="1" smtClean="0"/>
              <a:t>ints</a:t>
            </a:r>
            <a:r>
              <a:rPr lang="en-US" dirty="0" smtClean="0"/>
              <a:t>.   </a:t>
            </a:r>
            <a:r>
              <a:rPr lang="en-US" dirty="0" err="1" smtClean="0"/>
              <a:t>a,b</a:t>
            </a:r>
            <a:r>
              <a:rPr lang="en-US" dirty="0" smtClean="0"/>
              <a:t>   such that</a:t>
            </a:r>
          </a:p>
          <a:p>
            <a:pPr marL="0" indent="0">
              <a:buNone/>
            </a:pPr>
            <a:r>
              <a:rPr lang="en-US" dirty="0"/>
              <a:t>	</a:t>
            </a:r>
            <a:r>
              <a:rPr lang="en-US" dirty="0" smtClean="0"/>
              <a:t>		</a:t>
            </a:r>
            <a:r>
              <a:rPr lang="en-US" b="1" dirty="0" err="1" smtClean="0">
                <a:solidFill>
                  <a:srgbClr val="FF0000"/>
                </a:solidFill>
              </a:rPr>
              <a:t>a⋅x</a:t>
            </a:r>
            <a:r>
              <a:rPr lang="en-US" b="1" dirty="0" smtClean="0">
                <a:solidFill>
                  <a:srgbClr val="FF0000"/>
                </a:solidFill>
              </a:rPr>
              <a:t> + </a:t>
            </a:r>
            <a:r>
              <a:rPr lang="en-US" b="1" dirty="0" err="1" smtClean="0">
                <a:solidFill>
                  <a:srgbClr val="FF0000"/>
                </a:solidFill>
              </a:rPr>
              <a:t>b⋅y</a:t>
            </a:r>
            <a:r>
              <a:rPr lang="en-US" b="1" dirty="0" smtClean="0">
                <a:solidFill>
                  <a:srgbClr val="FF0000"/>
                </a:solidFill>
              </a:rPr>
              <a:t> = </a:t>
            </a:r>
            <a:r>
              <a:rPr lang="en-US" b="1" dirty="0" err="1" smtClean="0">
                <a:solidFill>
                  <a:srgbClr val="FF0000"/>
                </a:solidFill>
              </a:rPr>
              <a:t>gcd</a:t>
            </a:r>
            <a:r>
              <a:rPr lang="en-US" b="1" dirty="0" smtClean="0">
                <a:solidFill>
                  <a:srgbClr val="FF0000"/>
                </a:solidFill>
              </a:rPr>
              <a:t>(</a:t>
            </a:r>
            <a:r>
              <a:rPr lang="en-US" b="1" dirty="0" err="1" smtClean="0">
                <a:solidFill>
                  <a:srgbClr val="FF0000"/>
                </a:solidFill>
              </a:rPr>
              <a:t>x,y</a:t>
            </a:r>
            <a:r>
              <a:rPr lang="en-US" b="1" dirty="0" smtClean="0">
                <a:solidFill>
                  <a:srgbClr val="FF0000"/>
                </a:solidFill>
              </a:rPr>
              <a:t>)</a:t>
            </a:r>
            <a:endParaRPr lang="en-US" b="1" dirty="0">
              <a:solidFill>
                <a:srgbClr val="FF0000"/>
              </a:solidFill>
            </a:endParaRPr>
          </a:p>
          <a:p>
            <a:pPr marL="0" indent="0">
              <a:buNone/>
            </a:pPr>
            <a:r>
              <a:rPr lang="en-US" dirty="0" smtClean="0"/>
              <a:t>	</a:t>
            </a:r>
            <a:r>
              <a:rPr lang="en-US" dirty="0" err="1" smtClean="0"/>
              <a:t>a,b</a:t>
            </a:r>
            <a:r>
              <a:rPr lang="en-US" dirty="0" smtClean="0"/>
              <a:t> can be found efficiently using the extended Euclid alg. </a:t>
            </a:r>
          </a:p>
          <a:p>
            <a:pPr marL="0" indent="0">
              <a:spcBef>
                <a:spcPts val="3576"/>
              </a:spcBef>
              <a:buNone/>
            </a:pPr>
            <a:r>
              <a:rPr lang="en-US" dirty="0" smtClean="0"/>
              <a:t>If  </a:t>
            </a:r>
            <a:r>
              <a:rPr lang="en-US" dirty="0" err="1" smtClean="0"/>
              <a:t>gcd</a:t>
            </a:r>
            <a:r>
              <a:rPr lang="en-US" dirty="0" smtClean="0"/>
              <a:t>(</a:t>
            </a:r>
            <a:r>
              <a:rPr lang="en-US" dirty="0" err="1" smtClean="0"/>
              <a:t>x,y</a:t>
            </a:r>
            <a:r>
              <a:rPr lang="en-US" dirty="0" smtClean="0"/>
              <a:t>)=1 we say that x and y are </a:t>
            </a:r>
            <a:r>
              <a:rPr lang="en-US" b="1" u="sng" dirty="0" smtClean="0"/>
              <a:t>relatively prime</a:t>
            </a:r>
            <a:endParaRPr lang="en-US" b="1" u="sng"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35080" y="1708560"/>
              <a:ext cx="2301120" cy="401400"/>
            </p14:xfrm>
          </p:contentPart>
        </mc:Choice>
        <mc:Fallback xmlns="">
          <p:pic>
            <p:nvPicPr>
              <p:cNvPr id="5" name="Ink 4"/>
              <p:cNvPicPr/>
              <p:nvPr/>
            </p:nvPicPr>
            <p:blipFill>
              <a:blip r:embed="rId4"/>
              <a:stretch>
                <a:fillRect/>
              </a:stretch>
            </p:blipFill>
            <p:spPr>
              <a:xfrm>
                <a:off x="5622120" y="1698120"/>
                <a:ext cx="2323800" cy="424440"/>
              </a:xfrm>
              <a:prstGeom prst="rect">
                <a:avLst/>
              </a:prstGeom>
            </p:spPr>
          </p:pic>
        </mc:Fallback>
      </mc:AlternateContent>
    </p:spTree>
    <p:extLst>
      <p:ext uri="{BB962C8B-B14F-4D97-AF65-F5344CB8AC3E}">
        <p14:creationId xmlns:p14="http://schemas.microsoft.com/office/powerpoint/2010/main" val="4111811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Modular inversion</a:t>
            </a:r>
            <a:endParaRPr lang="en-US" dirty="0"/>
          </a:p>
        </p:txBody>
      </p:sp>
      <p:sp>
        <p:nvSpPr>
          <p:cNvPr id="3" name="Content Placeholder 2"/>
          <p:cNvSpPr>
            <a:spLocks noGrp="1"/>
          </p:cNvSpPr>
          <p:nvPr>
            <p:ph idx="1"/>
          </p:nvPr>
        </p:nvSpPr>
        <p:spPr>
          <a:xfrm>
            <a:off x="457200" y="819150"/>
            <a:ext cx="8382000" cy="3124200"/>
          </a:xfrm>
        </p:spPr>
        <p:txBody>
          <a:bodyPr>
            <a:normAutofit/>
          </a:bodyPr>
          <a:lstStyle/>
          <a:p>
            <a:pPr marL="0" indent="0">
              <a:buNone/>
            </a:pPr>
            <a:r>
              <a:rPr lang="en-US" dirty="0" smtClean="0"/>
              <a:t>Over the </a:t>
            </a:r>
            <a:r>
              <a:rPr lang="en-US" dirty="0" err="1" smtClean="0"/>
              <a:t>rationals</a:t>
            </a:r>
            <a:r>
              <a:rPr lang="en-US" dirty="0" smtClean="0"/>
              <a:t>, inverse of 2 is  ½ .      What about   </a:t>
            </a:r>
            <a:r>
              <a:rPr lang="en-US" dirty="0"/>
              <a:t> </a:t>
            </a:r>
            <a:r>
              <a:rPr lang="en-US" dirty="0" smtClean="0"/>
              <a:t>   ?</a:t>
            </a:r>
          </a:p>
          <a:p>
            <a:pPr marL="0" indent="0">
              <a:buNone/>
            </a:pPr>
            <a:endParaRPr lang="en-US" dirty="0"/>
          </a:p>
          <a:p>
            <a:pPr marL="0" indent="0">
              <a:buNone/>
            </a:pPr>
            <a:r>
              <a:rPr lang="en-US" b="1" u="sng" dirty="0" err="1" smtClean="0"/>
              <a:t>Def</a:t>
            </a:r>
            <a:r>
              <a:rPr lang="en-US" dirty="0" smtClean="0"/>
              <a:t>:    The </a:t>
            </a:r>
            <a:r>
              <a:rPr lang="en-US" b="1" dirty="0" smtClean="0"/>
              <a:t>inverse</a:t>
            </a:r>
            <a:r>
              <a:rPr lang="en-US" dirty="0" smtClean="0"/>
              <a:t>  of x in </a:t>
            </a:r>
            <a:r>
              <a:rPr lang="en-US" dirty="0"/>
              <a:t> </a:t>
            </a:r>
            <a:r>
              <a:rPr lang="en-US" dirty="0" smtClean="0"/>
              <a:t>     is an element y in </a:t>
            </a:r>
            <a:r>
              <a:rPr lang="en-US" dirty="0"/>
              <a:t> </a:t>
            </a:r>
            <a:r>
              <a:rPr lang="en-US" dirty="0" smtClean="0"/>
              <a:t>     </a:t>
            </a:r>
            <a:r>
              <a:rPr lang="en-US" dirty="0" err="1" smtClean="0"/>
              <a:t>s.t.</a:t>
            </a:r>
            <a:endParaRPr lang="en-US" dirty="0" smtClean="0"/>
          </a:p>
          <a:p>
            <a:pPr marL="0" indent="0">
              <a:buNone/>
            </a:pPr>
            <a:endParaRPr lang="en-US" dirty="0"/>
          </a:p>
          <a:p>
            <a:pPr marL="0" indent="0">
              <a:buNone/>
            </a:pPr>
            <a:r>
              <a:rPr lang="en-US" dirty="0" smtClean="0"/>
              <a:t>	y is denoted    x</a:t>
            </a:r>
            <a:r>
              <a:rPr lang="en-US" baseline="30000" dirty="0" smtClean="0"/>
              <a:t>-1  </a:t>
            </a:r>
            <a:r>
              <a:rPr lang="en-US" dirty="0" smtClean="0"/>
              <a:t>.</a:t>
            </a:r>
            <a:endParaRPr lang="en-US" baseline="30000" dirty="0" smtClean="0"/>
          </a:p>
          <a:p>
            <a:pPr marL="0" indent="0">
              <a:buNone/>
            </a:pPr>
            <a:endParaRPr lang="en-US" baseline="30000" dirty="0"/>
          </a:p>
          <a:p>
            <a:pPr marL="0" indent="0">
              <a:buNone/>
            </a:pPr>
            <a:r>
              <a:rPr lang="en-US" dirty="0" smtClean="0"/>
              <a:t>Example:    let N be an odd integer.     The inverse of 2 in </a:t>
            </a:r>
            <a:r>
              <a:rPr lang="en-US" dirty="0"/>
              <a:t> </a:t>
            </a:r>
            <a:r>
              <a:rPr lang="en-US" dirty="0" smtClean="0"/>
              <a:t>      is</a:t>
            </a:r>
            <a:endParaRPr lang="en-US" dirty="0"/>
          </a:p>
        </p:txBody>
      </p:sp>
      <p:pic>
        <p:nvPicPr>
          <p:cNvPr id="4" name="Picture 3"/>
          <p:cNvPicPr>
            <a:picLocks noChangeAspect="1"/>
          </p:cNvPicPr>
          <p:nvPr/>
        </p:nvPicPr>
        <p:blipFill>
          <a:blip r:embed="rId3"/>
          <a:stretch>
            <a:fillRect/>
          </a:stretch>
        </p:blipFill>
        <p:spPr>
          <a:xfrm>
            <a:off x="7086600" y="971550"/>
            <a:ext cx="347473" cy="228600"/>
          </a:xfrm>
          <a:prstGeom prst="rect">
            <a:avLst/>
          </a:prstGeom>
        </p:spPr>
      </p:pic>
      <p:pic>
        <p:nvPicPr>
          <p:cNvPr id="5" name="Picture 4"/>
          <p:cNvPicPr>
            <a:picLocks noChangeAspect="1"/>
          </p:cNvPicPr>
          <p:nvPr/>
        </p:nvPicPr>
        <p:blipFill>
          <a:blip r:embed="rId3"/>
          <a:stretch>
            <a:fillRect/>
          </a:stretch>
        </p:blipFill>
        <p:spPr>
          <a:xfrm>
            <a:off x="3748741" y="1856068"/>
            <a:ext cx="347473" cy="228600"/>
          </a:xfrm>
          <a:prstGeom prst="rect">
            <a:avLst/>
          </a:prstGeom>
        </p:spPr>
      </p:pic>
      <p:pic>
        <p:nvPicPr>
          <p:cNvPr id="6" name="Picture 5"/>
          <p:cNvPicPr>
            <a:picLocks noChangeAspect="1"/>
          </p:cNvPicPr>
          <p:nvPr/>
        </p:nvPicPr>
        <p:blipFill>
          <a:blip r:embed="rId3"/>
          <a:stretch>
            <a:fillRect/>
          </a:stretch>
        </p:blipFill>
        <p:spPr>
          <a:xfrm>
            <a:off x="6400800" y="1856068"/>
            <a:ext cx="347473" cy="228600"/>
          </a:xfrm>
          <a:prstGeom prst="rect">
            <a:avLst/>
          </a:prstGeom>
        </p:spPr>
      </p:pic>
      <p:pic>
        <p:nvPicPr>
          <p:cNvPr id="7" name="Picture 6"/>
          <p:cNvPicPr>
            <a:picLocks noChangeAspect="1"/>
          </p:cNvPicPr>
          <p:nvPr/>
        </p:nvPicPr>
        <p:blipFill>
          <a:blip r:embed="rId3"/>
          <a:stretch>
            <a:fillRect/>
          </a:stretch>
        </p:blipFill>
        <p:spPr>
          <a:xfrm>
            <a:off x="7529047" y="3451830"/>
            <a:ext cx="347473" cy="2286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1804680" y="1823040"/>
              <a:ext cx="7296480" cy="2688840"/>
            </p14:xfrm>
          </p:contentPart>
        </mc:Choice>
        <mc:Fallback xmlns="">
          <p:pic>
            <p:nvPicPr>
              <p:cNvPr id="8" name="Ink 7"/>
              <p:cNvPicPr/>
              <p:nvPr/>
            </p:nvPicPr>
            <p:blipFill>
              <a:blip r:embed="rId5"/>
              <a:stretch>
                <a:fillRect/>
              </a:stretch>
            </p:blipFill>
            <p:spPr>
              <a:xfrm>
                <a:off x="1792440" y="1812960"/>
                <a:ext cx="7319880" cy="2711880"/>
              </a:xfrm>
              <a:prstGeom prst="rect">
                <a:avLst/>
              </a:prstGeom>
            </p:spPr>
          </p:pic>
        </mc:Fallback>
      </mc:AlternateContent>
    </p:spTree>
    <p:extLst>
      <p:ext uri="{BB962C8B-B14F-4D97-AF65-F5344CB8AC3E}">
        <p14:creationId xmlns:p14="http://schemas.microsoft.com/office/powerpoint/2010/main" val="3007099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inversion</a:t>
            </a:r>
            <a:endParaRPr lang="en-US" dirty="0"/>
          </a:p>
        </p:txBody>
      </p:sp>
      <p:sp>
        <p:nvSpPr>
          <p:cNvPr id="3" name="Content Placeholder 2"/>
          <p:cNvSpPr>
            <a:spLocks noGrp="1"/>
          </p:cNvSpPr>
          <p:nvPr>
            <p:ph idx="1"/>
          </p:nvPr>
        </p:nvSpPr>
        <p:spPr/>
        <p:txBody>
          <a:bodyPr/>
          <a:lstStyle/>
          <a:p>
            <a:pPr marL="0" indent="0">
              <a:buNone/>
            </a:pPr>
            <a:r>
              <a:rPr lang="en-US" dirty="0" smtClean="0"/>
              <a:t>Which elements have an inverse in       ?</a:t>
            </a:r>
          </a:p>
          <a:p>
            <a:pPr marL="0" indent="0">
              <a:buNone/>
            </a:pPr>
            <a:endParaRPr lang="en-US" dirty="0"/>
          </a:p>
          <a:p>
            <a:pPr marL="0" indent="0">
              <a:buNone/>
            </a:pPr>
            <a:r>
              <a:rPr lang="en-US" b="1" u="sng" dirty="0" smtClean="0"/>
              <a:t>Lemma</a:t>
            </a:r>
            <a:r>
              <a:rPr lang="en-US" dirty="0"/>
              <a:t>:     x </a:t>
            </a:r>
            <a:r>
              <a:rPr lang="en-US" dirty="0" smtClean="0"/>
              <a:t>in        has an inverse     if and only if     </a:t>
            </a:r>
            <a:r>
              <a:rPr lang="en-US" dirty="0" err="1" smtClean="0"/>
              <a:t>gcd</a:t>
            </a:r>
            <a:r>
              <a:rPr lang="en-US" dirty="0" smtClean="0"/>
              <a:t>(</a:t>
            </a:r>
            <a:r>
              <a:rPr lang="en-US" dirty="0" err="1" smtClean="0"/>
              <a:t>x,N</a:t>
            </a:r>
            <a:r>
              <a:rPr lang="en-US" dirty="0" smtClean="0"/>
              <a:t>) = 1 </a:t>
            </a:r>
          </a:p>
          <a:p>
            <a:pPr marL="0" indent="0">
              <a:buNone/>
            </a:pPr>
            <a:r>
              <a:rPr lang="en-US" dirty="0" smtClean="0"/>
              <a:t>Proof:</a:t>
            </a:r>
          </a:p>
          <a:p>
            <a:pPr marL="0" indent="0">
              <a:buNone/>
            </a:pPr>
            <a:r>
              <a:rPr lang="en-US" dirty="0"/>
              <a:t> </a:t>
            </a:r>
            <a:r>
              <a:rPr lang="en-US" dirty="0" smtClean="0"/>
              <a:t>    </a:t>
            </a:r>
            <a:r>
              <a:rPr lang="en-US" dirty="0" err="1" smtClean="0"/>
              <a:t>gcd</a:t>
            </a:r>
            <a:r>
              <a:rPr lang="en-US" dirty="0" smtClean="0"/>
              <a:t>(</a:t>
            </a:r>
            <a:r>
              <a:rPr lang="en-US" dirty="0" err="1" smtClean="0"/>
              <a:t>x,N</a:t>
            </a:r>
            <a:r>
              <a:rPr lang="en-US" dirty="0" smtClean="0"/>
              <a:t>)=1    ⇒    ∃ </a:t>
            </a:r>
            <a:r>
              <a:rPr lang="en-US" dirty="0" err="1" smtClean="0"/>
              <a:t>a,b</a:t>
            </a:r>
            <a:r>
              <a:rPr lang="en-US" dirty="0" smtClean="0"/>
              <a:t>:   </a:t>
            </a:r>
            <a:r>
              <a:rPr lang="en-US" dirty="0" err="1" smtClean="0"/>
              <a:t>a⋅</a:t>
            </a:r>
            <a:r>
              <a:rPr lang="en-US" dirty="0" err="1"/>
              <a:t>x</a:t>
            </a:r>
            <a:r>
              <a:rPr lang="en-US" dirty="0"/>
              <a:t> + </a:t>
            </a:r>
            <a:r>
              <a:rPr lang="en-US" dirty="0" err="1"/>
              <a:t>b</a:t>
            </a:r>
            <a:r>
              <a:rPr lang="en-US" dirty="0" err="1" smtClean="0"/>
              <a:t>⋅N</a:t>
            </a:r>
            <a:r>
              <a:rPr lang="en-US" dirty="0" smtClean="0"/>
              <a:t> = 1</a:t>
            </a:r>
          </a:p>
          <a:p>
            <a:pPr marL="0" indent="0">
              <a:buNone/>
            </a:pPr>
            <a:endParaRPr lang="en-US" dirty="0"/>
          </a:p>
          <a:p>
            <a:pPr marL="0" indent="0">
              <a:buNone/>
            </a:pPr>
            <a:endParaRPr lang="en-US" dirty="0" smtClean="0"/>
          </a:p>
          <a:p>
            <a:pPr marL="0" indent="0">
              <a:buNone/>
            </a:pPr>
            <a:r>
              <a:rPr lang="en-US" dirty="0" smtClean="0"/>
              <a:t>    </a:t>
            </a:r>
            <a:r>
              <a:rPr lang="en-US" dirty="0" err="1" smtClean="0"/>
              <a:t>gcd</a:t>
            </a:r>
            <a:r>
              <a:rPr lang="en-US" dirty="0" smtClean="0"/>
              <a:t>(</a:t>
            </a:r>
            <a:r>
              <a:rPr lang="en-US" dirty="0" err="1" smtClean="0"/>
              <a:t>x,N</a:t>
            </a:r>
            <a:r>
              <a:rPr lang="en-US" dirty="0" smtClean="0"/>
              <a:t>) &gt; 1     ⇒    ∀a:  </a:t>
            </a:r>
            <a:r>
              <a:rPr lang="en-US" dirty="0" err="1" smtClean="0"/>
              <a:t>gcd</a:t>
            </a:r>
            <a:r>
              <a:rPr lang="en-US" dirty="0" smtClean="0"/>
              <a:t>( </a:t>
            </a:r>
            <a:r>
              <a:rPr lang="en-US" dirty="0" err="1" smtClean="0"/>
              <a:t>a⋅x</a:t>
            </a:r>
            <a:r>
              <a:rPr lang="en-US" dirty="0" smtClean="0"/>
              <a:t>, N ) &gt; 1    </a:t>
            </a:r>
            <a:r>
              <a:rPr lang="en-US" dirty="0"/>
              <a:t>⇒ </a:t>
            </a:r>
            <a:r>
              <a:rPr lang="en-US" dirty="0" smtClean="0"/>
              <a:t>   </a:t>
            </a:r>
            <a:r>
              <a:rPr lang="en-US" dirty="0" err="1" smtClean="0"/>
              <a:t>a⋅x</a:t>
            </a:r>
            <a:r>
              <a:rPr lang="en-US" dirty="0" smtClean="0"/>
              <a:t> ≠ 1  in </a:t>
            </a:r>
            <a:endParaRPr lang="en-US" baseline="-25000" dirty="0"/>
          </a:p>
        </p:txBody>
      </p:sp>
      <p:pic>
        <p:nvPicPr>
          <p:cNvPr id="4" name="Picture 3"/>
          <p:cNvPicPr>
            <a:picLocks noChangeAspect="1"/>
          </p:cNvPicPr>
          <p:nvPr/>
        </p:nvPicPr>
        <p:blipFill>
          <a:blip r:embed="rId2"/>
          <a:stretch>
            <a:fillRect/>
          </a:stretch>
        </p:blipFill>
        <p:spPr>
          <a:xfrm>
            <a:off x="4953000" y="1200150"/>
            <a:ext cx="347473" cy="228600"/>
          </a:xfrm>
          <a:prstGeom prst="rect">
            <a:avLst/>
          </a:prstGeom>
        </p:spPr>
      </p:pic>
      <p:pic>
        <p:nvPicPr>
          <p:cNvPr id="5" name="Picture 4"/>
          <p:cNvPicPr>
            <a:picLocks noChangeAspect="1"/>
          </p:cNvPicPr>
          <p:nvPr/>
        </p:nvPicPr>
        <p:blipFill>
          <a:blip r:embed="rId2"/>
          <a:stretch>
            <a:fillRect/>
          </a:stretch>
        </p:blipFill>
        <p:spPr>
          <a:xfrm>
            <a:off x="2431420" y="2086630"/>
            <a:ext cx="347473" cy="228600"/>
          </a:xfrm>
          <a:prstGeom prst="rect">
            <a:avLst/>
          </a:prstGeom>
        </p:spPr>
      </p:pic>
      <p:pic>
        <p:nvPicPr>
          <p:cNvPr id="6" name="Picture 5"/>
          <p:cNvPicPr>
            <a:picLocks noChangeAspect="1"/>
          </p:cNvPicPr>
          <p:nvPr/>
        </p:nvPicPr>
        <p:blipFill>
          <a:blip r:embed="rId2"/>
          <a:stretch>
            <a:fillRect/>
          </a:stretch>
        </p:blipFill>
        <p:spPr>
          <a:xfrm>
            <a:off x="8077200" y="4278032"/>
            <a:ext cx="347473" cy="2286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490040" y="2859840"/>
              <a:ext cx="7146720" cy="2152800"/>
            </p14:xfrm>
          </p:contentPart>
        </mc:Choice>
        <mc:Fallback xmlns="">
          <p:pic>
            <p:nvPicPr>
              <p:cNvPr id="7" name="Ink 6"/>
              <p:cNvPicPr/>
              <p:nvPr/>
            </p:nvPicPr>
            <p:blipFill>
              <a:blip r:embed="rId4"/>
              <a:stretch>
                <a:fillRect/>
              </a:stretch>
            </p:blipFill>
            <p:spPr>
              <a:xfrm>
                <a:off x="1478520" y="2847960"/>
                <a:ext cx="7169040" cy="2175480"/>
              </a:xfrm>
              <a:prstGeom prst="rect">
                <a:avLst/>
              </a:prstGeom>
            </p:spPr>
          </p:pic>
        </mc:Fallback>
      </mc:AlternateContent>
    </p:spTree>
    <p:extLst>
      <p:ext uri="{BB962C8B-B14F-4D97-AF65-F5344CB8AC3E}">
        <p14:creationId xmlns:p14="http://schemas.microsoft.com/office/powerpoint/2010/main" val="100360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notation</a:t>
            </a:r>
            <a:endParaRPr lang="en-US" dirty="0"/>
          </a:p>
        </p:txBody>
      </p:sp>
      <p:sp>
        <p:nvSpPr>
          <p:cNvPr id="3" name="Content Placeholder 2"/>
          <p:cNvSpPr>
            <a:spLocks noGrp="1"/>
          </p:cNvSpPr>
          <p:nvPr>
            <p:ph idx="1"/>
          </p:nvPr>
        </p:nvSpPr>
        <p:spPr/>
        <p:txBody>
          <a:bodyPr/>
          <a:lstStyle/>
          <a:p>
            <a:pPr marL="0" indent="0" defTabSz="919163">
              <a:buNone/>
              <a:tabLst>
                <a:tab pos="1833563" algn="l"/>
                <a:tab pos="1885950" algn="l"/>
              </a:tabLst>
            </a:pPr>
            <a:r>
              <a:rPr lang="en-US" b="1" u="sng" dirty="0" err="1" smtClean="0"/>
              <a:t>Def</a:t>
            </a:r>
            <a:r>
              <a:rPr lang="en-US" b="1" u="sng" dirty="0" smtClean="0"/>
              <a:t>:</a:t>
            </a:r>
            <a:r>
              <a:rPr lang="en-US" dirty="0" smtClean="0"/>
              <a:t>          </a:t>
            </a:r>
            <a:r>
              <a:rPr lang="en-US" baseline="30000" dirty="0" smtClean="0"/>
              <a:t>	</a:t>
            </a:r>
            <a:r>
              <a:rPr lang="en-US" dirty="0" smtClean="0"/>
              <a:t>=  (set of invertible elements in </a:t>
            </a:r>
            <a:r>
              <a:rPr lang="en-US" dirty="0"/>
              <a:t> </a:t>
            </a:r>
            <a:r>
              <a:rPr lang="en-US" dirty="0" smtClean="0"/>
              <a:t>      )   =</a:t>
            </a:r>
          </a:p>
          <a:p>
            <a:pPr marL="0" indent="0">
              <a:buNone/>
              <a:tabLst>
                <a:tab pos="1833563" algn="l"/>
              </a:tabLst>
            </a:pPr>
            <a:r>
              <a:rPr lang="en-US" dirty="0"/>
              <a:t>	</a:t>
            </a:r>
            <a:r>
              <a:rPr lang="en-US" dirty="0" smtClean="0"/>
              <a:t>=   </a:t>
            </a:r>
            <a:r>
              <a:rPr lang="en-US" sz="2800" dirty="0" smtClean="0"/>
              <a:t>{  </a:t>
            </a:r>
            <a:r>
              <a:rPr lang="en-US" dirty="0" smtClean="0"/>
              <a:t>x∈</a:t>
            </a:r>
            <a:r>
              <a:rPr lang="en-US" dirty="0"/>
              <a:t> </a:t>
            </a:r>
            <a:r>
              <a:rPr lang="en-US" dirty="0" smtClean="0"/>
              <a:t>       :   </a:t>
            </a:r>
            <a:r>
              <a:rPr lang="en-US" dirty="0" err="1" smtClean="0"/>
              <a:t>gcd</a:t>
            </a:r>
            <a:r>
              <a:rPr lang="en-US" dirty="0" smtClean="0"/>
              <a:t>(</a:t>
            </a:r>
            <a:r>
              <a:rPr lang="en-US" dirty="0" err="1" smtClean="0"/>
              <a:t>x,N</a:t>
            </a:r>
            <a:r>
              <a:rPr lang="en-US" dirty="0" smtClean="0"/>
              <a:t>) = 1 </a:t>
            </a:r>
            <a:r>
              <a:rPr lang="en-US" sz="2800" dirty="0" smtClean="0"/>
              <a:t>}</a:t>
            </a:r>
            <a:endParaRPr lang="en-US" sz="2800" baseline="-25000" dirty="0"/>
          </a:p>
          <a:p>
            <a:pPr marL="0" indent="0">
              <a:spcBef>
                <a:spcPts val="1776"/>
              </a:spcBef>
              <a:buNone/>
              <a:tabLst>
                <a:tab pos="1833563" algn="l"/>
              </a:tabLst>
            </a:pPr>
            <a:r>
              <a:rPr lang="en-US" dirty="0" smtClean="0"/>
              <a:t>Examples:   </a:t>
            </a:r>
          </a:p>
          <a:p>
            <a:pPr marL="857250" lvl="1" indent="-457200">
              <a:spcBef>
                <a:spcPts val="1776"/>
              </a:spcBef>
              <a:buFont typeface="+mj-lt"/>
              <a:buAutoNum type="arabicPeriod"/>
              <a:tabLst>
                <a:tab pos="1833563" algn="l"/>
              </a:tabLst>
            </a:pPr>
            <a:r>
              <a:rPr lang="en-US" dirty="0" smtClean="0"/>
              <a:t>for prime p, </a:t>
            </a:r>
          </a:p>
          <a:p>
            <a:pPr marL="857250" lvl="1" indent="-457200">
              <a:spcBef>
                <a:spcPts val="1776"/>
              </a:spcBef>
              <a:buFont typeface="+mj-lt"/>
              <a:buAutoNum type="arabicPeriod"/>
              <a:tabLst>
                <a:tab pos="1833563" algn="l"/>
              </a:tabLst>
            </a:pPr>
            <a:r>
              <a:rPr lang="en-US" sz="2000" dirty="0"/>
              <a:t>  </a:t>
            </a:r>
            <a:r>
              <a:rPr lang="en-US" baseline="30000" dirty="0"/>
              <a:t> </a:t>
            </a:r>
            <a:r>
              <a:rPr lang="en-US" dirty="0" smtClean="0"/>
              <a:t>        = { 1, 5, 7, 11}</a:t>
            </a:r>
            <a:endParaRPr lang="en-US" sz="2000" dirty="0"/>
          </a:p>
          <a:p>
            <a:pPr marL="0" indent="0">
              <a:spcBef>
                <a:spcPts val="3576"/>
              </a:spcBef>
              <a:buNone/>
              <a:tabLst>
                <a:tab pos="1833563" algn="l"/>
              </a:tabLst>
            </a:pPr>
            <a:r>
              <a:rPr lang="en-US" dirty="0" smtClean="0"/>
              <a:t>For  x in </a:t>
            </a:r>
            <a:r>
              <a:rPr lang="en-US" dirty="0"/>
              <a:t> </a:t>
            </a:r>
            <a:r>
              <a:rPr lang="en-US" dirty="0" smtClean="0"/>
              <a:t>     , can find  x</a:t>
            </a:r>
            <a:r>
              <a:rPr lang="en-US" baseline="30000" dirty="0" smtClean="0"/>
              <a:t>-1</a:t>
            </a:r>
            <a:r>
              <a:rPr lang="en-US" dirty="0" smtClean="0"/>
              <a:t>  using extended Euclid algorithm.</a:t>
            </a:r>
            <a:endParaRPr lang="en-US" sz="2800" dirty="0"/>
          </a:p>
        </p:txBody>
      </p:sp>
      <p:pic>
        <p:nvPicPr>
          <p:cNvPr id="5" name="Picture 4"/>
          <p:cNvPicPr>
            <a:picLocks noChangeAspect="1"/>
          </p:cNvPicPr>
          <p:nvPr/>
        </p:nvPicPr>
        <p:blipFill>
          <a:blip r:embed="rId2"/>
          <a:stretch>
            <a:fillRect/>
          </a:stretch>
        </p:blipFill>
        <p:spPr>
          <a:xfrm>
            <a:off x="1676400" y="1123950"/>
            <a:ext cx="533400" cy="423729"/>
          </a:xfrm>
          <a:prstGeom prst="rect">
            <a:avLst/>
          </a:prstGeom>
        </p:spPr>
      </p:pic>
      <p:pic>
        <p:nvPicPr>
          <p:cNvPr id="6" name="Picture 5"/>
          <p:cNvPicPr>
            <a:picLocks noChangeAspect="1"/>
          </p:cNvPicPr>
          <p:nvPr/>
        </p:nvPicPr>
        <p:blipFill>
          <a:blip r:embed="rId3"/>
          <a:stretch>
            <a:fillRect/>
          </a:stretch>
        </p:blipFill>
        <p:spPr>
          <a:xfrm>
            <a:off x="3505200" y="1687232"/>
            <a:ext cx="347473" cy="228600"/>
          </a:xfrm>
          <a:prstGeom prst="rect">
            <a:avLst/>
          </a:prstGeom>
        </p:spPr>
      </p:pic>
      <p:pic>
        <p:nvPicPr>
          <p:cNvPr id="7" name="Picture 6"/>
          <p:cNvPicPr>
            <a:picLocks noChangeAspect="1"/>
          </p:cNvPicPr>
          <p:nvPr/>
        </p:nvPicPr>
        <p:blipFill>
          <a:blip r:embed="rId2"/>
          <a:stretch>
            <a:fillRect/>
          </a:stretch>
        </p:blipFill>
        <p:spPr>
          <a:xfrm>
            <a:off x="1630082" y="4305952"/>
            <a:ext cx="341555" cy="271329"/>
          </a:xfrm>
          <a:prstGeom prst="rect">
            <a:avLst/>
          </a:prstGeom>
        </p:spPr>
      </p:pic>
      <p:pic>
        <p:nvPicPr>
          <p:cNvPr id="8" name="Picture 7"/>
          <p:cNvPicPr>
            <a:picLocks noChangeAspect="1"/>
          </p:cNvPicPr>
          <p:nvPr/>
        </p:nvPicPr>
        <p:blipFill>
          <a:blip r:embed="rId4"/>
          <a:stretch>
            <a:fillRect/>
          </a:stretch>
        </p:blipFill>
        <p:spPr>
          <a:xfrm>
            <a:off x="3200400" y="2860114"/>
            <a:ext cx="4419600" cy="368614"/>
          </a:xfrm>
          <a:prstGeom prst="rect">
            <a:avLst/>
          </a:prstGeom>
        </p:spPr>
      </p:pic>
      <p:pic>
        <p:nvPicPr>
          <p:cNvPr id="9" name="Picture 8"/>
          <p:cNvPicPr>
            <a:picLocks noChangeAspect="1"/>
          </p:cNvPicPr>
          <p:nvPr/>
        </p:nvPicPr>
        <p:blipFill>
          <a:blip r:embed="rId5"/>
          <a:stretch>
            <a:fillRect/>
          </a:stretch>
        </p:blipFill>
        <p:spPr>
          <a:xfrm>
            <a:off x="1461246" y="3439832"/>
            <a:ext cx="469900" cy="363105"/>
          </a:xfrm>
          <a:prstGeom prst="rect">
            <a:avLst/>
          </a:prstGeom>
        </p:spPr>
      </p:pic>
      <p:pic>
        <p:nvPicPr>
          <p:cNvPr id="10" name="Picture 9"/>
          <p:cNvPicPr>
            <a:picLocks noChangeAspect="1"/>
          </p:cNvPicPr>
          <p:nvPr/>
        </p:nvPicPr>
        <p:blipFill>
          <a:blip r:embed="rId3"/>
          <a:stretch>
            <a:fillRect/>
          </a:stretch>
        </p:blipFill>
        <p:spPr>
          <a:xfrm>
            <a:off x="6331580" y="1200574"/>
            <a:ext cx="347473" cy="228600"/>
          </a:xfrm>
          <a:prstGeom prst="rect">
            <a:avLst/>
          </a:prstGeom>
        </p:spPr>
      </p:pic>
    </p:spTree>
    <p:extLst>
      <p:ext uri="{BB962C8B-B14F-4D97-AF65-F5344CB8AC3E}">
        <p14:creationId xmlns:p14="http://schemas.microsoft.com/office/powerpoint/2010/main" val="4005656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modular linear equations</a:t>
            </a:r>
            <a:endParaRPr lang="en-US" dirty="0"/>
          </a:p>
        </p:txBody>
      </p:sp>
      <p:sp>
        <p:nvSpPr>
          <p:cNvPr id="3" name="Content Placeholder 2"/>
          <p:cNvSpPr>
            <a:spLocks noGrp="1"/>
          </p:cNvSpPr>
          <p:nvPr>
            <p:ph idx="1"/>
          </p:nvPr>
        </p:nvSpPr>
        <p:spPr/>
        <p:txBody>
          <a:bodyPr/>
          <a:lstStyle/>
          <a:p>
            <a:pPr marL="0" indent="0">
              <a:buNone/>
            </a:pPr>
            <a:r>
              <a:rPr lang="en-US" dirty="0" smtClean="0"/>
              <a:t>Solve</a:t>
            </a:r>
            <a:r>
              <a:rPr lang="en-US" dirty="0"/>
              <a:t>:         </a:t>
            </a:r>
            <a:r>
              <a:rPr lang="en-US" b="1" dirty="0" err="1">
                <a:solidFill>
                  <a:srgbClr val="FF0000"/>
                </a:solidFill>
              </a:rPr>
              <a:t>a</a:t>
            </a:r>
            <a:r>
              <a:rPr lang="en-US" b="1" dirty="0" err="1" smtClean="0">
                <a:solidFill>
                  <a:srgbClr val="FF0000"/>
                </a:solidFill>
              </a:rPr>
              <a:t>⋅x</a:t>
            </a:r>
            <a:r>
              <a:rPr lang="en-US" b="1" dirty="0" smtClean="0">
                <a:solidFill>
                  <a:srgbClr val="FF0000"/>
                </a:solidFill>
              </a:rPr>
              <a:t> + b = 0     in    </a:t>
            </a:r>
            <a:endParaRPr lang="en-US" b="1" baseline="-25000" dirty="0" smtClean="0">
              <a:solidFill>
                <a:srgbClr val="FF0000"/>
              </a:solidFill>
            </a:endParaRPr>
          </a:p>
          <a:p>
            <a:pPr marL="0" indent="0">
              <a:buNone/>
            </a:pPr>
            <a:endParaRPr lang="en-US" dirty="0"/>
          </a:p>
          <a:p>
            <a:pPr marL="0" indent="0">
              <a:buNone/>
            </a:pPr>
            <a:r>
              <a:rPr lang="en-US" dirty="0"/>
              <a:t>	</a:t>
            </a:r>
            <a:r>
              <a:rPr lang="en-US" dirty="0" smtClean="0"/>
              <a:t>Solution:      </a:t>
            </a:r>
            <a:r>
              <a:rPr lang="en-US" b="1" dirty="0" smtClean="0">
                <a:solidFill>
                  <a:srgbClr val="FF0000"/>
                </a:solidFill>
              </a:rPr>
              <a:t>x = −b⋅a</a:t>
            </a:r>
            <a:r>
              <a:rPr lang="en-US" b="1" baseline="30000" dirty="0" smtClean="0">
                <a:solidFill>
                  <a:srgbClr val="FF0000"/>
                </a:solidFill>
              </a:rPr>
              <a:t>-1   </a:t>
            </a:r>
            <a:r>
              <a:rPr lang="en-US" b="1" dirty="0" smtClean="0">
                <a:solidFill>
                  <a:srgbClr val="FF0000"/>
                </a:solidFill>
              </a:rPr>
              <a:t>  in </a:t>
            </a:r>
            <a:endParaRPr lang="en-US" b="1" baseline="-25000" dirty="0" smtClean="0">
              <a:solidFill>
                <a:srgbClr val="FF0000"/>
              </a:solidFill>
            </a:endParaRPr>
          </a:p>
          <a:p>
            <a:pPr marL="0" indent="0">
              <a:buNone/>
            </a:pPr>
            <a:endParaRPr lang="en-US" dirty="0"/>
          </a:p>
          <a:p>
            <a:pPr marL="0" indent="0">
              <a:buNone/>
            </a:pPr>
            <a:r>
              <a:rPr lang="en-US" dirty="0"/>
              <a:t>F</a:t>
            </a:r>
            <a:r>
              <a:rPr lang="en-US" dirty="0" smtClean="0"/>
              <a:t>ind  a</a:t>
            </a:r>
            <a:r>
              <a:rPr lang="en-US" baseline="30000" dirty="0" smtClean="0"/>
              <a:t>-1</a:t>
            </a:r>
            <a:r>
              <a:rPr lang="en-US" dirty="0" smtClean="0"/>
              <a:t> in        using extended Euclid.      Run time:   O(log</a:t>
            </a:r>
            <a:r>
              <a:rPr lang="en-US" baseline="30000" dirty="0" smtClean="0"/>
              <a:t>2</a:t>
            </a:r>
            <a:r>
              <a:rPr lang="en-US" dirty="0" smtClean="0"/>
              <a:t> N)</a:t>
            </a:r>
          </a:p>
          <a:p>
            <a:pPr marL="0" indent="0">
              <a:buNone/>
            </a:pPr>
            <a:endParaRPr lang="en-US" dirty="0"/>
          </a:p>
          <a:p>
            <a:pPr marL="0" indent="0">
              <a:buNone/>
            </a:pPr>
            <a:r>
              <a:rPr lang="en-US" dirty="0" smtClean="0"/>
              <a:t>What about modular quadratic equations?</a:t>
            </a:r>
          </a:p>
          <a:p>
            <a:pPr marL="0" indent="0">
              <a:buNone/>
            </a:pPr>
            <a:r>
              <a:rPr lang="en-US" dirty="0"/>
              <a:t>	</a:t>
            </a:r>
            <a:r>
              <a:rPr lang="en-US" dirty="0" smtClean="0"/>
              <a:t>next segments</a:t>
            </a:r>
          </a:p>
        </p:txBody>
      </p:sp>
      <p:pic>
        <p:nvPicPr>
          <p:cNvPr id="4" name="Picture 3"/>
          <p:cNvPicPr>
            <a:picLocks noChangeAspect="1"/>
          </p:cNvPicPr>
          <p:nvPr/>
        </p:nvPicPr>
        <p:blipFill>
          <a:blip r:embed="rId2"/>
          <a:stretch>
            <a:fillRect/>
          </a:stretch>
        </p:blipFill>
        <p:spPr>
          <a:xfrm>
            <a:off x="4038600" y="1211800"/>
            <a:ext cx="347473" cy="228600"/>
          </a:xfrm>
          <a:prstGeom prst="rect">
            <a:avLst/>
          </a:prstGeom>
        </p:spPr>
      </p:pic>
      <p:pic>
        <p:nvPicPr>
          <p:cNvPr id="5" name="Picture 4"/>
          <p:cNvPicPr>
            <a:picLocks noChangeAspect="1"/>
          </p:cNvPicPr>
          <p:nvPr/>
        </p:nvPicPr>
        <p:blipFill>
          <a:blip r:embed="rId2"/>
          <a:stretch>
            <a:fillRect/>
          </a:stretch>
        </p:blipFill>
        <p:spPr>
          <a:xfrm>
            <a:off x="4908177" y="2083173"/>
            <a:ext cx="347473" cy="228600"/>
          </a:xfrm>
          <a:prstGeom prst="rect">
            <a:avLst/>
          </a:prstGeom>
        </p:spPr>
      </p:pic>
      <p:pic>
        <p:nvPicPr>
          <p:cNvPr id="6" name="Picture 5"/>
          <p:cNvPicPr>
            <a:picLocks noChangeAspect="1"/>
          </p:cNvPicPr>
          <p:nvPr/>
        </p:nvPicPr>
        <p:blipFill>
          <a:blip r:embed="rId2"/>
          <a:stretch>
            <a:fillRect/>
          </a:stretch>
        </p:blipFill>
        <p:spPr>
          <a:xfrm>
            <a:off x="1934882" y="2952750"/>
            <a:ext cx="347473" cy="228600"/>
          </a:xfrm>
          <a:prstGeom prst="rect">
            <a:avLst/>
          </a:prstGeom>
        </p:spPr>
      </p:pic>
    </p:spTree>
    <p:extLst>
      <p:ext uri="{BB962C8B-B14F-4D97-AF65-F5344CB8AC3E}">
        <p14:creationId xmlns:p14="http://schemas.microsoft.com/office/powerpoint/2010/main" val="240436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75"/>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9506</TotalTime>
  <Words>1641</Words>
  <Application>Microsoft Macintosh PowerPoint</Application>
  <PresentationFormat>On-screen Show (16:9)</PresentationFormat>
  <Paragraphs>364</Paragraphs>
  <Slides>45</Slides>
  <Notes>14</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1_Lecture</vt:lpstr>
      <vt:lpstr>2_Office Theme</vt:lpstr>
      <vt:lpstr>3_Office Theme</vt:lpstr>
      <vt:lpstr>Notation</vt:lpstr>
      <vt:lpstr>Background</vt:lpstr>
      <vt:lpstr>Notation</vt:lpstr>
      <vt:lpstr>Modular arithmetic</vt:lpstr>
      <vt:lpstr>Greatest common divisor</vt:lpstr>
      <vt:lpstr>Modular inversion</vt:lpstr>
      <vt:lpstr>Modular inversion</vt:lpstr>
      <vt:lpstr>More notation</vt:lpstr>
      <vt:lpstr>Solving modular linear equations</vt:lpstr>
      <vt:lpstr>End of Segment</vt:lpstr>
      <vt:lpstr>Fermat and Euler</vt:lpstr>
      <vt:lpstr>Review</vt:lpstr>
      <vt:lpstr>Fermat’s theorem    (1640)</vt:lpstr>
      <vt:lpstr>Application:  generating random primes</vt:lpstr>
      <vt:lpstr>The structure of   (Zp)* </vt:lpstr>
      <vt:lpstr>Order</vt:lpstr>
      <vt:lpstr>Euler’s generalization of Fermat  (1736)</vt:lpstr>
      <vt:lpstr>End of Segment</vt:lpstr>
      <vt:lpstr>Modular e’th roots</vt:lpstr>
      <vt:lpstr>Modular e’th roots</vt:lpstr>
      <vt:lpstr>Modular e’th roots</vt:lpstr>
      <vt:lpstr>The easy case</vt:lpstr>
      <vt:lpstr>The case   e=2:   square roots</vt:lpstr>
      <vt:lpstr>Euler’s theorem</vt:lpstr>
      <vt:lpstr>Computing square roots mod p</vt:lpstr>
      <vt:lpstr>Solving quadratic equations mod p</vt:lpstr>
      <vt:lpstr>Computing e’th roots mod N  ??</vt:lpstr>
      <vt:lpstr>End of Segment</vt:lpstr>
      <vt:lpstr>Arithmetic algorithms</vt:lpstr>
      <vt:lpstr>Representing bignums</vt:lpstr>
      <vt:lpstr>Arithmetic</vt:lpstr>
      <vt:lpstr>Exponentiation</vt:lpstr>
      <vt:lpstr>The repeated squaring alg.</vt:lpstr>
      <vt:lpstr>Running times</vt:lpstr>
      <vt:lpstr>End of Segment</vt:lpstr>
      <vt:lpstr>Intractable problems</vt:lpstr>
      <vt:lpstr>Easy problems</vt:lpstr>
      <vt:lpstr>Intractable problems with primes</vt:lpstr>
      <vt:lpstr>DLOG:   more generally</vt:lpstr>
      <vt:lpstr>Computing Dlog in (Zp)*     (n-bit prime p) </vt:lpstr>
      <vt:lpstr>An application:  collision resistance</vt:lpstr>
      <vt:lpstr>Intractable problems with composites</vt:lpstr>
      <vt:lpstr>The factoring problem</vt:lpstr>
      <vt:lpstr>Further reading</vt:lpstr>
      <vt:lpstr>End of Segment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Dan Boneh</cp:lastModifiedBy>
  <cp:revision>712</cp:revision>
  <cp:lastPrinted>2012-03-08T00:31:18Z</cp:lastPrinted>
  <dcterms:created xsi:type="dcterms:W3CDTF">2010-11-06T18:36:35Z</dcterms:created>
  <dcterms:modified xsi:type="dcterms:W3CDTF">2012-04-04T06:32:11Z</dcterms:modified>
</cp:coreProperties>
</file>