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ppt/ink/ink8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9"/>
  </p:notesMasterIdLst>
  <p:handoutMasterIdLst>
    <p:handoutMasterId r:id="rId60"/>
  </p:handoutMasterIdLst>
  <p:sldIdLst>
    <p:sldId id="300" r:id="rId4"/>
    <p:sldId id="381" r:id="rId5"/>
    <p:sldId id="395" r:id="rId6"/>
    <p:sldId id="382" r:id="rId7"/>
    <p:sldId id="383" r:id="rId8"/>
    <p:sldId id="384" r:id="rId9"/>
    <p:sldId id="388" r:id="rId10"/>
    <p:sldId id="386" r:id="rId11"/>
    <p:sldId id="387" r:id="rId12"/>
    <p:sldId id="433" r:id="rId13"/>
    <p:sldId id="372" r:id="rId14"/>
    <p:sldId id="377" r:id="rId15"/>
    <p:sldId id="380" r:id="rId16"/>
    <p:sldId id="392" r:id="rId17"/>
    <p:sldId id="390" r:id="rId18"/>
    <p:sldId id="393" r:id="rId19"/>
    <p:sldId id="391" r:id="rId20"/>
    <p:sldId id="434" r:id="rId21"/>
    <p:sldId id="374" r:id="rId22"/>
    <p:sldId id="378" r:id="rId23"/>
    <p:sldId id="397" r:id="rId24"/>
    <p:sldId id="396" r:id="rId25"/>
    <p:sldId id="398" r:id="rId26"/>
    <p:sldId id="399" r:id="rId27"/>
    <p:sldId id="424" r:id="rId28"/>
    <p:sldId id="402" r:id="rId29"/>
    <p:sldId id="400" r:id="rId30"/>
    <p:sldId id="401" r:id="rId31"/>
    <p:sldId id="422" r:id="rId32"/>
    <p:sldId id="423" r:id="rId33"/>
    <p:sldId id="403" r:id="rId34"/>
    <p:sldId id="404" r:id="rId35"/>
    <p:sldId id="405" r:id="rId36"/>
    <p:sldId id="431" r:id="rId37"/>
    <p:sldId id="429" r:id="rId38"/>
    <p:sldId id="407" r:id="rId39"/>
    <p:sldId id="408" r:id="rId40"/>
    <p:sldId id="430" r:id="rId41"/>
    <p:sldId id="409" r:id="rId42"/>
    <p:sldId id="419" r:id="rId43"/>
    <p:sldId id="418" r:id="rId44"/>
    <p:sldId id="411" r:id="rId45"/>
    <p:sldId id="412" r:id="rId46"/>
    <p:sldId id="413" r:id="rId47"/>
    <p:sldId id="414" r:id="rId48"/>
    <p:sldId id="420" r:id="rId49"/>
    <p:sldId id="421" r:id="rId50"/>
    <p:sldId id="415" r:id="rId51"/>
    <p:sldId id="417" r:id="rId52"/>
    <p:sldId id="435" r:id="rId53"/>
    <p:sldId id="428" r:id="rId54"/>
    <p:sldId id="425" r:id="rId55"/>
    <p:sldId id="432" r:id="rId56"/>
    <p:sldId id="426" r:id="rId57"/>
    <p:sldId id="376" r:id="rId58"/>
  </p:sldIdLst>
  <p:sldSz cx="9144000" cy="5143500" type="screen16x9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89" d="100"/>
          <a:sy n="89" d="100"/>
        </p:scale>
        <p:origin x="-7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9T03:56:41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 9464 320,'0'0'1153,"0"-20"96,0 20-32,0 0 32,-21 0 1,21 0-33,0 0 0,0 0-96,0-19-288,-20 19 32,20 0 31,0 0-287,0 0 0,-20 0-129,20 0-224,0 0-224,0 0 96,0 0 97,20 0 63,-20 0 288,20 0-31,-20 0 128,41 0-65,-23 19-95,23-19-65,-21 0-96,18 0 1,3-19-129,18 19 96,-19 0-160,19 0 33,1 0-1,-1 0-64,2 0 32,-2-20 0,1 20 32,-1 0-128,0 0 97,22 0-65,-2-21 0,-20 21 32,20 0-96,1 0 64,-21-20-64,0 20 32,22 0-64,-43 0-32,23 0 32,-22 0-384,1 0-161,-20 0-480,0 0-352,-1 0-321,-19 0-288,20 0-1056,-20 20-4678</inkml:trace>
  <inkml:trace contextRef="#ctx0" brushRef="#br0" timeOffset="616.211">336 9583 2306,'-38'20'416,"18"-20"609,20 0 128,-21 0 64,21 0-96,0 0-96,0 0-96,21 0 0,-21 0 128,20 0 192,18 0 0,-17 0-224,19 0-64,19-20-64,-19 20-160,39 0-97,-20-19-159,20 19-161,-18 0 33,-2-21-129,21 21 0,-21 0-64,0 0 32,22 0-192,-22 0 0,20-20 128,0 20-63,1 0-65,-21 0 32,0 0 32,22 0-64,-22 0 32,-19 0 0,-1 0 0,1 0 32,-20 0-128,-20 0-481,20 0-608,-20 0-865,0 0-1217,0 0-6150</inkml:trace>
  <inkml:trace contextRef="#ctx0" brushRef="#br0" timeOffset="1166.0157">1468 9147 6309,'-40'0'3396,"40"0"-3140,-19 0 737,19 0 224,-20 0 0,20 0-448,0 0 64,0 0-129,39 0-95,-19 0 96,20 0-97,-1 19-255,1-19-161,19 20-96,2 0-32,-2-1 32,-19-19-96,19 21 128,-19-1-256,1 0 192,-3-1-32,3 1-32,-3-20 32,-38 20-32,0-1 96,0 1 64,-18 1 129,18-1-65,-20-20 192,-21 19 97,21 1-65,2 0-32,-23-20-63,1 19 159,1 1-255,-40 21 63,19-22-64,-19 1-256,-1 0 96,20 19 0,-19-19-96,39 1-288,1-1-321,19-1-448,20-19-768,-20 20-1026,40-20-3075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9T03:57:08.5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7840 4065 1665,'0'0'1377,"0"0"930,0 0-354,0 0 450,0 0-321,0 0-673,0 0-480,0 0 256,0 0 64,0 0-192,0 19-128,0 1-128,0-20-129,0 20 129,0-1-128,0 1-65,0 0-159,-19 20 31,19-20-223,0 0 63,0 19 32,0-19-128,0 21-31,0-2 63,0-19-96,0 19 0,0 2-32,0-22 0,0 21-64,0-21 33,0 21 31,0-21 0,0 22 0,0-21-96,0 19 32,0-19 96,0 19-128,0 2 32,0-22 0,0 21-32,0-1 128,0-19-352,-20 1 288,20 18-32,0-19 129,0 0-97,0 19 64,0-18-96,0 18 0,0 1 0,0-21-64,0 21 32,-20-19 64,20-2-96,0 21 192,0-21-256,0 1 224,0 19-31,0-17 31,-20 17-64,20 0-32,0-19-32,0 21 0,0-22 32,0 1-32,0-20-64,0 0 32,0 20 0,0-20 0,0 0-160,0 0-64,0 0-577,0 0-737,0 0-1344,0-20-1539,20 0-11498</inkml:trace>
  <inkml:trace contextRef="#ctx0" brushRef="#br0" timeOffset="1057.6172">8456 4204 4548,'0'0'1794,"0"0"1697,0 0-1569,0 0-385,0 0 161,0 0-289,0 0-320,20 0-160,-20 0-128,20 0-129,0 0-95,-20 0-97,19 0-159,1 0-129,-20 0 0,20 0-64,0-21 0,-20 21 0,20 0-32,-20 0 1,0-20-1,20 20 32,-20-20-192,19 20 160,-19-19-64,0 19-32,20-20 64,-20 0-32,0 20 64,0 0-64,0-19-64,0 19 224,-20 0-224,20 0 160,0 0-192,-19 0 160,19 0-32,-20 0-32,0 0-32,0 0 0,0 0 161,0 19-1,1-19-32,-1 20 96,0 0 32,0-1-128,-1 1 33,3 0-33,-2 1 32,-1-2 0,21 1-128,-20 19 128,20-19-64,0 0 64,20-1 33,-20-19-33,21 22 0,-1-3-64,19-19-96,-19 0 96,20 0 32,-21 0-160,21 0-192,-20 0-32,0-19-257,0 19-159,-1 0-289,-19 0-128,0 0-161,0 0-511,0 0-641,0 0-1442,0 0-5861</inkml:trace>
  <inkml:trace contextRef="#ctx0" brushRef="#br0" timeOffset="1593.75">8079 4481 7591,'0'21'2146,"0"-21"833,0 0-1922,0 0 1089,20 0 32,0 0-257,19 0-159,21 0-192,19 0-65,-20-21-320,20 21-320,2-20-64,-2 20-257,-20-20-95,1 20-129,-1 0-64,-18 0-128,-3 0-64,-17 0-32,-1 0-224,-20 0-448,20 0-449,-20 0-1218,0 0-1792,0 0-7913</inkml:trace>
  <inkml:trace contextRef="#ctx0" brushRef="#br0" timeOffset="3215.8203">8318 4858 864,'0'0'3812,"0"0"-1570,0 0 609,0 0-1154,0 0-127,0 0-481,0 0-288,0 0 95,0 20-31,0 0-32,0-20-32,0 19 192,0 1-385,0 0 193,0 21-128,0-22-129,0 21-63,0-21-225,-21 22-96,21-21 0,0 19-64,0 0 0,0-19-96,0 21 97,0-22-33,0 1-32,0 0 32,0-1-32,0 1 64,0-20-64,0 0 96,0 0-64,0 0 192,0 0-96,0 0-96,-20-20-64,20 1 33,0-1 31,0 0-64,0 1 0,-20-2 0,20-19 96,0 21-128,0-21 32,0 21 32,0-22-32,0 21 0,0-19 0,20 19 32,-20 1-64,0-22 32,0 21 0,0 0 32,20 1-64,-20-1 32,0 0-289,0 1 738,21 19-353,-21-20-96,18-1 0,-18 1 0,20 20-32,0-19 0,-20 19 96,21 0-128,-21 0 96,20-20 64,-20 20-160,18 0 128,-18 20-64,21-20 128,-21 0-160,20 19 128,-20 1-32,0-20 0,20 21-32,-20-1 96,0-1-64,0 1 1,0 0-194,-20-1 386,20 1-417,0 0 192,-20 1 128,20-1-224,-21-20 128,21 19 32,-18-19-64,-2 20 0,20-20 64,-21 0-32,1 20-64,20-20 64,-20 0-32,2 0 0,-3 0 0,21 0-32,-20 0 0,20 0 32,-20 0-32,0 0 0,1-20 64,19 20-32,-20 0-32,0 0 32,20-20-32,-20 20 96,20-19-64,-20-1 32,20-1 1,-19 21-65,19-20 64,-20 0-64,20 1 64,0-1-385,0 0 834,0 1-513,0-1-64,20-1 64,-20 1-385,0 20-575,19 0-706,-19 0-961,20 0-2690</inkml:trace>
  <inkml:trace contextRef="#ctx0" brushRef="#br0" timeOffset="3702.1485">8694 4739 8359,'-20'-20'1890,"20"20"1473,0 0-1537,-20 0 192,20 20-513,0 0-416,-19-1-192,-1 1 96,20 21 64,-20-2-160,0 20-128,0 2 128,0-22-545,20 20-128,0-18-64,0 18-128,0-40 65,0 21-258,20-19-95,0-2-288,-20 1-545,20-20-641,0 0-224,-20-20-1089,20 1-1505</inkml:trace>
  <inkml:trace contextRef="#ctx0" brushRef="#br0" timeOffset="4128.9063">8773 4978 7623,'0'-41'2114,"0"41"1409,0 0-961,0 0-383,0 0-386,0 20-608,0 1-320,-20 18-384,2-19 480,18 19-513,-21-19-160,21 21-160,-20-22-96,20-19 32,0 20 1,0-20 95,0 0-32,0-20-224,0 20-32,0-19 128,0-22-64,0 21-65,0-19 1,0 19-64,20 1 128,1-22-192,-21 21 192,18 20-32,-18-20 32,20 20 96,-20 0 32,21 20 64,-1 0 0,-20 1 0,20-1-64,-2-1 0,-18-19-32,21 20-32,-21 0 0,20-1-256,0-19-449,-20 0-576,20 0-417,-20 0-960,19 0-1506,-19 0-8040</inkml:trace>
  <inkml:trace contextRef="#ctx0" brushRef="#br0" timeOffset="4375">9032 4819 10313,'0'0'1570,"0"0"1761,0 0-1922,0 0-63,0 20-33,0 19-480,-20-19-353,20 19 289,0-19-449,0 21 96,0-22-255,-20 21-161,20-21-32,0 1-257,0 1-383,0-21-225,0 0-673,0 20-928,0-20-865,0 0-3716</inkml:trace>
  <inkml:trace contextRef="#ctx0" brushRef="#br0" timeOffset="4686.5235">9190 4639 1089,'21'-19'10441,"-1"19"-8615,-20 19 1153,18 2-1602,-18-1 129,20 19 127,1 20-320,-21 2-95,20-22-322,-20 20-127,0 2-384,-20-2-1,20 1-64,-21-1-128,1-20-95,2 1-1,-2 0-64,-1-20-160,1 0-353,20-1-672,-20-19-929,20 0-1217,0-19-3684</inkml:trace>
  <inkml:trace contextRef="#ctx0" brushRef="#br0" timeOffset="5208.0078">9727 4620 11402,'0'0'1634,"0"0"2145,20 0-1697,-20 0-96,19 0-64,1 0-449,0 0-287,20 0-225,-21 0-97,21 0-351,0 0-97,-1-20 1,2 20-257,-3 0 32,3 0-64,-21 0-64,18 0 96,-17 0-96,-1 0-32,-20-20-32,20 20-352,-20 0-641,0 0-833,0 0-1761,0 0-4837</inkml:trace>
  <inkml:trace contextRef="#ctx0" brushRef="#br0" timeOffset="6700.1953">11017 4143 7431,'0'0'1249,"0"0"1217,0 0-160,0 0-544,0 20 64,0 0-353,20 20-288,-20-20-128,0 19-64,0-19-320,0 19-289,0-17-192,0-3-32,0 1-31,0 0-97,0-20-225,0 19-383,0-19-705,0 0-865,0 0-833,20 0-577,-20 0-5796</inkml:trace>
  <inkml:trace contextRef="#ctx0" brushRef="#br0" timeOffset="7041.0156">11375 4084 8007,'18'-19'3235,"-18"19"-865,0 0 705,-18 0-1569,18 0-481,-20 19-225,0 1-415,-21 19 95,23-19-95,-3 0-65,-19 20-64,20-20 0,0 0-127,20-1 63,-19-19 96,19 0-96,0 20-96,0-20-96,0 0 32,0 0 32,19 0 129,-19 0-97,20 20 0,0-20-64,0 19 0,21-19 0,-23 22-32,2-22 96,1 19-384,-1-19-385,0 0-544,-20 0-545,18 0-1313,-18 0-2562</inkml:trace>
  <inkml:trace contextRef="#ctx0" brushRef="#br0" timeOffset="7474.6094">10877 4541 10922,'-18'0'1249,"18"20"1954,0-20-961,0 0-1153,0 0 673,38 0 32,3 0-385,18 0-192,1 0-192,19-20-192,0 20-64,-18 0-129,18 0-95,-41 0-129,3 0-320,-1 0 32,-21-20-64,21 20-128,-40 0-352,20 0-449,-20 0-576,0 0-673,0 20-1185,-20-20-4581</inkml:trace>
  <inkml:trace contextRef="#ctx0" brushRef="#br0" timeOffset="8446.2891">11175 5017 6982,'0'0'2402,"0"-19"1,0 19 159,-19 0-1217,19 0 129,-20 0-353,0 0-513,20 19 33,-20 1 128,0 0 160,-19-1-1,19 1-95,0 21-128,-19-22-193,19 21-191,-1-1-97,21-19-192,0 1 128,0-2-224,0-19 32,0 20 32,21-20 32,-1 0-32,-2 0-160,3-20 64,-1 1-160,20 19-65,-21-21 161,21-19-256,-20 21 320,19-21 0,-19 1 128,0-2-32,0 2-32,0 0 64,1-2-64,-3 1 64,2 1-289,1 0 674,-21-2-321,20 2-128,0-1 64,-20 21 96,0-1-160,0 20 160,0-20-128,0 20 160,0 0-32,0 0 129,0 20-289,-20 19 128,0 1-32,-1-1 160,1 21 64,2-1-96,-3 2 257,-19-2-321,20 0 128,20 1-96,-20-20-192,20-1 0,0-19 32,20 1-929,0-21-672,-20 19-833,20-19-2339</inkml:trace>
  <inkml:trace contextRef="#ctx0" brushRef="#br0" timeOffset="12755.8594">11950 3885 4163,'0'0'1666,"0"21"-353,0-21 1794,0 20-833,0-1 97,0 21-321,0-1-385,0 41-256,0-21-127,0 41-321,20-22-225,-20 42-351,0-20-161,19 19-128,-19-21 64,-19 22-128,19-20 64,0-22-224,-20-17 256,20-2 321,-20-20-33,20 2-192,-20-22-64,20 1-128,0-20-96,0 0-448,0-20-673,0 20-801,0-40-1313,20 20-5958</inkml:trace>
  <inkml:trace contextRef="#ctx0" brushRef="#br0" timeOffset="13392.5781">12387 4441 10217,'0'0'2178,"0"0"192,0 0 353,0 0-737,19 20-96,21-20-353,-20 0-448,19 0-288,1 0-289,1 0-223,-3-20-129,3 20-64,-3 0 32,-17 0-352,-21 0-257,20 0-191,-20 0-641,0 0-353,-20 0-768,20 20-1346,-21-20-3587</inkml:trace>
  <inkml:trace contextRef="#ctx0" brushRef="#br0" timeOffset="13574.2188">12426 4580 11370,'0'20'3299,"0"0"-1024,0-20 383,0 0-1056,20 0 95,0 0-416,0 19-448,19-19-480,-19-19-65,21 19-288,-3 0-128,-17 0-1218,-1 0-1889,0-20-7655</inkml:trace>
  <inkml:trace contextRef="#ctx0" brushRef="#br0" timeOffset="14284.1797">13796 4104 7815,'0'-20'1377,"0"20"1890,0 0-928,21 0-514,-21 0-127,0 0-513,0 20-192,0 0-96,0 19 64,0 2-129,0-22-191,-21 21-353,21-1-192,0-19 1,0 21-226,0-22-255,0-19-609,0 20-448,0 0-769,0-20-1218,-20 0-2049</inkml:trace>
  <inkml:trace contextRef="#ctx0" brushRef="#br0" timeOffset="14544.9219">13517 4422 2178,'0'0'11530,"0"0"-9992,0 0 1505,21 19-1153,19-19 160,-1 0-385,1 0-544,19 0-352,-19 0-128,21 20-65,-2-20-224,-1 0-159,-17 0-129,-1 0 32,-1-20-417,1 20-287,-20 0-609,-20 0-1410,19 0-1441,-19 0-6726</inkml:trace>
  <inkml:trace contextRef="#ctx0" brushRef="#br0" timeOffset="15478.5156">13418 5037 7527,'20'-20'1633,"-20"1"1378,0 19-1666,0-20 97,0 20-161,-20 0-480,20 0-257,-18 0-31,18 20 127,-21-1 129,1 1 32,0 0 128,-19 19-33,19-18-191,0 18-288,0 1-65,0-21-128,20 1-64,0 0-160,0 1 96,0-21-96,0 0 32,20 0-64,0 0-64,0 0-96,0-21-96,-1 21 32,1-20-289,20-19 161,-19 19 63,-3 0 65,2-19 160,1-2 32,19 2 64,-22 0 0,3-2 0,-1 1-288,0-19 736,-20 40-480,20-22 64,-20 21 64,0 20-128,0 0 224,0 0 193,0 0-97,-20 20-96,0 1 96,0 18-31,-1 1 95,3-1-224,-2 2 321,0-2-481,20 1 192,-21-1 32,21 2-160,0-22-32,0 1 0,0 0-481,0-20-640,21 19-897,-1-19-1729,-20 0-5542</inkml:trace>
  <inkml:trace contextRef="#ctx0" brushRef="#br0" timeOffset="15797.8516">13716 5096 14029,'20'0'2050,"-20"-20"1473,0 20-1473,0 0-224,0 0-65,0 0-543,0 0-546,0 0 193,0 20 64,0-20-353,-20 0-287,20 0-129,0 0-128,-19-20-320,19 20-962,0 0-2049,19 0-5413</inkml:trace>
  <inkml:trace contextRef="#ctx0" brushRef="#br0" timeOffset="17050.7813">14214 4937 2722,'18'-20'4260,"-18"20"-1249,0-19-320,0 19-706,0 0-383,0 0-449,0 0-673,0 0-63,0 0 95,0 19 33,0 1 63,0 0-127,0 21 127,0-22 161,0 21-192,0-21-97,0 22-192,0-2-95,0-19-97,0 19-32,0-19 96,0 0-128,0 1 0,0-21 0,0 19 0,0-19 0,0 0-32,0 0 128,0 0-64,0-19-32,0-2-32,0 1 32,-18 0-32,18 1 0,0-21 32,0 21 0,0-1-64,0-21-32,0 22 160,0-1-64,0-19-128,0 19-64,0-1 384,0 1-192,18 0-32,-18-19-320,0 19 961,20 1-577,0-1-64,-20-1 0,21 21 0,-1-20-128,-2 20 256,-18-19-32,21 19-192,-21 0 96,20 0 0,-20 0 0,20 0-128,-20 19 320,0-19-192,20 20 192,-20 1-192,0-1 0,0-1 192,0 1-96,0 0-64,-20-1-64,20 1-96,-20 0 128,20 1 96,-20-21-64,-1 20 0,3-1-32,-2-19 64,-1 20-128,-19-20 160,22 0-96,-3 0 0,1 0 97,0 0-97,0 0 32,1-20 96,19 20 0,-20-19-32,20-1 96,0-1-64,0 1-160,20 0 32,-20 1-416,0-21 928,-20 21-672,20 19 0,0-20-192,0 20-257,0 0-544,0 0-1217,0 0-1666,0 0-10314</inkml:trace>
  <inkml:trace contextRef="#ctx0" brushRef="#br0" timeOffset="17500">14629 4759 8456,'0'-40'864,"0"40"2500,0 0-1731,0-19-95,0 19 63,0 0-448,-19 0-448,19 19-129,0-19 97,-20 20 96,20 19-1,-20 2 97,0-2-96,0 20-192,1 2-97,-1-2-288,0 0 0,0 1-96,0-1-96,20-19 129,20-19-258,-20-2-319,0 1-385,20-20-736,0 20-609,0-20-1346,-1-20-3554</inkml:trace>
  <inkml:trace contextRef="#ctx0" brushRef="#br0" timeOffset="17941.4063">14730 4957 11787,'0'0'1665,"0"0"1538,0 0-1345,0 21-545,-20-1-128,-1-1-160,21 21-416,-20-21 32,0 22-97,20-21-192,-20-1-159,20 1-129,0-20-32,0 0-32,0 0 0,0 0-64,0-20-32,0 1-33,20-1 33,-20-1 64,20 1-160,-20-19 128,20 19-160,-20 1 64,21-1 96,-1-1 32,-20 1 0,18 20 0,-18 0-1,0 0 162,21 20-1,-21-20-32,0 21 128,20-1-256,-20-1 64,0 1-64,20 0 32,-20-20-192,20 19-385,-20-19-736,0 0-673,19 0-1377,-19 0-2531</inkml:trace>
  <inkml:trace contextRef="#ctx0" brushRef="#br0" timeOffset="18180.6641">14987 4839 7943,'20'0'4260,"-20"0"-2434,0 19 608,-20 1-1089,0 0 1,20 19-225,-20 2-289,1-21-63,-1 19-64,20 0-289,-20-19-352,20 1 64,0-1-224,0-20-416,0 0-513,0 19-801,0-19-960,0-19-1539</inkml:trace>
  <inkml:trace contextRef="#ctx0" brushRef="#br0" timeOffset="18477.5391">15186 4660 13324,'20'0'1794,"0"0"1313,-20 20-1153,18 19-193,-18 1 97,0-1-577,0 21-512,0-20 96,-18 40-545,-2-21-224,0 0 0,-1 1-32,-17-1 0,-3 2-96,21-2-288,-19-20-577,19-19-672,0-1-834,20-19-1857</inkml:trace>
  <inkml:trace contextRef="#ctx0" brushRef="#br0" timeOffset="20539.0625">13538 4441 96,'0'0'1985,"0"0"-863,0 0 671,0 0-223,0 0 287,0 0-575,0 0-33,0 0-128,20 0-64,-20 0 32,0 0-96,20 0-160,-20 0-257,0 0-95,20 0-97,-20 0-32,0 0-63,19 0-65,-19 0 32,0 0-32,20 0 97,-20 0-97,20 0-32,0 0 96,-20 0-63,20 0 63,-20 0 32,19 0-192,1 0 96,0 0-31,-20 0 31,20 0-224,-20 0 160,20 0-96,-20 0 0,21 0 32,-3 0 0,-18 0-32,20 0 64,-20 0-31,21 0 95,-1 0 0,-20 0-128,20 0 0,-2 0 96,-18 0-64,21 0-64,-1 0 32,-20 0 32,20 0-96,-20 0 97,20 0-1,-20 0-96,19 0 96,-19 0-64,20 0 64,-20 0 32,20 0-96,-20 0 32,20 0 96,0 0-192,-20 0 32,0 0 0,19 0 32,-19 0 32,0 0-64,20 0 32,-20 0 64,0 0-64,20 0-32,-20 20 129,20-20-97,-20 0 0,21 0 32,-21 0-64,18 0 128,-18 0-64,0 0-32,20 0 0,-20 0 32,20 0-32,-20 0 32,21-20-32,-21 20 0,20 0 0,-20 0 160,18 0-160,-18 0 32,0 0 0,21 0 33,-21 0-65,20 0 0,0 0 128,-20 0-160,20 0 192,-20 0-96,19 0 64,-19 0 32,20 0-63,-20 0-33,0 0-32,20 0 96,-20 0-192,0 0 128,0 0-160,0 0 160,0 0-192,0 0-321,0 0-608,0 0-1665,-20 0-3300</inkml:trace>
  <inkml:trace contextRef="#ctx0" brushRef="#br0" timeOffset="23799.8047">16694 4422 6854,'20'-20'1185,"-20"20"2370,0 0-1537,0 0-96,0 0-64,0 0-673,0 0-448,-20 20 32,0-1-33,1-19 33,-21 20-160,20 0 159,-19 1-191,-1-2-33,20 1-191,-19-20 63,19 20-96,20-20-63,-20 0-129,20 0-64,20 0-64,-20 19 64,20-19 96,-2 0-64,23 20-64,-21-20 128,19 20-128,-19-1 32,0-19 0,20 0-96,-21 21 0,1-21-160,-20 0-224,20 0-321,-20 0-576,20 0-353,-20 0-416,0 20-800,-20-20-1378,20 0-7912</inkml:trace>
  <inkml:trace contextRef="#ctx0" brushRef="#br0" timeOffset="24031.25">16376 4719 13068,'-20'0'1730,"20"0"-193,20 0 801,-20 0-672,20 20 31,21-20-447,-3 0-322,3 0-351,-21 20-97,19-20-191,1 0-129,-20 19-160,19-19-32,-19 0-641,-20 0-960,20 0-1442,0 0-3684</inkml:trace>
  <inkml:trace contextRef="#ctx0" brushRef="#br0" timeOffset="25522.461">17668 4143 7783,'0'-19'2146,"0"19"288,0 0 449,0 0-833,18 0-320,-18 0-930,0 0 65,0 39 0,0-19-96,0 20 160,0-20-193,0 19-63,0 1-161,0-21-319,0 3-97,0-3 0,0 1 0,0 0-128,0-1-224,0-19-577,0 20-545,0-20-511,-18 20-770,18-20-608,0 0-2595</inkml:trace>
  <inkml:trace contextRef="#ctx0" brushRef="#br0" timeOffset="25848.6328">17389 4541 928,'0'20'13101,"0"-20"-12076,20 0 2242,0 0-1121,0 0-128,19 0-417,21 0-352,-21 0-448,22 0-64,18 0-96,-20 0-225,1 0-64,-1 0-95,-19 0-161,-1-20 0,1 20-32,-20 0-64,1 0-353,-21 0-319,20 0-866,-20 0-992,0 0-1474,-20 20-13292</inkml:trace>
  <inkml:trace contextRef="#ctx0" brushRef="#br0" timeOffset="26710.9375">17350 5037 11659,'0'-20'896,"0"20"1795,0 0-225,0-19-864,0 19-513,0 19-288,0-19-33,0 20 1,0 0 64,20-1-161,-20 1-95,0 21-129,19-22-191,-19 1-97,20 0-32,-20-1-96,0-19 64,20 20-96,-20-20 64,0 0 0,0 0-32,0-20-96,0 20-32,20-19 0,-20-1 96,0 0-32,0 1-32,0-22 32,0 21-32,0 1 128,0-21-96,0 21 96,0-1-96,0-1 0,0 1 96,0 0-96,0 20-192,20-19 960,-20-1-576,0 20-31,19-20 127,1 20-64,20-19 96,-20 19 33,19 0-1,22 0 0,-23 0 1,23-20-1,-2 20-32,-19 0-96,-1 0-96,1-21 0,-20 21 65,-1 0-322,1-20 65,-20 20-480,0 0-257,0 0-480,0 0-801,0 0-1410,-20 20-2529</inkml:trace>
  <inkml:trace contextRef="#ctx0" brushRef="#br0" timeOffset="27348.6328">17706 5017 11210,'0'0'2050,"0"0"448,0 0 353,0 0-1506,0 0-544,0 20 512,0 0-480,-20-1-128,2 1 192,18 21-193,-20-22-287,-1 1-193,21 19-128,0-19-288,-20-20 576,20 20-288,0-20-64,0 0 225,0 0-161,0-20-96,0 20-64,0-20-64,0 1-65,0-1 65,0 0-96,20-19 32,1 18-128,-21 1 223,20 1 1,-20-1 96,18 20-96,-18 0 128,20 0 64,-20 0-64,21 0 161,-1 20-129,-20-1 32,20 1 32,-20 1-96,19-1 32,1-1-64,-20 1 64,20-20-96,-20 20-32,20-20-256,-20 0-417,0 0-961,20 0-608,-20 0-1153,0 0-3011</inkml:trace>
  <inkml:trace contextRef="#ctx0" brushRef="#br0" timeOffset="27594.7266">17984 4957 13036,'-19'0'769,"19"21"1921,0-1-608,-20-1-641,20 21 97,-20-21-225,0 22-384,20-2-352,-20-19 319,20 0-607,0-1-225,0 1-64,-19-20-449,19 0-1280,19 0-1570,-19 0-3684</inkml:trace>
  <inkml:trace contextRef="#ctx0" brushRef="#br0" timeOffset="42651.3672">17251 6764 128,'0'0'768,"0"0"97,0 0 256,0 0 225,0 0-129,0 0 224,0 0-96,0 0-224,0 0-256,0 0-96,0 0-289,0 0-31,0 0-129,0 0 96,0 0 129,0 0 160,0 0 127,0 0-31,0 0-96,0 0-129,0 0 1,0 0-65,0 0-127,0 0 63,0 0-63,0 0 95,0 0 65,0 0 31,0 0-159,0 0 31,0 0-288,0 0 32,0 0 0,-21 0-63,21 0-1,0 0 32,0 0 0,0 0 0,0 0 32,0 0 33,0 0-33,21 0 0,-21 0-128,0 0 160,0 0-96,0 0 64,20 0 1,-20 0-65,18 0 0,3 0 0,-21 0 0,20 0-32,0 0 0,0 0-32,-20 0-64,19 0 64,-19 0 129,20 0-225,0 0 96,0 0-32,-20 0 32,20 0 32,-1-20-64,1 20 96,0 0-32,-20 0 0,20 0 32,0 0-128,-1 0 32,1 0 64,-20 0-32,20 0-31,1 0-33,-21 0 64,20 0-32,-2 0-64,-18 0 32,20 0 32,1 0-32,-21 0 64,20 0-32,-20 0 32,20 0-32,-20 0-64,19 0 96,1 0-32,-20 0 0,20 0-32,0 0 0,-20 0 0,20 0 64,-1-20-32,-19 20-32,20 0 64,-20 0-128,20 0 160,-20 0-32,0 0-32,0 0-64,0 0 64,20 0-32,-20 0 0,20 0 192,-20 0-96,19 0 33,-19 0-65,0 0 64,0 0 32,0 0-224,0 0 96,0 0-384,-19 0-898,-1 0-1761,-20 0-4644</inkml:trace>
  <inkml:trace contextRef="#ctx0" brushRef="#br0" timeOffset="49838.8672">1349 9762 4067,'0'0'1025,"-20"0"1922,20 0-961,0 0-352,0 0-257,-19 0-352,19 0-256,-20 0-129,20 0 65,0 0-1,-20 0-63,20 0-32,0 0-161,-20 0-64,20 0-31,0 0 31,-21 0-192,3 0 1,18 0 31,-20 0-32,0 0 192,-1 20-127,21-20 63,-20 0 0,2 0-160,-3 19 97,1-19-33,0 0-32,20 20-64,-20-20 32,-19 20-32,19-20-32,0 0-32,0 21-32,1-2 129,-1-19-129,0 20 32,0-20 128,0 20-64,-1-1 64,3-19-192,-2 20 192,-1 0 1,1-1-97,0-19 96,2 21-160,-3-1 128,1 0-224,0-1 256,0 1-320,20-20 224,-19 20-64,-1-1 64,20 3-96,-20-3 32,20-19 32,-20 20-64,20 0 0,-20-1 96,20-19-96,0 20 64,0 0 1,-19-1-1,19 2-96,0-21 160,0 20-128,0 0-32,0-1 160,0-19-128,0 20 160,0 0-64,0-20-160,0 19 224,0-19-224,19 20 160,-19-20-64,0 21 96,20-21-192,-20 20 160,0-20-64,20 19-32,-20-19 96,20 0-31,-20 20-65,20-20 64,-20 20 96,19-20-192,-19 0 160,0 0-160,20 19-32,0-19 224,-20 0-160,20 0 96,-20 0-64,21 0 32,-3 0 0,2 0 32,-20 0-64,20 0-64,1 0 96,-21 0-128,20 0 128,-20 20-96,18-20 32,3 0 0,-21 0 0,20 0 0,-20 0 128,20 0-160,-20 0 0,20 0 96,0 0-96,-20 0-64,19 0 192,-19 0-64,20 0-64,-20 0 32,20 0 128,0 0-288,-20 0 224,20 0-32,-20 0-32,0 0 32,19 0-32,-19 0 97,0 0-97,0 20 96,0-20-32,0 0-32,0 0 32,0 0-288,0 0-385,-19 0-1025,19-20-1537,0 20-3267</inkml:trace>
  <inkml:trace contextRef="#ctx0" brushRef="#br0" timeOffset="51490.2344">1229 9901 3171,'0'0'1377,"0"0"1474,0 0-962,21 0-383,-21 0-129,0 0-256,0 0-192,-21 0 64,21 0 0,0 0-256,0 0-65,0 0-31,-18 0-193,18 0-31,-20 0-161,20 0 0,-20 20-96,20-20 0,0 0 1,-21 0 95,21 0-96,-20 0 32,20 0-32,-18 0-32,18 0 1,-21 19-97,1-19 160,0 0 96,20 0-96,-20 0-64,20 0-32,-19 20 0,19-20 161,-20 0-161,20 0 96,-20 0 0,20 0-32,-20 20-32,0-20 1,20 0-33,-19 0-32,-1 0 32,20 0 0,-20 0-96,20 19 32,-20-19-64,20 0 160,-20 0-160,20 0 64,-21 21 32,21-21 0,-18 0-32,18 0 0,0 20-32,-20-20 64,-1 0-32,21 20-32,0-20 0,0 0 0,-20 19 0,20-19 0,0 0 0,-20 20 64,20-20-32,0 20 0,-18-20 0,18 0 0,0 19-32,-21-19 129,21 22-65,0-22-32,-20 0 64,20 19-96,0-19 0,-20 0 64,20 0-32,0 20 0,0-20 32,0 0-64,-20 20 0,20-20 96,0 19-64,0-19 32,-19 0 0,19 20-32,0-20 64,0 20-160,0-20 128,0 0 0,0 19-32,0-19-32,0 0 0,0 21 32,0-21 0,0 0 1,0 0 31,0 20-32,0-20 0,0 0 32,0 20-64,0-20-32,0 0 32,0 19 32,0-19-32,0 0 64,0 0-32,0 20-32,0-20 128,0 0-192,0 0 96,19 0 32,-19 20-32,0-20-32,0 0 0,0 0 32,20 0 0,-20 0 0,0 19 0,20-19 0,-20 0 64,20 0-64,-20 0 64,0 0 0,21 0 1,-3 0-1,-18 0 32,20 0 128,0 0-160,-20 0 32,21 0 0,-21 0-192,0 0 160,20 0-32,-20 0 32,0 0-160,18 0 128,-18 0-31,0 0-33,21 0 0,-21 0 32,0 0 32,0 0-64,0 0 0,0 0 32,0 0 0,20 20 0,-20-20-32,0 0-96,0 0 96,20 0-225,-20 0-511,0 0-449,0 0-833,0 0-929,0 21-2498</inkml:trace>
  <inkml:trace contextRef="#ctx0" brushRef="#br0" timeOffset="52924.8047">733 10417 2178,'0'0'1825,"0"0"417,0 0-448,0 0 192,0 0-256,0 0-353,0 0-192,0 0 96,0 0-352,0 0-192,0 0-65,0 0-63,0 0-64,0 0-129,0 0 32,0 0-95,0 0-97,0 0 96,20 0 1,-20 0-161,0 0 96,0 0-32,0 0 1,0 0-97,21 0 32,-21 0-64,0 0 0,0 0-32,0 0 32,0 0-96,0 0 0,0 0 97,0 0-65,0 0-32,20 19 96,-20-19-160,0 0 128,0 0 0,0 0-32,18 0 0,-18 0 0,0 0-32,0 0 64,0 0 32,21 0-96,-21 0 0,0 0 0,0 0-64,0 0 128,0 0-96,0 0 33,20 0-33,-20 0 0,0 0 32,0 0 0,0 0-32,0 0 0,0 0 32,0 0-96,0 0 128,20 0-32,-20 0-32,0 0 32,0 0-32,0 0 0,0 0 0,0 0-32,0 0 192,20 0-288,-20 0 192,0 0-64,0 0-64,0 0 192,0 0-128,0 0-128,20 0 288,-20 0-192,0 0 32,0 0 0,0 0 32,0 0 32,0 0-64,19 0 0,-19 0 0,0 0 64,0 0-32,20 0-64,-20 0 96,0 0-32,0 0-64,0 0 96,0 0 64,0 0 0,0 0-64,0 0 64,20 0-31,-20 0-1,0 0 64,0 0-224,0 0 96,0 0 0,0 0 64,0 0 0,20 0-64,-20 0-64,0 0 32,0 0-96,0 0-128,0 0-129,0 0-223,0 0-513,0 0-801,0 0-1537,0 0-6214</inkml:trace>
  <inkml:trace contextRef="#ctx0" brushRef="#br0" timeOffset="54010.7422">952 10318 1985,'0'0'1986,"-20"0"801,20 0-769,0 0-353,0 0-127,0 0-321,0 0-64,0 0 32,0 0-192,0 0-224,0 0-32,-19 0-129,19 0-127,0 0-97,0 0 193,0 0-1,19 0-63,-19 20-33,0-20-192,0 0 161,0 0-129,0 20 32,20-20-127,-20 0-1,0 19 64,20-19 32,-20 20-192,20-20 33,0 20 63,-20-20-160,19 0 32,-19 19 0,20-19-96,0 20-32,-20-20 224,20 0-256,1 21 64,-21-21 64,18 20 32,2-20-64,1 0-32,-21 19 0,20-19-32,-20 0 96,0 20 32,20-20-128,-20 0 64,0 0-64,0 0 129,0 0-130,0 0 66,18 0-1,-18 0 32,0 0-128,0 0 96,0 0 0,0 0-64,0 0 32,0 0 0,0 0 32,0 0 64,0 0-288,0 0 192,0 0 96,0 0 64,0 0-224,0 20 192,0-20-96,0 0 0,0 0-96,-18 0 256,18 0-224,0 0 32,-20 0 0,0 0-32,-1 19 128,21-19-96,-20 0 64,2 20-96,-3-20 32,1 20 64,0-20-32,0 21 32,1-2 64,-21-19-32,20 20 65,0-20-33,20 20 0,-19-20 32,19 19-96,-20-19 64,20 0-160,0 0 32,-20 0-32,20 0 0,0 0-320,0 0-545,0 0-961,0 0-1473,0 20-3524</inkml:trace>
  <inkml:trace contextRef="#ctx0" brushRef="#br0" timeOffset="57723.6328">1865 10318 2210,'20'0'4708,"-20"0"-2850,0 0 1633,0 0-1025,0 0-672,0 0-737,0 0-32,0 0 64,0 20-128,0 0-160,0-1-97,0 1-63,-20-20-225,20 20-63,0-1-193,0 1-32,0 1-96,0-21-192,0 20-385,0-20-640,0 19-640,-20-19-385,20 20-1186,0-20-3971</inkml:trace>
  <inkml:trace contextRef="#ctx0" brushRef="#br0" timeOffset="58078.125">1567 10636 10121,'-40'19'1025,"40"-19"1858,-19 0-385,19 20-512,0-20-384,19 0 95,-19 0-127,40 0-161,1 0-352,-3 0-352,23 0-161,-2 0-95,1-20-129,-1 20 0,-18-19 33,-3 19-161,-18 0 0,1 0-256,-1 0 192,-2-21-96,-36 21-96,18 0-256,0 0-449,0 0-801,0 0-1120,0 0-1794</inkml:trace>
  <inkml:trace contextRef="#ctx0" brushRef="#br0" timeOffset="59294.9219">1171 11071 2722,'0'-19'2530,"-21"19"898,21 0-1026,0 0-288,0 0-192,0 0-321,-20-20-191,20 20-257,0 0-160,20 0-225,-20 0-127,21 0-193,-21-20 1,20 20-1,-20 0-31,20 0-161,-20 20 0,18-20-128,3 0 64,-1 0-95,0 20-1,0-20 32,-20 19 32,19-19-32,-19 21 32,0-21-32,-19 20-32,19 0-32,-20-20-128,0 19 0,0 1 64,-1-20-64,3 20 96,-2-20-192,0 0 224,-1 19 32,21-19-256,-20 0 224,20 0-160,0 0 0,0 0 160,0 0 32,20 0 96,-20 0-63,21 0 159,19 0-32,-22 0 32,23 0-63,-1 0 31,-21 0 32,1 0-256,0 0 64,0 0 0,0 22-288,-20-22-417,19 0-896,1 0-1346,0 0-2370</inkml:trace>
  <inkml:trace contextRef="#ctx0" brushRef="#br0" timeOffset="60215.8203">1687 11151 5188,'20'0'1474,"-20"-19"2305,0 19-1633,0 0-384,20-20-353,-20 20-352,0 0-352,0 0 0,-20-20-193,20 20 1,-20 0-161,20 0 161,-20 20-129,-1-20 289,21 0-193,-20 20 65,2-20-97,-2 19 96,-21 1-63,21-20-129,1 20-31,-21-1-33,20 3-128,0-3 0,1-19-32,19 20-160,0-20 128,-20 20-160,40-20 160,-20 0-96,19 0-32,1 0 64,0 0-128,0 0 0,0 0 32,-1-20 32,1 20-32,0-20 32,1 20-32,17-19 128,-18-3 32,1 3-224,19-1 96,-20 0 96,-1-19-96,21 19 160,-20-1-192,0-18 128,-1 19-64,-19-19 0,20 19 96,-20 1-128,20-2 32,-20 1 32,0 0-32,0 1 32,20 19-32,-20 0 64,-20 0-192,20 19 96,0 1 64,-20 0-32,20 1 32,-20 18 96,1-19-64,19 19 96,-20 0-31,0 2-33,20-21-64,0-1-64,0 1 64,0 0-96,0-1-353,0-19-608,0 22-768,0-22-642,0 19-1376,0-19-3300</inkml:trace>
  <inkml:trace contextRef="#ctx0" brushRef="#br0" timeOffset="60896.4844">1964 10834 9096,'0'-20'1858,"0"20"1345,0 0-320,0 0-994,0 0-351,0-19-449,0 19-256,20 0-321,-20 0 129,21 0-225,-21 0-96,20 0-63,-2 0-33,-18 19-96,21-19 64,-21 20-96,0-20 97,0 20-33,0-20 0,0 19 0,0-19-32,-21 20-96,3 0 0,-2 1-32,-1-2 32,21-19-64,-20 20 64,20-20-64,0 0-64,0 0 160,0 0 64,20 0 225,-20 0-65,21 0 32,-1 0-160,19-20 32,-19 20-63,0 0-33,0 0 32,-1 0-160,-19 0 32,20 0-449,-20 0-960,0 0-1538,20 20-2658</inkml:trace>
  <inkml:trace contextRef="#ctx0" brushRef="#br0" timeOffset="63070.3125">2539 10655 10089,'0'0'1666,"0"0"1216,0 0-511,0 0-321,21 0-289,-21 20-63,20-20-513,0 0-256,20 0-160,-21 0-225,1 0-63,0 0-193,0 0-128,-20 0-32,20-20-64,-1 20-160,-19 0-737,20-19-1025,0 19-1537,-20 0-3683</inkml:trace>
  <inkml:trace contextRef="#ctx0" brushRef="#br0" timeOffset="63635.7422">3195 10397 8327,'20'-20'2114,"-20"20"1089,0 0-1089,0 0-352,0 0-385,0 0-576,0 0-224,0 20 63,0 0 193,0 19-96,-20-18-33,20 18-447,0-19 63,0 0-288,0 19-64,-20-19-160,20-20-577,0 21-544,0-2-769,0-19-1666,-20 20-4612</inkml:trace>
  <inkml:trace contextRef="#ctx0" brushRef="#br0" timeOffset="63932.6172">2938 10714 12780,'0'0'1921,"18"0"610,3 0-321,-1 0-448,20 0-97,-21 0-512,21 0-256,0 0-256,19-19-97,-18 19-191,17-20-97,-17 20-96,-2-20-96,-19 1-32,20-2-64,-40 21 0,20-20-384,-20 20-545,0 0-673,0 0-800,0 20-1378,0-20-6053</inkml:trace>
  <inkml:trace contextRef="#ctx0" brushRef="#br0" timeOffset="64692.3828">2877 11052 11979,'0'-20'608,"-20"20"2147,20 0-641,0 0-1153,0 20-64,0-1-225,20 2-63,-20-1-129,0 0 33,21-1-257,-21-19-128,20 20-96,-20-20 96,0 20-63,20-20 95,-20 0-128,0 0 0,0-20-128,0 20-65,0 0-95,0-20 0,0 1 160,0 19-32,0-20 64,0 0 64,0-1 32,-20 2 64,20-1-96,0 20 160,0-20 128,0 1-31,0 19 127,0-20-128,20 20 96,-2-20 257,3 1-161,19 19 1,-1-21 95,1 21-223,0-20 63,-1 20-128,1-20-64,-1 20 33,-19 0-65,0 0 0,1-19-64,-21 19-32,20 0-32,-20 0-192,0 0-481,18 0-576,-18 0-897,0 0-544,0 0-2499</inkml:trace>
  <inkml:trace contextRef="#ctx0" brushRef="#br0" timeOffset="65213.8672">3116 11052 6918,'0'0'6406,"0"0"-4836,0 0 1056,-20 19-1281,20 2-256,0-1-128,0 0-224,-20-1-321,20 1-63,0 0-97,0-20-224,0 19 32,0-19-32,0 0 0,0 0-32,0 0-192,0 0 256,0-19-224,0-1 32,0 0 128,0 1-192,20-1 31,-20 0 129,0-1 32,20 21-96,-20-19 96,20 19 96,-20 0 32,19 0 65,-19 0-1,20 19-32,-20-19 32,20 21-32,-20-21-128,20 20 32,-20-20-32,0 20-96,21-20-320,-21 0-417,0 0-640,0 0-1346,0 0-1601</inkml:trace>
  <inkml:trace contextRef="#ctx0" brushRef="#br0" timeOffset="65438.4766">3335 10973 12299,'0'0'1153,"0"0"1217,0 20-320,0-1-768,-20 1-321,20 0-97,0 20-95,-21-20-64,21 0-353,0-1-256,0 1-96,0 0-448,0-20-673,0 0-1762,0 0-5957</inkml:trace>
  <inkml:trace contextRef="#ctx0" brushRef="#br0" timeOffset="67271.4844">3851 10575 12908,'0'0'672,"0"0"1570,0 0-608,19 0 0,1 0-257,0 0-320,0 0-352,19 0-161,-19 0-96,20 20-63,-20-20-161,-1 20-128,1-20 64,0 0-64,1 21 129,-21-21-161,20 0 96,-20 0-64,0 0 128,0 0 0,-20 0-96,20 19-63,-21-19 31,1 0-96,0 20 0,-19 0 32,19-20-64,0 19 32,0-19-32,20 20 64,-19-20-32,19 0-161,0 20-31,0-20-384,0 0-545,0 0-545,0 0-896,19 0-2115</inkml:trace>
  <inkml:trace contextRef="#ctx0" brushRef="#br0" timeOffset="67517.5781">3950 10873 9609,'0'0'3907,"19"0"-1889,-19-19 801,20 19-1154,0-20-127,0 0-417,19 20-256,-19-19-353,0 19-288,1-20 97,-1 20-161,-2 0-128,-18-21-128,20 21 96,1 0-993,-21 0-1153,20 0-2210</inkml:trace>
  <inkml:trace contextRef="#ctx0" brushRef="#br0" timeOffset="69617.1875">4764 10377 4420,'0'0'5893,"0"0"-4227,0 0 1569,0 0-1089,0-19-416,0 19-449,19 0-192,1 0-256,0-20-129,20 20-31,-21 0-257,1 0-31,0 0-33,0 0-192,1 0 0,-3 20-32,-18-20-64,0 19 65,0-19-33,0 0 0,0 20 0,-18-20 0,18 20-64,-21-20-64,1 19 32,0-19-32,0 20-64,1-20 96,19 0-32,0 0 32,0 0-96,0 0 0,0 0 32,0 0 0,19 0 31,1 0 66,0 0-66,-20 21 33,20-21-32,1 20 0,-3-1 64,-18 1 0,0-20 1,0 20 31,0-1-32,0-19 160,-18 20-64,-3-20 0,21 20-64,-20-20 0,-20 0 0,21 0-32,-1 0 0,0 0-64,20-20 0,-20 20-128,20 0-320,0 0-577,0 0-929,0 0-737,0 20-1921,0-20-10409</inkml:trace>
  <inkml:trace contextRef="#ctx0" brushRef="#br0" timeOffset="70000.9766">4625 10734 8007,'0'0'5701,"0"0"-3619,0 0 929,20 0-1089,0 0 32,19 0-449,1-20-544,-1 20 0,21 0-256,-1 0-193,2 0-127,-23 0-33,23-19-96,-22 19-31,-19 0-65,0 0-64,0 0-32,0 0-128,-20 0-96,19 0-513,-19 0-640,0 0-897,0 0-1410,-19 0-4580</inkml:trace>
  <inkml:trace contextRef="#ctx0" brushRef="#br0" timeOffset="70957.0313">4566 11032 9513,'0'0'1569,"0"-20"1858,0 20-1217,0 0-704,0 20-193,0-20-352,0 20-128,0-1-225,0 2-31,18-1-193,-18 0-96,0-1-95,21 1-1,-21-20 32,0 20 64,20-20-96,-20 19-159,0-19 31,0 0 0,0 0-32,0 0-64,0 0 64,0 0-64,0-19 64,0 19-96,0-20 96,0 20-160,0-20 192,0 1-64,0-1 0,20 0 0,-20-1 0,0-18 0,0 19-32,20 1 64,-20-1-32,0 20 0,19-20 0,-19 20 32,0-19 0,0 19 32,20 0-64,-20-21 96,20 21 0,-20 0 96,20 0 0,0 0 32,-20 0-31,39 0 127,-19 0 192,20-20-31,-21 20-97,21 0 1,1-20-1,-23 20-96,2 0-64,1 0-95,-1-19-1,-20 19 0,20 0-64,-20 0-64,0 0-32,0 0-192,0 0-641,0 0-384,0 19-929,0-19-1250,-20 20-3394</inkml:trace>
  <inkml:trace contextRef="#ctx0" brushRef="#br0" timeOffset="71624.0235">4843 11071 11755,'0'-19'1153,"0"19"1826,0 0-1186,-20 0-768,20 19-288,0 2-96,0-1-161,0 0 32,-20-1 161,20 1-96,-20 0-97,20-1-192,0-19-95,-19 22 31,19-22 0,0 0-160,0 0 64,0 0-32,0 0-64,-20 0-96,20-22-160,0 22 128,0-19-96,20-1 32,-20 20-65,0-20 129,19 1 0,-19-1 128,20 20-64,-20-20 32,20 20 0,-20 0 96,0 0 96,20 0 1,0 20 127,-20-20-128,19 20 0,-19-1 0,20-19-95,-20 20 31,0-20-32,20 0 0,-20 0-64,0 20-160,0-20-193,20 0-575,-20 0-482,0 0-415,0 0-674,0 0-479,0 0-1315,0 0-4098</inkml:trace>
  <inkml:trace contextRef="#ctx0" brushRef="#br0" timeOffset="71856.4453">5022 11012 10762,'0'0'2242,"0"0"961,0 0-1057,0 20-641,0 0-384,-21-1-160,21 2-256,0-1-64,0 0-97,-20-1-416,20-19-96,0 20 0,0 0-544,0-20-834,0 0-864,0 19-1954,0-19-9641</inkml:trace>
  <inkml:trace contextRef="#ctx0" brushRef="#br0" timeOffset="86681.6406">11513 9086 10281,'20'0'673,"-20"0"1825,0 0 129,0 0-1218,-20 0-416,0 0-64,1 21-289,-1-1-31,0-20 96,0 20-1,-19-1 33,19 1-160,0-20-65,-1 20-95,21-20-97,0 0-192,0 0-64,0 19 64,21-19 0,-1 21-64,0-21 32,19 20-64,-19 0 0,0-1-64,0 1-64,-1 0-288,1-20-289,0 19-512,-20-19-416,20 0-449,-20 0-1153,0 0-1922</inkml:trace>
  <inkml:trace contextRef="#ctx0" brushRef="#br0" timeOffset="86877.9297">11355 9384 10089,'-20'0'2018,"20"0"1665,0 0-1344,0 0-385,20 0-321,0 21-448,-2-21-384,3 0-289,19 20-127,-20-20-193,-1 0-256,1 19-769,0-19-1665,0 0-4165</inkml:trace>
  <inkml:trace contextRef="#ctx0" brushRef="#br0" timeOffset="87950.1953">12367 8849 2081,'0'19'8232,"0"-19"-6886,0 0 1760,0 0-1440,0 0-577,0 0 160,20 0-416,-20-19-160,19 19-225,1 0-96,0-20-31,0 20-33,0-20 0,-1 20-96,1-19 1,0 19-1,-20-21-96,21 1 0,-21 20-32,0-20 96,0 20-224,0-19 64,0 19 0,-21-20-32,21 20 64,-20 0-128,0 0 96,20 0-64,-39 0 128,19 20-96,0-1 0,0 1 0,1 0 128,-21 1 64,20-2 129,0 21 159,20-21-64,0 1-127,0 0 95,20-20 128,20 19-95,-1-19-193,1 0-96,0 0 0,-1 0-96,2 0-256,-3 0-193,3 0-576,-21 0-384,0-19-417,-20 19-992,0 0-1635,0 0-8935</inkml:trace>
  <inkml:trace contextRef="#ctx0" brushRef="#br0" timeOffset="88239.2578">12207 9066 15214,'-18'20'1281,"18"-20"929,18 21 160,3-21-640,19 0-192,-1 0-546,21 0-479,19 0-193,-20-21-63,22 21-65,-22-20-128,-1 20-64,3-19 64,-22 19-545,1 0-383,-20 0-354,-20 0-1408,0 19-994,0-19-3746</inkml:trace>
  <inkml:trace contextRef="#ctx0" brushRef="#br0" timeOffset="88855.4688">12367 9503 13388,'0'-19'929,"0"19"1473,-20 0 257,20 0-1346,0 19-256,0 1-256,-20 0-257,20 20-63,-20-20 223,20 19-191,-19 1-225,19-19-160,0 18-32,0-19-64,0 0 65,-20-20-1,20 0 96,0 0-96,0-20-160,20 0 96,-20 1-64,0-1-32,0-1 0,19 1 0,1-19 0,-20 19-64,20-19-1,0 18 33,0 21 64,-1-20 64,-19 20 64,20 20 33,0-20 63,0 21 96,-20-2-128,20 1-32,-1 0 32,1-1-128,0 1 0,1 0-64,-21-20-192,20 0-545,-20 0-608,18 0-673,-18 0-736,20 0-1891,-20-20-7302</inkml:trace>
  <inkml:trace contextRef="#ctx0" brushRef="#br0" timeOffset="89043.9453">12724 9425 11082,'0'0'2434,"0"0"673,-21 19-608,21 1-1058,-18 0-160,18 19-352,-20 2-160,0-2-129,20-19-223,0 19-321,-21-19-192,21 1-673,0-1-736,0-1-1218,0-19-3683</inkml:trace>
  <inkml:trace contextRef="#ctx0" brushRef="#br0" timeOffset="89992.1875">12090 8511 2818,'0'0'1666,"0"-19"1249,0 19-385,0 0-576,0-21-225,0 21-255,0 0-257,0 0-160,0 21 288,-21-2-96,21 1 65,0 19 127,0 22-160,0-2-160,0 41-352,0 18-417,-20 21-159,20 20-193,-20-20 96,0 19 96,0-38-96,1-20 64,19-22 96,0 2 129,-20-40-129,20-1-64,0 0-96,0-18-64,0-1-64,20-20-352,-20-20-289,19 20-192,-19-21-448,0-18-737,0 19-833,0-19-2914</inkml:trace>
  <inkml:trace contextRef="#ctx0" brushRef="#br0" timeOffset="90708.9844">13300 9086 13196,'0'0'1954,"0"0"480,0 0 673,19 0-1153,1 0-128,0 0-481,21 0-416,-3 0-128,-17 21-193,19-21 65,-1 0-161,-19 0-320,0 0-95,0 0-1,-20 0-192,0 0-417,0 0-768,0 0-1121,0 0-2851</inkml:trace>
  <inkml:trace contextRef="#ctx0" brushRef="#br0" timeOffset="91548.8281">14232 8849 6277,'20'0'5926,"-20"0"-3940,0 0 1409,20-20-1665,-20 20-449,21 0-256,-1 0-384,-2 0-193,3 0-64,-1-20-95,0 20-97,0-19-160,-1 19 64,-19-21 128,20 21-256,-20-20 64,0 0 32,-20 20-64,20-19 96,-19-1-96,-1 20 32,0 0-32,0 0 64,-1 0-64,3 0 0,-2 0 0,-21 20 64,21-1-32,2 1-32,-23 21 193,21-2 319,20 0-31,0-19-97,0 19-96,20-18 1,0-1-129,19 0-32,1-1-128,19-19 0,-18 0-160,-1 0-257,-1 0-448,1 0-608,-20 0-481,-1 0-768,-19 0-1859,0 0-7879</inkml:trace>
  <inkml:trace contextRef="#ctx0" brushRef="#br0" timeOffset="91845.7031">14034 9086 14381,'-39'21'1826,"39"-1"1089,0-20-481,39 20-288,1-20-513,19 0-479,22 0-354,-2 0-255,0 0-33,20-20-223,-20 20-97,0-20 0,2 20-160,-43-21-32,3 21-160,-21 0-385,0 0-608,-20 0-512,0 21-1282,-20-21-2530</inkml:trace>
  <inkml:trace contextRef="#ctx0" brushRef="#br0" timeOffset="93281.25">14094 9543 896,'0'0'865,"0"0"-128,0-20 96,0 20 96,0 0 31,0 0 97,0 0 65,0 0 127,0 0 128,0 0-128,0 0 32,0-20-128,0 20 65,0 0-65,0 0-32,20 0-160,-20 0-64,0-19-65,0 19-159,0 0-96,0 19 63,0-19 97,0 0-161,0 20 33,0 0-65,0 1 1,0-2-65,-20 1-31,20 19-33,0-19-192,0 21 65,0-2-129,0-19-32,0 19-64,0-19-32,0 0 64,0 1-32,0 18 0,-20-19-64,20-1 32,0 1-32,0-20 0,0 20 96,0-20-96,0 0 0,0 0 0,0 0 64,0 0-128,0 0 161,0-20-97,0 0 0,0 1 0,0-1-33,0 0 66,0 1-130,0-2 129,0 1-64,0-19 0,-20 19 0,20 0 32,0 1 0,0-22-32,0 21 64,0-19-32,0 19-96,0-19 96,0 18 32,20 1-64,-20-19 32,20 19-32,0 0 32,-1 1 0,1-1 0,0 20 0,0-21-64,1 1 96,-3 20-64,-18 0 96,20 0-64,0 0-128,-20 20 160,0 1-32,0-1 32,0-1-32,0 21 64,0-1-64,-20 2 0,0-22 32,2 21 0,-3-21-96,1 21 64,0-40 64,-19 21-64,-1-21 32,0 0-32,1 0-64,19-21 128,-21 1-64,23 0 0,-2 1 0,0-1 0,20 0 32,0 1-96,0-2 96,20-19-128,-20 21-288,20 19-545,-2-20-576,3 20-898,-1 0-1280,0 0-3108</inkml:trace>
  <inkml:trace contextRef="#ctx0" brushRef="#br0" timeOffset="93671.875">14550 9384 6950,'0'0'8104,"-20"0"-6727,20 0 1346,-19 0-1058,-1 41-63,0-22-33,0 21-416,0-1-256,1 21 64,-1-1-160,0 2-193,20 18-287,-20-40-161,20 21-128,0-20-96,20-21-64,-20 21-481,20-40-320,-20 19-896,0-19-930,20 0-256,-20-19-1729,0-1-9610</inkml:trace>
  <inkml:trace contextRef="#ctx0" brushRef="#br0" timeOffset="94077.1485">14590 9603 7078,'20'-20'7559,"-20"20"-5188,0 20 671,-20 0-1088,0-1-576,0 21-161,0-19-448,20 18-1,-19 1-159,-1-1-257,20-19-224,0 1-64,-20-21-64,20 19 96,0-19-96,20-19-96,-20-2 0,0 21-96,20-40 0,-20 21 96,19-1-160,1-19 31,-20 19 33,20-1 0,0 1 64,0 0 0,-20 20 192,19 0-64,-19 0 64,20 20 96,-20 0 32,20 21 64,-20-22 65,20 21 31,-20-21-128,21 1-160,-1-20-64,-20 20-96,0-20-384,18 0-577,-18 0-1057,21 0-1025,-21-20-1954</inkml:trace>
  <inkml:trace contextRef="#ctx0" brushRef="#br0" timeOffset="94301.7578">14848 9503 12043,'0'0'1858,"0"20"1249,0 0-801,-19 1-545,19 18-191,-20 0-289,20 1-480,0 1-321,0-2-127,-20-19-225,20 19-64,0-19-288,0 1-513,0-2-736,0-19-673,0 0-1410,0-19-1120</inkml:trace>
  <inkml:trace contextRef="#ctx0" brushRef="#br0" timeOffset="94554.6875">15027 9384 15022,'19'0'1601,"1"21"834,-20-1-1,0 19-576,0 20-161,-20-18-448,20 37-320,-19-17-160,-1 18-289,-20 1-95,20-21-385,1-20 64,-1 21 0,0-40-288,20 0-417,-20-20-544,20-20-609,0 20-1185,0-20-2081</inkml:trace>
  <inkml:trace contextRef="#ctx0" brushRef="#br0" timeOffset="95207.0313">15384 8492 10121,'20'0'1986,"-20"19"352,0 1 1218,0 0-1186,0 39 128,20 1-640,-20-1-577,0 41-384,0 19-320,0-1-129,-20 22-320,0-1 32,0-20-320,0 20 512,1-39-223,-1-2-65,0 2 160,20-41 160,0 1 1,0-1-97,0-19 0,0 1-96,20-22-160,-20-19 32,0 0-320,0 0-288,20-19-289,-20 19-512,0-22-609,0 3-993,0-1-2915</inkml:trace>
  <inkml:trace contextRef="#ctx0" brushRef="#br0" timeOffset="97197.2656">15722 9166 10666,'0'0'2082,"20"0"-65,-20 0 1475,39 0-1282,-19 0-448,20 0-289,-1-19-544,1 19-225,-1 0-351,2 0-161,-1 0-96,-22 0-32,-18 0-288,21 19-353,-21-19-640,0 0-673,0 0-576,0 0-1345,0 0-3172</inkml:trace>
  <inkml:trace contextRef="#ctx0" brushRef="#br0" timeOffset="97421.875">15979 9007 12908,'-20'0'1729,"20"20"257,-18-20 609,18 20-1154,0-1-224,-21 22-288,21-1-352,0-21-65,0 21-192,-20-21-256,20 2 33,0-1-482,0 0-512,0-20-736,20 0-1314,-20 0-2178</inkml:trace>
  <inkml:trace contextRef="#ctx0" brushRef="#br0" timeOffset="97951.1719">16396 8451 9032,'0'0'1281,"0"0"1922,0 0-672,0 20-642,0 1-31,-20 18-32,20 20-192,0 2-193,0 17-288,-20 2-512,20 38-33,-19 2-256,-1-1-191,0 20-193,0-19-64,20-22 480,-20-18-256,1-1-128,19-19 192,-20-20-32,20 19-64,0-38-64,0-2-64,0 1-544,0-20-481,20-20-1281,-20 1-1474,19-2-7334</inkml:trace>
  <inkml:trace contextRef="#ctx0" brushRef="#br0" timeOffset="98797.8516">16834 8749 10409,'0'0'1698,"20"0"512,-20 0 128,0 0-1057,18 0-288,3 0-416,-1 0-193,0 0-159,19 0-129,-19-20 128,0 20 0,20-19-32,-21-1-160,-19 20 64,20-20-32,-20 20 0,0-19 1,-20-1-1,1 20 32,19-21-64,-20 21 0,-20 0 64,20 0 160,1 0 32,-1 0-160,0 0 161,0 21 159,-1-1-31,3-20 127,-2 19 1,20 21 31,-21-21-191,21 1-65,21 0-128,-1 1-64,-2 18-96,23-39 0,-21 20-96,19-20-384,1 19-481,0-19-801,-1 0-480,-19 0-1441,-20 0-3268</inkml:trace>
  <inkml:trace contextRef="#ctx0" brushRef="#br0" timeOffset="99196.2891">16595 9047 14285,'0'0'1441,"0"0"2083,40 0-1250,-20 0-577,19 0 33,40 0-513,-18 0-160,18 0-320,20 0-160,-20 0-193,-19 0-96,-1 0-192,2 0 0,-22 0 0,1 0-64,-20 0-160,-1 0-416,-19 0-385,0 19-576,0-19-1250,-19 20-1601</inkml:trace>
  <inkml:trace contextRef="#ctx0" brushRef="#br0" timeOffset="100419.9219">16714 9523 2402,'0'-20'2306,"0"1"833,0 19-32,0 0-1121,0-20-289,0 20-191,0 0-257,0 0-128,0 0-128,0 0-32,0 20-417,20-1 97,-20-19-193,-20 40 65,20-19-33,0-2-95,0 21 63,0-21-192,0 21 1,0-19-1,0 18-64,0-19 0,0 0-96,-20-1 64,20 1-95,0-20-1,0 20 32,0-20-160,0 21 160,0-21-32,0 0-160,0-21 192,0 21-96,0-20 64,0 0-96,0 1 32,0-1-64,0 0 96,0-19-32,0-2 0,0 21-64,0 1 32,0-21 64,20 21-64,-20-22 32,0 21 0,20 1-32,-20-21 0,21 21 0,-21-1 0,18-1-32,-18 21 96,20-20-64,0 1 32,1 19 0,-21 0 0,20-20 0,-2 20-65,-18 0 65,21 0 65,-21 20-65,20-20 0,-20 19 0,20 1 96,-20 1-96,0-1 0,0-1 0,0 1 32,0 0 128,-20-1-192,20 21 32,-20-19 0,-1-2 64,3 1-160,18-20 256,-20 20-224,-1-1 128,1-19-64,0 0 32,2 0-32,-3 0 64,-19 0-96,20 0 32,-19-19 32,19 19-32,0-20 0,0 0-64,1 20 192,19-19-192,0-2 96,0 1-32,0 0-128,0-19-192,0 19-193,0 1-224,0-1 129,0-1 159,0 1 129,-20 20-96,20-19-33,0 19-448,0 0-832,0 19-1026,20-19-2978</inkml:trace>
  <inkml:trace contextRef="#ctx0" brushRef="#br0" timeOffset="100854.4922">17230 9325 13805,'-20'-20'1313,"20"20"513,-20 0 384,20 0-705,-20 20-352,20 0 0,-19-1-64,-1 22-192,0-2 64,0 20 0,-19 2-160,19 17-129,0-17-319,0-2-225,20 0-128,0-18 0,20-2-288,0-19-257,0-20-640,-1 19-641,1-38-928,-20 19-1378,20-20-4837</inkml:trace>
  <inkml:trace contextRef="#ctx0" brushRef="#br0" timeOffset="101260.7422">17271 9523 14733,'0'0'1506,"0"20"1537,-20 1-833,20 18-577,-21 0-383,1-19-161,0 21-289,20-2-447,-20-19-97,20 0-192,0-1-32,0-19 0,-19 0-160,19 0-32,19-19-128,-19-1 95,0 0 1,20 1 32,-20-1-32,0-21 32,20 21 96,-20 1 32,20-1-129,-20 0 97,21 20 32,-21 0 0,20 0 32,-20 0 32,18 20 0,-18 0 161,21-1-65,-21 1 96,0 0-128,0 1-128,20-1 64,-20-1-320,0-19-449,20 0-1377,-20 0-1473,0-19-5094</inkml:trace>
  <inkml:trace contextRef="#ctx0" brushRef="#br0" timeOffset="101478.5156">17469 9464 6438,'0'0'7174,"0"20"-5956,-20-1 1376,20 1-480,-20 21-705,20-2-224,-20-19-352,20 19-416,0-19-321,-20 21-128,20-22-321,0-19-800,0 0-672,0 0-1218,0 0-2370</inkml:trace>
  <inkml:trace contextRef="#ctx0" brushRef="#br0" timeOffset="101739.2578">17587 9325 16239,'20'20'1057,"-20"-1"1217,0 1 96,0 21-544,0-2-224,0 0-417,0 22-353,0-2-127,-20 21-224,1-21-257,-21 0-96,20-18 0,0-2-224,1 0-128,-1-39-449,20 20-640,-20-20-929,20-20-1602,0 1-6822</inkml:trace>
  <inkml:trace contextRef="#ctx0" brushRef="#br0" timeOffset="102513.6719">17984 9107 1345,'20'0'13741,"0"0"-11723,0-21 1441,21 21-1281,-23 0-608,23 0-193,-1 0-512,-21 21-193,21-21-223,0 0-33,-21 0-160,1 0-160,-20 0 1,20 0-33,-20 0-128,0 0-353,0 0-672,0 0-961,0 0-1697,0 0-12813</inkml:trace>
  <inkml:trace contextRef="#ctx0" brushRef="#br0" timeOffset="104591.7969">18878 8631 10217,'0'-41'1954,"19"41"-256,-19 0 1216,0 0-1088,20 0-449,-20 20-191,20 1-386,-20 18-63,0 1 0,0-1-1,0 2-255,0-2-257,0 0-192,0 1 32,0-21-128,0 2-64,0-1-385,0 0-383,0-20-578,0 0-351,0 0-418,21-20-511,-1 20-962,0-20-1697</inkml:trace>
  <inkml:trace contextRef="#ctx0" brushRef="#br0" timeOffset="104852.5391">19176 8651 6982,'39'-41'3844,"-39"41"-769,0 0-289,0 0-576,0 0-1057,-19 21-416,-1-1-64,-20 19-1,1-19 1,-1 19 32,-1 2 128,23-22-289,-22 1 129,40 0-321,0-1-192,0 1 0,20-20-32,18 0-63,3 20 31,-1-20-257,-1 0-223,1 0-513,-1 0-480,-19 0-577,0 19-768,-20-19-1539,0 0-7077</inkml:trace>
  <inkml:trace contextRef="#ctx0" brushRef="#br0" timeOffset="105171.875">18759 9127 15150,'20'0'2851,"-1"0"-962,21 0 898,0 0-1089,-1 0-353,22 0-512,-2 0-321,1 0-256,-1 0 1,0 0-161,-19-20-64,1 20-128,-3 0-481,-18 0-576,1 0-1249,-21 0-1250,0 20-3683</inkml:trace>
  <inkml:trace contextRef="#ctx0" brushRef="#br0" timeOffset="106004.8828">19037 9603 8456,'0'-20'1153,"0"1"1633,0 19-287,-21 0-962,3 19-256,-2-19-32,0 20-160,-1 0 65,-19-1-97,21 21 0,-1-19-193,0 18-191,0-19-160,20 19-161,-20-19-320,20 0 32,0-20 64,0 21-128,20-21 0,-20 0 0,20 0-224,-20 0 64,20-21-97,0 21 33,-1-20-64,1 0-64,0 1 159,21-1-63,-21-19 64,-2 19-32,23-21-64,-21 2-1,19-1 257,-19 0-256,0 20 192,0-19-64,0-1 96,-20 21-96,19-1 95,1-1 65,-20 1 0,0 1-32,0 19 64,0 0 0,0 0 65,-20 0-33,20 19 224,-19-19 192,-1 41 33,0-21 63,0 39 33,0-20 64,-19 2-193,19 18-32,0 0-127,-1 1-225,3-20-32,18-1-32,0-19-192,18 1-257,3-2-447,-1-19-770,0 0-640,0 0-2563</inkml:trace>
  <inkml:trace contextRef="#ctx0" brushRef="#br0" timeOffset="106859.375">19672 8531 5188,'0'0'1666,"0"-20"1217,0 20-481,0 0-512,0 0-449,0 0 33,0 20-129,0-20-160,0 20 224,0-1-416,0 1 128,0 21-128,0-2-96,0 20-224,0-19-97,-20 20-95,20-1-161,0 1-64,0 19 0,0-20-95,0 2 31,-20 17 32,20-17-128,0-2-32,-20 21 192,20-21-192,0 0-31,0 1 95,-19-1 32,19-18 32,0 18-96,0-20 96,0 1 32,19 0 97,-19-20-97,0 19-32,0-19-160,0 0 128,0-1-160,0-19 32,0 21-64,0-21-128,0 0-96,0 0-257,0 0-479,0-21-866,0 21-1858,0-19-9640</inkml:trace>
  <inkml:trace contextRef="#ctx0" brushRef="#br1" timeOffset="112982.4219">16218 8312 3363,'0'0'1313,"0"0"1217,0 0-256,0 0-736,0 0-193,0 0-224,0 0-192,0 0 64,20-20-160,-20 20-128,0 0-97,0 0 1,0 0-33,0 0-63,19 0-33,-19 0-31,20 0-33,-20-19 32,20 19-31,0 0-65,0-20-32,-1 20-31,1 0-97,0 0 64,-20-20-96,21 20 0,-1 0 33,0 0-65,-2 0 64,3 0-96,-1 0 0,0 0 64,0 0-64,-1-19 65,21 19-1,-20 0-32,0 0-64,19 0 64,-19 0 0,21 0-32,-23-20 0,2 20 64,0 0-63,21 0-97,-23 0 96,23 0-64,-21 0 32,19 0 32,-19 0-96,20 0 64,-20 0 0,19 0-32,1 0 0,-20 0 32,-1 0-32,21 0-32,-20 0 0,21 0 0,-23 0 64,23 0-32,-21 0-32,19 0 32,-19 0 32,20 0-96,-20 0 64,19 0 64,-19-20-64,0 20 32,19 0 0,-19 0-31,0 0-33,21 0 32,-23 0 32,2 0-64,21 0 32,-21 0-64,-1 0 64,1 20 96,20-20-192,-20 0 96,-1 0 96,1 0-96,0 0 32,0 0 32,0 0-160,-1 0 64,1 0 0,0 0 96,21 0-96,-21 0 0,-2 0-32,2 0 64,1 0-32,-1 0 96,0 0-96,-1 0 0,1 0 0,0 0 96,0 0-96,19 0 64,-19 0 64,0 0-128,0 0 97,0 0-65,-1 0-32,1 0 32,0 0 0,0 0-32,19 0 32,-19 0-32,1 0 0,-1 0 32,0 0 0,-2 0-32,3 0 64,-1 0-32,0 0-32,0 0 0,-1 20 32,1-20 0,0 0-96,0 0 160,0 0-96,-1 0 0,21 19 32,-20-19-64,0 0 96,-1 0-128,21 0 160,-19 0-96,-1 0 0,18 0 0,-17 0 0,-1 0-32,0 20 128,19-20-128,-19 0 64,0 0-32,0 0 32,0 0-32,-1 0 64,1 0-96,0 0 64,0 20-32,1-20 32,-3 0-32,22 0 0,-19 0 96,17 0-32,-17 0 64,19 19-31,-20-19 95,19 0-96,1 20-96,-20-20 160,19 0-96,-19 21 0,0-21 0,0 0 0,-1 0-32,-19 0 0,0 0-96,0 0-128,0 0-641,0 20-768,0-20-2211,-19 0-10634</inkml:trace>
  <inkml:trace contextRef="#ctx0" brushRef="#br1" timeOffset="114185.5469">18917 7598 2914,'20'-19'3588,"1"-3"223,-21 22-1216,0 0-705,0 0-161,0 0-287,0 0-129,0 0-352,0 0-64,-21 22-193,21-22-127,-40 19 63,21 1-287,-1 0 63,-20-1-192,20-19 33,-19 20-33,19 0 32,0 1-64,0-21-128,20 0 64,-19 19-64,19-19 65,19 0 159,1 20 128,0-20-96,20 0 97,19 20-129,-19-20-32,19 0-127,2 19 63,-22-19-32,-19 0-32,20 0-128,-40 0 96,19 0-288,-19 0-449,0 0-864,0 0-1506,0 20-3395</inkml:trace>
  <inkml:trace contextRef="#ctx0" brushRef="#br1" timeOffset="115287.1094">19395 7281 4195,'18'-20'2723,"-18"20"320,0 0 160,0 0-897,0 0-512,0 0-353,21 20-416,-21-1 0,0 1-64,0 0-64,20-1-224,-20 21 31,0-19-351,0-2-1,0 1-320,0 0 128,0-1-192,0 1 32,0-20-416,0 0-673,0 0-577,0 20-704,0-20-1025,20-20-3172</inkml:trace>
  <inkml:trace contextRef="#ctx0" brushRef="#br1" timeOffset="115626.9531">19830 7201 8872,'41'-20'1762,"-41"0"512,0 20 640,0 20-1152,-20-20-481,-1 20-160,3-1-256,-2 22 96,-21-2-160,1 20 64,1-19-193,-21 20-287,21-1-65,-21 2-64,21-22-64,-1 0-95,1 22-33,19-42-32,-1 21-128,1-21-225,20 1-608,0-20-832,0 0-417,20 0-1570,-20 0-4388</inkml:trace>
  <inkml:trace contextRef="#ctx0" brushRef="#br1" timeOffset="116278.3203">19672 7638 9128,'0'0'1794,"0"-20"992,0 20-191,0 0-897,0 0-385,0 0-224,0 20-256,0-1-193,-20 1 1,20 21-1,-20-22-223,20 1-129,0 19-128,0-19-96,0-20 0,0 0-32,0 0 64,0 0-31,20 0-1,-20-20-128,20 20-33,-20-19-63,20-21-32,-20 21-32,19-2-96,1-19 31,0 21 1,-20-21 128,20 21 96,1-3 32,-21-17 32,20 39 96,-2-20 96,3 1-96,-1-1 160,0 20-31,0 0 191,-1-20-192,1 20 97,20 0-65,-1 0-128,-19 0 64,20 0-160,-1 0 0,-19 0-64,21 0-160,-21 0-577,-2 0-736,-18 0-289,0 0-1569,0 20-1858</inkml:trace>
  <inkml:trace contextRef="#ctx0" brushRef="#br1" timeOffset="116865.2344">19930 7638 10153,'20'-20'1474,"-20"20"1632,0 0-895,0 0-802,-20 20-96,20-1-544,-19-19 32,19 40-161,-20-19-63,0-2-97,20 1-159,-20 0-193,-1-20-32,21 19-32,-18-19 0,18 20 32,0-20-32,0-20-32,0 20-32,0-19 0,0 19 96,18-20-192,-18 0 96,21 1-32,-1-2 0,0 1-96,0 20 96,-1 0 32,1 0-96,-20 0 32,20 0 160,-20 20 0,0-20 0,20 21-64,-20-2 32,20 1-32,-20-20-32,19 20-32,-19-20-288,0 0-481,20 19-352,-20-19-737,0 0-1345,20 0-2178</inkml:trace>
  <inkml:trace contextRef="#ctx0" brushRef="#br1" timeOffset="117083.0078">20189 7598 7783,'20'-19'4997,"-20"19"-2883,-20 19 640,20-19-992,-21 40-289,1-21-127,0 1-289,1 21-225,19-22-127,-20 1-417,20 0-192,-20-1-64,20 1-288,0-20-993,0 0-1762,0 0-3587</inkml:trace>
  <inkml:trace contextRef="#ctx0" brushRef="#br1" timeOffset="125869.1406">11553 10238 1345,'0'0'1665,"0"0"545,0 0-224,0 0-256,0 0-385,0 0-320,0 0-64,0 0 288,20 0 129,-20 0-97,0 0-128,0 0-160,0 0-160,19 0-193,-19 0-63,0 0-65,20 0-127,-20 0-1,20 0-96,-20 0 1,20 0-65,-20 0 32,21 0-64,-21 0 96,18 0-95,2 0-1,-20 0-32,20 0 0,1 0 32,-21 0-64,20 0 1,-2 0-1,2 20-64,-20-20 96,21 0-64,-1 0-96,-20 0 160,20 20-128,-1-20 64,1 0-96,0 0 128,0 0-128,0 0 161,-1 0-161,1 0 64,0 19 0,0-19 0,0 0-64,1 0 64,17 0-32,-18 0-32,-20 0 64,21 0-64,-1 21-64,-2-21 160,3 0-96,-1 0 0,0 0 96,0 0-128,-1 0 64,21 0 32,-20 20-128,0-20 128,-1 0-32,1 0-128,0 0 224,-20 0-160,20 0 32,0 20 0,-1-20 0,1 0 64,21 0-96,-21 0 96,-2 0-64,2 0 0,1 0 0,19 19 0,-22-19 64,3 0-96,-1 0 32,0 0 64,19 0-96,-19 0 64,0 20 32,0-20-128,0 0 128,-1 0-32,21 0-32,-20 0 0,1 0 32,17 20-128,-18-20 192,1 0-64,19 0 0,-21 0-32,1 0 97,20 0-97,-20 19 0,-1-19 96,21 0-64,-20 0 0,0 0 0,19 0-64,-19 0 128,0 0-64,1 0-32,-3 0 0,2 0 32,21 0 0,-21 0-64,-2 0 32,3 0 32,-1 0 0,0 0 0,19 0-32,-19 0 32,0 0-32,0 0 64,19 0-96,-19 0 64,0 0-32,0 0 64,0 0-64,19 0 96,-19 0-96,1 0 32,19-19 0,-22 19 96,23 0-192,-21 0 96,19 0-32,-19 0 0,20 0 32,-20 0-32,-1 0-64,1 0 224,20 0-192,-19-20 32,-3 20-32,2 0 96,0 0-64,1 0-32,-1 0 96,-2 0-64,3 0-32,-1 0 64,0 0-32,19 0 0,-19-20-32,20 20 96,-1 0-64,-19 0 33,20 0-33,-20 0-33,19 0 66,-19 0-33,0 0 0,1 0 0,-1-19 32,-2 19-32,3 0 0,-1 0 64,0 0-128,0-20 64,-20 20 32,19 0 32,1 0-96,0 0 0,0 0 64,0 0-128,-1 0 192,1 0-96,0-20-32,0 20 64,-20 0-96,20 0 160,-1 0-128,1 0 0,0 0 64,1 0-32,-1 0 32,-20-21-64,18 21 64,2 0-64,1 0 96,-1 0-64,0 0 0,-2-19 0,3 19 0,-1 0 32,0 0 0,-20-20 32,20 20 0,-1 0-32,1 0 64,0-20 0,-20 20-128,20 0 32,0 0 32,-20-19 32,19 19-96,-19 0 0,20 0-64,-20 0-288,0 0-609,0 0-1314,0 0-4035</inkml:trace>
  <inkml:trace contextRef="#ctx0" brushRef="#br1" timeOffset="134413.086">11533 10854 416,'20'0'576,"-20"0"-351,0 0-193,0 0-160,20 0-513</inkml:trace>
  <inkml:trace contextRef="#ctx0" brushRef="#br1" timeOffset="134717.7735">11533 10854 672,'40'39'513,"-40"-39"-129,0 0-192,0 0 128,0 0 97,0 0-1,0 0 1,0 0-193,0 0-224,0 0-417,0 0-704,0 0 32</inkml:trace>
  <inkml:trace contextRef="#ctx0" brushRef="#br1" timeOffset="137980.4688">18699 7896 128,'0'0'2018,"0"0"-289,0 0-319,0-20-482,-19 20-383,19 0-161,0 0-160,0 0 129,0 0-129,0 0 256,0 0 289,0 0 64,0 0 96,0 0-192,0 0-289,0 0-192,0 0-160,0 0 0,0 0 1,0 0 63,0 0 128,-20 0 192,20 0 33,0 0 95,0 0 1,0 0 0,0 0 31,0 0-159,0 0-33,0 0-128,0 0-31,0 0 159,0 0 65,20 0 63,-20 0-31,0 0-97,19 0 65,-19 0-97,0 0 0,20 0-31,-20 0-33,20 0 32,-20 0-31,20 0-33,-20 0-64,20 0 33,-20 0-161,0 0 128,19 0 32,-19 0-256,20 0 128,0 0 97,-20 0-129,20 0 32,-20 0 32,20 0-128,-20 0 64,19 0-32,-19 0-64,0 0 32,0 0-64,20 0 0,-20 0 64,0 0-31,0 0-33,20 0 0,-20 0 32,0 0 0,21 0 0,-21 20 0,20-20-64,-20 0 32,20 0-32,-20 0 0,0 0 160,18 0-160,-18 0 128,21 0-160,-21 0 32,20 0 96,-20 0-64,20 0 32,-20 0-96,20 0 192,-20 0-128,19 0 0,-19 0 32,0 0-64,20 0 128,-20 0-160,0 0 64,0 20 64,0-20-64,0 0-96,0 0-481,0 0-1024,0 0-1378,0 0-3139</inkml:trace>
  <inkml:trace contextRef="#ctx0" brushRef="#br1" timeOffset="139197.2656">18897 7598 512,'20'0'1569,"-20"0"738,0 0-738,0 0-224,0 0-191,0 0-482,0 0-159,0 0 287,0 0-223,0-19-97,0 19-31,0 0-97,0 0 0,0 0 33,0 0-97,0 0 0,20 0 65,-20 0-97,0 0 0,0 0 65,0 0-97,21 0 160,-21 0 32,0 0 97,0 0-97,0 0-31,20 0-97,-20 0-96,0 0 32,0 0-128,20 0 1,-20 0-1,0 0 0,0-22 0,0 22 96,18 0-32,-18 0 0,0 0 97,0 0-97,21 0 0,-21 0-128,0 0 64,0 0-64,0-19 96,20 19-224,-20 0 192,0 0 32,0 0-160,0 0 64,0 0 0,0 0 32,0 0-32,0 0 64,20 0-63,-20 0-66,0 0 1,0 0 129,0-20-33,0 20-64,20 0 64,-20 0-96,0 0 128,0 0-64,0 0 0,0 0-64,0 0 64,0 0-64,0 0 64,0 0 32,0 0-192,0 0 256,0 0-128,0 0 32,0 0-481,0 0-1152,0 0-3588</inkml:trace>
  <inkml:trace contextRef="#ctx0" brushRef="#br1" timeOffset="140784.1797">11652 10814 9032,'21'-19'1057,"-21"19"1698,0 0-97,0 0-1281,-21 0-223,21 0-129,-20 19-289,0-19-63,0 20 0,1-20-65,-1 20-63,0-20-225,0 19-128,0 1-32,-19-20-160,19 20 128,0-20-64,-19 0 33,19 21 191,0-21-32,-1 0 32,21 0-96,0 0 129,0 0-129,0 0-160,0 19 192,0-19 0,21 0-127,-1 0 63,18 20-32,3-20 64,-21 0-96,19 20-96,1-20 96,0 19 0,-21-19 0,21 20-32,-20-20-64,1 0 129,-3 0-97,-18 20-161,20-20-255,-20 0-545,0 0-544,0 19-545,0-19-1249,0 0-3428</inkml:trace>
  <inkml:trace contextRef="#ctx0" brushRef="#br1" timeOffset="141226.5625">11294 11112 448,'-18'0'6758,"18"0"-4484,0 0 1026,0 0-1090,0 0-32,0 0-513,0 0 1,18 20-321,2-20-96,1 0-192,19 19-128,-1-19-160,1 0-225,19 20 1,-19-20-193,-20 0-63,19 0-33,-19 0-160,0 0 0,-20 0-64,0 20-448,0-20-641,0 0-1153,0 0-1698,0 0-7014</inkml:trace>
  <inkml:trace contextRef="#ctx0" brushRef="#br1" timeOffset="172023.4375">12069 10595 1057,'-20'0'1024,"20"0"-63,0 0-160,0 0-352,0 0-129,0 0-128,0 0-192,0 0 64,0 0-128,-20 0-32,20 0-32,0 0-160,0 0-33,0 0-287,0 0-545</inkml:trace>
  <inkml:trace contextRef="#ctx0" brushRef="#br1" timeOffset="172906.25">12069 10595 64,'-60'-20'2114,"60"20"96,0 0 128,0 0-384,0 0-64,0 0-65,0 0-191,0 0-33,0 0 65,0 0-161,0 0-223,0 0-129,0 0-160,0 0-33,0 0 1,0 0-256,0-19-128,20 19-65,-20 0-256,0 0 129,0 0-161,20 0-32,-20 0 0,20 0-64,1 0 0,-21-20 1,18 20-65,2 0 96,-20 0-288,20 20 352,1-20-256,-1 0 32,-20 0 0,18 0 0,3 19 64,-21-19-32,20 0-32,-20 0 0,20 20 32,-20-20-32,0 0 0,0 20 32,20-20-32,-20 0 0,0 21 32,0-21-64,0 19 0,-20-19 160,20 20-256,-20-20 128,20 20 64,-20-20-160,20 0 64,-21 19 32,3-19-64,-2 0 128,-1 0-96,1 0 0,0 0 64,2 0-64,-3 0 0,21 0 128,-20 0-96,20 0 0,0 0 0,-20 0-32,20 0 128,0 0-128,0 0-32,0 0 32,20 0 32,-20 0-32,20 0 32,-20 0-64,21 0 160,-3 0-128,-18 0 128,20 0-192,0 0 96,1 20 0,-1-20 0,-2 20-64,-18 1 96,21-21 0,-21 20 0,20-20-128,-20 19 96,0 1 96,0-20-128,-20 20 128,20-20-96,-21 19 32,3-19 0,-2 20-64,-21-20 96,21 0-64,-19 0 0,19 0-64,0 0 96,0 0-32,0 0-64,20 0-384,0-20-353,0 20-801,20 0-1024,-20 0-1602</inkml:trace>
  <inkml:trace contextRef="#ctx0" brushRef="#br1" timeOffset="173660.1563">12406 10814 9577,'0'0'1633,"0"-19"1474,0 19-448,0 0-1250,0 19-224,0 1-320,0 0 0,0-1-225,0 1-31,20-20-289,-20 20-96,0 1-96,0-21 129,20 0-33,-20 0-32,20-21-96,-20 21 0,20-20-96,-20 20 64,0-20 64,0 1-224,0-1 160,0 0-32,0 1-128,0-1 32,0-1 192,0 1-128,0 0 32,0 1-96,0-1 64,19 0 0,-19 20-32,0-19 128,20-2-96,-20 21 33,20 0 127,1-20 32,-1 20 32,-2 0 0,23 0 33,-21-20-1,18 20-32,3 0 64,-21 0-128,19 0-96,-19 0 1,0 0-1,-20 0-128,20 0-225,-20 0-447,20 0-898,-20 0-832,0 0-1858,0 0-5766</inkml:trace>
  <inkml:trace contextRef="#ctx0" brushRef="#br1" timeOffset="174232.4219">12703 10775 9769,'0'-21'1441,"0"21"1858,0 0-993,0 0-928,-18 21-129,18-1-288,0-20-128,-20 19 31,20 1-95,0 0-320,-20-1-225,20 1-32,0 0-192,0-20 256,0 0-256,0 0 192,0 0-192,0-20-96,0 20 64,0-20 32,0 1-32,0 19-32,0-20 0,0 0 0,20 1 0,0 19 0,-20-20-64,0 20 128,18 0 32,-18 20 32,21-20-160,-21 19 224,20-19-32,-20 20-32,20-20-32,-20 20-128,0-20 192,20 0-416,-20 0-737,19 0-897,-19 0-1569,0 0-4549</inkml:trace>
  <inkml:trace contextRef="#ctx0" brushRef="#br1" timeOffset="174456.0547">12942 10675 6021,'0'0'6887,"0"0"-4805,0 0 608,-20 20-992,20-1-705,-20 21 0,1-19-257,19 18-415,-20-19-129,20 0-160,0-1-480,0 1-674,0-20-1632,0 0-4165</inkml:trace>
  <inkml:trace contextRef="#ctx0" brushRef="#br1" timeOffset="175188.4766">11910 11052 6758,'20'0'1986,"-20"0"1825,20 0-1633,0 0-384,19 0-224,-19 19-257,20-19-320,19 0-32,-18 0-96,-3 0-97,23 0-223,-2 0 288,1-19-161,-1 19-319,0 0-129,-19 0-128,19 0-32,-18 0-96,17 0 128,-17 0-32,-1 0-96,-21 0-96,21 0-160,-20 0-673,-20 0-641,20 0-512,-20 0-1281,0 0-4388</inkml:trace>
  <inkml:trace contextRef="#ctx0" brushRef="#br1" timeOffset="175839.8438">12307 11271 12491,'0'-20'1250,"0"20"1953,0 0-833,0 0-1217,0 0-320,-19 20-97,19 0-319,0-1-1,-20 1-31,20 0-65,-20-1-160,20 2-32,0-1-128,-20-20 64,20 20-64,0-20 64,0 0-64,0-20-96,0 20 64,0-20 32,0 20-64,20-21-32,-20 2-32,20-1-64,-20 0 64,20 1 63,-1 19 1,-19 0 96,20 0-32,-20 0 32,20 0 33,-20 0 159,20 0-128,0 19 64,-20-19 0,19 20 0,1 0-128,-20-20 32,0 19-160,20-19-416,-20 21-801,0-21-737,0 0-1986,0 0-7687</inkml:trace>
  <inkml:trace contextRef="#ctx0" brushRef="#br1" timeOffset="176057.6172">12586 11191 12972,'0'19'1537,"-20"3"1282,20-3-737,-21 1-705,21 19-32,-20-19-320,0 0-576,20 20-225,0-20-192,-19-20-320,38 20-993,-19-20-1474,0 0-6726</inkml:trace>
  <inkml:trace contextRef="#ctx0" brushRef="#br1" timeOffset="176774.4141">13141 11151 13484,'0'0'1954,"0"0"1217,0 0-705,0 0-1184,0 0-161,20 0-256,-20 0-225,0 0-320,0 0-63,0 0-161,0 0 0,0 0 0,0 0-64,0 20 32,0-20-64,-20 0 64,20 0-32,0 0-32,-20 0 32,20 20 0,0-20 0,0 0 64,20-20-32,-20 20-32,20 0-32,-20 0 0,20 0 129,-20-20-226,0 20 162,0 0 127,0 20 128,-20-20-32,20 0-128,0 0 161,0 0-65,0 0 32,0 0-128,0 0-64,0 0-31,0-20-65,0 20-32,0 0 128,0 0-64,0 0 32,-20 0-64,20 0 0,0 0-225,0 0-992,0 20-2690,0-40-11084</inkml:trace>
  <inkml:trace contextRef="#ctx0" brushRef="#br1" timeOffset="178005.8594">13756 10795 4163,'0'0'5189,"0"0"-3171,0 0 1249,0 0-1377,0 0-577,0 19-224,20-19-160,-20 0-96,20 0-160,-20 0-97,21 0 1,-3-19-97,2 19-31,-20 0-193,21-20-32,-1 20-64,0 0-160,-20-21 64,18 21-32,-18 0 64,0-20-96,0 20 97,21 0-194,-21-20 162,0 20-33,0 0-32,-21-19 96,21 19-160,0 0 0,0 0 192,-18-20-192,18 20 128,-20 0-96,20 0 32,-20 0 0,-1 20 32,1-20-32,2 19 32,-3 1-32,1 0 96,0 1 192,20-1 160,-20-1-95,20 1 31,0 0-128,0-1 65,0-19-65,20 20-32,20-20 0,-1 0-192,2 0-32,-1 0-224,-1 0-512,1 0-418,-1 0-703,-19 0-578,0 0-1504,0 0-2339</inkml:trace>
  <inkml:trace contextRef="#ctx0" brushRef="#br1" timeOffset="178475.586">13538 11012 9961,'0'20'2626,"20"-20"545,-20 0-64,20 0-1249,19 0 96,1 0-320,19-20-385,1 20-384,-1 0-289,22-19-288,-22 19-95,0-20-97,1 20 0,-1 0-64,-39 0-128,21-20 64,-23 20-737,2 0-672,-20 0-1314,0 0-1825</inkml:trace>
  <inkml:trace contextRef="#ctx0" brushRef="#br1" timeOffset="179498.0469">13637 11251 7847,'20'-19'1986,"-20"19"1185,0 0-545,0-22-1120,0 22-289,0 0-352,0 0-449,0 0 225,0 22 159,0-22-223,0 19 128,0 1-97,0-20-95,0 20-1,0-1-191,0 1-33,0 0-64,0-1-32,0-19-224,0 21 96,-20-1-32,20 0 0,0-20 0,0 19 0,0-19-32,0 0 0,0 0 96,0 0-32,0 0-128,0-19 161,0 19-97,-20-20 0,20 0-33,0 20 66,0-21-33,-19 2 0,19 19 0,0-20 32,0 0-64,-20 20 64,20-19-64,0-1 128,0 0-128,0 1 64,20 19-32,-20-22-32,0 3 32,0 19 64,19-20-32,-19 0 0,20 20-32,0-19-32,-20 19 192,20-20-160,-20 20 0,20 0 64,-1 0-160,-19 0 160,0 0-32,0 20-64,0-1 64,0-19 0,0 20-32,0 19 128,-19-17-128,19-3 32,-20-19-32,0 20-32,0 0 160,0-20-64,1 0 0,-1-20 96,-20 20 33,19 0 95,3-20-96,-2 1-96,20-3 64,0 22-96,0-19-96,0-1-32,20 0-352,-2 1-513,3 19-769,-1 0-1248,-20 0-2660</inkml:trace>
  <inkml:trace contextRef="#ctx0" brushRef="#br1" timeOffset="180287.1094">13916 11151 1345,'0'-19'8616,"0"19"-6054,0 0 962,0-20-1154,0 20-833,-20 20-255,20-20-193,0 0-321,-20 19-31,20 1-32,-21 0 63,1 21-31,20-2-128,-18-19 31,18 19-159,-21 0-257,21 2-64,0-21-192,21-1 96,-21-19-96,18 20-673,2-20-768,1 0-1282,-1-20-1152,0 20-6215</inkml:trace>
  <inkml:trace contextRef="#ctx0" brushRef="#br1" timeOffset="180700.1953">14034 11210 2562,'0'0'11499,"0"22"-9673,-19-22 1216,19 19-1088,-20 21-512,0-21-193,20 1-192,-20 0-609,20 20-288,-21-40-64,21 20 1,0 0-97,0-20-161,0-20 65,0 20-192,0-20 128,21-1 64,-21 2 160,0-1-160,20 0-32,-20 1 64,20-1 64,0 20-96,-20-20 63,19 20-63,-19 0 0,0 0 192,20 0-64,-20 20 0,0 0 97,0-1 31,20-19-32,-20 20-64,20-20-128,-20 20 64,0-20-320,20 0-737,-20 0-929,19 0-2274,-19 0-6150</inkml:trace>
  <inkml:trace contextRef="#ctx0" brushRef="#br1" timeOffset="180931.6406">14252 11132 7751,'0'0'5925,"0"19"-4067,-20 1 897,20 0-897,-18-1-577,18 3-32,0 17-416,-21-19-353,21-1-288,0 1-192,0 0 64,0-20-512,0 19-705,0-19-288,0 0-1058,0-19-1216,0 19-3684</inkml:trace>
  <inkml:trace contextRef="#ctx0" brushRef="#br1" timeOffset="181156.25">14352 11032 12908,'20'0'1505,"-20"0"1058,0 20 127,0 20-1088,0 0-129,0-1-224,0 22-352,-20-22-352,-1 20-193,3-20-96,-2 2-256,20-2 96,-21 1-32,21-21-384,-20-19-1057,20 0-1346,-20 0-4356</inkml:trace>
  <inkml:trace contextRef="#ctx0" brushRef="#br1" timeOffset="182446.2891">14967 10913 10826,'0'-20'1569,"0"20"1474,0 0 32,0 0-1794,0 20-288,-20-20-128,1 21-192,-1-2-1,0 1-127,-20 0-1,21-20 65,-1 19-129,0-19 1,20 0 95,-20 20-191,20-20-1,0 0-288,0 0 64,0 0 65,20 0-33,20 0 0,-21 20-224,21-20 96,-20 0-64,0 19 96,19-19-64,-19 21-160,-20-21-192,20 20-321,-20-20-416,20 0-833,-20 20-544,0-20-1186,0 0-3490</inkml:trace>
  <inkml:trace contextRef="#ctx0" brushRef="#br1" timeOffset="182663.086">14789 11171 16431,'0'0'1794,"0"20"1056,0-20-639,20 0-802,0 0-384,-1 19-385,1-19-287,20 0-257,-20 0 0,19 0-288,-19 22-1057,20-22-2051,-40 0-5412</inkml:trace>
  <inkml:trace contextRef="#ctx0" brushRef="#br1" timeOffset="187940.4297">15524 10595 352,'0'0'5957,"0"0"-3554,0 0 928,0 0-737,20 0-512,-20-20-352,18 20-257,-18 0-416,20 0-96,1 0-160,-1 0-192,0 0-129,-1 20-32,1-20-63,-20 0-225,20 20-64,-20-20 32,0 21 0,0-21-32,-20 19-32,0-19-31,20 20-66,-19-20-31,-1 0 96,0 20-64,-1-20 32,1 0 0,20 0 0,-18 0 32,18 0-32,0 0-128,18 0 128,-18 0 64,20 0-128,1 0-32,-1 0 96,0 19 96,-1-19-96,1 20 0,0 0 32,-20 1 32,0-21 33,0 20-1,0-1 128,0 1 128,-20-20-96,0 0-31,20 20-65,-19-20-128,-1 0 0,0-20 0,-1 20-96,21 0-321,0 0-351,-20 0-449,20 0-705,0 0-641,0 0-928,-18 20-2755</inkml:trace>
  <inkml:trace contextRef="#ctx0" brushRef="#br1" timeOffset="188275.3906">15384 11012 8680,'-20'20'1601,"20"-20"1634,0 0 0,20 0-704,0 0-577,0 0-289,19 0-223,22-20-417,-23 20 32,23 0-321,-2-19-287,-19 19-97,-1 0-320,1-20 32,-20 20-64,0 0-256,-20 0-449,0 0-544,0 20-737,0-20-1089,-20 19-2594</inkml:trace>
  <inkml:trace contextRef="#ctx0" brushRef="#br1" timeOffset="189005.8594">15364 11251 11723,'0'-19'1377,"0"19"1570,0 0-673,0 0-993,20 19-160,-20 1-288,0 0-192,0-1-161,0 1-160,0 0-128,0-1-63,0 2-97,0-21-32,0 0 32,0 20-32,0-20-32,20 0 64,-20-20-32,0 20 0,0-21-96,0 21 128,0-19-32,0-1-32,0 0 32,0 1 32,0-1 0,20 20-96,-20-20 128,0 1-32,19 19 0,-19-22 32,0 22 160,20 0-64,-20-19 128,20 19 1,-20 0 191,20 0-160,1 0 1,-1 0-1,-2 0-32,2 0 1,21 0-33,-21 0-32,-1 0-64,1 0-64,0-20-64,0 20-64,0 0-192,-20 0-320,0 0-706,0 0-639,0 0-642,0 20-2241</inkml:trace>
  <inkml:trace contextRef="#ctx0" brushRef="#br1" timeOffset="189528.3203">15603 11330 12748,'-21'0'1057,"21"20"1921,0-1-1088,-20 2-769,2-21-32,18 20-160,-20 19-416,20-19-193,-21 0-256,21-20 32,0 19-96,0-19 0,0 0 160,0 0-128,0 0 128,0-19-320,0-1 192,21 20 32,-21-20-96,0 1-32,20-1 128,-20 0-128,18 20 64,-18-21 0,20 21 0,-20 0 32,21 0 32,-21 0 64,20 21 33,-20-21-1,0 20 0,20 0-96,-20-20-32,0 19-96,19-19 0,-19 0-352,0 0-513,0 0-481,20 0-1024,-20 0-1089,0 0-3268</inkml:trace>
  <inkml:trace contextRef="#ctx0" brushRef="#br1" timeOffset="189715.8203">15761 11310 7751,'20'0'3299,"-20"0"609,0 0-994,-20 0-1440,20 20-289,0 0-64,-19 20-128,-1-20 64,20 0-352,0 19-449,-20-19-128,20-1-224,0-19-1217,20 0-1666,-20 0-5445</inkml:trace>
  <inkml:trace contextRef="#ctx0" brushRef="#br1" timeOffset="191563.4766">16238 11032 23510,'0'0'672,"19"0"-576,-19 0 1,20 0-65,0 0 256,20 0-224,-21 20-32,21-1-128,-19 2 256,-1-21-192,0 20-96,-20-20-353,18 0-576,-18 0-352,21 20-449,-21-20-896,0 0-706,0 0-2753</inkml:trace>
  <inkml:trace contextRef="#ctx0" brushRef="#br1" timeOffset="192251.9531">16277 11012 640,'-20'0'4965,"1"0"-2595,19 0 865,0 0-897,0 0-544,19 0-64,-19-19-193,20 19-384,20-20-224,-20 0-288,19 20-1,-19-19-95,21-2-97,-21 21-256,-2-20-160,3 20-64,-1-20-352,-20 20-897,0 0-897,0 20-1794,0-20-9705</inkml:trace>
  <inkml:trace contextRef="#ctx0" brushRef="#br1" timeOffset="192671.875">16178 11191 10441,'20'0'2627,"-20"0"-161,20 0 353,0 0-1250,-20 0-31,39 19-193,-19-19-352,0 22-256,0-3-97,19-19-287,-19 20-193,1-20-192,-1 0-128,-20 20-1058,20-20-1504,-20 0-3012</inkml:trace>
  <inkml:trace contextRef="#ctx0" brushRef="#br1" timeOffset="195579.1016">17190 10636 4868,'20'-41'2274,"-20"21"353,0 20 512,20-19-1025,-20 19-321,0 0-191,0 0-545,0 19 32,0-19-288,0 20 192,0 21-225,0-22-63,0 1-160,0 19-225,0-19-128,0 0-160,0 1-32,0-1-256,0-20-513,0 19-640,0 1-353,0-20-736,0 0-897,0 20-2659</inkml:trace>
  <inkml:trace contextRef="#ctx0" brushRef="#br1" timeOffset="195853.5156">17012 10873 11146,'0'0'2082,"0"0"1345,0 0-800,20 0-930,0 0-63,19 0-513,1 0-256,-1 0-289,21 0-191,-19 0-1,-2-19-256,1 19-32,-1 0-128,-19-20-64,0 20-288,0 0-641,-20 0-513,0 20-448,0-20-736,0 19-2019</inkml:trace>
  <inkml:trace contextRef="#ctx0" brushRef="#br1" timeOffset="196759.7656">16872 11191 7174,'-18'0'2082,"18"0"1249,0 0-576,0 0-865,0-20-225,0 20-255,0 0-289,18 0-224,3 0-289,-1-20 65,20 20-97,-21 0 65,1 0-129,0 20-95,0-20-257,-20 20-32,0-20 0,0 19 32,0-19-160,-20 22 129,0-3-129,0-19-97,1 20 97,-1-20-64,0 20-32,0-1-64,-1-19 64,3 0-32,18 0 160,0 0-96,0 0-32,18 0 160,3 0-160,-1 0 256,0 0-32,0 0-96,-1 0 32,1 0-64,0 0 96,0 0-192,-20 0 0,20 0-480,-20 20-994,19-20-768,-19 0-1506,0 0-4163</inkml:trace>
  <inkml:trace contextRef="#ctx0" brushRef="#br1" timeOffset="197476.5625">17310 11210 6374,'20'0'2242,"-20"-19"1121,0 19-929,0 0-992,0 0-161,0 0-416,-20 0-257,20 0 33,-21 19 159,3-19-95,18 22-96,-41-3 159,21 1 1,0 0-64,20-1-193,-20 1-127,20 0-161,-19-20-128,19 0-32,19 19 0,-19-19-32,20-19-96,0 19-32,-20-20-32,20 20-224,1-20 31,-1 20-95,-2-19 96,3-1 95,-1-19 65,20 17 64,-21 3 0,1-21 96,20 1 32,-20-2-32,-1 2 96,1 19-128,0 1 224,-20 19 32,0 0-63,0 0 63,0 0-128,-20 19 96,0 1-96,1 19 32,-1 2 225,0-2-225,0 1 192,0-21-192,1 3 96,19 17-127,0-19-194,0-1 194,0-19-354,0 0-704,0 0-640,19 0-769,1 0-1890,-20 0-5061</inkml:trace>
  <inkml:trace contextRef="#ctx0" brushRef="#br1" timeOffset="197961.9141">17686 10934 10441,'0'0'1506,"0"-21"1345,0 21-33,0-20-1408,0 20-289,20 0-96,-20-20-257,21 20-191,-21 0-97,20 0-31,0 0-193,-20 20-128,19-20 128,-19 20 65,0 1-193,-19-2 32,19 1 32,-20 0-32,0-1 128,-1 1-95,1-20-33,2 20 32,-2-20-32,20 19 64,-21-19-63,21 0-65,0 0 0,0 21 0,21-21-32,-1 0 0,-2 0 32,2 0-256,21 0-385,-21 0-608,-1 0-993,1 0-512,0 0-161,0 0-2594</inkml:trace>
  <inkml:trace contextRef="#ctx0" brushRef="#br1" timeOffset="198511.7188">18123 10893 11915,'0'0'2338,"0"-20"1634,21 20-1218,-21 0-864,20 0-416,0 0-353,-1 20-225,1-20-255,0 0-193,0 0-223,0 0-97,-1 0-64,1 0-192,0 0-609,0 0-929,0 0-1921,-20 0-4260</inkml:trace>
  <inkml:trace contextRef="#ctx0" brushRef="#br1" timeOffset="199998.0469">18978 10575 11050,'0'-19'1377,"0"19"1762,0 0-480,0 0-898,0 19-383,0 21-129,0-19-288,0 18-128,0 0-193,0-19-319,0 0-129,0 1-256,0-1-257,0-1-351,-20 1-834,20 0-480,0-20-1056,0 19-1667,-21-19-8550</inkml:trace>
  <inkml:trace contextRef="#ctx0" brushRef="#br1" timeOffset="200229.4922">18759 10873 10954,'0'0'2754,"20"0"225,-20 0 352,19 0-1217,21-19-480,-20 19-385,19 0-480,1 19-225,1-19-63,-3 0-257,3 0-96,-1 0-64,-1 0-32,-19 0-416,0 0-161,0 0-768,-20 0-1025,0 0-545,0 20-2370</inkml:trace>
  <inkml:trace contextRef="#ctx0" brushRef="#br1" timeOffset="200859.375">18759 11210 13004,'0'-19'1217,"0"19"2018,0 0-1249,0 19-897,0-19-192,0 22 0,0-3-321,0 1 1,0 0-97,20-1-160,-20 1-127,0-20-129,19 20 64,-19-20-32,0 0 0,20 0-32,-20-20 0,0 20 32,0-20-192,0 1 96,0 19-96,0-20 160,0-19-128,0 17-32,0 3 0,20-1 192,-20 0-96,20 1 0,0-1 96,-20 0 64,19 20 32,21-21 225,-19 21 31,19-19-127,-1 19-65,1 0-128,-20 0-32,19 0 0,1 0 0,-20 19-96,-1-19-160,1 0-256,0 0-705,-20 0-545,0 0-993,0 0-2209</inkml:trace>
  <inkml:trace contextRef="#ctx0" brushRef="#br1" timeOffset="201395.5078">19057 11251 10249,'20'-19'4068,"-20"19"-1986,0 0 1153,-20 19-1601,20-19-641,0 20 128,-20 0-321,-1-1-159,21 1-161,-18 0-319,18-1 31,-20 2-160,20-1-32,0-20 64,0 0-96,0 0 64,0 0-64,0-20 32,20-1-64,-20 21 32,18-19 0,3-1 0,-1 0-64,-20 1 32,20-1-1,0 0-31,-20 20 96,19-19 0,-19 38 32,0-19-32,0 0 97,20 20-1,-20 0 64,0-1-128,20-19-32,-20 20 64,0-20-192,20 20-225,-20-20-511,0 0-834,20 0-672,-20 0-1218,0-20-1985</inkml:trace>
  <inkml:trace contextRef="#ctx0" brushRef="#br1" timeOffset="201577.1485">19296 11191 4260,'0'0'9448,"0"19"-7494,-21-19 801,21 22-737,-20-3-801,20 1-64,-20 0-352,20-1-513,-20 1-96,20 0-352,0-1-865,0-19-1761,0 0-4037</inkml:trace>
  <inkml:trace contextRef="#ctx0" brushRef="#br1" timeOffset="206072.2656">16773 10893 14221,'0'0'1313,"0"0"-416,0 0-32,20-20-64,-20 20-65,0 0-127,20 0-65,1 0-63,-1-19 95,-2 19-287,3 0 191,-21 0-192,20 0 1,0 0-65,0 0 64,-20 0-64,19 0 1,1 0-97,-20 0 96,20 0-128,-20-20-32,20 20 160,0 0-224,-20 0 96,19 0 0,-19 0-63,20 0 31,-20 0-64,20 0 64,0 0-32,-20 0 0,20 0-64,-1 0 160,-19 0-224,20 0 128,-20 0 32,20 0-64,-20 0 0,20 0 32,-20 0 32,0 20-64,21-20-96,-21 0 160,0 0-64,20 0 0,-20 0 0,0 0 32,18 0-32,-18 0 0,0 0 0,21 0 0,-21 0 0,0 0 32,20 19 0,-20-19-64,0 0 0,0 0 128,20 0-96,-20 0 32,20 0-64,-20 0 32,0 0 64,19 0-64,1 0 0,-20-19 0,20 19 0,-20 0 32,0 0-64,20 0 32,-20 0 32,20 0 0,-20 0-64,0 0 32,0 0 0,19 0-64,-19 0 96,0 0 64,0 0-128,20 0 96,-20 0-96,0 0 96,20 0 0,-20 0-32,20 0-32,-20 0 64,0 0-32,20 0 32,-20 0-64,0 0 32,19 0-64,-19 0 129,0 0-130,0 0 66,0 0-98,20 0 130,-20 0-33,0 0 32,0 0-96,0 0 32,0 0-32,20 0-257,-20 0-832,0 0-1794,0 0-4099</inkml:trace>
  <inkml:trace contextRef="#ctx0" brushRef="#br1" timeOffset="244251.9531">3254 10119 10762,'0'0'2018,"0"0"-1570,-18 0 129,18 0-513,0 0-128,0 19-769,0-19-2082</inkml:trace>
  <inkml:trace contextRef="#ctx0" brushRef="#br1" timeOffset="244423.8281">3155 10138 2818,'0'0'4709,"-19"0"-5638,19 0-224</inkml:trace>
  <inkml:trace contextRef="#ctx0" brushRef="#br1" timeOffset="244598.6328">2977 10119 8263,'-21'0'32,"21"0"64,0 0-96,-18 0-2338</inkml:trace>
  <inkml:trace contextRef="#ctx0" brushRef="#br1" timeOffset="244735.3516">2898 10119 6342,'-21'0'320,"21"0"1377,-20 0-543,20 0-866,-18 0-544,18 0-3364</inkml:trace>
  <inkml:trace contextRef="#ctx0" brushRef="#br1" timeOffset="244871.0938">2778 10119 8039,'-20'0'128,"20"0"417,-19 0 31,19 0-576,0 0-832,0 0-4005</inkml:trace>
  <inkml:trace contextRef="#ctx0" brushRef="#br1" timeOffset="245041.0156">2659 10119 2594,'-19'0'7719,"-1"0"-7495,0 0 1410,20 0-513,-20 0-224,0 0-577,20 0-320,0 0-1185,0 0-2979</inkml:trace>
  <inkml:trace contextRef="#ctx0" brushRef="#br1" timeOffset="245225.586">2501 10099 10698,'-20'0'96,"-1"0"865,1 0 256,2 20-481,-3-20-511,21 0-225,-20 0-1314,20 0-3650</inkml:trace>
  <inkml:trace contextRef="#ctx0" brushRef="#br1" timeOffset="245328.125">2282 10099 1665,'-40'20'7527,"21"-20"-7046,19 0 1376,-20 0-992,20-20-416,-20 20-353,20 0-641,0 0-2754,-20 0-4100</inkml:trace>
  <inkml:trace contextRef="#ctx0" brushRef="#br1" timeOffset="245428.711">2084 10099 1569,'0'0'5093,"-20"20"-4132,20-20 1505,-21 0-1409,3 0-544,18 0-289,0 0-416,-20 0-2723,20 0-5860</inkml:trace>
  <inkml:trace contextRef="#ctx0" brushRef="#br1" timeOffset="245530.2735">1944 10119 11274,'-18'0'128,"18"0"609,-21 0 416,21 0-224,-20 0-577,20 0-256,-20 0-640,20 0-2211,0 0-4964</inkml:trace>
  <inkml:trace contextRef="#ctx0" brushRef="#br1" timeOffset="245671.875">1826 10119 5765,'-20'19'2626,"0"-19"-1216,20 22 255,-20-22-768,20 0-320,0 0-449,-20 0-288,20 0-2275,0 0-3554</inkml:trace>
  <inkml:trace contextRef="#ctx0" brushRef="#br1" timeOffset="245816.4063">1687 10160 7431,'-41'19'480,"21"-19"1922,2 0-640,-2 0-577,-1 0-224,21 0-384,-20 0-481,0 0-160,20 20-673,-19-20-1281,38 0-3171</inkml:trace>
  <inkml:trace contextRef="#ctx0" brushRef="#br1" timeOffset="245958.0078">1527 10219 5413,'-19'19'2338,"-1"-19"-64,0 0-96,20 20-769,-40-20-320,40 0-352,-19 0-513,-1 0-192,20 20-256,0-20-1057,0 0-1698,-20 0-5413</inkml:trace>
  <inkml:trace contextRef="#ctx0" brushRef="#br1" timeOffset="246103.5156">1369 10318 7334,'-40'20'833,"40"0"1217,-19-20-32,-1 0-641,0 19-288,0-19-576,20 0-321,0 0-256,-21 0-769,21 0-1281,0 20-3715</inkml:trace>
  <inkml:trace contextRef="#ctx0" brushRef="#br1" timeOffset="246246.0938">1191 10436 8007,'-20'20'256,"-1"1"1890,21-1-320,-20-20-545,2 0-416,-3 0-448,21 0-385,0 19-161,0-19-831,0 0-1411,0 0-3202</inkml:trace>
  <inkml:trace contextRef="#ctx0" brushRef="#br1" timeOffset="246389.6485">1091 10575 6950,'-20'20'256,"20"0"2018,-20-20-480,20 0-449,0 0-512,0 21-480,0-21-321,-20 0-64,20 0-865,0 19-1762,0-19-2690</inkml:trace>
  <inkml:trace contextRef="#ctx0" brushRef="#br1" timeOffset="246499.0235">1012 10714 2306,'-20'20'832,"0"-20"1667,20 20-962,-20-20-223,20 21-514,-20-21-575,20 0-225,-19 20-1025,19-20-2659</inkml:trace>
  <inkml:trace contextRef="#ctx0" brushRef="#br1" timeOffset="246641.6016">893 10834 2466,'0'20'2754,"-20"-20"-768,20 19 929,-20-19-1185,0 20-609,20-20-481,-21 20-351,3-20-257,18 21-128,0-21-1250,0 0-3522</inkml:trace>
  <inkml:trace contextRef="#ctx0" brushRef="#br1" timeOffset="246791.9922">794 10993 8776,'-20'19'544,"-1"1"385,1-20 993,20 20-801,-20-20-448,20 0-513,0 19-320,0-19-1218,0 0-2017,0 0-5796</inkml:trace>
  <inkml:trace contextRef="#ctx0" brushRef="#br1" timeOffset="246940.4297">713 11132 6918,'0'19'160,"-18"1"2275,18-20-770,-21 20-672,21-20-577,0 0-384,0 0-160,0 0-961,0 0-1601,21 19-2819</inkml:trace>
  <inkml:trace contextRef="#ctx0" brushRef="#br1" timeOffset="247083.0078">733 11232 4452,'0'19'2114,"0"-19"672,0 20-992,0-20-545,0 0-544,-20 0-417,20 0-160,0 20-32,20-20-192,-20 0-961,0 0-1473,20 0-1282,-20 0-256</inkml:trace>
  <inkml:trace contextRef="#ctx0" brushRef="#br1" timeOffset="247226.5625">812 11310 832,'0'0'2178,"0"0"417,21 20-417,-21-20-641,0 0-416,0 20-384,0-20-321,0 0-255,20 0-65,-20 0-641,0 0-2081,20 0-3460</inkml:trace>
  <inkml:trace contextRef="#ctx0" brushRef="#br1" timeOffset="247375">992 11369 1985,'20'21'929,"-20"-21"-512,0 0 1216,0 0-352,0 0-63,0 20-642,19-20-416,-19 0-416,20 0-2370</inkml:trace>
  <inkml:trace contextRef="#ctx0" brushRef="#br1" timeOffset="247485.3516">1250 11410 2914,'0'20'7239,"0"-1"-7271,0-19 833,0 0-353,0 0-63,20 0-353,-20-19-417,40 19-3586</inkml:trace>
  <inkml:trace contextRef="#ctx0" brushRef="#br1" timeOffset="247631.836">1527 11390 9384,'20'20'1057,"-20"-20"-961,-20 0 129,40 0-97,-20 0-192,0 0-2306</inkml:trace>
  <inkml:trace contextRef="#ctx0" brushRef="#br1" timeOffset="247776.3672">1766 11369 13388,'20'21'64,"-20"-21"289,20 0 287,-20 0-63,0 0-385,0 0-192,20-21-993,-20 21-3299</inkml:trace>
  <inkml:trace contextRef="#ctx0" brushRef="#br1" timeOffset="247927.7344">1944 11350 544,'20'19'9513,"-20"-19"-9161,0 0 1602,0 0-961,0 0-128,20 0-673,1 0-96,-1 0-800,-2 0-2660</inkml:trace>
  <inkml:trace contextRef="#ctx0" brushRef="#br1" timeOffset="248075.1953">2203 11369 4772,'20'0'7815,"-20"0"-7558,0 0 1408,19 0-480,-19 0-320,20 0-609,0 0-95,-20 0-225,40 0-1186,-21-19-1632,21 19-4165</inkml:trace>
  <inkml:trace contextRef="#ctx0" brushRef="#br1" timeOffset="248188.4766">2501 11369 10473,'20'0'833,"-20"21"1249,0-21-961,18 0-96,-18 0-737,21-21-223,19 21-834,-20 0-1794,0 0-5925</inkml:trace>
  <inkml:trace contextRef="#ctx0" brushRef="#br1" timeOffset="248335.9375">2739 11390 12619,'0'0'769,"19"0"1185,-19 0-737,20-21-160,-20 21-544,20 0-417,1 0-96,-21 0-1602,20 0-7719</inkml:trace>
  <inkml:trace contextRef="#ctx0" brushRef="#br1" timeOffset="249002.9297">2918 11310 2210,'0'0'8840,"0"0"-7847,0 0 640,0 0-736,0 0-576,0 0-289,0 0-577,20 0-2306,-20 0-5669</inkml:trace>
  <inkml:trace contextRef="#ctx0" brushRef="#br1" timeOffset="249150.3906">3056 11330 5637,'0'20'3459,"0"-20"-2434,0 0 1249,0 0-864,0 0-417,0 0-577,20 0-288,0 0-352,0 0-1794,0 0-4356</inkml:trace>
  <inkml:trace contextRef="#ctx0" brushRef="#br1" timeOffset="249298.8281">3274 11350 5765,'20'0'1441,"-20"0"1218,0 0-1378,0 0-640,21 0-449,-1 19-224,-2-19-2146,3 0-4901</inkml:trace>
  <inkml:trace contextRef="#ctx0" brushRef="#br1" timeOffset="249448.2422">3493 11369 6502,'0'21'3203,"0"-21"-2082,20 0 961,-20 0-961,0 0-577,20 0-352,-20 0-224,39-21-1249,-19 21-3812</inkml:trace>
  <inkml:trace contextRef="#ctx0" brushRef="#br1" timeOffset="249561.5235">3831 11369 2690,'0'21'9673,"0"-21"-9769,0 0 801,0 0-289,20 0-192,-20 0-448,19 0-3107</inkml:trace>
  <inkml:trace contextRef="#ctx0" brushRef="#br1" timeOffset="249714.8438">4049 11369 12267,'0'21'0,"0"-21"673,0 0 160,0 0-161,0 0-480,19 0-192,1 0-1121,0-21-2274,1 21-4741</inkml:trace>
  <inkml:trace contextRef="#ctx0" brushRef="#br1" timeOffset="249829.1016">4287 11390 8776,'20'0'1025,"-20"0"961,20 0-1122,0 0-511,-20 0-289,20 0-416,-1 0-2179,1 0-4483</inkml:trace>
  <inkml:trace contextRef="#ctx0" brushRef="#br1" timeOffset="249976.5625">4625 11410 8456,'0'0'1153,"0"20"192,20-20-833,-20 0-191,0 0-129,20 0-737,-1-20-5188</inkml:trace>
  <inkml:trace contextRef="#ctx0" brushRef="#br1" timeOffset="250124.0235">4863 11390 11146,'0'0'993,"0"0"993,-20 0-993,20 0-289,0 0-479,0 0-321,20 0-609,-20 0-1761,19-21-6247</inkml:trace>
  <inkml:trace contextRef="#ctx0" brushRef="#br1" timeOffset="250275.3906">5042 11369 10570,'0'21'1921,"20"-21"-511,-20 0-321,18 0-160,-18-21-449,21 21-416,-1 0-705,0-19-2497,20 19-7817</inkml:trace>
  <inkml:trace contextRef="#ctx0" brushRef="#br1" timeOffset="250422.8516">5360 11330 14189,'20'0'1057,"-20"0"833,0 0-225,0 0-287,0 0-770,18-20-480,-18 20-224,20-19-1345,1 19-2467,-1-20-7719</inkml:trace>
  <inkml:trace contextRef="#ctx0" brushRef="#br1" timeOffset="250538.086">5597 11210 13516,'0'0'1410,"0"-19"543,0-1-799,0 0-386,0 1-511,0-1-610,0 0-2433,20-1-8009</inkml:trace>
  <inkml:trace contextRef="#ctx0" brushRef="#br1" timeOffset="250686.5235">5677 10893 13548,'-20'-20'673,"0"1"1185,20-1-929,0 0 160,0-19-769,0 18-320,0 1-1281,20 0-2403,-20-19-6309</inkml:trace>
  <inkml:trace contextRef="#ctx0" brushRef="#br1" timeOffset="250797.8516">5696 10575 11050,'-19'-19'1634,"19"-1"480,-20 20-769,20-20 0,-20 1-416,20 19-513,0-20-320,0-1-256,20 1-1217,-20 1-1986,20-1-7944</inkml:trace>
  <inkml:trace contextRef="#ctx0" brushRef="#br1" timeOffset="250953.125">5677 10338 13773,'-40'-20'1249,"20"20"480,0 0-415,1 0-65,19-21-545,-20 21-447,20-19-225,0 19-769,0 0-1409,20-20-1826</inkml:trace>
  <inkml:trace contextRef="#ctx0" brushRef="#br1" timeOffset="251064.4531">5597 10219 10634,'-39'0'2146,"19"0"0,0 0-929,20-20 96,-20 20-352,1 0-673,19-20-224,0 20-608,0 0-1859,0 0-3106</inkml:trace>
  <inkml:trace contextRef="#ctx0" brushRef="#br1" timeOffset="251220.7031">5319 10119 11146,'-20'0'384,"1"-20"353,-1 20-224,20-20-97,-20 20-384,20-19-1954,-20 19-7847</inkml:trace>
  <inkml:trace contextRef="#ctx0" brushRef="#br1" timeOffset="251333.0078">5001 10040 9961,'-38'0'641,"17"0"1024,1 0-544,0-20-448,0 20-545,20 0-512,-19 0-2467</inkml:trace>
  <inkml:trace contextRef="#ctx0" brushRef="#br1" timeOffset="251488.2813">4684 9999 10954,'-59'0'608,"39"0"385,-1 0-32,3 0-160,-2 0-545,20 0-320,-21 0-1922,1 0-7399</inkml:trace>
  <inkml:trace contextRef="#ctx0" brushRef="#br1" timeOffset="251606.4453">4406 9999 12011,'-39'21'384,"19"-21"193,0 0 480,0 0 224,20 0-512,-20-21-609,20 21-673,0 0-2081,-20 0-5029</inkml:trace>
  <inkml:trace contextRef="#ctx0" brushRef="#br1" timeOffset="251762.6953">4149 10020 10794,'-61'0'352,"41"0"545,1 0 352,-1 0 96,20 0-512,-20 0-641,20 0-352,-20 0-2114,20 0-4228</inkml:trace>
  <inkml:trace contextRef="#ctx0" brushRef="#br1" timeOffset="251919.9219">3811 10040 7943,'-59'20'705,"39"-20"1697,0 0-833,20 0-63,-21 0-385,1 0-737,20 0-384,0 0-897,0 0-1313,-18 0-4196</inkml:trace>
  <inkml:trace contextRef="#ctx0" brushRef="#br1" timeOffset="252047.8516">3612 10060 9160,'-40'19'1634,"1"-19"-769,19 0 800,0 20 97,20-20-449,-20 0-768,20 0-481,0 0-641,0 0-2017,0 0-2820</inkml:trace>
  <inkml:trace contextRef="#ctx0" brushRef="#br1" timeOffset="252180.6641">3434 10119 10537,'-40'0'929,"40"0"1153,-20 0-160,-1 0-448,21 0-706,0 0-511,-18 0-354,18 0-1953,0 0-5316</inkml:trace>
  <inkml:trace contextRef="#ctx0" brushRef="#br2" timeOffset="271800.7813">9885 11330 2466,'0'0'352,"0"0"513,0 0 320,0 0-416,0-20 224,0 20-32,0 20-96,20-20-33,-20 0-31,0 0 0,0 0-64,20 0-97,-20 0-127,0 0-97,20 0 0,-20 20-127,19-20 95,-19 0-96,20 0 1,0 0-33,-20 0 64,21 0-64,-1 0-63,-20 19 31,18-19-96,2 0-32,1 0 64,-1 0-32,18 0 32,-17 0 65,-1 21-97,0-21 64,0 0 0,-1 0-128,21 0 32,-40 20-32,40-20 32,-20 0-32,-1 0-32,1 0 65,0 0-33,1 20 0,-1-20 32,-2 0-32,2 0 32,1 0-96,-1 0 32,-20 19 0,20-19 0,-1 0 32,1 0-32,0 0 0,0 0 0,19 0 0,-19 20-32,0-20 64,0 0-32,-20 0 0,20 0-32,-1 0 64,1 0-64,0 0 0,0 0 32,1 20-32,-3-20 32,2 0-32,-20 0 65,20 0-65,1 19 0,-1-19 0,-2 0 32,3 0 32,-1 0-64,0 0 0,19 0 0,-19 20 32,0-20 0,0 0-32,19 0 32,-19 0-32,0 0 32,0 0 0,0 0-32,1 0 0,-3 21 0,2-21 32,1 0-32,-1 0 0,0 0 32,-20 0-64,18 0 128,3 0-96,-1 0-32,0 0 64,0 0-64,-1 0 96,1 0-32,0 20 0,0-20 0,0 0 32,-1 0-160,-19 0 128,20 0-32,0 0 32,0 0 0,1 0-32,-3 0 0,2 0 0,0 0 64,1 0-64,-1 19 32,-2-19-32,2 0 96,1 0-128,-1 0 32,0 0-32,-1 0 96,1 0-64,0 0 32,0 0 0,0 0-128,-1 0 192,1 0-64,0 0-32,0 0 0,0 0 0,19 0 32,-19 20-32,0-20 32,1 0 0,17 0-64,-17 0 0,-1 0 225,0 0-225,0 0 32,-1 0-97,1 0 226,20 0-97,-20 0-32,-1 20-32,1-20 96,0 0 0,0 0-128,0 0 128,19 0-64,-19 0 32,1 0-32,-1 0 64,-2 0-32,2 0 64,1 0-160,19 0 64,-22 0 0,3 0 32,-1 19 0,0-19-32,0 0 64,-1 0-160,1 0 224,0 0-128,0 0 0,0 0 32,-1 0-64,1 0 64,0 0-64,0 0 128,1 0-96,-1 0 0,-2 0 32,2 0-32,1 0 0,-1 0-32,0 20 64,-1-20 0,1 0-64,-20 0 64,20 0-64,0 0 32,0 0 32,-20 0-32,19 0 0,-19 0 0,20 0-64,0 0 160,-20 0-96,20 0-32,-20 0 96,20 0-96,-1 0 64,-19 0-32,20 0-96,0 0 224,-20 0-160,20 20 96,1-20-32,-3 0-96,-18 0 128,20 0-64,1 0 32,-1 0-64,0 0 96,-2 0-96,3 0 32,-1 0 64,0 0-64,0-20 0,-1 20 32,1 0 0,0 0-64,0 0 128,0 0-96,-1 0 33,1 0-98,0 0 162,-20 0-65,20 0 0,0 0-32,1 0-32,-3 0 96,2 0 32,1 0-192,-1 0 96,0 0-64,-2 0 160,3 0-64,-1 0 0,0-20-32,0 20 0,-1 0 0,1 0 0,0 0 32,0 0-128,0 0 160,-1 0 32,1 0-96,0 0 0,0 0 0,1 0 0,-21 0 0,18 0 0,2 0 64,0 0-128,-20 0 64,21 0 64,-1 0-128,-2 0 96,3 0 32,-1 0-96,0 0 32,-20 0 0,20 0 32,-1 0 0,1 0-32,0 0 32,0 0 0,0 0-32,-1 0 0,1 0 32,0 0-64,0 0 32,-20 0 32,20 0-64,-1 0 128,1 0-128,0 0 32,0 0 0,1 0 0,-1 0 128,-2 0-256,3 0 160,-1 0-32,0 0 128,0 0-256,-1 0 192,1 0-32,20 0-32,-20 0 0,-1 0 32,1-19-32,0 19 32,0 0-96,19 0 160,-19 0-96,0 0 0,1 0-32,17 0 96,-18 0-96,1 0 32,-1 0-64,0 0 192,-2 0-160,3 0 32,-1 0 64,0 0-64,0 0-32,-1 0 64,1 0-32,0 0 0,0 0 0,0 0 32,-1 0 0,1 0-64,0 0 32,0 0 32,-20 0-64,21 0 64,-1 0-64,-20 0 64,18 0-32,2 0-32,1 0 96,-1 0-64,0 0-32,-1 0 64,1 0-64,0 0 64,0 0-32,0 0 0,-1 0 0,1 0 0,0 0 32,0 0 1,0 0-98,-1 0 97,1 0 97,0 19-193,0-19 64,1 0-32,-3 0 96,2 0-64,1 0 0,19 0 32,-22 0 0,3 0-32,-1 0 0,20 0 0,-21 0 0,1 0 96,0 0-192,0 0 160,0 0-32,-1 0-32,1 0 0,0 0 0,0-19 32,19 19-32,-39 0 64,20 0-96,0 0 128,1 0-160,19 0 96,-22 0-96,3 0 96,-1 0 96,0 0-192,0 0 32,-1 0 64,21 0-128,-20 0 224,0 0-192,19 0 128,-19 0-64,0 0-64,1 0 160,17 0-96,-18 0 0,21 0 0,-23-20 32,23 20-64,-21 0 32,19 0 64,-19 0-64,20 0 0,-1 0-32,1 0 64,0-20-32,-21 20 32,21 0 0,-20 0-64,21 0 32,-23 0 0,23 0 0,-21 0 32,19-19 0,-19 19-32,20 0 0,-20 0 64,19 0-128,-19 0 96,20 0 0,-21 0-32,21 0-64,-19 0 128,-1 0-64,18 0 0,-17 0 0,-1-20 32,0 20-32,19 0 32,-19 0-64,20 0 64,-21 0-32,21 0-64,-20 0 160,19 0-96,1 0 32,-20 0-32,21-21 0,-23 21 0,23 0 0,-1 0 32,-21 0-32,21 0 0,-20 0 0,0 0-32,19 0 64,-19 0 0,0 0-64,19 0 64,-19 0-32,20 0 64,-19 0-96,-3 0 0,23 0 64,-21 0-64,0 0 64,-2 0-32,3 0 0,-1 0 64,0 0-160,19 0 64,-19 0 64,0 0 0,0 0-32,0 0 0,19 0 0,-19 0 0,0 0 96,19 0-256,-19 0 288,0 0-160,21 0 64,-3 0 0,3 0-32,-21 0-32,19 0 64,1 0 0,0 0-64,-21-20 32,21 20 32,-20 0-64,1 0 64,17 0-32,3 0 65,-21 0-65,19 0 0,-19-19 0,0 19-32,19 0 96,1 0-96,0 0 96,-21 0-128,21-20 64,-20 20-65,19 0 130,1 0 31,-20 0-96,21 0-32,-2-20 32,-19 20-32,20 0 64,-1 0 0,1 0-128,-1 0 192,1 0-96,-20 0 0,19-19 0,1 19 0,1 0-32,-23 0 96,23 0-96,-1 0 32,-1 0 32,-19 0-32,20 0 0,-1 0-32,1-20 0,-20 20 64,19 0-32,1 0 32,-19 0-32,17 0-32,-18-20 96,21 20-96,-2 0 32,-19 0 32,20 0-64,-1 0 64,-19 0-96,20 0 128,-1-21-96,1 21 32,1 0 64,-3 0-64,3 0-32,-21-19 64,19 19-64,1 0-32,-1 0 128,-19 0-32,20-20-64,-1 20-32,1 0 160,1 0-128,-3 0 32,3 0 32,-21 0-64,18-20 64,3 20-32,-21 0-32,19 0 32,1 0 0,0 0 32,-21 0-32,21 0 32,1-19-64,-3 19 32,3 0 0,-3 0 0,3 0 0,-1 0 0,-1 0 32,1 0-64,-1-20 32,1 20 0,19 0 64,-19 0-128,1-20 96,-3 20-32,3 0-32,18 0 64,-19 0-64,0 0 32,-1-19 32,1 19-64,-1 0 96,1-22-128,1 22 64,-3 0 0,23 0 32,-2 0-64,-19 0 64,19 0-32,-19-19 64,-1 19-128,22 0 96,-23 0-64,3 0 64,-1 0-32,-1 0 0,-19 0 0,20-20-32,-21 20 32,1 0 0,0 0 32,20 0-64,-1 0 96,1 0-128,19 0 96,-38 0-64,19 0 64,-1 0-96,1 0 64,-1 0 96,21 0-128,-1 0 0,2-20 64,-23 20-32,3 0 32,-3 0-64,3-19 32,-1 19 0,-1 0 0,1 0 0,0 0-32,-1-20 64,1 20-96,-1 0 128,1 0-96,19 0 64,-18 0-64,-21-20 32,19 20 32,-19 0-32,0 0 32,20-21-64,-1 21 64,1 0-64,-1 0 32,1 0 32,-19 0-32,17 0-32,-18-19 64,1 19-64,-1 0 32,0 0 32,0 0-64,-1 0-32,-19 0 64,20 0 64,-20 0-64,20 0-64,-20 0 64,0 0 0,0 0-32,0 0 64,0 0-128,0 0-193,0 19-351,0-19-994,-20 0-1953</inkml:trace>
  <inkml:trace contextRef="#ctx0" brushRef="#br2" timeOffset="281956.0547">336 11945 10730,'-20'20'224,"20"0"192,-18-20 1410,18-20-705,0 20 0,0 0 0,18 0-256,2 0-288,21 0-97,-3 0-96,3 0-352,-1 0 449,-1-20-545,1 20 448,-1 0-256,1 0-64,1 0 0,-3-19 0,3 19-96,-3 0 321,3 0-449,-1 0 160,-1 0-32,-19-20-193,20 20 65,-20 0-961,-20 0 160,19 0-608,1 0-417,-20-20-929,0 20-2402</inkml:trace>
  <inkml:trace contextRef="#ctx0" brushRef="#br2" timeOffset="282290.0391">298 12025 9192,'-100'40'4901,"60"-40"-5125,40 0 288,0 0 1121,0 0 96,20 0-256,0 0-256,19-20-129,22 20 1,-23 0-225,23 0 65,-2 0-65,-19 0-128,19 0-95,0 0-97,1 0 0,-1 0 32,-18 0-64,18 0-64,-19 0 32,0 0-224,-1 0-225,1 0-543,-20 0-354,-1 0-768,1 0-1441,0 0-4613</inkml:trace>
  <inkml:trace contextRef="#ctx0" brushRef="#br2" timeOffset="282709.961">833 11747 12171,'-39'-19'128,"39"19"641,-20 0 544,20-20-832,0 20 383,0 0 161,20 0-320,-2 20-257,3-20-63,-1 19 31,20-19-95,-1 20-97,-19 0 32,20-1-128,-1 1 0,-19 1 0,20 18-64,-19-19-32,-21 0-128,18 19 192,2-19 1,-20 1 95,21-2 32,-21 1 160,-21 0-31,1-1-1,2 1-128,-23 0-96,21-1-96,-19 2 96,19-1-96,-20 0 0,1-1-32,19 1-128,0-20-512,0 20-962,0-20-1857,20 0-8873</inkml:trace>
  <inkml:trace contextRef="#ctx0" brushRef="#br3" timeOffset="460648.4375">7721 8551 288,'20'-20'1313,"-20"20"0,0-20 33,0 20-193,0 0-32,0-19-192,0 19-97,0 0-159,0 0-64,0-21-65,0 21 161,0-20 63,0 20 129,0 0 64,0 0-96,0-20-96,0 20 32,0 0-65,0 0-127,0 0-97,0 0-95,0 0-161,0 20 96,0-20 33,0 20 63,-20 1-64,20-2-95,0 21 223,0-21-127,0 21 63,-19 1 0,19-2 1,0 0-33,0 1-192,0 20 33,0-21-97,0 20 0,0 21-96,0-1-64,0 1 96,-20 20-128,20-21 32,0 1 32,20-2 64,-20-17 0,0-2 0,0 0 161,-20 1 63,20-1-32,-20 2 0,0-2-63,20 0-129,-21 1 0,21-21-64,0 1 0,0-21-352,0-19-769,0-19-1922,0-1-9193</inkml:trace>
  <inkml:trace contextRef="#ctx0" brushRef="#br3" timeOffset="461851.5625">8178 8570 2722,'0'0'2498,"0"0"353,-20 0-96,20 0-801,0 0-161,0 0-544,0 0-480,0 0 192,20 0 64,-20 20-192,20-20-160,-20 0-193,39 0 97,-19 0-129,0 0-32,21 0-95,-23-20-129,2 20-64,0-19-64,1-1 0,-1 20 32,-2-20-32,-18 1 0,0 19-64,0-21 0,0 21 96,0-20-96,-18 20 64,-2 0-32,-1-20-32,1 20 0,0 0-32,2 0 96,-3 20-31,-19-20-1,20 20-32,-19 20 96,-1-20 64,20 19 256,-19 1 225,39-19-257,0 18 1,0-19-97,20 0 0,19-1-64,21 1 33,-21-20-161,22 20 64,-3-20-192,1 0-160,2 0-225,-22-20-384,1 20-256,-20-20-352,0 20-128,0-19-449,-20 19-641,0 0-736,-20 0-3844</inkml:trace>
  <inkml:trace contextRef="#ctx0" brushRef="#br3" timeOffset="462185.5469">7921 8908 12427,'-20'0'1249,"20"0"1442,20 0-417,-2 0-192,2-20-128,21 20-385,18 0-512,1-20-160,19 20-96,-20-19-224,20 19-161,-18 0-192,-2-20-96,1 20-128,-21 0-256,1 0-385,0 0-416,-21 0-544,1 0-705,-20 0-897,20 0-3171</inkml:trace>
  <inkml:trace contextRef="#ctx0" brushRef="#br3" timeOffset="462836.9141">8079 9266 11402,'0'-20'1506,"0"-1"1184,0 21-159,0-19-1218,0 19 32,-20 19-640,20 2 96,0-1-289,-20 19 193,20 1 63,-19-1-63,19 2-256,-20-2-353,20 0 32,0-19 64,0 0-96,0 1-32,0-21-32,0 0 64,0-21 0,0 21-192,20-40 32,-20 21-160,19-21 64,1 1-64,-20 18-1,20-18 97,0 19 0,-20 0 128,20 20-32,-20 0-32,19 0 160,-19 20 32,0 0 64,20-1-63,-20 22-33,20-21 32,-20 19-128,20-19 0,0-1 32,-1 1-160,1-20-545,-20 20-512,20-20-609,0 0-416,-20 0-865,0-20-1377</inkml:trace>
  <inkml:trace contextRef="#ctx0" brushRef="#br3" timeOffset="463061.5235">8456 9127 12716,'0'0'1921,"-21"0"193,21 20 321,-18 19-962,-2 0 0,-1 2-319,1-2-226,20 1-383,-20-1 64,2 2-257,18-2-224,0-19-64,-21-1-160,21-19-545,21 0-1313,-21 0-1953</inkml:trace>
  <inkml:trace contextRef="#ctx0" brushRef="#br3" timeOffset="463546.875">9032 8927 11370,'0'0'1922,"0"-19"1313,0 19-192,0 0-1153,19 0-257,1 0-127,20 0-545,-19 0-161,37 0-351,-37 0-65,17 0-288,3 0-128,-21 0-544,19 19-1218,-19-19-2050,0 0-14509</inkml:trace>
  <inkml:trace contextRef="#ctx0" brushRef="#br3" timeOffset="464096.6797">9905 8551 10153,'20'-40'1281,"-20"40"2018,0 0-1281,0-19-608,0 38-257,0-19-96,0 20-256,0 19-257,0-19-31,-20 21-65,20-2-160,0 20-160,-20-39-32,20 21-96,0-22 0,0 1-192,0-20-352,0 0-385,0 0-288,20 0-577,0-20-1537,0 1-2979</inkml:trace>
  <inkml:trace contextRef="#ctx0" brushRef="#br3" timeOffset="464373.0469">10203 8492 11274,'0'-21'2755,"0"42"-929,-20-21 255,-1 19-959,3 1-97,-22 19 160,19-19-449,-17 0-287,18 21 31,-1-22 33,1 1-1,0-20-192,20 20 1,0-1-1,20-19-96,-20 0 97,41 20-97,-21-20-96,18 0-64,-17 0 96,19 0-448,-1 20-193,-19-20-415,0 0-290,0 0-511,-20 21-769,19-21-1666,-19 0-6182</inkml:trace>
  <inkml:trace contextRef="#ctx0" brushRef="#br3" timeOffset="464669.9219">9727 8948 15022,'-20'20'2018,"20"-20"-609,20 0 1025,0 0-800,19 0 127,21 0-383,-1 0-513,0 0-193,22 0-223,-2 0-129,0 0-160,-20-20-64,1 20-96,-1-21-256,-19 21-417,-19-19-672,-1 19-1057,-20 0-1282,0 0-3779</inkml:trace>
  <inkml:trace contextRef="#ctx0" brushRef="#br3" timeOffset="465429.6875">10004 9444 6085,'0'-19'1890,"0"-1"1249,0 20-897,-20-21-448,20 21-257,-20 21-480,1-21-192,-1 20 0,0-1 32,-20 21 64,21-1-129,-21-19-223,20 20-128,0 0-193,1-1-32,-1 2-96,20-21-96,0-20 32,20 19-32,-1-19-64,1-19-96,0 19-32,20-20-96,-21-1 32,21 1-96,0-19-65,-1-1 97,2 0 128,-3 20 64,3-19 32,-1-1 32,-22 1-32,23-2 64,-21 2-128,-20 19 96,20-19-32,-20 19 32,19-1 96,-19 2-64,0-1 0,0 20-64,-19 0 128,-1 20-32,0 20 64,0-20 96,-1 39 32,3-20 65,-2 22 127,-21-2-160,21 0-159,20-19-33,-18 0-96,18-1-96,18-19-449,-18-20-960,20 0-1506,1 0-4869</inkml:trace>
  <inkml:trace contextRef="#ctx0" brushRef="#br3" timeOffset="466030.2735">10798 8333 5317,'0'-21'3267,"0"1"-1025,0 20 288,0 20-576,-20 1 256,20 18-224,0 1-352,0 40-33,0-2-320,0 22-416,-19 20-384,19 17-193,-20 22-256,0-20 32,0-19-64,0-1 128,20-40 128,0 1 353,0-21-65,0-18-159,0-22-97,0 1-192,0 0 0,0-20-384,0 0-96,0-20-673,0 20-833,0-20-2050,-19-19-9577</inkml:trace>
  <inkml:trace contextRef="#ctx0" brushRef="#br3" timeOffset="467261.7188">21201 9027 3875,'20'0'1890,"-1"-20"1249,1 1-160,-20 19-737,20-20 64,0 0-544,-20 20-321,20 0-256,-20 0-128,0 0-320,-20 0-321,-20 0-31,1 20-65,-1 0 64,-1-1-31,-17 1 127,-1 19-128,-22-19 33,22 1-129,0 19 225,19-21-65,20 1-160,0 0 32,20-1-95,20-19 159,0 21 0,39-1-63,1 0-289,-1-20 192,2 19-32,-2-19-64,-19 20-64,19-20 128,-19 0-96,-1 0-32,-19 20-160,0-20-128,-20 0-225,0 0-383,0 0-129,0 0-417,-20 0-864,0 19-865,20-19-3587</inkml:trace>
  <inkml:trace contextRef="#ctx0" brushRef="#br3" timeOffset="467993.1641">20843 9444 8167,'-39'0'3588,"39"-19"-1474,-20 19 1441,20 0-1185,20 0-576,-20 0-96,39 19-1,1-19-416,0 0-96,39 20-95,-20-20-322,2 20-191,-22-20-481,1 0 32,19 19-128,-19-19-224,-20 20-513,19-20-672,1 0-897,-19 20-1794,-3-20-5445</inkml:trace>
  <inkml:trace contextRef="#ctx0" brushRef="#br3" timeOffset="474031.25">22432 8531 9737,'20'-20'1185,"-20"20"1986,19-19-256,-19 19-833,0 0-481,20 0-512,-20 0-64,0 39 160,0-19-224,0 19-192,0 2 32,0-2-225,-20 1-288,20-1-127,0 2-129,0-22 0,0 21-289,-19-21-383,19 1-353,0 0-801,0-20-416,0 19-480,0 2-1795,0-21-5380</inkml:trace>
  <inkml:trace contextRef="#ctx0" brushRef="#br3" timeOffset="474357.4219">21975 9047 6662,'-39'19'8264,"19"-19"-7656,20 20 2339,0-20-385,38 0-672,3 0-32,18 0-609,40 0-416,-19 0 64,20 0 64,-1 0-225,0-20-255,0 20-65,1 0-63,-21 0-129,0 0-224,-19 0 128,-21 0-256,-19 0-160,0 0-609,-20 0-705,-20 20-640,0 1-1377,0-1-4037</inkml:trace>
  <inkml:trace contextRef="#ctx0" brushRef="#br3" timeOffset="475082.0313">21875 9623 11979,'-38'0'1057,"38"0"2114,0-20-641,0 20-992,18 0-225,2 0-384,21 0-96,-3-20-129,3 20 1,18 20-161,-19-20-95,0 20-161,-21-1-64,1 1-128,-20 0-31,0 1 63,-20-1-96,1-1 32,-1 1 0,-20 0-64,1-1-32,-1 1 0,-19-20 32,18 20-32,1 1 32,22-21 0,-3 19 0,21-19 0,0 20 64,0-20-32,39 0 224,1 0 96,1 20-95,-2-20-65,21 0 0,-21 0-160,1 0 0,-1 19-32,-19-19-128,20 0-224,-20 0-705,-20 20-737,19-20-1089,-19 0-1697,0 20-11275</inkml:trace>
  <inkml:trace contextRef="#ctx0" brushRef="#br3" timeOffset="475668.9453">22570 9841 9384,'40'-40'1698,"-40"21"192,20-1 576,-20 20-768,0-20-513,-20 20-288,0 0-225,0 20 1,1 0 192,-21-1-32,0 1 160,1 21-33,-1-22-95,-1 21-224,2-1-161,19 0-255,0-18-129,20-1-64,0 0 0,20-20 0,0 0-32,19 0-96,2-20-193,19 0-31,-21-1-64,1 2 63,-1-21 65,21 1 128,-21 0 96,22-2 32,-23-18-64,23 0 32,-2-2 32,-19 2-96,-1-1-64,-19 21 128,0-1 32,-20 21 32,0 19 224,0 0-128,-20 0 128,0 19-32,1 21 97,-21-1-1,0 21-96,-19-1 289,18 2-161,3 18-96,-3-20-128,2 1-63,19-1-1,0-39-64,20 20-193,0-20-319,20-20-769,0 0-1058,-20 0-1472,19-20-8745</inkml:trace>
  <inkml:trace contextRef="#ctx0" brushRef="#br3" timeOffset="476285.1563">23185 9405 11947,'0'-21'1601,"0"1"1795,0 20-738,20 0-768,1-19-193,-1 19-447,0 0-354,-1 19-95,21-19-128,-40 0-129,20 20-127,-20-20-161,0 21-32,20-21-128,-20 20 32,-20-1-63,0 21-33,-20-21-64,1 1 128,19 0-96,-21 1 0,3-21 64,17 19-96,1-19 96,20 20-64,20-20 128,1 0 32,-3 20 224,22-20-191,21 0-65,-22 0-64,-19 0-64,0 0 0,0 0-160,-1 0-257,21 0-1024,-20 0-1218,0 0-4035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 we learned the number theory needed for public key encryption.    This week we</a:t>
            </a:r>
            <a:r>
              <a:rPr lang="en-US" baseline="0" dirty="0" smtClean="0"/>
              <a:t> will put this knowledge to work and construct secure public key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AE-secure:</a:t>
            </a:r>
            <a:r>
              <a:rPr lang="en-US" baseline="0" dirty="0" smtClean="0"/>
              <a:t>  the scheme provides Authenticated Encryption.</a:t>
            </a:r>
          </a:p>
          <a:p>
            <a:r>
              <a:rPr lang="en-US" baseline="0" dirty="0" smtClean="0"/>
              <a:t>Resulting system is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 (in the random oracle model).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</a:t>
            </a:r>
            <a:r>
              <a:rPr lang="en-US" baseline="0" dirty="0" smtClean="0"/>
              <a:t> standard is the “full domain hash” method discussed in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    </a:t>
            </a:r>
            <a:r>
              <a:rPr lang="en-US" dirty="0" err="1" smtClean="0"/>
              <a:t>msg</a:t>
            </a:r>
            <a:r>
              <a:rPr lang="en-US" dirty="0" smtClean="0"/>
              <a:t> is 384 bits</a:t>
            </a:r>
            <a:r>
              <a:rPr lang="en-US" baseline="0" dirty="0" smtClean="0"/>
              <a:t>    (48 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3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 generalizes to other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0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Small   d   should </a:t>
            </a:r>
            <a:r>
              <a:rPr lang="en-US" u="sng" dirty="0" smtClean="0"/>
              <a:t>never</a:t>
            </a:r>
            <a:r>
              <a:rPr lang="en-US" dirty="0" smtClean="0"/>
              <a:t>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4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BB’04:    Boneh-</a:t>
            </a:r>
            <a:r>
              <a:rPr lang="en-US" dirty="0" err="1" smtClean="0"/>
              <a:t>Brumley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5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  no need to give attacker encryption oracle,   he can encrypt himself.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7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Minor point, won’t prove</a:t>
            </a:r>
            <a:r>
              <a:rPr lang="en-US" baseline="0" dirty="0" smtClean="0"/>
              <a:t> here.    Suffices to define 1-time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7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last segment we explained</a:t>
            </a:r>
            <a:r>
              <a:rPr lang="en-US" baseline="0" dirty="0" smtClean="0"/>
              <a:t> what is a public key encryption system and we defined what it means for such a system to be secure.   </a:t>
            </a:r>
          </a:p>
          <a:p>
            <a:r>
              <a:rPr lang="en-US" baseline="0" dirty="0" smtClean="0"/>
              <a:t>Recall that we required security against active attacks and we defined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security as our goal.    </a:t>
            </a:r>
          </a:p>
          <a:p>
            <a:r>
              <a:rPr lang="en-US" baseline="0" dirty="0" smtClean="0"/>
              <a:t>This week we will see two families of public key encryption systems that are chosen-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secure.    </a:t>
            </a:r>
          </a:p>
          <a:p>
            <a:r>
              <a:rPr lang="en-US" baseline="0" dirty="0" smtClean="0"/>
              <a:t>We will start by constructing public-key encryption from trapdoor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r>
              <a:rPr lang="en-US" baseline="0" dirty="0" smtClean="0"/>
              <a:t> means   F(</a:t>
            </a:r>
            <a:r>
              <a:rPr lang="en-US" baseline="0" dirty="0" err="1" smtClean="0"/>
              <a:t>pk</a:t>
            </a:r>
            <a:r>
              <a:rPr lang="en-US" baseline="0" dirty="0" smtClean="0"/>
              <a:t>, .):  X to Y    where  X=Y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5.xml"/><Relationship Id="rId3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encryption: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definitions and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attacks:   symmetric vs. pub-key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secure symmetric cipher provides   </a:t>
            </a:r>
            <a:r>
              <a:rPr lang="en-US" b="1" dirty="0" smtClean="0"/>
              <a:t>authenticated encryption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 smtClean="0"/>
              <a:t>[ </a:t>
            </a:r>
            <a:r>
              <a:rPr lang="en-US" sz="2000" dirty="0" smtClean="0"/>
              <a:t>chosen plaintext security   &amp;  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integrity  </a:t>
            </a:r>
            <a:r>
              <a:rPr lang="en-US" sz="2000" b="1" dirty="0" smtClean="0"/>
              <a:t>]</a:t>
            </a:r>
          </a:p>
          <a:p>
            <a:r>
              <a:rPr lang="en-US" dirty="0" smtClean="0"/>
              <a:t>Roughly speaking:     </a:t>
            </a:r>
            <a:r>
              <a:rPr lang="en-US" b="1" dirty="0" smtClean="0">
                <a:solidFill>
                  <a:srgbClr val="7030A0"/>
                </a:solidFill>
              </a:rPr>
              <a:t>attacker cannot create new </a:t>
            </a:r>
            <a:r>
              <a:rPr lang="en-US" b="1" dirty="0" err="1" smtClean="0">
                <a:solidFill>
                  <a:srgbClr val="7030A0"/>
                </a:solidFill>
              </a:rPr>
              <a:t>ciphertexts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Implies security against chosen 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public-key settings:</a:t>
            </a:r>
          </a:p>
          <a:p>
            <a:r>
              <a:rPr lang="en-US" dirty="0" smtClean="0"/>
              <a:t>Attacker </a:t>
            </a:r>
            <a:r>
              <a:rPr lang="en-US" b="1" dirty="0" smtClean="0"/>
              <a:t>can</a:t>
            </a:r>
            <a:r>
              <a:rPr lang="en-US" dirty="0" smtClean="0"/>
              <a:t> create new </a:t>
            </a:r>
            <a:r>
              <a:rPr lang="en-US" dirty="0" err="1" smtClean="0"/>
              <a:t>ciphertexts</a:t>
            </a:r>
            <a:r>
              <a:rPr lang="en-US" dirty="0" smtClean="0"/>
              <a:t> using  </a:t>
            </a:r>
            <a:r>
              <a:rPr lang="en-US" dirty="0" err="1" smtClean="0"/>
              <a:t>pk</a:t>
            </a:r>
            <a:r>
              <a:rPr lang="en-US" dirty="0" smtClean="0"/>
              <a:t>   !!</a:t>
            </a:r>
          </a:p>
          <a:p>
            <a:r>
              <a:rPr lang="en-US" dirty="0" smtClean="0"/>
              <a:t>So instead:    we directly require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4631"/>
            <a:ext cx="7772400" cy="1102519"/>
          </a:xfrm>
        </p:spPr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33350"/>
            <a:ext cx="6858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000000"/>
                </a:solidFill>
              </a:rPr>
              <a:t>This and next module: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	constructing CCA secure pub-key systems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476750"/>
            <a:ext cx="812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  construct chosen-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secure public-key encryption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0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trapdoor </a:t>
            </a:r>
            <a:r>
              <a:rPr lang="en-US" dirty="0" err="1" smtClean="0"/>
              <a:t>func</a:t>
            </a:r>
            <a:r>
              <a:rPr lang="en-US" dirty="0" smtClean="0"/>
              <a:t>.  X⟶Y  is a triple of efficient </a:t>
            </a:r>
            <a:r>
              <a:rPr lang="en-US" dirty="0" err="1" smtClean="0"/>
              <a:t>algs</a:t>
            </a:r>
            <a:r>
              <a:rPr lang="en-US" dirty="0" smtClean="0"/>
              <a:t>.   (G, F, F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,⋅):   det. </a:t>
            </a:r>
            <a:r>
              <a:rPr lang="en-US" dirty="0"/>
              <a:t>a</a:t>
            </a:r>
            <a:r>
              <a:rPr lang="en-US" dirty="0" smtClean="0"/>
              <a:t>lg. </a:t>
            </a:r>
            <a:r>
              <a:rPr lang="en-US" dirty="0"/>
              <a:t>t</a:t>
            </a:r>
            <a:r>
              <a:rPr lang="en-US" dirty="0" smtClean="0"/>
              <a:t>hat defines a function    X </a:t>
            </a:r>
            <a:r>
              <a:rPr lang="en-US" dirty="0"/>
              <a:t>⟶ </a:t>
            </a:r>
            <a:r>
              <a:rPr lang="en-US" dirty="0" smtClean="0"/>
              <a:t>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/>
              <a:t>,⋅): </a:t>
            </a:r>
            <a:r>
              <a:rPr lang="en-US" dirty="0" smtClean="0"/>
              <a:t>   </a:t>
            </a:r>
            <a:r>
              <a:rPr lang="en-US" dirty="0"/>
              <a:t>defines a function    </a:t>
            </a:r>
            <a:r>
              <a:rPr lang="en-US" dirty="0" smtClean="0"/>
              <a:t>Y ⟶  X    that inverts   F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,⋅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precisely: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 smtClean="0"/>
              <a:t>x∈X</a:t>
            </a:r>
            <a:r>
              <a:rPr lang="en-US" dirty="0" smtClean="0"/>
              <a:t>:     F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,  F(</a:t>
            </a:r>
            <a:r>
              <a:rPr lang="en-US" dirty="0" err="1" smtClean="0"/>
              <a:t>pk</a:t>
            </a:r>
            <a:r>
              <a:rPr lang="en-US" dirty="0" smtClean="0"/>
              <a:t>, x) ) = 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Secure Trapdoor Functions (TDFs)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 smtClean="0"/>
              <a:t>) is secure if   F(</a:t>
            </a:r>
            <a:r>
              <a:rPr lang="en-US" dirty="0" err="1" smtClean="0"/>
              <a:t>pk</a:t>
            </a:r>
            <a:r>
              <a:rPr lang="en-US" dirty="0" smtClean="0"/>
              <a:t>,</a:t>
            </a:r>
            <a:r>
              <a:rPr lang="en-US" dirty="0"/>
              <a:t> ⋅</a:t>
            </a:r>
            <a:r>
              <a:rPr lang="en-US" dirty="0" smtClean="0"/>
              <a:t>)   is a “one-way” function: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can be evaluated, but cannot be inverted without  </a:t>
            </a:r>
            <a:r>
              <a:rPr lang="en-US" dirty="0" err="1" smtClean="0"/>
              <a:t>sk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810566"/>
            <a:ext cx="649940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Def</a:t>
            </a:r>
            <a:r>
              <a:rPr lang="en-US" sz="2400" dirty="0"/>
              <a:t>:   </a:t>
            </a:r>
            <a:r>
              <a:rPr lang="en-US" sz="2400" dirty="0">
                <a:latin typeface="Castellar" pitchFamily="18" charset="0"/>
              </a:rPr>
              <a:t>(</a:t>
            </a:r>
            <a:r>
              <a:rPr lang="en-US" sz="2400" dirty="0"/>
              <a:t>G, F, F</a:t>
            </a:r>
            <a:r>
              <a:rPr lang="en-US" sz="2400" baseline="30000" dirty="0"/>
              <a:t>-1</a:t>
            </a:r>
            <a:r>
              <a:rPr lang="en-US" sz="2400" dirty="0"/>
              <a:t>)  is a secure </a:t>
            </a:r>
            <a:r>
              <a:rPr lang="en-US" sz="2400" dirty="0" smtClean="0"/>
              <a:t>TDF if </a:t>
            </a:r>
            <a:r>
              <a:rPr lang="en-US" sz="2400" dirty="0"/>
              <a:t>for all efficient  A</a:t>
            </a:r>
            <a:r>
              <a:rPr lang="en-US" sz="24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OW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[A,F]  =  </a:t>
            </a:r>
            <a:r>
              <a:rPr lang="en-US" sz="2400" b="1" dirty="0" err="1" smtClean="0">
                <a:solidFill>
                  <a:srgbClr val="FF0000"/>
                </a:solidFill>
              </a:rPr>
              <a:t>Pr</a:t>
            </a:r>
            <a:r>
              <a:rPr lang="en-US" sz="2800" b="1" dirty="0" smtClean="0">
                <a:solidFill>
                  <a:srgbClr val="FF0000"/>
                </a:solidFill>
              </a:rPr>
              <a:t>[ </a:t>
            </a:r>
            <a:r>
              <a:rPr lang="en-US" sz="2400" b="1" dirty="0" smtClean="0">
                <a:solidFill>
                  <a:srgbClr val="FF0000"/>
                </a:solidFill>
              </a:rPr>
              <a:t>x = x’ </a:t>
            </a:r>
            <a:r>
              <a:rPr lang="en-US" sz="2800" b="1" dirty="0" smtClean="0">
                <a:solidFill>
                  <a:srgbClr val="FF0000"/>
                </a:solidFill>
              </a:rPr>
              <a:t>]   </a:t>
            </a:r>
            <a:r>
              <a:rPr lang="en-US" sz="2400" dirty="0" smtClean="0"/>
              <a:t>&lt;  negligible</a:t>
            </a:r>
            <a:endParaRPr lang="en-US" sz="2400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219200" y="2114550"/>
            <a:ext cx="6680940" cy="1371600"/>
            <a:chOff x="1219200" y="1962150"/>
            <a:chExt cx="6680940" cy="1371600"/>
          </a:xfrm>
        </p:grpSpPr>
        <p:grpSp>
          <p:nvGrpSpPr>
            <p:cNvPr id="38" name="Group 37"/>
            <p:cNvGrpSpPr/>
            <p:nvPr/>
          </p:nvGrpSpPr>
          <p:grpSpPr>
            <a:xfrm>
              <a:off x="1219200" y="1962150"/>
              <a:ext cx="6680940" cy="1371600"/>
              <a:chOff x="1853460" y="1276350"/>
              <a:chExt cx="6680940" cy="1371600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6477000" y="1276350"/>
                <a:ext cx="1295400" cy="13716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</a:t>
                </a:r>
                <a:r>
                  <a:rPr lang="en-US" dirty="0" smtClean="0"/>
                  <a:t>. A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53460" y="1276350"/>
                <a:ext cx="1346940" cy="1371600"/>
                <a:chOff x="1295400" y="1504950"/>
                <a:chExt cx="1346940" cy="3276600"/>
              </a:xfrm>
            </p:grpSpPr>
            <p:sp>
              <p:nvSpPr>
                <p:cNvPr id="9" name="Rectangle 4"/>
                <p:cNvSpPr>
                  <a:spLocks noChangeArrowheads="1"/>
                </p:cNvSpPr>
                <p:nvPr/>
              </p:nvSpPr>
              <p:spPr bwMode="auto">
                <a:xfrm>
                  <a:off x="1295400" y="1504950"/>
                  <a:ext cx="1295400" cy="3276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/>
                    <a:t>Chal.</a:t>
                  </a:r>
                </a:p>
              </p:txBody>
            </p:sp>
            <p:sp>
              <p:nvSpPr>
                <p:cNvPr id="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25265" y="2495316"/>
                  <a:ext cx="1317075" cy="2095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ym typeface="Symbol" pitchFamily="18" charset="2"/>
                    </a:rPr>
                    <a:t>(</a:t>
                  </a:r>
                  <a:r>
                    <a:rPr lang="en-US" dirty="0" err="1" smtClean="0">
                      <a:sym typeface="Symbol" pitchFamily="18" charset="2"/>
                    </a:rPr>
                    <a:t>pk,sk</a:t>
                  </a:r>
                  <a:r>
                    <a:rPr lang="en-US" dirty="0" smtClean="0">
                      <a:sym typeface="Symbol" pitchFamily="18" charset="2"/>
                    </a:rPr>
                    <a:t>)G()</a:t>
                  </a:r>
                </a:p>
                <a:p>
                  <a:pPr algn="ctr">
                    <a:spcBef>
                      <a:spcPts val="1800"/>
                    </a:spcBef>
                  </a:pPr>
                  <a:r>
                    <a:rPr lang="en-US" b="1" dirty="0">
                      <a:cs typeface="Arial" charset="0"/>
                      <a:sym typeface="Symbol" pitchFamily="18" charset="2"/>
                    </a:rPr>
                    <a:t>x</a:t>
                  </a:r>
                  <a:r>
                    <a:rPr lang="en-US" b="1" dirty="0" smtClean="0">
                      <a:cs typeface="Arial" charset="0"/>
                      <a:sym typeface="Symbol" pitchFamily="18" charset="2"/>
                    </a:rPr>
                    <a:t> ⟵ X</a:t>
                  </a:r>
                  <a:endParaRPr lang="en-US" b="1" dirty="0">
                    <a:cs typeface="Arial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772400" y="2114550"/>
                <a:ext cx="762000" cy="461665"/>
                <a:chOff x="7848600" y="2647950"/>
                <a:chExt cx="762000" cy="461665"/>
              </a:xfrm>
            </p:grpSpPr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848600" y="3105150"/>
                  <a:ext cx="762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87240" y="2647950"/>
                  <a:ext cx="3947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x</a:t>
                  </a:r>
                  <a:r>
                    <a:rPr lang="en-US" sz="2400" dirty="0" smtClean="0"/>
                    <a:t>’</a:t>
                  </a:r>
                  <a:endParaRPr lang="en-US" sz="2000" dirty="0"/>
                </a:p>
              </p:txBody>
            </p:sp>
          </p:grpSp>
          <p:grpSp>
            <p:nvGrpSpPr>
              <p:cNvPr id="26" name="Group 11"/>
              <p:cNvGrpSpPr>
                <a:grpSpLocks/>
              </p:cNvGrpSpPr>
              <p:nvPr/>
            </p:nvGrpSpPr>
            <p:grpSpPr bwMode="auto">
              <a:xfrm>
                <a:off x="3162300" y="2095500"/>
                <a:ext cx="3276600" cy="400050"/>
                <a:chOff x="2088" y="1938"/>
                <a:chExt cx="2064" cy="336"/>
              </a:xfrm>
            </p:grpSpPr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>
                  <a:off x="2088" y="2274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1938"/>
                  <a:ext cx="121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err="1"/>
                    <a:t>p</a:t>
                  </a:r>
                  <a:r>
                    <a:rPr lang="en-US" sz="2000" dirty="0" err="1" smtClean="0"/>
                    <a:t>k</a:t>
                  </a:r>
                  <a:r>
                    <a:rPr lang="en-US" sz="2000" dirty="0" smtClean="0"/>
                    <a:t>,   y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000" dirty="0" smtClean="0">
                      <a:sym typeface="Symbol" pitchFamily="18" charset="2"/>
                    </a:rPr>
                    <a:t>F</a:t>
                  </a:r>
                  <a:r>
                    <a:rPr lang="en-US" sz="2000" dirty="0" smtClean="0"/>
                    <a:t>(</a:t>
                  </a:r>
                  <a:r>
                    <a:rPr lang="en-US" sz="2000" dirty="0" err="1" smtClean="0"/>
                    <a:t>pk</a:t>
                  </a:r>
                  <a:r>
                    <a:rPr lang="en-US" sz="2000" dirty="0"/>
                    <a:t>,</a:t>
                  </a:r>
                  <a:r>
                    <a:rPr lang="en-US" sz="2000" b="1" dirty="0"/>
                    <a:t> x</a:t>
                  </a:r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1779480" y="283734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24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Key generation G:    same as G for TDF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6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876551"/>
            <a:ext cx="3886200" cy="1904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pk</a:t>
            </a:r>
            <a:r>
              <a:rPr lang="en-US" sz="2400" b="1" u="sng" dirty="0" smtClean="0"/>
              <a:t>, m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x ⟵ X,    	y </a:t>
            </a:r>
            <a:r>
              <a:rPr lang="en-US" sz="2400" dirty="0"/>
              <a:t>⟵ </a:t>
            </a:r>
            <a:r>
              <a:rPr lang="en-US" sz="2400" dirty="0" smtClean="0"/>
              <a:t>F(</a:t>
            </a:r>
            <a:r>
              <a:rPr lang="en-US" sz="2400" dirty="0" err="1" smtClean="0"/>
              <a:t>pk</a:t>
            </a:r>
            <a:r>
              <a:rPr lang="en-US" sz="2400" dirty="0" smtClean="0"/>
              <a:t>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k ⟵ H(x),  	c </a:t>
            </a:r>
            <a:r>
              <a:rPr lang="en-US" sz="2400" dirty="0"/>
              <a:t>⟵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output   (y, 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6551"/>
            <a:ext cx="3810000" cy="1904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, (</a:t>
            </a:r>
            <a:r>
              <a:rPr lang="en-US" sz="2400" b="1" u="sng" dirty="0" err="1" smtClean="0"/>
              <a:t>y,c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x ⟵ </a:t>
            </a:r>
            <a:r>
              <a:rPr lang="en-US" sz="2400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H(x),  	</a:t>
            </a:r>
            <a:r>
              <a:rPr lang="en-US" sz="2400" dirty="0" smtClean="0"/>
              <a:t>m </a:t>
            </a:r>
            <a:r>
              <a:rPr lang="en-US" sz="2400" dirty="0"/>
              <a:t>⟵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s</a:t>
            </a:r>
            <a:r>
              <a:rPr lang="en-US" sz="2400" dirty="0"/>
              <a:t>(k, 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</a:t>
            </a:r>
            <a:r>
              <a:rPr lang="en-US" sz="2400" dirty="0" smtClean="0"/>
              <a:t>m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71550"/>
            <a:ext cx="7814960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(G, F, F</a:t>
            </a:r>
            <a:r>
              <a:rPr lang="en-US" sz="2400" baseline="30000" dirty="0"/>
              <a:t>-1</a:t>
            </a:r>
            <a:r>
              <a:rPr lang="en-US" sz="2400" dirty="0"/>
              <a:t>):    secure TDF   X ⟶ Y      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X ⟶ K   a hash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410" y="338528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7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pictures: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     </a:t>
            </a:r>
            <a:r>
              <a:rPr lang="en-US" b="1" dirty="0" smtClean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and   </a:t>
            </a:r>
            <a:r>
              <a:rPr lang="en-US" b="1" dirty="0" smtClean="0"/>
              <a:t>H:</a:t>
            </a:r>
            <a:r>
              <a:rPr lang="en-US" dirty="0" smtClean="0"/>
              <a:t> X </a:t>
            </a:r>
            <a:r>
              <a:rPr lang="en-US" dirty="0"/>
              <a:t>⟶ </a:t>
            </a:r>
            <a:r>
              <a:rPr lang="en-US" dirty="0" smtClean="0"/>
              <a:t>K    is a   “random oracle” </a:t>
            </a:r>
            <a:br>
              <a:rPr lang="en-US" dirty="0" smtClean="0"/>
            </a:br>
            <a:r>
              <a:rPr lang="en-US" dirty="0" smtClean="0"/>
              <a:t>	then   </a:t>
            </a:r>
            <a:r>
              <a:rPr lang="en-US" b="1" dirty="0" smtClean="0"/>
              <a:t>(G,E,D)</a:t>
            </a:r>
            <a:r>
              <a:rPr lang="en-US" dirty="0" smtClean="0"/>
              <a:t>   is  </a:t>
            </a:r>
            <a:r>
              <a:rPr lang="en-US" dirty="0" err="1" smtClean="0"/>
              <a:t>CCA</a:t>
            </a:r>
            <a:r>
              <a:rPr lang="en-US" baseline="30000" dirty="0" err="1" smtClean="0"/>
              <a:t>ro</a:t>
            </a:r>
            <a:r>
              <a:rPr lang="en-US" dirty="0"/>
              <a:t> </a:t>
            </a:r>
            <a:r>
              <a:rPr lang="en-US" dirty="0" smtClean="0"/>
              <a:t> secure.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895350"/>
            <a:ext cx="6248400" cy="1131332"/>
            <a:chOff x="2438400" y="1047750"/>
            <a:chExt cx="6248400" cy="1131332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pk</a:t>
              </a:r>
              <a:r>
                <a:rPr lang="en-US" sz="2000" dirty="0" smtClean="0"/>
                <a:t>, x)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/>
                <a:t>E</a:t>
              </a:r>
              <a:r>
                <a:rPr lang="en-US" sz="2000" baseline="-25000" dirty="0" err="1"/>
                <a:t>s</a:t>
              </a:r>
              <a:r>
                <a:rPr lang="en-US" sz="2400" dirty="0" smtClean="0"/>
                <a:t>(</a:t>
              </a:r>
              <a:r>
                <a:rPr lang="en-US" sz="2000" dirty="0" smtClean="0"/>
                <a:t> H(x),  m </a:t>
              </a:r>
              <a:r>
                <a:rPr lang="en-US" sz="2400" dirty="0" smtClean="0"/>
                <a:t>)</a:t>
              </a:r>
              <a:endParaRPr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47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5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59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"/>
            <a:ext cx="87630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Incorrect use of a Trapdoor Function (TDF)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Never</a:t>
            </a:r>
            <a:r>
              <a:rPr lang="en-US" dirty="0" smtClean="0"/>
              <a:t> encrypt by applying F directly to plaintext: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Deterministic:    cannot be semantically secure !!</a:t>
            </a:r>
          </a:p>
          <a:p>
            <a:r>
              <a:rPr lang="en-US" dirty="0" smtClean="0"/>
              <a:t>Many attacks exist   (next segment)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1657350"/>
            <a:ext cx="3581400" cy="10667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, m)</a:t>
            </a:r>
            <a:r>
              <a:rPr lang="en-US" b="1" dirty="0" smtClean="0"/>
              <a:t> 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 c </a:t>
            </a:r>
            <a:r>
              <a:rPr lang="en-US" dirty="0"/>
              <a:t>⟵ </a:t>
            </a: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 m)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76800" y="1657350"/>
            <a:ext cx="3429000" cy="10667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,  c 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/>
              <a:t>s</a:t>
            </a:r>
            <a:r>
              <a:rPr lang="en-US" dirty="0" err="1" smtClean="0"/>
              <a:t>k</a:t>
            </a:r>
            <a:r>
              <a:rPr lang="en-US" dirty="0" smtClean="0"/>
              <a:t>, c)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361950"/>
            <a:ext cx="375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</a:t>
            </a:r>
            <a:r>
              <a:rPr lang="en-US" sz="2400" dirty="0" smtClean="0"/>
              <a:t>step:    construct </a:t>
            </a:r>
            <a:r>
              <a:rPr lang="en-US" sz="2400" dirty="0"/>
              <a:t>a </a:t>
            </a:r>
            <a:r>
              <a:rPr lang="en-US" sz="2400" dirty="0" smtClean="0"/>
              <a:t>TDF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09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523231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2523231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3600" y="2142231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24600" y="2142231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2359541" y="3792041"/>
            <a:ext cx="254794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551929" y="3792239"/>
            <a:ext cx="25360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209800" y="3862685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35746" y="3834109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sk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265096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265096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265096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265096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1195685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Bob:    generates    (PK, SK)    and gives  PK  to Alice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2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4955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RSA trapdoor permutation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trapdoor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534400" cy="4038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cs typeface="Arial" pitchFamily="34" charset="0"/>
              </a:rPr>
              <a:t>Three algorithms:   (G, F, F</a:t>
            </a:r>
            <a:r>
              <a:rPr lang="en-US" baseline="30000" dirty="0" smtClean="0">
                <a:cs typeface="Arial" pitchFamily="34" charset="0"/>
              </a:rPr>
              <a:t>-1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G:   outputs   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 sk.       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 defines a function  F(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smtClean="0">
                <a:cs typeface="Arial" pitchFamily="34" charset="0"/>
                <a:sym typeface="Symbol"/>
              </a:rPr>
              <a:t></a:t>
            </a:r>
            <a:r>
              <a:rPr lang="en-US" dirty="0" smtClean="0">
                <a:cs typeface="Arial" pitchFamily="34" charset="0"/>
              </a:rPr>
              <a:t>): X </a:t>
            </a:r>
            <a:r>
              <a:rPr lang="en-US" dirty="0" smtClean="0">
                <a:cs typeface="Arial" pitchFamily="34" charset="0"/>
                <a:sym typeface="Symbol"/>
              </a:rPr>
              <a:t> X</a:t>
            </a:r>
            <a:endParaRPr lang="en-US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F(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x):   evaluates the function at  x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F</a:t>
            </a:r>
            <a:r>
              <a:rPr lang="en-US" baseline="50000" dirty="0" smtClean="0">
                <a:cs typeface="Arial" pitchFamily="34" charset="0"/>
              </a:rPr>
              <a:t>-1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dirty="0" err="1" smtClean="0">
                <a:cs typeface="Arial" pitchFamily="34" charset="0"/>
              </a:rPr>
              <a:t>sk</a:t>
            </a:r>
            <a:r>
              <a:rPr lang="en-US" dirty="0" smtClean="0">
                <a:cs typeface="Arial" pitchFamily="34" charset="0"/>
              </a:rPr>
              <a:t>, y):  inverts the function at y using </a:t>
            </a:r>
            <a:r>
              <a:rPr lang="en-US" dirty="0" err="1" smtClean="0">
                <a:cs typeface="Arial" pitchFamily="34" charset="0"/>
              </a:rPr>
              <a:t>sk</a:t>
            </a:r>
            <a:endParaRPr lang="en-US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cs typeface="Arial" pitchFamily="34" charset="0"/>
              </a:rPr>
              <a:t>Secure</a:t>
            </a:r>
            <a:r>
              <a:rPr lang="en-US" dirty="0" smtClean="0">
                <a:cs typeface="Arial" pitchFamily="34" charset="0"/>
              </a:rPr>
              <a:t> trapdoor permutation:   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The function  F(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smtClean="0">
                <a:cs typeface="Arial" pitchFamily="34" charset="0"/>
                <a:sym typeface="Symbol"/>
              </a:rPr>
              <a:t>)  is one-way without the trapdoor </a:t>
            </a:r>
            <a:r>
              <a:rPr lang="en-US" dirty="0" err="1" smtClean="0">
                <a:cs typeface="Arial" pitchFamily="34" charset="0"/>
                <a:sym typeface="Symbol"/>
              </a:rPr>
              <a:t>sk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196707" y="4149005"/>
            <a:ext cx="3657600" cy="514350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arithmetic mod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7630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  N = 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/>
              </a:rPr>
              <a:t>q</a:t>
            </a:r>
            <a:r>
              <a:rPr lang="en-US" dirty="0" smtClean="0">
                <a:sym typeface="Symbol"/>
              </a:rPr>
              <a:t>     where   </a:t>
            </a:r>
            <a:r>
              <a:rPr lang="en-US" dirty="0" err="1" smtClean="0">
                <a:sym typeface="Symbol"/>
              </a:rPr>
              <a:t>p,q</a:t>
            </a:r>
            <a:r>
              <a:rPr lang="en-US" dirty="0" smtClean="0">
                <a:sym typeface="Symbol"/>
              </a:rPr>
              <a:t>    are prime</a:t>
            </a:r>
          </a:p>
          <a:p>
            <a:pPr marL="0" indent="0">
              <a:lnSpc>
                <a:spcPts val="4500"/>
              </a:lnSpc>
              <a:spcBef>
                <a:spcPts val="1200"/>
              </a:spcBef>
              <a:buNone/>
              <a:tabLst>
                <a:tab pos="2743200" algn="l"/>
              </a:tabLst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</a:t>
            </a:r>
            <a:r>
              <a:rPr lang="en-US" dirty="0" smtClean="0">
                <a:cs typeface="Arial" pitchFamily="34" charset="0"/>
                <a:sym typeface="Symbol"/>
              </a:rPr>
              <a:t>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 = {0,1,2,…,N-1}     ;    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</a:t>
            </a:r>
            <a:r>
              <a:rPr lang="en-US" dirty="0" smtClean="0">
                <a:cs typeface="Arial" pitchFamily="34" charset="0"/>
                <a:sym typeface="Symbol"/>
              </a:rPr>
              <a:t> </a:t>
            </a:r>
            <a:r>
              <a:rPr lang="en-US" baseline="30000" dirty="0" smtClean="0">
                <a:cs typeface="Arial" pitchFamily="34" charset="0"/>
                <a:sym typeface="Symbol"/>
              </a:rPr>
              <a:t> </a:t>
            </a:r>
            <a:r>
              <a:rPr lang="en-US" dirty="0" smtClean="0">
                <a:cs typeface="Arial" pitchFamily="34" charset="0"/>
                <a:sym typeface="Symbol"/>
              </a:rPr>
              <a:t>=  {invertible elements in 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}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u="sng" dirty="0" smtClean="0">
              <a:cs typeface="Arial" pitchFamily="34" charset="0"/>
              <a:sym typeface="Symbol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u="sng" dirty="0" smtClean="0">
                <a:cs typeface="Arial" pitchFamily="34" charset="0"/>
                <a:sym typeface="Symbol"/>
              </a:rPr>
              <a:t>Facts</a:t>
            </a:r>
            <a:r>
              <a:rPr lang="en-US" dirty="0" smtClean="0">
                <a:cs typeface="Arial" pitchFamily="34" charset="0"/>
                <a:sym typeface="Symbol"/>
              </a:rPr>
              <a:t>:     x  Z</a:t>
            </a:r>
            <a:r>
              <a:rPr lang="en-US" baseline="-25000" dirty="0" smtClean="0">
                <a:cs typeface="Arial" pitchFamily="34" charset="0"/>
                <a:sym typeface="Symbol"/>
              </a:rPr>
              <a:t>N  </a:t>
            </a:r>
            <a:r>
              <a:rPr lang="en-US" dirty="0" smtClean="0">
                <a:cs typeface="Arial" pitchFamily="34" charset="0"/>
                <a:sym typeface="Symbol"/>
              </a:rPr>
              <a:t> is invertible</a:t>
            </a:r>
            <a:r>
              <a:rPr lang="en-US" baseline="30000" dirty="0" smtClean="0">
                <a:cs typeface="Arial" pitchFamily="34" charset="0"/>
                <a:sym typeface="Symbol"/>
              </a:rPr>
              <a:t>         </a:t>
            </a:r>
            <a:r>
              <a:rPr lang="en-US" sz="2800" dirty="0" smtClean="0">
                <a:cs typeface="Arial" pitchFamily="34" charset="0"/>
                <a:sym typeface="Symbol"/>
              </a:rPr>
              <a:t>       </a:t>
            </a:r>
            <a:r>
              <a:rPr lang="en-US" dirty="0" err="1" smtClean="0">
                <a:cs typeface="Arial" pitchFamily="34" charset="0"/>
                <a:sym typeface="Symbol"/>
              </a:rPr>
              <a:t>gcd</a:t>
            </a:r>
            <a:r>
              <a:rPr lang="en-US" dirty="0" smtClean="0">
                <a:cs typeface="Arial" pitchFamily="34" charset="0"/>
                <a:sym typeface="Symbol"/>
              </a:rPr>
              <a:t>(</a:t>
            </a:r>
            <a:r>
              <a:rPr lang="en-US" dirty="0" err="1" smtClean="0">
                <a:cs typeface="Arial" pitchFamily="34" charset="0"/>
                <a:sym typeface="Symbol"/>
              </a:rPr>
              <a:t>x,N</a:t>
            </a:r>
            <a:r>
              <a:rPr lang="en-US" dirty="0" smtClean="0">
                <a:cs typeface="Arial" pitchFamily="34" charset="0"/>
                <a:sym typeface="Symbol"/>
              </a:rPr>
              <a:t>) = 1</a:t>
            </a:r>
          </a:p>
          <a:p>
            <a:pPr lvl="1">
              <a:lnSpc>
                <a:spcPts val="4060"/>
              </a:lnSpc>
              <a:tabLst>
                <a:tab pos="2743200" algn="l"/>
              </a:tabLst>
            </a:pPr>
            <a:r>
              <a:rPr lang="en-US" dirty="0" smtClean="0">
                <a:cs typeface="Arial" pitchFamily="34" charset="0"/>
                <a:sym typeface="Symbol"/>
              </a:rPr>
              <a:t>Number of elements in 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 </a:t>
            </a:r>
            <a:r>
              <a:rPr lang="en-US" dirty="0" smtClean="0">
                <a:cs typeface="Arial" pitchFamily="34" charset="0"/>
                <a:sym typeface="Symbol"/>
              </a:rPr>
              <a:t>  is    (N) = (p-1)(q-1) = N-p-q+1</a:t>
            </a:r>
          </a:p>
          <a:p>
            <a:pPr lvl="1">
              <a:tabLst>
                <a:tab pos="2743200" algn="l"/>
              </a:tabLst>
            </a:pPr>
            <a:endParaRPr lang="en-US" dirty="0" smtClean="0">
              <a:cs typeface="Arial" pitchFamily="34" charset="0"/>
              <a:sym typeface="Symbol"/>
            </a:endParaRP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r>
              <a:rPr lang="en-US" u="sng" dirty="0" smtClean="0">
                <a:cs typeface="Arial" pitchFamily="34" charset="0"/>
                <a:sym typeface="Symbol"/>
              </a:rPr>
              <a:t>Euler’s </a:t>
            </a:r>
            <a:r>
              <a:rPr lang="en-US" u="sng" dirty="0" err="1" smtClean="0">
                <a:cs typeface="Arial" pitchFamily="34" charset="0"/>
                <a:sym typeface="Symbol"/>
              </a:rPr>
              <a:t>thm</a:t>
            </a:r>
            <a:r>
              <a:rPr lang="en-US" dirty="0" smtClean="0">
                <a:cs typeface="Arial" pitchFamily="34" charset="0"/>
                <a:sym typeface="Symbol"/>
              </a:rPr>
              <a:t>:          x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   </a:t>
            </a:r>
            <a:r>
              <a:rPr lang="en-US" dirty="0" smtClean="0">
                <a:cs typeface="Arial" pitchFamily="34" charset="0"/>
                <a:sym typeface="Symbol"/>
              </a:rPr>
              <a:t>:    x</a:t>
            </a:r>
            <a:r>
              <a:rPr lang="en-US" baseline="50000" dirty="0" smtClean="0">
                <a:cs typeface="Arial" pitchFamily="34" charset="0"/>
                <a:sym typeface="Symbol"/>
              </a:rPr>
              <a:t>(N)  </a:t>
            </a:r>
            <a:r>
              <a:rPr lang="en-US" baseline="30000" dirty="0" smtClean="0">
                <a:cs typeface="Arial" pitchFamily="34" charset="0"/>
                <a:sym typeface="Symbol"/>
              </a:rPr>
              <a:t> </a:t>
            </a:r>
            <a:r>
              <a:rPr lang="en-US" dirty="0" smtClean="0">
                <a:cs typeface="Arial" pitchFamily="34" charset="0"/>
                <a:sym typeface="Symbol"/>
              </a:rPr>
              <a:t>=  1     </a:t>
            </a:r>
            <a:endParaRPr lang="en-US" baseline="50000" dirty="0" smtClean="0">
              <a:cs typeface="Arial" pitchFamily="34" charset="0"/>
              <a:sym typeface="Symbol"/>
            </a:endParaRPr>
          </a:p>
          <a:p>
            <a:pPr lvl="1">
              <a:tabLst>
                <a:tab pos="2743200" algn="l"/>
              </a:tabLst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</a:t>
            </a:r>
            <a:r>
              <a:rPr lang="en-US" dirty="0" smtClean="0"/>
              <a:t>trapdoor permutation</a:t>
            </a:r>
            <a:endParaRPr lang="en-US" dirty="0"/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178800" cy="323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/>
              <a:t>published: </a:t>
            </a:r>
            <a:r>
              <a:rPr lang="en-US" dirty="0" smtClean="0"/>
              <a:t>     Scientific </a:t>
            </a:r>
            <a:r>
              <a:rPr lang="en-US" dirty="0"/>
              <a:t>American, Aug. 1977.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Very widely used:</a:t>
            </a:r>
            <a:endParaRPr lang="en-US" dirty="0"/>
          </a:p>
          <a:p>
            <a:pPr lvl="1">
              <a:spcBef>
                <a:spcPts val="1776"/>
              </a:spcBef>
            </a:pPr>
            <a:r>
              <a:rPr lang="en-US" dirty="0" smtClean="0"/>
              <a:t>SSL/TLS:  certificates and key-exchange</a:t>
            </a:r>
          </a:p>
          <a:p>
            <a:pPr lvl="1">
              <a:spcBef>
                <a:spcPts val="1776"/>
              </a:spcBef>
            </a:pPr>
            <a:r>
              <a:rPr lang="en-US" dirty="0" smtClean="0"/>
              <a:t>Secure e-mail and file systems</a:t>
            </a:r>
          </a:p>
          <a:p>
            <a:pPr marL="457200" lvl="1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trapdoor </a:t>
            </a:r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458200" cy="2057400"/>
          </a:xfrm>
        </p:spPr>
        <p:txBody>
          <a:bodyPr>
            <a:normAutofit/>
          </a:bodyPr>
          <a:lstStyle/>
          <a:p>
            <a:pPr marL="0" indent="0" defTabSz="915988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():	choose random primes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p,q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</a:t>
            </a: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1024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bits.      Set 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600" b="1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2600" b="1" dirty="0" err="1">
                <a:solidFill>
                  <a:srgbClr val="000000"/>
                </a:solidFill>
                <a:sym typeface="Symbol" pitchFamily="18" charset="2"/>
              </a:rPr>
              <a:t>pq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.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	choose integers  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e , d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sym typeface="Symbol" pitchFamily="18" charset="2"/>
              </a:rPr>
              <a:t>e⋅d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 = 1   (mod </a:t>
            </a:r>
            <a:r>
              <a:rPr lang="en-US" sz="2600" b="1" dirty="0">
                <a:solidFill>
                  <a:srgbClr val="000000"/>
                </a:solidFill>
                <a:sym typeface="Symbol" pitchFamily="18" charset="2"/>
              </a:rPr>
              <a:t>(N) )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600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	output 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pk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= (N, e)    ,  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sk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= (N, d)</a:t>
            </a:r>
          </a:p>
          <a:p>
            <a:endParaRPr lang="en-US" sz="2000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>
            <a:off x="338138" y="371475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>
            <a:off x="304800" y="268605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533400" y="4019550"/>
            <a:ext cx="8382000" cy="4862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kumimoji="1" lang="en-US" sz="2400" b="1" dirty="0" err="1" smtClean="0">
                <a:solidFill>
                  <a:srgbClr val="000000"/>
                </a:solidFill>
                <a:sym typeface="Symbol" pitchFamily="18" charset="2"/>
              </a:rPr>
              <a:t>sk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, y)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kumimoji="1" lang="en-US" sz="2400" baseline="30000" dirty="0" err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;     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kumimoji="1" lang="en-US" sz="2400" baseline="30000" dirty="0" err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=  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RSA(x)</a:t>
            </a:r>
            <a:r>
              <a:rPr kumimoji="1" lang="en-US" sz="2400" b="1" baseline="50000" dirty="0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400" baseline="50000" dirty="0" err="1" smtClean="0">
                <a:solidFill>
                  <a:srgbClr val="000000"/>
                </a:solidFill>
                <a:sym typeface="Symbol" pitchFamily="18" charset="2"/>
              </a:rPr>
              <a:t>ed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800" baseline="50000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en-US" sz="2800" baseline="50000" dirty="0">
                <a:solidFill>
                  <a:srgbClr val="000000"/>
                </a:solidFill>
                <a:sym typeface="Symbol" pitchFamily="18" charset="2"/>
              </a:rPr>
              <a:t>(N)+</a:t>
            </a:r>
            <a:r>
              <a:rPr kumimoji="1" lang="en-US" sz="2800" baseline="5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sz="2400" baseline="5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800" baseline="50000" dirty="0" smtClean="0">
                <a:solidFill>
                  <a:srgbClr val="000000"/>
                </a:solidFill>
                <a:sym typeface="Symbol" pitchFamily="18" charset="2"/>
              </a:rPr>
              <a:t>(N)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sz="2400" baseline="80000" dirty="0" smtClean="0">
                <a:solidFill>
                  <a:srgbClr val="000000"/>
                </a:solidFill>
                <a:sym typeface="Symbol" pitchFamily="18" charset="2"/>
              </a:rPr>
              <a:t>k </a:t>
            </a:r>
            <a:r>
              <a:rPr kumimoji="1" lang="en-US" sz="2400" dirty="0" smtClean="0">
                <a:solidFill>
                  <a:srgbClr val="000000"/>
                </a:solidFill>
                <a:sym typeface="Symbol"/>
              </a:rPr>
              <a:t> </a:t>
            </a:r>
            <a:r>
              <a:rPr kumimoji="1" lang="en-US" sz="2400" b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x</a:t>
            </a:r>
            <a:endParaRPr kumimoji="1"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91018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, x )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: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	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		;     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RSA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(x) = 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sz="2400" b="1" baseline="40000" dirty="0" err="1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e</a:t>
            </a:r>
            <a:r>
              <a:rPr lang="en-US" sz="2400" b="1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(in  Z</a:t>
            </a:r>
            <a:r>
              <a:rPr lang="en-US" sz="2400" baseline="-250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)   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1" y="3015858"/>
            <a:ext cx="1581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RSA assumption:      RSA is  one-way permutation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71600" y="1885950"/>
            <a:ext cx="6781800" cy="2080569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For all efficient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sz="2400" dirty="0">
                <a:solidFill>
                  <a:srgbClr val="000000"/>
                </a:solidFill>
              </a:rPr>
              <a:t>  A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N,e,y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y</a:t>
            </a:r>
            <a:r>
              <a:rPr lang="en-US" sz="2400" baseline="50000" dirty="0" smtClean="0">
                <a:solidFill>
                  <a:srgbClr val="000000"/>
                </a:solidFill>
              </a:rPr>
              <a:t>1</a:t>
            </a:r>
            <a:r>
              <a:rPr lang="en-US" sz="2400" baseline="50000" dirty="0">
                <a:solidFill>
                  <a:srgbClr val="000000"/>
                </a:solidFill>
              </a:rPr>
              <a:t>/</a:t>
            </a:r>
            <a:r>
              <a:rPr lang="en-US" sz="2400" baseline="5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&lt;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negligible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here      </a:t>
            </a:r>
            <a:r>
              <a:rPr lang="en-US" sz="2400" dirty="0" err="1">
                <a:solidFill>
                  <a:srgbClr val="000000"/>
                </a:solidFill>
              </a:rPr>
              <a:t>p,q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 n-bit primes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 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Npq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yZ</a:t>
            </a:r>
            <a:r>
              <a:rPr lang="en-US" sz="2400" baseline="-250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baseline="30000" dirty="0" smtClean="0">
                <a:solidFill>
                  <a:srgbClr val="000000"/>
                </a:solidFill>
                <a:sym typeface="Symbol" pitchFamily="18" charset="2"/>
              </a:rPr>
              <a:t>*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28800" y="3499242"/>
            <a:ext cx="5281613" cy="1187398"/>
            <a:chOff x="1019" y="3282"/>
            <a:chExt cx="3327" cy="1050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019" y="3978"/>
              <a:ext cx="1728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1800"/>
                </a:spcBef>
              </a:pPr>
              <a:endParaRPr lang="en-US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867" y="3282"/>
              <a:ext cx="178" cy="2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8" y="3286"/>
              <a:ext cx="178" cy="2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92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Review:  RSA pub-key encryption   </a:t>
            </a:r>
            <a:r>
              <a:rPr lang="en-US" sz="2400" dirty="0" smtClean="0"/>
              <a:t>(ISO std)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178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(E</a:t>
            </a:r>
            <a:r>
              <a:rPr lang="en-US" baseline="-25000" dirty="0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):   symmetric enc. scheme providing auth. </a:t>
            </a:r>
            <a:r>
              <a:rPr lang="en-US" dirty="0"/>
              <a:t>e</a:t>
            </a:r>
            <a:r>
              <a:rPr lang="en-US" dirty="0" smtClean="0"/>
              <a:t>ncryption.</a:t>
            </a:r>
          </a:p>
          <a:p>
            <a:pPr>
              <a:buNone/>
            </a:pPr>
            <a:r>
              <a:rPr lang="en-US" dirty="0" smtClean="0"/>
              <a:t>H:  Z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K   where  K is key space of (</a:t>
            </a:r>
            <a:r>
              <a:rPr lang="en-US" dirty="0" err="1" smtClean="0">
                <a:sym typeface="Symbol"/>
              </a:rPr>
              <a:t>E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err="1" smtClean="0">
                <a:sym typeface="Symbol"/>
              </a:rPr>
              <a:t>,D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>
              <a:spcBef>
                <a:spcPts val="2376"/>
              </a:spcBef>
            </a:pPr>
            <a:r>
              <a:rPr lang="en-US" b="1" dirty="0" smtClean="0"/>
              <a:t>G</a:t>
            </a:r>
            <a:r>
              <a:rPr lang="en-US" dirty="0" smtClean="0"/>
              <a:t>():    generate RSA </a:t>
            </a:r>
            <a:r>
              <a:rPr lang="en-US" dirty="0" err="1" smtClean="0"/>
              <a:t>params</a:t>
            </a:r>
            <a:r>
              <a:rPr lang="en-US" dirty="0" smtClean="0"/>
              <a:t>:     </a:t>
            </a:r>
            <a:r>
              <a:rPr lang="en-US" dirty="0" err="1" smtClean="0"/>
              <a:t>pk</a:t>
            </a:r>
            <a:r>
              <a:rPr lang="en-US" dirty="0" smtClean="0"/>
              <a:t> = (</a:t>
            </a:r>
            <a:r>
              <a:rPr lang="en-US" dirty="0" err="1" smtClean="0"/>
              <a:t>N,e</a:t>
            </a:r>
            <a:r>
              <a:rPr lang="en-US" dirty="0" smtClean="0"/>
              <a:t>),    </a:t>
            </a:r>
            <a:r>
              <a:rPr lang="en-US" dirty="0" err="1" smtClean="0"/>
              <a:t>sk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  <a:tabLst>
                <a:tab pos="2286000" algn="l"/>
              </a:tabLst>
            </a:pPr>
            <a:r>
              <a:rPr lang="en-US" b="1" dirty="0" smtClean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	(1) choose random x in Z</a:t>
            </a:r>
            <a:r>
              <a:rPr lang="en-US" baseline="-25000" dirty="0" smtClean="0"/>
              <a:t>N</a:t>
            </a:r>
            <a:endParaRPr lang="en-US" baseline="30000" dirty="0" smtClean="0"/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/>
              <a:t>		(2)  y </a:t>
            </a:r>
            <a:r>
              <a:rPr lang="en-US" dirty="0" smtClean="0">
                <a:sym typeface="Symbol"/>
              </a:rPr>
              <a:t> RSA(x) =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 ,   k  H(x)</a:t>
            </a: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sym typeface="Symbol"/>
              </a:rPr>
              <a:t>		(3) output    (y ,  E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k,m</a:t>
            </a:r>
            <a:r>
              <a:rPr lang="en-US" dirty="0" smtClean="0">
                <a:sym typeface="Symbol"/>
              </a:rPr>
              <a:t>) )</a:t>
            </a:r>
            <a:r>
              <a:rPr lang="en-US" dirty="0" smtClean="0"/>
              <a:t> </a:t>
            </a:r>
          </a:p>
          <a:p>
            <a:pPr>
              <a:spcBef>
                <a:spcPts val="3600"/>
              </a:spcBef>
              <a:tabLst>
                <a:tab pos="2286000" algn="l"/>
              </a:tabLst>
            </a:pPr>
            <a:r>
              <a:rPr lang="en-US" b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,  (y, c) ):    output  D</a:t>
            </a:r>
            <a:r>
              <a:rPr lang="en-US" baseline="-25000" dirty="0" smtClean="0"/>
              <a:t>s</a:t>
            </a:r>
            <a:r>
              <a:rPr lang="en-US" sz="2800" dirty="0" smtClean="0"/>
              <a:t>(</a:t>
            </a:r>
            <a:r>
              <a:rPr lang="en-US" dirty="0" smtClean="0"/>
              <a:t>  H</a:t>
            </a:r>
            <a:r>
              <a:rPr lang="en-US" sz="2800" dirty="0" smtClean="0"/>
              <a:t>(</a:t>
            </a:r>
            <a:r>
              <a:rPr lang="en-US" dirty="0" smtClean="0"/>
              <a:t>RSA</a:t>
            </a:r>
            <a:r>
              <a:rPr lang="en-US" baseline="30000" dirty="0" smtClean="0"/>
              <a:t>-1 </a:t>
            </a:r>
            <a:r>
              <a:rPr lang="en-US" dirty="0" smtClean="0"/>
              <a:t>(y)</a:t>
            </a:r>
            <a:r>
              <a:rPr lang="en-US" sz="2800" dirty="0" smtClean="0"/>
              <a:t>)</a:t>
            </a:r>
            <a:r>
              <a:rPr lang="en-US" dirty="0" smtClean="0"/>
              <a:t> ,  c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3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Textbook RSA is insecure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458200" cy="37147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Textbook RSA encryption: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/>
              <a:t>public key:   </a:t>
            </a:r>
            <a:r>
              <a:rPr lang="en-US" b="1" dirty="0"/>
              <a:t>(</a:t>
            </a:r>
            <a:r>
              <a:rPr lang="en-US" b="1" dirty="0" err="1"/>
              <a:t>N,e</a:t>
            </a:r>
            <a:r>
              <a:rPr lang="en-US" b="1" dirty="0"/>
              <a:t>)</a:t>
            </a:r>
            <a:r>
              <a:rPr lang="en-US" dirty="0"/>
              <a:t>	</a:t>
            </a:r>
            <a:r>
              <a:rPr lang="en-US" dirty="0" smtClean="0"/>
              <a:t>Encrypt</a:t>
            </a:r>
            <a:r>
              <a:rPr lang="en-US" dirty="0"/>
              <a:t>:   </a:t>
            </a:r>
            <a:r>
              <a:rPr lang="en-US" b="1" dirty="0"/>
              <a:t>c</a:t>
            </a:r>
            <a:r>
              <a:rPr lang="en-US" b="1" dirty="0" smtClean="0"/>
              <a:t> ⟵ m</a:t>
            </a:r>
            <a:r>
              <a:rPr lang="en-US" b="1" baseline="50000" dirty="0" smtClean="0"/>
              <a:t>e          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in  Z</a:t>
            </a:r>
            <a:r>
              <a:rPr lang="en-US" baseline="-25000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)   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 smtClean="0"/>
              <a:t>secret </a:t>
            </a:r>
            <a:r>
              <a:rPr lang="en-US" dirty="0"/>
              <a:t>key: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</a:rPr>
              <a:t>N,d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 smtClean="0"/>
              <a:t>Decrypt</a:t>
            </a:r>
            <a:r>
              <a:rPr lang="en-US" dirty="0"/>
              <a:t>:   </a:t>
            </a:r>
            <a:r>
              <a:rPr lang="en-US" b="1" dirty="0"/>
              <a:t>c</a:t>
            </a:r>
            <a:r>
              <a:rPr lang="en-US" b="1" baseline="46000" dirty="0" smtClean="0">
                <a:solidFill>
                  <a:srgbClr val="000000"/>
                </a:solidFill>
              </a:rPr>
              <a:t>d</a:t>
            </a:r>
            <a:r>
              <a:rPr lang="en-US" b="1" dirty="0" smtClean="0"/>
              <a:t> ⟶ m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None/>
            </a:pPr>
            <a:r>
              <a:rPr lang="en-US" dirty="0"/>
              <a:t>							</a:t>
            </a:r>
            <a:endParaRPr lang="en-US" sz="2000" baseline="-25000" dirty="0"/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nsecure cryptosystem</a:t>
            </a:r>
            <a:r>
              <a:rPr lang="en-US" dirty="0"/>
              <a:t> </a:t>
            </a:r>
            <a:r>
              <a:rPr lang="en-US" dirty="0" smtClean="0"/>
              <a:t>!!  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Is not semantically secure and many attacks exist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ct val="45000"/>
              </a:spcBef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 smtClean="0"/>
              <a:t>⇒     The </a:t>
            </a:r>
            <a:r>
              <a:rPr lang="en-US" dirty="0"/>
              <a:t>RSA trapdoor permutation is not </a:t>
            </a:r>
            <a:r>
              <a:rPr lang="en-US" dirty="0" smtClean="0"/>
              <a:t>an encryption scheme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8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29400" y="2724150"/>
            <a:ext cx="228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Rectangle 18"/>
          <p:cNvSpPr>
            <a:spLocks noChangeArrowheads="1"/>
          </p:cNvSpPr>
          <p:nvPr/>
        </p:nvSpPr>
        <p:spPr bwMode="auto">
          <a:xfrm>
            <a:off x="6513921" y="4681518"/>
            <a:ext cx="1715679" cy="36075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A simple attack on textbook RSA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14550"/>
            <a:ext cx="8762999" cy="302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Suppose  k  is 64 bits:   k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 {0,…,2</a:t>
            </a:r>
            <a:r>
              <a:rPr lang="en-US" baseline="30000" dirty="0">
                <a:solidFill>
                  <a:srgbClr val="000000"/>
                </a:solidFill>
                <a:sym typeface="Symbol" pitchFamily="18" charset="2"/>
              </a:rPr>
              <a:t>64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}.     Eve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sees:   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c= </a:t>
            </a:r>
            <a:r>
              <a:rPr lang="en-US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baseline="46000" dirty="0" err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 in  Z</a:t>
            </a:r>
            <a:r>
              <a:rPr lang="en-US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If    </a:t>
            </a:r>
            <a:r>
              <a:rPr lang="en-US" b="1" dirty="0" smtClean="0">
                <a:solidFill>
                  <a:srgbClr val="000000"/>
                </a:solidFill>
              </a:rPr>
              <a:t>k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where  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 2</a:t>
            </a:r>
            <a:r>
              <a:rPr lang="en-US" baseline="30000" dirty="0">
                <a:solidFill>
                  <a:srgbClr val="000000"/>
                </a:solidFill>
              </a:rPr>
              <a:t>34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00"/>
                </a:solidFill>
              </a:rPr>
              <a:t>prob.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sz="1800" dirty="0">
                <a:solidFill>
                  <a:srgbClr val="000000"/>
                </a:solidFill>
              </a:rPr>
              <a:t>20%)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then    </a:t>
            </a:r>
            <a:r>
              <a:rPr lang="en-US" b="1" dirty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baseline="46000" dirty="0" smtClean="0">
                <a:solidFill>
                  <a:srgbClr val="000000"/>
                </a:solidFill>
              </a:rPr>
              <a:t>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b="1" baseline="46000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 in  Z</a:t>
            </a:r>
            <a:r>
              <a:rPr lang="en-US" baseline="-25000" dirty="0" smtClean="0">
                <a:solidFill>
                  <a:srgbClr val="000000"/>
                </a:solidFill>
              </a:rPr>
              <a:t>N</a:t>
            </a:r>
          </a:p>
          <a:p>
            <a:pPr marL="0" indent="0">
              <a:lnSpc>
                <a:spcPct val="120000"/>
              </a:lnSpc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Step 1: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uild </a:t>
            </a:r>
            <a:r>
              <a:rPr lang="en-US" dirty="0">
                <a:solidFill>
                  <a:srgbClr val="000000"/>
                </a:solidFill>
              </a:rPr>
              <a:t>table:   c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…,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34e</a:t>
            </a:r>
            <a:r>
              <a:rPr lang="en-US" dirty="0">
                <a:solidFill>
                  <a:srgbClr val="000000"/>
                </a:solidFill>
              </a:rPr>
              <a:t> .   time:  2</a:t>
            </a:r>
            <a:r>
              <a:rPr lang="en-US" baseline="30000" dirty="0">
                <a:solidFill>
                  <a:srgbClr val="000000"/>
                </a:solidFill>
              </a:rPr>
              <a:t>34</a:t>
            </a:r>
          </a:p>
          <a:p>
            <a:pPr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Step 2:   for  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0,…, 2</a:t>
            </a:r>
            <a:r>
              <a:rPr lang="en-US" baseline="30000" dirty="0">
                <a:solidFill>
                  <a:srgbClr val="000000"/>
                </a:solidFill>
              </a:rPr>
              <a:t>34</a:t>
            </a:r>
            <a:r>
              <a:rPr lang="en-US" dirty="0">
                <a:solidFill>
                  <a:srgbClr val="000000"/>
                </a:solidFill>
              </a:rPr>
              <a:t>  test if 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baseline="46000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is in table.   time: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34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Output matching   (k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).           Total attack </a:t>
            </a:r>
            <a:r>
              <a:rPr lang="en-US" dirty="0">
                <a:solidFill>
                  <a:srgbClr val="000000"/>
                </a:solidFill>
              </a:rPr>
              <a:t>time:  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40  </a:t>
            </a:r>
            <a:r>
              <a:rPr lang="en-US" dirty="0">
                <a:solidFill>
                  <a:srgbClr val="000000"/>
                </a:solidFill>
              </a:rPr>
              <a:t>&lt;&lt; 2</a:t>
            </a:r>
            <a:r>
              <a:rPr lang="en-US" baseline="30000" dirty="0">
                <a:solidFill>
                  <a:srgbClr val="000000"/>
                </a:solidFill>
              </a:rPr>
              <a:t>64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133600" y="913945"/>
            <a:ext cx="11430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Browser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6629400" y="913945"/>
            <a:ext cx="11430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grpSp>
        <p:nvGrpSpPr>
          <p:cNvPr id="562186" name="Group 10"/>
          <p:cNvGrpSpPr>
            <a:grpSpLocks/>
          </p:cNvGrpSpPr>
          <p:nvPr/>
        </p:nvGrpSpPr>
        <p:grpSpPr bwMode="auto">
          <a:xfrm>
            <a:off x="3276600" y="742950"/>
            <a:ext cx="3276600" cy="369795"/>
            <a:chOff x="1680" y="909"/>
            <a:chExt cx="2160" cy="320"/>
          </a:xfrm>
        </p:grpSpPr>
        <p:sp>
          <p:nvSpPr>
            <p:cNvPr id="562182" name="Line 6"/>
            <p:cNvSpPr>
              <a:spLocks noChangeShapeType="1"/>
            </p:cNvSpPr>
            <p:nvPr/>
          </p:nvSpPr>
          <p:spPr bwMode="auto">
            <a:xfrm>
              <a:off x="1680" y="1200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Text Box 7"/>
            <p:cNvSpPr txBox="1">
              <a:spLocks noChangeArrowheads="1"/>
            </p:cNvSpPr>
            <p:nvPr/>
          </p:nvSpPr>
          <p:spPr bwMode="auto">
            <a:xfrm>
              <a:off x="2041" y="909"/>
              <a:ext cx="1218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 New" pitchFamily="49" charset="0"/>
                </a:rPr>
                <a:t>CLIENT HELLO</a:t>
              </a:r>
            </a:p>
          </p:txBody>
        </p:sp>
      </p:grpSp>
      <p:sp>
        <p:nvSpPr>
          <p:cNvPr id="562184" name="Line 8"/>
          <p:cNvSpPr>
            <a:spLocks noChangeShapeType="1"/>
          </p:cNvSpPr>
          <p:nvPr/>
        </p:nvSpPr>
        <p:spPr bwMode="auto">
          <a:xfrm flipH="1">
            <a:off x="3429000" y="1437820"/>
            <a:ext cx="3201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 flipH="1">
            <a:off x="3824288" y="1123495"/>
            <a:ext cx="26780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SERVER HELLO (</a:t>
            </a:r>
            <a:r>
              <a:rPr lang="en-US" sz="1800" dirty="0" err="1">
                <a:latin typeface="Courier New" pitchFamily="49" charset="0"/>
              </a:rPr>
              <a:t>e,N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562188" name="Rectangle 12"/>
          <p:cNvSpPr>
            <a:spLocks noChangeArrowheads="1"/>
          </p:cNvSpPr>
          <p:nvPr/>
        </p:nvSpPr>
        <p:spPr bwMode="auto">
          <a:xfrm>
            <a:off x="7772400" y="1142545"/>
            <a:ext cx="609600" cy="4000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562193" name="Group 17"/>
          <p:cNvGrpSpPr>
            <a:grpSpLocks/>
          </p:cNvGrpSpPr>
          <p:nvPr/>
        </p:nvGrpSpPr>
        <p:grpSpPr bwMode="auto">
          <a:xfrm>
            <a:off x="3276600" y="1477110"/>
            <a:ext cx="3352800" cy="369093"/>
            <a:chOff x="1876" y="1591"/>
            <a:chExt cx="2112" cy="310"/>
          </a:xfrm>
        </p:grpSpPr>
        <p:sp>
          <p:nvSpPr>
            <p:cNvPr id="562190" name="Line 14"/>
            <p:cNvSpPr>
              <a:spLocks noChangeShapeType="1"/>
            </p:cNvSpPr>
            <p:nvPr/>
          </p:nvSpPr>
          <p:spPr bwMode="auto">
            <a:xfrm flipV="1">
              <a:off x="1876" y="1859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1" name="Text Box 15"/>
            <p:cNvSpPr txBox="1">
              <a:spLocks noChangeArrowheads="1"/>
            </p:cNvSpPr>
            <p:nvPr/>
          </p:nvSpPr>
          <p:spPr bwMode="auto">
            <a:xfrm>
              <a:off x="2508" y="1591"/>
              <a:ext cx="814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  <a:r>
                <a:rPr lang="en-US" sz="1800" dirty="0" smtClean="0">
                  <a:latin typeface="Courier New" pitchFamily="49" charset="0"/>
                </a:rPr>
                <a:t>=</a:t>
              </a:r>
              <a:r>
                <a:rPr lang="en-US" sz="1800" dirty="0">
                  <a:latin typeface="Courier New" pitchFamily="49" charset="0"/>
                </a:rPr>
                <a:t>RSA</a:t>
              </a:r>
              <a:r>
                <a:rPr lang="en-US" sz="1800" dirty="0" smtClean="0">
                  <a:latin typeface="Courier New" pitchFamily="49" charset="0"/>
                </a:rPr>
                <a:t>(k)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" name="Oval Callout 1"/>
          <p:cNvSpPr/>
          <p:nvPr/>
        </p:nvSpPr>
        <p:spPr>
          <a:xfrm>
            <a:off x="76200" y="971095"/>
            <a:ext cx="1981200" cy="609600"/>
          </a:xfrm>
          <a:prstGeom prst="wedgeEllipseCallout">
            <a:avLst>
              <a:gd name="adj1" fmla="val 53185"/>
              <a:gd name="adj2" fmla="val 539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random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session-key k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409950"/>
            <a:ext cx="8153400" cy="1143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62194" grpId="0" animBg="1"/>
      <p:bldP spid="562179" grpId="0" build="p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Session setup    </a:t>
            </a:r>
            <a:r>
              <a:rPr lang="en-US" dirty="0" smtClean="0"/>
              <a:t>(for now, only eavesdropping security)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Non-interactive applications</a:t>
            </a:r>
            <a:r>
              <a:rPr lang="en-US" dirty="0" smtClean="0"/>
              <a:t>:  (e.g.  Email)</a:t>
            </a:r>
          </a:p>
          <a:p>
            <a:r>
              <a:rPr lang="en-US" dirty="0" smtClean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 smtClean="0"/>
          </a:p>
          <a:p>
            <a:r>
              <a:rPr lang="en-US" dirty="0" smtClean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000" dirty="0" smtClean="0"/>
              <a:t>(public key management)</a:t>
            </a:r>
            <a:endParaRPr lang="en-US" sz="2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809750"/>
            <a:ext cx="22098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Generate  (</a:t>
            </a:r>
            <a:r>
              <a:rPr lang="en-US" sz="2000" dirty="0" err="1" smtClean="0"/>
              <a:t>pk</a:t>
            </a:r>
            <a:r>
              <a:rPr lang="en-US" sz="2000" dirty="0" smtClean="0"/>
              <a:t>, </a:t>
            </a:r>
            <a:r>
              <a:rPr lang="en-US" sz="2000" dirty="0" err="1" smtClean="0"/>
              <a:t>sk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467957"/>
            <a:ext cx="6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809750"/>
            <a:ext cx="22098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random x</a:t>
            </a:r>
          </a:p>
          <a:p>
            <a:pPr algn="ctr"/>
            <a:r>
              <a:rPr lang="en-US" sz="2000" dirty="0" smtClean="0"/>
              <a:t>(e.g.  48 bytes)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1428750"/>
            <a:ext cx="5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15004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2190750"/>
            <a:ext cx="2971800" cy="461665"/>
            <a:chOff x="3505200" y="2237823"/>
            <a:chExt cx="2971800" cy="46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102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2419350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PKCS 1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3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in practice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37147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Never use textbook RSA.</a:t>
            </a:r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dirty="0" smtClean="0"/>
              <a:t>RSA </a:t>
            </a:r>
            <a:r>
              <a:rPr lang="en-US" dirty="0"/>
              <a:t>in </a:t>
            </a:r>
            <a:r>
              <a:rPr lang="en-US" dirty="0" smtClean="0"/>
              <a:t>practice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(since ISO standard is not often used) 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Main </a:t>
            </a:r>
            <a:r>
              <a:rPr lang="en-US" dirty="0" smtClean="0"/>
              <a:t>questions: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How should the preprocessing be done?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we argue about security of resulting system?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506538" y="2243137"/>
            <a:ext cx="676275" cy="63341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186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msg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ts val="1860"/>
              </a:lnSpc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key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495800" y="2197893"/>
            <a:ext cx="473076" cy="119300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/>
          <p:cNvSpPr>
            <a:spLocks noChangeShapeType="1"/>
          </p:cNvSpPr>
          <p:nvPr/>
        </p:nvSpPr>
        <p:spPr bwMode="auto">
          <a:xfrm>
            <a:off x="2198686" y="2647948"/>
            <a:ext cx="2220913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2351087" y="2266950"/>
            <a:ext cx="164465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Preprocessing</a:t>
            </a:r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 flipV="1">
            <a:off x="4953000" y="2647948"/>
            <a:ext cx="1817687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6770687" y="2190750"/>
            <a:ext cx="696913" cy="12001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2000" dirty="0" err="1">
                <a:solidFill>
                  <a:srgbClr val="002060"/>
                </a:solidFill>
              </a:rPr>
              <a:t>ciphertext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562600" y="2300367"/>
            <a:ext cx="59503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148275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v1.5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1788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PKCS1 </a:t>
            </a:r>
            <a:r>
              <a:rPr lang="en-US" dirty="0"/>
              <a:t>mode 2:	(encryption)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100000"/>
              </a:spcBef>
            </a:pPr>
            <a:endParaRPr lang="en-US" sz="2000" dirty="0"/>
          </a:p>
          <a:p>
            <a:pPr>
              <a:spcBef>
                <a:spcPct val="100000"/>
              </a:spcBef>
            </a:pPr>
            <a:r>
              <a:rPr lang="en-US" dirty="0"/>
              <a:t>Resulting value is RSA </a:t>
            </a:r>
            <a:r>
              <a:rPr lang="en-US" dirty="0" smtClean="0"/>
              <a:t>encrypted</a:t>
            </a:r>
            <a:endParaRPr lang="en-US" dirty="0"/>
          </a:p>
          <a:p>
            <a:pPr>
              <a:spcBef>
                <a:spcPct val="100000"/>
              </a:spcBef>
            </a:pPr>
            <a:r>
              <a:rPr lang="en-US" dirty="0"/>
              <a:t>Widely </a:t>
            </a:r>
            <a:r>
              <a:rPr lang="en-US" dirty="0" smtClean="0"/>
              <a:t>deployed, e.g.  in HTTPS</a:t>
            </a:r>
            <a:endParaRPr lang="en-US" dirty="0"/>
          </a:p>
        </p:txBody>
      </p:sp>
      <p:grpSp>
        <p:nvGrpSpPr>
          <p:cNvPr id="558094" name="Group 14"/>
          <p:cNvGrpSpPr>
            <a:grpSpLocks/>
          </p:cNvGrpSpPr>
          <p:nvPr/>
        </p:nvGrpSpPr>
        <p:grpSpPr bwMode="auto">
          <a:xfrm>
            <a:off x="1031876" y="1657350"/>
            <a:ext cx="6816725" cy="1364457"/>
            <a:chOff x="650" y="1626"/>
            <a:chExt cx="4294" cy="1146"/>
          </a:xfrm>
        </p:grpSpPr>
        <p:grpSp>
          <p:nvGrpSpPr>
            <p:cNvPr id="558085" name="Group 5"/>
            <p:cNvGrpSpPr>
              <a:grpSpLocks/>
            </p:cNvGrpSpPr>
            <p:nvPr/>
          </p:nvGrpSpPr>
          <p:grpSpPr bwMode="auto">
            <a:xfrm>
              <a:off x="672" y="1872"/>
              <a:ext cx="4272" cy="288"/>
              <a:chOff x="672" y="2592"/>
              <a:chExt cx="4272" cy="288"/>
            </a:xfrm>
          </p:grpSpPr>
          <p:sp>
            <p:nvSpPr>
              <p:cNvPr id="558086" name="Rectangle 6"/>
              <p:cNvSpPr>
                <a:spLocks noChangeArrowheads="1"/>
              </p:cNvSpPr>
              <p:nvPr/>
            </p:nvSpPr>
            <p:spPr bwMode="auto">
              <a:xfrm>
                <a:off x="672" y="2592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02</a:t>
                </a:r>
              </a:p>
            </p:txBody>
          </p:sp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1104" y="2592"/>
                <a:ext cx="244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random pad</a:t>
                </a: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FF</a:t>
                </a:r>
              </a:p>
            </p:txBody>
          </p:sp>
          <p:sp>
            <p:nvSpPr>
              <p:cNvPr id="558089" name="Rectangle 9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105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msg</a:t>
                </a:r>
              </a:p>
            </p:txBody>
          </p:sp>
        </p:grpSp>
        <p:sp>
          <p:nvSpPr>
            <p:cNvPr id="558090" name="AutoShape 10"/>
            <p:cNvSpPr>
              <a:spLocks/>
            </p:cNvSpPr>
            <p:nvPr/>
          </p:nvSpPr>
          <p:spPr bwMode="auto">
            <a:xfrm rot="-5400000">
              <a:off x="2712" y="204"/>
              <a:ext cx="216" cy="4248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1776" y="2436"/>
              <a:ext cx="23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 RSA modulus size  (e.g. 2048 bits)</a:t>
              </a:r>
              <a:endParaRPr lang="en-US" sz="2000" dirty="0"/>
            </a:p>
          </p:txBody>
        </p:sp>
        <p:sp>
          <p:nvSpPr>
            <p:cNvPr id="558093" name="Text Box 13"/>
            <p:cNvSpPr txBox="1">
              <a:spLocks noChangeArrowheads="1"/>
            </p:cNvSpPr>
            <p:nvPr/>
          </p:nvSpPr>
          <p:spPr bwMode="auto">
            <a:xfrm>
              <a:off x="650" y="1626"/>
              <a:ext cx="468" cy="2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16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017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Attack on PKCS1 </a:t>
            </a:r>
            <a:r>
              <a:rPr lang="en-US" dirty="0" smtClean="0"/>
              <a:t>v1.5    </a:t>
            </a:r>
            <a:r>
              <a:rPr lang="en-US" sz="2000" dirty="0" smtClean="0"/>
              <a:t>(</a:t>
            </a:r>
            <a:r>
              <a:rPr lang="en-US" sz="2000" dirty="0" err="1"/>
              <a:t>Bleichenbacher</a:t>
            </a:r>
            <a:r>
              <a:rPr lang="en-US" sz="2000" dirty="0"/>
              <a:t> </a:t>
            </a:r>
            <a:r>
              <a:rPr lang="en-US" sz="2000" dirty="0" smtClean="0"/>
              <a:t> 1998)</a:t>
            </a:r>
            <a:endParaRPr lang="en-US" sz="20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430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PKCS1 </a:t>
            </a:r>
            <a:r>
              <a:rPr lang="en-US" dirty="0"/>
              <a:t>used in </a:t>
            </a:r>
            <a:r>
              <a:rPr lang="en-US" dirty="0" smtClean="0"/>
              <a:t>HTTPS:</a:t>
            </a:r>
            <a:endParaRPr lang="en-US" dirty="0"/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 attacker can test if 16 MSBs of plaintext = ’02</a:t>
            </a:r>
            <a:r>
              <a:rPr lang="en-US" dirty="0" smtClean="0">
                <a:sym typeface="Symbol" pitchFamily="18" charset="2"/>
              </a:rPr>
              <a:t>’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Chosen</a:t>
            </a:r>
            <a:r>
              <a:rPr lang="en-US" dirty="0"/>
              <a:t>-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attack:  </a:t>
            </a:r>
            <a:r>
              <a:rPr lang="en-US" dirty="0"/>
              <a:t>to decrypt a given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/>
              <a:t>c </a:t>
            </a:r>
            <a:r>
              <a:rPr lang="en-US" dirty="0" smtClean="0"/>
              <a:t> </a:t>
            </a:r>
            <a:r>
              <a:rPr lang="en-US" dirty="0"/>
              <a:t>do:</a:t>
            </a:r>
          </a:p>
          <a:p>
            <a:pPr lvl="1"/>
            <a:r>
              <a:rPr lang="en-US" dirty="0" smtClean="0">
                <a:sym typeface="Symbol" pitchFamily="18" charset="2"/>
              </a:rPr>
              <a:t>Choose  r </a:t>
            </a:r>
            <a:r>
              <a:rPr lang="en-US" dirty="0">
                <a:sym typeface="Symbol" pitchFamily="18" charset="2"/>
              </a:rPr>
              <a:t> Z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.     Compute  </a:t>
            </a:r>
            <a:r>
              <a:rPr lang="en-US" dirty="0" smtClean="0">
                <a:sym typeface="Symbol" pitchFamily="18" charset="2"/>
              </a:rPr>
              <a:t>c’ ⟵ 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30000" dirty="0" err="1">
                <a:sym typeface="Symbol" pitchFamily="18" charset="2"/>
              </a:rPr>
              <a:t>e</a:t>
            </a:r>
            <a:r>
              <a:rPr lang="en-US" dirty="0" err="1" smtClean="0">
                <a:sym typeface="Symbol" pitchFamily="18" charset="2"/>
              </a:rPr>
              <a:t>c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r  </a:t>
            </a:r>
            <a:r>
              <a:rPr lang="en-US" sz="1800" dirty="0">
                <a:latin typeface="Arial" charset="0"/>
                <a:sym typeface="Symbol" pitchFamily="18" charset="2"/>
              </a:rPr>
              <a:t>PKCS1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60000" dirty="0" smtClean="0">
                <a:sym typeface="Symbol" pitchFamily="18" charset="2"/>
              </a:rPr>
              <a:t>e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end  c’  </a:t>
            </a:r>
            <a:r>
              <a:rPr lang="en-US" dirty="0">
                <a:sym typeface="Symbol" pitchFamily="18" charset="2"/>
              </a:rPr>
              <a:t>to web server and use </a:t>
            </a:r>
            <a:r>
              <a:rPr lang="en-US" dirty="0" smtClean="0">
                <a:sym typeface="Symbol" pitchFamily="18" charset="2"/>
              </a:rPr>
              <a:t>response</a:t>
            </a:r>
            <a:endParaRPr lang="en-US" baseline="-25000" dirty="0">
              <a:sym typeface="Symbol" pitchFamily="18" charset="2"/>
            </a:endParaRP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 flipH="1">
            <a:off x="6858000" y="1562099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Attacker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 flipH="1">
            <a:off x="3200400" y="1619249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 flipH="1">
            <a:off x="3200400" y="1619249"/>
            <a:ext cx="2286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559123" name="Group 19"/>
          <p:cNvGrpSpPr>
            <a:grpSpLocks/>
          </p:cNvGrpSpPr>
          <p:nvPr/>
        </p:nvGrpSpPr>
        <p:grpSpPr bwMode="auto">
          <a:xfrm>
            <a:off x="7391400" y="1123950"/>
            <a:ext cx="1501775" cy="369095"/>
            <a:chOff x="4464" y="1600"/>
            <a:chExt cx="946" cy="310"/>
          </a:xfrm>
        </p:grpSpPr>
        <p:sp>
          <p:nvSpPr>
            <p:cNvPr id="559121" name="Rectangle 17"/>
            <p:cNvSpPr>
              <a:spLocks noChangeArrowheads="1"/>
            </p:cNvSpPr>
            <p:nvPr/>
          </p:nvSpPr>
          <p:spPr bwMode="auto">
            <a:xfrm>
              <a:off x="4738" y="1664"/>
              <a:ext cx="672" cy="23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 err="1" smtClean="0"/>
                <a:t>ciphertext</a:t>
              </a:r>
              <a:endParaRPr lang="en-US" sz="1800" dirty="0"/>
            </a:p>
          </p:txBody>
        </p:sp>
        <p:sp>
          <p:nvSpPr>
            <p:cNvPr id="559122" name="Text Box 18"/>
            <p:cNvSpPr txBox="1">
              <a:spLocks noChangeArrowheads="1"/>
            </p:cNvSpPr>
            <p:nvPr/>
          </p:nvSpPr>
          <p:spPr bwMode="auto">
            <a:xfrm>
              <a:off x="4464" y="1600"/>
              <a:ext cx="250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sz="1800" dirty="0" smtClean="0"/>
                <a:t>=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19600" y="1454017"/>
            <a:ext cx="2438400" cy="400110"/>
            <a:chOff x="4419600" y="1454017"/>
            <a:chExt cx="2438400" cy="400110"/>
          </a:xfrm>
        </p:grpSpPr>
        <p:sp>
          <p:nvSpPr>
            <p:cNvPr id="559124" name="Line 20"/>
            <p:cNvSpPr>
              <a:spLocks noChangeShapeType="1"/>
            </p:cNvSpPr>
            <p:nvPr/>
          </p:nvSpPr>
          <p:spPr bwMode="auto">
            <a:xfrm flipH="1">
              <a:off x="4419600" y="1790699"/>
              <a:ext cx="2438400" cy="1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5" name="Text Box 21"/>
            <p:cNvSpPr txBox="1">
              <a:spLocks noChangeArrowheads="1"/>
            </p:cNvSpPr>
            <p:nvPr/>
          </p:nvSpPr>
          <p:spPr bwMode="auto">
            <a:xfrm>
              <a:off x="5013325" y="1454017"/>
              <a:ext cx="29311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3400" y="1884177"/>
            <a:ext cx="2514600" cy="685860"/>
            <a:chOff x="4343400" y="1884177"/>
            <a:chExt cx="2514600" cy="685860"/>
          </a:xfrm>
        </p:grpSpPr>
        <p:sp>
          <p:nvSpPr>
            <p:cNvPr id="559126" name="Line 22"/>
            <p:cNvSpPr>
              <a:spLocks noChangeShapeType="1"/>
            </p:cNvSpPr>
            <p:nvPr/>
          </p:nvSpPr>
          <p:spPr bwMode="auto">
            <a:xfrm>
              <a:off x="4343400" y="2247899"/>
              <a:ext cx="251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7" name="Text Box 23"/>
            <p:cNvSpPr txBox="1">
              <a:spLocks noChangeArrowheads="1"/>
            </p:cNvSpPr>
            <p:nvPr/>
          </p:nvSpPr>
          <p:spPr bwMode="auto">
            <a:xfrm>
              <a:off x="4724400" y="1884177"/>
              <a:ext cx="157376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y</a:t>
              </a:r>
              <a:r>
                <a:rPr lang="en-US" sz="2000" dirty="0" smtClean="0"/>
                <a:t>es</a:t>
              </a:r>
              <a:r>
                <a:rPr lang="en-US" sz="2000" dirty="0"/>
                <a:t>: continue</a:t>
              </a:r>
            </a:p>
          </p:txBody>
        </p:sp>
        <p:sp>
          <p:nvSpPr>
            <p:cNvPr id="559128" name="Text Box 24"/>
            <p:cNvSpPr txBox="1">
              <a:spLocks noChangeArrowheads="1"/>
            </p:cNvSpPr>
            <p:nvPr/>
          </p:nvSpPr>
          <p:spPr bwMode="auto">
            <a:xfrm>
              <a:off x="4800601" y="2169927"/>
              <a:ext cx="1112404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n</a:t>
              </a:r>
              <a:r>
                <a:rPr lang="en-US" sz="2000" dirty="0" smtClean="0"/>
                <a:t>o</a:t>
              </a:r>
              <a:r>
                <a:rPr lang="en-US" sz="2000" dirty="0"/>
                <a:t>: error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1600" y="1562099"/>
            <a:ext cx="1524000" cy="971550"/>
            <a:chOff x="1371600" y="1562099"/>
            <a:chExt cx="1524000" cy="971550"/>
          </a:xfrm>
        </p:grpSpPr>
        <p:sp>
          <p:nvSpPr>
            <p:cNvPr id="559119" name="AutoShape 15"/>
            <p:cNvSpPr>
              <a:spLocks noChangeArrowheads="1"/>
            </p:cNvSpPr>
            <p:nvPr/>
          </p:nvSpPr>
          <p:spPr bwMode="auto">
            <a:xfrm>
              <a:off x="1371600" y="1562099"/>
              <a:ext cx="1524000" cy="732235"/>
            </a:xfrm>
            <a:prstGeom prst="cloudCallout">
              <a:avLst>
                <a:gd name="adj1" fmla="val 71356"/>
                <a:gd name="adj2" fmla="val 4756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800"/>
                <a:t>Is this</a:t>
              </a:r>
              <a:br>
                <a:rPr lang="en-US" sz="1800"/>
              </a:br>
              <a:r>
                <a:rPr lang="en-US" sz="1800"/>
                <a:t>PKCS1?</a:t>
              </a:r>
            </a:p>
          </p:txBody>
        </p:sp>
        <p:grpSp>
          <p:nvGrpSpPr>
            <p:cNvPr id="559139" name="Group 35"/>
            <p:cNvGrpSpPr>
              <a:grpSpLocks/>
            </p:cNvGrpSpPr>
            <p:nvPr/>
          </p:nvGrpSpPr>
          <p:grpSpPr bwMode="auto">
            <a:xfrm>
              <a:off x="1524000" y="2362199"/>
              <a:ext cx="1219200" cy="171450"/>
              <a:chOff x="336" y="2496"/>
              <a:chExt cx="768" cy="144"/>
            </a:xfrm>
          </p:grpSpPr>
          <p:sp>
            <p:nvSpPr>
              <p:cNvPr id="559132" name="Rectangle 28"/>
              <p:cNvSpPr>
                <a:spLocks noChangeArrowheads="1"/>
              </p:cNvSpPr>
              <p:nvPr/>
            </p:nvSpPr>
            <p:spPr bwMode="auto">
              <a:xfrm>
                <a:off x="495" y="2496"/>
                <a:ext cx="50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3" name="Rectangle 29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8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4" name="Rectangle 30"/>
              <p:cNvSpPr>
                <a:spLocks noChangeArrowheads="1"/>
              </p:cNvSpPr>
              <p:nvPr/>
            </p:nvSpPr>
            <p:spPr bwMode="auto">
              <a:xfrm>
                <a:off x="845" y="2496"/>
                <a:ext cx="25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1" name="Rectangle 27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/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692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Baby </a:t>
            </a:r>
            <a:r>
              <a:rPr lang="en-US" dirty="0" err="1" smtClean="0"/>
              <a:t>Bleichenbacher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58200" cy="2419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N is   N = 2</a:t>
            </a:r>
            <a:r>
              <a:rPr lang="en-US" baseline="30000" dirty="0" smtClean="0"/>
              <a:t>n </a:t>
            </a:r>
            <a:r>
              <a:rPr lang="en-US" dirty="0" smtClean="0"/>
              <a:t>    (an invalid RSA modulus).    Then: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Sending    c    reveals    </a:t>
            </a:r>
            <a:r>
              <a:rPr lang="en-US" dirty="0" err="1" smtClean="0"/>
              <a:t>msb</a:t>
            </a:r>
            <a:r>
              <a:rPr lang="en-US" dirty="0" smtClean="0"/>
              <a:t>( x )</a:t>
            </a:r>
          </a:p>
          <a:p>
            <a:pPr>
              <a:tabLst>
                <a:tab pos="3938588" algn="l"/>
              </a:tabLst>
            </a:pPr>
            <a:r>
              <a:rPr lang="en-US" dirty="0" smtClean="0"/>
              <a:t>Sending   </a:t>
            </a:r>
            <a:r>
              <a:rPr lang="en-US" b="1" dirty="0" smtClean="0">
                <a:solidFill>
                  <a:srgbClr val="000090"/>
                </a:solidFill>
              </a:rPr>
              <a:t>2</a:t>
            </a:r>
            <a:r>
              <a:rPr lang="en-US" b="1" baseline="30000" dirty="0" smtClean="0">
                <a:solidFill>
                  <a:srgbClr val="000090"/>
                </a:solidFill>
              </a:rPr>
              <a:t>e</a:t>
            </a:r>
            <a:r>
              <a:rPr lang="en-US" b="1" dirty="0">
                <a:solidFill>
                  <a:srgbClr val="000090"/>
                </a:solidFill>
              </a:rPr>
              <a:t>⋅</a:t>
            </a:r>
            <a:r>
              <a:rPr lang="en-US" b="1" dirty="0" smtClean="0">
                <a:solidFill>
                  <a:srgbClr val="000090"/>
                </a:solidFill>
              </a:rPr>
              <a:t>c = (2x)</a:t>
            </a:r>
            <a:r>
              <a:rPr lang="en-US" b="1" baseline="30000" dirty="0" smtClean="0">
                <a:solidFill>
                  <a:srgbClr val="000090"/>
                </a:solidFill>
              </a:rPr>
              <a:t>e  </a:t>
            </a:r>
            <a:r>
              <a:rPr lang="en-US" dirty="0" smtClean="0"/>
              <a:t>in Z</a:t>
            </a:r>
            <a:r>
              <a:rPr lang="en-US" baseline="-25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reveals   </a:t>
            </a:r>
            <a:r>
              <a:rPr lang="en-US" dirty="0" err="1" smtClean="0"/>
              <a:t>msb</a:t>
            </a:r>
            <a:r>
              <a:rPr lang="en-US" dirty="0" smtClean="0"/>
              <a:t>(2x mod N) = </a:t>
            </a:r>
            <a:r>
              <a:rPr lang="en-US" b="1" dirty="0" smtClean="0">
                <a:solidFill>
                  <a:srgbClr val="000090"/>
                </a:solidFill>
              </a:rPr>
              <a:t>msb</a:t>
            </a:r>
            <a:r>
              <a:rPr lang="en-US" b="1" baseline="-25000" dirty="0" smtClean="0">
                <a:solidFill>
                  <a:srgbClr val="000090"/>
                </a:solidFill>
              </a:rPr>
              <a:t>2</a:t>
            </a:r>
            <a:r>
              <a:rPr lang="en-US" b="1" dirty="0" smtClean="0">
                <a:solidFill>
                  <a:srgbClr val="000090"/>
                </a:solidFill>
              </a:rPr>
              <a:t>(x)</a:t>
            </a:r>
          </a:p>
          <a:p>
            <a:pPr>
              <a:tabLst>
                <a:tab pos="3938588" algn="l"/>
              </a:tabLst>
            </a:pPr>
            <a:r>
              <a:rPr lang="en-US" dirty="0"/>
              <a:t>Sending   </a:t>
            </a:r>
            <a:r>
              <a:rPr lang="en-US" b="1" dirty="0" smtClean="0">
                <a:solidFill>
                  <a:srgbClr val="000090"/>
                </a:solidFill>
              </a:rPr>
              <a:t>4</a:t>
            </a:r>
            <a:r>
              <a:rPr lang="en-US" b="1" baseline="30000" dirty="0" smtClean="0">
                <a:solidFill>
                  <a:srgbClr val="000090"/>
                </a:solidFill>
              </a:rPr>
              <a:t>e</a:t>
            </a:r>
            <a:r>
              <a:rPr lang="en-US" b="1" dirty="0">
                <a:solidFill>
                  <a:srgbClr val="000090"/>
                </a:solidFill>
              </a:rPr>
              <a:t>⋅</a:t>
            </a:r>
            <a:r>
              <a:rPr lang="en-US" b="1" dirty="0" smtClean="0">
                <a:solidFill>
                  <a:srgbClr val="000090"/>
                </a:solidFill>
              </a:rPr>
              <a:t>c = (4x)</a:t>
            </a:r>
            <a:r>
              <a:rPr lang="en-US" b="1" baseline="30000" dirty="0" smtClean="0">
                <a:solidFill>
                  <a:srgbClr val="000090"/>
                </a:solidFill>
              </a:rPr>
              <a:t>e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in Z</a:t>
            </a:r>
            <a:r>
              <a:rPr lang="en-US" baseline="-25000" dirty="0" smtClean="0"/>
              <a:t>N</a:t>
            </a:r>
            <a:r>
              <a:rPr lang="en-US" dirty="0" smtClean="0"/>
              <a:t>	reveals   </a:t>
            </a:r>
            <a:r>
              <a:rPr lang="en-US" dirty="0" err="1"/>
              <a:t>msb</a:t>
            </a:r>
            <a:r>
              <a:rPr lang="en-US" dirty="0" smtClean="0"/>
              <a:t>(4x </a:t>
            </a:r>
            <a:r>
              <a:rPr lang="en-US" dirty="0"/>
              <a:t>mod N) = </a:t>
            </a:r>
            <a:r>
              <a:rPr lang="en-US" b="1" dirty="0" smtClean="0">
                <a:solidFill>
                  <a:srgbClr val="000090"/>
                </a:solidFill>
              </a:rPr>
              <a:t>msb</a:t>
            </a:r>
            <a:r>
              <a:rPr lang="en-US" b="1" baseline="-25000" dirty="0" smtClean="0">
                <a:solidFill>
                  <a:srgbClr val="000090"/>
                </a:solidFill>
              </a:rPr>
              <a:t>3</a:t>
            </a:r>
            <a:r>
              <a:rPr lang="en-US" b="1" dirty="0" smtClean="0">
                <a:solidFill>
                  <a:srgbClr val="000090"/>
                </a:solidFill>
              </a:rPr>
              <a:t>(</a:t>
            </a:r>
            <a:r>
              <a:rPr lang="en-US" b="1" dirty="0">
                <a:solidFill>
                  <a:srgbClr val="000090"/>
                </a:solidFill>
              </a:rPr>
              <a:t>x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</a:p>
          <a:p>
            <a:pPr>
              <a:tabLst>
                <a:tab pos="3938588" algn="l"/>
              </a:tabLst>
            </a:pPr>
            <a:r>
              <a:rPr lang="en-US" dirty="0" smtClean="0"/>
              <a:t>… and so on to reveal all of 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 flipH="1">
            <a:off x="6858000" y="1182812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Attacker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H="1">
            <a:off x="3200400" y="1239962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3200400" y="1239962"/>
            <a:ext cx="2286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391400" y="744663"/>
            <a:ext cx="1501775" cy="369095"/>
            <a:chOff x="4464" y="1600"/>
            <a:chExt cx="946" cy="310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738" y="1664"/>
              <a:ext cx="672" cy="23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 err="1" smtClean="0"/>
                <a:t>ciphertext</a:t>
              </a:r>
              <a:endParaRPr lang="en-US" sz="1800" dirty="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464" y="1600"/>
              <a:ext cx="250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sz="1800" dirty="0" smtClean="0"/>
                <a:t>=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19600" y="1074730"/>
            <a:ext cx="2438400" cy="400110"/>
            <a:chOff x="4419600" y="1454017"/>
            <a:chExt cx="2438400" cy="400110"/>
          </a:xfrm>
        </p:grpSpPr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>
              <a:off x="4419600" y="1790699"/>
              <a:ext cx="2438400" cy="1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5013325" y="1454017"/>
              <a:ext cx="29311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43400" y="1504890"/>
            <a:ext cx="2514600" cy="685860"/>
            <a:chOff x="4343400" y="1884177"/>
            <a:chExt cx="2514600" cy="685860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343400" y="2247899"/>
              <a:ext cx="251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4724400" y="1884177"/>
              <a:ext cx="157376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y</a:t>
              </a:r>
              <a:r>
                <a:rPr lang="en-US" sz="2000" dirty="0" smtClean="0"/>
                <a:t>es</a:t>
              </a:r>
              <a:r>
                <a:rPr lang="en-US" sz="2000" dirty="0"/>
                <a:t>: continue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800601" y="2169927"/>
              <a:ext cx="1112404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n</a:t>
              </a:r>
              <a:r>
                <a:rPr lang="en-US" sz="2000" dirty="0" smtClean="0"/>
                <a:t>o</a:t>
              </a:r>
              <a:r>
                <a:rPr lang="en-US" sz="2000" dirty="0"/>
                <a:t>: error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1182812"/>
            <a:ext cx="1752600" cy="971550"/>
            <a:chOff x="1143000" y="1562099"/>
            <a:chExt cx="1752600" cy="971550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143000" y="1562099"/>
              <a:ext cx="1752600" cy="732235"/>
            </a:xfrm>
            <a:prstGeom prst="cloudCallout">
              <a:avLst>
                <a:gd name="adj1" fmla="val 71356"/>
                <a:gd name="adj2" fmla="val 4756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dirty="0"/>
                <a:t>i</a:t>
              </a:r>
              <a:r>
                <a:rPr lang="en-US" sz="1800" dirty="0" smtClean="0"/>
                <a:t>s </a:t>
              </a:r>
              <a:r>
                <a:rPr lang="en-US" dirty="0" err="1" smtClean="0"/>
                <a:t>msb</a:t>
              </a:r>
              <a:r>
                <a:rPr lang="en-US" dirty="0" smtClean="0"/>
                <a:t>=1?</a:t>
              </a:r>
              <a:endParaRPr lang="en-US" sz="1800" dirty="0"/>
            </a:p>
          </p:txBody>
        </p:sp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1524000" y="2362199"/>
              <a:ext cx="1219200" cy="171450"/>
              <a:chOff x="336" y="2496"/>
              <a:chExt cx="768" cy="144"/>
            </a:xfrm>
          </p:grpSpPr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495" y="2496"/>
                <a:ext cx="50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8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845" y="2496"/>
                <a:ext cx="25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1</a:t>
                </a:r>
                <a:endParaRPr lang="en-US" sz="18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838200" y="744663"/>
            <a:ext cx="244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ompute  </a:t>
            </a:r>
            <a:r>
              <a:rPr lang="en-US" sz="2000" dirty="0" err="1" smtClean="0"/>
              <a:t>x⟵c</a:t>
            </a:r>
            <a:r>
              <a:rPr lang="en-US" sz="2000" baseline="30000" dirty="0" err="1" smtClean="0"/>
              <a:t>d</a:t>
            </a:r>
            <a:r>
              <a:rPr lang="en-US" sz="2000" dirty="0" smtClean="0"/>
              <a:t>  in Z</a:t>
            </a:r>
            <a:r>
              <a:rPr lang="en-US" sz="2000" baseline="-25000" dirty="0" smtClean="0"/>
              <a:t>N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8169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Defense   </a:t>
            </a:r>
            <a:r>
              <a:rPr lang="en-US" sz="1800" dirty="0" smtClean="0"/>
              <a:t>(RFC 5246)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Attacks </a:t>
            </a:r>
            <a:r>
              <a:rPr lang="en-US" i="1" dirty="0"/>
              <a:t>discovered by </a:t>
            </a:r>
            <a:r>
              <a:rPr lang="en-US" i="1" dirty="0" err="1" smtClean="0"/>
              <a:t>Bleichenbacher</a:t>
            </a:r>
            <a:r>
              <a:rPr lang="en-US" i="1" dirty="0" smtClean="0"/>
              <a:t> and </a:t>
            </a:r>
            <a:r>
              <a:rPr lang="en-US" i="1" dirty="0" err="1" smtClean="0"/>
              <a:t>Klima</a:t>
            </a:r>
            <a:r>
              <a:rPr lang="en-US" i="1" dirty="0" smtClean="0"/>
              <a:t> et al. … can be avoided by </a:t>
            </a:r>
            <a:r>
              <a:rPr lang="en-US" i="1" dirty="0"/>
              <a:t>treating incorrectly formatted message blocks </a:t>
            </a:r>
            <a:r>
              <a:rPr lang="en-US" i="1" dirty="0" smtClean="0"/>
              <a:t>… in </a:t>
            </a:r>
            <a:r>
              <a:rPr lang="en-US" i="1" dirty="0"/>
              <a:t>a manner indistinguishable from </a:t>
            </a:r>
            <a:r>
              <a:rPr lang="en-US" i="1" dirty="0" smtClean="0"/>
              <a:t>correctly </a:t>
            </a:r>
            <a:r>
              <a:rPr lang="en-US" i="1" dirty="0"/>
              <a:t>formatted RSA blocks.  In other words</a:t>
            </a:r>
            <a:r>
              <a:rPr lang="en-US" i="1" dirty="0" smtClean="0"/>
              <a:t>:</a:t>
            </a:r>
            <a:endParaRPr lang="en-US" i="1" dirty="0"/>
          </a:p>
          <a:p>
            <a:pPr marL="0" indent="0">
              <a:spcBef>
                <a:spcPts val="1776"/>
              </a:spcBef>
              <a:buNone/>
            </a:pPr>
            <a:r>
              <a:rPr lang="en-US" i="1" dirty="0"/>
              <a:t>      1. </a:t>
            </a:r>
            <a:r>
              <a:rPr lang="en-US" i="1" dirty="0" smtClean="0"/>
              <a:t> Generate </a:t>
            </a:r>
            <a:r>
              <a:rPr lang="en-US" i="1" dirty="0"/>
              <a:t>a string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i="1" dirty="0"/>
              <a:t> of 46 random </a:t>
            </a:r>
            <a:r>
              <a:rPr lang="en-US" i="1" dirty="0" smtClean="0"/>
              <a:t>bytes</a:t>
            </a:r>
            <a:endParaRPr lang="en-US" i="1" dirty="0"/>
          </a:p>
          <a:p>
            <a:pPr marL="0" indent="0">
              <a:spcBef>
                <a:spcPts val="1800"/>
              </a:spcBef>
              <a:buNone/>
            </a:pPr>
            <a:r>
              <a:rPr lang="en-US" i="1" dirty="0"/>
              <a:t>      2. </a:t>
            </a:r>
            <a:r>
              <a:rPr lang="en-US" i="1" dirty="0" smtClean="0"/>
              <a:t> Decrypt </a:t>
            </a:r>
            <a:r>
              <a:rPr lang="en-US" i="1" dirty="0"/>
              <a:t>the message to recover the plaintext </a:t>
            </a:r>
            <a:r>
              <a:rPr lang="en-US" i="1" dirty="0" smtClean="0"/>
              <a:t>M</a:t>
            </a:r>
            <a:endParaRPr lang="en-US" i="1" dirty="0"/>
          </a:p>
          <a:p>
            <a:pPr marL="0" indent="0">
              <a:spcBef>
                <a:spcPts val="1800"/>
              </a:spcBef>
              <a:buNone/>
            </a:pPr>
            <a:r>
              <a:rPr lang="en-US" i="1" dirty="0"/>
              <a:t>      3. </a:t>
            </a:r>
            <a:r>
              <a:rPr lang="en-US" i="1" dirty="0" smtClean="0"/>
              <a:t> If </a:t>
            </a:r>
            <a:r>
              <a:rPr lang="en-US" i="1" dirty="0"/>
              <a:t>the PKCS#1 padding is not </a:t>
            </a:r>
            <a:r>
              <a:rPr lang="en-US" i="1" dirty="0" smtClean="0"/>
              <a:t>correct</a:t>
            </a:r>
          </a:p>
          <a:p>
            <a:pPr marL="0" indent="0">
              <a:buNone/>
            </a:pPr>
            <a:r>
              <a:rPr lang="en-US" i="1" dirty="0" smtClean="0"/>
              <a:t>                     </a:t>
            </a:r>
            <a:r>
              <a:rPr lang="en-US" i="1" dirty="0" err="1" smtClean="0"/>
              <a:t>pre_master_secret</a:t>
            </a:r>
            <a:r>
              <a:rPr lang="en-US" i="1" dirty="0" smtClean="0"/>
              <a:t>  = 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8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686800" cy="4210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New preprocessing function:  OAEP   </a:t>
            </a:r>
            <a:r>
              <a:rPr lang="en-US" sz="1600" dirty="0"/>
              <a:t>[</a:t>
            </a:r>
            <a:r>
              <a:rPr lang="en-US" sz="1600" dirty="0" smtClean="0"/>
              <a:t>BR94]</a:t>
            </a:r>
            <a:endParaRPr lang="en-US" sz="1600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1600" dirty="0" smtClean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practice:  use </a:t>
            </a:r>
            <a:r>
              <a:rPr lang="en-US" dirty="0" smtClean="0"/>
              <a:t>SHA-256 for </a:t>
            </a:r>
            <a:r>
              <a:rPr lang="en-US" dirty="0"/>
              <a:t>H and </a:t>
            </a:r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3537963" y="1479886"/>
            <a:ext cx="4002087" cy="190142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H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73152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G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73152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>
                <a:tabLst>
                  <a:tab pos="2686050" algn="l"/>
                </a:tabLst>
              </a:pPr>
              <a:r>
                <a:rPr lang="en-US" sz="2000" dirty="0">
                  <a:solidFill>
                    <a:schemeClr val="bg2"/>
                  </a:solidFill>
                </a:rPr>
                <a:t>p</a:t>
              </a:r>
              <a:r>
                <a:rPr lang="en-US" sz="2000" dirty="0" smtClean="0">
                  <a:solidFill>
                    <a:schemeClr val="bg2"/>
                  </a:solidFill>
                </a:rPr>
                <a:t>laintext </a:t>
              </a:r>
              <a:r>
                <a:rPr lang="en-US" sz="2000" dirty="0">
                  <a:solidFill>
                    <a:schemeClr val="bg2"/>
                  </a:solidFill>
                </a:rPr>
                <a:t>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dirty="0">
                    <a:solidFill>
                      <a:schemeClr val="bg2"/>
                    </a:solidFill>
                  </a:rPr>
                  <a:t>rand</a:t>
                </a:r>
                <a:r>
                  <a:rPr lang="en-US" sz="18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bg2"/>
                      </a:solidFill>
                    </a:rPr>
                    <a:t>msg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1139249" y="1765636"/>
            <a:ext cx="2107393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tabLst>
                <a:tab pos="230188" algn="l"/>
              </a:tabLst>
            </a:pPr>
            <a:r>
              <a:rPr lang="en-US" sz="2000" dirty="0"/>
              <a:t>c</a:t>
            </a:r>
            <a:r>
              <a:rPr lang="en-US" sz="2000" dirty="0" smtClean="0"/>
              <a:t>heck </a:t>
            </a:r>
            <a:r>
              <a:rPr lang="en-US" sz="2000" dirty="0"/>
              <a:t>pad</a:t>
            </a:r>
            <a:br>
              <a:rPr lang="en-US" sz="2000" dirty="0"/>
            </a:br>
            <a:r>
              <a:rPr lang="en-US" sz="2000" dirty="0"/>
              <a:t>on decryption.</a:t>
            </a:r>
            <a:br>
              <a:rPr lang="en-US" sz="2000" dirty="0"/>
            </a:br>
            <a:r>
              <a:rPr lang="en-US" sz="2000" dirty="0" smtClean="0"/>
              <a:t>reject </a:t>
            </a:r>
            <a:r>
              <a:rPr lang="en-US" sz="2000" dirty="0"/>
              <a:t>CT if invalid.</a:t>
            </a: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600375" y="3000432"/>
            <a:ext cx="101022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ym typeface="Symbol" pitchFamily="18" charset="2"/>
              </a:rPr>
              <a:t></a:t>
            </a:r>
            <a:r>
              <a:rPr lang="en-US" sz="1800" dirty="0">
                <a:sym typeface="Symbol" pitchFamily="18" charset="2"/>
              </a:rPr>
              <a:t>{0,1}</a:t>
            </a:r>
            <a:r>
              <a:rPr lang="en-US" sz="1800" baseline="50000" dirty="0">
                <a:sym typeface="Symbol" pitchFamily="18" charset="2"/>
              </a:rPr>
              <a:t>n-1</a:t>
            </a:r>
            <a:endParaRPr lang="en-US" sz="1800" baseline="50000" dirty="0"/>
          </a:p>
        </p:txBody>
      </p:sp>
    </p:spTree>
    <p:extLst>
      <p:ext uri="{BB962C8B-B14F-4D97-AF65-F5344CB8AC3E}">
        <p14:creationId xmlns:p14="http://schemas.microsoft.com/office/powerpoint/2010/main" val="3201100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OAEP Improvements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76300"/>
            <a:ext cx="3962400" cy="413385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ct val="130000"/>
              </a:spcBef>
              <a:buNone/>
            </a:pPr>
            <a:r>
              <a:rPr lang="en-US" b="1" u="sng" dirty="0"/>
              <a:t>OAEP</a:t>
            </a:r>
            <a:r>
              <a:rPr lang="en-US" b="1" dirty="0"/>
              <a:t>+</a:t>
            </a:r>
            <a:r>
              <a:rPr lang="en-US" dirty="0"/>
              <a:t>:   </a:t>
            </a:r>
            <a:r>
              <a:rPr lang="en-US" sz="1600" dirty="0"/>
              <a:t>[</a:t>
            </a:r>
            <a:r>
              <a:rPr lang="en-US" sz="1600" dirty="0" smtClean="0"/>
              <a:t>Shoup’01</a:t>
            </a:r>
            <a:r>
              <a:rPr lang="en-US" sz="1600" dirty="0"/>
              <a:t>]</a:t>
            </a:r>
            <a:r>
              <a:rPr lang="en-US" sz="1600" dirty="0" smtClean="0"/>
              <a:t> </a:t>
            </a:r>
            <a:endParaRPr lang="en-US" sz="1600" dirty="0"/>
          </a:p>
          <a:p>
            <a:pPr marL="223838" indent="-223838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</a:t>
            </a:r>
            <a:r>
              <a:rPr lang="en-US" dirty="0"/>
              <a:t> trap-door permutation F 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F</a:t>
            </a:r>
            <a:r>
              <a:rPr lang="en-US" dirty="0"/>
              <a:t>-OAEP+ is </a:t>
            </a:r>
            <a:r>
              <a:rPr lang="en-US" dirty="0" smtClean="0"/>
              <a:t>CCA secure </a:t>
            </a:r>
            <a:r>
              <a:rPr lang="en-US" dirty="0"/>
              <a:t>when  </a:t>
            </a:r>
            <a:br>
              <a:rPr lang="en-US" dirty="0"/>
            </a:br>
            <a:r>
              <a:rPr lang="en-US" dirty="0" smtClean="0"/>
              <a:t>     H</a:t>
            </a:r>
            <a:r>
              <a:rPr lang="en-US" dirty="0"/>
              <a:t>,G,W  are </a:t>
            </a:r>
            <a:r>
              <a:rPr lang="en-US" i="1" dirty="0" smtClean="0"/>
              <a:t>random oracles</a:t>
            </a:r>
            <a:r>
              <a:rPr lang="en-US" dirty="0" smtClean="0"/>
              <a:t>.</a:t>
            </a:r>
            <a:endParaRPr lang="en-US" dirty="0"/>
          </a:p>
          <a:p>
            <a:pPr marL="223838" indent="-223838"/>
            <a:endParaRPr lang="en-US" dirty="0"/>
          </a:p>
          <a:p>
            <a:pPr marL="223838" indent="-223838">
              <a:buFont typeface="Wingdings" pitchFamily="2" charset="2"/>
              <a:buNone/>
            </a:pPr>
            <a:r>
              <a:rPr lang="en-US" dirty="0"/>
              <a:t>                   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b="1" u="sng" dirty="0"/>
              <a:t>SAEP</a:t>
            </a:r>
            <a:r>
              <a:rPr lang="en-US" b="1" dirty="0"/>
              <a:t>+</a:t>
            </a:r>
            <a:r>
              <a:rPr lang="en-US" dirty="0"/>
              <a:t>:  </a:t>
            </a:r>
            <a:r>
              <a:rPr lang="en-US" sz="1600" dirty="0"/>
              <a:t>[</a:t>
            </a:r>
            <a:r>
              <a:rPr lang="en-US" sz="1600" dirty="0" smtClean="0"/>
              <a:t>B’01</a:t>
            </a:r>
            <a:r>
              <a:rPr lang="en-US" sz="1600" dirty="0"/>
              <a:t>]</a:t>
            </a:r>
            <a:endParaRPr lang="en-US" sz="2000" dirty="0"/>
          </a:p>
          <a:p>
            <a:pPr marL="223838" indent="-223838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 smtClean="0"/>
              <a:t>RSA (e=3) is a trap</a:t>
            </a:r>
            <a:r>
              <a:rPr lang="en-US" dirty="0"/>
              <a:t>-door perm </a:t>
            </a:r>
            <a:r>
              <a:rPr lang="en-US" dirty="0">
                <a:sym typeface="Symbol" pitchFamily="18" charset="2"/>
              </a:rPr>
              <a:t> </a:t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RSA</a:t>
            </a:r>
            <a:r>
              <a:rPr lang="en-US" dirty="0">
                <a:sym typeface="Symbol" pitchFamily="18" charset="2"/>
              </a:rPr>
              <a:t>-S</a:t>
            </a:r>
            <a:r>
              <a:rPr lang="en-US" dirty="0"/>
              <a:t>AEP+ is </a:t>
            </a:r>
            <a:r>
              <a:rPr lang="en-US" dirty="0" smtClean="0"/>
              <a:t>CCA secure </a:t>
            </a:r>
            <a:r>
              <a:rPr lang="en-US" dirty="0"/>
              <a:t>when </a:t>
            </a:r>
            <a:br>
              <a:rPr lang="en-US" dirty="0"/>
            </a:br>
            <a:r>
              <a:rPr lang="en-US" dirty="0" smtClean="0"/>
              <a:t>     H</a:t>
            </a:r>
            <a:r>
              <a:rPr lang="en-US" dirty="0"/>
              <a:t>,W  are </a:t>
            </a:r>
            <a:r>
              <a:rPr lang="en-US" i="1" dirty="0" smtClean="0"/>
              <a:t>random oracle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83684" name="Group 4"/>
          <p:cNvGrpSpPr>
            <a:grpSpLocks/>
          </p:cNvGrpSpPr>
          <p:nvPr/>
        </p:nvGrpSpPr>
        <p:grpSpPr bwMode="auto">
          <a:xfrm>
            <a:off x="4572000" y="985838"/>
            <a:ext cx="4343400" cy="1685925"/>
            <a:chOff x="3024" y="1020"/>
            <a:chExt cx="2736" cy="1416"/>
          </a:xfrm>
        </p:grpSpPr>
        <p:sp>
          <p:nvSpPr>
            <p:cNvPr id="583685" name="Rectangle 5"/>
            <p:cNvSpPr>
              <a:spLocks noChangeArrowheads="1"/>
            </p:cNvSpPr>
            <p:nvPr/>
          </p:nvSpPr>
          <p:spPr bwMode="auto">
            <a:xfrm>
              <a:off x="4848" y="1020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686" name="Rectangle 6"/>
            <p:cNvSpPr>
              <a:spLocks noChangeArrowheads="1"/>
            </p:cNvSpPr>
            <p:nvPr/>
          </p:nvSpPr>
          <p:spPr bwMode="auto">
            <a:xfrm>
              <a:off x="4320" y="1356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3687" name="Oval 7"/>
            <p:cNvSpPr>
              <a:spLocks noChangeArrowheads="1"/>
            </p:cNvSpPr>
            <p:nvPr/>
          </p:nvSpPr>
          <p:spPr bwMode="auto">
            <a:xfrm>
              <a:off x="3648" y="1404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3688" name="Line 8"/>
            <p:cNvSpPr>
              <a:spLocks noChangeShapeType="1"/>
            </p:cNvSpPr>
            <p:nvPr/>
          </p:nvSpPr>
          <p:spPr bwMode="auto">
            <a:xfrm>
              <a:off x="5232" y="1212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89" name="Line 9"/>
            <p:cNvSpPr>
              <a:spLocks noChangeShapeType="1"/>
            </p:cNvSpPr>
            <p:nvPr/>
          </p:nvSpPr>
          <p:spPr bwMode="auto">
            <a:xfrm flipH="1">
              <a:off x="3840" y="15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0" name="Line 10"/>
            <p:cNvSpPr>
              <a:spLocks noChangeShapeType="1"/>
            </p:cNvSpPr>
            <p:nvPr/>
          </p:nvSpPr>
          <p:spPr bwMode="auto">
            <a:xfrm flipH="1">
              <a:off x="4752" y="15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1" name="Rectangle 11"/>
            <p:cNvSpPr>
              <a:spLocks noChangeArrowheads="1"/>
            </p:cNvSpPr>
            <p:nvPr/>
          </p:nvSpPr>
          <p:spPr bwMode="auto">
            <a:xfrm flipH="1">
              <a:off x="4320" y="182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G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3692" name="Line 12"/>
            <p:cNvSpPr>
              <a:spLocks noChangeShapeType="1"/>
            </p:cNvSpPr>
            <p:nvPr/>
          </p:nvSpPr>
          <p:spPr bwMode="auto">
            <a:xfrm>
              <a:off x="4752" y="19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3" name="Line 13"/>
            <p:cNvSpPr>
              <a:spLocks noChangeShapeType="1"/>
            </p:cNvSpPr>
            <p:nvPr/>
          </p:nvSpPr>
          <p:spPr bwMode="auto">
            <a:xfrm>
              <a:off x="3744" y="19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4" name="Oval 14"/>
            <p:cNvSpPr>
              <a:spLocks noChangeArrowheads="1"/>
            </p:cNvSpPr>
            <p:nvPr/>
          </p:nvSpPr>
          <p:spPr bwMode="auto">
            <a:xfrm>
              <a:off x="5136" y="184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3695" name="Line 15"/>
            <p:cNvSpPr>
              <a:spLocks noChangeShapeType="1"/>
            </p:cNvSpPr>
            <p:nvPr/>
          </p:nvSpPr>
          <p:spPr bwMode="auto">
            <a:xfrm>
              <a:off x="3744" y="1686"/>
              <a:ext cx="0" cy="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6" name="Rectangle 16"/>
            <p:cNvSpPr>
              <a:spLocks noChangeArrowheads="1"/>
            </p:cNvSpPr>
            <p:nvPr/>
          </p:nvSpPr>
          <p:spPr bwMode="auto">
            <a:xfrm>
              <a:off x="3072" y="2278"/>
              <a:ext cx="2688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583697" name="Line 17"/>
            <p:cNvSpPr>
              <a:spLocks noChangeShapeType="1"/>
            </p:cNvSpPr>
            <p:nvPr/>
          </p:nvSpPr>
          <p:spPr bwMode="auto">
            <a:xfrm>
              <a:off x="5232" y="2088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8" name="Rectangle 18"/>
            <p:cNvSpPr>
              <a:spLocks noChangeArrowheads="1"/>
            </p:cNvSpPr>
            <p:nvPr/>
          </p:nvSpPr>
          <p:spPr bwMode="auto">
            <a:xfrm flipH="1">
              <a:off x="3024" y="102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m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699" name="Rectangle 19"/>
            <p:cNvSpPr>
              <a:spLocks noChangeArrowheads="1"/>
            </p:cNvSpPr>
            <p:nvPr/>
          </p:nvSpPr>
          <p:spPr bwMode="auto">
            <a:xfrm flipH="1">
              <a:off x="4032" y="1020"/>
              <a:ext cx="624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W</a:t>
              </a:r>
              <a:r>
                <a:rPr lang="en-US" sz="1800" dirty="0" smtClean="0">
                  <a:solidFill>
                    <a:schemeClr val="bg2"/>
                  </a:solidFill>
                </a:rPr>
                <a:t>(</a:t>
              </a:r>
              <a:r>
                <a:rPr lang="en-US" dirty="0" err="1">
                  <a:solidFill>
                    <a:schemeClr val="bg2"/>
                  </a:solidFill>
                </a:rPr>
                <a:t>m</a:t>
              </a:r>
              <a:r>
                <a:rPr lang="en-US" sz="1800" dirty="0" err="1" smtClean="0">
                  <a:solidFill>
                    <a:schemeClr val="bg2"/>
                  </a:solidFill>
                </a:rPr>
                <a:t>,r</a:t>
              </a:r>
              <a:r>
                <a:rPr lang="en-US" sz="1800" dirty="0" smtClean="0">
                  <a:solidFill>
                    <a:schemeClr val="bg2"/>
                  </a:solidFill>
                </a:rPr>
                <a:t>)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00" name="AutoShape 20"/>
            <p:cNvSpPr>
              <a:spLocks/>
            </p:cNvSpPr>
            <p:nvPr/>
          </p:nvSpPr>
          <p:spPr bwMode="auto">
            <a:xfrm rot="-5400000">
              <a:off x="3790" y="477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1" name="Line 21"/>
            <p:cNvSpPr>
              <a:spLocks noChangeShapeType="1"/>
            </p:cNvSpPr>
            <p:nvPr/>
          </p:nvSpPr>
          <p:spPr bwMode="auto">
            <a:xfrm>
              <a:off x="3735" y="1337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83702" name="Group 22"/>
          <p:cNvGrpSpPr>
            <a:grpSpLocks/>
          </p:cNvGrpSpPr>
          <p:nvPr/>
        </p:nvGrpSpPr>
        <p:grpSpPr bwMode="auto">
          <a:xfrm>
            <a:off x="4800600" y="3300413"/>
            <a:ext cx="4114800" cy="1239441"/>
            <a:chOff x="3024" y="2964"/>
            <a:chExt cx="2592" cy="1041"/>
          </a:xfrm>
        </p:grpSpPr>
        <p:sp>
          <p:nvSpPr>
            <p:cNvPr id="583703" name="Rectangle 23"/>
            <p:cNvSpPr>
              <a:spLocks noChangeArrowheads="1"/>
            </p:cNvSpPr>
            <p:nvPr/>
          </p:nvSpPr>
          <p:spPr bwMode="auto">
            <a:xfrm>
              <a:off x="4848" y="2964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04" name="Rectangle 24"/>
            <p:cNvSpPr>
              <a:spLocks noChangeArrowheads="1"/>
            </p:cNvSpPr>
            <p:nvPr/>
          </p:nvSpPr>
          <p:spPr bwMode="auto">
            <a:xfrm>
              <a:off x="4320" y="330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3705" name="Oval 25"/>
            <p:cNvSpPr>
              <a:spLocks noChangeArrowheads="1"/>
            </p:cNvSpPr>
            <p:nvPr/>
          </p:nvSpPr>
          <p:spPr bwMode="auto">
            <a:xfrm>
              <a:off x="3648" y="334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3706" name="Line 26"/>
            <p:cNvSpPr>
              <a:spLocks noChangeShapeType="1"/>
            </p:cNvSpPr>
            <p:nvPr/>
          </p:nvSpPr>
          <p:spPr bwMode="auto">
            <a:xfrm>
              <a:off x="5232" y="3156"/>
              <a:ext cx="0" cy="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7" name="Line 27"/>
            <p:cNvSpPr>
              <a:spLocks noChangeShapeType="1"/>
            </p:cNvSpPr>
            <p:nvPr/>
          </p:nvSpPr>
          <p:spPr bwMode="auto">
            <a:xfrm flipH="1">
              <a:off x="3840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8" name="Line 28"/>
            <p:cNvSpPr>
              <a:spLocks noChangeShapeType="1"/>
            </p:cNvSpPr>
            <p:nvPr/>
          </p:nvSpPr>
          <p:spPr bwMode="auto">
            <a:xfrm flipH="1">
              <a:off x="4752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9" name="Line 29"/>
            <p:cNvSpPr>
              <a:spLocks noChangeShapeType="1"/>
            </p:cNvSpPr>
            <p:nvPr/>
          </p:nvSpPr>
          <p:spPr bwMode="auto">
            <a:xfrm>
              <a:off x="3744" y="3630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10" name="Rectangle 30"/>
            <p:cNvSpPr>
              <a:spLocks noChangeArrowheads="1"/>
            </p:cNvSpPr>
            <p:nvPr/>
          </p:nvSpPr>
          <p:spPr bwMode="auto">
            <a:xfrm>
              <a:off x="3024" y="3847"/>
              <a:ext cx="2592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583711" name="Rectangle 31"/>
            <p:cNvSpPr>
              <a:spLocks noChangeArrowheads="1"/>
            </p:cNvSpPr>
            <p:nvPr/>
          </p:nvSpPr>
          <p:spPr bwMode="auto">
            <a:xfrm flipH="1">
              <a:off x="3024" y="2964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12" name="Rectangle 32"/>
            <p:cNvSpPr>
              <a:spLocks noChangeArrowheads="1"/>
            </p:cNvSpPr>
            <p:nvPr/>
          </p:nvSpPr>
          <p:spPr bwMode="auto">
            <a:xfrm flipH="1">
              <a:off x="4032" y="2964"/>
              <a:ext cx="624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W</a:t>
              </a:r>
              <a:r>
                <a:rPr lang="en-US" sz="1800" dirty="0" smtClean="0">
                  <a:solidFill>
                    <a:schemeClr val="bg2"/>
                  </a:solidFill>
                </a:rPr>
                <a:t>(</a:t>
              </a:r>
              <a:r>
                <a:rPr lang="en-US" sz="1800" dirty="0" err="1" smtClean="0">
                  <a:solidFill>
                    <a:schemeClr val="bg2"/>
                  </a:solidFill>
                </a:rPr>
                <a:t>m,</a:t>
              </a:r>
              <a:r>
                <a:rPr lang="en-US" dirty="0" err="1">
                  <a:solidFill>
                    <a:schemeClr val="bg2"/>
                  </a:solidFill>
                </a:rPr>
                <a:t>r</a:t>
              </a:r>
              <a:r>
                <a:rPr lang="en-US" sz="1800" dirty="0" smtClean="0">
                  <a:solidFill>
                    <a:schemeClr val="bg2"/>
                  </a:solidFill>
                </a:rPr>
                <a:t>)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13" name="AutoShape 33"/>
            <p:cNvSpPr>
              <a:spLocks/>
            </p:cNvSpPr>
            <p:nvPr/>
          </p:nvSpPr>
          <p:spPr bwMode="auto">
            <a:xfrm rot="-5400000">
              <a:off x="3790" y="242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14" name="Line 34"/>
            <p:cNvSpPr>
              <a:spLocks noChangeShapeType="1"/>
            </p:cNvSpPr>
            <p:nvPr/>
          </p:nvSpPr>
          <p:spPr bwMode="auto">
            <a:xfrm>
              <a:off x="3735" y="328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83715" name="Line 35"/>
          <p:cNvSpPr>
            <a:spLocks noChangeShapeType="1"/>
          </p:cNvSpPr>
          <p:nvPr/>
        </p:nvSpPr>
        <p:spPr bwMode="auto">
          <a:xfrm>
            <a:off x="304800" y="2914650"/>
            <a:ext cx="861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558" y="2431018"/>
            <a:ext cx="396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decryption validate  W(</a:t>
            </a:r>
            <a:r>
              <a:rPr lang="en-US" dirty="0" err="1" smtClean="0"/>
              <a:t>m,r</a:t>
            </a:r>
            <a:r>
              <a:rPr lang="en-US" dirty="0" smtClean="0"/>
              <a:t>)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3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26353"/>
            <a:ext cx="3163546" cy="901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80"/>
              </a:lnSpc>
            </a:pPr>
            <a:r>
              <a:rPr lang="en-US" sz="2400" dirty="0" smtClean="0"/>
              <a:t>How would you decrypt </a:t>
            </a:r>
            <a:br>
              <a:rPr lang="en-US" sz="2400" dirty="0" smtClean="0"/>
            </a:br>
            <a:r>
              <a:rPr lang="en-US" sz="2400" dirty="0" smtClean="0"/>
              <a:t>an SAEP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000090"/>
                </a:solidFill>
              </a:rPr>
              <a:t>ct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?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876800" y="285750"/>
            <a:ext cx="3962400" cy="1239441"/>
            <a:chOff x="3024" y="2964"/>
            <a:chExt cx="2496" cy="1041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52" y="2964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320" y="330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3648" y="334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5232" y="3156"/>
              <a:ext cx="0" cy="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H="1">
              <a:off x="3840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4752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744" y="3630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3024" y="3860"/>
              <a:ext cx="2496" cy="1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 flipH="1">
              <a:off x="3024" y="2964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 flipH="1">
              <a:off x="4032" y="2964"/>
              <a:ext cx="624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W</a:t>
              </a:r>
              <a:r>
                <a:rPr lang="en-US" sz="1800" dirty="0" smtClean="0">
                  <a:solidFill>
                    <a:schemeClr val="bg2"/>
                  </a:solidFill>
                </a:rPr>
                <a:t>(</a:t>
              </a:r>
              <a:r>
                <a:rPr lang="en-US" sz="1800" dirty="0" err="1" smtClean="0">
                  <a:solidFill>
                    <a:schemeClr val="bg2"/>
                  </a:solidFill>
                </a:rPr>
                <a:t>m,</a:t>
              </a:r>
              <a:r>
                <a:rPr lang="en-US" dirty="0" err="1">
                  <a:solidFill>
                    <a:schemeClr val="bg2"/>
                  </a:solidFill>
                </a:rPr>
                <a:t>r</a:t>
              </a:r>
              <a:r>
                <a:rPr lang="en-US" sz="1800" dirty="0" smtClean="0">
                  <a:solidFill>
                    <a:schemeClr val="bg2"/>
                  </a:solidFill>
                </a:rPr>
                <a:t>)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8" name="AutoShape 33"/>
            <p:cNvSpPr>
              <a:spLocks/>
            </p:cNvSpPr>
            <p:nvPr/>
          </p:nvSpPr>
          <p:spPr bwMode="auto">
            <a:xfrm rot="16200000">
              <a:off x="3790" y="242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35" y="328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6553200" y="1733550"/>
            <a:ext cx="6096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RSA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800600" y="2419350"/>
            <a:ext cx="4114800" cy="228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ciphertext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162800" y="1885950"/>
            <a:ext cx="457200" cy="457200"/>
          </a:xfrm>
          <a:prstGeom prst="ben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3181350"/>
            <a:ext cx="720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x,r</a:t>
            </a:r>
            <a:r>
              <a:rPr lang="en-US" sz="2000" dirty="0" smtClean="0"/>
              <a:t>) ⟵RSA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sk,ct</a:t>
            </a:r>
            <a:r>
              <a:rPr lang="en-US" sz="2000" dirty="0" smtClean="0"/>
              <a:t>)  ,     (</a:t>
            </a:r>
            <a:r>
              <a:rPr lang="en-US" sz="2000" dirty="0" err="1" smtClean="0"/>
              <a:t>m,w</a:t>
            </a:r>
            <a:r>
              <a:rPr lang="en-US" sz="2000" dirty="0" smtClean="0"/>
              <a:t>) ⟵ </a:t>
            </a:r>
            <a:r>
              <a:rPr lang="en-US" sz="2000" dirty="0" err="1" smtClean="0"/>
              <a:t>x⨁H</a:t>
            </a:r>
            <a:r>
              <a:rPr lang="en-US" sz="2000" dirty="0" smtClean="0"/>
              <a:t>(r)  ,   output m if w = W(</a:t>
            </a:r>
            <a:r>
              <a:rPr lang="en-US" sz="2000" dirty="0" err="1" smtClean="0"/>
              <a:t>m,r</a:t>
            </a:r>
            <a:r>
              <a:rPr lang="en-US" sz="200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647950"/>
            <a:ext cx="990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71600" y="3638550"/>
            <a:ext cx="720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x,r</a:t>
            </a:r>
            <a:r>
              <a:rPr lang="en-US" sz="2000" dirty="0" smtClean="0"/>
              <a:t>) ⟵RSA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sk,ct</a:t>
            </a:r>
            <a:r>
              <a:rPr lang="en-US" sz="2000" dirty="0" smtClean="0"/>
              <a:t>)  ,     (</a:t>
            </a:r>
            <a:r>
              <a:rPr lang="en-US" sz="2000" dirty="0" err="1" smtClean="0"/>
              <a:t>m,w</a:t>
            </a:r>
            <a:r>
              <a:rPr lang="en-US" sz="2000" dirty="0" smtClean="0"/>
              <a:t>) ⟵ </a:t>
            </a:r>
            <a:r>
              <a:rPr lang="en-US" sz="2000" dirty="0" err="1" smtClean="0"/>
              <a:t>r⨁H</a:t>
            </a:r>
            <a:r>
              <a:rPr lang="en-US" sz="2000" dirty="0" smtClean="0"/>
              <a:t>(x)  ,   output m if w = W(</a:t>
            </a:r>
            <a:r>
              <a:rPr lang="en-US" sz="2000" dirty="0" err="1" smtClean="0"/>
              <a:t>m,r</a:t>
            </a:r>
            <a:r>
              <a:rPr lang="en-US" sz="20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1650" y="4095750"/>
            <a:ext cx="720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x,r</a:t>
            </a:r>
            <a:r>
              <a:rPr lang="en-US" sz="2000" dirty="0" smtClean="0"/>
              <a:t>) ⟵RSA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sk,ct</a:t>
            </a:r>
            <a:r>
              <a:rPr lang="en-US" sz="2000" dirty="0" smtClean="0"/>
              <a:t>)  ,     (</a:t>
            </a:r>
            <a:r>
              <a:rPr lang="en-US" sz="2000" dirty="0" err="1" smtClean="0"/>
              <a:t>m,w</a:t>
            </a:r>
            <a:r>
              <a:rPr lang="en-US" sz="2000" dirty="0" smtClean="0"/>
              <a:t>) ⟵ </a:t>
            </a:r>
            <a:r>
              <a:rPr lang="en-US" sz="2000" dirty="0" err="1" smtClean="0"/>
              <a:t>x⨁H</a:t>
            </a:r>
            <a:r>
              <a:rPr lang="en-US" sz="2000" dirty="0" smtClean="0"/>
              <a:t>(r)  ,   output m if r = W(</a:t>
            </a:r>
            <a:r>
              <a:rPr lang="en-US" sz="2000" dirty="0" err="1" smtClean="0"/>
              <a:t>m,x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2278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0942" y="1227858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66318" y="135255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6200000">
            <a:off x="6763853" y="-354393"/>
            <a:ext cx="188293" cy="3976255"/>
          </a:xfrm>
          <a:prstGeom prst="lef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78120" y="3292920"/>
              <a:ext cx="657720" cy="2217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" y="3282840"/>
                <a:ext cx="6775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200" dirty="0"/>
              <a:t>Subtleties in implementing OAEP    </a:t>
            </a:r>
            <a:r>
              <a:rPr lang="en-US" sz="1800" dirty="0"/>
              <a:t>[M ’00]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178800" cy="2343150"/>
          </a:xfrm>
        </p:spPr>
        <p:txBody>
          <a:bodyPr>
            <a:normAutofit fontScale="92500" lnSpcReduction="20000"/>
          </a:bodyPr>
          <a:lstStyle/>
          <a:p>
            <a:pPr marL="1600200" indent="-1600200"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dirty="0"/>
              <a:t>	OAEP-</a:t>
            </a:r>
            <a:r>
              <a:rPr lang="en-US" sz="2000" dirty="0" smtClean="0">
                <a:latin typeface="Arial" charset="0"/>
              </a:rPr>
              <a:t>decrypt(</a:t>
            </a:r>
            <a:r>
              <a:rPr lang="en-US" sz="2000" dirty="0" err="1" smtClean="0">
                <a:latin typeface="Arial" charset="0"/>
              </a:rPr>
              <a:t>ct</a:t>
            </a:r>
            <a:r>
              <a:rPr lang="en-US" sz="2000" dirty="0" smtClean="0">
                <a:latin typeface="Arial" charset="0"/>
              </a:rPr>
              <a:t>):</a:t>
            </a:r>
            <a:endParaRPr lang="en-US" sz="2000" dirty="0">
              <a:latin typeface="Arial" charset="0"/>
            </a:endParaRPr>
          </a:p>
          <a:p>
            <a:pPr marL="1771650" indent="-1771650"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sz="2000" dirty="0">
                <a:latin typeface="Arial" charset="0"/>
              </a:rPr>
              <a:t>		error = 0;</a:t>
            </a:r>
          </a:p>
          <a:p>
            <a:pPr marL="1771650" indent="-1771650">
              <a:spcBef>
                <a:spcPct val="80000"/>
              </a:spcBef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sz="2000" dirty="0">
                <a:latin typeface="Arial" charset="0"/>
              </a:rPr>
              <a:t>		if  </a:t>
            </a:r>
            <a:r>
              <a:rPr lang="en-US" dirty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 RSA</a:t>
            </a:r>
            <a:r>
              <a:rPr lang="en-US" sz="2000" baseline="50000" dirty="0">
                <a:latin typeface="Arial" charset="0"/>
              </a:rPr>
              <a:t>-1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ct</a:t>
            </a:r>
            <a:r>
              <a:rPr lang="en-US" sz="2000" dirty="0" smtClean="0">
                <a:latin typeface="Arial" charset="0"/>
              </a:rPr>
              <a:t>) </a:t>
            </a:r>
            <a:r>
              <a:rPr lang="en-US" sz="2000" dirty="0">
                <a:latin typeface="Arial" charset="0"/>
              </a:rPr>
              <a:t>&gt; 2</a:t>
            </a:r>
            <a:r>
              <a:rPr lang="en-US" sz="2000" baseline="50000" dirty="0">
                <a:latin typeface="Arial" charset="0"/>
              </a:rPr>
              <a:t>n-1</a:t>
            </a:r>
            <a:r>
              <a:rPr lang="en-US" sz="200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)</a:t>
            </a:r>
          </a:p>
          <a:p>
            <a:pPr marL="1771650" indent="-1771650">
              <a:buFont typeface="Wingdings" pitchFamily="2" charset="2"/>
              <a:buNone/>
              <a:tabLst>
                <a:tab pos="1143000" algn="l"/>
                <a:tab pos="2228850" algn="l"/>
              </a:tabLst>
            </a:pPr>
            <a:r>
              <a:rPr lang="en-US" sz="2000" dirty="0">
                <a:latin typeface="Arial" charset="0"/>
              </a:rPr>
              <a:t>			{ error =1;  </a:t>
            </a:r>
            <a:r>
              <a:rPr lang="en-US" sz="2000" dirty="0" err="1">
                <a:latin typeface="Arial" charset="0"/>
              </a:rPr>
              <a:t>goto</a:t>
            </a:r>
            <a:r>
              <a:rPr lang="en-US" sz="2000" dirty="0">
                <a:latin typeface="Arial" charset="0"/>
              </a:rPr>
              <a:t> exit; }</a:t>
            </a:r>
          </a:p>
          <a:p>
            <a:pPr marL="1771650" indent="-1771650">
              <a:spcBef>
                <a:spcPct val="80000"/>
              </a:spcBef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sz="2000" dirty="0">
                <a:latin typeface="Arial" charset="0"/>
              </a:rPr>
              <a:t>		if  </a:t>
            </a:r>
            <a:r>
              <a:rPr lang="en-US" dirty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 pad(OAEP</a:t>
            </a:r>
            <a:r>
              <a:rPr lang="en-US" sz="2000" baseline="50000" dirty="0">
                <a:latin typeface="Arial" charset="0"/>
              </a:rPr>
              <a:t>-1</a:t>
            </a:r>
            <a:r>
              <a:rPr lang="en-US" sz="2000" dirty="0">
                <a:latin typeface="Arial" charset="0"/>
              </a:rPr>
              <a:t>(RSA</a:t>
            </a:r>
            <a:r>
              <a:rPr lang="en-US" sz="2000" baseline="50000" dirty="0">
                <a:latin typeface="Arial" charset="0"/>
              </a:rPr>
              <a:t>-1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ct</a:t>
            </a:r>
            <a:r>
              <a:rPr lang="en-US" sz="2000" dirty="0" smtClean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)) != “01000” </a:t>
            </a:r>
            <a:r>
              <a:rPr lang="en-US" dirty="0">
                <a:latin typeface="Arial" charset="0"/>
              </a:rPr>
              <a:t>)</a:t>
            </a:r>
          </a:p>
          <a:p>
            <a:pPr marL="1771650" indent="-1771650">
              <a:buFont typeface="Wingdings" pitchFamily="2" charset="2"/>
              <a:buNone/>
              <a:tabLst>
                <a:tab pos="1143000" algn="l"/>
                <a:tab pos="2228850" algn="l"/>
              </a:tabLst>
            </a:pPr>
            <a:r>
              <a:rPr lang="en-US" sz="2000" dirty="0">
                <a:latin typeface="Arial" charset="0"/>
              </a:rPr>
              <a:t>			{ error = 1;  </a:t>
            </a:r>
            <a:r>
              <a:rPr lang="en-US" sz="2000" dirty="0" err="1">
                <a:latin typeface="Arial" charset="0"/>
              </a:rPr>
              <a:t>goto</a:t>
            </a:r>
            <a:r>
              <a:rPr lang="en-US" sz="2000" dirty="0">
                <a:latin typeface="Arial" charset="0"/>
              </a:rPr>
              <a:t> exit; }</a:t>
            </a:r>
          </a:p>
        </p:txBody>
      </p:sp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2371554" y="154773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>
            <a:off x="2371554" y="24193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381000" y="3333750"/>
            <a:ext cx="8382000" cy="149579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SzPct val="80000"/>
              <a:tabLst>
                <a:tab pos="1092200" algn="l"/>
              </a:tabLst>
            </a:pPr>
            <a:r>
              <a:rPr lang="en-US" sz="2400" dirty="0" smtClean="0"/>
              <a:t>Problem:  timing </a:t>
            </a:r>
            <a:r>
              <a:rPr lang="en-US" sz="2400" dirty="0"/>
              <a:t>information leaks type of </a:t>
            </a:r>
            <a:r>
              <a:rPr lang="en-US" sz="2400" dirty="0" smtClean="0"/>
              <a:t>error</a:t>
            </a:r>
            <a:endParaRPr lang="en-US" sz="2400" dirty="0"/>
          </a:p>
          <a:p>
            <a:pPr lvl="1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tabLst>
                <a:tab pos="1092200" algn="l"/>
              </a:tabLst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		  </a:t>
            </a:r>
            <a:r>
              <a:rPr lang="en-US" sz="2400" dirty="0"/>
              <a:t>Attacker can decrypt any </a:t>
            </a:r>
            <a:r>
              <a:rPr lang="en-US" sz="2400" dirty="0" err="1" smtClean="0"/>
              <a:t>ciphertext</a:t>
            </a:r>
            <a:endParaRPr lang="en-US" sz="2400" dirty="0"/>
          </a:p>
          <a:p>
            <a:pPr algn="l">
              <a:spcBef>
                <a:spcPct val="60000"/>
              </a:spcBef>
              <a:buClr>
                <a:schemeClr val="accent1"/>
              </a:buClr>
              <a:buSzPct val="80000"/>
              <a:tabLst>
                <a:tab pos="1092200" algn="l"/>
              </a:tabLst>
            </a:pPr>
            <a:r>
              <a:rPr lang="en-US" sz="2400" dirty="0" smtClean="0"/>
              <a:t>Lesson</a:t>
            </a:r>
            <a:r>
              <a:rPr lang="en-US" sz="2400" dirty="0"/>
              <a:t>:  Don’t implement RSA-OAEP </a:t>
            </a:r>
            <a:r>
              <a:rPr lang="en-US" sz="2400" dirty="0" smtClean="0"/>
              <a:t>yourself !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1219200" y="785733"/>
            <a:ext cx="5638800" cy="2438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public-key encryption system is a triple of </a:t>
            </a:r>
            <a:r>
              <a:rPr lang="en-US" dirty="0" err="1" smtClean="0"/>
              <a:t>algs</a:t>
            </a:r>
            <a:r>
              <a:rPr lang="en-US" dirty="0" smtClean="0"/>
              <a:t>.   (G, E, 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  randomized alg. that takes  </a:t>
            </a:r>
            <a:r>
              <a:rPr lang="en-US" dirty="0" err="1" smtClean="0"/>
              <a:t>m∈M</a:t>
            </a:r>
            <a:r>
              <a:rPr lang="en-US" dirty="0" smtClean="0"/>
              <a:t> and outputs </a:t>
            </a:r>
            <a:r>
              <a:rPr lang="en-US" dirty="0"/>
              <a:t>c </a:t>
            </a:r>
            <a:r>
              <a:rPr lang="en-US" dirty="0" smtClean="0"/>
              <a:t>∈C</a:t>
            </a:r>
          </a:p>
          <a:p>
            <a:pPr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  <a:r>
              <a:rPr lang="en-US" dirty="0"/>
              <a:t>: </a:t>
            </a:r>
            <a:r>
              <a:rPr lang="en-US" dirty="0" smtClean="0"/>
              <a:t>  det.  </a:t>
            </a:r>
            <a:r>
              <a:rPr lang="en-US" dirty="0"/>
              <a:t>alg. that takes  </a:t>
            </a:r>
            <a:r>
              <a:rPr lang="en-US" dirty="0" err="1" smtClean="0"/>
              <a:t>c∈C</a:t>
            </a:r>
            <a:r>
              <a:rPr lang="en-US" dirty="0" smtClean="0"/>
              <a:t> </a:t>
            </a:r>
            <a:r>
              <a:rPr lang="en-US" dirty="0"/>
              <a:t>and outputs </a:t>
            </a:r>
            <a:r>
              <a:rPr lang="en-US" dirty="0" err="1"/>
              <a:t>m</a:t>
            </a:r>
            <a:r>
              <a:rPr lang="en-US" dirty="0" err="1" smtClean="0"/>
              <a:t>∈M</a:t>
            </a:r>
            <a:r>
              <a:rPr lang="en-US" dirty="0" smtClean="0"/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/>
              <a:t>Consistency: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/>
              <a:t>m</a:t>
            </a:r>
            <a:r>
              <a:rPr lang="en-US" dirty="0" err="1" smtClean="0"/>
              <a:t>∈</a:t>
            </a:r>
            <a:r>
              <a:rPr lang="en-US" dirty="0" err="1"/>
              <a:t>M</a:t>
            </a:r>
            <a:r>
              <a:rPr lang="en-US" dirty="0" smtClean="0"/>
              <a:t>:     D(</a:t>
            </a:r>
            <a:r>
              <a:rPr lang="en-US" dirty="0" err="1" smtClean="0"/>
              <a:t>sk</a:t>
            </a:r>
            <a:r>
              <a:rPr lang="en-US" dirty="0" smtClean="0"/>
              <a:t>,  </a:t>
            </a: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 ) = 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RSA a one-way function?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RSA a one-way permutation?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686800" cy="3657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To invert the RSA one-way </a:t>
            </a:r>
            <a:r>
              <a:rPr lang="en-US" dirty="0" err="1" smtClean="0">
                <a:solidFill>
                  <a:srgbClr val="000000"/>
                </a:solidFill>
              </a:rPr>
              <a:t>func</a:t>
            </a:r>
            <a:r>
              <a:rPr lang="en-US" dirty="0" smtClean="0">
                <a:solidFill>
                  <a:srgbClr val="000000"/>
                </a:solidFill>
              </a:rPr>
              <a:t>. (without d</a:t>
            </a:r>
            <a:r>
              <a:rPr lang="en-US" dirty="0">
                <a:solidFill>
                  <a:srgbClr val="000000"/>
                </a:solidFill>
              </a:rPr>
              <a:t>) attacker must compute: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		x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from     </a:t>
            </a:r>
            <a:r>
              <a:rPr lang="en-US" dirty="0" smtClean="0">
                <a:solidFill>
                  <a:srgbClr val="000000"/>
                </a:solidFill>
              </a:rPr>
              <a:t>c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aseline="40000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(mod N).</a:t>
            </a:r>
          </a:p>
          <a:p>
            <a:pPr>
              <a:lnSpc>
                <a:spcPct val="140000"/>
              </a:lnSpc>
              <a:tabLst>
                <a:tab pos="2055813" algn="l"/>
                <a:tab pos="7031038" algn="l"/>
                <a:tab pos="743585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40000"/>
              </a:lnSpc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How hard is computing  </a:t>
            </a:r>
            <a:r>
              <a:rPr lang="en-US" dirty="0" err="1">
                <a:solidFill>
                  <a:srgbClr val="000000"/>
                </a:solidFill>
              </a:rPr>
              <a:t>e’th</a:t>
            </a:r>
            <a:r>
              <a:rPr lang="en-US" dirty="0">
                <a:solidFill>
                  <a:srgbClr val="000000"/>
                </a:solidFill>
              </a:rPr>
              <a:t>  roots modulo N  ??</a:t>
            </a:r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Best known algorithm:   </a:t>
            </a:r>
          </a:p>
          <a:p>
            <a:pPr lvl="1">
              <a:lnSpc>
                <a:spcPct val="90000"/>
              </a:lnSpc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Step 1:  factor  </a:t>
            </a:r>
            <a:r>
              <a:rPr lang="en-US" dirty="0" smtClean="0">
                <a:solidFill>
                  <a:srgbClr val="000000"/>
                </a:solidFill>
              </a:rPr>
              <a:t>N     </a:t>
            </a:r>
            <a:r>
              <a:rPr lang="en-US" dirty="0">
                <a:solidFill>
                  <a:srgbClr val="000000"/>
                </a:solidFill>
              </a:rPr>
              <a:t>(hard)</a:t>
            </a:r>
          </a:p>
          <a:p>
            <a:pPr lvl="1">
              <a:lnSpc>
                <a:spcPct val="90000"/>
              </a:lnSpc>
              <a:tabLst>
                <a:tab pos="2055813" algn="l"/>
                <a:tab pos="7031038" algn="l"/>
                <a:tab pos="7435850" algn="l"/>
              </a:tabLst>
            </a:pPr>
            <a:r>
              <a:rPr lang="en-US" dirty="0">
                <a:solidFill>
                  <a:srgbClr val="000000"/>
                </a:solidFill>
              </a:rPr>
              <a:t>Step 2:  </a:t>
            </a:r>
            <a:r>
              <a:rPr lang="en-US" dirty="0" smtClean="0">
                <a:solidFill>
                  <a:srgbClr val="000000"/>
                </a:solidFill>
              </a:rPr>
              <a:t>compute </a:t>
            </a:r>
            <a:r>
              <a:rPr lang="en-US" dirty="0" err="1" smtClean="0">
                <a:solidFill>
                  <a:srgbClr val="000000"/>
                </a:solidFill>
              </a:rPr>
              <a:t>e’th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roots modulo  p  and  </a:t>
            </a:r>
            <a:r>
              <a:rPr lang="en-US" dirty="0" smtClean="0">
                <a:solidFill>
                  <a:srgbClr val="000000"/>
                </a:solidFill>
              </a:rPr>
              <a:t>q     </a:t>
            </a:r>
            <a:r>
              <a:rPr lang="en-US" dirty="0">
                <a:solidFill>
                  <a:srgbClr val="000000"/>
                </a:solidFill>
              </a:rPr>
              <a:t>(easy)</a:t>
            </a:r>
          </a:p>
        </p:txBody>
      </p:sp>
    </p:spTree>
    <p:extLst>
      <p:ext uri="{BB962C8B-B14F-4D97-AF65-F5344CB8AC3E}">
        <p14:creationId xmlns:p14="http://schemas.microsoft.com/office/powerpoint/2010/main" val="166765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Shortcuts?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178800" cy="43243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dirty="0"/>
              <a:t>Must one factor N in order to compute </a:t>
            </a:r>
            <a:r>
              <a:rPr lang="en-US" dirty="0" err="1"/>
              <a:t>e’th</a:t>
            </a:r>
            <a:r>
              <a:rPr lang="en-US" dirty="0"/>
              <a:t> roots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dirty="0"/>
              <a:t>To prove no shortcut exists show a reduction: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200" dirty="0" smtClean="0"/>
              <a:t>Efficient algorithm for </a:t>
            </a:r>
            <a:r>
              <a:rPr lang="en-US" sz="2200" dirty="0" err="1" smtClean="0"/>
              <a:t>e’th</a:t>
            </a:r>
            <a:r>
              <a:rPr lang="en-US" sz="2200" dirty="0" smtClean="0"/>
              <a:t> roots mod 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  efficient algorithm for factoring  N.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200" dirty="0" smtClean="0"/>
              <a:t>Oldest problem in public key cryptography.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3240"/>
              </a:spcBef>
              <a:buNone/>
            </a:pPr>
            <a:r>
              <a:rPr lang="en-US" dirty="0" smtClean="0"/>
              <a:t>Some evidence </a:t>
            </a:r>
            <a:r>
              <a:rPr lang="en-US" dirty="0"/>
              <a:t>no reduction exists:	        </a:t>
            </a:r>
            <a:r>
              <a:rPr lang="en-US" sz="1800" dirty="0"/>
              <a:t>(BV’98)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“Algebraic” </a:t>
            </a:r>
            <a:r>
              <a:rPr lang="en-US" dirty="0" smtClean="0"/>
              <a:t>reduction   </a:t>
            </a:r>
            <a:r>
              <a:rPr lang="en-US" dirty="0" smtClean="0">
                <a:sym typeface="Symbol" pitchFamily="18" charset="2"/>
              </a:rPr>
              <a:t>   </a:t>
            </a:r>
            <a:r>
              <a:rPr lang="en-US" dirty="0">
                <a:sym typeface="Symbol" pitchFamily="18" charset="2"/>
              </a:rPr>
              <a:t>factoring is easy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47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sz="4900" b="1" dirty="0" smtClean="0"/>
              <a:t>not</a:t>
            </a:r>
            <a:r>
              <a:rPr lang="en-US" sz="4900" dirty="0" smtClean="0"/>
              <a:t> </a:t>
            </a:r>
            <a:r>
              <a:rPr lang="en-US" dirty="0" smtClean="0"/>
              <a:t>to improve RSA’s </a:t>
            </a:r>
            <a:r>
              <a:rPr lang="en-US" dirty="0"/>
              <a:t>performance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To speed up RSA decryption use </a:t>
            </a:r>
            <a:r>
              <a:rPr lang="en-US" dirty="0" smtClean="0"/>
              <a:t>small </a:t>
            </a:r>
            <a:r>
              <a:rPr lang="en-US" dirty="0"/>
              <a:t>private key  </a:t>
            </a:r>
            <a:r>
              <a:rPr lang="en-US" dirty="0" smtClean="0"/>
              <a:t>d     ( d ≈ 2</a:t>
            </a:r>
            <a:r>
              <a:rPr lang="en-US" baseline="30000" dirty="0" smtClean="0"/>
              <a:t>128</a:t>
            </a:r>
            <a:r>
              <a:rPr lang="en-US" dirty="0" smtClean="0"/>
              <a:t> )</a:t>
            </a:r>
          </a:p>
          <a:p>
            <a:pPr marL="0" indent="0">
              <a:lnSpc>
                <a:spcPct val="120000"/>
              </a:lnSpc>
              <a:spcBef>
                <a:spcPts val="1824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	c</a:t>
            </a:r>
            <a:r>
              <a:rPr lang="en-US" baseline="5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  </a:t>
            </a:r>
            <a:r>
              <a:rPr lang="en-US" dirty="0"/>
              <a:t>(mod N</a:t>
            </a:r>
            <a:r>
              <a:rPr lang="en-US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Wiener’87</a:t>
            </a:r>
            <a:r>
              <a:rPr lang="en-US" dirty="0"/>
              <a:t>:	if   </a:t>
            </a:r>
            <a:r>
              <a:rPr lang="en-US" dirty="0">
                <a:solidFill>
                  <a:schemeClr val="tx1"/>
                </a:solidFill>
              </a:rPr>
              <a:t>d &lt; N</a:t>
            </a:r>
            <a:r>
              <a:rPr lang="en-US" baseline="30000" dirty="0">
                <a:solidFill>
                  <a:schemeClr val="tx1"/>
                </a:solidFill>
              </a:rPr>
              <a:t>0.25</a:t>
            </a:r>
            <a:r>
              <a:rPr lang="en-US" dirty="0"/>
              <a:t>   then RSA is insecure.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dirty="0"/>
              <a:t>BD’98:		if   </a:t>
            </a:r>
            <a:r>
              <a:rPr lang="en-US" dirty="0">
                <a:solidFill>
                  <a:schemeClr val="tx1"/>
                </a:solidFill>
              </a:rPr>
              <a:t>d &lt; N</a:t>
            </a:r>
            <a:r>
              <a:rPr lang="en-US" baseline="30000" dirty="0">
                <a:solidFill>
                  <a:schemeClr val="tx1"/>
                </a:solidFill>
              </a:rPr>
              <a:t>0.292</a:t>
            </a:r>
            <a:r>
              <a:rPr lang="en-US" dirty="0"/>
              <a:t>  then RSA is </a:t>
            </a:r>
            <a:r>
              <a:rPr lang="en-US" dirty="0" smtClean="0"/>
              <a:t>insecure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000" dirty="0" smtClean="0"/>
              <a:t>(</a:t>
            </a:r>
            <a:r>
              <a:rPr lang="en-US" sz="2000" dirty="0"/>
              <a:t>open:  d &lt; N</a:t>
            </a:r>
            <a:r>
              <a:rPr lang="en-US" sz="2000" baseline="40000" dirty="0"/>
              <a:t>0.5 </a:t>
            </a:r>
            <a:r>
              <a:rPr lang="en-US" sz="2000" dirty="0"/>
              <a:t> )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sz="2000" dirty="0"/>
          </a:p>
          <a:p>
            <a:pPr marL="57150" indent="0">
              <a:spcBef>
                <a:spcPct val="50000"/>
              </a:spcBef>
              <a:buNone/>
            </a:pPr>
            <a:r>
              <a:rPr lang="en-US" u="sng" dirty="0" smtClean="0"/>
              <a:t>Insecure</a:t>
            </a:r>
            <a:r>
              <a:rPr lang="en-US" u="sng" dirty="0"/>
              <a:t>:</a:t>
            </a:r>
            <a:r>
              <a:rPr lang="en-US" dirty="0"/>
              <a:t>  </a:t>
            </a:r>
            <a:r>
              <a:rPr lang="en-US" dirty="0" smtClean="0"/>
              <a:t>  priv</a:t>
            </a:r>
            <a:r>
              <a:rPr lang="en-US" dirty="0"/>
              <a:t>. key  d  can be found from  (</a:t>
            </a:r>
            <a:r>
              <a:rPr lang="en-US" dirty="0" err="1"/>
              <a:t>N,e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48000" y="1657350"/>
            <a:ext cx="2514600" cy="685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uiExpand="1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Wiener’s attack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178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	</a:t>
            </a:r>
            <a:r>
              <a:rPr lang="en-US" dirty="0" smtClean="0"/>
              <a:t>    </a:t>
            </a:r>
            <a:r>
              <a:rPr lang="en-US" dirty="0" err="1" smtClean="0"/>
              <a:t>e</a:t>
            </a:r>
            <a:r>
              <a:rPr lang="en-US" dirty="0" err="1">
                <a:sym typeface="Symbol" pitchFamily="18" charset="2"/>
              </a:rPr>
              <a:t>d</a:t>
            </a:r>
            <a:r>
              <a:rPr lang="en-US" dirty="0">
                <a:sym typeface="Symbol" pitchFamily="18" charset="2"/>
              </a:rPr>
              <a:t> = 1  (mod (N) </a:t>
            </a:r>
            <a:r>
              <a:rPr lang="en-US" dirty="0" smtClean="0">
                <a:sym typeface="Symbol" pitchFamily="18" charset="2"/>
              </a:rPr>
              <a:t>)    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 </a:t>
            </a:r>
            <a:r>
              <a:rPr lang="en-US" dirty="0" err="1">
                <a:sym typeface="Symbol" pitchFamily="18" charset="2"/>
              </a:rPr>
              <a:t>kZ</a:t>
            </a:r>
            <a:r>
              <a:rPr lang="en-US" dirty="0">
                <a:sym typeface="Symbol" pitchFamily="18" charset="2"/>
              </a:rPr>
              <a:t> :     </a:t>
            </a:r>
            <a:r>
              <a:rPr lang="en-US" dirty="0" err="1"/>
              <a:t>e</a:t>
            </a:r>
            <a:r>
              <a:rPr lang="en-US" dirty="0" err="1">
                <a:sym typeface="Symbol" pitchFamily="18" charset="2"/>
              </a:rPr>
              <a:t>d</a:t>
            </a:r>
            <a:r>
              <a:rPr lang="en-US" dirty="0">
                <a:sym typeface="Symbol" pitchFamily="18" charset="2"/>
              </a:rPr>
              <a:t> = k(N) + 1 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	</a:t>
            </a:r>
          </a:p>
          <a:p>
            <a:pPr>
              <a:spcBef>
                <a:spcPts val="3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(N) = N-p-q+1       |</a:t>
            </a:r>
            <a:r>
              <a:rPr lang="en-US" dirty="0" smtClean="0">
                <a:sym typeface="Symbol" pitchFamily="18" charset="2"/>
              </a:rPr>
              <a:t>N − </a:t>
            </a:r>
            <a:r>
              <a:rPr lang="en-US" dirty="0">
                <a:sym typeface="Symbol" pitchFamily="18" charset="2"/>
              </a:rPr>
              <a:t>(N)</a:t>
            </a:r>
            <a:r>
              <a:rPr lang="en-US" dirty="0" smtClean="0">
                <a:sym typeface="Symbol" pitchFamily="18" charset="2"/>
              </a:rPr>
              <a:t>|   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  3</a:t>
            </a:r>
            <a:r>
              <a:rPr lang="en-US" dirty="0">
                <a:sym typeface="Symbol" pitchFamily="18" charset="2"/>
              </a:rPr>
              <a:t>N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d  N</a:t>
            </a:r>
            <a:r>
              <a:rPr lang="en-US" baseline="30000" dirty="0">
                <a:sym typeface="Symbol" pitchFamily="18" charset="2"/>
              </a:rPr>
              <a:t>0.25</a:t>
            </a:r>
            <a:r>
              <a:rPr lang="en-US" dirty="0">
                <a:sym typeface="Symbol" pitchFamily="18" charset="2"/>
              </a:rPr>
              <a:t>/3      </a:t>
            </a:r>
          </a:p>
          <a:p>
            <a:pPr>
              <a:spcBef>
                <a:spcPts val="48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Continued fraction expansion of  e/N  gives  k/d.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e</a:t>
            </a:r>
            <a:r>
              <a:rPr lang="en-US" dirty="0" err="1">
                <a:sym typeface="Symbol" pitchFamily="18" charset="2"/>
              </a:rPr>
              <a:t>d</a:t>
            </a:r>
            <a:r>
              <a:rPr lang="en-US" dirty="0">
                <a:sym typeface="Symbol" pitchFamily="18" charset="2"/>
              </a:rPr>
              <a:t> = 1 (mod k)     </a:t>
            </a:r>
            <a:r>
              <a:rPr lang="en-US" dirty="0" err="1">
                <a:sym typeface="Symbol" pitchFamily="18" charset="2"/>
              </a:rPr>
              <a:t>gcd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d,k</a:t>
            </a:r>
            <a:r>
              <a:rPr lang="en-US" dirty="0">
                <a:sym typeface="Symbol" pitchFamily="18" charset="2"/>
              </a:rPr>
              <a:t>)=1     </a:t>
            </a:r>
            <a:r>
              <a:rPr lang="en-US" dirty="0" smtClean="0">
                <a:sym typeface="Symbol" pitchFamily="18" charset="2"/>
              </a:rPr>
              <a:t>  can find d from k/d</a:t>
            </a:r>
            <a:endParaRPr lang="en-US" dirty="0">
              <a:sym typeface="Symbol" pitchFamily="18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2397072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000" y="4127394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880" y="1398600"/>
              <a:ext cx="8962200" cy="3016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20" y="1393560"/>
                <a:ext cx="8984160" cy="30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79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RSA in practice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RSA With Low public exponent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178800" cy="405765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dirty="0"/>
              <a:t>To speed up RSA encryption </a:t>
            </a:r>
            <a:r>
              <a:rPr lang="en-US" dirty="0" smtClean="0"/>
              <a:t>use </a:t>
            </a:r>
            <a:r>
              <a:rPr lang="en-US" dirty="0"/>
              <a:t>a small   </a:t>
            </a:r>
            <a:r>
              <a:rPr lang="en-US" dirty="0" smtClean="0"/>
              <a:t>e:        c </a:t>
            </a:r>
            <a:r>
              <a:rPr lang="en-US" dirty="0"/>
              <a:t>= </a:t>
            </a:r>
            <a:r>
              <a:rPr lang="en-US" dirty="0" smtClean="0"/>
              <a:t>m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(mod N)</a:t>
            </a:r>
          </a:p>
          <a:p>
            <a:pPr>
              <a:lnSpc>
                <a:spcPct val="125000"/>
              </a:lnSpc>
              <a:spcBef>
                <a:spcPct val="90000"/>
              </a:spcBef>
            </a:pPr>
            <a:r>
              <a:rPr lang="en-US" dirty="0" smtClean="0"/>
              <a:t>Minimum </a:t>
            </a:r>
            <a:r>
              <a:rPr lang="en-US" dirty="0"/>
              <a:t>value:   </a:t>
            </a:r>
            <a:r>
              <a:rPr lang="en-US" b="1" dirty="0">
                <a:solidFill>
                  <a:srgbClr val="000090"/>
                </a:solidFill>
              </a:rPr>
              <a:t>e=3</a:t>
            </a:r>
            <a:r>
              <a:rPr lang="en-US" dirty="0"/>
              <a:t>	</a:t>
            </a:r>
            <a:r>
              <a:rPr lang="en-US" dirty="0" smtClean="0"/>
              <a:t> ( </a:t>
            </a:r>
            <a:r>
              <a:rPr lang="en-US" dirty="0" err="1"/>
              <a:t>gcd</a:t>
            </a:r>
            <a:r>
              <a:rPr lang="en-US" dirty="0"/>
              <a:t>(e, </a:t>
            </a:r>
            <a:r>
              <a:rPr lang="en-US" dirty="0">
                <a:sym typeface="Symbol" pitchFamily="18" charset="2"/>
              </a:rPr>
              <a:t>(N) ) = 1)</a:t>
            </a:r>
          </a:p>
          <a:p>
            <a:pPr>
              <a:lnSpc>
                <a:spcPct val="145000"/>
              </a:lnSpc>
            </a:pPr>
            <a:r>
              <a:rPr lang="en-US" dirty="0">
                <a:sym typeface="Symbol" pitchFamily="18" charset="2"/>
              </a:rPr>
              <a:t>Recommended value:   </a:t>
            </a:r>
            <a:r>
              <a:rPr lang="en-US" b="1" dirty="0">
                <a:solidFill>
                  <a:srgbClr val="000090"/>
                </a:solidFill>
                <a:sym typeface="Symbol" pitchFamily="18" charset="2"/>
              </a:rPr>
              <a:t>e=65537=2</a:t>
            </a:r>
            <a:r>
              <a:rPr lang="en-US" b="1" baseline="30000" dirty="0">
                <a:solidFill>
                  <a:srgbClr val="000090"/>
                </a:solidFill>
                <a:sym typeface="Symbol" pitchFamily="18" charset="2"/>
              </a:rPr>
              <a:t>16</a:t>
            </a:r>
            <a:r>
              <a:rPr lang="en-US" b="1" dirty="0">
                <a:solidFill>
                  <a:srgbClr val="000090"/>
                </a:solidFill>
                <a:sym typeface="Symbol" pitchFamily="18" charset="2"/>
              </a:rPr>
              <a:t>+1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dirty="0" smtClean="0">
                <a:sym typeface="Symbol" pitchFamily="18" charset="2"/>
              </a:rPr>
              <a:t>	Encryption</a:t>
            </a:r>
            <a:r>
              <a:rPr lang="en-US" dirty="0">
                <a:sym typeface="Symbol" pitchFamily="18" charset="2"/>
              </a:rPr>
              <a:t>:  </a:t>
            </a:r>
            <a:r>
              <a:rPr lang="en-US" dirty="0" smtClean="0">
                <a:sym typeface="Symbol" pitchFamily="18" charset="2"/>
              </a:rPr>
              <a:t> 17 multiplications</a:t>
            </a:r>
          </a:p>
          <a:p>
            <a:pPr marL="0" indent="0">
              <a:lnSpc>
                <a:spcPct val="125000"/>
              </a:lnSpc>
              <a:spcBef>
                <a:spcPts val="3816"/>
              </a:spcBef>
              <a:buNone/>
            </a:pPr>
            <a:r>
              <a:rPr lang="en-US" u="sng" dirty="0" smtClean="0">
                <a:sym typeface="Symbol" pitchFamily="18" charset="2"/>
              </a:rPr>
              <a:t>Asymmetry of RSA:</a:t>
            </a:r>
            <a:r>
              <a:rPr lang="en-US" dirty="0" smtClean="0">
                <a:sym typeface="Symbol" pitchFamily="18" charset="2"/>
              </a:rPr>
              <a:t>   fast enc. / slow </a:t>
            </a:r>
            <a:r>
              <a:rPr lang="en-US" dirty="0" err="1" smtClean="0">
                <a:sym typeface="Symbol" pitchFamily="18" charset="2"/>
              </a:rPr>
              <a:t>dec.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err="1" smtClean="0">
                <a:sym typeface="Symbol" pitchFamily="18" charset="2"/>
              </a:rPr>
              <a:t>ElGamal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(next module)</a:t>
            </a:r>
            <a:r>
              <a:rPr lang="en-US" dirty="0" smtClean="0">
                <a:sym typeface="Symbol" pitchFamily="18" charset="2"/>
              </a:rPr>
              <a:t>:   </a:t>
            </a:r>
            <a:r>
              <a:rPr lang="en-US" dirty="0">
                <a:sym typeface="Symbol" pitchFamily="18" charset="2"/>
              </a:rPr>
              <a:t>approx. same time for both.</a:t>
            </a:r>
          </a:p>
        </p:txBody>
      </p:sp>
    </p:spTree>
    <p:extLst>
      <p:ext uri="{BB962C8B-B14F-4D97-AF65-F5344CB8AC3E}">
        <p14:creationId xmlns:p14="http://schemas.microsoft.com/office/powerpoint/2010/main" val="387707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lengths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178800" cy="37147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Security of public key system should be comparable to security of </a:t>
            </a:r>
            <a:r>
              <a:rPr lang="en-US" dirty="0" smtClean="0"/>
              <a:t>symmetric cipher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				    RSA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u="sng" dirty="0">
                <a:solidFill>
                  <a:srgbClr val="000000"/>
                </a:solidFill>
              </a:rPr>
              <a:t>Cipher key-size</a:t>
            </a: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u="sng" dirty="0" smtClean="0">
                <a:solidFill>
                  <a:srgbClr val="000000"/>
                </a:solidFill>
              </a:rPr>
              <a:t>Modulus </a:t>
            </a:r>
            <a:r>
              <a:rPr lang="en-US" u="sng" dirty="0">
                <a:solidFill>
                  <a:srgbClr val="000000"/>
                </a:solidFill>
              </a:rPr>
              <a:t>size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		   80 bits			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1024 bits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		  128 bits			</a:t>
            </a:r>
            <a:r>
              <a:rPr lang="en-US" dirty="0" smtClean="0">
                <a:solidFill>
                  <a:srgbClr val="000000"/>
                </a:solidFill>
              </a:rPr>
              <a:t>  3072 bits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		  256 bits (AES)		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u="sng" dirty="0" smtClean="0">
                <a:solidFill>
                  <a:srgbClr val="000000"/>
                </a:solidFill>
              </a:rPr>
              <a:t>15360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bits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  eavesdropping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9535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dirty="0" err="1" smtClean="0"/>
              <a:t>Def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>
                <a:latin typeface="Castellar" pitchFamily="18" charset="0"/>
              </a:rPr>
              <a:t>E </a:t>
            </a:r>
            <a:r>
              <a:rPr lang="en-US" dirty="0" smtClean="0">
                <a:latin typeface="Castellar" pitchFamily="18" charset="0"/>
              </a:rPr>
              <a:t>=</a:t>
            </a:r>
            <a:r>
              <a:rPr lang="en-US" dirty="0" smtClean="0"/>
              <a:t>(G,E,D) </a:t>
            </a:r>
            <a:r>
              <a:rPr lang="en-US" dirty="0"/>
              <a:t>is </a:t>
            </a:r>
            <a:r>
              <a:rPr lang="en-US" dirty="0" smtClean="0"/>
              <a:t>sem. secure (</a:t>
            </a:r>
            <a:r>
              <a:rPr lang="en-US" dirty="0" err="1" smtClean="0"/>
              <a:t>a.k.a</a:t>
            </a:r>
            <a:r>
              <a:rPr lang="en-US" dirty="0" smtClean="0"/>
              <a:t> IND-CPA) if </a:t>
            </a:r>
            <a:r>
              <a:rPr lang="en-US" dirty="0"/>
              <a:t>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 </a:t>
            </a:r>
            <a:r>
              <a:rPr lang="en-US" dirty="0"/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]  =  </a:t>
            </a:r>
            <a:r>
              <a:rPr lang="en-US" sz="3600" dirty="0"/>
              <a:t>|</a:t>
            </a:r>
            <a:r>
              <a:rPr lang="en-US" dirty="0" err="1"/>
              <a:t>Pr</a:t>
            </a:r>
            <a:r>
              <a:rPr lang="en-US" dirty="0"/>
              <a:t>[EXP(0)=1] – </a:t>
            </a:r>
            <a:r>
              <a:rPr lang="en-US" dirty="0" err="1"/>
              <a:t>Pr</a:t>
            </a:r>
            <a:r>
              <a:rPr lang="en-US" dirty="0"/>
              <a:t>[EXP(1)=1] </a:t>
            </a:r>
            <a:r>
              <a:rPr lang="en-US" sz="3600" dirty="0"/>
              <a:t>|  </a:t>
            </a:r>
            <a:r>
              <a:rPr lang="en-US" dirty="0" smtClean="0"/>
              <a:t>&lt;   negligible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90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2250" y="2189718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3081" y="180871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06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89050" y="2352835"/>
            <a:ext cx="131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k,sk</a:t>
            </a:r>
            <a:r>
              <a:rPr lang="en-US" dirty="0" smtClean="0">
                <a:sym typeface="Symbol" pitchFamily="18" charset="2"/>
              </a:rPr>
              <a:t>)G()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660650" y="2082563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660650" y="2539766"/>
            <a:ext cx="3733800" cy="461963"/>
            <a:chOff x="1776" y="2051"/>
            <a:chExt cx="2352" cy="388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0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pk</a:t>
              </a:r>
              <a:r>
                <a:rPr lang="en-US" sz="2000" dirty="0"/>
                <a:t>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766050" y="2662241"/>
            <a:ext cx="1377950" cy="461962"/>
            <a:chOff x="4560" y="2726"/>
            <a:chExt cx="868" cy="38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1850" y="1581150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29600" y="3181350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EXP(b)</a:t>
            </a:r>
            <a:endParaRPr lang="en-US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660650" y="1638303"/>
            <a:ext cx="3733800" cy="400051"/>
            <a:chOff x="1776" y="2103"/>
            <a:chExt cx="2352" cy="336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79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Implementation attacks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458200" cy="3886200"/>
          </a:xfrm>
        </p:spPr>
        <p:txBody>
          <a:bodyPr>
            <a:normAutofit/>
          </a:bodyPr>
          <a:lstStyle/>
          <a:p>
            <a:pPr marL="0" indent="0">
              <a:lnSpc>
                <a:spcPts val="3320"/>
              </a:lnSpc>
              <a:spcBef>
                <a:spcPct val="60000"/>
              </a:spcBef>
              <a:buNone/>
            </a:pPr>
            <a:r>
              <a:rPr lang="en-US" b="1" dirty="0" smtClean="0"/>
              <a:t>Timing </a:t>
            </a:r>
            <a:r>
              <a:rPr lang="en-US" b="1" dirty="0"/>
              <a:t>attack</a:t>
            </a:r>
            <a:r>
              <a:rPr lang="en-US" dirty="0"/>
              <a:t>:  </a:t>
            </a:r>
            <a:r>
              <a:rPr lang="en-US" dirty="0" smtClean="0"/>
              <a:t>[Kocher et al. 1997</a:t>
            </a:r>
            <a:r>
              <a:rPr lang="en-US" dirty="0" smtClean="0"/>
              <a:t>]   ,   </a:t>
            </a:r>
            <a:r>
              <a:rPr lang="en-US" sz="2000" dirty="0" smtClean="0"/>
              <a:t>[BB’04]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	The time it takes to compute   c</a:t>
            </a:r>
            <a:r>
              <a:rPr lang="en-US" baseline="50000" dirty="0" smtClean="0"/>
              <a:t>d</a:t>
            </a:r>
            <a:r>
              <a:rPr lang="en-US" dirty="0" smtClean="0"/>
              <a:t> (mod N)    can expose   d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</a:rPr>
              <a:t>Power </a:t>
            </a:r>
            <a:r>
              <a:rPr lang="en-US" b="1" dirty="0">
                <a:solidFill>
                  <a:srgbClr val="000000"/>
                </a:solidFill>
              </a:rPr>
              <a:t>attack</a:t>
            </a:r>
            <a:r>
              <a:rPr lang="en-US" dirty="0"/>
              <a:t>:  </a:t>
            </a:r>
            <a:r>
              <a:rPr lang="en-US" dirty="0" smtClean="0"/>
              <a:t>[Kocher  et al. 1999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	The power consumption of a smartcard while </a:t>
            </a:r>
            <a:br>
              <a:rPr lang="en-US" dirty="0"/>
            </a:br>
            <a:r>
              <a:rPr lang="en-US" dirty="0"/>
              <a:t>	it is computing  </a:t>
            </a:r>
            <a:r>
              <a:rPr lang="en-US" dirty="0" smtClean="0"/>
              <a:t>c</a:t>
            </a:r>
            <a:r>
              <a:rPr lang="en-US" baseline="5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(mod N)   can expose  d.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>
                <a:solidFill>
                  <a:srgbClr val="000000"/>
                </a:solidFill>
              </a:rPr>
              <a:t>Faults attack</a:t>
            </a:r>
            <a:r>
              <a:rPr lang="en-US" dirty="0"/>
              <a:t>:  </a:t>
            </a:r>
            <a:r>
              <a:rPr lang="en-US" dirty="0" smtClean="0"/>
              <a:t>[BDL’97</a:t>
            </a:r>
            <a:r>
              <a:rPr lang="en-US" dirty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A computer error during   </a:t>
            </a:r>
            <a:r>
              <a:rPr lang="en-US" dirty="0" smtClean="0"/>
              <a:t>c</a:t>
            </a:r>
            <a:r>
              <a:rPr lang="en-US" baseline="5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(mod N)   </a:t>
            </a:r>
            <a:r>
              <a:rPr lang="en-US" dirty="0" smtClean="0"/>
              <a:t> can </a:t>
            </a:r>
            <a:r>
              <a:rPr lang="en-US" dirty="0"/>
              <a:t>expose   d.   </a:t>
            </a:r>
            <a:r>
              <a:rPr lang="en-US" sz="1800" dirty="0"/>
              <a:t>   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828800" y="4476750"/>
            <a:ext cx="6225807" cy="43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en-US" sz="2200" dirty="0" smtClean="0">
                <a:solidFill>
                  <a:srgbClr val="000000"/>
                </a:solidFill>
              </a:rPr>
              <a:t>A common defense:</a:t>
            </a:r>
            <a:r>
              <a:rPr kumimoji="1" lang="en-US" sz="2200" dirty="0" smtClean="0">
                <a:solidFill>
                  <a:schemeClr val="bg2"/>
                </a:solidFill>
              </a:rPr>
              <a:t>: </a:t>
            </a:r>
            <a:r>
              <a:rPr kumimoji="1" lang="en-US" sz="2200" dirty="0" smtClean="0"/>
              <a:t>check </a:t>
            </a:r>
            <a:r>
              <a:rPr kumimoji="1" lang="en-US" sz="2200" dirty="0"/>
              <a:t>output. </a:t>
            </a:r>
            <a:r>
              <a:rPr kumimoji="1" lang="en-US" sz="2200" dirty="0" smtClean="0"/>
              <a:t>   10% </a:t>
            </a:r>
            <a:r>
              <a:rPr kumimoji="1" lang="en-US" sz="2200" dirty="0"/>
              <a:t>slowdown.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311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Fault Attack on RSA  </a:t>
            </a:r>
            <a:r>
              <a:rPr lang="en-US" sz="3100" dirty="0" smtClean="0"/>
              <a:t>(CRT)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common implementation of RSA decryption:     x = c</a:t>
            </a:r>
            <a:r>
              <a:rPr lang="en-US" sz="2800" baseline="30000" dirty="0" smtClean="0"/>
              <a:t>d</a:t>
            </a:r>
            <a:r>
              <a:rPr lang="en-US" dirty="0" smtClean="0"/>
              <a:t>  in  Z</a:t>
            </a:r>
            <a:r>
              <a:rPr lang="en-US" baseline="-25000" dirty="0" smtClean="0"/>
              <a:t>N</a:t>
            </a:r>
            <a:r>
              <a:rPr lang="en-US" dirty="0" smtClean="0"/>
              <a:t>  </a:t>
            </a:r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 	decrypt mod p:   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= c</a:t>
            </a:r>
            <a:r>
              <a:rPr lang="en-US" baseline="30000" dirty="0" smtClean="0"/>
              <a:t>d</a:t>
            </a:r>
            <a:r>
              <a:rPr lang="en-US" dirty="0" smtClean="0"/>
              <a:t>   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p</a:t>
            </a:r>
            <a:endParaRPr lang="en-US" sz="3200" baseline="-25000" dirty="0" smtClean="0"/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	decrypt </a:t>
            </a:r>
            <a:r>
              <a:rPr lang="en-US" dirty="0"/>
              <a:t>mod </a:t>
            </a:r>
            <a:r>
              <a:rPr lang="en-US" dirty="0" smtClean="0"/>
              <a:t>q:   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q</a:t>
            </a:r>
            <a:r>
              <a:rPr lang="en-US" dirty="0" smtClean="0"/>
              <a:t> </a:t>
            </a:r>
            <a:r>
              <a:rPr lang="en-US" dirty="0"/>
              <a:t>= c</a:t>
            </a:r>
            <a:r>
              <a:rPr lang="en-US" baseline="30000" dirty="0"/>
              <a:t>d</a:t>
            </a:r>
            <a:r>
              <a:rPr lang="en-US" dirty="0"/>
              <a:t>   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q</a:t>
            </a:r>
            <a:endParaRPr lang="en-US" sz="3200" baseline="-25000" dirty="0" smtClean="0"/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Suppose error occurs when computing </a:t>
            </a:r>
            <a:r>
              <a:rPr lang="en-US" dirty="0" err="1" smtClean="0"/>
              <a:t>x</a:t>
            </a:r>
            <a:r>
              <a:rPr lang="en-US" baseline="-25000" dirty="0" err="1"/>
              <a:t>q</a:t>
            </a:r>
            <a:r>
              <a:rPr lang="en-US" baseline="-25000" dirty="0" smtClean="0"/>
              <a:t> </a:t>
            </a:r>
            <a:r>
              <a:rPr lang="en-US" dirty="0" smtClean="0"/>
              <a:t>,   but no error in </a:t>
            </a:r>
            <a:r>
              <a:rPr lang="en-US" dirty="0" err="1" smtClean="0"/>
              <a:t>x</a:t>
            </a:r>
            <a:r>
              <a:rPr lang="en-US" baseline="-25000" dirty="0" err="1"/>
              <a:t>p</a:t>
            </a:r>
            <a:endParaRPr lang="en-US" dirty="0" smtClean="0"/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Then:    output is  x’   where     x’ = c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p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   </a:t>
            </a:r>
            <a:r>
              <a:rPr lang="en-US" dirty="0" smtClean="0"/>
              <a:t>but    </a:t>
            </a:r>
            <a:r>
              <a:rPr lang="en-US" dirty="0"/>
              <a:t>x’ </a:t>
            </a:r>
            <a:r>
              <a:rPr lang="en-US" dirty="0" smtClean="0"/>
              <a:t>≠ </a:t>
            </a:r>
            <a:r>
              <a:rPr lang="en-US" dirty="0"/>
              <a:t>c</a:t>
            </a:r>
            <a:r>
              <a:rPr lang="en-US" baseline="30000" dirty="0"/>
              <a:t>d</a:t>
            </a:r>
            <a:r>
              <a:rPr lang="en-US" dirty="0"/>
              <a:t> in  </a:t>
            </a:r>
            <a:r>
              <a:rPr lang="en-US" dirty="0" err="1" smtClean="0"/>
              <a:t>Z</a:t>
            </a:r>
            <a:r>
              <a:rPr lang="en-US" sz="3200" baseline="-25000" dirty="0" err="1" smtClean="0"/>
              <a:t>q</a:t>
            </a:r>
            <a:r>
              <a:rPr lang="en-US" sz="3200" baseline="-25000" dirty="0" smtClean="0"/>
              <a:t> </a:t>
            </a:r>
          </a:p>
          <a:p>
            <a:pPr marL="0" indent="0">
              <a:spcBef>
                <a:spcPts val="2376"/>
              </a:spcBef>
              <a:buNone/>
              <a:tabLst>
                <a:tab pos="684213" algn="l"/>
              </a:tabLst>
            </a:pPr>
            <a:r>
              <a:rPr lang="en-US" dirty="0" smtClean="0"/>
              <a:t>⇒   (x’)</a:t>
            </a:r>
            <a:r>
              <a:rPr lang="en-US" sz="3200" baseline="30000" dirty="0" smtClean="0"/>
              <a:t>e</a:t>
            </a:r>
            <a:r>
              <a:rPr lang="en-US" dirty="0" smtClean="0"/>
              <a:t> = c  in 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   but </a:t>
            </a:r>
            <a:r>
              <a:rPr lang="en-US" dirty="0" smtClean="0"/>
              <a:t>  </a:t>
            </a:r>
            <a:r>
              <a:rPr lang="en-US" dirty="0"/>
              <a:t>(x’)</a:t>
            </a:r>
            <a:r>
              <a:rPr lang="en-US" sz="3200" baseline="30000" dirty="0"/>
              <a:t>e</a:t>
            </a:r>
            <a:r>
              <a:rPr lang="en-US" dirty="0"/>
              <a:t> ≠</a:t>
            </a:r>
            <a:r>
              <a:rPr lang="en-US" dirty="0" smtClean="0"/>
              <a:t> </a:t>
            </a:r>
            <a:r>
              <a:rPr lang="en-US" dirty="0"/>
              <a:t>c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q</a:t>
            </a:r>
            <a:r>
              <a:rPr lang="en-US" baseline="-25000" dirty="0" smtClean="0"/>
              <a:t>      </a:t>
            </a:r>
            <a:r>
              <a:rPr lang="en-US" dirty="0"/>
              <a:t>⇒ </a:t>
            </a:r>
            <a:r>
              <a:rPr lang="en-US" dirty="0" smtClean="0"/>
              <a:t>   </a:t>
            </a:r>
            <a:r>
              <a:rPr lang="en-US" dirty="0" err="1" smtClean="0"/>
              <a:t>gcd</a:t>
            </a:r>
            <a:r>
              <a:rPr lang="en-US" sz="3200" dirty="0" smtClean="0"/>
              <a:t>(</a:t>
            </a:r>
            <a:r>
              <a:rPr lang="en-US" dirty="0" smtClean="0"/>
              <a:t> (</a:t>
            </a:r>
            <a:r>
              <a:rPr lang="en-US" dirty="0"/>
              <a:t>x’)</a:t>
            </a:r>
            <a:r>
              <a:rPr lang="en-US" sz="3200" baseline="30000" dirty="0" smtClean="0"/>
              <a:t>e</a:t>
            </a:r>
            <a:r>
              <a:rPr lang="en-US" dirty="0" smtClean="0"/>
              <a:t> - c , N</a:t>
            </a:r>
            <a:r>
              <a:rPr lang="en-US" sz="3200" dirty="0" smtClean="0"/>
              <a:t>)</a:t>
            </a:r>
            <a:r>
              <a:rPr lang="en-US" dirty="0" smtClean="0"/>
              <a:t> = p</a:t>
            </a:r>
            <a:endParaRPr lang="en-US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953000" y="1385946"/>
            <a:ext cx="3988654" cy="1143000"/>
            <a:chOff x="5029200" y="1614546"/>
            <a:chExt cx="3988654" cy="1143000"/>
          </a:xfrm>
        </p:grpSpPr>
        <p:sp>
          <p:nvSpPr>
            <p:cNvPr id="4" name="Right Brace 3"/>
            <p:cNvSpPr/>
            <p:nvPr/>
          </p:nvSpPr>
          <p:spPr>
            <a:xfrm>
              <a:off x="5029200" y="1614546"/>
              <a:ext cx="3048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1914881"/>
              <a:ext cx="3683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ombine to get  x = </a:t>
              </a:r>
              <a:r>
                <a:rPr lang="en-US" sz="2400" dirty="0"/>
                <a:t>c</a:t>
              </a:r>
              <a:r>
                <a:rPr lang="en-US" sz="2800" baseline="30000" dirty="0"/>
                <a:t>d</a:t>
              </a:r>
              <a:r>
                <a:rPr lang="en-US" sz="2400" dirty="0"/>
                <a:t>  in  Z</a:t>
              </a:r>
              <a:r>
                <a:rPr lang="en-US" sz="2400" baseline="-25000" dirty="0"/>
                <a:t>N</a:t>
              </a:r>
              <a:r>
                <a:rPr lang="en-US" sz="2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89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Key Generation Trouble </a:t>
            </a:r>
            <a:r>
              <a:rPr lang="en-US" sz="2000" dirty="0" smtClean="0"/>
              <a:t>[</a:t>
            </a:r>
            <a:r>
              <a:rPr lang="en-US" sz="2000" dirty="0" err="1" smtClean="0"/>
              <a:t>Heninger</a:t>
            </a:r>
            <a:r>
              <a:rPr lang="en-US" sz="2000" dirty="0" smtClean="0"/>
              <a:t> et al./</a:t>
            </a:r>
            <a:r>
              <a:rPr lang="en-US" sz="2000" dirty="0" err="1" smtClean="0"/>
              <a:t>Lenstra</a:t>
            </a:r>
            <a:r>
              <a:rPr lang="en-US" sz="2000" dirty="0" smtClean="0"/>
              <a:t> et al.]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OpenSSL</a:t>
            </a:r>
            <a:r>
              <a:rPr lang="en-US" dirty="0" smtClean="0"/>
              <a:t> RSA key generation  (abstract):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cs typeface="Arial"/>
              </a:rPr>
              <a:t>Suppose poor entropy at startup:</a:t>
            </a:r>
          </a:p>
          <a:p>
            <a:r>
              <a:rPr lang="en-US" dirty="0">
                <a:cs typeface="Arial"/>
              </a:rPr>
              <a:t>S</a:t>
            </a:r>
            <a:r>
              <a:rPr lang="en-US" dirty="0" smtClean="0">
                <a:cs typeface="Arial"/>
              </a:rPr>
              <a:t>ame p will be generated by multiple devices, but different q</a:t>
            </a:r>
          </a:p>
          <a:p>
            <a:r>
              <a:rPr lang="en-US" dirty="0" smtClean="0">
                <a:cs typeface="Arial"/>
              </a:rPr>
              <a:t>N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 , N</a:t>
            </a:r>
            <a:r>
              <a:rPr lang="en-US" baseline="-25000" dirty="0" smtClean="0">
                <a:cs typeface="Arial"/>
              </a:rPr>
              <a:t>2</a:t>
            </a:r>
            <a:r>
              <a:rPr lang="en-US" dirty="0" smtClean="0">
                <a:cs typeface="Arial"/>
              </a:rPr>
              <a:t>  :   RSA keys from different devices   ⇒   </a:t>
            </a:r>
            <a:r>
              <a:rPr lang="en-US" dirty="0" err="1" smtClean="0">
                <a:cs typeface="Arial"/>
              </a:rPr>
              <a:t>gcd</a:t>
            </a:r>
            <a:r>
              <a:rPr lang="en-US" dirty="0" smtClean="0">
                <a:cs typeface="Arial"/>
              </a:rPr>
              <a:t>(N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,N</a:t>
            </a:r>
            <a:r>
              <a:rPr lang="en-US" baseline="-25000" dirty="0" smtClean="0">
                <a:cs typeface="Arial"/>
              </a:rPr>
              <a:t>2</a:t>
            </a:r>
            <a:r>
              <a:rPr lang="en-US" dirty="0" smtClean="0">
                <a:cs typeface="Arial"/>
              </a:rPr>
              <a:t>) = 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352550"/>
            <a:ext cx="4183783" cy="193899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000090"/>
                </a:solidFill>
                <a:latin typeface="Arial"/>
                <a:cs typeface="Arial"/>
              </a:rPr>
              <a:t>prng.seed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(seed)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p 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= </a:t>
            </a:r>
            <a:r>
              <a:rPr lang="en-US" sz="2000" dirty="0" err="1">
                <a:solidFill>
                  <a:srgbClr val="000090"/>
                </a:solidFill>
                <a:latin typeface="Arial"/>
                <a:cs typeface="Arial"/>
              </a:rPr>
              <a:t>prng.generate_random_prime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solidFill>
                  <a:srgbClr val="000090"/>
                </a:solidFill>
                <a:latin typeface="Arial"/>
                <a:cs typeface="Arial"/>
              </a:rPr>
              <a:t>prng.add_randomness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(bits)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q 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= </a:t>
            </a:r>
            <a:r>
              <a:rPr lang="en-US" sz="2000" dirty="0" err="1">
                <a:solidFill>
                  <a:srgbClr val="000090"/>
                </a:solidFill>
                <a:latin typeface="Arial"/>
                <a:cs typeface="Arial"/>
              </a:rPr>
              <a:t>prng.generate_random_prime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N </a:t>
            </a:r>
            <a:r>
              <a:rPr lang="en-US" sz="2000" dirty="0">
                <a:solidFill>
                  <a:srgbClr val="000090"/>
                </a:solidFill>
                <a:latin typeface="Arial"/>
                <a:cs typeface="Arial"/>
              </a:rPr>
              <a:t>= p*</a:t>
            </a: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q</a:t>
            </a:r>
            <a:endParaRPr lang="en-US" sz="20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39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Key Generation Trouble </a:t>
            </a:r>
            <a:r>
              <a:rPr lang="en-US" sz="2000" dirty="0" smtClean="0"/>
              <a:t>[</a:t>
            </a:r>
            <a:r>
              <a:rPr lang="en-US" sz="2000" dirty="0" err="1" smtClean="0"/>
              <a:t>Heninger</a:t>
            </a:r>
            <a:r>
              <a:rPr lang="en-US" sz="2000" dirty="0" smtClean="0"/>
              <a:t> et al./</a:t>
            </a:r>
            <a:r>
              <a:rPr lang="en-US" sz="2000" dirty="0" err="1" smtClean="0"/>
              <a:t>Lenstra</a:t>
            </a:r>
            <a:r>
              <a:rPr lang="en-US" sz="2000" dirty="0" smtClean="0"/>
              <a:t> et al.]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cs typeface="Arial"/>
              </a:rPr>
              <a:t>Experiment:      factors  0.4% of public HTTPS keys !!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>
              <a:cs typeface="Arial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cs typeface="Arial"/>
              </a:rPr>
              <a:t>Lesson:       </a:t>
            </a:r>
          </a:p>
          <a:p>
            <a:pPr lvl="1">
              <a:spcBef>
                <a:spcPts val="2376"/>
              </a:spcBef>
            </a:pPr>
            <a:r>
              <a:rPr lang="en-US" dirty="0">
                <a:cs typeface="Arial"/>
              </a:rPr>
              <a:t>M</a:t>
            </a:r>
            <a:r>
              <a:rPr lang="en-US" dirty="0" smtClean="0">
                <a:cs typeface="Arial"/>
              </a:rPr>
              <a:t>ake sure random number generator is properly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seeded when generating keys</a:t>
            </a:r>
          </a:p>
        </p:txBody>
      </p:sp>
    </p:spTree>
    <p:extLst>
      <p:ext uri="{BB962C8B-B14F-4D97-AF65-F5344CB8AC3E}">
        <p14:creationId xmlns:p14="http://schemas.microsoft.com/office/powerpoint/2010/main" val="9195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chosen </a:t>
            </a:r>
            <a:r>
              <a:rPr lang="en-US" dirty="0" err="1"/>
              <a:t>ciphertext</a:t>
            </a:r>
            <a:r>
              <a:rPr lang="en-US" dirty="0"/>
              <a:t> security matters</a:t>
            </a:r>
            <a:r>
              <a:rPr lang="en-US" dirty="0" smtClean="0"/>
              <a:t>,  V. </a:t>
            </a:r>
            <a:r>
              <a:rPr lang="en-US" dirty="0" err="1" smtClean="0"/>
              <a:t>Shoup</a:t>
            </a:r>
            <a:r>
              <a:rPr lang="en-US" dirty="0" smtClean="0"/>
              <a:t>,  1998</a:t>
            </a:r>
          </a:p>
          <a:p>
            <a:endParaRPr lang="en-US" dirty="0"/>
          </a:p>
          <a:p>
            <a:r>
              <a:rPr lang="en-US" dirty="0" smtClean="0"/>
              <a:t>Twenty years of attacks on the RSA cryptosystem,  </a:t>
            </a:r>
            <a:br>
              <a:rPr lang="en-US" dirty="0" smtClean="0"/>
            </a:br>
            <a:r>
              <a:rPr lang="en-US" dirty="0" smtClean="0"/>
              <a:t>D. Boneh,  Notices of the AMS,  1999</a:t>
            </a:r>
          </a:p>
          <a:p>
            <a:endParaRPr lang="en-US" dirty="0" smtClean="0"/>
          </a:p>
          <a:p>
            <a:r>
              <a:rPr lang="en-US" dirty="0"/>
              <a:t>OAEP reconsidered</a:t>
            </a:r>
            <a:r>
              <a:rPr lang="en-US" dirty="0" smtClean="0"/>
              <a:t>,  V. </a:t>
            </a:r>
            <a:r>
              <a:rPr lang="en-US" dirty="0" err="1" smtClean="0"/>
              <a:t>Shoup</a:t>
            </a:r>
            <a:r>
              <a:rPr lang="en-US" dirty="0" smtClean="0"/>
              <a:t>,  Crypto 2001 </a:t>
            </a:r>
          </a:p>
          <a:p>
            <a:endParaRPr lang="en-US" dirty="0"/>
          </a:p>
          <a:p>
            <a:r>
              <a:rPr lang="en-US" dirty="0" smtClean="0"/>
              <a:t>Key lengths,  A. </a:t>
            </a:r>
            <a:r>
              <a:rPr lang="en-US" dirty="0" err="1" smtClean="0"/>
              <a:t>Lenstra</a:t>
            </a:r>
            <a:r>
              <a:rPr lang="en-US" dirty="0" smtClean="0"/>
              <a:t>, 2004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to symmetric cipher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 for symmetric ciphers we had two security notions:</a:t>
            </a:r>
          </a:p>
          <a:p>
            <a:r>
              <a:rPr lang="en-US" dirty="0" smtClean="0"/>
              <a:t>One-time security      and    many-time security (CPA)</a:t>
            </a:r>
          </a:p>
          <a:p>
            <a:r>
              <a:rPr lang="en-US" dirty="0" smtClean="0"/>
              <a:t>We showed that  one-time security  ⇒  many-time security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public key encryption:</a:t>
            </a:r>
          </a:p>
          <a:p>
            <a:r>
              <a:rPr lang="en-US" dirty="0"/>
              <a:t>One-time security  </a:t>
            </a:r>
            <a:r>
              <a:rPr lang="en-US" dirty="0" smtClean="0"/>
              <a:t>  ⇒   many</a:t>
            </a:r>
            <a:r>
              <a:rPr lang="en-US" dirty="0"/>
              <a:t>-time security  </a:t>
            </a:r>
            <a:r>
              <a:rPr lang="en-US" dirty="0" smtClean="0"/>
              <a:t>(CPA)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(follows from the fact that attacker can encrypt by himself)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Public key encryption </a:t>
            </a:r>
            <a:r>
              <a:rPr lang="en-US" b="1" dirty="0" smtClean="0"/>
              <a:t>must</a:t>
            </a:r>
            <a:r>
              <a:rPr lang="en-US" dirty="0" smtClean="0"/>
              <a:t> be randomized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378713" y="1633287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Security against active attacks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21" y="31813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09" y="2419350"/>
            <a:ext cx="816591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9167" y="3867150"/>
            <a:ext cx="9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attacker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409950"/>
            <a:ext cx="98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sk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server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413" y="2952750"/>
            <a:ext cx="102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pk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server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752600" y="1885950"/>
            <a:ext cx="3048000" cy="381000"/>
            <a:chOff x="1676400" y="2266950"/>
            <a:chExt cx="3048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1676400" y="2266950"/>
              <a:ext cx="30480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to: </a:t>
              </a:r>
              <a:r>
                <a:rPr lang="en-US" dirty="0" err="1" smtClean="0"/>
                <a:t>caroline@gmail</a:t>
              </a:r>
              <a:r>
                <a:rPr lang="en-US" dirty="0" smtClean="0"/>
                <a:t>         body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100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1504950"/>
            <a:ext cx="3733800" cy="320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477000" y="2739913"/>
            <a:ext cx="1165621" cy="593837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0" y="4066381"/>
            <a:ext cx="4709943" cy="85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dirty="0" smtClean="0"/>
              <a:t>Attacker is given decryption of </a:t>
            </a:r>
            <a:r>
              <a:rPr lang="en-US" sz="2400" dirty="0" err="1" smtClean="0"/>
              <a:t>msgs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that start with </a:t>
            </a:r>
            <a:r>
              <a:rPr lang="en-US" sz="2400" b="1" dirty="0" smtClean="0">
                <a:solidFill>
                  <a:srgbClr val="FF0000"/>
                </a:solidFill>
              </a:rPr>
              <a:t>“to: attacker”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3" y="818960"/>
            <a:ext cx="5806397" cy="457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400" dirty="0" smtClean="0"/>
              <a:t>What if attacker can tamper with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724150"/>
            <a:ext cx="4038600" cy="838200"/>
            <a:chOff x="1066800" y="3105150"/>
            <a:chExt cx="40386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676400" y="3105150"/>
              <a:ext cx="3048000" cy="762000"/>
              <a:chOff x="1676400" y="2876550"/>
              <a:chExt cx="30480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76400" y="3257550"/>
                <a:ext cx="30480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to: </a:t>
                </a:r>
                <a:r>
                  <a:rPr lang="en-US" dirty="0" err="1" smtClean="0"/>
                  <a:t>attacker@gmail</a:t>
                </a:r>
                <a:r>
                  <a:rPr lang="en-US" dirty="0" smtClean="0"/>
                  <a:t>       body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8100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1011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attacker: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066800" y="3943350"/>
              <a:ext cx="403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250825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1000" y="2190750"/>
            <a:ext cx="933450" cy="933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3311" y="1733550"/>
            <a:ext cx="1383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mail server</a:t>
            </a:r>
          </a:p>
          <a:p>
            <a:pPr algn="ctr"/>
            <a:r>
              <a:rPr lang="en-US" sz="2000" dirty="0" smtClean="0"/>
              <a:t>(e.g. Gmail)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7566421" y="1733550"/>
            <a:ext cx="1196579" cy="5334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Caroline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43000" y="2343150"/>
            <a:ext cx="403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4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76800" y="4019550"/>
            <a:ext cx="762000" cy="3810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(pub-key) Chosen </a:t>
            </a:r>
            <a:r>
              <a:rPr lang="en-US" sz="3600" dirty="0" err="1"/>
              <a:t>C</a:t>
            </a:r>
            <a:r>
              <a:rPr lang="en-US" sz="3600" dirty="0" err="1" smtClean="0"/>
              <a:t>iphertext</a:t>
            </a:r>
            <a:r>
              <a:rPr lang="en-US" sz="3600" dirty="0" smtClean="0"/>
              <a:t> Security:  definition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763000" cy="76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stellar" pitchFamily="18" charset="0"/>
              </a:rPr>
              <a:t>E </a:t>
            </a:r>
            <a:r>
              <a:rPr lang="en-US" dirty="0"/>
              <a:t>= </a:t>
            </a:r>
            <a:r>
              <a:rPr lang="en-US" dirty="0" smtClean="0"/>
              <a:t>(G,E</a:t>
            </a:r>
            <a:r>
              <a:rPr lang="en-US" dirty="0"/>
              <a:t>,D) </a:t>
            </a:r>
            <a:r>
              <a:rPr lang="en-US" dirty="0" smtClean="0"/>
              <a:t> public-key enc. </a:t>
            </a:r>
            <a:r>
              <a:rPr lang="en-US" dirty="0"/>
              <a:t>over  </a:t>
            </a:r>
            <a:r>
              <a:rPr lang="en-US" dirty="0" smtClean="0"/>
              <a:t>(M</a:t>
            </a:r>
            <a:r>
              <a:rPr lang="en-US" dirty="0"/>
              <a:t>,C</a:t>
            </a:r>
            <a:r>
              <a:rPr lang="en-US" dirty="0" smtClean="0"/>
              <a:t>)</a:t>
            </a:r>
            <a:r>
              <a:rPr lang="en-US" dirty="0" smtClean="0">
                <a:latin typeface="Castellar" pitchFamily="18" charset="0"/>
              </a:rPr>
              <a:t>.  </a:t>
            </a:r>
            <a:r>
              <a:rPr lang="en-US" dirty="0" smtClean="0"/>
              <a:t>For   </a:t>
            </a:r>
            <a:r>
              <a:rPr lang="en-US" dirty="0"/>
              <a:t>b=0,1   define EXP(b</a:t>
            </a:r>
            <a:r>
              <a:rPr lang="en-US" dirty="0" smtClean="0"/>
              <a:t>):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6200" y="2114549"/>
            <a:ext cx="609600" cy="11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7406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77000" y="1276350"/>
            <a:ext cx="1295400" cy="3657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</a:t>
            </a:r>
            <a:r>
              <a:rPr lang="en-US" dirty="0" smtClean="0"/>
              <a:t>.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276350"/>
            <a:ext cx="1346940" cy="3657600"/>
            <a:chOff x="1295400" y="1504950"/>
            <a:chExt cx="1346940" cy="327660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295400" y="1504950"/>
              <a:ext cx="1295400" cy="3276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325265" y="1885950"/>
              <a:ext cx="1317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 pitchFamily="18" charset="2"/>
                </a:rPr>
                <a:t>(</a:t>
              </a:r>
              <a:r>
                <a:rPr lang="en-US" dirty="0" err="1" smtClean="0">
                  <a:sym typeface="Symbol" pitchFamily="18" charset="2"/>
                </a:rPr>
                <a:t>pk,sk</a:t>
              </a:r>
              <a:r>
                <a:rPr lang="en-US" dirty="0" smtClean="0">
                  <a:sym typeface="Symbol" pitchFamily="18" charset="2"/>
                </a:rPr>
                <a:t>)G()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72400" y="4319885"/>
            <a:ext cx="1295053" cy="461665"/>
            <a:chOff x="7772400" y="2647950"/>
            <a:chExt cx="1295053" cy="461665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3600" y="2876550"/>
            <a:ext cx="4343400" cy="857250"/>
            <a:chOff x="2133600" y="2266950"/>
            <a:chExt cx="4343400" cy="857250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2488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</a:t>
                </a:r>
                <a:r>
                  <a:rPr lang="en-US" sz="2000" b="1" dirty="0" smtClean="0"/>
                  <a:t>hallenge:</a:t>
                </a:r>
                <a:r>
                  <a:rPr lang="en-US" sz="2000" dirty="0" smtClean="0"/>
                  <a:t>    m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  </a:t>
                </a:r>
                <a:r>
                  <a:rPr lang="en-US" dirty="0">
                    <a:sym typeface="Symbol" pitchFamily="18" charset="2"/>
                  </a:rPr>
                  <a:t> M :    |</a:t>
                </a:r>
                <a:r>
                  <a:rPr lang="en-US" dirty="0" smtClean="0">
                    <a:sym typeface="Symbol" pitchFamily="18" charset="2"/>
                  </a:rPr>
                  <a:t>m</a:t>
                </a:r>
                <a:r>
                  <a:rPr lang="en-US" baseline="-25000" dirty="0" smtClean="0">
                    <a:sym typeface="Symbol" pitchFamily="18" charset="2"/>
                  </a:rPr>
                  <a:t>0</a:t>
                </a:r>
                <a:r>
                  <a:rPr lang="en-US" dirty="0" smtClean="0">
                    <a:sym typeface="Symbol" pitchFamily="18" charset="2"/>
                  </a:rPr>
                  <a:t>| </a:t>
                </a:r>
                <a:r>
                  <a:rPr lang="en-US" dirty="0">
                    <a:sym typeface="Symbol" pitchFamily="18" charset="2"/>
                  </a:rPr>
                  <a:t>= |</a:t>
                </a:r>
                <a:r>
                  <a:rPr lang="en-US" dirty="0" smtClean="0">
                    <a:sym typeface="Symbol" pitchFamily="18" charset="2"/>
                  </a:rPr>
                  <a:t>m</a:t>
                </a:r>
                <a:r>
                  <a:rPr lang="en-US" baseline="-25000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|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256" y="2194"/>
                <a:ext cx="96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dirty="0">
                    <a:sym typeface="Symbol" pitchFamily="18" charset="2"/>
                  </a:rPr>
                  <a:t> </a:t>
                </a:r>
                <a:r>
                  <a:rPr lang="en-US" dirty="0"/>
                  <a:t>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pk</a:t>
                </a:r>
                <a:r>
                  <a:rPr lang="en-US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m</a:t>
                </a:r>
                <a:r>
                  <a:rPr lang="en-US" sz="2000" b="1" baseline="-25000" dirty="0" err="1" smtClean="0"/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133600" y="1123950"/>
            <a:ext cx="4343400" cy="400051"/>
            <a:chOff x="1776" y="2103"/>
            <a:chExt cx="2736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736" cy="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3600" y="1809750"/>
            <a:ext cx="4343400" cy="857250"/>
            <a:chOff x="2133600" y="2266950"/>
            <a:chExt cx="4343400" cy="857250"/>
          </a:xfrm>
        </p:grpSpPr>
        <p:grpSp>
          <p:nvGrpSpPr>
            <p:cNvPr id="37" name="Group 36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249278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CCA phase 1:</a:t>
                </a:r>
                <a:r>
                  <a:rPr lang="en-US" sz="2000" dirty="0"/>
                  <a:t>    </a:t>
                </a:r>
                <a:r>
                  <a:rPr lang="en-US" sz="2000" dirty="0" smtClean="0"/>
                  <a:t>  c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 C 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38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94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/>
                  <a:t>(k,</a:t>
                </a:r>
                <a:r>
                  <a:rPr lang="en-US" sz="2000" b="1" dirty="0"/>
                  <a:t> c</a:t>
                </a:r>
                <a:r>
                  <a:rPr lang="en-US" sz="2000" b="1" baseline="-25000" dirty="0"/>
                  <a:t>i</a:t>
                </a:r>
                <a:r>
                  <a:rPr lang="en-US" sz="2000" dirty="0"/>
                  <a:t>)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133600" y="4019550"/>
            <a:ext cx="4343400" cy="857250"/>
            <a:chOff x="2133600" y="2266950"/>
            <a:chExt cx="4343400" cy="857250"/>
          </a:xfrm>
        </p:grpSpPr>
        <p:grpSp>
          <p:nvGrpSpPr>
            <p:cNvPr id="44" name="Group 43"/>
            <p:cNvGrpSpPr/>
            <p:nvPr/>
          </p:nvGrpSpPr>
          <p:grpSpPr>
            <a:xfrm>
              <a:off x="2133600" y="2266950"/>
              <a:ext cx="4343400" cy="707886"/>
              <a:chOff x="2133600" y="2376632"/>
              <a:chExt cx="4343400" cy="707886"/>
            </a:xfrm>
          </p:grpSpPr>
          <p:sp>
            <p:nvSpPr>
              <p:cNvPr id="48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346761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CCA phase 2:</a:t>
                </a:r>
                <a:r>
                  <a:rPr lang="en-US" sz="2000" dirty="0" smtClean="0"/>
                  <a:t>      c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 </a:t>
                </a:r>
                <a:r>
                  <a:rPr lang="en-US" sz="2000" dirty="0" smtClean="0">
                    <a:sym typeface="Symbol" pitchFamily="18" charset="2"/>
                  </a:rPr>
                  <a:t>C  </a:t>
                </a:r>
                <a:r>
                  <a:rPr lang="en-US" sz="2000" dirty="0">
                    <a:sym typeface="Symbol" pitchFamily="18" charset="2"/>
                  </a:rPr>
                  <a:t>:     </a:t>
                </a:r>
                <a:r>
                  <a:rPr lang="en-US" sz="2000" b="1" dirty="0">
                    <a:sym typeface="Symbol" pitchFamily="18" charset="2"/>
                  </a:rPr>
                  <a:t>c</a:t>
                </a:r>
                <a:r>
                  <a:rPr lang="en-US" sz="2000" b="1" baseline="-25000" dirty="0">
                    <a:sym typeface="Symbol" pitchFamily="18" charset="2"/>
                  </a:rPr>
                  <a:t>i</a:t>
                </a:r>
                <a:r>
                  <a:rPr lang="en-US" sz="2000" b="1" dirty="0">
                    <a:sym typeface="Symbol" pitchFamily="18" charset="2"/>
                  </a:rPr>
                  <a:t> ≠ c</a:t>
                </a:r>
              </a:p>
              <a:p>
                <a:r>
                  <a:rPr lang="en-US" sz="2000" dirty="0" smtClean="0">
                    <a:sym typeface="Symbol" pitchFamily="18" charset="2"/>
                  </a:rPr>
                  <a:t> 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45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94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/>
                  <a:t>(k,</a:t>
                </a:r>
                <a:r>
                  <a:rPr lang="en-US" sz="2000" b="1" dirty="0"/>
                  <a:t> c</a:t>
                </a:r>
                <a:r>
                  <a:rPr lang="en-US" sz="2000" b="1" baseline="-25000" dirty="0"/>
                  <a:t>i</a:t>
                </a:r>
                <a:r>
                  <a:rPr lang="en-US" sz="2000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49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security: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</a:t>
            </a:r>
            <a:r>
              <a:rPr lang="en-US" dirty="0" smtClean="0">
                <a:latin typeface="Castellar" pitchFamily="18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CCA secure (</a:t>
            </a:r>
            <a:r>
              <a:rPr lang="en-US" dirty="0" err="1" smtClean="0"/>
              <a:t>a.k.a</a:t>
            </a:r>
            <a:r>
              <a:rPr lang="en-US" dirty="0" smtClean="0"/>
              <a:t>  IND-CCA)  if </a:t>
            </a:r>
            <a:r>
              <a:rPr lang="en-US" dirty="0"/>
              <a:t>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CCA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negligible.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Example:   Suppose                                      ⟶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8859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76600" y="2038350"/>
            <a:ext cx="20574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alice</a:t>
            </a:r>
            <a:r>
              <a:rPr lang="en-US" b="1" dirty="0" smtClean="0"/>
              <a:t>,  body)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248400" y="2038350"/>
            <a:ext cx="20574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david</a:t>
            </a:r>
            <a:r>
              <a:rPr lang="en-US" b="1" dirty="0" smtClean="0"/>
              <a:t>,  body)</a:t>
            </a:r>
            <a:endParaRPr lang="en-US" b="1" dirty="0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477000" y="2647950"/>
            <a:ext cx="1828800" cy="2286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</a:t>
            </a:r>
            <a:r>
              <a:rPr lang="en-US" dirty="0" smtClean="0"/>
              <a:t>. 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" y="2571750"/>
            <a:ext cx="2032740" cy="2362200"/>
            <a:chOff x="76200" y="2571750"/>
            <a:chExt cx="2032740" cy="2362200"/>
          </a:xfrm>
        </p:grpSpPr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V="1">
              <a:off x="76200" y="2945606"/>
              <a:ext cx="609600" cy="11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76200" y="25717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62000" y="2647950"/>
              <a:ext cx="1346940" cy="2286000"/>
              <a:chOff x="1295400" y="1504950"/>
              <a:chExt cx="1346940" cy="3276600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1295400" y="1504950"/>
                <a:ext cx="1295400" cy="3276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Chal.</a:t>
                </a:r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325265" y="2106463"/>
                <a:ext cx="13170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(</a:t>
                </a:r>
                <a:r>
                  <a:rPr lang="en-US" dirty="0" err="1" smtClean="0">
                    <a:sym typeface="Symbol" pitchFamily="18" charset="2"/>
                  </a:rPr>
                  <a:t>pk,sk</a:t>
                </a:r>
                <a:r>
                  <a:rPr lang="en-US" dirty="0" smtClean="0">
                    <a:sym typeface="Symbol" pitchFamily="18" charset="2"/>
                  </a:rPr>
                  <a:t>)G()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305800" y="4319885"/>
            <a:ext cx="685800" cy="461665"/>
            <a:chOff x="8153400" y="2647950"/>
            <a:chExt cx="685800" cy="461665"/>
          </a:xfrm>
        </p:grpSpPr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8153400" y="3105149"/>
              <a:ext cx="685800" cy="4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8263637" y="26479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133600" y="3028950"/>
            <a:ext cx="4343400" cy="857250"/>
            <a:chOff x="2133600" y="2266950"/>
            <a:chExt cx="4343400" cy="857250"/>
          </a:xfrm>
        </p:grpSpPr>
        <p:grpSp>
          <p:nvGrpSpPr>
            <p:cNvPr id="51" name="Group 50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0959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/>
                  <a:t>c</a:t>
                </a:r>
                <a:r>
                  <a:rPr lang="en-US" sz="2000" b="1" dirty="0" err="1" smtClean="0"/>
                  <a:t>hal</a:t>
                </a:r>
                <a:r>
                  <a:rPr lang="en-US" sz="2000" b="1" dirty="0" smtClean="0"/>
                  <a:t>.: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to:alice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,  0)</a:t>
                </a:r>
                <a:r>
                  <a:rPr lang="en-US" sz="2000" dirty="0" smtClean="0"/>
                  <a:t>    ,     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to:alice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,  1)</a:t>
                </a:r>
                <a:endParaRPr lang="en-US" b="1" dirty="0">
                  <a:solidFill>
                    <a:srgbClr val="0000FF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52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2256" y="2194"/>
                <a:ext cx="96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dirty="0">
                    <a:sym typeface="Symbol" pitchFamily="18" charset="2"/>
                  </a:rPr>
                  <a:t> </a:t>
                </a:r>
                <a:r>
                  <a:rPr lang="en-US" dirty="0"/>
                  <a:t>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pk</a:t>
                </a:r>
                <a:r>
                  <a:rPr lang="en-US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m</a:t>
                </a:r>
                <a:r>
                  <a:rPr lang="en-US" sz="2000" b="1" baseline="-25000" dirty="0" err="1" smtClean="0"/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133600" y="2495550"/>
            <a:ext cx="4343400" cy="400051"/>
            <a:chOff x="1776" y="2103"/>
            <a:chExt cx="2736" cy="336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736" cy="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33600" y="4019550"/>
            <a:ext cx="4343400" cy="857250"/>
            <a:chOff x="2133600" y="2266950"/>
            <a:chExt cx="4343400" cy="857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24339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CCA phase 2:    </a:t>
                </a:r>
                <a:r>
                  <a:rPr lang="en-US" sz="2000" dirty="0" smtClean="0"/>
                  <a:t>c’ =                                ≠c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69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70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1075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m’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sk</a:t>
                </a:r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c’ 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6553200" y="3587012"/>
            <a:ext cx="16002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david</a:t>
            </a:r>
            <a:r>
              <a:rPr lang="en-US" b="1" dirty="0" smtClean="0"/>
              <a:t>,  b)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4267200" y="4019550"/>
            <a:ext cx="16764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david</a:t>
            </a:r>
            <a:r>
              <a:rPr lang="en-US" b="1" dirty="0" smtClean="0"/>
              <a:t>,   b)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317688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33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3" grpId="0" animBg="1"/>
      <p:bldP spid="74" grpId="0" animBg="1"/>
      <p:bldP spid="75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9257</TotalTime>
  <Words>2654</Words>
  <Application>Microsoft Macintosh PowerPoint</Application>
  <PresentationFormat>On-screen Show (16:9)</PresentationFormat>
  <Paragraphs>551</Paragraphs>
  <Slides>55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1_Lecture</vt:lpstr>
      <vt:lpstr>2_Office Theme</vt:lpstr>
      <vt:lpstr>3_Office Theme</vt:lpstr>
      <vt:lpstr>Public key encryption: definitions and security</vt:lpstr>
      <vt:lpstr>Public key encryption</vt:lpstr>
      <vt:lpstr>Applications</vt:lpstr>
      <vt:lpstr>Public key encryption</vt:lpstr>
      <vt:lpstr>Security:   eavesdropping</vt:lpstr>
      <vt:lpstr>Relation to symmetric cipher security</vt:lpstr>
      <vt:lpstr>Security against active attacks</vt:lpstr>
      <vt:lpstr>(pub-key) Chosen Ciphertext Security:  definition</vt:lpstr>
      <vt:lpstr>Chosen ciphertext security: definition</vt:lpstr>
      <vt:lpstr>Active attacks:   symmetric vs. pub-key</vt:lpstr>
      <vt:lpstr>End of Segment</vt:lpstr>
      <vt:lpstr>Constructions</vt:lpstr>
      <vt:lpstr>Trapdoor functions (TDF)</vt:lpstr>
      <vt:lpstr>Secure Trapdoor Functions (TDFs)</vt:lpstr>
      <vt:lpstr>Public-key encryption from TDFs </vt:lpstr>
      <vt:lpstr>Public-key encryption from TDFs </vt:lpstr>
      <vt:lpstr>PowerPoint Presentation</vt:lpstr>
      <vt:lpstr>Incorrect use of a Trapdoor Function (TDF)</vt:lpstr>
      <vt:lpstr>End of Segment</vt:lpstr>
      <vt:lpstr>The RSA trapdoor permutation</vt:lpstr>
      <vt:lpstr>Review: trapdoor permutations</vt:lpstr>
      <vt:lpstr>Review: arithmetic mod composites</vt:lpstr>
      <vt:lpstr>The RSA trapdoor permutation</vt:lpstr>
      <vt:lpstr>The RSA trapdoor permutation</vt:lpstr>
      <vt:lpstr>The RSA assumption</vt:lpstr>
      <vt:lpstr>Review:  RSA pub-key encryption   (ISO std)</vt:lpstr>
      <vt:lpstr>Textbook RSA is insecure</vt:lpstr>
      <vt:lpstr>A simple attack on textbook RSA</vt:lpstr>
      <vt:lpstr>End of Segment</vt:lpstr>
      <vt:lpstr>PKCS 1</vt:lpstr>
      <vt:lpstr>RSA encryption in practice</vt:lpstr>
      <vt:lpstr>PKCS1 v1.5</vt:lpstr>
      <vt:lpstr>Attack on PKCS1 v1.5    (Bleichenbacher  1998)</vt:lpstr>
      <vt:lpstr>Baby Bleichenbacher </vt:lpstr>
      <vt:lpstr>HTTPS Defense   (RFC 5246)</vt:lpstr>
      <vt:lpstr>PKCS1 v2.0:   OAEP</vt:lpstr>
      <vt:lpstr>OAEP Improvements</vt:lpstr>
      <vt:lpstr>PowerPoint Presentation</vt:lpstr>
      <vt:lpstr>Subtleties in implementing OAEP    [M ’00]</vt:lpstr>
      <vt:lpstr>End of Segment</vt:lpstr>
      <vt:lpstr>Is RSA a one-way function?</vt:lpstr>
      <vt:lpstr>Is RSA a one-way permutation?</vt:lpstr>
      <vt:lpstr>Shortcuts?</vt:lpstr>
      <vt:lpstr>How not to improve RSA’s performance</vt:lpstr>
      <vt:lpstr>Wiener’s attack</vt:lpstr>
      <vt:lpstr>End of Segment</vt:lpstr>
      <vt:lpstr>RSA in practice</vt:lpstr>
      <vt:lpstr>RSA With Low public exponent</vt:lpstr>
      <vt:lpstr>Key lengths</vt:lpstr>
      <vt:lpstr>Implementation attacks</vt:lpstr>
      <vt:lpstr>An Example Fault Attack on RSA  (CRT)</vt:lpstr>
      <vt:lpstr>RSA Key Generation Trouble [Heninger et al./Lenstra et al.]</vt:lpstr>
      <vt:lpstr>RSA Key Generation Trouble [Heninger et al./Lenstra et al.]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722</cp:revision>
  <cp:lastPrinted>2012-02-04T02:16:27Z</cp:lastPrinted>
  <dcterms:created xsi:type="dcterms:W3CDTF">2010-11-06T18:36:35Z</dcterms:created>
  <dcterms:modified xsi:type="dcterms:W3CDTF">2012-04-27T05:43:52Z</dcterms:modified>
</cp:coreProperties>
</file>