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2" r:id="rId3"/>
    <p:sldId id="264" r:id="rId4"/>
    <p:sldId id="268" r:id="rId5"/>
    <p:sldId id="267" r:id="rId6"/>
    <p:sldId id="269" r:id="rId7"/>
    <p:sldId id="265" r:id="rId8"/>
    <p:sldId id="263" r:id="rId9"/>
    <p:sldId id="266" r:id="rId10"/>
    <p:sldId id="259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07EFF-08C5-6C4A-8877-09E1715A1E40}" v="3907" dt="2023-01-15T13:07:07.233"/>
    <p1510:client id="{98346925-3186-4353-9645-7FB1B982DC9E}" v="13" dt="2023-01-15T12:36:25.794"/>
    <p1510:client id="{9F16949D-77D6-4904-A6DB-B391593CD7FC}" v="114" dt="2023-01-15T11:27:12.624"/>
    <p1510:client id="{F2A22B6A-93DF-4C70-ABB2-172948BE4E43}" v="70" dt="2023-01-15T11:50:04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Naumiec" userId="8d0e610e68d76b61" providerId="Windows Live" clId="Web-{9F16949D-77D6-4904-A6DB-B391593CD7FC}"/>
    <pc:docChg chg="modSld addMainMaster delMainMaster">
      <pc:chgData name="Adam Naumiec" userId="8d0e610e68d76b61" providerId="Windows Live" clId="Web-{9F16949D-77D6-4904-A6DB-B391593CD7FC}" dt="2023-01-15T11:27:12.624" v="120" actId="20577"/>
      <pc:docMkLst>
        <pc:docMk/>
      </pc:docMkLst>
      <pc:sldChg chg="addSp delSp modSp mod setBg modClrScheme chgLayout">
        <pc:chgData name="Adam Naumiec" userId="8d0e610e68d76b61" providerId="Windows Live" clId="Web-{9F16949D-77D6-4904-A6DB-B391593CD7FC}" dt="2023-01-15T11:27:12.624" v="120" actId="20577"/>
        <pc:sldMkLst>
          <pc:docMk/>
          <pc:sldMk cId="650317164" sldId="256"/>
        </pc:sldMkLst>
        <pc:spChg chg="mod">
          <ac:chgData name="Adam Naumiec" userId="8d0e610e68d76b61" providerId="Windows Live" clId="Web-{9F16949D-77D6-4904-A6DB-B391593CD7FC}" dt="2023-01-15T11:27:03.061" v="110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Adam Naumiec" userId="8d0e610e68d76b61" providerId="Windows Live" clId="Web-{9F16949D-77D6-4904-A6DB-B391593CD7FC}" dt="2023-01-15T11:27:12.624" v="120" actId="20577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Adam Naumiec" userId="8d0e610e68d76b61" providerId="Windows Live" clId="Web-{9F16949D-77D6-4904-A6DB-B391593CD7FC}" dt="2023-01-15T11:26:53.936" v="90"/>
          <ac:spMkLst>
            <pc:docMk/>
            <pc:sldMk cId="650317164" sldId="256"/>
            <ac:spMk id="9" creationId="{158B3569-73B2-4D05-8E95-886A6EE17F1F}"/>
          </ac:spMkLst>
        </pc:spChg>
        <pc:spChg chg="add del">
          <ac:chgData name="Adam Naumiec" userId="8d0e610e68d76b61" providerId="Windows Live" clId="Web-{9F16949D-77D6-4904-A6DB-B391593CD7FC}" dt="2023-01-15T11:26:53.936" v="90"/>
          <ac:spMkLst>
            <pc:docMk/>
            <pc:sldMk cId="650317164" sldId="256"/>
            <ac:spMk id="11" creationId="{B71758F4-3F46-45DA-8AC5-4E508DA080BA}"/>
          </ac:spMkLst>
        </pc:spChg>
        <pc:spChg chg="add del">
          <ac:chgData name="Adam Naumiec" userId="8d0e610e68d76b61" providerId="Windows Live" clId="Web-{9F16949D-77D6-4904-A6DB-B391593CD7FC}" dt="2023-01-15T11:26:53.936" v="90"/>
          <ac:spMkLst>
            <pc:docMk/>
            <pc:sldMk cId="650317164" sldId="256"/>
            <ac:spMk id="13" creationId="{8550FED7-7C32-42BB-98DB-30272A6331A9}"/>
          </ac:spMkLst>
        </pc:spChg>
        <pc:spChg chg="add">
          <ac:chgData name="Adam Naumiec" userId="8d0e610e68d76b61" providerId="Windows Live" clId="Web-{9F16949D-77D6-4904-A6DB-B391593CD7FC}" dt="2023-01-15T11:26:53.936" v="90"/>
          <ac:spMkLst>
            <pc:docMk/>
            <pc:sldMk cId="650317164" sldId="256"/>
            <ac:spMk id="20" creationId="{A88F843D-1C1B-C740-AC27-E3238D0F5F47}"/>
          </ac:spMkLst>
        </pc:spChg>
        <pc:spChg chg="add">
          <ac:chgData name="Adam Naumiec" userId="8d0e610e68d76b61" providerId="Windows Live" clId="Web-{9F16949D-77D6-4904-A6DB-B391593CD7FC}" dt="2023-01-15T11:26:53.936" v="90"/>
          <ac:spMkLst>
            <pc:docMk/>
            <pc:sldMk cId="650317164" sldId="256"/>
            <ac:spMk id="22" creationId="{A21C8291-E3D5-4240-8FF4-E5213CBCC453}"/>
          </ac:spMkLst>
        </pc:spChg>
        <pc:spChg chg="add">
          <ac:chgData name="Adam Naumiec" userId="8d0e610e68d76b61" providerId="Windows Live" clId="Web-{9F16949D-77D6-4904-A6DB-B391593CD7FC}" dt="2023-01-15T11:26:53.936" v="90"/>
          <ac:spMkLst>
            <pc:docMk/>
            <pc:sldMk cId="650317164" sldId="256"/>
            <ac:spMk id="24" creationId="{08B44AFE-C181-7047-8CC9-CA00BD385EEA}"/>
          </ac:spMkLst>
        </pc:spChg>
        <pc:picChg chg="add mod">
          <ac:chgData name="Adam Naumiec" userId="8d0e610e68d76b61" providerId="Windows Live" clId="Web-{9F16949D-77D6-4904-A6DB-B391593CD7FC}" dt="2023-01-15T11:26:53.936" v="90"/>
          <ac:picMkLst>
            <pc:docMk/>
            <pc:sldMk cId="650317164" sldId="256"/>
            <ac:picMk id="4" creationId="{0BCD54E0-FB21-84F1-67AB-62BFEDED8E8B}"/>
          </ac:picMkLst>
        </pc:picChg>
        <pc:cxnChg chg="add del">
          <ac:chgData name="Adam Naumiec" userId="8d0e610e68d76b61" providerId="Windows Live" clId="Web-{9F16949D-77D6-4904-A6DB-B391593CD7FC}" dt="2023-01-15T11:26:53.936" v="90"/>
          <ac:cxnSpMkLst>
            <pc:docMk/>
            <pc:sldMk cId="650317164" sldId="256"/>
            <ac:cxnSpMk id="15" creationId="{56020367-4FD5-4596-8E10-C5F095CD8DBF}"/>
          </ac:cxnSpMkLst>
        </pc:cxnChg>
      </pc:sldChg>
      <pc:sldMasterChg chg="del delSldLayout">
        <pc:chgData name="Adam Naumiec" userId="8d0e610e68d76b61" providerId="Windows Live" clId="Web-{9F16949D-77D6-4904-A6DB-B391593CD7FC}" dt="2023-01-15T11:25:40.168" v="0"/>
        <pc:sldMasterMkLst>
          <pc:docMk/>
          <pc:sldMasterMk cId="3926633689" sldId="2147483648"/>
        </pc:sldMasterMkLst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Adam Naumiec" userId="8d0e610e68d76b61" providerId="Windows Live" clId="Web-{9F16949D-77D6-4904-A6DB-B391593CD7FC}" dt="2023-01-15T11:25:40.168" v="0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Adam Naumiec" userId="8d0e610e68d76b61" providerId="Windows Live" clId="Web-{9F16949D-77D6-4904-A6DB-B391593CD7FC}" dt="2023-01-15T11:26:53.936" v="90"/>
        <pc:sldMasterMkLst>
          <pc:docMk/>
          <pc:sldMasterMk cId="1045876075" sldId="2147483699"/>
        </pc:sldMasterMkLst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3512668515" sldId="2147483688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408035462" sldId="2147483689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2118888587" sldId="2147483690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1589967894" sldId="2147483691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170185976" sldId="2147483692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2619672856" sldId="2147483693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2934288373" sldId="2147483694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3314017456" sldId="2147483695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1787859426" sldId="2147483696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362330624" sldId="2147483697"/>
          </pc:sldLayoutMkLst>
        </pc:sldLayoutChg>
        <pc:sldLayoutChg chg="add del">
          <pc:chgData name="Adam Naumiec" userId="8d0e610e68d76b61" providerId="Windows Live" clId="Web-{9F16949D-77D6-4904-A6DB-B391593CD7FC}" dt="2023-01-15T11:26:53.936" v="90"/>
          <pc:sldLayoutMkLst>
            <pc:docMk/>
            <pc:sldMasterMk cId="1045876075" sldId="2147483699"/>
            <pc:sldLayoutMk cId="2587291618" sldId="2147483698"/>
          </pc:sldLayoutMkLst>
        </pc:sldLayoutChg>
      </pc:sldMasterChg>
      <pc:sldMasterChg chg="add addSldLayout">
        <pc:chgData name="Adam Naumiec" userId="8d0e610e68d76b61" providerId="Windows Live" clId="Web-{9F16949D-77D6-4904-A6DB-B391593CD7FC}" dt="2023-01-15T11:26:53.936" v="90"/>
        <pc:sldMasterMkLst>
          <pc:docMk/>
          <pc:sldMasterMk cId="522003619" sldId="2147483801"/>
        </pc:sldMasterMkLst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2520446036" sldId="2147483790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1254072939" sldId="2147483791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1285722083" sldId="2147483792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3697748420" sldId="2147483793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378243440" sldId="2147483794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4228286514" sldId="2147483795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1079492323" sldId="2147483796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937533160" sldId="2147483797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1409135693" sldId="2147483798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660356382" sldId="2147483799"/>
          </pc:sldLayoutMkLst>
        </pc:sldLayoutChg>
        <pc:sldLayoutChg chg="add">
          <pc:chgData name="Adam Naumiec" userId="8d0e610e68d76b61" providerId="Windows Live" clId="Web-{9F16949D-77D6-4904-A6DB-B391593CD7FC}" dt="2023-01-15T11:26:53.936" v="90"/>
          <pc:sldLayoutMkLst>
            <pc:docMk/>
            <pc:sldMasterMk cId="522003619" sldId="2147483801"/>
            <pc:sldLayoutMk cId="2518271350" sldId="2147483800"/>
          </pc:sldLayoutMkLst>
        </pc:sldLayoutChg>
      </pc:sldMasterChg>
    </pc:docChg>
  </pc:docChgLst>
  <pc:docChgLst>
    <pc:chgData name="Guest User" providerId="Windows Live" clId="Web-{F2A22B6A-93DF-4C70-ABB2-172948BE4E43}"/>
    <pc:docChg chg="addSld modSld sldOrd">
      <pc:chgData name="Guest User" userId="" providerId="Windows Live" clId="Web-{F2A22B6A-93DF-4C70-ABB2-172948BE4E43}" dt="2023-01-15T11:50:04.823" v="63" actId="20577"/>
      <pc:docMkLst>
        <pc:docMk/>
      </pc:docMkLst>
      <pc:sldChg chg="modSp">
        <pc:chgData name="Guest User" userId="" providerId="Windows Live" clId="Web-{F2A22B6A-93DF-4C70-ABB2-172948BE4E43}" dt="2023-01-15T11:29:24.035" v="6" actId="20577"/>
        <pc:sldMkLst>
          <pc:docMk/>
          <pc:sldMk cId="650317164" sldId="256"/>
        </pc:sldMkLst>
        <pc:spChg chg="mod">
          <ac:chgData name="Guest User" userId="" providerId="Windows Live" clId="Web-{F2A22B6A-93DF-4C70-ABB2-172948BE4E43}" dt="2023-01-15T11:29:24.035" v="6" actId="20577"/>
          <ac:spMkLst>
            <pc:docMk/>
            <pc:sldMk cId="650317164" sldId="256"/>
            <ac:spMk id="3" creationId="{00000000-0000-0000-0000-000000000000}"/>
          </ac:spMkLst>
        </pc:spChg>
      </pc:sldChg>
      <pc:sldChg chg="addSp delSp modSp new ord">
        <pc:chgData name="Guest User" userId="" providerId="Windows Live" clId="Web-{F2A22B6A-93DF-4C70-ABB2-172948BE4E43}" dt="2023-01-15T11:49:57.510" v="62"/>
        <pc:sldMkLst>
          <pc:docMk/>
          <pc:sldMk cId="1915125914" sldId="260"/>
        </pc:sldMkLst>
        <pc:spChg chg="del">
          <ac:chgData name="Guest User" userId="" providerId="Windows Live" clId="Web-{F2A22B6A-93DF-4C70-ABB2-172948BE4E43}" dt="2023-01-15T11:47:12.161" v="41"/>
          <ac:spMkLst>
            <pc:docMk/>
            <pc:sldMk cId="1915125914" sldId="260"/>
            <ac:spMk id="2" creationId="{EA8A8488-0EA9-B13E-40BA-BB1A36182D8D}"/>
          </ac:spMkLst>
        </pc:spChg>
        <pc:spChg chg="del">
          <ac:chgData name="Guest User" userId="" providerId="Windows Live" clId="Web-{F2A22B6A-93DF-4C70-ABB2-172948BE4E43}" dt="2023-01-15T11:35:38.969" v="8"/>
          <ac:spMkLst>
            <pc:docMk/>
            <pc:sldMk cId="1915125914" sldId="260"/>
            <ac:spMk id="3" creationId="{6C1238F9-28EE-E650-7DF7-FA6B8B16CE78}"/>
          </ac:spMkLst>
        </pc:spChg>
        <pc:spChg chg="add del mod">
          <ac:chgData name="Guest User" userId="" providerId="Windows Live" clId="Web-{F2A22B6A-93DF-4C70-ABB2-172948BE4E43}" dt="2023-01-15T11:40:55.759" v="18"/>
          <ac:spMkLst>
            <pc:docMk/>
            <pc:sldMk cId="1915125914" sldId="260"/>
            <ac:spMk id="7" creationId="{3AB39CB6-28E9-AF09-BA99-B9BC1A6D962D}"/>
          </ac:spMkLst>
        </pc:spChg>
        <pc:spChg chg="add del mod">
          <ac:chgData name="Guest User" userId="" providerId="Windows Live" clId="Web-{F2A22B6A-93DF-4C70-ABB2-172948BE4E43}" dt="2023-01-15T11:41:27.479" v="21"/>
          <ac:spMkLst>
            <pc:docMk/>
            <pc:sldMk cId="1915125914" sldId="260"/>
            <ac:spMk id="10" creationId="{AE69CF45-F478-29C6-5125-F59588C98A12}"/>
          </ac:spMkLst>
        </pc:spChg>
        <pc:spChg chg="add">
          <ac:chgData name="Guest User" userId="" providerId="Windows Live" clId="Web-{F2A22B6A-93DF-4C70-ABB2-172948BE4E43}" dt="2023-01-15T11:48:36.726" v="47"/>
          <ac:spMkLst>
            <pc:docMk/>
            <pc:sldMk cId="1915125914" sldId="260"/>
            <ac:spMk id="12" creationId="{115655C9-4C8F-8BF3-21B8-5DA0B5531834}"/>
          </ac:spMkLst>
        </pc:spChg>
        <pc:picChg chg="add del mod ord">
          <ac:chgData name="Guest User" userId="" providerId="Windows Live" clId="Web-{F2A22B6A-93DF-4C70-ABB2-172948BE4E43}" dt="2023-01-15T11:36:46.158" v="16"/>
          <ac:picMkLst>
            <pc:docMk/>
            <pc:sldMk cId="1915125914" sldId="260"/>
            <ac:picMk id="4" creationId="{A4B1E312-ADCE-5314-BFE1-8C3B2A28A990}"/>
          </ac:picMkLst>
        </pc:picChg>
        <pc:picChg chg="add mod">
          <ac:chgData name="Guest User" userId="" providerId="Windows Live" clId="Web-{F2A22B6A-93DF-4C70-ABB2-172948BE4E43}" dt="2023-01-15T11:47:28.412" v="46" actId="1076"/>
          <ac:picMkLst>
            <pc:docMk/>
            <pc:sldMk cId="1915125914" sldId="260"/>
            <ac:picMk id="5" creationId="{6B3D7AFA-2CEE-0031-193D-A8BBAAD1D9D1}"/>
          </ac:picMkLst>
        </pc:picChg>
        <pc:picChg chg="add del mod ord">
          <ac:chgData name="Guest User" userId="" providerId="Windows Live" clId="Web-{F2A22B6A-93DF-4C70-ABB2-172948BE4E43}" dt="2023-01-15T11:41:19.479" v="20"/>
          <ac:picMkLst>
            <pc:docMk/>
            <pc:sldMk cId="1915125914" sldId="260"/>
            <ac:picMk id="8" creationId="{62B45C8A-671B-C3CC-7AD2-18DF91E5CEBF}"/>
          </ac:picMkLst>
        </pc:picChg>
        <pc:picChg chg="add mod ord">
          <ac:chgData name="Guest User" userId="" providerId="Windows Live" clId="Web-{F2A22B6A-93DF-4C70-ABB2-172948BE4E43}" dt="2023-01-15T11:49:14.259" v="58" actId="1076"/>
          <ac:picMkLst>
            <pc:docMk/>
            <pc:sldMk cId="1915125914" sldId="260"/>
            <ac:picMk id="11" creationId="{13A3D609-BF5A-63CB-CEA8-BDAA04D24848}"/>
          </ac:picMkLst>
        </pc:picChg>
        <pc:picChg chg="add del mod">
          <ac:chgData name="Guest User" userId="" providerId="Windows Live" clId="Web-{F2A22B6A-93DF-4C70-ABB2-172948BE4E43}" dt="2023-01-15T11:49:03.102" v="57"/>
          <ac:picMkLst>
            <pc:docMk/>
            <pc:sldMk cId="1915125914" sldId="260"/>
            <ac:picMk id="13" creationId="{CE6DD748-1110-BAD6-F020-45B1A4271EF8}"/>
          </ac:picMkLst>
        </pc:picChg>
      </pc:sldChg>
      <pc:sldChg chg="modSp">
        <pc:chgData name="Guest User" userId="" providerId="Windows Live" clId="Web-{F2A22B6A-93DF-4C70-ABB2-172948BE4E43}" dt="2023-01-15T11:42:53.122" v="38" actId="20577"/>
        <pc:sldMkLst>
          <pc:docMk/>
          <pc:sldMk cId="334611389" sldId="263"/>
        </pc:sldMkLst>
        <pc:spChg chg="mod">
          <ac:chgData name="Guest User" userId="" providerId="Windows Live" clId="Web-{F2A22B6A-93DF-4C70-ABB2-172948BE4E43}" dt="2023-01-15T11:42:53.122" v="38" actId="20577"/>
          <ac:spMkLst>
            <pc:docMk/>
            <pc:sldMk cId="334611389" sldId="263"/>
            <ac:spMk id="3" creationId="{B028551F-8408-2150-A632-85556D0FA058}"/>
          </ac:spMkLst>
        </pc:spChg>
      </pc:sldChg>
      <pc:sldChg chg="modSp">
        <pc:chgData name="Guest User" userId="" providerId="Windows Live" clId="Web-{F2A22B6A-93DF-4C70-ABB2-172948BE4E43}" dt="2023-01-15T11:50:04.823" v="63" actId="20577"/>
        <pc:sldMkLst>
          <pc:docMk/>
          <pc:sldMk cId="2150627766" sldId="264"/>
        </pc:sldMkLst>
        <pc:spChg chg="mod">
          <ac:chgData name="Guest User" userId="" providerId="Windows Live" clId="Web-{F2A22B6A-93DF-4C70-ABB2-172948BE4E43}" dt="2023-01-15T11:50:04.823" v="63" actId="20577"/>
          <ac:spMkLst>
            <pc:docMk/>
            <pc:sldMk cId="2150627766" sldId="264"/>
            <ac:spMk id="3" creationId="{C18B7A25-9831-0580-919A-38F8E45F6AEE}"/>
          </ac:spMkLst>
        </pc:spChg>
      </pc:sldChg>
    </pc:docChg>
  </pc:docChgLst>
  <pc:docChgLst>
    <pc:chgData name="Adam Naumiec" userId="8d0e610e68d76b61" providerId="LiveId" clId="{3C307EFF-08C5-6C4A-8877-09E1715A1E40}"/>
    <pc:docChg chg="undo custSel addSld delSld modSld sldOrd">
      <pc:chgData name="Adam Naumiec" userId="8d0e610e68d76b61" providerId="LiveId" clId="{3C307EFF-08C5-6C4A-8877-09E1715A1E40}" dt="2023-01-15T13:07:07.233" v="4637"/>
      <pc:docMkLst>
        <pc:docMk/>
      </pc:docMkLst>
      <pc:sldChg chg="addSp delSp modSp add del mod ord setBg modAnim delDesignElem">
        <pc:chgData name="Adam Naumiec" userId="8d0e610e68d76b61" providerId="LiveId" clId="{3C307EFF-08C5-6C4A-8877-09E1715A1E40}" dt="2023-01-15T13:03:14.124" v="4621" actId="1076"/>
        <pc:sldMkLst>
          <pc:docMk/>
          <pc:sldMk cId="650317164" sldId="256"/>
        </pc:sldMkLst>
        <pc:spChg chg="mod">
          <ac:chgData name="Adam Naumiec" userId="8d0e610e68d76b61" providerId="LiveId" clId="{3C307EFF-08C5-6C4A-8877-09E1715A1E40}" dt="2023-01-15T13:03:11.437" v="4619" actId="404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20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22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24" creationId="{08B44AFE-C181-7047-8CC9-CA00BD385EEA}"/>
          </ac:spMkLst>
        </pc:spChg>
        <pc:spChg chg="add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26" creationId="{A88F843D-1C1B-C740-AC27-E3238D0F5F47}"/>
          </ac:spMkLst>
        </pc:spChg>
        <pc:spChg chg="add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27" creationId="{9F0EA5A9-0D12-3644-BBEC-6D9D192EBEF4}"/>
          </ac:spMkLst>
        </pc:spChg>
        <pc:spChg chg="add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28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3:02:58.353" v="4615" actId="26606"/>
          <ac:spMkLst>
            <pc:docMk/>
            <pc:sldMk cId="650317164" sldId="256"/>
            <ac:spMk id="29" creationId="{A88F843D-1C1B-C740-AC27-E3238D0F5F47}"/>
          </ac:spMkLst>
        </pc:spChg>
        <pc:spChg chg="add">
          <ac:chgData name="Adam Naumiec" userId="8d0e610e68d76b61" providerId="LiveId" clId="{3C307EFF-08C5-6C4A-8877-09E1715A1E40}" dt="2023-01-15T13:02:59.439" v="4616" actId="26606"/>
          <ac:spMkLst>
            <pc:docMk/>
            <pc:sldMk cId="650317164" sldId="256"/>
            <ac:spMk id="30" creationId="{08B44AFE-C181-7047-8CC9-CA00BD385EEA}"/>
          </ac:spMkLst>
        </pc:spChg>
        <pc:spChg chg="add del">
          <ac:chgData name="Adam Naumiec" userId="8d0e610e68d76b61" providerId="LiveId" clId="{3C307EFF-08C5-6C4A-8877-09E1715A1E40}" dt="2023-01-15T13:02:58.353" v="4615" actId="26606"/>
          <ac:spMkLst>
            <pc:docMk/>
            <pc:sldMk cId="650317164" sldId="256"/>
            <ac:spMk id="31" creationId="{9F0EA5A9-0D12-3644-BBEC-6D9D192EBEF4}"/>
          </ac:spMkLst>
        </pc:spChg>
        <pc:spChg chg="add del">
          <ac:chgData name="Adam Naumiec" userId="8d0e610e68d76b61" providerId="LiveId" clId="{3C307EFF-08C5-6C4A-8877-09E1715A1E40}" dt="2023-01-15T13:02:58.353" v="4615" actId="26606"/>
          <ac:spMkLst>
            <pc:docMk/>
            <pc:sldMk cId="650317164" sldId="256"/>
            <ac:spMk id="33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3:02:58.353" v="4615" actId="26606"/>
          <ac:spMkLst>
            <pc:docMk/>
            <pc:sldMk cId="650317164" sldId="256"/>
            <ac:spMk id="35" creationId="{08B44AFE-C181-7047-8CC9-CA00BD385EEA}"/>
          </ac:spMkLst>
        </pc:spChg>
        <pc:picChg chg="mod ord">
          <ac:chgData name="Adam Naumiec" userId="8d0e610e68d76b61" providerId="LiveId" clId="{3C307EFF-08C5-6C4A-8877-09E1715A1E40}" dt="2023-01-15T13:03:14.124" v="4621" actId="1076"/>
          <ac:picMkLst>
            <pc:docMk/>
            <pc:sldMk cId="650317164" sldId="256"/>
            <ac:picMk id="4" creationId="{0BCD54E0-FB21-84F1-67AB-62BFEDED8E8B}"/>
          </ac:picMkLst>
        </pc:picChg>
      </pc:sldChg>
      <pc:sldChg chg="new del">
        <pc:chgData name="Adam Naumiec" userId="8d0e610e68d76b61" providerId="LiveId" clId="{3C307EFF-08C5-6C4A-8877-09E1715A1E40}" dt="2023-01-15T11:28:16.413" v="53" actId="680"/>
        <pc:sldMkLst>
          <pc:docMk/>
          <pc:sldMk cId="14687336" sldId="257"/>
        </pc:sldMkLst>
      </pc:sldChg>
      <pc:sldChg chg="addSp delSp modSp add del mod setBg delDesignElem">
        <pc:chgData name="Adam Naumiec" userId="8d0e610e68d76b61" providerId="LiveId" clId="{3C307EFF-08C5-6C4A-8877-09E1715A1E40}" dt="2023-01-15T11:29:53.786" v="117" actId="2696"/>
        <pc:sldMkLst>
          <pc:docMk/>
          <pc:sldMk cId="1648756929" sldId="257"/>
        </pc:sldMkLst>
        <pc:spChg chg="mod">
          <ac:chgData name="Adam Naumiec" userId="8d0e610e68d76b61" providerId="LiveId" clId="{3C307EFF-08C5-6C4A-8877-09E1715A1E40}" dt="2023-01-15T11:29:36.991" v="108" actId="1076"/>
          <ac:spMkLst>
            <pc:docMk/>
            <pc:sldMk cId="1648756929" sldId="257"/>
            <ac:spMk id="2" creationId="{00000000-0000-0000-0000-000000000000}"/>
          </ac:spMkLst>
        </pc:spChg>
        <pc:spChg chg="mod">
          <ac:chgData name="Adam Naumiec" userId="8d0e610e68d76b61" providerId="LiveId" clId="{3C307EFF-08C5-6C4A-8877-09E1715A1E40}" dt="2023-01-15T11:29:37.948" v="110" actId="1076"/>
          <ac:spMkLst>
            <pc:docMk/>
            <pc:sldMk cId="1648756929" sldId="257"/>
            <ac:spMk id="3" creationId="{00000000-0000-0000-0000-000000000000}"/>
          </ac:spMkLst>
        </pc:spChg>
        <pc:spChg chg="add del mod">
          <ac:chgData name="Adam Naumiec" userId="8d0e610e68d76b61" providerId="LiveId" clId="{3C307EFF-08C5-6C4A-8877-09E1715A1E40}" dt="2023-01-15T11:29:25.612" v="99"/>
          <ac:spMkLst>
            <pc:docMk/>
            <pc:sldMk cId="1648756929" sldId="257"/>
            <ac:spMk id="5" creationId="{6A7E67A3-849B-AC00-2A87-72743CA0E20A}"/>
          </ac:spMkLst>
        </pc:spChg>
        <pc:spChg chg="add del mod">
          <ac:chgData name="Adam Naumiec" userId="8d0e610e68d76b61" providerId="LiveId" clId="{3C307EFF-08C5-6C4A-8877-09E1715A1E40}" dt="2023-01-15T11:29:27.876" v="101"/>
          <ac:spMkLst>
            <pc:docMk/>
            <pc:sldMk cId="1648756929" sldId="257"/>
            <ac:spMk id="6" creationId="{F20ED1AA-ADB5-3BC1-B7C7-C397FAF3DB75}"/>
          </ac:spMkLst>
        </pc:spChg>
        <pc:spChg chg="add del mod">
          <ac:chgData name="Adam Naumiec" userId="8d0e610e68d76b61" providerId="LiveId" clId="{3C307EFF-08C5-6C4A-8877-09E1715A1E40}" dt="2023-01-15T11:29:25.491" v="97"/>
          <ac:spMkLst>
            <pc:docMk/>
            <pc:sldMk cId="1648756929" sldId="257"/>
            <ac:spMk id="7" creationId="{60FB8395-3F75-8C4B-17F2-63E8E444874F}"/>
          </ac:spMkLst>
        </pc:spChg>
        <pc:spChg chg="add del mod">
          <ac:chgData name="Adam Naumiec" userId="8d0e610e68d76b61" providerId="LiveId" clId="{3C307EFF-08C5-6C4A-8877-09E1715A1E40}" dt="2023-01-15T11:29:37.468" v="109" actId="767"/>
          <ac:spMkLst>
            <pc:docMk/>
            <pc:sldMk cId="1648756929" sldId="257"/>
            <ac:spMk id="8" creationId="{088C74BE-A936-48D7-330A-6C35B1D50ADD}"/>
          </ac:spMkLst>
        </pc:spChg>
        <pc:spChg chg="del">
          <ac:chgData name="Adam Naumiec" userId="8d0e610e68d76b61" providerId="LiveId" clId="{3C307EFF-08C5-6C4A-8877-09E1715A1E40}" dt="2023-01-15T11:28:51.088" v="66"/>
          <ac:spMkLst>
            <pc:docMk/>
            <pc:sldMk cId="1648756929" sldId="257"/>
            <ac:spMk id="20" creationId="{A88F843D-1C1B-C740-AC27-E3238D0F5F47}"/>
          </ac:spMkLst>
        </pc:spChg>
        <pc:spChg chg="del">
          <ac:chgData name="Adam Naumiec" userId="8d0e610e68d76b61" providerId="LiveId" clId="{3C307EFF-08C5-6C4A-8877-09E1715A1E40}" dt="2023-01-15T11:28:51.088" v="66"/>
          <ac:spMkLst>
            <pc:docMk/>
            <pc:sldMk cId="1648756929" sldId="257"/>
            <ac:spMk id="22" creationId="{A21C8291-E3D5-4240-8FF4-E5213CBCC453}"/>
          </ac:spMkLst>
        </pc:spChg>
        <pc:spChg chg="del">
          <ac:chgData name="Adam Naumiec" userId="8d0e610e68d76b61" providerId="LiveId" clId="{3C307EFF-08C5-6C4A-8877-09E1715A1E40}" dt="2023-01-15T11:28:51.088" v="66"/>
          <ac:spMkLst>
            <pc:docMk/>
            <pc:sldMk cId="1648756929" sldId="257"/>
            <ac:spMk id="24" creationId="{08B44AFE-C181-7047-8CC9-CA00BD385EEA}"/>
          </ac:spMkLst>
        </pc:spChg>
      </pc:sldChg>
      <pc:sldChg chg="addSp delSp modSp add del mod setBg delDesignElem">
        <pc:chgData name="Adam Naumiec" userId="8d0e610e68d76b61" providerId="LiveId" clId="{3C307EFF-08C5-6C4A-8877-09E1715A1E40}" dt="2023-01-15T11:28:31.718" v="58"/>
        <pc:sldMkLst>
          <pc:docMk/>
          <pc:sldMk cId="3232248003" sldId="257"/>
        </pc:sldMkLst>
        <pc:spChg chg="add del">
          <ac:chgData name="Adam Naumiec" userId="8d0e610e68d76b61" providerId="LiveId" clId="{3C307EFF-08C5-6C4A-8877-09E1715A1E40}" dt="2023-01-15T11:28:31.718" v="58"/>
          <ac:spMkLst>
            <pc:docMk/>
            <pc:sldMk cId="3232248003" sldId="257"/>
            <ac:spMk id="20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1:28:31.718" v="58"/>
          <ac:spMkLst>
            <pc:docMk/>
            <pc:sldMk cId="3232248003" sldId="257"/>
            <ac:spMk id="22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1:28:31.718" v="58"/>
          <ac:spMkLst>
            <pc:docMk/>
            <pc:sldMk cId="3232248003" sldId="257"/>
            <ac:spMk id="24" creationId="{08B44AFE-C181-7047-8CC9-CA00BD385EEA}"/>
          </ac:spMkLst>
        </pc:spChg>
        <pc:picChg chg="mod">
          <ac:chgData name="Adam Naumiec" userId="8d0e610e68d76b61" providerId="LiveId" clId="{3C307EFF-08C5-6C4A-8877-09E1715A1E40}" dt="2023-01-15T11:28:31.453" v="57" actId="1076"/>
          <ac:picMkLst>
            <pc:docMk/>
            <pc:sldMk cId="3232248003" sldId="257"/>
            <ac:picMk id="4" creationId="{0BCD54E0-FB21-84F1-67AB-62BFEDED8E8B}"/>
          </ac:picMkLst>
        </pc:picChg>
      </pc:sldChg>
      <pc:sldChg chg="addSp delSp modSp add del mod setBg delDesignElem">
        <pc:chgData name="Adam Naumiec" userId="8d0e610e68d76b61" providerId="LiveId" clId="{3C307EFF-08C5-6C4A-8877-09E1715A1E40}" dt="2023-01-15T11:29:54.879" v="118" actId="2696"/>
        <pc:sldMkLst>
          <pc:docMk/>
          <pc:sldMk cId="3292149274" sldId="258"/>
        </pc:sldMkLst>
        <pc:spChg chg="add del mod">
          <ac:chgData name="Adam Naumiec" userId="8d0e610e68d76b61" providerId="LiveId" clId="{3C307EFF-08C5-6C4A-8877-09E1715A1E40}" dt="2023-01-15T11:29:47.994" v="115"/>
          <ac:spMkLst>
            <pc:docMk/>
            <pc:sldMk cId="3292149274" sldId="258"/>
            <ac:spMk id="5" creationId="{C5B87C02-37F3-5843-9870-126439EBDB4A}"/>
          </ac:spMkLst>
        </pc:spChg>
        <pc:spChg chg="del">
          <ac:chgData name="Adam Naumiec" userId="8d0e610e68d76b61" providerId="LiveId" clId="{3C307EFF-08C5-6C4A-8877-09E1715A1E40}" dt="2023-01-15T11:29:41.302" v="112"/>
          <ac:spMkLst>
            <pc:docMk/>
            <pc:sldMk cId="3292149274" sldId="258"/>
            <ac:spMk id="20" creationId="{A88F843D-1C1B-C740-AC27-E3238D0F5F47}"/>
          </ac:spMkLst>
        </pc:spChg>
        <pc:spChg chg="del">
          <ac:chgData name="Adam Naumiec" userId="8d0e610e68d76b61" providerId="LiveId" clId="{3C307EFF-08C5-6C4A-8877-09E1715A1E40}" dt="2023-01-15T11:29:41.302" v="112"/>
          <ac:spMkLst>
            <pc:docMk/>
            <pc:sldMk cId="3292149274" sldId="258"/>
            <ac:spMk id="22" creationId="{A21C8291-E3D5-4240-8FF4-E5213CBCC453}"/>
          </ac:spMkLst>
        </pc:spChg>
        <pc:spChg chg="del">
          <ac:chgData name="Adam Naumiec" userId="8d0e610e68d76b61" providerId="LiveId" clId="{3C307EFF-08C5-6C4A-8877-09E1715A1E40}" dt="2023-01-15T11:29:41.302" v="112"/>
          <ac:spMkLst>
            <pc:docMk/>
            <pc:sldMk cId="3292149274" sldId="258"/>
            <ac:spMk id="24" creationId="{08B44AFE-C181-7047-8CC9-CA00BD385EEA}"/>
          </ac:spMkLst>
        </pc:spChg>
      </pc:sldChg>
      <pc:sldChg chg="addSp delSp modSp add mod addAnim modAnim">
        <pc:chgData name="Adam Naumiec" userId="8d0e610e68d76b61" providerId="LiveId" clId="{3C307EFF-08C5-6C4A-8877-09E1715A1E40}" dt="2023-01-15T13:07:07.233" v="4637"/>
        <pc:sldMkLst>
          <pc:docMk/>
          <pc:sldMk cId="3498674040" sldId="259"/>
        </pc:sldMkLst>
        <pc:spChg chg="mod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2" creationId="{00000000-0000-0000-0000-000000000000}"/>
          </ac:spMkLst>
        </pc:spChg>
        <pc:spChg chg="mod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3" creationId="{00000000-0000-0000-0000-000000000000}"/>
          </ac:spMkLst>
        </pc:spChg>
        <pc:spChg chg="add del">
          <ac:chgData name="Adam Naumiec" userId="8d0e610e68d76b61" providerId="LiveId" clId="{3C307EFF-08C5-6C4A-8877-09E1715A1E40}" dt="2023-01-15T12:56:30.646" v="4543" actId="26606"/>
          <ac:spMkLst>
            <pc:docMk/>
            <pc:sldMk cId="3498674040" sldId="259"/>
            <ac:spMk id="20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2:56:30.646" v="4543" actId="26606"/>
          <ac:spMkLst>
            <pc:docMk/>
            <pc:sldMk cId="3498674040" sldId="259"/>
            <ac:spMk id="22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2:56:30.646" v="4543" actId="26606"/>
          <ac:spMkLst>
            <pc:docMk/>
            <pc:sldMk cId="3498674040" sldId="259"/>
            <ac:spMk id="24" creationId="{08B44AFE-C181-7047-8CC9-CA00BD385EEA}"/>
          </ac:spMkLst>
        </pc:spChg>
        <pc:spChg chg="add del">
          <ac:chgData name="Adam Naumiec" userId="8d0e610e68d76b61" providerId="LiveId" clId="{3C307EFF-08C5-6C4A-8877-09E1715A1E40}" dt="2023-01-15T12:56:30.633" v="4542" actId="26606"/>
          <ac:spMkLst>
            <pc:docMk/>
            <pc:sldMk cId="3498674040" sldId="259"/>
            <ac:spMk id="29" creationId="{0247FD0E-C93A-490E-9994-C79DC8977165}"/>
          </ac:spMkLst>
        </pc:spChg>
        <pc:spChg chg="add del">
          <ac:chgData name="Adam Naumiec" userId="8d0e610e68d76b61" providerId="LiveId" clId="{3C307EFF-08C5-6C4A-8877-09E1715A1E40}" dt="2023-01-15T12:56:30.633" v="4542" actId="26606"/>
          <ac:spMkLst>
            <pc:docMk/>
            <pc:sldMk cId="3498674040" sldId="259"/>
            <ac:spMk id="31" creationId="{1CDD2F19-0AAB-46D2-A7D4-9BD8F7E42915}"/>
          </ac:spMkLst>
        </pc:spChg>
        <pc:spChg chg="add del">
          <ac:chgData name="Adam Naumiec" userId="8d0e610e68d76b61" providerId="LiveId" clId="{3C307EFF-08C5-6C4A-8877-09E1715A1E40}" dt="2023-01-15T12:56:30.633" v="4542" actId="26606"/>
          <ac:spMkLst>
            <pc:docMk/>
            <pc:sldMk cId="3498674040" sldId="259"/>
            <ac:spMk id="33" creationId="{AD77B2DF-AF44-4996-BBFD-5DF9162BE4B2}"/>
          </ac:spMkLst>
        </pc:spChg>
        <pc:spChg chg="add del">
          <ac:chgData name="Adam Naumiec" userId="8d0e610e68d76b61" providerId="LiveId" clId="{3C307EFF-08C5-6C4A-8877-09E1715A1E40}" dt="2023-01-15T12:56:30.633" v="4542" actId="26606"/>
          <ac:spMkLst>
            <pc:docMk/>
            <pc:sldMk cId="3498674040" sldId="259"/>
            <ac:spMk id="35" creationId="{FF6BECB9-A7FC-400F-8502-97A13BB879D2}"/>
          </ac:spMkLst>
        </pc:spChg>
        <pc:spChg chg="add del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37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38" creationId="{9F0EA5A9-0D12-3644-BBEC-6D9D192EBEF4}"/>
          </ac:spMkLst>
        </pc:spChg>
        <pc:spChg chg="add del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39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40" creationId="{08B44AFE-C181-7047-8CC9-CA00BD385EEA}"/>
          </ac:spMkLst>
        </pc:spChg>
        <pc:spChg chg="add del">
          <ac:chgData name="Adam Naumiec" userId="8d0e610e68d76b61" providerId="LiveId" clId="{3C307EFF-08C5-6C4A-8877-09E1715A1E40}" dt="2023-01-15T12:59:46.756" v="4586" actId="26606"/>
          <ac:spMkLst>
            <pc:docMk/>
            <pc:sldMk cId="3498674040" sldId="259"/>
            <ac:spMk id="45" creationId="{0247FD0E-C93A-490E-9994-C79DC8977165}"/>
          </ac:spMkLst>
        </pc:spChg>
        <pc:spChg chg="add del">
          <ac:chgData name="Adam Naumiec" userId="8d0e610e68d76b61" providerId="LiveId" clId="{3C307EFF-08C5-6C4A-8877-09E1715A1E40}" dt="2023-01-15T12:59:46.756" v="4586" actId="26606"/>
          <ac:spMkLst>
            <pc:docMk/>
            <pc:sldMk cId="3498674040" sldId="259"/>
            <ac:spMk id="47" creationId="{1CDD2F19-0AAB-46D2-A7D4-9BD8F7E42915}"/>
          </ac:spMkLst>
        </pc:spChg>
        <pc:spChg chg="add del">
          <ac:chgData name="Adam Naumiec" userId="8d0e610e68d76b61" providerId="LiveId" clId="{3C307EFF-08C5-6C4A-8877-09E1715A1E40}" dt="2023-01-15T12:59:46.756" v="4586" actId="26606"/>
          <ac:spMkLst>
            <pc:docMk/>
            <pc:sldMk cId="3498674040" sldId="259"/>
            <ac:spMk id="49" creationId="{AD77B2DF-AF44-4996-BBFD-5DF9162BE4B2}"/>
          </ac:spMkLst>
        </pc:spChg>
        <pc:spChg chg="add del">
          <ac:chgData name="Adam Naumiec" userId="8d0e610e68d76b61" providerId="LiveId" clId="{3C307EFF-08C5-6C4A-8877-09E1715A1E40}" dt="2023-01-15T12:59:46.756" v="4586" actId="26606"/>
          <ac:spMkLst>
            <pc:docMk/>
            <pc:sldMk cId="3498674040" sldId="259"/>
            <ac:spMk id="51" creationId="{FF6BECB9-A7FC-400F-8502-97A13BB879D2}"/>
          </ac:spMkLst>
        </pc:spChg>
        <pc:spChg chg="add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53" creationId="{0247FD0E-C93A-490E-9994-C79DC8977165}"/>
          </ac:spMkLst>
        </pc:spChg>
        <pc:spChg chg="add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54" creationId="{1CDD2F19-0AAB-46D2-A7D4-9BD8F7E42915}"/>
          </ac:spMkLst>
        </pc:spChg>
        <pc:spChg chg="add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55" creationId="{AD77B2DF-AF44-4996-BBFD-5DF9162BE4B2}"/>
          </ac:spMkLst>
        </pc:spChg>
        <pc:spChg chg="add">
          <ac:chgData name="Adam Naumiec" userId="8d0e610e68d76b61" providerId="LiveId" clId="{3C307EFF-08C5-6C4A-8877-09E1715A1E40}" dt="2023-01-15T12:59:46.771" v="4587" actId="26606"/>
          <ac:spMkLst>
            <pc:docMk/>
            <pc:sldMk cId="3498674040" sldId="259"/>
            <ac:spMk id="56" creationId="{FF6BECB9-A7FC-400F-8502-97A13BB879D2}"/>
          </ac:spMkLst>
        </pc:spChg>
        <pc:picChg chg="mod ord">
          <ac:chgData name="Adam Naumiec" userId="8d0e610e68d76b61" providerId="LiveId" clId="{3C307EFF-08C5-6C4A-8877-09E1715A1E40}" dt="2023-01-15T13:06:11.402" v="4626" actId="14100"/>
          <ac:picMkLst>
            <pc:docMk/>
            <pc:sldMk cId="3498674040" sldId="259"/>
            <ac:picMk id="4" creationId="{0BCD54E0-FB21-84F1-67AB-62BFEDED8E8B}"/>
          </ac:picMkLst>
        </pc:picChg>
        <pc:picChg chg="add mod">
          <ac:chgData name="Adam Naumiec" userId="8d0e610e68d76b61" providerId="LiveId" clId="{3C307EFF-08C5-6C4A-8877-09E1715A1E40}" dt="2023-01-15T13:06:34.491" v="4632" actId="1076"/>
          <ac:picMkLst>
            <pc:docMk/>
            <pc:sldMk cId="3498674040" sldId="259"/>
            <ac:picMk id="2050" creationId="{288323AA-C4C7-6879-1165-C873ED55A664}"/>
          </ac:picMkLst>
        </pc:picChg>
      </pc:sldChg>
      <pc:sldChg chg="addSp delSp modSp del mod">
        <pc:chgData name="Adam Naumiec" userId="8d0e610e68d76b61" providerId="LiveId" clId="{3C307EFF-08C5-6C4A-8877-09E1715A1E40}" dt="2023-01-15T12:17:51.129" v="3905" actId="2696"/>
        <pc:sldMkLst>
          <pc:docMk/>
          <pc:sldMk cId="1915125914" sldId="260"/>
        </pc:sldMkLst>
        <pc:spChg chg="add mod">
          <ac:chgData name="Adam Naumiec" userId="8d0e610e68d76b61" providerId="LiveId" clId="{3C307EFF-08C5-6C4A-8877-09E1715A1E40}" dt="2023-01-15T12:17:47.745" v="3904" actId="478"/>
          <ac:spMkLst>
            <pc:docMk/>
            <pc:sldMk cId="1915125914" sldId="260"/>
            <ac:spMk id="9" creationId="{6F373C98-C6D0-4071-E988-9AE3B692CA81}"/>
          </ac:spMkLst>
        </pc:spChg>
        <pc:picChg chg="del">
          <ac:chgData name="Adam Naumiec" userId="8d0e610e68d76b61" providerId="LiveId" clId="{3C307EFF-08C5-6C4A-8877-09E1715A1E40}" dt="2023-01-15T12:17:20.220" v="3869" actId="478"/>
          <ac:picMkLst>
            <pc:docMk/>
            <pc:sldMk cId="1915125914" sldId="260"/>
            <ac:picMk id="5" creationId="{6B3D7AFA-2CEE-0031-193D-A8BBAAD1D9D1}"/>
          </ac:picMkLst>
        </pc:picChg>
        <pc:picChg chg="del mod">
          <ac:chgData name="Adam Naumiec" userId="8d0e610e68d76b61" providerId="LiveId" clId="{3C307EFF-08C5-6C4A-8877-09E1715A1E40}" dt="2023-01-15T12:17:47.745" v="3904" actId="478"/>
          <ac:picMkLst>
            <pc:docMk/>
            <pc:sldMk cId="1915125914" sldId="260"/>
            <ac:picMk id="11" creationId="{13A3D609-BF5A-63CB-CEA8-BDAA04D24848}"/>
          </ac:picMkLst>
        </pc:picChg>
      </pc:sldChg>
      <pc:sldChg chg="addSp modSp new mod setBg">
        <pc:chgData name="Adam Naumiec" userId="8d0e610e68d76b61" providerId="LiveId" clId="{3C307EFF-08C5-6C4A-8877-09E1715A1E40}" dt="2023-01-15T12:18:39.660" v="3939" actId="20577"/>
        <pc:sldMkLst>
          <pc:docMk/>
          <pc:sldMk cId="1931117384" sldId="261"/>
        </pc:sldMkLst>
        <pc:spChg chg="mod">
          <ac:chgData name="Adam Naumiec" userId="8d0e610e68d76b61" providerId="LiveId" clId="{3C307EFF-08C5-6C4A-8877-09E1715A1E40}" dt="2023-01-15T12:18:39.660" v="3939" actId="20577"/>
          <ac:spMkLst>
            <pc:docMk/>
            <pc:sldMk cId="1931117384" sldId="261"/>
            <ac:spMk id="2" creationId="{2575CC20-0802-8E7C-9D5F-0BDD3A170447}"/>
          </ac:spMkLst>
        </pc:spChg>
        <pc:spChg chg="mod">
          <ac:chgData name="Adam Naumiec" userId="8d0e610e68d76b61" providerId="LiveId" clId="{3C307EFF-08C5-6C4A-8877-09E1715A1E40}" dt="2023-01-15T12:09:07.738" v="3316" actId="26606"/>
          <ac:spMkLst>
            <pc:docMk/>
            <pc:sldMk cId="1931117384" sldId="261"/>
            <ac:spMk id="3" creationId="{F0EDF0AA-9E0E-7E8B-BCF5-760F7F277B9E}"/>
          </ac:spMkLst>
        </pc:spChg>
        <pc:spChg chg="add">
          <ac:chgData name="Adam Naumiec" userId="8d0e610e68d76b61" providerId="LiveId" clId="{3C307EFF-08C5-6C4A-8877-09E1715A1E40}" dt="2023-01-15T12:09:07.738" v="3316" actId="26606"/>
          <ac:spMkLst>
            <pc:docMk/>
            <pc:sldMk cId="1931117384" sldId="261"/>
            <ac:spMk id="4103" creationId="{C868C70C-E5C4-CD47-888C-FCB3373B6D38}"/>
          </ac:spMkLst>
        </pc:spChg>
        <pc:spChg chg="add">
          <ac:chgData name="Adam Naumiec" userId="8d0e610e68d76b61" providerId="LiveId" clId="{3C307EFF-08C5-6C4A-8877-09E1715A1E40}" dt="2023-01-15T12:09:07.738" v="3316" actId="26606"/>
          <ac:spMkLst>
            <pc:docMk/>
            <pc:sldMk cId="1931117384" sldId="261"/>
            <ac:spMk id="4105" creationId="{D8C68F39-5E8A-844C-A8FD-394F253C1E5F}"/>
          </ac:spMkLst>
        </pc:spChg>
        <pc:spChg chg="add">
          <ac:chgData name="Adam Naumiec" userId="8d0e610e68d76b61" providerId="LiveId" clId="{3C307EFF-08C5-6C4A-8877-09E1715A1E40}" dt="2023-01-15T12:09:07.738" v="3316" actId="26606"/>
          <ac:spMkLst>
            <pc:docMk/>
            <pc:sldMk cId="1931117384" sldId="261"/>
            <ac:spMk id="4107" creationId="{BC583CEB-AC2B-2640-94F6-5958E6BC5BAB}"/>
          </ac:spMkLst>
        </pc:spChg>
        <pc:picChg chg="add mod">
          <ac:chgData name="Adam Naumiec" userId="8d0e610e68d76b61" providerId="LiveId" clId="{3C307EFF-08C5-6C4A-8877-09E1715A1E40}" dt="2023-01-15T12:09:07.738" v="3316" actId="26606"/>
          <ac:picMkLst>
            <pc:docMk/>
            <pc:sldMk cId="1931117384" sldId="261"/>
            <ac:picMk id="4098" creationId="{C5E13568-C9F8-9680-952A-6D6C1A84F431}"/>
          </ac:picMkLst>
        </pc:picChg>
      </pc:sldChg>
      <pc:sldChg chg="addSp delSp modSp new mod setBg modAnim">
        <pc:chgData name="Adam Naumiec" userId="8d0e610e68d76b61" providerId="LiveId" clId="{3C307EFF-08C5-6C4A-8877-09E1715A1E40}" dt="2023-01-15T13:02:39.664" v="4613" actId="26606"/>
        <pc:sldMkLst>
          <pc:docMk/>
          <pc:sldMk cId="2722090839" sldId="262"/>
        </pc:sldMkLst>
        <pc:spChg chg="mod">
          <ac:chgData name="Adam Naumiec" userId="8d0e610e68d76b61" providerId="LiveId" clId="{3C307EFF-08C5-6C4A-8877-09E1715A1E40}" dt="2023-01-15T13:02:39.664" v="4613" actId="26606"/>
          <ac:spMkLst>
            <pc:docMk/>
            <pc:sldMk cId="2722090839" sldId="262"/>
            <ac:spMk id="2" creationId="{58886E1C-C221-22EA-218C-4F69E68E1515}"/>
          </ac:spMkLst>
        </pc:spChg>
        <pc:spChg chg="add del mod">
          <ac:chgData name="Adam Naumiec" userId="8d0e610e68d76b61" providerId="LiveId" clId="{3C307EFF-08C5-6C4A-8877-09E1715A1E40}" dt="2023-01-15T13:02:39.664" v="4613" actId="26606"/>
          <ac:spMkLst>
            <pc:docMk/>
            <pc:sldMk cId="2722090839" sldId="262"/>
            <ac:spMk id="3" creationId="{D47DB103-6192-07F2-067B-EB2467E1A448}"/>
          </ac:spMkLst>
        </pc:spChg>
        <pc:spChg chg="add">
          <ac:chgData name="Adam Naumiec" userId="8d0e610e68d76b61" providerId="LiveId" clId="{3C307EFF-08C5-6C4A-8877-09E1715A1E40}" dt="2023-01-15T13:02:39.664" v="4613" actId="26606"/>
          <ac:spMkLst>
            <pc:docMk/>
            <pc:sldMk cId="2722090839" sldId="262"/>
            <ac:spMk id="6" creationId="{C868C70C-E5C4-CD47-888C-FCB3373B6D38}"/>
          </ac:spMkLst>
        </pc:spChg>
        <pc:spChg chg="add">
          <ac:chgData name="Adam Naumiec" userId="8d0e610e68d76b61" providerId="LiveId" clId="{3C307EFF-08C5-6C4A-8877-09E1715A1E40}" dt="2023-01-15T13:02:39.664" v="4613" actId="26606"/>
          <ac:spMkLst>
            <pc:docMk/>
            <pc:sldMk cId="2722090839" sldId="262"/>
            <ac:spMk id="7" creationId="{D8C68F39-5E8A-844C-A8FD-394F253C1E5F}"/>
          </ac:spMkLst>
        </pc:spChg>
        <pc:spChg chg="add">
          <ac:chgData name="Adam Naumiec" userId="8d0e610e68d76b61" providerId="LiveId" clId="{3C307EFF-08C5-6C4A-8877-09E1715A1E40}" dt="2023-01-15T13:02:39.664" v="4613" actId="26606"/>
          <ac:spMkLst>
            <pc:docMk/>
            <pc:sldMk cId="2722090839" sldId="262"/>
            <ac:spMk id="8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58:55.157" v="4563" actId="26606"/>
          <ac:spMkLst>
            <pc:docMk/>
            <pc:sldMk cId="2722090839" sldId="262"/>
            <ac:spMk id="9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58:55.157" v="4563" actId="26606"/>
          <ac:spMkLst>
            <pc:docMk/>
            <pc:sldMk cId="2722090839" sldId="262"/>
            <ac:spMk id="11" creationId="{15A8DDA3-B4FC-D445-AA06-C92ABAE24BAB}"/>
          </ac:spMkLst>
        </pc:spChg>
        <pc:spChg chg="add del">
          <ac:chgData name="Adam Naumiec" userId="8d0e610e68d76b61" providerId="LiveId" clId="{3C307EFF-08C5-6C4A-8877-09E1715A1E40}" dt="2023-01-15T12:58:55.157" v="4563" actId="26606"/>
          <ac:spMkLst>
            <pc:docMk/>
            <pc:sldMk cId="2722090839" sldId="262"/>
            <ac:spMk id="13" creationId="{9FD0692D-A304-5E4A-BCD9-C00690321FBC}"/>
          </ac:spMkLst>
        </pc:spChg>
        <pc:spChg chg="add del">
          <ac:chgData name="Adam Naumiec" userId="8d0e610e68d76b61" providerId="LiveId" clId="{3C307EFF-08C5-6C4A-8877-09E1715A1E40}" dt="2023-01-15T13:02:14.629" v="4608" actId="26606"/>
          <ac:spMkLst>
            <pc:docMk/>
            <pc:sldMk cId="2722090839" sldId="262"/>
            <ac:spMk id="1028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3:02:14.629" v="4608" actId="26606"/>
          <ac:spMkLst>
            <pc:docMk/>
            <pc:sldMk cId="2722090839" sldId="262"/>
            <ac:spMk id="1029" creationId="{F7C9FD24-3092-E04F-925D-C1183BF54C06}"/>
          </ac:spMkLst>
        </pc:spChg>
        <pc:spChg chg="add del">
          <ac:chgData name="Adam Naumiec" userId="8d0e610e68d76b61" providerId="LiveId" clId="{3C307EFF-08C5-6C4A-8877-09E1715A1E40}" dt="2023-01-15T13:02:14.629" v="4608" actId="26606"/>
          <ac:spMkLst>
            <pc:docMk/>
            <pc:sldMk cId="2722090839" sldId="262"/>
            <ac:spMk id="1030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54:08.954" v="4511" actId="26606"/>
          <ac:spMkLst>
            <pc:docMk/>
            <pc:sldMk cId="2722090839" sldId="262"/>
            <ac:spMk id="1031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3:02:14.629" v="4608" actId="26606"/>
          <ac:spMkLst>
            <pc:docMk/>
            <pc:sldMk cId="2722090839" sldId="262"/>
            <ac:spMk id="1032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54:08.954" v="4511" actId="26606"/>
          <ac:spMkLst>
            <pc:docMk/>
            <pc:sldMk cId="2722090839" sldId="262"/>
            <ac:spMk id="1033" creationId="{F7C9FD24-3092-E04F-925D-C1183BF54C06}"/>
          </ac:spMkLst>
        </pc:spChg>
        <pc:spChg chg="add del">
          <ac:chgData name="Adam Naumiec" userId="8d0e610e68d76b61" providerId="LiveId" clId="{3C307EFF-08C5-6C4A-8877-09E1715A1E40}" dt="2023-01-15T13:02:15.202" v="4610" actId="26606"/>
          <ac:spMkLst>
            <pc:docMk/>
            <pc:sldMk cId="2722090839" sldId="262"/>
            <ac:spMk id="1034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54:08.954" v="4511" actId="26606"/>
          <ac:spMkLst>
            <pc:docMk/>
            <pc:sldMk cId="2722090839" sldId="262"/>
            <ac:spMk id="1035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3:02:15.202" v="4610" actId="26606"/>
          <ac:spMkLst>
            <pc:docMk/>
            <pc:sldMk cId="2722090839" sldId="262"/>
            <ac:spMk id="1036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54:08.954" v="4511" actId="26606"/>
          <ac:spMkLst>
            <pc:docMk/>
            <pc:sldMk cId="2722090839" sldId="262"/>
            <ac:spMk id="1037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3:02:15.202" v="4610" actId="26606"/>
          <ac:spMkLst>
            <pc:docMk/>
            <pc:sldMk cId="2722090839" sldId="262"/>
            <ac:spMk id="1038" creationId="{BC583CEB-AC2B-2640-94F6-5958E6BC5BAB}"/>
          </ac:spMkLst>
        </pc:spChg>
        <pc:graphicFrameChg chg="add del">
          <ac:chgData name="Adam Naumiec" userId="8d0e610e68d76b61" providerId="LiveId" clId="{3C307EFF-08C5-6C4A-8877-09E1715A1E40}" dt="2023-01-15T12:58:55.157" v="4563" actId="26606"/>
          <ac:graphicFrameMkLst>
            <pc:docMk/>
            <pc:sldMk cId="2722090839" sldId="262"/>
            <ac:graphicFrameMk id="5" creationId="{7EE2D860-F06A-D0B1-028C-5C1A5521DA35}"/>
          </ac:graphicFrameMkLst>
        </pc:graphicFrameChg>
        <pc:picChg chg="add mod">
          <ac:chgData name="Adam Naumiec" userId="8d0e610e68d76b61" providerId="LiveId" clId="{3C307EFF-08C5-6C4A-8877-09E1715A1E40}" dt="2023-01-15T13:02:39.664" v="4613" actId="26606"/>
          <ac:picMkLst>
            <pc:docMk/>
            <pc:sldMk cId="2722090839" sldId="262"/>
            <ac:picMk id="4" creationId="{88FC97AB-525E-F298-0127-6B71DFD5976B}"/>
          </ac:picMkLst>
        </pc:picChg>
        <pc:picChg chg="add del mod ord">
          <ac:chgData name="Adam Naumiec" userId="8d0e610e68d76b61" providerId="LiveId" clId="{3C307EFF-08C5-6C4A-8877-09E1715A1E40}" dt="2023-01-15T12:54:09.471" v="4512"/>
          <ac:picMkLst>
            <pc:docMk/>
            <pc:sldMk cId="2722090839" sldId="262"/>
            <ac:picMk id="1026" creationId="{101A80E6-DF9C-0447-0CA2-CB0567C89A87}"/>
          </ac:picMkLst>
        </pc:picChg>
        <pc:picChg chg="add del mod ord">
          <ac:chgData name="Adam Naumiec" userId="8d0e610e68d76b61" providerId="LiveId" clId="{3C307EFF-08C5-6C4A-8877-09E1715A1E40}" dt="2023-01-15T13:02:15.588" v="4611"/>
          <ac:picMkLst>
            <pc:docMk/>
            <pc:sldMk cId="2722090839" sldId="262"/>
            <ac:picMk id="1026" creationId="{B52D87BB-90B4-0BE2-0403-0029394EAA7B}"/>
          </ac:picMkLst>
        </pc:picChg>
      </pc:sldChg>
      <pc:sldChg chg="addSp modSp new mod setBg modAnim">
        <pc:chgData name="Adam Naumiec" userId="8d0e610e68d76b61" providerId="LiveId" clId="{3C307EFF-08C5-6C4A-8877-09E1715A1E40}" dt="2023-01-15T12:58:01.450" v="4554"/>
        <pc:sldMkLst>
          <pc:docMk/>
          <pc:sldMk cId="334611389" sldId="263"/>
        </pc:sldMkLst>
        <pc:spChg chg="mod">
          <ac:chgData name="Adam Naumiec" userId="8d0e610e68d76b61" providerId="LiveId" clId="{3C307EFF-08C5-6C4A-8877-09E1715A1E40}" dt="2023-01-15T12:04:34.036" v="3246" actId="26606"/>
          <ac:spMkLst>
            <pc:docMk/>
            <pc:sldMk cId="334611389" sldId="263"/>
            <ac:spMk id="2" creationId="{D5CED1A8-1796-5580-1F4C-E377387D21B0}"/>
          </ac:spMkLst>
        </pc:spChg>
        <pc:spChg chg="mod">
          <ac:chgData name="Adam Naumiec" userId="8d0e610e68d76b61" providerId="LiveId" clId="{3C307EFF-08C5-6C4A-8877-09E1715A1E40}" dt="2023-01-15T12:25:41.539" v="4497" actId="20577"/>
          <ac:spMkLst>
            <pc:docMk/>
            <pc:sldMk cId="334611389" sldId="263"/>
            <ac:spMk id="3" creationId="{B028551F-8408-2150-A632-85556D0FA058}"/>
          </ac:spMkLst>
        </pc:spChg>
        <pc:spChg chg="add">
          <ac:chgData name="Adam Naumiec" userId="8d0e610e68d76b61" providerId="LiveId" clId="{3C307EFF-08C5-6C4A-8877-09E1715A1E40}" dt="2023-01-15T12:04:34.036" v="3246" actId="26606"/>
          <ac:spMkLst>
            <pc:docMk/>
            <pc:sldMk cId="334611389" sldId="263"/>
            <ac:spMk id="2055" creationId="{C868C70C-E5C4-CD47-888C-FCB3373B6D38}"/>
          </ac:spMkLst>
        </pc:spChg>
        <pc:spChg chg="add">
          <ac:chgData name="Adam Naumiec" userId="8d0e610e68d76b61" providerId="LiveId" clId="{3C307EFF-08C5-6C4A-8877-09E1715A1E40}" dt="2023-01-15T12:04:34.036" v="3246" actId="26606"/>
          <ac:spMkLst>
            <pc:docMk/>
            <pc:sldMk cId="334611389" sldId="263"/>
            <ac:spMk id="2057" creationId="{F7C9FD24-3092-E04F-925D-C1183BF54C06}"/>
          </ac:spMkLst>
        </pc:spChg>
        <pc:spChg chg="add">
          <ac:chgData name="Adam Naumiec" userId="8d0e610e68d76b61" providerId="LiveId" clId="{3C307EFF-08C5-6C4A-8877-09E1715A1E40}" dt="2023-01-15T12:04:34.036" v="3246" actId="26606"/>
          <ac:spMkLst>
            <pc:docMk/>
            <pc:sldMk cId="334611389" sldId="263"/>
            <ac:spMk id="2059" creationId="{D8C68F39-5E8A-844C-A8FD-394F253C1E5F}"/>
          </ac:spMkLst>
        </pc:spChg>
        <pc:spChg chg="add">
          <ac:chgData name="Adam Naumiec" userId="8d0e610e68d76b61" providerId="LiveId" clId="{3C307EFF-08C5-6C4A-8877-09E1715A1E40}" dt="2023-01-15T12:04:34.036" v="3246" actId="26606"/>
          <ac:spMkLst>
            <pc:docMk/>
            <pc:sldMk cId="334611389" sldId="263"/>
            <ac:spMk id="2061" creationId="{BC583CEB-AC2B-2640-94F6-5958E6BC5BAB}"/>
          </ac:spMkLst>
        </pc:spChg>
        <pc:picChg chg="add mod ord">
          <ac:chgData name="Adam Naumiec" userId="8d0e610e68d76b61" providerId="LiveId" clId="{3C307EFF-08C5-6C4A-8877-09E1715A1E40}" dt="2023-01-15T12:04:34.036" v="3246" actId="26606"/>
          <ac:picMkLst>
            <pc:docMk/>
            <pc:sldMk cId="334611389" sldId="263"/>
            <ac:picMk id="2050" creationId="{2B5B8520-D3CF-78BB-9703-03E004A22394}"/>
          </ac:picMkLst>
        </pc:picChg>
      </pc:sldChg>
      <pc:sldChg chg="addSp delSp modSp new mod ord setBg modAnim">
        <pc:chgData name="Adam Naumiec" userId="8d0e610e68d76b61" providerId="LiveId" clId="{3C307EFF-08C5-6C4A-8877-09E1715A1E40}" dt="2023-01-15T13:01:04.510" v="4603"/>
        <pc:sldMkLst>
          <pc:docMk/>
          <pc:sldMk cId="2150627766" sldId="264"/>
        </pc:sldMkLst>
        <pc:spChg chg="mod">
          <ac:chgData name="Adam Naumiec" userId="8d0e610e68d76b61" providerId="LiveId" clId="{3C307EFF-08C5-6C4A-8877-09E1715A1E40}" dt="2023-01-15T11:53:46.017" v="1984" actId="26606"/>
          <ac:spMkLst>
            <pc:docMk/>
            <pc:sldMk cId="2150627766" sldId="264"/>
            <ac:spMk id="2" creationId="{1A7AFBCB-06EB-E2C9-3D63-8D9198553615}"/>
          </ac:spMkLst>
        </pc:spChg>
        <pc:spChg chg="mod">
          <ac:chgData name="Adam Naumiec" userId="8d0e610e68d76b61" providerId="LiveId" clId="{3C307EFF-08C5-6C4A-8877-09E1715A1E40}" dt="2023-01-15T12:12:43.393" v="3769" actId="20577"/>
          <ac:spMkLst>
            <pc:docMk/>
            <pc:sldMk cId="2150627766" sldId="264"/>
            <ac:spMk id="3" creationId="{C18B7A25-9831-0580-919A-38F8E45F6AEE}"/>
          </ac:spMkLst>
        </pc:spChg>
        <pc:spChg chg="add del">
          <ac:chgData name="Adam Naumiec" userId="8d0e610e68d76b61" providerId="LiveId" clId="{3C307EFF-08C5-6C4A-8877-09E1715A1E40}" dt="2023-01-15T11:53:38.736" v="1979" actId="26606"/>
          <ac:spMkLst>
            <pc:docMk/>
            <pc:sldMk cId="2150627766" sldId="264"/>
            <ac:spMk id="1043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1:53:38.736" v="1979" actId="26606"/>
          <ac:spMkLst>
            <pc:docMk/>
            <pc:sldMk cId="2150627766" sldId="264"/>
            <ac:spMk id="1045" creationId="{6DA97320-228E-48F3-BCFA-423F983C8557}"/>
          </ac:spMkLst>
        </pc:spChg>
        <pc:spChg chg="add del">
          <ac:chgData name="Adam Naumiec" userId="8d0e610e68d76b61" providerId="LiveId" clId="{3C307EFF-08C5-6C4A-8877-09E1715A1E40}" dt="2023-01-15T11:53:38.736" v="1979" actId="26606"/>
          <ac:spMkLst>
            <pc:docMk/>
            <pc:sldMk cId="2150627766" sldId="264"/>
            <ac:spMk id="1047" creationId="{2C9F0975-851A-4FEC-B19A-6EC12C0D540C}"/>
          </ac:spMkLst>
        </pc:spChg>
        <pc:spChg chg="add del">
          <ac:chgData name="Adam Naumiec" userId="8d0e610e68d76b61" providerId="LiveId" clId="{3C307EFF-08C5-6C4A-8877-09E1715A1E40}" dt="2023-01-15T11:53:42.958" v="1981" actId="26606"/>
          <ac:spMkLst>
            <pc:docMk/>
            <pc:sldMk cId="2150627766" sldId="264"/>
            <ac:spMk id="1049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1:53:42.958" v="1981" actId="26606"/>
          <ac:spMkLst>
            <pc:docMk/>
            <pc:sldMk cId="2150627766" sldId="264"/>
            <ac:spMk id="1050" creationId="{6DA97320-228E-48F3-BCFA-423F983C8557}"/>
          </ac:spMkLst>
        </pc:spChg>
        <pc:spChg chg="add del">
          <ac:chgData name="Adam Naumiec" userId="8d0e610e68d76b61" providerId="LiveId" clId="{3C307EFF-08C5-6C4A-8877-09E1715A1E40}" dt="2023-01-15T11:53:42.958" v="1981" actId="26606"/>
          <ac:spMkLst>
            <pc:docMk/>
            <pc:sldMk cId="2150627766" sldId="264"/>
            <ac:spMk id="1051" creationId="{2C9F0975-851A-4FEC-B19A-6EC12C0D540C}"/>
          </ac:spMkLst>
        </pc:spChg>
        <pc:spChg chg="add del">
          <ac:chgData name="Adam Naumiec" userId="8d0e610e68d76b61" providerId="LiveId" clId="{3C307EFF-08C5-6C4A-8877-09E1715A1E40}" dt="2023-01-15T11:53:45.994" v="1983" actId="26606"/>
          <ac:spMkLst>
            <pc:docMk/>
            <pc:sldMk cId="2150627766" sldId="264"/>
            <ac:spMk id="1053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1:53:45.994" v="1983" actId="26606"/>
          <ac:spMkLst>
            <pc:docMk/>
            <pc:sldMk cId="2150627766" sldId="264"/>
            <ac:spMk id="1054" creationId="{07D40D60-A371-3746-AE79-A8A0DA64CDAF}"/>
          </ac:spMkLst>
        </pc:spChg>
        <pc:spChg chg="add del">
          <ac:chgData name="Adam Naumiec" userId="8d0e610e68d76b61" providerId="LiveId" clId="{3C307EFF-08C5-6C4A-8877-09E1715A1E40}" dt="2023-01-15T11:53:45.994" v="1983" actId="26606"/>
          <ac:spMkLst>
            <pc:docMk/>
            <pc:sldMk cId="2150627766" sldId="264"/>
            <ac:spMk id="1055" creationId="{525EC29A-9786-924D-875A-91FAF9B12697}"/>
          </ac:spMkLst>
        </pc:spChg>
        <pc:spChg chg="add del">
          <ac:chgData name="Adam Naumiec" userId="8d0e610e68d76b61" providerId="LiveId" clId="{3C307EFF-08C5-6C4A-8877-09E1715A1E40}" dt="2023-01-15T11:54:29.300" v="1987" actId="26606"/>
          <ac:spMkLst>
            <pc:docMk/>
            <pc:sldMk cId="2150627766" sldId="264"/>
            <ac:spMk id="1057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1:54:29.300" v="1987" actId="26606"/>
          <ac:spMkLst>
            <pc:docMk/>
            <pc:sldMk cId="2150627766" sldId="264"/>
            <ac:spMk id="1058" creationId="{6DA97320-228E-48F3-BCFA-423F983C8557}"/>
          </ac:spMkLst>
        </pc:spChg>
        <pc:spChg chg="add del">
          <ac:chgData name="Adam Naumiec" userId="8d0e610e68d76b61" providerId="LiveId" clId="{3C307EFF-08C5-6C4A-8877-09E1715A1E40}" dt="2023-01-15T11:54:29.300" v="1987" actId="26606"/>
          <ac:spMkLst>
            <pc:docMk/>
            <pc:sldMk cId="2150627766" sldId="264"/>
            <ac:spMk id="1059" creationId="{2C9F0975-851A-4FEC-B19A-6EC12C0D540C}"/>
          </ac:spMkLst>
        </pc:spChg>
        <pc:spChg chg="add">
          <ac:chgData name="Adam Naumiec" userId="8d0e610e68d76b61" providerId="LiveId" clId="{3C307EFF-08C5-6C4A-8877-09E1715A1E40}" dt="2023-01-15T11:54:29.300" v="1987" actId="26606"/>
          <ac:spMkLst>
            <pc:docMk/>
            <pc:sldMk cId="2150627766" sldId="264"/>
            <ac:spMk id="1064" creationId="{C868C70C-E5C4-CD47-888C-FCB3373B6D38}"/>
          </ac:spMkLst>
        </pc:spChg>
        <pc:spChg chg="add">
          <ac:chgData name="Adam Naumiec" userId="8d0e610e68d76b61" providerId="LiveId" clId="{3C307EFF-08C5-6C4A-8877-09E1715A1E40}" dt="2023-01-15T11:54:29.300" v="1987" actId="26606"/>
          <ac:spMkLst>
            <pc:docMk/>
            <pc:sldMk cId="2150627766" sldId="264"/>
            <ac:spMk id="1066" creationId="{6DA97320-228E-48F3-BCFA-423F983C8557}"/>
          </ac:spMkLst>
        </pc:spChg>
        <pc:spChg chg="add">
          <ac:chgData name="Adam Naumiec" userId="8d0e610e68d76b61" providerId="LiveId" clId="{3C307EFF-08C5-6C4A-8877-09E1715A1E40}" dt="2023-01-15T11:54:29.300" v="1987" actId="26606"/>
          <ac:spMkLst>
            <pc:docMk/>
            <pc:sldMk cId="2150627766" sldId="264"/>
            <ac:spMk id="1068" creationId="{2C9F0975-851A-4FEC-B19A-6EC12C0D540C}"/>
          </ac:spMkLst>
        </pc:spChg>
        <pc:picChg chg="add mod ord">
          <ac:chgData name="Adam Naumiec" userId="8d0e610e68d76b61" providerId="LiveId" clId="{3C307EFF-08C5-6C4A-8877-09E1715A1E40}" dt="2023-01-15T12:13:32.003" v="3786" actId="1076"/>
          <ac:picMkLst>
            <pc:docMk/>
            <pc:sldMk cId="2150627766" sldId="264"/>
            <ac:picMk id="1026" creationId="{F5790150-07D2-8D98-0A81-75CAEBB43FBF}"/>
          </ac:picMkLst>
        </pc:picChg>
        <pc:picChg chg="add del mod">
          <ac:chgData name="Adam Naumiec" userId="8d0e610e68d76b61" providerId="LiveId" clId="{3C307EFF-08C5-6C4A-8877-09E1715A1E40}" dt="2023-01-15T11:52:10.355" v="1970" actId="478"/>
          <ac:picMkLst>
            <pc:docMk/>
            <pc:sldMk cId="2150627766" sldId="264"/>
            <ac:picMk id="1028" creationId="{425497B1-7DA2-C140-91E8-A38439D6D9E0}"/>
          </ac:picMkLst>
        </pc:picChg>
        <pc:picChg chg="add mod">
          <ac:chgData name="Adam Naumiec" userId="8d0e610e68d76b61" providerId="LiveId" clId="{3C307EFF-08C5-6C4A-8877-09E1715A1E40}" dt="2023-01-15T12:13:29.829" v="3785" actId="1076"/>
          <ac:picMkLst>
            <pc:docMk/>
            <pc:sldMk cId="2150627766" sldId="264"/>
            <ac:picMk id="1030" creationId="{4B8308C8-6EFC-C4FC-006A-8CF38126795F}"/>
          </ac:picMkLst>
        </pc:picChg>
        <pc:picChg chg="add del mod">
          <ac:chgData name="Adam Naumiec" userId="8d0e610e68d76b61" providerId="LiveId" clId="{3C307EFF-08C5-6C4A-8877-09E1715A1E40}" dt="2023-01-15T11:52:57.815" v="1973" actId="478"/>
          <ac:picMkLst>
            <pc:docMk/>
            <pc:sldMk cId="2150627766" sldId="264"/>
            <ac:picMk id="1032" creationId="{38D99E7B-907B-9D6E-5BA0-9A388057A06C}"/>
          </ac:picMkLst>
        </pc:picChg>
        <pc:picChg chg="add del">
          <ac:chgData name="Adam Naumiec" userId="8d0e610e68d76b61" providerId="LiveId" clId="{3C307EFF-08C5-6C4A-8877-09E1715A1E40}" dt="2023-01-15T11:52:59.175" v="1975"/>
          <ac:picMkLst>
            <pc:docMk/>
            <pc:sldMk cId="2150627766" sldId="264"/>
            <ac:picMk id="1034" creationId="{D5974FC1-B2E1-B0BC-7F70-FD3CBA84206F}"/>
          </ac:picMkLst>
        </pc:picChg>
        <pc:picChg chg="add del mod ord">
          <ac:chgData name="Adam Naumiec" userId="8d0e610e68d76b61" providerId="LiveId" clId="{3C307EFF-08C5-6C4A-8877-09E1715A1E40}" dt="2023-01-15T11:54:27.266" v="1985" actId="478"/>
          <ac:picMkLst>
            <pc:docMk/>
            <pc:sldMk cId="2150627766" sldId="264"/>
            <ac:picMk id="1036" creationId="{64D2C6C9-8F73-A639-2070-CDFB99379185}"/>
          </ac:picMkLst>
        </pc:picChg>
        <pc:picChg chg="add mod">
          <ac:chgData name="Adam Naumiec" userId="8d0e610e68d76b61" providerId="LiveId" clId="{3C307EFF-08C5-6C4A-8877-09E1715A1E40}" dt="2023-01-15T12:13:27.503" v="3783" actId="1076"/>
          <ac:picMkLst>
            <pc:docMk/>
            <pc:sldMk cId="2150627766" sldId="264"/>
            <ac:picMk id="1038" creationId="{D53A15BF-4C99-A48F-4224-D8C5D0058B51}"/>
          </ac:picMkLst>
        </pc:picChg>
        <pc:picChg chg="add mod ord">
          <ac:chgData name="Adam Naumiec" userId="8d0e610e68d76b61" providerId="LiveId" clId="{3C307EFF-08C5-6C4A-8877-09E1715A1E40}" dt="2023-01-15T12:13:28.510" v="3784" actId="1076"/>
          <ac:picMkLst>
            <pc:docMk/>
            <pc:sldMk cId="2150627766" sldId="264"/>
            <ac:picMk id="1040" creationId="{766239CD-98C9-B49E-1CE1-4519265A995A}"/>
          </ac:picMkLst>
        </pc:picChg>
        <pc:picChg chg="add mod">
          <ac:chgData name="Adam Naumiec" userId="8d0e610e68d76b61" providerId="LiveId" clId="{3C307EFF-08C5-6C4A-8877-09E1715A1E40}" dt="2023-01-15T12:13:26.418" v="3782" actId="1076"/>
          <ac:picMkLst>
            <pc:docMk/>
            <pc:sldMk cId="2150627766" sldId="264"/>
            <ac:picMk id="1042" creationId="{FE8FA52C-BA95-DB7B-5570-1C045BA14BEE}"/>
          </ac:picMkLst>
        </pc:picChg>
      </pc:sldChg>
      <pc:sldChg chg="addSp delSp modSp new mod ord setBg modAnim">
        <pc:chgData name="Adam Naumiec" userId="8d0e610e68d76b61" providerId="LiveId" clId="{3C307EFF-08C5-6C4A-8877-09E1715A1E40}" dt="2023-01-15T12:57:56.863" v="4553"/>
        <pc:sldMkLst>
          <pc:docMk/>
          <pc:sldMk cId="3049627185" sldId="265"/>
        </pc:sldMkLst>
        <pc:spChg chg="mod">
          <ac:chgData name="Adam Naumiec" userId="8d0e610e68d76b61" providerId="LiveId" clId="{3C307EFF-08C5-6C4A-8877-09E1715A1E40}" dt="2023-01-15T12:55:49.665" v="4538" actId="26606"/>
          <ac:spMkLst>
            <pc:docMk/>
            <pc:sldMk cId="3049627185" sldId="265"/>
            <ac:spMk id="2" creationId="{57850B00-5199-68C5-D2F0-308E26DC0965}"/>
          </ac:spMkLst>
        </pc:spChg>
        <pc:spChg chg="add del mod">
          <ac:chgData name="Adam Naumiec" userId="8d0e610e68d76b61" providerId="LiveId" clId="{3C307EFF-08C5-6C4A-8877-09E1715A1E40}" dt="2023-01-15T12:54:32.466" v="4521" actId="26606"/>
          <ac:spMkLst>
            <pc:docMk/>
            <pc:sldMk cId="3049627185" sldId="265"/>
            <ac:spMk id="3" creationId="{EB29347F-F250-CA1E-FFB2-DE779F9DD4D8}"/>
          </ac:spMkLst>
        </pc:spChg>
        <pc:spChg chg="add del">
          <ac:chgData name="Adam Naumiec" userId="8d0e610e68d76b61" providerId="LiveId" clId="{3C307EFF-08C5-6C4A-8877-09E1715A1E40}" dt="2023-01-15T12:54:19.239" v="4514" actId="26606"/>
          <ac:spMkLst>
            <pc:docMk/>
            <pc:sldMk cId="3049627185" sldId="265"/>
            <ac:spMk id="9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54:19.239" v="4514" actId="26606"/>
          <ac:spMkLst>
            <pc:docMk/>
            <pc:sldMk cId="3049627185" sldId="265"/>
            <ac:spMk id="11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54:19.239" v="4514" actId="26606"/>
          <ac:spMkLst>
            <pc:docMk/>
            <pc:sldMk cId="3049627185" sldId="265"/>
            <ac:spMk id="13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54:20.998" v="4516" actId="26606"/>
          <ac:spMkLst>
            <pc:docMk/>
            <pc:sldMk cId="3049627185" sldId="265"/>
            <ac:spMk id="15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54:20.998" v="4516" actId="26606"/>
          <ac:spMkLst>
            <pc:docMk/>
            <pc:sldMk cId="3049627185" sldId="265"/>
            <ac:spMk id="17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54:20.998" v="4516" actId="26606"/>
          <ac:spMkLst>
            <pc:docMk/>
            <pc:sldMk cId="3049627185" sldId="265"/>
            <ac:spMk id="18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54:27.318" v="4518" actId="26606"/>
          <ac:spMkLst>
            <pc:docMk/>
            <pc:sldMk cId="3049627185" sldId="265"/>
            <ac:spMk id="20" creationId="{23BB7E73-E730-42EA-AACE-D1E323EA547E}"/>
          </ac:spMkLst>
        </pc:spChg>
        <pc:spChg chg="add del">
          <ac:chgData name="Adam Naumiec" userId="8d0e610e68d76b61" providerId="LiveId" clId="{3C307EFF-08C5-6C4A-8877-09E1715A1E40}" dt="2023-01-15T12:54:27.318" v="4518" actId="26606"/>
          <ac:spMkLst>
            <pc:docMk/>
            <pc:sldMk cId="3049627185" sldId="265"/>
            <ac:spMk id="21" creationId="{F1F6C2E9-B316-4410-88E5-74F044FC3575}"/>
          </ac:spMkLst>
        </pc:spChg>
        <pc:spChg chg="add del">
          <ac:chgData name="Adam Naumiec" userId="8d0e610e68d76b61" providerId="LiveId" clId="{3C307EFF-08C5-6C4A-8877-09E1715A1E40}" dt="2023-01-15T12:54:27.318" v="4518" actId="26606"/>
          <ac:spMkLst>
            <pc:docMk/>
            <pc:sldMk cId="3049627185" sldId="265"/>
            <ac:spMk id="22" creationId="{83D07262-43A6-451F-9B19-77B943C6399D}"/>
          </ac:spMkLst>
        </pc:spChg>
        <pc:spChg chg="add">
          <ac:chgData name="Adam Naumiec" userId="8d0e610e68d76b61" providerId="LiveId" clId="{3C307EFF-08C5-6C4A-8877-09E1715A1E40}" dt="2023-01-15T12:55:49.665" v="4538" actId="26606"/>
          <ac:spMkLst>
            <pc:docMk/>
            <pc:sldMk cId="3049627185" sldId="265"/>
            <ac:spMk id="29" creationId="{23BB7E73-E730-42EA-AACE-D1E323EA547E}"/>
          </ac:spMkLst>
        </pc:spChg>
        <pc:spChg chg="add">
          <ac:chgData name="Adam Naumiec" userId="8d0e610e68d76b61" providerId="LiveId" clId="{3C307EFF-08C5-6C4A-8877-09E1715A1E40}" dt="2023-01-15T12:55:49.665" v="4538" actId="26606"/>
          <ac:spMkLst>
            <pc:docMk/>
            <pc:sldMk cId="3049627185" sldId="265"/>
            <ac:spMk id="30" creationId="{F1F6C2E9-B316-4410-88E5-74F044FC3575}"/>
          </ac:spMkLst>
        </pc:spChg>
        <pc:spChg chg="add">
          <ac:chgData name="Adam Naumiec" userId="8d0e610e68d76b61" providerId="LiveId" clId="{3C307EFF-08C5-6C4A-8877-09E1715A1E40}" dt="2023-01-15T12:55:49.665" v="4538" actId="26606"/>
          <ac:spMkLst>
            <pc:docMk/>
            <pc:sldMk cId="3049627185" sldId="265"/>
            <ac:spMk id="31" creationId="{83D07262-43A6-451F-9B19-77B943C6399D}"/>
          </ac:spMkLst>
        </pc:spChg>
        <pc:spChg chg="add del">
          <ac:chgData name="Adam Naumiec" userId="8d0e610e68d76b61" providerId="LiveId" clId="{3C307EFF-08C5-6C4A-8877-09E1715A1E40}" dt="2023-01-15T12:55:40.166" v="4527" actId="26606"/>
          <ac:spMkLst>
            <pc:docMk/>
            <pc:sldMk cId="3049627185" sldId="265"/>
            <ac:spMk id="32" creationId="{23BB7E73-E730-42EA-AACE-D1E323EA547E}"/>
          </ac:spMkLst>
        </pc:spChg>
        <pc:spChg chg="add del">
          <ac:chgData name="Adam Naumiec" userId="8d0e610e68d76b61" providerId="LiveId" clId="{3C307EFF-08C5-6C4A-8877-09E1715A1E40}" dt="2023-01-15T12:55:40.166" v="4527" actId="26606"/>
          <ac:spMkLst>
            <pc:docMk/>
            <pc:sldMk cId="3049627185" sldId="265"/>
            <ac:spMk id="34" creationId="{F1F6C2E9-B316-4410-88E5-74F044FC3575}"/>
          </ac:spMkLst>
        </pc:spChg>
        <pc:spChg chg="add del">
          <ac:chgData name="Adam Naumiec" userId="8d0e610e68d76b61" providerId="LiveId" clId="{3C307EFF-08C5-6C4A-8877-09E1715A1E40}" dt="2023-01-15T12:55:40.166" v="4527" actId="26606"/>
          <ac:spMkLst>
            <pc:docMk/>
            <pc:sldMk cId="3049627185" sldId="265"/>
            <ac:spMk id="36" creationId="{83D07262-43A6-451F-9B19-77B943C6399D}"/>
          </ac:spMkLst>
        </pc:spChg>
        <pc:spChg chg="add del">
          <ac:chgData name="Adam Naumiec" userId="8d0e610e68d76b61" providerId="LiveId" clId="{3C307EFF-08C5-6C4A-8877-09E1715A1E40}" dt="2023-01-15T12:55:41.844" v="4529" actId="26606"/>
          <ac:spMkLst>
            <pc:docMk/>
            <pc:sldMk cId="3049627185" sldId="265"/>
            <ac:spMk id="38" creationId="{23BB7E73-E730-42EA-AACE-D1E323EA547E}"/>
          </ac:spMkLst>
        </pc:spChg>
        <pc:spChg chg="add del">
          <ac:chgData name="Adam Naumiec" userId="8d0e610e68d76b61" providerId="LiveId" clId="{3C307EFF-08C5-6C4A-8877-09E1715A1E40}" dt="2023-01-15T12:55:41.844" v="4529" actId="26606"/>
          <ac:spMkLst>
            <pc:docMk/>
            <pc:sldMk cId="3049627185" sldId="265"/>
            <ac:spMk id="39" creationId="{F1F6C2E9-B316-4410-88E5-74F044FC3575}"/>
          </ac:spMkLst>
        </pc:spChg>
        <pc:spChg chg="add del">
          <ac:chgData name="Adam Naumiec" userId="8d0e610e68d76b61" providerId="LiveId" clId="{3C307EFF-08C5-6C4A-8877-09E1715A1E40}" dt="2023-01-15T12:55:41.844" v="4529" actId="26606"/>
          <ac:spMkLst>
            <pc:docMk/>
            <pc:sldMk cId="3049627185" sldId="265"/>
            <ac:spMk id="40" creationId="{83D07262-43A6-451F-9B19-77B943C6399D}"/>
          </ac:spMkLst>
        </pc:spChg>
        <pc:spChg chg="add del">
          <ac:chgData name="Adam Naumiec" userId="8d0e610e68d76b61" providerId="LiveId" clId="{3C307EFF-08C5-6C4A-8877-09E1715A1E40}" dt="2023-01-15T12:55:43.879" v="4531" actId="26606"/>
          <ac:spMkLst>
            <pc:docMk/>
            <pc:sldMk cId="3049627185" sldId="265"/>
            <ac:spMk id="42" creationId="{23BB7E73-E730-42EA-AACE-D1E323EA547E}"/>
          </ac:spMkLst>
        </pc:spChg>
        <pc:spChg chg="add del">
          <ac:chgData name="Adam Naumiec" userId="8d0e610e68d76b61" providerId="LiveId" clId="{3C307EFF-08C5-6C4A-8877-09E1715A1E40}" dt="2023-01-15T12:55:43.879" v="4531" actId="26606"/>
          <ac:spMkLst>
            <pc:docMk/>
            <pc:sldMk cId="3049627185" sldId="265"/>
            <ac:spMk id="43" creationId="{F1F6C2E9-B316-4410-88E5-74F044FC3575}"/>
          </ac:spMkLst>
        </pc:spChg>
        <pc:spChg chg="add del">
          <ac:chgData name="Adam Naumiec" userId="8d0e610e68d76b61" providerId="LiveId" clId="{3C307EFF-08C5-6C4A-8877-09E1715A1E40}" dt="2023-01-15T12:55:43.879" v="4531" actId="26606"/>
          <ac:spMkLst>
            <pc:docMk/>
            <pc:sldMk cId="3049627185" sldId="265"/>
            <ac:spMk id="44" creationId="{83D07262-43A6-451F-9B19-77B943C6399D}"/>
          </ac:spMkLst>
        </pc:spChg>
        <pc:graphicFrameChg chg="add del">
          <ac:chgData name="Adam Naumiec" userId="8d0e610e68d76b61" providerId="LiveId" clId="{3C307EFF-08C5-6C4A-8877-09E1715A1E40}" dt="2023-01-15T12:54:27.318" v="4518" actId="26606"/>
          <ac:graphicFrameMkLst>
            <pc:docMk/>
            <pc:sldMk cId="3049627185" sldId="265"/>
            <ac:graphicFrameMk id="23" creationId="{EF45ABF8-A462-C29A-8900-5A059A626E02}"/>
          </ac:graphicFrameMkLst>
        </pc:graphicFrameChg>
        <pc:graphicFrameChg chg="add del">
          <ac:chgData name="Adam Naumiec" userId="8d0e610e68d76b61" providerId="LiveId" clId="{3C307EFF-08C5-6C4A-8877-09E1715A1E40}" dt="2023-01-15T12:54:32.421" v="4520" actId="26606"/>
          <ac:graphicFrameMkLst>
            <pc:docMk/>
            <pc:sldMk cId="3049627185" sldId="265"/>
            <ac:graphicFrameMk id="25" creationId="{BDFC323E-0C19-728B-5CFE-AE86B2809B16}"/>
          </ac:graphicFrameMkLst>
        </pc:graphicFrameChg>
        <pc:graphicFrameChg chg="add mod modGraphic">
          <ac:chgData name="Adam Naumiec" userId="8d0e610e68d76b61" providerId="LiveId" clId="{3C307EFF-08C5-6C4A-8877-09E1715A1E40}" dt="2023-01-15T12:55:49.665" v="4538" actId="26606"/>
          <ac:graphicFrameMkLst>
            <pc:docMk/>
            <pc:sldMk cId="3049627185" sldId="265"/>
            <ac:graphicFrameMk id="27" creationId="{BD2C7CBB-1EAE-F286-1AFF-1CF0CB57969B}"/>
          </ac:graphicFrameMkLst>
        </pc:graphicFrameChg>
        <pc:picChg chg="add del">
          <ac:chgData name="Adam Naumiec" userId="8d0e610e68d76b61" providerId="LiveId" clId="{3C307EFF-08C5-6C4A-8877-09E1715A1E40}" dt="2023-01-15T12:54:19.239" v="4514" actId="26606"/>
          <ac:picMkLst>
            <pc:docMk/>
            <pc:sldMk cId="3049627185" sldId="265"/>
            <ac:picMk id="5" creationId="{70BFE38F-AB93-EDA3-4585-F8B705EC4FC4}"/>
          </ac:picMkLst>
        </pc:picChg>
        <pc:picChg chg="add del">
          <ac:chgData name="Adam Naumiec" userId="8d0e610e68d76b61" providerId="LiveId" clId="{3C307EFF-08C5-6C4A-8877-09E1715A1E40}" dt="2023-01-15T12:54:20.998" v="4516" actId="26606"/>
          <ac:picMkLst>
            <pc:docMk/>
            <pc:sldMk cId="3049627185" sldId="265"/>
            <ac:picMk id="16" creationId="{FD4CD7AD-CD98-F32F-9DD1-EDB4ACDD8CA4}"/>
          </ac:picMkLst>
        </pc:picChg>
      </pc:sldChg>
      <pc:sldChg chg="addSp delSp modSp new mod setBg modAnim">
        <pc:chgData name="Adam Naumiec" userId="8d0e610e68d76b61" providerId="LiveId" clId="{3C307EFF-08C5-6C4A-8877-09E1715A1E40}" dt="2023-01-15T12:58:07.094" v="4555"/>
        <pc:sldMkLst>
          <pc:docMk/>
          <pc:sldMk cId="168150533" sldId="266"/>
        </pc:sldMkLst>
        <pc:spChg chg="mod">
          <ac:chgData name="Adam Naumiec" userId="8d0e610e68d76b61" providerId="LiveId" clId="{3C307EFF-08C5-6C4A-8877-09E1715A1E40}" dt="2023-01-15T12:05:48.623" v="3254" actId="26606"/>
          <ac:spMkLst>
            <pc:docMk/>
            <pc:sldMk cId="168150533" sldId="266"/>
            <ac:spMk id="2" creationId="{5202E153-977A-4784-6EF6-AAFBBD0626CC}"/>
          </ac:spMkLst>
        </pc:spChg>
        <pc:spChg chg="mod ord">
          <ac:chgData name="Adam Naumiec" userId="8d0e610e68d76b61" providerId="LiveId" clId="{3C307EFF-08C5-6C4A-8877-09E1715A1E40}" dt="2023-01-15T12:05:48.623" v="3254" actId="26606"/>
          <ac:spMkLst>
            <pc:docMk/>
            <pc:sldMk cId="168150533" sldId="266"/>
            <ac:spMk id="3" creationId="{D7D60358-27D9-B41B-CB29-7A4185220BAB}"/>
          </ac:spMkLst>
        </pc:spChg>
        <pc:spChg chg="add del">
          <ac:chgData name="Adam Naumiec" userId="8d0e610e68d76b61" providerId="LiveId" clId="{3C307EFF-08C5-6C4A-8877-09E1715A1E40}" dt="2023-01-15T12:05:42.123" v="3249" actId="26606"/>
          <ac:spMkLst>
            <pc:docMk/>
            <pc:sldMk cId="168150533" sldId="266"/>
            <ac:spMk id="3079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05:42.123" v="3249" actId="26606"/>
          <ac:spMkLst>
            <pc:docMk/>
            <pc:sldMk cId="168150533" sldId="266"/>
            <ac:spMk id="3081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05:42.123" v="3249" actId="26606"/>
          <ac:spMkLst>
            <pc:docMk/>
            <pc:sldMk cId="168150533" sldId="266"/>
            <ac:spMk id="3083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05:44.445" v="3251" actId="26606"/>
          <ac:spMkLst>
            <pc:docMk/>
            <pc:sldMk cId="168150533" sldId="266"/>
            <ac:spMk id="3085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05:44.445" v="3251" actId="26606"/>
          <ac:spMkLst>
            <pc:docMk/>
            <pc:sldMk cId="168150533" sldId="266"/>
            <ac:spMk id="3086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05:44.445" v="3251" actId="26606"/>
          <ac:spMkLst>
            <pc:docMk/>
            <pc:sldMk cId="168150533" sldId="266"/>
            <ac:spMk id="3087" creationId="{F7C9FD24-3092-E04F-925D-C1183BF54C06}"/>
          </ac:spMkLst>
        </pc:spChg>
        <pc:spChg chg="add del">
          <ac:chgData name="Adam Naumiec" userId="8d0e610e68d76b61" providerId="LiveId" clId="{3C307EFF-08C5-6C4A-8877-09E1715A1E40}" dt="2023-01-15T12:05:44.445" v="3251" actId="26606"/>
          <ac:spMkLst>
            <pc:docMk/>
            <pc:sldMk cId="168150533" sldId="266"/>
            <ac:spMk id="3088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05:48.593" v="3253" actId="26606"/>
          <ac:spMkLst>
            <pc:docMk/>
            <pc:sldMk cId="168150533" sldId="266"/>
            <ac:spMk id="3090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05:48.593" v="3253" actId="26606"/>
          <ac:spMkLst>
            <pc:docMk/>
            <pc:sldMk cId="168150533" sldId="266"/>
            <ac:spMk id="3091" creationId="{F7C9FD24-3092-E04F-925D-C1183BF54C06}"/>
          </ac:spMkLst>
        </pc:spChg>
        <pc:spChg chg="add del">
          <ac:chgData name="Adam Naumiec" userId="8d0e610e68d76b61" providerId="LiveId" clId="{3C307EFF-08C5-6C4A-8877-09E1715A1E40}" dt="2023-01-15T12:05:48.593" v="3253" actId="26606"/>
          <ac:spMkLst>
            <pc:docMk/>
            <pc:sldMk cId="168150533" sldId="266"/>
            <ac:spMk id="3092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05:48.593" v="3253" actId="26606"/>
          <ac:spMkLst>
            <pc:docMk/>
            <pc:sldMk cId="168150533" sldId="266"/>
            <ac:spMk id="3093" creationId="{BC583CEB-AC2B-2640-94F6-5958E6BC5BAB}"/>
          </ac:spMkLst>
        </pc:spChg>
        <pc:spChg chg="add">
          <ac:chgData name="Adam Naumiec" userId="8d0e610e68d76b61" providerId="LiveId" clId="{3C307EFF-08C5-6C4A-8877-09E1715A1E40}" dt="2023-01-15T12:05:48.623" v="3254" actId="26606"/>
          <ac:spMkLst>
            <pc:docMk/>
            <pc:sldMk cId="168150533" sldId="266"/>
            <ac:spMk id="3095" creationId="{C868C70C-E5C4-CD47-888C-FCB3373B6D38}"/>
          </ac:spMkLst>
        </pc:spChg>
        <pc:spChg chg="add">
          <ac:chgData name="Adam Naumiec" userId="8d0e610e68d76b61" providerId="LiveId" clId="{3C307EFF-08C5-6C4A-8877-09E1715A1E40}" dt="2023-01-15T12:05:48.623" v="3254" actId="26606"/>
          <ac:spMkLst>
            <pc:docMk/>
            <pc:sldMk cId="168150533" sldId="266"/>
            <ac:spMk id="3096" creationId="{D8C68F39-5E8A-844C-A8FD-394F253C1E5F}"/>
          </ac:spMkLst>
        </pc:spChg>
        <pc:spChg chg="add">
          <ac:chgData name="Adam Naumiec" userId="8d0e610e68d76b61" providerId="LiveId" clId="{3C307EFF-08C5-6C4A-8877-09E1715A1E40}" dt="2023-01-15T12:05:48.623" v="3254" actId="26606"/>
          <ac:spMkLst>
            <pc:docMk/>
            <pc:sldMk cId="168150533" sldId="266"/>
            <ac:spMk id="3097" creationId="{BC583CEB-AC2B-2640-94F6-5958E6BC5BAB}"/>
          </ac:spMkLst>
        </pc:spChg>
        <pc:picChg chg="add mod ord">
          <ac:chgData name="Adam Naumiec" userId="8d0e610e68d76b61" providerId="LiveId" clId="{3C307EFF-08C5-6C4A-8877-09E1715A1E40}" dt="2023-01-15T12:05:48.623" v="3254" actId="26606"/>
          <ac:picMkLst>
            <pc:docMk/>
            <pc:sldMk cId="168150533" sldId="266"/>
            <ac:picMk id="3074" creationId="{E0ACE747-028E-6CF0-2AB1-F52F883F7160}"/>
          </ac:picMkLst>
        </pc:picChg>
      </pc:sldChg>
      <pc:sldChg chg="addSp delSp modSp new mod setBg addAnim delAnim modAnim">
        <pc:chgData name="Adam Naumiec" userId="8d0e610e68d76b61" providerId="LiveId" clId="{3C307EFF-08C5-6C4A-8877-09E1715A1E40}" dt="2023-01-15T12:58:19.019" v="4557"/>
        <pc:sldMkLst>
          <pc:docMk/>
          <pc:sldMk cId="4105338968" sldId="267"/>
        </pc:sldMkLst>
        <pc:spChg chg="mod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2" creationId="{643418B0-9CD4-07C1-41BA-947669F9D266}"/>
          </ac:spMkLst>
        </pc:spChg>
        <pc:spChg chg="add del">
          <ac:chgData name="Adam Naumiec" userId="8d0e610e68d76b61" providerId="LiveId" clId="{3C307EFF-08C5-6C4A-8877-09E1715A1E40}" dt="2023-01-15T12:16:56.474" v="3868" actId="26606"/>
          <ac:spMkLst>
            <pc:docMk/>
            <pc:sldMk cId="4105338968" sldId="267"/>
            <ac:spMk id="3" creationId="{AD948D01-6718-DE10-DF2E-8D43D717A85E}"/>
          </ac:spMkLst>
        </pc:spChg>
        <pc:spChg chg="add mod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5" creationId="{560E7EA0-ACEF-DBD9-F1C6-E76D8F19CDE7}"/>
          </ac:spMkLst>
        </pc:spChg>
        <pc:spChg chg="add del">
          <ac:chgData name="Adam Naumiec" userId="8d0e610e68d76b61" providerId="LiveId" clId="{3C307EFF-08C5-6C4A-8877-09E1715A1E40}" dt="2023-01-15T12:16:53.342" v="3861" actId="26606"/>
          <ac:spMkLst>
            <pc:docMk/>
            <pc:sldMk cId="4105338968" sldId="267"/>
            <ac:spMk id="9" creationId="{2D03A0B2-4A2F-D846-A5E6-FB7CB9A031F7}"/>
          </ac:spMkLst>
        </pc:spChg>
        <pc:spChg chg="add del">
          <ac:chgData name="Adam Naumiec" userId="8d0e610e68d76b61" providerId="LiveId" clId="{3C307EFF-08C5-6C4A-8877-09E1715A1E40}" dt="2023-01-15T12:16:53.342" v="3861" actId="26606"/>
          <ac:spMkLst>
            <pc:docMk/>
            <pc:sldMk cId="4105338968" sldId="267"/>
            <ac:spMk id="11" creationId="{7F573F1D-73A7-FB41-BCAD-FC9AA7DEF4F5}"/>
          </ac:spMkLst>
        </pc:spChg>
        <pc:spChg chg="add del">
          <ac:chgData name="Adam Naumiec" userId="8d0e610e68d76b61" providerId="LiveId" clId="{3C307EFF-08C5-6C4A-8877-09E1715A1E40}" dt="2023-01-15T12:16:53.342" v="3861" actId="26606"/>
          <ac:spMkLst>
            <pc:docMk/>
            <pc:sldMk cId="4105338968" sldId="267"/>
            <ac:spMk id="13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2:16:53.342" v="3861" actId="26606"/>
          <ac:spMkLst>
            <pc:docMk/>
            <pc:sldMk cId="4105338968" sldId="267"/>
            <ac:spMk id="15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2:16:53.342" v="3861" actId="26606"/>
          <ac:spMkLst>
            <pc:docMk/>
            <pc:sldMk cId="4105338968" sldId="267"/>
            <ac:spMk id="17" creationId="{08B44AFE-C181-7047-8CC9-CA00BD385EEA}"/>
          </ac:spMkLst>
        </pc:spChg>
        <pc:spChg chg="add del">
          <ac:chgData name="Adam Naumiec" userId="8d0e610e68d76b61" providerId="LiveId" clId="{3C307EFF-08C5-6C4A-8877-09E1715A1E40}" dt="2023-01-15T12:16:54.412" v="3863" actId="26606"/>
          <ac:spMkLst>
            <pc:docMk/>
            <pc:sldMk cId="4105338968" sldId="267"/>
            <ac:spMk id="19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16:54.412" v="3863" actId="26606"/>
          <ac:spMkLst>
            <pc:docMk/>
            <pc:sldMk cId="4105338968" sldId="267"/>
            <ac:spMk id="20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16:54.412" v="3863" actId="26606"/>
          <ac:spMkLst>
            <pc:docMk/>
            <pc:sldMk cId="4105338968" sldId="267"/>
            <ac:spMk id="21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16:54.412" v="3863" actId="26606"/>
          <ac:spMkLst>
            <pc:docMk/>
            <pc:sldMk cId="4105338968" sldId="267"/>
            <ac:spMk id="22" creationId="{AD948D01-6718-DE10-DF2E-8D43D717A85E}"/>
          </ac:spMkLst>
        </pc:spChg>
        <pc:spChg chg="add del">
          <ac:chgData name="Adam Naumiec" userId="8d0e610e68d76b61" providerId="LiveId" clId="{3C307EFF-08C5-6C4A-8877-09E1715A1E40}" dt="2023-01-15T12:16:55.464" v="3865" actId="26606"/>
          <ac:spMkLst>
            <pc:docMk/>
            <pc:sldMk cId="4105338968" sldId="267"/>
            <ac:spMk id="24" creationId="{2D03A0B2-4A2F-D846-A5E6-FB7CB9A031F7}"/>
          </ac:spMkLst>
        </pc:spChg>
        <pc:spChg chg="add del">
          <ac:chgData name="Adam Naumiec" userId="8d0e610e68d76b61" providerId="LiveId" clId="{3C307EFF-08C5-6C4A-8877-09E1715A1E40}" dt="2023-01-15T12:16:55.464" v="3865" actId="26606"/>
          <ac:spMkLst>
            <pc:docMk/>
            <pc:sldMk cId="4105338968" sldId="267"/>
            <ac:spMk id="25" creationId="{7F573F1D-73A7-FB41-BCAD-FC9AA7DEF4F5}"/>
          </ac:spMkLst>
        </pc:spChg>
        <pc:spChg chg="add del">
          <ac:chgData name="Adam Naumiec" userId="8d0e610e68d76b61" providerId="LiveId" clId="{3C307EFF-08C5-6C4A-8877-09E1715A1E40}" dt="2023-01-15T12:16:55.464" v="3865" actId="26606"/>
          <ac:spMkLst>
            <pc:docMk/>
            <pc:sldMk cId="4105338968" sldId="267"/>
            <ac:spMk id="26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2:16:55.464" v="3865" actId="26606"/>
          <ac:spMkLst>
            <pc:docMk/>
            <pc:sldMk cId="4105338968" sldId="267"/>
            <ac:spMk id="27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2:16:55.464" v="3865" actId="26606"/>
          <ac:spMkLst>
            <pc:docMk/>
            <pc:sldMk cId="4105338968" sldId="267"/>
            <ac:spMk id="28" creationId="{08B44AFE-C181-7047-8CC9-CA00BD385EEA}"/>
          </ac:spMkLst>
        </pc:spChg>
        <pc:spChg chg="add del">
          <ac:chgData name="Adam Naumiec" userId="8d0e610e68d76b61" providerId="LiveId" clId="{3C307EFF-08C5-6C4A-8877-09E1715A1E40}" dt="2023-01-15T12:16:56.451" v="3867" actId="26606"/>
          <ac:spMkLst>
            <pc:docMk/>
            <pc:sldMk cId="4105338968" sldId="267"/>
            <ac:spMk id="30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16:56.451" v="3867" actId="26606"/>
          <ac:spMkLst>
            <pc:docMk/>
            <pc:sldMk cId="4105338968" sldId="267"/>
            <ac:spMk id="31" creationId="{AD948D01-6718-DE10-DF2E-8D43D717A85E}"/>
          </ac:spMkLst>
        </pc:spChg>
        <pc:spChg chg="add del">
          <ac:chgData name="Adam Naumiec" userId="8d0e610e68d76b61" providerId="LiveId" clId="{3C307EFF-08C5-6C4A-8877-09E1715A1E40}" dt="2023-01-15T12:16:56.451" v="3867" actId="26606"/>
          <ac:spMkLst>
            <pc:docMk/>
            <pc:sldMk cId="4105338968" sldId="267"/>
            <ac:spMk id="32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16:56.451" v="3867" actId="26606"/>
          <ac:spMkLst>
            <pc:docMk/>
            <pc:sldMk cId="4105338968" sldId="267"/>
            <ac:spMk id="33" creationId="{BC583CEB-AC2B-2640-94F6-5958E6BC5BAB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35" creationId="{2D03A0B2-4A2F-D846-A5E6-FB7CB9A031F7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36" creationId="{7F573F1D-73A7-FB41-BCAD-FC9AA7DEF4F5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37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38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39" creationId="{08B44AFE-C181-7047-8CC9-CA00BD385EEA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44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46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57:22.472" v="4552" actId="26606"/>
          <ac:spMkLst>
            <pc:docMk/>
            <pc:sldMk cId="4105338968" sldId="267"/>
            <ac:spMk id="48" creationId="{BC583CEB-AC2B-2640-94F6-5958E6BC5BAB}"/>
          </ac:spMkLst>
        </pc:spChg>
        <pc:picChg chg="add mod ord">
          <ac:chgData name="Adam Naumiec" userId="8d0e610e68d76b61" providerId="LiveId" clId="{3C307EFF-08C5-6C4A-8877-09E1715A1E40}" dt="2023-01-15T12:57:22.472" v="4552" actId="26606"/>
          <ac:picMkLst>
            <pc:docMk/>
            <pc:sldMk cId="4105338968" sldId="267"/>
            <ac:picMk id="4" creationId="{95B7B872-B6C2-3E38-63CA-4DE16F229C94}"/>
          </ac:picMkLst>
        </pc:picChg>
      </pc:sldChg>
      <pc:sldChg chg="addSp delSp modSp new mod setBg modAnim">
        <pc:chgData name="Adam Naumiec" userId="8d0e610e68d76b61" providerId="LiveId" clId="{3C307EFF-08C5-6C4A-8877-09E1715A1E40}" dt="2023-01-15T12:58:22.174" v="4558"/>
        <pc:sldMkLst>
          <pc:docMk/>
          <pc:sldMk cId="543028051" sldId="268"/>
        </pc:sldMkLst>
        <pc:spChg chg="mod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2" creationId="{92163A24-E3D3-4E6B-5DE8-CDBCBB7A102C}"/>
          </ac:spMkLst>
        </pc:spChg>
        <pc:spChg chg="del">
          <ac:chgData name="Adam Naumiec" userId="8d0e610e68d76b61" providerId="LiveId" clId="{3C307EFF-08C5-6C4A-8877-09E1715A1E40}" dt="2023-01-15T12:17:43.587" v="3903" actId="26606"/>
          <ac:spMkLst>
            <pc:docMk/>
            <pc:sldMk cId="543028051" sldId="268"/>
            <ac:spMk id="3" creationId="{E96238EF-ADD0-AC07-0891-35BEAB9E2138}"/>
          </ac:spMkLst>
        </pc:spChg>
        <pc:spChg chg="add mod">
          <ac:chgData name="Adam Naumiec" userId="8d0e610e68d76b61" providerId="LiveId" clId="{3C307EFF-08C5-6C4A-8877-09E1715A1E40}" dt="2023-01-15T12:56:10.475" v="4540" actId="5793"/>
          <ac:spMkLst>
            <pc:docMk/>
            <pc:sldMk cId="543028051" sldId="268"/>
            <ac:spMk id="5" creationId="{387E233B-EDFB-5635-A403-41609C06216C}"/>
          </ac:spMkLst>
        </pc:spChg>
        <pc:spChg chg="add del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9" creationId="{2D03A0B2-4A2F-D846-A5E6-FB7CB9A031F7}"/>
          </ac:spMkLst>
        </pc:spChg>
        <pc:spChg chg="add del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11" creationId="{7F573F1D-73A7-FB41-BCAD-FC9AA7DEF4F5}"/>
          </ac:spMkLst>
        </pc:spChg>
        <pc:spChg chg="add del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13" creationId="{A88F843D-1C1B-C740-AC27-E3238D0F5F47}"/>
          </ac:spMkLst>
        </pc:spChg>
        <pc:spChg chg="add del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15" creationId="{A21C8291-E3D5-4240-8FF4-E5213CBCC453}"/>
          </ac:spMkLst>
        </pc:spChg>
        <pc:spChg chg="add del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17" creationId="{08B44AFE-C181-7047-8CC9-CA00BD385EEA}"/>
          </ac:spMkLst>
        </pc:spChg>
        <pc:spChg chg="add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22" creationId="{C868C70C-E5C4-CD47-888C-FCB3373B6D38}"/>
          </ac:spMkLst>
        </pc:spChg>
        <pc:spChg chg="add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24" creationId="{D8C68F39-5E8A-844C-A8FD-394F253C1E5F}"/>
          </ac:spMkLst>
        </pc:spChg>
        <pc:spChg chg="add">
          <ac:chgData name="Adam Naumiec" userId="8d0e610e68d76b61" providerId="LiveId" clId="{3C307EFF-08C5-6C4A-8877-09E1715A1E40}" dt="2023-01-15T12:55:58.904" v="4539" actId="26606"/>
          <ac:spMkLst>
            <pc:docMk/>
            <pc:sldMk cId="543028051" sldId="268"/>
            <ac:spMk id="26" creationId="{BC583CEB-AC2B-2640-94F6-5958E6BC5BAB}"/>
          </ac:spMkLst>
        </pc:spChg>
        <pc:picChg chg="add mod ord">
          <ac:chgData name="Adam Naumiec" userId="8d0e610e68d76b61" providerId="LiveId" clId="{3C307EFF-08C5-6C4A-8877-09E1715A1E40}" dt="2023-01-15T12:55:58.904" v="4539" actId="26606"/>
          <ac:picMkLst>
            <pc:docMk/>
            <pc:sldMk cId="543028051" sldId="268"/>
            <ac:picMk id="4" creationId="{BDAA2206-C289-0A3F-B0FE-ACA4378C279A}"/>
          </ac:picMkLst>
        </pc:picChg>
      </pc:sldChg>
      <pc:sldChg chg="addSp delSp modSp new mod ord setBg modAnim">
        <pc:chgData name="Adam Naumiec" userId="8d0e610e68d76b61" providerId="LiveId" clId="{3C307EFF-08C5-6C4A-8877-09E1715A1E40}" dt="2023-01-15T12:58:13.971" v="4556"/>
        <pc:sldMkLst>
          <pc:docMk/>
          <pc:sldMk cId="1220901583" sldId="269"/>
        </pc:sldMkLst>
        <pc:spChg chg="mod">
          <ac:chgData name="Adam Naumiec" userId="8d0e610e68d76b61" providerId="LiveId" clId="{3C307EFF-08C5-6C4A-8877-09E1715A1E40}" dt="2023-01-15T12:21:04.543" v="3980" actId="1076"/>
          <ac:spMkLst>
            <pc:docMk/>
            <pc:sldMk cId="1220901583" sldId="269"/>
            <ac:spMk id="2" creationId="{771042B7-0EAA-EB66-1439-58CF90DC69EC}"/>
          </ac:spMkLst>
        </pc:spChg>
        <pc:spChg chg="mod">
          <ac:chgData name="Adam Naumiec" userId="8d0e610e68d76b61" providerId="LiveId" clId="{3C307EFF-08C5-6C4A-8877-09E1715A1E40}" dt="2023-01-15T12:25:17.151" v="4442" actId="14100"/>
          <ac:spMkLst>
            <pc:docMk/>
            <pc:sldMk cId="1220901583" sldId="269"/>
            <ac:spMk id="3" creationId="{889A299A-E4E5-34AC-B383-BED1CE55AFC5}"/>
          </ac:spMkLst>
        </pc:spChg>
        <pc:spChg chg="add del">
          <ac:chgData name="Adam Naumiec" userId="8d0e610e68d76b61" providerId="LiveId" clId="{3C307EFF-08C5-6C4A-8877-09E1715A1E40}" dt="2023-01-15T12:20:35.588" v="3968" actId="26606"/>
          <ac:spMkLst>
            <pc:docMk/>
            <pc:sldMk cId="1220901583" sldId="269"/>
            <ac:spMk id="10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20:35.588" v="3968" actId="26606"/>
          <ac:spMkLst>
            <pc:docMk/>
            <pc:sldMk cId="1220901583" sldId="269"/>
            <ac:spMk id="12" creationId="{07D40D60-A371-3746-AE79-A8A0DA64CDAF}"/>
          </ac:spMkLst>
        </pc:spChg>
        <pc:spChg chg="add del">
          <ac:chgData name="Adam Naumiec" userId="8d0e610e68d76b61" providerId="LiveId" clId="{3C307EFF-08C5-6C4A-8877-09E1715A1E40}" dt="2023-01-15T12:20:35.588" v="3968" actId="26606"/>
          <ac:spMkLst>
            <pc:docMk/>
            <pc:sldMk cId="1220901583" sldId="269"/>
            <ac:spMk id="14" creationId="{525EC29A-9786-924D-875A-91FAF9B12697}"/>
          </ac:spMkLst>
        </pc:spChg>
        <pc:spChg chg="add del">
          <ac:chgData name="Adam Naumiec" userId="8d0e610e68d76b61" providerId="LiveId" clId="{3C307EFF-08C5-6C4A-8877-09E1715A1E40}" dt="2023-01-15T12:20:36.462" v="3970" actId="26606"/>
          <ac:spMkLst>
            <pc:docMk/>
            <pc:sldMk cId="1220901583" sldId="269"/>
            <ac:spMk id="16" creationId="{C868C70C-E5C4-CD47-888C-FCB3373B6D38}"/>
          </ac:spMkLst>
        </pc:spChg>
        <pc:spChg chg="add del">
          <ac:chgData name="Adam Naumiec" userId="8d0e610e68d76b61" providerId="LiveId" clId="{3C307EFF-08C5-6C4A-8877-09E1715A1E40}" dt="2023-01-15T12:20:36.462" v="3970" actId="26606"/>
          <ac:spMkLst>
            <pc:docMk/>
            <pc:sldMk cId="1220901583" sldId="269"/>
            <ac:spMk id="17" creationId="{D8C68F39-5E8A-844C-A8FD-394F253C1E5F}"/>
          </ac:spMkLst>
        </pc:spChg>
        <pc:spChg chg="add del">
          <ac:chgData name="Adam Naumiec" userId="8d0e610e68d76b61" providerId="LiveId" clId="{3C307EFF-08C5-6C4A-8877-09E1715A1E40}" dt="2023-01-15T12:20:36.462" v="3970" actId="26606"/>
          <ac:spMkLst>
            <pc:docMk/>
            <pc:sldMk cId="1220901583" sldId="269"/>
            <ac:spMk id="18" creationId="{BC583CEB-AC2B-2640-94F6-5958E6BC5BAB}"/>
          </ac:spMkLst>
        </pc:spChg>
        <pc:spChg chg="add">
          <ac:chgData name="Adam Naumiec" userId="8d0e610e68d76b61" providerId="LiveId" clId="{3C307EFF-08C5-6C4A-8877-09E1715A1E40}" dt="2023-01-15T12:20:36.478" v="3971" actId="26606"/>
          <ac:spMkLst>
            <pc:docMk/>
            <pc:sldMk cId="1220901583" sldId="269"/>
            <ac:spMk id="20" creationId="{C868C70C-E5C4-CD47-888C-FCB3373B6D38}"/>
          </ac:spMkLst>
        </pc:spChg>
        <pc:spChg chg="add">
          <ac:chgData name="Adam Naumiec" userId="8d0e610e68d76b61" providerId="LiveId" clId="{3C307EFF-08C5-6C4A-8877-09E1715A1E40}" dt="2023-01-15T12:20:36.478" v="3971" actId="26606"/>
          <ac:spMkLst>
            <pc:docMk/>
            <pc:sldMk cId="1220901583" sldId="269"/>
            <ac:spMk id="21" creationId="{07D40D60-A371-3746-AE79-A8A0DA64CDAF}"/>
          </ac:spMkLst>
        </pc:spChg>
        <pc:spChg chg="add">
          <ac:chgData name="Adam Naumiec" userId="8d0e610e68d76b61" providerId="LiveId" clId="{3C307EFF-08C5-6C4A-8877-09E1715A1E40}" dt="2023-01-15T12:20:36.478" v="3971" actId="26606"/>
          <ac:spMkLst>
            <pc:docMk/>
            <pc:sldMk cId="1220901583" sldId="269"/>
            <ac:spMk id="22" creationId="{525EC29A-9786-924D-875A-91FAF9B12697}"/>
          </ac:spMkLst>
        </pc:spChg>
        <pc:picChg chg="add del mod">
          <ac:chgData name="Adam Naumiec" userId="8d0e610e68d76b61" providerId="LiveId" clId="{3C307EFF-08C5-6C4A-8877-09E1715A1E40}" dt="2023-01-15T12:20:09.540" v="3942" actId="478"/>
          <ac:picMkLst>
            <pc:docMk/>
            <pc:sldMk cId="1220901583" sldId="269"/>
            <ac:picMk id="4" creationId="{5017D65E-91C2-E73C-6143-25F9E4DC4953}"/>
          </ac:picMkLst>
        </pc:picChg>
        <pc:picChg chg="add mod">
          <ac:chgData name="Adam Naumiec" userId="8d0e610e68d76b61" providerId="LiveId" clId="{3C307EFF-08C5-6C4A-8877-09E1715A1E40}" dt="2023-01-15T12:21:01.273" v="3979" actId="1076"/>
          <ac:picMkLst>
            <pc:docMk/>
            <pc:sldMk cId="1220901583" sldId="269"/>
            <ac:picMk id="5" creationId="{4F2F5CD4-CD62-4F85-E740-CD517C5A6893}"/>
          </ac:picMkLst>
        </pc:picChg>
      </pc:sldChg>
      <pc:sldChg chg="addSp delSp modSp new del mod setBg">
        <pc:chgData name="Adam Naumiec" userId="8d0e610e68d76b61" providerId="LiveId" clId="{3C307EFF-08C5-6C4A-8877-09E1715A1E40}" dt="2023-01-15T13:00:49.483" v="4602" actId="2696"/>
        <pc:sldMkLst>
          <pc:docMk/>
          <pc:sldMk cId="2427608350" sldId="270"/>
        </pc:sldMkLst>
        <pc:spChg chg="mod">
          <ac:chgData name="Adam Naumiec" userId="8d0e610e68d76b61" providerId="LiveId" clId="{3C307EFF-08C5-6C4A-8877-09E1715A1E40}" dt="2023-01-15T13:00:30.510" v="4598" actId="26606"/>
          <ac:spMkLst>
            <pc:docMk/>
            <pc:sldMk cId="2427608350" sldId="270"/>
            <ac:spMk id="2" creationId="{BDF27428-7558-77AE-7D5A-F1A7EB10BED8}"/>
          </ac:spMkLst>
        </pc:spChg>
        <pc:spChg chg="add del mod">
          <ac:chgData name="Adam Naumiec" userId="8d0e610e68d76b61" providerId="LiveId" clId="{3C307EFF-08C5-6C4A-8877-09E1715A1E40}" dt="2023-01-15T13:00:41.922" v="4601" actId="12"/>
          <ac:spMkLst>
            <pc:docMk/>
            <pc:sldMk cId="2427608350" sldId="270"/>
            <ac:spMk id="3" creationId="{08200CA1-1B40-2FE3-6914-5CC1C8B9EC0C}"/>
          </ac:spMkLst>
        </pc:spChg>
        <pc:spChg chg="add del">
          <ac:chgData name="Adam Naumiec" userId="8d0e610e68d76b61" providerId="LiveId" clId="{3C307EFF-08C5-6C4A-8877-09E1715A1E40}" dt="2023-01-15T13:00:27.884" v="4596" actId="26606"/>
          <ac:spMkLst>
            <pc:docMk/>
            <pc:sldMk cId="2427608350" sldId="270"/>
            <ac:spMk id="6" creationId="{2D03A0B2-4A2F-D846-A5E6-FB7CB9A031F7}"/>
          </ac:spMkLst>
        </pc:spChg>
        <pc:spChg chg="add del">
          <ac:chgData name="Adam Naumiec" userId="8d0e610e68d76b61" providerId="LiveId" clId="{3C307EFF-08C5-6C4A-8877-09E1715A1E40}" dt="2023-01-15T13:00:27.884" v="4596" actId="26606"/>
          <ac:spMkLst>
            <pc:docMk/>
            <pc:sldMk cId="2427608350" sldId="270"/>
            <ac:spMk id="7" creationId="{7F573F1D-73A7-FB41-BCAD-FC9AA7DEF4F5}"/>
          </ac:spMkLst>
        </pc:spChg>
        <pc:spChg chg="add del">
          <ac:chgData name="Adam Naumiec" userId="8d0e610e68d76b61" providerId="LiveId" clId="{3C307EFF-08C5-6C4A-8877-09E1715A1E40}" dt="2023-01-15T13:00:27.884" v="4596" actId="26606"/>
          <ac:spMkLst>
            <pc:docMk/>
            <pc:sldMk cId="2427608350" sldId="270"/>
            <ac:spMk id="8" creationId="{0247FD0E-C93A-490E-9994-C79DC8977165}"/>
          </ac:spMkLst>
        </pc:spChg>
        <pc:spChg chg="add del">
          <ac:chgData name="Adam Naumiec" userId="8d0e610e68d76b61" providerId="LiveId" clId="{3C307EFF-08C5-6C4A-8877-09E1715A1E40}" dt="2023-01-15T13:00:04.715" v="4590" actId="26606"/>
          <ac:spMkLst>
            <pc:docMk/>
            <pc:sldMk cId="2427608350" sldId="270"/>
            <ac:spMk id="9" creationId="{2D03A0B2-4A2F-D846-A5E6-FB7CB9A031F7}"/>
          </ac:spMkLst>
        </pc:spChg>
        <pc:spChg chg="add del">
          <ac:chgData name="Adam Naumiec" userId="8d0e610e68d76b61" providerId="LiveId" clId="{3C307EFF-08C5-6C4A-8877-09E1715A1E40}" dt="2023-01-15T13:00:04.715" v="4590" actId="26606"/>
          <ac:spMkLst>
            <pc:docMk/>
            <pc:sldMk cId="2427608350" sldId="270"/>
            <ac:spMk id="11" creationId="{7F573F1D-73A7-FB41-BCAD-FC9AA7DEF4F5}"/>
          </ac:spMkLst>
        </pc:spChg>
        <pc:spChg chg="add del">
          <ac:chgData name="Adam Naumiec" userId="8d0e610e68d76b61" providerId="LiveId" clId="{3C307EFF-08C5-6C4A-8877-09E1715A1E40}" dt="2023-01-15T13:00:27.884" v="4596" actId="26606"/>
          <ac:spMkLst>
            <pc:docMk/>
            <pc:sldMk cId="2427608350" sldId="270"/>
            <ac:spMk id="12" creationId="{1CDD2F19-0AAB-46D2-A7D4-9BD8F7E42915}"/>
          </ac:spMkLst>
        </pc:spChg>
        <pc:spChg chg="add del">
          <ac:chgData name="Adam Naumiec" userId="8d0e610e68d76b61" providerId="LiveId" clId="{3C307EFF-08C5-6C4A-8877-09E1715A1E40}" dt="2023-01-15T13:00:04.715" v="4590" actId="26606"/>
          <ac:spMkLst>
            <pc:docMk/>
            <pc:sldMk cId="2427608350" sldId="270"/>
            <ac:spMk id="13" creationId="{0247FD0E-C93A-490E-9994-C79DC8977165}"/>
          </ac:spMkLst>
        </pc:spChg>
        <pc:spChg chg="add del">
          <ac:chgData name="Adam Naumiec" userId="8d0e610e68d76b61" providerId="LiveId" clId="{3C307EFF-08C5-6C4A-8877-09E1715A1E40}" dt="2023-01-15T13:00:27.884" v="4596" actId="26606"/>
          <ac:spMkLst>
            <pc:docMk/>
            <pc:sldMk cId="2427608350" sldId="270"/>
            <ac:spMk id="14" creationId="{AD77B2DF-AF44-4996-BBFD-5DF9162BE4B2}"/>
          </ac:spMkLst>
        </pc:spChg>
        <pc:spChg chg="add del">
          <ac:chgData name="Adam Naumiec" userId="8d0e610e68d76b61" providerId="LiveId" clId="{3C307EFF-08C5-6C4A-8877-09E1715A1E40}" dt="2023-01-15T13:00:04.715" v="4590" actId="26606"/>
          <ac:spMkLst>
            <pc:docMk/>
            <pc:sldMk cId="2427608350" sldId="270"/>
            <ac:spMk id="15" creationId="{1CDD2F19-0AAB-46D2-A7D4-9BD8F7E42915}"/>
          </ac:spMkLst>
        </pc:spChg>
        <pc:spChg chg="add del">
          <ac:chgData name="Adam Naumiec" userId="8d0e610e68d76b61" providerId="LiveId" clId="{3C307EFF-08C5-6C4A-8877-09E1715A1E40}" dt="2023-01-15T13:00:27.884" v="4596" actId="26606"/>
          <ac:spMkLst>
            <pc:docMk/>
            <pc:sldMk cId="2427608350" sldId="270"/>
            <ac:spMk id="16" creationId="{FF6BECB9-A7FC-400F-8502-97A13BB879D2}"/>
          </ac:spMkLst>
        </pc:spChg>
        <pc:spChg chg="add del">
          <ac:chgData name="Adam Naumiec" userId="8d0e610e68d76b61" providerId="LiveId" clId="{3C307EFF-08C5-6C4A-8877-09E1715A1E40}" dt="2023-01-15T13:00:04.715" v="4590" actId="26606"/>
          <ac:spMkLst>
            <pc:docMk/>
            <pc:sldMk cId="2427608350" sldId="270"/>
            <ac:spMk id="17" creationId="{AD77B2DF-AF44-4996-BBFD-5DF9162BE4B2}"/>
          </ac:spMkLst>
        </pc:spChg>
        <pc:spChg chg="add del">
          <ac:chgData name="Adam Naumiec" userId="8d0e610e68d76b61" providerId="LiveId" clId="{3C307EFF-08C5-6C4A-8877-09E1715A1E40}" dt="2023-01-15T13:00:30.510" v="4598" actId="26606"/>
          <ac:spMkLst>
            <pc:docMk/>
            <pc:sldMk cId="2427608350" sldId="270"/>
            <ac:spMk id="18" creationId="{23BB7E73-E730-42EA-AACE-D1E323EA547E}"/>
          </ac:spMkLst>
        </pc:spChg>
        <pc:spChg chg="add del">
          <ac:chgData name="Adam Naumiec" userId="8d0e610e68d76b61" providerId="LiveId" clId="{3C307EFF-08C5-6C4A-8877-09E1715A1E40}" dt="2023-01-15T13:00:04.715" v="4590" actId="26606"/>
          <ac:spMkLst>
            <pc:docMk/>
            <pc:sldMk cId="2427608350" sldId="270"/>
            <ac:spMk id="19" creationId="{FF6BECB9-A7FC-400F-8502-97A13BB879D2}"/>
          </ac:spMkLst>
        </pc:spChg>
        <pc:spChg chg="add del">
          <ac:chgData name="Adam Naumiec" userId="8d0e610e68d76b61" providerId="LiveId" clId="{3C307EFF-08C5-6C4A-8877-09E1715A1E40}" dt="2023-01-15T13:00:30.510" v="4598" actId="26606"/>
          <ac:spMkLst>
            <pc:docMk/>
            <pc:sldMk cId="2427608350" sldId="270"/>
            <ac:spMk id="20" creationId="{F1F6C2E9-B316-4410-88E5-74F044FC3575}"/>
          </ac:spMkLst>
        </pc:spChg>
        <pc:spChg chg="add del">
          <ac:chgData name="Adam Naumiec" userId="8d0e610e68d76b61" providerId="LiveId" clId="{3C307EFF-08C5-6C4A-8877-09E1715A1E40}" dt="2023-01-15T13:00:11.909" v="4592" actId="26606"/>
          <ac:spMkLst>
            <pc:docMk/>
            <pc:sldMk cId="2427608350" sldId="270"/>
            <ac:spMk id="21" creationId="{2D03A0B2-4A2F-D846-A5E6-FB7CB9A031F7}"/>
          </ac:spMkLst>
        </pc:spChg>
        <pc:spChg chg="add del">
          <ac:chgData name="Adam Naumiec" userId="8d0e610e68d76b61" providerId="LiveId" clId="{3C307EFF-08C5-6C4A-8877-09E1715A1E40}" dt="2023-01-15T13:00:11.909" v="4592" actId="26606"/>
          <ac:spMkLst>
            <pc:docMk/>
            <pc:sldMk cId="2427608350" sldId="270"/>
            <ac:spMk id="22" creationId="{7F573F1D-73A7-FB41-BCAD-FC9AA7DEF4F5}"/>
          </ac:spMkLst>
        </pc:spChg>
        <pc:spChg chg="add del">
          <ac:chgData name="Adam Naumiec" userId="8d0e610e68d76b61" providerId="LiveId" clId="{3C307EFF-08C5-6C4A-8877-09E1715A1E40}" dt="2023-01-15T13:00:11.909" v="4592" actId="26606"/>
          <ac:spMkLst>
            <pc:docMk/>
            <pc:sldMk cId="2427608350" sldId="270"/>
            <ac:spMk id="23" creationId="{0247FD0E-C93A-490E-9994-C79DC8977165}"/>
          </ac:spMkLst>
        </pc:spChg>
        <pc:spChg chg="add del">
          <ac:chgData name="Adam Naumiec" userId="8d0e610e68d76b61" providerId="LiveId" clId="{3C307EFF-08C5-6C4A-8877-09E1715A1E40}" dt="2023-01-15T13:00:11.909" v="4592" actId="26606"/>
          <ac:spMkLst>
            <pc:docMk/>
            <pc:sldMk cId="2427608350" sldId="270"/>
            <ac:spMk id="25" creationId="{1CDD2F19-0AAB-46D2-A7D4-9BD8F7E42915}"/>
          </ac:spMkLst>
        </pc:spChg>
        <pc:spChg chg="add del">
          <ac:chgData name="Adam Naumiec" userId="8d0e610e68d76b61" providerId="LiveId" clId="{3C307EFF-08C5-6C4A-8877-09E1715A1E40}" dt="2023-01-15T13:00:11.909" v="4592" actId="26606"/>
          <ac:spMkLst>
            <pc:docMk/>
            <pc:sldMk cId="2427608350" sldId="270"/>
            <ac:spMk id="26" creationId="{AD77B2DF-AF44-4996-BBFD-5DF9162BE4B2}"/>
          </ac:spMkLst>
        </pc:spChg>
        <pc:spChg chg="add del">
          <ac:chgData name="Adam Naumiec" userId="8d0e610e68d76b61" providerId="LiveId" clId="{3C307EFF-08C5-6C4A-8877-09E1715A1E40}" dt="2023-01-15T13:00:11.909" v="4592" actId="26606"/>
          <ac:spMkLst>
            <pc:docMk/>
            <pc:sldMk cId="2427608350" sldId="270"/>
            <ac:spMk id="27" creationId="{FF6BECB9-A7FC-400F-8502-97A13BB879D2}"/>
          </ac:spMkLst>
        </pc:spChg>
        <pc:spChg chg="add del">
          <ac:chgData name="Adam Naumiec" userId="8d0e610e68d76b61" providerId="LiveId" clId="{3C307EFF-08C5-6C4A-8877-09E1715A1E40}" dt="2023-01-15T13:00:30.510" v="4598" actId="26606"/>
          <ac:spMkLst>
            <pc:docMk/>
            <pc:sldMk cId="2427608350" sldId="270"/>
            <ac:spMk id="28" creationId="{83D07262-43A6-451F-9B19-77B943C6399D}"/>
          </ac:spMkLst>
        </pc:spChg>
        <pc:spChg chg="add del">
          <ac:chgData name="Adam Naumiec" userId="8d0e610e68d76b61" providerId="LiveId" clId="{3C307EFF-08C5-6C4A-8877-09E1715A1E40}" dt="2023-01-15T13:00:30.510" v="4598" actId="26606"/>
          <ac:spMkLst>
            <pc:docMk/>
            <pc:sldMk cId="2427608350" sldId="270"/>
            <ac:spMk id="29" creationId="{08200CA1-1B40-2FE3-6914-5CC1C8B9EC0C}"/>
          </ac:spMkLst>
        </pc:spChg>
        <pc:picChg chg="add del">
          <ac:chgData name="Adam Naumiec" userId="8d0e610e68d76b61" providerId="LiveId" clId="{3C307EFF-08C5-6C4A-8877-09E1715A1E40}" dt="2023-01-15T13:00:04.715" v="4590" actId="26606"/>
          <ac:picMkLst>
            <pc:docMk/>
            <pc:sldMk cId="2427608350" sldId="270"/>
            <ac:picMk id="5" creationId="{69AF9F00-8292-7749-7B32-15C360220F59}"/>
          </ac:picMkLst>
        </pc:picChg>
        <pc:picChg chg="add del">
          <ac:chgData name="Adam Naumiec" userId="8d0e610e68d76b61" providerId="LiveId" clId="{3C307EFF-08C5-6C4A-8877-09E1715A1E40}" dt="2023-01-15T13:00:27.884" v="4596" actId="26606"/>
          <ac:picMkLst>
            <pc:docMk/>
            <pc:sldMk cId="2427608350" sldId="270"/>
            <ac:picMk id="10" creationId="{92513BC4-8F28-181A-5349-21751838E7F6}"/>
          </ac:picMkLst>
        </pc:picChg>
        <pc:picChg chg="add del">
          <ac:chgData name="Adam Naumiec" userId="8d0e610e68d76b61" providerId="LiveId" clId="{3C307EFF-08C5-6C4A-8877-09E1715A1E40}" dt="2023-01-15T13:00:11.909" v="4592" actId="26606"/>
          <ac:picMkLst>
            <pc:docMk/>
            <pc:sldMk cId="2427608350" sldId="270"/>
            <ac:picMk id="24" creationId="{A5851C49-9E9C-FF9A-8BE6-28008B0572C5}"/>
          </ac:picMkLst>
        </pc:picChg>
      </pc:sldChg>
    </pc:docChg>
  </pc:docChgLst>
  <pc:docChgLst>
    <pc:chgData name="Gość" providerId="Windows Live" clId="Web-{98346925-3186-4353-9645-7FB1B982DC9E}"/>
    <pc:docChg chg="delSld modSld">
      <pc:chgData name="Gość" userId="" providerId="Windows Live" clId="Web-{98346925-3186-4353-9645-7FB1B982DC9E}" dt="2023-01-15T12:36:25.794" v="12" actId="20577"/>
      <pc:docMkLst>
        <pc:docMk/>
      </pc:docMkLst>
      <pc:sldChg chg="del">
        <pc:chgData name="Gość" userId="" providerId="Windows Live" clId="Web-{98346925-3186-4353-9645-7FB1B982DC9E}" dt="2023-01-15T12:35:55.824" v="0"/>
        <pc:sldMkLst>
          <pc:docMk/>
          <pc:sldMk cId="1931117384" sldId="261"/>
        </pc:sldMkLst>
      </pc:sldChg>
      <pc:sldChg chg="modSp">
        <pc:chgData name="Gość" userId="" providerId="Windows Live" clId="Web-{98346925-3186-4353-9645-7FB1B982DC9E}" dt="2023-01-15T12:36:07.934" v="4" actId="20577"/>
        <pc:sldMkLst>
          <pc:docMk/>
          <pc:sldMk cId="2722090839" sldId="262"/>
        </pc:sldMkLst>
        <pc:spChg chg="mod">
          <ac:chgData name="Gość" userId="" providerId="Windows Live" clId="Web-{98346925-3186-4353-9645-7FB1B982DC9E}" dt="2023-01-15T12:36:07.934" v="4" actId="20577"/>
          <ac:spMkLst>
            <pc:docMk/>
            <pc:sldMk cId="2722090839" sldId="262"/>
            <ac:spMk id="3" creationId="{D47DB103-6192-07F2-067B-EB2467E1A448}"/>
          </ac:spMkLst>
        </pc:spChg>
      </pc:sldChg>
      <pc:sldChg chg="modSp">
        <pc:chgData name="Gość" userId="" providerId="Windows Live" clId="Web-{98346925-3186-4353-9645-7FB1B982DC9E}" dt="2023-01-15T12:36:25.794" v="12" actId="20577"/>
        <pc:sldMkLst>
          <pc:docMk/>
          <pc:sldMk cId="168150533" sldId="266"/>
        </pc:sldMkLst>
        <pc:spChg chg="mod">
          <ac:chgData name="Gość" userId="" providerId="Windows Live" clId="Web-{98346925-3186-4353-9645-7FB1B982DC9E}" dt="2023-01-15T12:36:25.794" v="12" actId="20577"/>
          <ac:spMkLst>
            <pc:docMk/>
            <pc:sldMk cId="168150533" sldId="266"/>
            <ac:spMk id="3" creationId="{D7D60358-27D9-B41B-CB29-7A4185220B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99409-9E11-4D96-ACF3-87E7975C3EB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ADB571-A8EB-45F4-816A-5EF78BEC68BE}">
      <dgm:prSet/>
      <dgm:spPr/>
      <dgm:t>
        <a:bodyPr/>
        <a:lstStyle/>
        <a:p>
          <a:r>
            <a:rPr lang="pl-PL"/>
            <a:t>Aplikacja umożliwia rejestrację i logowanie użytkowników.</a:t>
          </a:r>
          <a:endParaRPr lang="en-US"/>
        </a:p>
      </dgm:t>
    </dgm:pt>
    <dgm:pt modelId="{2FE22E85-69AA-48E0-9025-2BC7B862306F}" type="parTrans" cxnId="{CC841280-4DD2-4025-AB62-A8C4D2B7B42A}">
      <dgm:prSet/>
      <dgm:spPr/>
      <dgm:t>
        <a:bodyPr/>
        <a:lstStyle/>
        <a:p>
          <a:endParaRPr lang="en-US"/>
        </a:p>
      </dgm:t>
    </dgm:pt>
    <dgm:pt modelId="{334532B7-2AF0-4C8A-B72B-5456D9C81362}" type="sibTrans" cxnId="{CC841280-4DD2-4025-AB62-A8C4D2B7B42A}">
      <dgm:prSet/>
      <dgm:spPr/>
      <dgm:t>
        <a:bodyPr/>
        <a:lstStyle/>
        <a:p>
          <a:endParaRPr lang="en-US"/>
        </a:p>
      </dgm:t>
    </dgm:pt>
    <dgm:pt modelId="{3FDDCF84-AEBB-4D3A-96B8-A43D2ABBD5DD}">
      <dgm:prSet/>
      <dgm:spPr/>
      <dgm:t>
        <a:bodyPr/>
        <a:lstStyle/>
        <a:p>
          <a:r>
            <a:rPr lang="pl-PL"/>
            <a:t>Dane użytkownika zapisywane są w bazie danych.</a:t>
          </a:r>
          <a:endParaRPr lang="en-US"/>
        </a:p>
      </dgm:t>
    </dgm:pt>
    <dgm:pt modelId="{4D6F11BF-1D0B-4819-93A8-5BF792D12C21}" type="parTrans" cxnId="{0E76D48E-B135-48F9-AF8C-55B742EAAB7A}">
      <dgm:prSet/>
      <dgm:spPr/>
      <dgm:t>
        <a:bodyPr/>
        <a:lstStyle/>
        <a:p>
          <a:endParaRPr lang="en-US"/>
        </a:p>
      </dgm:t>
    </dgm:pt>
    <dgm:pt modelId="{49FE9D7D-5B75-4280-B2BE-6D98C7F46B36}" type="sibTrans" cxnId="{0E76D48E-B135-48F9-AF8C-55B742EAAB7A}">
      <dgm:prSet/>
      <dgm:spPr/>
      <dgm:t>
        <a:bodyPr/>
        <a:lstStyle/>
        <a:p>
          <a:endParaRPr lang="en-US"/>
        </a:p>
      </dgm:t>
    </dgm:pt>
    <dgm:pt modelId="{4F4C6C8B-CD5E-4506-A563-48DECB1560AE}">
      <dgm:prSet/>
      <dgm:spPr/>
      <dgm:t>
        <a:bodyPr/>
        <a:lstStyle/>
        <a:p>
          <a:r>
            <a:rPr lang="pl-PL"/>
            <a:t>Aplikacja wykorzystuje web scraper do zdobywania informacji.</a:t>
          </a:r>
          <a:endParaRPr lang="en-US"/>
        </a:p>
      </dgm:t>
    </dgm:pt>
    <dgm:pt modelId="{C5677FD8-0698-43AE-9D83-B4F19ECD6F52}" type="parTrans" cxnId="{76DF4499-09BF-41E2-989D-1783C6C90B1B}">
      <dgm:prSet/>
      <dgm:spPr/>
      <dgm:t>
        <a:bodyPr/>
        <a:lstStyle/>
        <a:p>
          <a:endParaRPr lang="en-US"/>
        </a:p>
      </dgm:t>
    </dgm:pt>
    <dgm:pt modelId="{72346B1B-898F-4DFF-99DA-4CA57E9ABB34}" type="sibTrans" cxnId="{76DF4499-09BF-41E2-989D-1783C6C90B1B}">
      <dgm:prSet/>
      <dgm:spPr/>
      <dgm:t>
        <a:bodyPr/>
        <a:lstStyle/>
        <a:p>
          <a:endParaRPr lang="en-US"/>
        </a:p>
      </dgm:t>
    </dgm:pt>
    <dgm:pt modelId="{08E68C05-E5DD-40C8-B97B-F0934F5D1368}">
      <dgm:prSet/>
      <dgm:spPr/>
      <dgm:t>
        <a:bodyPr/>
        <a:lstStyle/>
        <a:p>
          <a:r>
            <a:rPr lang="pl-PL"/>
            <a:t>Do korzystania z aplikacji wystarczy dostęp do Internetu i przeglądarka internetowa.</a:t>
          </a:r>
          <a:endParaRPr lang="en-US"/>
        </a:p>
      </dgm:t>
    </dgm:pt>
    <dgm:pt modelId="{6B97293A-A092-40DC-A7C6-F2A1A8768628}" type="parTrans" cxnId="{6C50833C-8C73-457C-B921-BA6FE7F0FC20}">
      <dgm:prSet/>
      <dgm:spPr/>
      <dgm:t>
        <a:bodyPr/>
        <a:lstStyle/>
        <a:p>
          <a:endParaRPr lang="en-US"/>
        </a:p>
      </dgm:t>
    </dgm:pt>
    <dgm:pt modelId="{DB3CBA4C-6D5F-493C-838C-CD35538B6E93}" type="sibTrans" cxnId="{6C50833C-8C73-457C-B921-BA6FE7F0FC20}">
      <dgm:prSet/>
      <dgm:spPr/>
      <dgm:t>
        <a:bodyPr/>
        <a:lstStyle/>
        <a:p>
          <a:endParaRPr lang="en-US"/>
        </a:p>
      </dgm:t>
    </dgm:pt>
    <dgm:pt modelId="{14777A84-5EA3-6D46-BD14-3AE9F2DC3E44}" type="pres">
      <dgm:prSet presAssocID="{D7399409-9E11-4D96-ACF3-87E7975C3EB7}" presName="diagram" presStyleCnt="0">
        <dgm:presLayoutVars>
          <dgm:dir/>
          <dgm:resizeHandles val="exact"/>
        </dgm:presLayoutVars>
      </dgm:prSet>
      <dgm:spPr/>
    </dgm:pt>
    <dgm:pt modelId="{04A7BAB2-51AE-1A44-81FE-D91386C17780}" type="pres">
      <dgm:prSet presAssocID="{67ADB571-A8EB-45F4-816A-5EF78BEC68BE}" presName="node" presStyleLbl="node1" presStyleIdx="0" presStyleCnt="4">
        <dgm:presLayoutVars>
          <dgm:bulletEnabled val="1"/>
        </dgm:presLayoutVars>
      </dgm:prSet>
      <dgm:spPr/>
    </dgm:pt>
    <dgm:pt modelId="{EAFBDA48-9EA5-5A4E-9CF8-CC0F0DDB26E0}" type="pres">
      <dgm:prSet presAssocID="{334532B7-2AF0-4C8A-B72B-5456D9C81362}" presName="sibTrans" presStyleCnt="0"/>
      <dgm:spPr/>
    </dgm:pt>
    <dgm:pt modelId="{524A8BC8-C184-934E-BB38-A504F5B6F679}" type="pres">
      <dgm:prSet presAssocID="{3FDDCF84-AEBB-4D3A-96B8-A43D2ABBD5DD}" presName="node" presStyleLbl="node1" presStyleIdx="1" presStyleCnt="4">
        <dgm:presLayoutVars>
          <dgm:bulletEnabled val="1"/>
        </dgm:presLayoutVars>
      </dgm:prSet>
      <dgm:spPr/>
    </dgm:pt>
    <dgm:pt modelId="{657ECD8B-0668-AB42-AF8B-C57D075734B7}" type="pres">
      <dgm:prSet presAssocID="{49FE9D7D-5B75-4280-B2BE-6D98C7F46B36}" presName="sibTrans" presStyleCnt="0"/>
      <dgm:spPr/>
    </dgm:pt>
    <dgm:pt modelId="{B5FEB145-5A07-0E48-809F-C7E426FDF3EA}" type="pres">
      <dgm:prSet presAssocID="{4F4C6C8B-CD5E-4506-A563-48DECB1560AE}" presName="node" presStyleLbl="node1" presStyleIdx="2" presStyleCnt="4">
        <dgm:presLayoutVars>
          <dgm:bulletEnabled val="1"/>
        </dgm:presLayoutVars>
      </dgm:prSet>
      <dgm:spPr/>
    </dgm:pt>
    <dgm:pt modelId="{9E51E3DB-8938-4C46-AF96-65F7486F0111}" type="pres">
      <dgm:prSet presAssocID="{72346B1B-898F-4DFF-99DA-4CA57E9ABB34}" presName="sibTrans" presStyleCnt="0"/>
      <dgm:spPr/>
    </dgm:pt>
    <dgm:pt modelId="{ED086D75-F638-E246-9224-280F5A1BB6E2}" type="pres">
      <dgm:prSet presAssocID="{08E68C05-E5DD-40C8-B97B-F0934F5D1368}" presName="node" presStyleLbl="node1" presStyleIdx="3" presStyleCnt="4">
        <dgm:presLayoutVars>
          <dgm:bulletEnabled val="1"/>
        </dgm:presLayoutVars>
      </dgm:prSet>
      <dgm:spPr/>
    </dgm:pt>
  </dgm:ptLst>
  <dgm:cxnLst>
    <dgm:cxn modelId="{435F0504-90A5-BC45-A0EF-B5572AECB0E7}" type="presOf" srcId="{4F4C6C8B-CD5E-4506-A563-48DECB1560AE}" destId="{B5FEB145-5A07-0E48-809F-C7E426FDF3EA}" srcOrd="0" destOrd="0" presId="urn:microsoft.com/office/officeart/2005/8/layout/default"/>
    <dgm:cxn modelId="{6C50833C-8C73-457C-B921-BA6FE7F0FC20}" srcId="{D7399409-9E11-4D96-ACF3-87E7975C3EB7}" destId="{08E68C05-E5DD-40C8-B97B-F0934F5D1368}" srcOrd="3" destOrd="0" parTransId="{6B97293A-A092-40DC-A7C6-F2A1A8768628}" sibTransId="{DB3CBA4C-6D5F-493C-838C-CD35538B6E93}"/>
    <dgm:cxn modelId="{CC841280-4DD2-4025-AB62-A8C4D2B7B42A}" srcId="{D7399409-9E11-4D96-ACF3-87E7975C3EB7}" destId="{67ADB571-A8EB-45F4-816A-5EF78BEC68BE}" srcOrd="0" destOrd="0" parTransId="{2FE22E85-69AA-48E0-9025-2BC7B862306F}" sibTransId="{334532B7-2AF0-4C8A-B72B-5456D9C81362}"/>
    <dgm:cxn modelId="{CC5FA482-61E3-9247-BB98-FB5DD1B47578}" type="presOf" srcId="{08E68C05-E5DD-40C8-B97B-F0934F5D1368}" destId="{ED086D75-F638-E246-9224-280F5A1BB6E2}" srcOrd="0" destOrd="0" presId="urn:microsoft.com/office/officeart/2005/8/layout/default"/>
    <dgm:cxn modelId="{0E76D48E-B135-48F9-AF8C-55B742EAAB7A}" srcId="{D7399409-9E11-4D96-ACF3-87E7975C3EB7}" destId="{3FDDCF84-AEBB-4D3A-96B8-A43D2ABBD5DD}" srcOrd="1" destOrd="0" parTransId="{4D6F11BF-1D0B-4819-93A8-5BF792D12C21}" sibTransId="{49FE9D7D-5B75-4280-B2BE-6D98C7F46B36}"/>
    <dgm:cxn modelId="{DB336D92-2EA8-0245-A0E3-E3CEA00D2EDD}" type="presOf" srcId="{D7399409-9E11-4D96-ACF3-87E7975C3EB7}" destId="{14777A84-5EA3-6D46-BD14-3AE9F2DC3E44}" srcOrd="0" destOrd="0" presId="urn:microsoft.com/office/officeart/2005/8/layout/default"/>
    <dgm:cxn modelId="{76DF4499-09BF-41E2-989D-1783C6C90B1B}" srcId="{D7399409-9E11-4D96-ACF3-87E7975C3EB7}" destId="{4F4C6C8B-CD5E-4506-A563-48DECB1560AE}" srcOrd="2" destOrd="0" parTransId="{C5677FD8-0698-43AE-9D83-B4F19ECD6F52}" sibTransId="{72346B1B-898F-4DFF-99DA-4CA57E9ABB34}"/>
    <dgm:cxn modelId="{259C60C5-7BDD-6F41-923C-60E220AC4C2C}" type="presOf" srcId="{67ADB571-A8EB-45F4-816A-5EF78BEC68BE}" destId="{04A7BAB2-51AE-1A44-81FE-D91386C17780}" srcOrd="0" destOrd="0" presId="urn:microsoft.com/office/officeart/2005/8/layout/default"/>
    <dgm:cxn modelId="{C69C27E4-20F9-8944-97BC-4B47E1E98ACF}" type="presOf" srcId="{3FDDCF84-AEBB-4D3A-96B8-A43D2ABBD5DD}" destId="{524A8BC8-C184-934E-BB38-A504F5B6F679}" srcOrd="0" destOrd="0" presId="urn:microsoft.com/office/officeart/2005/8/layout/default"/>
    <dgm:cxn modelId="{DDC5608B-6104-3440-9C36-6BDFFCF25C6F}" type="presParOf" srcId="{14777A84-5EA3-6D46-BD14-3AE9F2DC3E44}" destId="{04A7BAB2-51AE-1A44-81FE-D91386C17780}" srcOrd="0" destOrd="0" presId="urn:microsoft.com/office/officeart/2005/8/layout/default"/>
    <dgm:cxn modelId="{B2B47BC0-815E-EC48-9DD0-539C647BC76D}" type="presParOf" srcId="{14777A84-5EA3-6D46-BD14-3AE9F2DC3E44}" destId="{EAFBDA48-9EA5-5A4E-9CF8-CC0F0DDB26E0}" srcOrd="1" destOrd="0" presId="urn:microsoft.com/office/officeart/2005/8/layout/default"/>
    <dgm:cxn modelId="{BBF017AA-2133-8442-9BDF-76C98A3A8100}" type="presParOf" srcId="{14777A84-5EA3-6D46-BD14-3AE9F2DC3E44}" destId="{524A8BC8-C184-934E-BB38-A504F5B6F679}" srcOrd="2" destOrd="0" presId="urn:microsoft.com/office/officeart/2005/8/layout/default"/>
    <dgm:cxn modelId="{F132A08E-EF7E-9246-A0B5-401CA210F461}" type="presParOf" srcId="{14777A84-5EA3-6D46-BD14-3AE9F2DC3E44}" destId="{657ECD8B-0668-AB42-AF8B-C57D075734B7}" srcOrd="3" destOrd="0" presId="urn:microsoft.com/office/officeart/2005/8/layout/default"/>
    <dgm:cxn modelId="{6E107EF5-7113-9649-B3E0-D45AA0DC989F}" type="presParOf" srcId="{14777A84-5EA3-6D46-BD14-3AE9F2DC3E44}" destId="{B5FEB145-5A07-0E48-809F-C7E426FDF3EA}" srcOrd="4" destOrd="0" presId="urn:microsoft.com/office/officeart/2005/8/layout/default"/>
    <dgm:cxn modelId="{8DECBFB8-218B-034F-8B42-131D503BB649}" type="presParOf" srcId="{14777A84-5EA3-6D46-BD14-3AE9F2DC3E44}" destId="{9E51E3DB-8938-4C46-AF96-65F7486F0111}" srcOrd="5" destOrd="0" presId="urn:microsoft.com/office/officeart/2005/8/layout/default"/>
    <dgm:cxn modelId="{99808C76-5852-C140-BAB0-0746FCB69637}" type="presParOf" srcId="{14777A84-5EA3-6D46-BD14-3AE9F2DC3E44}" destId="{ED086D75-F638-E246-9224-280F5A1BB6E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7BAB2-51AE-1A44-81FE-D91386C17780}">
      <dsp:nvSpPr>
        <dsp:cNvPr id="0" name=""/>
        <dsp:cNvSpPr/>
      </dsp:nvSpPr>
      <dsp:spPr>
        <a:xfrm>
          <a:off x="1577023" y="2972"/>
          <a:ext cx="3015544" cy="18093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Aplikacja umożliwia rejestrację i logowanie użytkowników.</a:t>
          </a:r>
          <a:endParaRPr lang="en-US" sz="2300" kern="1200"/>
        </a:p>
      </dsp:txBody>
      <dsp:txXfrm>
        <a:off x="1577023" y="2972"/>
        <a:ext cx="3015544" cy="1809326"/>
      </dsp:txXfrm>
    </dsp:sp>
    <dsp:sp modelId="{524A8BC8-C184-934E-BB38-A504F5B6F679}">
      <dsp:nvSpPr>
        <dsp:cNvPr id="0" name=""/>
        <dsp:cNvSpPr/>
      </dsp:nvSpPr>
      <dsp:spPr>
        <a:xfrm>
          <a:off x="4894122" y="2972"/>
          <a:ext cx="3015544" cy="18093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Dane użytkownika zapisywane są w bazie danych.</a:t>
          </a:r>
          <a:endParaRPr lang="en-US" sz="2300" kern="1200"/>
        </a:p>
      </dsp:txBody>
      <dsp:txXfrm>
        <a:off x="4894122" y="2972"/>
        <a:ext cx="3015544" cy="1809326"/>
      </dsp:txXfrm>
    </dsp:sp>
    <dsp:sp modelId="{B5FEB145-5A07-0E48-809F-C7E426FDF3EA}">
      <dsp:nvSpPr>
        <dsp:cNvPr id="0" name=""/>
        <dsp:cNvSpPr/>
      </dsp:nvSpPr>
      <dsp:spPr>
        <a:xfrm>
          <a:off x="1577023" y="2113853"/>
          <a:ext cx="3015544" cy="180932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Aplikacja wykorzystuje web scraper do zdobywania informacji.</a:t>
          </a:r>
          <a:endParaRPr lang="en-US" sz="2300" kern="1200"/>
        </a:p>
      </dsp:txBody>
      <dsp:txXfrm>
        <a:off x="1577023" y="2113853"/>
        <a:ext cx="3015544" cy="1809326"/>
      </dsp:txXfrm>
    </dsp:sp>
    <dsp:sp modelId="{ED086D75-F638-E246-9224-280F5A1BB6E2}">
      <dsp:nvSpPr>
        <dsp:cNvPr id="0" name=""/>
        <dsp:cNvSpPr/>
      </dsp:nvSpPr>
      <dsp:spPr>
        <a:xfrm>
          <a:off x="4894122" y="2113853"/>
          <a:ext cx="3015544" cy="18093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Do korzystania z aplikacji wystarczy dostęp do Internetu i przeglądarka internetowa.</a:t>
          </a:r>
          <a:endParaRPr lang="en-US" sz="2300" kern="1200"/>
        </a:p>
      </dsp:txBody>
      <dsp:txXfrm>
        <a:off x="4894122" y="2113853"/>
        <a:ext cx="3015544" cy="1809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asnopastelowy kolory w projekcie powierzchni gradientu">
            <a:extLst>
              <a:ext uri="{FF2B5EF4-FFF2-40B4-BE49-F238E27FC236}">
                <a16:creationId xmlns:a16="http://schemas.microsoft.com/office/drawing/2014/main" id="{0BCD54E0-FB21-84F1-67AB-62BFEDED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5" r="-1" b="785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3057525" algn="l"/>
              </a:tabLst>
            </a:pPr>
            <a:r>
              <a:rPr lang="pl-PL" sz="3700" dirty="0" err="1"/>
              <a:t>StudentPortal</a:t>
            </a:r>
            <a:br>
              <a:rPr lang="pl-PL" sz="3700" dirty="0"/>
            </a:br>
            <a:r>
              <a:rPr lang="pl-PL" sz="2800" b="0" dirty="0"/>
              <a:t>Aplikacja pomagająca w rekrutacji na studia </a:t>
            </a:r>
            <a:endParaRPr lang="pl-PL" sz="3700" b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700" err="1"/>
              <a:t>KlubR</a:t>
            </a:r>
            <a:endParaRPr lang="pl-PL" sz="1700"/>
          </a:p>
          <a:p>
            <a:pPr>
              <a:lnSpc>
                <a:spcPct val="100000"/>
              </a:lnSpc>
            </a:pPr>
            <a:r>
              <a:rPr lang="pl-PL" sz="1700" err="1"/>
              <a:t>BITEhack</a:t>
            </a:r>
            <a:r>
              <a:rPr lang="pl-PL" sz="1700"/>
              <a:t> 2023</a:t>
            </a:r>
          </a:p>
          <a:p>
            <a:pPr>
              <a:lnSpc>
                <a:spcPct val="100000"/>
              </a:lnSpc>
            </a:pPr>
            <a:r>
              <a:rPr lang="pl-PL" sz="1700"/>
              <a:t>Kraków, 14-15 stycznia MMXXIII  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asnopastelowy kolory w projekcie powierzchni gradientu">
            <a:extLst>
              <a:ext uri="{FF2B5EF4-FFF2-40B4-BE49-F238E27FC236}">
                <a16:creationId xmlns:a16="http://schemas.microsoft.com/office/drawing/2014/main" id="{0BCD54E0-FB21-84F1-67AB-62BFEDED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5" r="-1" b="785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54" name="Rectangle 46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Dziękujemy za uwagę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4959807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900" dirty="0" err="1">
                <a:solidFill>
                  <a:srgbClr val="FFFFFF"/>
                </a:solidFill>
              </a:rPr>
              <a:t>KlubR</a:t>
            </a:r>
            <a:endParaRPr lang="pl-PL" sz="19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900" dirty="0" err="1">
                <a:solidFill>
                  <a:srgbClr val="FFFFFF"/>
                </a:solidFill>
              </a:rPr>
              <a:t>BITEhack</a:t>
            </a:r>
            <a:r>
              <a:rPr lang="pl-PL" sz="1900" dirty="0">
                <a:solidFill>
                  <a:srgbClr val="FFFFFF"/>
                </a:solidFill>
              </a:rPr>
              <a:t> 2023</a:t>
            </a:r>
          </a:p>
          <a:p>
            <a:pPr>
              <a:lnSpc>
                <a:spcPct val="100000"/>
              </a:lnSpc>
            </a:pPr>
            <a:r>
              <a:rPr lang="pl-PL" sz="1900" dirty="0">
                <a:solidFill>
                  <a:srgbClr val="FFFFFF"/>
                </a:solidFill>
              </a:rPr>
              <a:t>Kraków, 14-15 stycznia MMXXIII </a:t>
            </a:r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rio Zespołu R | Pokémon Wiki | Fandom">
            <a:extLst>
              <a:ext uri="{FF2B5EF4-FFF2-40B4-BE49-F238E27FC236}">
                <a16:creationId xmlns:a16="http://schemas.microsoft.com/office/drawing/2014/main" id="{288323AA-C4C7-6879-1165-C873ED55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61" y="3625787"/>
            <a:ext cx="3361475" cy="30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8886E1C-C221-22EA-218C-4F69E68E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/>
              <a:t>Pomysł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7DB103-6192-07F2-067B-EB2467E1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/>
              <a:t>Przygotowanie aplikacji, która:</a:t>
            </a:r>
          </a:p>
          <a:p>
            <a:pPr>
              <a:lnSpc>
                <a:spcPct val="100000"/>
              </a:lnSpc>
            </a:pPr>
            <a:r>
              <a:rPr lang="pl-PL"/>
              <a:t>pomaga maturzystom w obliczeniu wyniku rekrutacyjnego na wybrany kierunek studiów na wybranych uczelni,</a:t>
            </a:r>
          </a:p>
          <a:p>
            <a:pPr>
              <a:lnSpc>
                <a:spcPct val="100000"/>
              </a:lnSpc>
            </a:pPr>
            <a:r>
              <a:rPr lang="pl-PL"/>
              <a:t>umożliwia kontakt przez czat z doradcą zawodowym, konsultantem z uczelni (osoba z działu promocji, przedstawiciel samorządu lub koła naukowego, wolontariusz),</a:t>
            </a:r>
          </a:p>
          <a:p>
            <a:pPr>
              <a:lnSpc>
                <a:spcPct val="100000"/>
              </a:lnSpc>
            </a:pPr>
            <a:r>
              <a:rPr lang="pl-PL"/>
              <a:t>umożliwia uczelni dodanie własnej oferty, materiałów promocyjnych, linków.</a:t>
            </a:r>
          </a:p>
        </p:txBody>
      </p:sp>
      <p:pic>
        <p:nvPicPr>
          <p:cNvPr id="4" name="Picture 4" descr="Fotoomnia.com - Żarówka, pomysł - darmowa ikona">
            <a:extLst>
              <a:ext uri="{FF2B5EF4-FFF2-40B4-BE49-F238E27FC236}">
                <a16:creationId xmlns:a16="http://schemas.microsoft.com/office/drawing/2014/main" id="{88FC97AB-525E-F298-0127-6B71DFD59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3" r="20243"/>
          <a:stretch/>
        </p:blipFill>
        <p:spPr bwMode="auto">
          <a:xfrm>
            <a:off x="8018632" y="10"/>
            <a:ext cx="417336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7AFBCB-06EB-E2C9-3D63-8D919855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076" y="455613"/>
            <a:ext cx="6195324" cy="1549400"/>
          </a:xfrm>
        </p:spPr>
        <p:txBody>
          <a:bodyPr>
            <a:normAutofit/>
          </a:bodyPr>
          <a:lstStyle/>
          <a:p>
            <a:r>
              <a:rPr lang="pl-PL" dirty="0"/>
              <a:t>Aplikacja od strony technicznej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8B7A25-9831-0580-919A-38F8E45F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075" y="2160588"/>
            <a:ext cx="6195325" cy="39258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Projekt został podzielony na dwie części, portal internetowy i kalkulator rekrutacyjny.</a:t>
            </a:r>
          </a:p>
          <a:p>
            <a:r>
              <a:rPr lang="pl-PL" dirty="0" err="1"/>
              <a:t>Fronetnd</a:t>
            </a:r>
            <a:r>
              <a:rPr lang="pl-PL" dirty="0"/>
              <a:t> napisany został w języku JavaScript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React.js</a:t>
            </a:r>
            <a:r>
              <a:rPr lang="pl-PL" dirty="0"/>
              <a:t>.</a:t>
            </a:r>
          </a:p>
          <a:p>
            <a:r>
              <a:rPr lang="pl-PL" dirty="0" err="1"/>
              <a:t>Backend</a:t>
            </a:r>
            <a:r>
              <a:rPr lang="pl-PL" dirty="0"/>
              <a:t> napisany w języku JavaScript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Express.js</a:t>
            </a:r>
            <a:r>
              <a:rPr lang="pl-PL" dirty="0"/>
              <a:t>, wykorzystano także </a:t>
            </a:r>
            <a:r>
              <a:rPr lang="pl-PL" dirty="0" err="1"/>
              <a:t>Selenium</a:t>
            </a:r>
            <a:r>
              <a:rPr lang="pl-PL" dirty="0"/>
              <a:t> do web </a:t>
            </a:r>
            <a:r>
              <a:rPr lang="pl-PL" dirty="0" err="1"/>
              <a:t>scrapingu</a:t>
            </a:r>
            <a:r>
              <a:rPr lang="pl-PL" dirty="0"/>
              <a:t>.</a:t>
            </a:r>
          </a:p>
          <a:p>
            <a:r>
              <a:rPr lang="pl-PL" dirty="0"/>
              <a:t>Mechanizm przetwarzania danych napisany został w języku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</p:txBody>
      </p:sp>
      <p:pic>
        <p:nvPicPr>
          <p:cNvPr id="1040" name="Picture 16" descr="About Express.js. Express.js is a Web server framework… | by Rahul Fernando  | Medium">
            <a:extLst>
              <a:ext uri="{FF2B5EF4-FFF2-40B4-BE49-F238E27FC236}">
                <a16:creationId xmlns:a16="http://schemas.microsoft.com/office/drawing/2014/main" id="{766239CD-98C9-B49E-1CE1-4519265A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83" y="5229680"/>
            <a:ext cx="2426040" cy="10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our custom development solution with React JS| Ubidreams">
            <a:extLst>
              <a:ext uri="{FF2B5EF4-FFF2-40B4-BE49-F238E27FC236}">
                <a16:creationId xmlns:a16="http://schemas.microsoft.com/office/drawing/2014/main" id="{F5790150-07D2-8D98-0A81-75CAEBB43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898" y="3507063"/>
            <a:ext cx="1915079" cy="12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4B8308C8-6EFC-C4FC-006A-8CF38126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3114" y="2500003"/>
            <a:ext cx="1148268" cy="12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Script – Wikipedia, wolna encyklopedia">
            <a:extLst>
              <a:ext uri="{FF2B5EF4-FFF2-40B4-BE49-F238E27FC236}">
                <a16:creationId xmlns:a16="http://schemas.microsoft.com/office/drawing/2014/main" id="{D53A15BF-4C99-A48F-4224-D8C5D005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6149" y="455613"/>
            <a:ext cx="1258375" cy="12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zym jest Selenium? Automatyzacja testów z Selenium">
            <a:extLst>
              <a:ext uri="{FF2B5EF4-FFF2-40B4-BE49-F238E27FC236}">
                <a16:creationId xmlns:a16="http://schemas.microsoft.com/office/drawing/2014/main" id="{FE8FA52C-BA95-DB7B-5570-1C045BA1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4" y="1406576"/>
            <a:ext cx="1204195" cy="12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2163A24-E3D3-4E6B-5DE8-CDBCBB7A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Moduł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konta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użytkownika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87E233B-EDFB-5635-A403-41609C06216C}"/>
              </a:ext>
            </a:extLst>
          </p:cNvPr>
          <p:cNvSpPr txBox="1"/>
          <p:nvPr/>
        </p:nvSpPr>
        <p:spPr>
          <a:xfrm>
            <a:off x="1587710" y="2160016"/>
            <a:ext cx="401821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/>
              <a:t>Zapisane</a:t>
            </a:r>
            <a:r>
              <a:rPr lang="en-US" dirty="0"/>
              <a:t> </a:t>
            </a:r>
            <a:r>
              <a:rPr lang="en-US" dirty="0" err="1"/>
              <a:t>zostają</a:t>
            </a:r>
            <a:r>
              <a:rPr lang="en-US" dirty="0"/>
              <a:t> </a:t>
            </a:r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maturalne</a:t>
            </a:r>
            <a:r>
              <a:rPr lang="en-US" dirty="0"/>
              <a:t> </a:t>
            </a:r>
            <a:r>
              <a:rPr lang="en-US" dirty="0" err="1"/>
              <a:t>użytkownika</a:t>
            </a:r>
            <a:r>
              <a:rPr lang="en-US" dirty="0"/>
              <a:t>, </a:t>
            </a:r>
            <a:r>
              <a:rPr lang="en-US" dirty="0" err="1"/>
              <a:t>podstawowe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, </a:t>
            </a:r>
            <a:r>
              <a:rPr lang="en-US" dirty="0" err="1"/>
              <a:t>adres</a:t>
            </a:r>
            <a:r>
              <a:rPr lang="en-US" dirty="0"/>
              <a:t> e-mail do </a:t>
            </a:r>
            <a:r>
              <a:rPr lang="en-US" dirty="0" err="1"/>
              <a:t>ewentualnego</a:t>
            </a:r>
            <a:r>
              <a:rPr lang="en-US" dirty="0"/>
              <a:t> </a:t>
            </a:r>
            <a:r>
              <a:rPr lang="en-US" dirty="0" err="1"/>
              <a:t>kontaktu</a:t>
            </a:r>
            <a:r>
              <a:rPr lang="en-US" dirty="0"/>
              <a:t>.</a:t>
            </a:r>
          </a:p>
        </p:txBody>
      </p:sp>
      <p:pic>
        <p:nvPicPr>
          <p:cNvPr id="4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BDAA2206-C289-0A3F-B0FE-ACA4378C2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93" r="18132" b="-2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3418B0-9CD4-07C1-41BA-947669F9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08" y="1064260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Kalkulator punktów rekrutacyjnych</a:t>
            </a:r>
            <a:endParaRPr lang="en-US" sz="4200" dirty="0"/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B7B872-B6C2-3E38-63CA-4DE16F22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5" y="543687"/>
            <a:ext cx="3765333" cy="577062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60E7EA0-ACEF-DBD9-F1C6-E76D8F19CDE7}"/>
              </a:ext>
            </a:extLst>
          </p:cNvPr>
          <p:cNvSpPr txBox="1"/>
          <p:nvPr/>
        </p:nvSpPr>
        <p:spPr>
          <a:xfrm>
            <a:off x="5101389" y="3320714"/>
            <a:ext cx="398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Pozwala na wybór uczelni, kierunku i przedmiotów z egazminu.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53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1042B7-0EAA-EB66-1439-58CF90DC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5292876"/>
            <a:ext cx="3906785" cy="1586582"/>
          </a:xfrm>
        </p:spPr>
        <p:txBody>
          <a:bodyPr>
            <a:normAutofit/>
          </a:bodyPr>
          <a:lstStyle/>
          <a:p>
            <a:r>
              <a:rPr lang="pl-PL" sz="4100" dirty="0"/>
              <a:t>Chat z konsultantem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9A299A-E4E5-34AC-B383-BED1CE55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661" y="5292876"/>
            <a:ext cx="5072514" cy="1130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Pozwala na kontakt z człowiekiem lub botem w celu uzyskania informacji, np. o stypendium.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2F5CD4-CD62-4F85-E740-CD517C5A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434625"/>
            <a:ext cx="8886558" cy="47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850B00-5199-68C5-D2F0-308E26DC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pl-PL" dirty="0"/>
              <a:t>O aplikacji</a:t>
            </a:r>
          </a:p>
        </p:txBody>
      </p:sp>
      <p:graphicFrame>
        <p:nvGraphicFramePr>
          <p:cNvPr id="27" name="Symbol zastępczy zawartości 2">
            <a:extLst>
              <a:ext uri="{FF2B5EF4-FFF2-40B4-BE49-F238E27FC236}">
                <a16:creationId xmlns:a16="http://schemas.microsoft.com/office/drawing/2014/main" id="{BD2C7CBB-1EAE-F286-1AFF-1CF0CB57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33594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62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zyszłość">
            <a:extLst>
              <a:ext uri="{FF2B5EF4-FFF2-40B4-BE49-F238E27FC236}">
                <a16:creationId xmlns:a16="http://schemas.microsoft.com/office/drawing/2014/main" id="{2B5B8520-D3CF-78BB-9703-03E004A22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r="-1" b="-1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CED1A8-1796-5580-1F4C-E377387D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pl-PL" dirty="0"/>
              <a:t>Możliwy rozwój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28551F-8408-2150-A632-85556D0F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1700" dirty="0"/>
              <a:t>Aplikacja w przyszłości: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umożliwia uczelni dodanie własnej oferty, materiałów promocyjnych, linków,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pozwala na prowadzenie transmisji na żywo z udziałem czatu,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posiada system rekomendacyjny, użytkownik podaje swoje zainteresowania i polecane mu są interesujące kierunki i możliwe do zdobycia stypendia,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umożliwia umieszczanie opinii o uczelniach i kierunkach,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przygotowanie aplikacji na systemy mobilne,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wykorzystanie bota do prowadzenia czatu.</a:t>
            </a:r>
          </a:p>
          <a:p>
            <a:pPr marL="0" indent="0">
              <a:lnSpc>
                <a:spcPct val="100000"/>
              </a:lnSpc>
              <a:buNone/>
            </a:pPr>
            <a:endParaRPr lang="pl-PL" sz="17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7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02E153-977A-4784-6EF6-AAFBBD06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pl-PL" dirty="0"/>
              <a:t>Możliwe wykorzystanie aplikacji</a:t>
            </a:r>
          </a:p>
        </p:txBody>
      </p:sp>
      <p:pic>
        <p:nvPicPr>
          <p:cNvPr id="3074" name="Picture 2" descr="CAREER EXPO w Poznaniu - Targi pracy, praktyk i staży w Polsce - Targi Pracy  - dział praca - Student NEWS">
            <a:extLst>
              <a:ext uri="{FF2B5EF4-FFF2-40B4-BE49-F238E27FC236}">
                <a16:creationId xmlns:a16="http://schemas.microsoft.com/office/drawing/2014/main" id="{E0ACE747-028E-6CF0-2AB1-F52F883F7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9" r="21474"/>
          <a:stretch/>
        </p:blipFill>
        <p:spPr bwMode="auto"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Rectangle 308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8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D60358-27D9-B41B-CB29-7A418522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000" dirty="0"/>
              <a:t>Aplikacja w pełni umożliwiałaby przeprowadzenie zdalnych dni otwartych. </a:t>
            </a:r>
          </a:p>
          <a:p>
            <a:pPr>
              <a:lnSpc>
                <a:spcPct val="100000"/>
              </a:lnSpc>
            </a:pPr>
            <a:r>
              <a:rPr lang="pl-PL" sz="2000" dirty="0"/>
              <a:t>Byłaby wartościowym źródłem wiedzy o studiach i znacząco ułatwiłaby pozyskanie dodatkowych informacji o szczegółach rekrutacji, kierunkach i uczelniach. Pozwoliłoby to na ograniczenie do minimum kontaktu ze stronami rekrutacyjnymi różnych uczelni.</a:t>
            </a:r>
          </a:p>
          <a:p>
            <a:pPr>
              <a:lnSpc>
                <a:spcPct val="100000"/>
              </a:lnSpc>
            </a:pPr>
            <a:r>
              <a:rPr lang="pl-PL" sz="2000" dirty="0"/>
              <a:t>Możliwe byłoby prowadzenie równoległych zdalnych targów pracy, zaproszenie pracodawców do uczestnictwa w eventach.</a:t>
            </a:r>
          </a:p>
        </p:txBody>
      </p:sp>
    </p:spTree>
    <p:extLst>
      <p:ext uri="{BB962C8B-B14F-4D97-AF65-F5344CB8AC3E}">
        <p14:creationId xmlns:p14="http://schemas.microsoft.com/office/powerpoint/2010/main" val="1681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356</Words>
  <Application>Microsoft Macintosh PowerPoint</Application>
  <PresentationFormat>Panoramiczny</PresentationFormat>
  <Paragraphs>41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Neue Haas Grotesk Text Pro</vt:lpstr>
      <vt:lpstr>InterweaveVTI</vt:lpstr>
      <vt:lpstr>StudentPortal Aplikacja pomagająca w rekrutacji na studia </vt:lpstr>
      <vt:lpstr>Pomysł</vt:lpstr>
      <vt:lpstr>Aplikacja od strony technicznej </vt:lpstr>
      <vt:lpstr>Moduł konta użytkownika</vt:lpstr>
      <vt:lpstr>Kalkulator punktów rekrutacyjnych</vt:lpstr>
      <vt:lpstr>Chat z konsultantem</vt:lpstr>
      <vt:lpstr>O aplikacji</vt:lpstr>
      <vt:lpstr>Możliwy rozwój aplikacji</vt:lpstr>
      <vt:lpstr>Możliwe wykorzystanie aplikacji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Adam Naumiec</cp:lastModifiedBy>
  <cp:revision>1</cp:revision>
  <dcterms:created xsi:type="dcterms:W3CDTF">2023-01-15T11:25:06Z</dcterms:created>
  <dcterms:modified xsi:type="dcterms:W3CDTF">2023-01-15T13:07:16Z</dcterms:modified>
</cp:coreProperties>
</file>