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65CC0-7D10-489B-A0A5-06E71AC6D0D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CF60C1B-7B67-46E8-930E-2C8E5C029091}">
      <dgm:prSet/>
      <dgm:spPr/>
      <dgm:t>
        <a:bodyPr/>
        <a:lstStyle/>
        <a:p>
          <a:r>
            <a:rPr lang="ru-RU"/>
            <a:t>Двухуровневые: </a:t>
          </a:r>
          <a:r>
            <a:rPr lang="en-US"/>
            <a:t>RCNN, Fast RCNN </a:t>
          </a:r>
          <a:r>
            <a:rPr lang="ru-RU"/>
            <a:t>и </a:t>
          </a:r>
          <a:r>
            <a:rPr lang="en-US"/>
            <a:t>Faster RCNN</a:t>
          </a:r>
        </a:p>
      </dgm:t>
    </dgm:pt>
    <dgm:pt modelId="{E73BFC78-BA62-4CEF-A829-3961CCBED59B}" type="parTrans" cxnId="{B6F1CEDD-30F2-424A-8A9C-E95182BB1B68}">
      <dgm:prSet/>
      <dgm:spPr/>
      <dgm:t>
        <a:bodyPr/>
        <a:lstStyle/>
        <a:p>
          <a:endParaRPr lang="en-US"/>
        </a:p>
      </dgm:t>
    </dgm:pt>
    <dgm:pt modelId="{0060A870-6777-4E49-A9AC-7EB72DD58D33}" type="sibTrans" cxnId="{B6F1CEDD-30F2-424A-8A9C-E95182BB1B68}">
      <dgm:prSet/>
      <dgm:spPr/>
      <dgm:t>
        <a:bodyPr/>
        <a:lstStyle/>
        <a:p>
          <a:endParaRPr lang="en-US"/>
        </a:p>
      </dgm:t>
    </dgm:pt>
    <dgm:pt modelId="{C5C987CF-7D2C-4C8A-8CAD-23FC56529050}">
      <dgm:prSet/>
      <dgm:spPr/>
      <dgm:t>
        <a:bodyPr/>
        <a:lstStyle/>
        <a:p>
          <a:r>
            <a:rPr lang="ru-RU"/>
            <a:t>Одноуровневые: </a:t>
          </a:r>
          <a:r>
            <a:rPr lang="en-US"/>
            <a:t>YOLO – you only look once</a:t>
          </a:r>
        </a:p>
      </dgm:t>
    </dgm:pt>
    <dgm:pt modelId="{F8866A6D-E5C9-4BB8-B33D-47131693524E}" type="parTrans" cxnId="{85DD79C1-9AA4-4B8B-8925-01D7943636CC}">
      <dgm:prSet/>
      <dgm:spPr/>
      <dgm:t>
        <a:bodyPr/>
        <a:lstStyle/>
        <a:p>
          <a:endParaRPr lang="en-US"/>
        </a:p>
      </dgm:t>
    </dgm:pt>
    <dgm:pt modelId="{2B6FF713-1D0D-4B81-BD65-EDD467267D3E}" type="sibTrans" cxnId="{85DD79C1-9AA4-4B8B-8925-01D7943636CC}">
      <dgm:prSet/>
      <dgm:spPr/>
      <dgm:t>
        <a:bodyPr/>
        <a:lstStyle/>
        <a:p>
          <a:endParaRPr lang="en-US"/>
        </a:p>
      </dgm:t>
    </dgm:pt>
    <dgm:pt modelId="{EA7BC534-7AA9-413C-896F-8B5FB037E8FF}" type="pres">
      <dgm:prSet presAssocID="{DD465CC0-7D10-489B-A0A5-06E71AC6D0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E3C82D-58D1-42BB-ADF9-617064D9C3C4}" type="pres">
      <dgm:prSet presAssocID="{ACF60C1B-7B67-46E8-930E-2C8E5C029091}" presName="hierRoot1" presStyleCnt="0"/>
      <dgm:spPr/>
    </dgm:pt>
    <dgm:pt modelId="{D4497122-32B1-4BB8-9744-70477B561E21}" type="pres">
      <dgm:prSet presAssocID="{ACF60C1B-7B67-46E8-930E-2C8E5C029091}" presName="composite" presStyleCnt="0"/>
      <dgm:spPr/>
    </dgm:pt>
    <dgm:pt modelId="{B9CC3ABE-E16E-4F9D-9231-0482239F4031}" type="pres">
      <dgm:prSet presAssocID="{ACF60C1B-7B67-46E8-930E-2C8E5C029091}" presName="background" presStyleLbl="node0" presStyleIdx="0" presStyleCnt="2"/>
      <dgm:spPr/>
    </dgm:pt>
    <dgm:pt modelId="{AED709E6-CF8D-43EC-930A-44B2DAF94682}" type="pres">
      <dgm:prSet presAssocID="{ACF60C1B-7B67-46E8-930E-2C8E5C029091}" presName="text" presStyleLbl="fgAcc0" presStyleIdx="0" presStyleCnt="2">
        <dgm:presLayoutVars>
          <dgm:chPref val="3"/>
        </dgm:presLayoutVars>
      </dgm:prSet>
      <dgm:spPr/>
    </dgm:pt>
    <dgm:pt modelId="{F2B11302-A96F-4B5E-8C6E-BA75C8258899}" type="pres">
      <dgm:prSet presAssocID="{ACF60C1B-7B67-46E8-930E-2C8E5C029091}" presName="hierChild2" presStyleCnt="0"/>
      <dgm:spPr/>
    </dgm:pt>
    <dgm:pt modelId="{3CE87C9E-C46C-4743-A03C-82B459FDBEBA}" type="pres">
      <dgm:prSet presAssocID="{C5C987CF-7D2C-4C8A-8CAD-23FC56529050}" presName="hierRoot1" presStyleCnt="0"/>
      <dgm:spPr/>
    </dgm:pt>
    <dgm:pt modelId="{E243DE99-6107-40DE-A6C5-CAE0D89E2FD2}" type="pres">
      <dgm:prSet presAssocID="{C5C987CF-7D2C-4C8A-8CAD-23FC56529050}" presName="composite" presStyleCnt="0"/>
      <dgm:spPr/>
    </dgm:pt>
    <dgm:pt modelId="{7B236C4F-6179-4008-A42A-53ED0031F636}" type="pres">
      <dgm:prSet presAssocID="{C5C987CF-7D2C-4C8A-8CAD-23FC56529050}" presName="background" presStyleLbl="node0" presStyleIdx="1" presStyleCnt="2"/>
      <dgm:spPr/>
    </dgm:pt>
    <dgm:pt modelId="{5FFCF2F3-FE56-4C08-A64C-D544E7224A78}" type="pres">
      <dgm:prSet presAssocID="{C5C987CF-7D2C-4C8A-8CAD-23FC56529050}" presName="text" presStyleLbl="fgAcc0" presStyleIdx="1" presStyleCnt="2">
        <dgm:presLayoutVars>
          <dgm:chPref val="3"/>
        </dgm:presLayoutVars>
      </dgm:prSet>
      <dgm:spPr/>
    </dgm:pt>
    <dgm:pt modelId="{3F0B06DF-5F00-4DCA-99F0-01D565FDF652}" type="pres">
      <dgm:prSet presAssocID="{C5C987CF-7D2C-4C8A-8CAD-23FC56529050}" presName="hierChild2" presStyleCnt="0"/>
      <dgm:spPr/>
    </dgm:pt>
  </dgm:ptLst>
  <dgm:cxnLst>
    <dgm:cxn modelId="{9C991543-12A0-4F32-8D7D-980D280CB0B2}" type="presOf" srcId="{C5C987CF-7D2C-4C8A-8CAD-23FC56529050}" destId="{5FFCF2F3-FE56-4C08-A64C-D544E7224A78}" srcOrd="0" destOrd="0" presId="urn:microsoft.com/office/officeart/2005/8/layout/hierarchy1"/>
    <dgm:cxn modelId="{B204684D-F238-4BAB-A1F5-3A22C0FFD2DE}" type="presOf" srcId="{DD465CC0-7D10-489B-A0A5-06E71AC6D0D1}" destId="{EA7BC534-7AA9-413C-896F-8B5FB037E8FF}" srcOrd="0" destOrd="0" presId="urn:microsoft.com/office/officeart/2005/8/layout/hierarchy1"/>
    <dgm:cxn modelId="{85DD79C1-9AA4-4B8B-8925-01D7943636CC}" srcId="{DD465CC0-7D10-489B-A0A5-06E71AC6D0D1}" destId="{C5C987CF-7D2C-4C8A-8CAD-23FC56529050}" srcOrd="1" destOrd="0" parTransId="{F8866A6D-E5C9-4BB8-B33D-47131693524E}" sibTransId="{2B6FF713-1D0D-4B81-BD65-EDD467267D3E}"/>
    <dgm:cxn modelId="{B6F1CEDD-30F2-424A-8A9C-E95182BB1B68}" srcId="{DD465CC0-7D10-489B-A0A5-06E71AC6D0D1}" destId="{ACF60C1B-7B67-46E8-930E-2C8E5C029091}" srcOrd="0" destOrd="0" parTransId="{E73BFC78-BA62-4CEF-A829-3961CCBED59B}" sibTransId="{0060A870-6777-4E49-A9AC-7EB72DD58D33}"/>
    <dgm:cxn modelId="{ABCF12DF-856B-499B-9659-2EAA5CCBFB08}" type="presOf" srcId="{ACF60C1B-7B67-46E8-930E-2C8E5C029091}" destId="{AED709E6-CF8D-43EC-930A-44B2DAF94682}" srcOrd="0" destOrd="0" presId="urn:microsoft.com/office/officeart/2005/8/layout/hierarchy1"/>
    <dgm:cxn modelId="{4E5D8D6F-0E59-4ECC-819F-F1C50F56EAC2}" type="presParOf" srcId="{EA7BC534-7AA9-413C-896F-8B5FB037E8FF}" destId="{D5E3C82D-58D1-42BB-ADF9-617064D9C3C4}" srcOrd="0" destOrd="0" presId="urn:microsoft.com/office/officeart/2005/8/layout/hierarchy1"/>
    <dgm:cxn modelId="{CBF3D62B-3F2B-47A0-8C5F-065DA6D27B65}" type="presParOf" srcId="{D5E3C82D-58D1-42BB-ADF9-617064D9C3C4}" destId="{D4497122-32B1-4BB8-9744-70477B561E21}" srcOrd="0" destOrd="0" presId="urn:microsoft.com/office/officeart/2005/8/layout/hierarchy1"/>
    <dgm:cxn modelId="{8627D18F-2DEB-477C-826D-E1DC2D440026}" type="presParOf" srcId="{D4497122-32B1-4BB8-9744-70477B561E21}" destId="{B9CC3ABE-E16E-4F9D-9231-0482239F4031}" srcOrd="0" destOrd="0" presId="urn:microsoft.com/office/officeart/2005/8/layout/hierarchy1"/>
    <dgm:cxn modelId="{99AB21F0-5C2D-4D32-A83A-3C68E3284732}" type="presParOf" srcId="{D4497122-32B1-4BB8-9744-70477B561E21}" destId="{AED709E6-CF8D-43EC-930A-44B2DAF94682}" srcOrd="1" destOrd="0" presId="urn:microsoft.com/office/officeart/2005/8/layout/hierarchy1"/>
    <dgm:cxn modelId="{99CD3CC5-D965-4D8F-9F05-5E176C0D3DE3}" type="presParOf" srcId="{D5E3C82D-58D1-42BB-ADF9-617064D9C3C4}" destId="{F2B11302-A96F-4B5E-8C6E-BA75C8258899}" srcOrd="1" destOrd="0" presId="urn:microsoft.com/office/officeart/2005/8/layout/hierarchy1"/>
    <dgm:cxn modelId="{FDFAB7E9-5A41-4C4E-A49A-84DACC99758E}" type="presParOf" srcId="{EA7BC534-7AA9-413C-896F-8B5FB037E8FF}" destId="{3CE87C9E-C46C-4743-A03C-82B459FDBEBA}" srcOrd="1" destOrd="0" presId="urn:microsoft.com/office/officeart/2005/8/layout/hierarchy1"/>
    <dgm:cxn modelId="{576DA58C-0FFE-4130-A1E4-5AF85F960D6C}" type="presParOf" srcId="{3CE87C9E-C46C-4743-A03C-82B459FDBEBA}" destId="{E243DE99-6107-40DE-A6C5-CAE0D89E2FD2}" srcOrd="0" destOrd="0" presId="urn:microsoft.com/office/officeart/2005/8/layout/hierarchy1"/>
    <dgm:cxn modelId="{A1585445-79DB-4927-BA6C-7395CC21E1AC}" type="presParOf" srcId="{E243DE99-6107-40DE-A6C5-CAE0D89E2FD2}" destId="{7B236C4F-6179-4008-A42A-53ED0031F636}" srcOrd="0" destOrd="0" presId="urn:microsoft.com/office/officeart/2005/8/layout/hierarchy1"/>
    <dgm:cxn modelId="{02F0EA6A-C3F4-4D64-BD1A-7513A6CD421F}" type="presParOf" srcId="{E243DE99-6107-40DE-A6C5-CAE0D89E2FD2}" destId="{5FFCF2F3-FE56-4C08-A64C-D544E7224A78}" srcOrd="1" destOrd="0" presId="urn:microsoft.com/office/officeart/2005/8/layout/hierarchy1"/>
    <dgm:cxn modelId="{47FFEC7D-2CB4-4B7E-BF0A-249073FF6886}" type="presParOf" srcId="{3CE87C9E-C46C-4743-A03C-82B459FDBEBA}" destId="{3F0B06DF-5F00-4DCA-99F0-01D565FDF6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C3ABE-E16E-4F9D-9231-0482239F4031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709E6-CF8D-43EC-930A-44B2DAF94682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/>
            <a:t>Двухуровневые: </a:t>
          </a:r>
          <a:r>
            <a:rPr lang="en-US" sz="4200" kern="1200"/>
            <a:t>RCNN, Fast RCNN </a:t>
          </a:r>
          <a:r>
            <a:rPr lang="ru-RU" sz="4200" kern="1200"/>
            <a:t>и </a:t>
          </a:r>
          <a:r>
            <a:rPr lang="en-US" sz="4200" kern="1200"/>
            <a:t>Faster RCNN</a:t>
          </a:r>
        </a:p>
      </dsp:txBody>
      <dsp:txXfrm>
        <a:off x="696297" y="538547"/>
        <a:ext cx="4171627" cy="2590157"/>
      </dsp:txXfrm>
    </dsp:sp>
    <dsp:sp modelId="{7B236C4F-6179-4008-A42A-53ED0031F636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CF2F3-FE56-4C08-A64C-D544E7224A78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/>
            <a:t>Одноуровневые: </a:t>
          </a:r>
          <a:r>
            <a:rPr lang="en-US" sz="4200" kern="1200"/>
            <a:t>YOLO – you only look once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D4C57-9B0F-4A24-887C-F325E605D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7C0925-4F83-46C7-9D56-090BED1C4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4F7C3F-17F7-47C1-A435-B41FA4A8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9EF-6592-483B-BCA1-D36A6C69B0D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07EB8D-102B-4441-A419-F0406928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B29B87-C15D-4A37-9503-D6CD6875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9F15-7BCA-4AD6-B85B-C971A7B7E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0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1A99-FC68-460C-B6BE-7439E543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EA73F4-1820-4DAA-A17B-16DE78A93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1CF6EE-27C9-4BF5-9D25-B8A52D44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9EF-6592-483B-BCA1-D36A6C69B0D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8E59A6-26A4-4D3E-BEC2-176B942C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F8EC7B-095D-48EE-8498-38ADB22A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9F15-7BCA-4AD6-B85B-C971A7B7E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1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B5F915-6EDB-42D9-9534-F5B264D08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DFE2FF-1B0E-4B96-9E5C-2176E8DA8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7ED66E-018C-4826-A7F5-DAD85A35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9EF-6592-483B-BCA1-D36A6C69B0D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877E49-603C-48FE-8355-63425E47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F30301-D6FA-475C-B4C2-C5432A76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9F15-7BCA-4AD6-B85B-C971A7B7E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F9785-BA94-4BAB-BD70-17653346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2B2D46-CF71-4C41-A829-6CB95550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5787FA-CC31-426C-B5D3-FE3D8C72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9EF-6592-483B-BCA1-D36A6C69B0D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E6F80B-D602-4B74-8CD2-B5D02D5A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27A43-8A87-44A4-B3B1-5EBF68E7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9F15-7BCA-4AD6-B85B-C971A7B7E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62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6E754-BBA3-47AD-BA44-076B7766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C64D30-2400-483B-9607-AE9B378A9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43F5A5-247F-4C4E-A53C-84EAC3E3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9EF-6592-483B-BCA1-D36A6C69B0D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E8EF24-8FD0-4D76-8DFB-DA192AFA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036A3-AFBA-405C-8DF3-AD9FFC39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9F15-7BCA-4AD6-B85B-C971A7B7E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84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5E38E-3796-4C36-AD9D-4E24885A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58472-1615-408C-A099-463D24E3C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A8F26F-8E71-4F9A-9F56-D11253658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10BC09-E260-48F0-AF3E-B759B139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9EF-6592-483B-BCA1-D36A6C69B0D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3A0AA3-EBE7-4E1A-AF17-78692C2C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72FEFE-B9ED-41C5-ACE1-876F1A29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9F15-7BCA-4AD6-B85B-C971A7B7E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74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C0E5F-7D89-4958-A237-7A887DD4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E07CAD-2FAC-41D3-BF6B-83DB8D133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CACED-1F50-4063-9F92-8705B1E21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C86BA7-681B-48DA-B928-9E2CF35A5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F7A399-59E0-485B-AF8A-F8E8282DB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90C5BD-356E-46B9-ABE3-44C1D3DA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9EF-6592-483B-BCA1-D36A6C69B0D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11F494-990C-447C-8A45-33682FCF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DE62AB-CC28-4B93-922A-D305E30E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9F15-7BCA-4AD6-B85B-C971A7B7E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0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34757-E7B1-46BE-B62A-A96AA9CE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DE1106-0545-4BE4-96E3-94E005D8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9EF-6592-483B-BCA1-D36A6C69B0D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83C694-BB07-4540-BCB5-580F1BFD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9DFBC3-3243-4E7E-9ED2-95A28E9D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9F15-7BCA-4AD6-B85B-C971A7B7E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33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AE6453-E389-4A73-A08A-90C7999B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9EF-6592-483B-BCA1-D36A6C69B0D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44045A-EEE1-408E-82F4-73A8B9A3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2D0964-7FC1-4FDE-AABE-B9A0BF0E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9F15-7BCA-4AD6-B85B-C971A7B7E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56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7DA1A-AC55-4599-9850-50F3AFBA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3F184-AAF4-46AE-92FF-533C02494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594601-16BB-4F3F-987B-2EF5F2617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869F04-C528-48C3-8E2D-22E62C9D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9EF-6592-483B-BCA1-D36A6C69B0D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BA0095-A73D-4CC0-801D-8BCA5874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3B73F4-11B3-4927-B26D-C23069EC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9F15-7BCA-4AD6-B85B-C971A7B7E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8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5E3B4-0416-4B56-9B7C-24A719EF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1AAD5E-25A9-4A06-AEB4-DB512A867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4CB5D3-9F51-4685-A226-56E63E69F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ADE873-8880-40E3-9E80-02057378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89EF-6592-483B-BCA1-D36A6C69B0D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FD06C7-45BC-4468-8167-F5060E2F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FD29F9-4BEC-4EAC-A03E-75F02F37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9F15-7BCA-4AD6-B85B-C971A7B7E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8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E2A73-FBF2-4E3A-93BD-D56A1B06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6B9D00-AF88-485B-A177-348E95C93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7B71B-DD1D-4E01-BCFB-F9B7E781F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89EF-6592-483B-BCA1-D36A6C69B0D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271D4-88B2-4870-BBD1-7778A1364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CA3B52-B65A-4F10-8B04-883AC684E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9F15-7BCA-4AD6-B85B-C971A7B7E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9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BA0AD-7E4D-419E-9B14-AED8F37B0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03" y="338175"/>
            <a:ext cx="10846191" cy="238760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+mn-lt"/>
              </a:rPr>
              <a:t>Региональный этап чемпионата по профессиональному мастерству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BB792B-DED9-4BCE-A42E-D6D578802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70263"/>
            <a:ext cx="9144000" cy="1655762"/>
          </a:xfrm>
        </p:spPr>
        <p:txBody>
          <a:bodyPr/>
          <a:lstStyle/>
          <a:p>
            <a:r>
              <a:rPr lang="ru-RU" dirty="0"/>
              <a:t>Нейронные сети и большие данные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B5557-D9B6-4858-A930-F56697C18116}"/>
              </a:ext>
            </a:extLst>
          </p:cNvPr>
          <p:cNvSpPr txBox="1"/>
          <p:nvPr/>
        </p:nvSpPr>
        <p:spPr>
          <a:xfrm>
            <a:off x="9101796" y="4498144"/>
            <a:ext cx="129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Выполнил: </a:t>
            </a:r>
          </a:p>
          <a:p>
            <a:r>
              <a:rPr lang="ru-RU" dirty="0" err="1"/>
              <a:t>Щежин</a:t>
            </a:r>
            <a:r>
              <a:rPr lang="ru-RU" dirty="0"/>
              <a:t> Н.</a:t>
            </a:r>
          </a:p>
        </p:txBody>
      </p:sp>
    </p:spTree>
    <p:extLst>
      <p:ext uri="{BB962C8B-B14F-4D97-AF65-F5344CB8AC3E}">
        <p14:creationId xmlns:p14="http://schemas.microsoft.com/office/powerpoint/2010/main" val="1715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F2C44-39EA-43E2-BB33-287D111D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	</a:t>
            </a:r>
            <a:r>
              <a:rPr lang="ru-RU" sz="3600" dirty="0">
                <a:latin typeface="+mn-lt"/>
              </a:rPr>
              <a:t>Выбор </a:t>
            </a:r>
            <a:r>
              <a:rPr lang="en-US" sz="3600" dirty="0">
                <a:latin typeface="+mn-lt"/>
              </a:rPr>
              <a:t>ML </a:t>
            </a:r>
            <a:r>
              <a:rPr lang="ru-RU" sz="3600" dirty="0">
                <a:latin typeface="+mn-lt"/>
              </a:rPr>
              <a:t>модели для решения поставленной задачи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C0BFF-FEE6-43AF-92F2-7D5F421F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Основная задача – анализ видеопотока.</a:t>
            </a:r>
          </a:p>
          <a:p>
            <a:pPr marL="0" indent="0">
              <a:buNone/>
            </a:pPr>
            <a:r>
              <a:rPr lang="ru-RU" dirty="0"/>
              <a:t>Исходя из этого основополагающие факторы выбора модели:</a:t>
            </a:r>
          </a:p>
          <a:p>
            <a:pPr marL="0" indent="0">
              <a:buNone/>
            </a:pPr>
            <a:r>
              <a:rPr lang="ru-RU" dirty="0"/>
              <a:t>	1.Эффективность</a:t>
            </a:r>
          </a:p>
          <a:p>
            <a:pPr marL="0" indent="0">
              <a:buNone/>
            </a:pPr>
            <a:r>
              <a:rPr lang="ru-RU" dirty="0"/>
              <a:t>	2.Быстродействие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качестве задачи анализа видеопотока было выбрано детектирование. </a:t>
            </a:r>
          </a:p>
        </p:txBody>
      </p:sp>
    </p:spTree>
    <p:extLst>
      <p:ext uri="{BB962C8B-B14F-4D97-AF65-F5344CB8AC3E}">
        <p14:creationId xmlns:p14="http://schemas.microsoft.com/office/powerpoint/2010/main" val="362444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7F150-98CD-4638-B90B-573CD166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>
                <a:latin typeface="+mn-lt"/>
              </a:rPr>
              <a:t>Примеры моделей, решающие проблему детектирования объекта на изображении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04BD754-B86E-1019-62DC-E0CD55042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67828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22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994DA-CA17-41F9-B710-5A52872A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+mn-lt"/>
              </a:rPr>
              <a:t>Yolo</a:t>
            </a:r>
            <a:endParaRPr lang="ru-RU" sz="480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2D9C2-13B1-466E-B428-22F15A93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9" y="1889612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Преимущества: </a:t>
            </a:r>
          </a:p>
          <a:p>
            <a:pPr marL="0" indent="0">
              <a:buNone/>
            </a:pPr>
            <a:r>
              <a:rPr lang="ru-RU" sz="2000" dirty="0"/>
              <a:t> 1. Эффективность</a:t>
            </a:r>
          </a:p>
          <a:p>
            <a:pPr marL="0" indent="0">
              <a:buNone/>
            </a:pPr>
            <a:r>
              <a:rPr lang="ru-RU" sz="2000" dirty="0"/>
              <a:t>2. Быстродействие </a:t>
            </a:r>
          </a:p>
          <a:p>
            <a:pPr marL="0" indent="0">
              <a:buNone/>
            </a:pPr>
            <a:r>
              <a:rPr lang="ru-RU" sz="2000" dirty="0"/>
              <a:t>Недостатки:</a:t>
            </a:r>
          </a:p>
          <a:p>
            <a:pPr marL="0" indent="0">
              <a:buNone/>
            </a:pPr>
            <a:r>
              <a:rPr lang="ru-RU" sz="2000" dirty="0"/>
              <a:t>1. Специфичное строение </a:t>
            </a:r>
            <a:r>
              <a:rPr lang="ru-RU" sz="2000" dirty="0" err="1"/>
              <a:t>датасета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5A14F2-3DDF-451B-B0A9-66A13B83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99" y="4552307"/>
            <a:ext cx="6656181" cy="12480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2A26D4-0746-48AC-A9F3-4606A2626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387" y="2366236"/>
            <a:ext cx="732574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8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3FE391-D7D8-40B8-A11A-3714AABC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376342"/>
            <a:ext cx="9613397" cy="169918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4212-72EE-4834-9206-3E6577ED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Импорт данных в google colab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EED93-0F0C-4FF2-AF26-B184115A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Импорт данных происходит с сайта Roboflow по уникальному api_key.</a:t>
            </a:r>
          </a:p>
        </p:txBody>
      </p:sp>
    </p:spTree>
    <p:extLst>
      <p:ext uri="{BB962C8B-B14F-4D97-AF65-F5344CB8AC3E}">
        <p14:creationId xmlns:p14="http://schemas.microsoft.com/office/powerpoint/2010/main" val="239279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D451EE1-06AB-4684-8B7A-59133962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2261094"/>
            <a:ext cx="2655351" cy="2655351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02D69F-ABEF-47E0-B154-C6656A2B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1694" y="922200"/>
            <a:ext cx="7436839" cy="50135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6BC501-F9E1-4DFA-8533-8C012E088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194" y="1454637"/>
            <a:ext cx="6797309" cy="3750851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2828D93F-55DF-4BF3-83C0-20D332429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0194" y="5422349"/>
            <a:ext cx="6797309" cy="30055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B716D-6304-45B0-9D6D-292D74FF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87" y="2428214"/>
            <a:ext cx="2321111" cy="23211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23544"/>
            <a:r>
              <a:rPr lang="en-US" sz="202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Обучение модели на загруженном датасете </a:t>
            </a:r>
            <a:endParaRPr lang="en-US" sz="2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77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C22B9-C47A-454C-9CDA-728CDD5A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+mn-lt"/>
              </a:rPr>
              <a:t>Проверка работы модели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770AE6-9DE1-42DE-8BD0-8826C308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358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98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Региональный этап чемпионата по профессиональному мастерству </vt:lpstr>
      <vt:lpstr> Выбор ML модели для решения поставленной задачи</vt:lpstr>
      <vt:lpstr>Примеры моделей, решающие проблему детектирования объекта на изображении</vt:lpstr>
      <vt:lpstr>Yolo</vt:lpstr>
      <vt:lpstr>Импорт данных в google colab</vt:lpstr>
      <vt:lpstr>Обучение модели на загруженном датасете </vt:lpstr>
      <vt:lpstr>Проверка работы модели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Региональный этап чемпионата по профессиональному мастерству</dc:title>
  <dc:creator>Админ</dc:creator>
  <cp:lastModifiedBy>Админ</cp:lastModifiedBy>
  <cp:revision>2</cp:revision>
  <dcterms:created xsi:type="dcterms:W3CDTF">2023-04-29T09:19:00Z</dcterms:created>
  <dcterms:modified xsi:type="dcterms:W3CDTF">2023-04-29T09:40:16Z</dcterms:modified>
</cp:coreProperties>
</file>