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F9CF5-E416-4E16-B6DD-2D4A3F102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A2A66E-97B1-4FBC-B72F-9AE2F0098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303CF-8251-478E-A701-583112F1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49AB-57DC-4BB7-A8A6-751AABD9404E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2C07A4-0325-44AA-B0BA-08981A2F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A3C10-E0F6-4C96-978C-9384519A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E089-193B-46A3-950E-FC73816C9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2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2649A-29CA-4839-8C66-79C4F315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CDB859-DE86-4671-96C0-1E98329AB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729643-7DD5-483B-97DF-3EC586C6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49AB-57DC-4BB7-A8A6-751AABD9404E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008CA3-7E13-404A-B286-7C683EA7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0F41ED-A5BC-44D9-B29A-9EFE73F6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E089-193B-46A3-950E-FC73816C9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85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C6952A4-E4AE-4061-A8B2-B68873420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F56474-2C32-4CD7-9111-F35ED468B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36820-50DA-43BB-93A0-041757A4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49AB-57DC-4BB7-A8A6-751AABD9404E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86622-CDC0-41B6-9876-E9EEC4E0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62AEA-D54D-40CB-B296-D09810C3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E089-193B-46A3-950E-FC73816C9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68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49BB8-F001-4500-BA84-51A667FA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6285A8-000C-409C-BA59-10DAE345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7F85BE-FF5A-44CB-B83E-58AD567F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49AB-57DC-4BB7-A8A6-751AABD9404E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BDD87-7388-48FD-B8F1-86515E1B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044F5C-5FBC-4AF5-B65A-516D3CA7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E089-193B-46A3-950E-FC73816C9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3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130BC-17EE-41B1-9581-C0FD63A8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0449C9-2894-4C36-A7FE-ADA63D763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63327-8A01-45FF-86E6-37EED5A7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49AB-57DC-4BB7-A8A6-751AABD9404E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E86884-53FC-4530-B203-1E228111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7CD12-A144-4BA0-8C97-808799CF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E089-193B-46A3-950E-FC73816C9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11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A845A-737F-4E44-9336-DAD26B25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E646C-B22F-4B7D-A395-E3C65B280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8CF85B-C909-465A-B52C-23BC31950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526837-0C17-4506-BFE1-F205FF64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49AB-57DC-4BB7-A8A6-751AABD9404E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7AA4F3-35F9-43CD-8651-E9BBC322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041C60-E4A5-4105-AA88-C75AB3F5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E089-193B-46A3-950E-FC73816C9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0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3BD27-E82D-44E8-96F9-B58E25C3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E75A53-8A23-46FC-90CD-AA0729BD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8168D0-FE70-494B-98AD-E3644D580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E1C065-58C7-492E-BB39-A6DC505C4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7F71A5-B1FC-499F-80C7-F3B2F67EC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3B1A5E-9537-421C-9FC1-4B78168A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49AB-57DC-4BB7-A8A6-751AABD9404E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B65A92-44CA-4306-820C-C29EDF62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9997F0-E311-4292-980C-3F28BAC8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E089-193B-46A3-950E-FC73816C9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10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EBF87-8A87-4FF5-88C2-4C964361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9BD5E0-EC42-49E1-8D61-60AF3591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49AB-57DC-4BB7-A8A6-751AABD9404E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83C781-DF2B-4973-BFFC-1278B042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34BE25-4956-4A09-B2A8-EC645070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E089-193B-46A3-950E-FC73816C9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23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2F5381-705B-4075-9717-51F3DBA9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49AB-57DC-4BB7-A8A6-751AABD9404E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30EF96-7C4D-44C2-9DB7-07FF8AD7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037F98-AFB8-4378-9A9A-F10FFB9C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E089-193B-46A3-950E-FC73816C9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15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8AD86-937A-4B06-9A24-ECE82170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71E6A-1B73-48F9-A1ED-3A9AB0C39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4C3565-D95E-4D12-A95C-F2391B49A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FCC825-3C15-4BEE-BC89-B10E1790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49AB-57DC-4BB7-A8A6-751AABD9404E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3A4B53-FF36-41F0-9BBC-3082130C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0D077F-74C4-44B7-9559-265F966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E089-193B-46A3-950E-FC73816C9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3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855EC-2390-4B32-B39C-500BA537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3C9773-A034-4499-8498-FC5A6FC16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48CFFF-8DCC-4DCA-BB6E-6F7E9FBB5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475E5-A1D8-4CAC-8D5C-EB1297FE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49AB-57DC-4BB7-A8A6-751AABD9404E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4F3585-1292-4F9D-B087-7F9E7BA4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04A64-1D85-475F-80B1-28049D3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E089-193B-46A3-950E-FC73816C9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47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013BD8-D8F8-4C48-9DF1-FF9C0C7D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535AFB-B8A1-411F-8173-E7BABDB6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F40EDF-A1DD-4127-B112-1BBB20FDE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049AB-57DC-4BB7-A8A6-751AABD9404E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FEC7E-4D91-4755-BDAE-4C8A0D1F1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7FD992-75CA-464A-9252-A9A546F5F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E089-193B-46A3-950E-FC73816C96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5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ürfel 3">
            <a:extLst>
              <a:ext uri="{FF2B5EF4-FFF2-40B4-BE49-F238E27FC236}">
                <a16:creationId xmlns:a16="http://schemas.microsoft.com/office/drawing/2014/main" id="{90B1A0A8-A105-4005-8524-37A6389D501B}"/>
              </a:ext>
            </a:extLst>
          </p:cNvPr>
          <p:cNvSpPr/>
          <p:nvPr/>
        </p:nvSpPr>
        <p:spPr>
          <a:xfrm>
            <a:off x="1275235" y="894181"/>
            <a:ext cx="2386327" cy="4702629"/>
          </a:xfrm>
          <a:prstGeom prst="cube">
            <a:avLst>
              <a:gd name="adj" fmla="val 92990"/>
            </a:avLst>
          </a:prstGeom>
          <a:solidFill>
            <a:schemeClr val="accent1">
              <a:alpha val="40000"/>
            </a:schemeClr>
          </a:solidFill>
          <a:scene3d>
            <a:camera prst="orthographicFront">
              <a:rot lat="0" lon="2129994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6F27A4-3689-4B67-BDDB-82A471E8D496}"/>
              </a:ext>
            </a:extLst>
          </p:cNvPr>
          <p:cNvSpPr txBox="1"/>
          <p:nvPr/>
        </p:nvSpPr>
        <p:spPr>
          <a:xfrm>
            <a:off x="660962" y="579820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160,70,3</a:t>
            </a:r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25E74F52-05F0-4C77-B005-4E1055497FFD}"/>
              </a:ext>
            </a:extLst>
          </p:cNvPr>
          <p:cNvSpPr/>
          <p:nvPr/>
        </p:nvSpPr>
        <p:spPr>
          <a:xfrm>
            <a:off x="2550721" y="1443327"/>
            <a:ext cx="2030425" cy="3604336"/>
          </a:xfrm>
          <a:prstGeom prst="cube">
            <a:avLst>
              <a:gd name="adj" fmla="val 67468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F80F10-A011-4A14-B066-EA7E628FF935}"/>
              </a:ext>
            </a:extLst>
          </p:cNvPr>
          <p:cNvSpPr txBox="1"/>
          <p:nvPr/>
        </p:nvSpPr>
        <p:spPr>
          <a:xfrm>
            <a:off x="2278268" y="579820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160,70,32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584659D-5F62-43CF-8402-543D2130BACC}"/>
              </a:ext>
            </a:extLst>
          </p:cNvPr>
          <p:cNvSpPr txBox="1"/>
          <p:nvPr/>
        </p:nvSpPr>
        <p:spPr>
          <a:xfrm>
            <a:off x="3942228" y="579820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80,35,32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8017BEF-D5C4-4CA8-A0F0-F9A1E2711216}"/>
              </a:ext>
            </a:extLst>
          </p:cNvPr>
          <p:cNvSpPr txBox="1"/>
          <p:nvPr/>
        </p:nvSpPr>
        <p:spPr>
          <a:xfrm>
            <a:off x="5946356" y="579820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80,35,64</a:t>
            </a:r>
          </a:p>
        </p:txBody>
      </p:sp>
      <p:sp>
        <p:nvSpPr>
          <p:cNvPr id="19" name="Würfel 18">
            <a:extLst>
              <a:ext uri="{FF2B5EF4-FFF2-40B4-BE49-F238E27FC236}">
                <a16:creationId xmlns:a16="http://schemas.microsoft.com/office/drawing/2014/main" id="{46932B69-5EC5-4D26-8585-9CBFC59E0EDF}"/>
              </a:ext>
            </a:extLst>
          </p:cNvPr>
          <p:cNvSpPr/>
          <p:nvPr/>
        </p:nvSpPr>
        <p:spPr>
          <a:xfrm>
            <a:off x="3942228" y="2021830"/>
            <a:ext cx="1619340" cy="2537470"/>
          </a:xfrm>
          <a:prstGeom prst="cube">
            <a:avLst>
              <a:gd name="adj" fmla="val 5507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>
            <a:extLst>
              <a:ext uri="{FF2B5EF4-FFF2-40B4-BE49-F238E27FC236}">
                <a16:creationId xmlns:a16="http://schemas.microsoft.com/office/drawing/2014/main" id="{AA1021F5-B056-43B3-956C-35CC63AC7C9C}"/>
              </a:ext>
            </a:extLst>
          </p:cNvPr>
          <p:cNvSpPr/>
          <p:nvPr/>
        </p:nvSpPr>
        <p:spPr>
          <a:xfrm>
            <a:off x="5524223" y="2552700"/>
            <a:ext cx="1084686" cy="1523999"/>
          </a:xfrm>
          <a:prstGeom prst="cube">
            <a:avLst>
              <a:gd name="adj" fmla="val 39413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0984151-9923-4CE2-9B1F-84EC82C87339}"/>
              </a:ext>
            </a:extLst>
          </p:cNvPr>
          <p:cNvCxnSpPr>
            <a:cxnSpLocks/>
          </p:cNvCxnSpPr>
          <p:nvPr/>
        </p:nvCxnSpPr>
        <p:spPr>
          <a:xfrm flipV="1">
            <a:off x="1402070" y="4076699"/>
            <a:ext cx="4859030" cy="1520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296BE4B9-5134-4627-934A-97455F281FB2}"/>
              </a:ext>
            </a:extLst>
          </p:cNvPr>
          <p:cNvCxnSpPr>
            <a:cxnSpLocks/>
          </p:cNvCxnSpPr>
          <p:nvPr/>
        </p:nvCxnSpPr>
        <p:spPr>
          <a:xfrm>
            <a:off x="3661562" y="894181"/>
            <a:ext cx="2976782" cy="172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Würfel 28">
            <a:extLst>
              <a:ext uri="{FF2B5EF4-FFF2-40B4-BE49-F238E27FC236}">
                <a16:creationId xmlns:a16="http://schemas.microsoft.com/office/drawing/2014/main" id="{4B174111-8241-4953-BBCA-12BD2E763C96}"/>
              </a:ext>
            </a:extLst>
          </p:cNvPr>
          <p:cNvSpPr/>
          <p:nvPr/>
        </p:nvSpPr>
        <p:spPr>
          <a:xfrm>
            <a:off x="6237885" y="2539320"/>
            <a:ext cx="2473222" cy="2297434"/>
          </a:xfrm>
          <a:prstGeom prst="cube">
            <a:avLst>
              <a:gd name="adj" fmla="val 87168"/>
            </a:avLst>
          </a:prstGeom>
          <a:solidFill>
            <a:schemeClr val="accent1">
              <a:alpha val="40000"/>
            </a:schemeClr>
          </a:solidFill>
          <a:scene3d>
            <a:camera prst="orthographicFront">
              <a:rot lat="0" lon="182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Würfel 29">
            <a:extLst>
              <a:ext uri="{FF2B5EF4-FFF2-40B4-BE49-F238E27FC236}">
                <a16:creationId xmlns:a16="http://schemas.microsoft.com/office/drawing/2014/main" id="{02AACD4A-4E20-472E-8901-21D5A02C51A4}"/>
              </a:ext>
            </a:extLst>
          </p:cNvPr>
          <p:cNvSpPr/>
          <p:nvPr/>
        </p:nvSpPr>
        <p:spPr>
          <a:xfrm>
            <a:off x="7285226" y="4076699"/>
            <a:ext cx="1668274" cy="1257302"/>
          </a:xfrm>
          <a:prstGeom prst="cube">
            <a:avLst>
              <a:gd name="adj" fmla="val 87168"/>
            </a:avLst>
          </a:prstGeom>
          <a:solidFill>
            <a:schemeClr val="accent1">
              <a:alpha val="40000"/>
            </a:schemeClr>
          </a:solidFill>
          <a:scene3d>
            <a:camera prst="orthographicFront">
              <a:rot lat="0" lon="182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Würfel 30">
            <a:extLst>
              <a:ext uri="{FF2B5EF4-FFF2-40B4-BE49-F238E27FC236}">
                <a16:creationId xmlns:a16="http://schemas.microsoft.com/office/drawing/2014/main" id="{0937BDEC-EE44-4172-9EE9-95EA54770EBC}"/>
              </a:ext>
            </a:extLst>
          </p:cNvPr>
          <p:cNvSpPr/>
          <p:nvPr/>
        </p:nvSpPr>
        <p:spPr>
          <a:xfrm>
            <a:off x="8119363" y="2615685"/>
            <a:ext cx="1668274" cy="1257302"/>
          </a:xfrm>
          <a:prstGeom prst="cube">
            <a:avLst>
              <a:gd name="adj" fmla="val 87168"/>
            </a:avLst>
          </a:prstGeom>
          <a:solidFill>
            <a:schemeClr val="accent1">
              <a:alpha val="40000"/>
            </a:schemeClr>
          </a:solidFill>
          <a:scene3d>
            <a:camera prst="orthographicFront">
              <a:rot lat="0" lon="182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03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Shawan Mohammed</dc:creator>
  <cp:lastModifiedBy>Shawan Mohammed</cp:lastModifiedBy>
  <cp:revision>2</cp:revision>
  <dcterms:created xsi:type="dcterms:W3CDTF">2020-09-10T15:35:16Z</dcterms:created>
  <dcterms:modified xsi:type="dcterms:W3CDTF">2020-09-10T15:40:12Z</dcterms:modified>
</cp:coreProperties>
</file>