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33" d="100"/>
          <a:sy n="33" d="100"/>
        </p:scale>
        <p:origin x="2052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FB16-6A23-4F11-AFB8-F45936FC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9DBAA-4E98-40AA-A792-6AACDB698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DF87-9EB6-4BF9-BEE8-FDAA0896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C269-58F9-43C5-AE9A-59E1E20F8A86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154C0-195D-451C-B40E-79E21498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B0C9-E19C-4CF2-BE8F-4250A90B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6EC-6030-4E33-B0F2-7305AEE21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76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BFF5-A65E-4CBB-AF07-AF296304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74C83-7C1E-4BD4-8DE1-3F5128764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BEF1C-A609-4624-8A56-D19F4317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C269-58F9-43C5-AE9A-59E1E20F8A86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A9F1B-0BB7-49B4-AA6E-D9913572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082B2-57D1-429A-A776-43F03161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6EC-6030-4E33-B0F2-7305AEE21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9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9DAA7-82C6-4F41-A3EB-BB1BD619F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274C2-3FD7-4712-B335-32CF7B9F5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02B3-FF7D-4B27-9649-75FE3727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C269-58F9-43C5-AE9A-59E1E20F8A86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571DD-B6BA-46A1-8980-71034873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7A44-5E11-4A51-BF5A-F4C2C496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6EC-6030-4E33-B0F2-7305AEE21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5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FE2F-CD85-4EB5-AD29-D49DA8E2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1B5A-E687-4347-A1A4-3DC9CD9F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C1232-3E80-4723-A794-3844BFCF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C269-58F9-43C5-AE9A-59E1E20F8A86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A3579-56E1-4566-8CF4-1EBC8DFE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E5ED-9C41-4642-81AA-DF236231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6EC-6030-4E33-B0F2-7305AEE21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85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8B2F-9E07-4BA9-9BFD-6CE2455B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ECCA-92B1-41DC-90EF-445CDE412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5053-C6CA-47B2-8A84-BCB1968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C269-58F9-43C5-AE9A-59E1E20F8A86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7883-C22B-4AD8-807F-D70F31CD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2F0B-9F8E-4A44-81DD-A7F7A937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6EC-6030-4E33-B0F2-7305AEE21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18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B2E6-F556-4C98-9CDE-B5074039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66A6-CC2E-41E7-9031-91427DDB4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866FE-43FE-4E0A-99FC-8CB46DB1D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F16CF-2B2A-491D-9C7E-B22AAF70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C269-58F9-43C5-AE9A-59E1E20F8A86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E2E1A-95EA-4565-9C39-5302FAA4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323B9-8693-4C17-A912-BC9201A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6EC-6030-4E33-B0F2-7305AEE21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8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EE3F-EE91-45FC-B99F-5792A414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EDAEB-C8E2-4A6D-9FCC-8FB505791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6B63E-C3A6-4D38-A8C2-8D56AAEEB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0D008-6333-4282-8B3B-4B7AE0B9E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693AD-66A2-4CDE-83E8-A6B7A944B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61EA4-6F5C-461C-B34A-BA15E046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C269-58F9-43C5-AE9A-59E1E20F8A86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B5C78-826E-41A8-A62E-FE39DD02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6B53A-87C5-4FF0-9EFF-2ACF96CB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6EC-6030-4E33-B0F2-7305AEE21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6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5D21-BCA6-45C6-8134-C87DF0A2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AD1E4-53D4-47CB-BC3D-CAA3948A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C269-58F9-43C5-AE9A-59E1E20F8A86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81FA9-20C4-476D-8E01-390F82DD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B26F7-886D-4C7B-8DCD-A6EEE9FF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6EC-6030-4E33-B0F2-7305AEE21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28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25646-2BAD-499B-9B1E-1FA956B7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C269-58F9-43C5-AE9A-59E1E20F8A86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66D5B-3844-4B5F-9CB0-66CDE166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313CC-E994-492F-92DC-11144AD8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6EC-6030-4E33-B0F2-7305AEE21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E66C-1BB6-485E-BA5D-891C3DDD0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D563-5302-44C7-857E-B47DC0FD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00758-13C7-498F-ABA1-93FC637F1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C7500-2515-45A7-B9EE-3167EC51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C269-58F9-43C5-AE9A-59E1E20F8A86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CEC5E-AF25-4611-BF07-63DAD80B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4140A-F52A-4FEB-82CB-575A2DD1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6EC-6030-4E33-B0F2-7305AEE21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06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5C36-A5C6-4E1A-9ADE-E03739B2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DB458-A36A-4556-B525-4CFFD8C38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515C0-C829-4C66-92BD-9F5DD9B4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A53A3-BD23-4007-A1B4-C908A90B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C269-58F9-43C5-AE9A-59E1E20F8A86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3DB90-7605-494E-97EB-ABDDA5AD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8CBA9-4BD8-4320-B1F7-F09944E3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6EC-6030-4E33-B0F2-7305AEE21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30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7F5CB-8997-4855-B4BE-19A3BAF9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BB6B7-0FDF-49F7-BE09-8C535684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7EE9-2AF9-4B2F-A46F-E2A761502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C269-58F9-43C5-AE9A-59E1E20F8A86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6AD2-F55F-4CA1-A837-956FE0634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7DC3D-3C59-4ADE-9B39-468FE6063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E6EC-6030-4E33-B0F2-7305AEE21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9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CCA8D2B-6F30-416C-BAF1-7D471289FA69}"/>
              </a:ext>
            </a:extLst>
          </p:cNvPr>
          <p:cNvSpPr txBox="1"/>
          <p:nvPr/>
        </p:nvSpPr>
        <p:spPr>
          <a:xfrm>
            <a:off x="1459257" y="4580371"/>
            <a:ext cx="107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160,70, 4</a:t>
            </a:r>
            <a:endParaRPr lang="en-GB" u="s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EC0D8-06EA-40E2-8C7D-EC6FCD93544B}"/>
              </a:ext>
            </a:extLst>
          </p:cNvPr>
          <p:cNvSpPr>
            <a:spLocks/>
          </p:cNvSpPr>
          <p:nvPr/>
        </p:nvSpPr>
        <p:spPr>
          <a:xfrm>
            <a:off x="1404934" y="1486858"/>
            <a:ext cx="6048531" cy="2271087"/>
          </a:xfrm>
          <a:prstGeom prst="rect">
            <a:avLst/>
          </a:prstGeom>
          <a:solidFill>
            <a:schemeClr val="accent6">
              <a:alpha val="12000"/>
            </a:schemeClr>
          </a:solidFill>
          <a:ln w="12700" cmpd="sng">
            <a:solidFill>
              <a:schemeClr val="accent1"/>
            </a:solidFill>
          </a:ln>
          <a:effectLst/>
          <a:scene3d>
            <a:camera prst="isometricOffAxis1Left">
              <a:rot lat="1004725" lon="17091592" rev="21551094"/>
            </a:camera>
            <a:lightRig rig="threePt" dir="t"/>
          </a:scene3d>
          <a:sp3d extrusionH="254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8.6</a:t>
            </a:r>
            <a:endParaRPr lang="en-GB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CEC01A-D9FA-40A8-8433-0A6DE25716A1}"/>
              </a:ext>
            </a:extLst>
          </p:cNvPr>
          <p:cNvSpPr txBox="1"/>
          <p:nvPr/>
        </p:nvSpPr>
        <p:spPr>
          <a:xfrm>
            <a:off x="3139941" y="456550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160,70,16</a:t>
            </a:r>
            <a:endParaRPr lang="en-GB" u="sn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0A80FF-B0EA-4DD8-B522-EFAC0CA3A645}"/>
              </a:ext>
            </a:extLst>
          </p:cNvPr>
          <p:cNvSpPr>
            <a:spLocks/>
          </p:cNvSpPr>
          <p:nvPr/>
        </p:nvSpPr>
        <p:spPr>
          <a:xfrm>
            <a:off x="4080165" y="2053976"/>
            <a:ext cx="3024265" cy="1136850"/>
          </a:xfrm>
          <a:prstGeom prst="rect">
            <a:avLst/>
          </a:prstGeom>
          <a:solidFill>
            <a:schemeClr val="tx1">
              <a:lumMod val="95000"/>
              <a:lumOff val="5000"/>
              <a:alpha val="12000"/>
            </a:schemeClr>
          </a:solidFill>
          <a:ln w="12700" cmpd="sng">
            <a:solidFill>
              <a:schemeClr val="accent1"/>
            </a:solidFill>
          </a:ln>
          <a:effectLst/>
          <a:scene3d>
            <a:camera prst="isometricOffAxis1Left">
              <a:rot lat="1004725" lon="17091592" rev="21551094"/>
            </a:camera>
            <a:lightRig rig="threePt" dir="t"/>
          </a:scene3d>
          <a:sp3d extrusionH="254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8.6</a:t>
            </a:r>
            <a:endParaRPr lang="en-GB" u="sn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9A60BB-DA7F-456D-AEFE-36985206AA5C}"/>
              </a:ext>
            </a:extLst>
          </p:cNvPr>
          <p:cNvSpPr>
            <a:spLocks/>
          </p:cNvSpPr>
          <p:nvPr/>
        </p:nvSpPr>
        <p:spPr>
          <a:xfrm>
            <a:off x="5074502" y="2206210"/>
            <a:ext cx="3024265" cy="1136850"/>
          </a:xfrm>
          <a:prstGeom prst="rect">
            <a:avLst/>
          </a:prstGeom>
          <a:solidFill>
            <a:schemeClr val="accent6">
              <a:alpha val="12000"/>
            </a:schemeClr>
          </a:solidFill>
          <a:ln w="12700" cmpd="sng">
            <a:solidFill>
              <a:schemeClr val="accent1"/>
            </a:solidFill>
          </a:ln>
          <a:effectLst/>
          <a:scene3d>
            <a:camera prst="isometricOffAxis1Left">
              <a:rot lat="1004725" lon="17091592" rev="21551094"/>
            </a:camera>
            <a:lightRig rig="threePt" dir="t"/>
          </a:scene3d>
          <a:sp3d extrusionH="381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8.6</a:t>
            </a:r>
            <a:endParaRPr lang="en-GB" u="sn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6AAE7-F42E-44C0-AB2E-871862F39591}"/>
              </a:ext>
            </a:extLst>
          </p:cNvPr>
          <p:cNvSpPr>
            <a:spLocks/>
          </p:cNvSpPr>
          <p:nvPr/>
        </p:nvSpPr>
        <p:spPr>
          <a:xfrm>
            <a:off x="6895160" y="2492056"/>
            <a:ext cx="1512133" cy="705631"/>
          </a:xfrm>
          <a:prstGeom prst="rect">
            <a:avLst/>
          </a:prstGeom>
          <a:solidFill>
            <a:schemeClr val="tx1">
              <a:lumMod val="95000"/>
              <a:lumOff val="5000"/>
              <a:alpha val="12000"/>
            </a:schemeClr>
          </a:solidFill>
          <a:ln w="12700" cmpd="sng">
            <a:solidFill>
              <a:schemeClr val="accent1"/>
            </a:solidFill>
          </a:ln>
          <a:effectLst/>
          <a:scene3d>
            <a:camera prst="isometricOffAxis1Left">
              <a:rot lat="1004725" lon="17091592" rev="21551094"/>
            </a:camera>
            <a:lightRig rig="threePt" dir="t"/>
          </a:scene3d>
          <a:sp3d extrusionH="381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8.6</a:t>
            </a:r>
            <a:endParaRPr lang="en-GB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4C70F2-AB35-4C5F-8917-A15D802C582B}"/>
              </a:ext>
            </a:extLst>
          </p:cNvPr>
          <p:cNvSpPr>
            <a:spLocks/>
          </p:cNvSpPr>
          <p:nvPr/>
        </p:nvSpPr>
        <p:spPr>
          <a:xfrm>
            <a:off x="7940715" y="2637429"/>
            <a:ext cx="1512133" cy="705631"/>
          </a:xfrm>
          <a:prstGeom prst="rect">
            <a:avLst/>
          </a:prstGeom>
          <a:solidFill>
            <a:schemeClr val="accent6">
              <a:alpha val="12000"/>
            </a:schemeClr>
          </a:solidFill>
          <a:ln w="12700" cmpd="sng">
            <a:solidFill>
              <a:schemeClr val="accent1"/>
            </a:solidFill>
          </a:ln>
          <a:effectLst/>
          <a:scene3d>
            <a:camera prst="isometricOffAxis1Left">
              <a:rot lat="1004725" lon="17091592" rev="21551094"/>
            </a:camera>
            <a:lightRig rig="threePt" dir="t"/>
          </a:scene3d>
          <a:sp3d extrusionH="508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8.6</a:t>
            </a:r>
            <a:endParaRPr lang="en-GB" u="sn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FE4A8D-D8C8-4599-A6EC-F3A83E3B7583}"/>
              </a:ext>
            </a:extLst>
          </p:cNvPr>
          <p:cNvSpPr>
            <a:spLocks/>
          </p:cNvSpPr>
          <p:nvPr/>
        </p:nvSpPr>
        <p:spPr>
          <a:xfrm>
            <a:off x="9401629" y="3026179"/>
            <a:ext cx="756066" cy="352816"/>
          </a:xfrm>
          <a:prstGeom prst="rect">
            <a:avLst/>
          </a:prstGeom>
          <a:solidFill>
            <a:schemeClr val="accent2">
              <a:alpha val="36000"/>
            </a:schemeClr>
          </a:solidFill>
          <a:ln w="12700" cmpd="sng">
            <a:solidFill>
              <a:schemeClr val="accent1"/>
            </a:solidFill>
          </a:ln>
          <a:effectLst/>
          <a:scene3d>
            <a:camera prst="isometricOffAxis1Left">
              <a:rot lat="1004725" lon="17091592" rev="21551094"/>
            </a:camera>
            <a:lightRig rig="threePt" dir="t"/>
          </a:scene3d>
          <a:sp3d extrusionH="635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8.6</a:t>
            </a:r>
            <a:endParaRPr lang="en-GB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59E61-B451-4CFF-BB53-42C86A721170}"/>
              </a:ext>
            </a:extLst>
          </p:cNvPr>
          <p:cNvSpPr txBox="1"/>
          <p:nvPr/>
        </p:nvSpPr>
        <p:spPr>
          <a:xfrm>
            <a:off x="4649333" y="456550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80,70,16</a:t>
            </a:r>
            <a:endParaRPr lang="en-GB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D97B1-F3E7-48FF-A3E0-7748E1F6BC48}"/>
              </a:ext>
            </a:extLst>
          </p:cNvPr>
          <p:cNvSpPr txBox="1"/>
          <p:nvPr/>
        </p:nvSpPr>
        <p:spPr>
          <a:xfrm>
            <a:off x="5740506" y="456550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80,70,32</a:t>
            </a:r>
            <a:endParaRPr lang="en-GB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E91E69-66F1-4496-B31C-A2A216823377}"/>
              </a:ext>
            </a:extLst>
          </p:cNvPr>
          <p:cNvSpPr txBox="1"/>
          <p:nvPr/>
        </p:nvSpPr>
        <p:spPr>
          <a:xfrm>
            <a:off x="6917532" y="456550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40,35,32</a:t>
            </a:r>
            <a:endParaRPr lang="en-GB" u="sn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F3A1AB-2AFD-42D4-AF3B-483080849630}"/>
              </a:ext>
            </a:extLst>
          </p:cNvPr>
          <p:cNvSpPr txBox="1"/>
          <p:nvPr/>
        </p:nvSpPr>
        <p:spPr>
          <a:xfrm>
            <a:off x="8037072" y="456550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40,35,64</a:t>
            </a:r>
            <a:endParaRPr lang="en-GB" u="sn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4522B3-6F23-44D3-9C24-17A89E0764B4}"/>
              </a:ext>
            </a:extLst>
          </p:cNvPr>
          <p:cNvSpPr txBox="1"/>
          <p:nvPr/>
        </p:nvSpPr>
        <p:spPr>
          <a:xfrm>
            <a:off x="9156612" y="456550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20,17,64</a:t>
            </a:r>
            <a:endParaRPr lang="en-GB" u="sn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66977D-58FB-40B3-B7F6-9BD128C75EC9}"/>
              </a:ext>
            </a:extLst>
          </p:cNvPr>
          <p:cNvSpPr>
            <a:spLocks/>
          </p:cNvSpPr>
          <p:nvPr/>
        </p:nvSpPr>
        <p:spPr>
          <a:xfrm>
            <a:off x="10424441" y="3998020"/>
            <a:ext cx="302427" cy="261345"/>
          </a:xfrm>
          <a:prstGeom prst="rect">
            <a:avLst/>
          </a:prstGeom>
          <a:solidFill>
            <a:schemeClr val="tx1">
              <a:lumMod val="95000"/>
              <a:lumOff val="5000"/>
              <a:alpha val="22000"/>
            </a:schemeClr>
          </a:solidFill>
          <a:ln w="12700" cap="rnd" cmpd="sng">
            <a:solidFill>
              <a:schemeClr val="accent2">
                <a:lumMod val="60000"/>
                <a:lumOff val="40000"/>
              </a:schemeClr>
            </a:solidFill>
            <a:miter lim="800000"/>
          </a:ln>
          <a:effectLst/>
          <a:scene3d>
            <a:camera prst="isometricOffAxis2Left">
              <a:rot lat="1012845" lon="303487" rev="21519523"/>
            </a:camera>
            <a:lightRig rig="threePt" dir="t"/>
          </a:scene3d>
          <a:sp3d extrusionH="6350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8.6</a:t>
            </a:r>
            <a:endParaRPr lang="en-GB" u="sng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CA83D75-5E64-467F-ADB1-0DDA432F27A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395549" y="3120522"/>
            <a:ext cx="1180105" cy="877498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FC1C4C-02A1-47F6-9E11-A6B6B4825F4C}"/>
              </a:ext>
            </a:extLst>
          </p:cNvPr>
          <p:cNvCxnSpPr>
            <a:cxnSpLocks/>
          </p:cNvCxnSpPr>
          <p:nvPr/>
        </p:nvCxnSpPr>
        <p:spPr>
          <a:xfrm>
            <a:off x="3539967" y="2353034"/>
            <a:ext cx="1530325" cy="139022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CA4D93-7249-4501-9AA7-C6212B965A3B}"/>
              </a:ext>
            </a:extLst>
          </p:cNvPr>
          <p:cNvCxnSpPr>
            <a:cxnSpLocks/>
          </p:cNvCxnSpPr>
          <p:nvPr/>
        </p:nvCxnSpPr>
        <p:spPr>
          <a:xfrm>
            <a:off x="5070292" y="2487791"/>
            <a:ext cx="966547" cy="152233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A19381-62DA-49C4-87C4-95FB8FA1F2B5}"/>
              </a:ext>
            </a:extLst>
          </p:cNvPr>
          <p:cNvCxnSpPr>
            <a:cxnSpLocks/>
          </p:cNvCxnSpPr>
          <p:nvPr/>
        </p:nvCxnSpPr>
        <p:spPr>
          <a:xfrm>
            <a:off x="6036839" y="2637429"/>
            <a:ext cx="1263208" cy="52728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3DFBF4-31BD-46A3-9082-004AFCC5CE99}"/>
              </a:ext>
            </a:extLst>
          </p:cNvPr>
          <p:cNvCxnSpPr>
            <a:cxnSpLocks/>
          </p:cNvCxnSpPr>
          <p:nvPr/>
        </p:nvCxnSpPr>
        <p:spPr>
          <a:xfrm>
            <a:off x="7278234" y="2685634"/>
            <a:ext cx="995763" cy="154420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0BFD6E-7CFF-4319-A62C-9798E399281D}"/>
              </a:ext>
            </a:extLst>
          </p:cNvPr>
          <p:cNvCxnSpPr>
            <a:cxnSpLocks/>
          </p:cNvCxnSpPr>
          <p:nvPr/>
        </p:nvCxnSpPr>
        <p:spPr>
          <a:xfrm>
            <a:off x="8267203" y="2830335"/>
            <a:ext cx="1128346" cy="297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7F8E164-F8D7-425B-AAE2-FD469FA00BA8}"/>
              </a:ext>
            </a:extLst>
          </p:cNvPr>
          <p:cNvGrpSpPr/>
          <p:nvPr/>
        </p:nvGrpSpPr>
        <p:grpSpPr>
          <a:xfrm>
            <a:off x="-511665" y="1034447"/>
            <a:ext cx="6108389" cy="2298664"/>
            <a:chOff x="-3621539" y="-659573"/>
            <a:chExt cx="6108389" cy="2298664"/>
          </a:xfrm>
        </p:grpSpPr>
        <p:pic>
          <p:nvPicPr>
            <p:cNvPr id="3" name="Picture 2" descr="A person standing in front of a building&#10;&#10;Description automatically generated">
              <a:extLst>
                <a:ext uri="{FF2B5EF4-FFF2-40B4-BE49-F238E27FC236}">
                  <a16:creationId xmlns:a16="http://schemas.microsoft.com/office/drawing/2014/main" id="{7AF91E8A-9A20-40D0-BCBE-6DE97755930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alphaModFix amt="9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21539" y="-659573"/>
              <a:ext cx="6048000" cy="2271600"/>
            </a:xfrm>
            <a:prstGeom prst="rect">
              <a:avLst/>
            </a:prstGeom>
            <a:scene3d>
              <a:camera prst="isometricOffAxis2Right">
                <a:rot lat="1063044" lon="17129790" rev="21528000"/>
              </a:camera>
              <a:lightRig rig="threePt" dir="t"/>
            </a:scene3d>
          </p:spPr>
        </p:pic>
        <p:pic>
          <p:nvPicPr>
            <p:cNvPr id="5" name="Picture 4" descr="A picture containing building, sitting, bed, snow&#10;&#10;Description automatically generated">
              <a:extLst>
                <a:ext uri="{FF2B5EF4-FFF2-40B4-BE49-F238E27FC236}">
                  <a16:creationId xmlns:a16="http://schemas.microsoft.com/office/drawing/2014/main" id="{E3D1A4F2-6861-436B-A6DD-B607F823FE1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alphaModFix amt="8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561150" y="-632509"/>
              <a:ext cx="6048000" cy="2271600"/>
            </a:xfrm>
            <a:prstGeom prst="rect">
              <a:avLst/>
            </a:prstGeom>
            <a:solidFill>
              <a:schemeClr val="bg1"/>
            </a:solidFill>
            <a:scene3d>
              <a:camera prst="isometricRightUp">
                <a:rot lat="1062000" lon="17130000" rev="21522000"/>
              </a:camera>
              <a:lightRig rig="threePt" dir="t"/>
            </a:scene3d>
          </p:spPr>
        </p:pic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DFF142D-94FB-478D-9CE6-5F4B413FE9FC}"/>
              </a:ext>
            </a:extLst>
          </p:cNvPr>
          <p:cNvCxnSpPr>
            <a:cxnSpLocks/>
          </p:cNvCxnSpPr>
          <p:nvPr/>
        </p:nvCxnSpPr>
        <p:spPr>
          <a:xfrm flipV="1">
            <a:off x="9566035" y="2183779"/>
            <a:ext cx="1453903" cy="722473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12E5C2A-A3F4-403C-B73B-F14ED9322DA1}"/>
              </a:ext>
            </a:extLst>
          </p:cNvPr>
          <p:cNvCxnSpPr>
            <a:cxnSpLocks/>
          </p:cNvCxnSpPr>
          <p:nvPr/>
        </p:nvCxnSpPr>
        <p:spPr>
          <a:xfrm>
            <a:off x="7640629" y="2262168"/>
            <a:ext cx="1015517" cy="141971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182A40-834E-49A1-960B-84AF544BA1D7}"/>
              </a:ext>
            </a:extLst>
          </p:cNvPr>
          <p:cNvCxnSpPr>
            <a:cxnSpLocks/>
          </p:cNvCxnSpPr>
          <p:nvPr/>
        </p:nvCxnSpPr>
        <p:spPr>
          <a:xfrm>
            <a:off x="8656146" y="2399605"/>
            <a:ext cx="909888" cy="512640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93621E5-CA4C-4279-8132-91C3F69F70FC}"/>
              </a:ext>
            </a:extLst>
          </p:cNvPr>
          <p:cNvCxnSpPr>
            <a:cxnSpLocks/>
          </p:cNvCxnSpPr>
          <p:nvPr/>
        </p:nvCxnSpPr>
        <p:spPr>
          <a:xfrm>
            <a:off x="6795816" y="1765647"/>
            <a:ext cx="855409" cy="496521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F65913-7E1C-4E22-B4A2-6A9260D731E2}"/>
              </a:ext>
            </a:extLst>
          </p:cNvPr>
          <p:cNvCxnSpPr>
            <a:cxnSpLocks/>
          </p:cNvCxnSpPr>
          <p:nvPr/>
        </p:nvCxnSpPr>
        <p:spPr>
          <a:xfrm>
            <a:off x="5857881" y="1617619"/>
            <a:ext cx="946292" cy="155071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34D51AA-F842-4A29-9BEC-221892A6C505}"/>
              </a:ext>
            </a:extLst>
          </p:cNvPr>
          <p:cNvCxnSpPr>
            <a:cxnSpLocks/>
          </p:cNvCxnSpPr>
          <p:nvPr/>
        </p:nvCxnSpPr>
        <p:spPr>
          <a:xfrm>
            <a:off x="5087646" y="664432"/>
            <a:ext cx="789857" cy="974659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928CF7-D1DB-4801-8AB9-51DB70A42158}"/>
              </a:ext>
            </a:extLst>
          </p:cNvPr>
          <p:cNvCxnSpPr>
            <a:cxnSpLocks/>
          </p:cNvCxnSpPr>
          <p:nvPr/>
        </p:nvCxnSpPr>
        <p:spPr>
          <a:xfrm>
            <a:off x="1747172" y="1944396"/>
            <a:ext cx="1792795" cy="408638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C99E64-195A-4AA1-8EC1-F8AA87B31762}"/>
              </a:ext>
            </a:extLst>
          </p:cNvPr>
          <p:cNvCxnSpPr>
            <a:cxnSpLocks/>
          </p:cNvCxnSpPr>
          <p:nvPr/>
        </p:nvCxnSpPr>
        <p:spPr>
          <a:xfrm>
            <a:off x="3357636" y="279326"/>
            <a:ext cx="1792795" cy="408638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FFDF3D-274E-4CEB-ABE6-0D8E705396E3}"/>
              </a:ext>
            </a:extLst>
          </p:cNvPr>
          <p:cNvCxnSpPr>
            <a:cxnSpLocks/>
          </p:cNvCxnSpPr>
          <p:nvPr/>
        </p:nvCxnSpPr>
        <p:spPr>
          <a:xfrm>
            <a:off x="1676326" y="4113603"/>
            <a:ext cx="1792795" cy="408638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C20F8B-0066-44DE-B77E-5D4869D2D277}"/>
              </a:ext>
            </a:extLst>
          </p:cNvPr>
          <p:cNvCxnSpPr>
            <a:cxnSpLocks/>
          </p:cNvCxnSpPr>
          <p:nvPr/>
        </p:nvCxnSpPr>
        <p:spPr>
          <a:xfrm flipV="1">
            <a:off x="3469121" y="3594376"/>
            <a:ext cx="1601171" cy="941645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8ED0458-0F2D-4DC6-85AB-2963340D5DA2}"/>
              </a:ext>
            </a:extLst>
          </p:cNvPr>
          <p:cNvCxnSpPr>
            <a:cxnSpLocks/>
          </p:cNvCxnSpPr>
          <p:nvPr/>
        </p:nvCxnSpPr>
        <p:spPr>
          <a:xfrm>
            <a:off x="5070292" y="3592090"/>
            <a:ext cx="966547" cy="152233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8E8E63-0BF7-423B-8E5B-786E2F07BAE0}"/>
              </a:ext>
            </a:extLst>
          </p:cNvPr>
          <p:cNvCxnSpPr>
            <a:cxnSpLocks/>
          </p:cNvCxnSpPr>
          <p:nvPr/>
        </p:nvCxnSpPr>
        <p:spPr>
          <a:xfrm flipV="1">
            <a:off x="6036839" y="3389382"/>
            <a:ext cx="1241395" cy="352127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406A800-6CA2-4363-800D-847B22E2A479}"/>
              </a:ext>
            </a:extLst>
          </p:cNvPr>
          <p:cNvCxnSpPr>
            <a:cxnSpLocks/>
          </p:cNvCxnSpPr>
          <p:nvPr/>
        </p:nvCxnSpPr>
        <p:spPr>
          <a:xfrm>
            <a:off x="7267293" y="3384864"/>
            <a:ext cx="995763" cy="154420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D04E6E3-5E4E-433E-AC6A-A1F4911761AE}"/>
              </a:ext>
            </a:extLst>
          </p:cNvPr>
          <p:cNvCxnSpPr>
            <a:cxnSpLocks/>
          </p:cNvCxnSpPr>
          <p:nvPr/>
        </p:nvCxnSpPr>
        <p:spPr>
          <a:xfrm flipV="1">
            <a:off x="8244781" y="3466876"/>
            <a:ext cx="1132493" cy="73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86C932D-F337-49C0-B75A-AC446A8EC99D}"/>
              </a:ext>
            </a:extLst>
          </p:cNvPr>
          <p:cNvCxnSpPr>
            <a:cxnSpLocks/>
          </p:cNvCxnSpPr>
          <p:nvPr/>
        </p:nvCxnSpPr>
        <p:spPr>
          <a:xfrm>
            <a:off x="9359829" y="3466563"/>
            <a:ext cx="1180107" cy="813846"/>
          </a:xfrm>
          <a:prstGeom prst="line">
            <a:avLst/>
          </a:prstGeom>
          <a:ln w="28575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4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FD1CE3EF-9575-411C-B43A-18EDCC67D9FA}"/>
              </a:ext>
            </a:extLst>
          </p:cNvPr>
          <p:cNvGrpSpPr/>
          <p:nvPr/>
        </p:nvGrpSpPr>
        <p:grpSpPr>
          <a:xfrm>
            <a:off x="-2400439" y="-290328"/>
            <a:ext cx="14062126" cy="7213282"/>
            <a:chOff x="-2400439" y="-290328"/>
            <a:chExt cx="14062126" cy="7213282"/>
          </a:xfrm>
        </p:grpSpPr>
        <p:pic>
          <p:nvPicPr>
            <p:cNvPr id="3" name="Picture 2" descr="A person standing in front of a building&#10;&#10;Description automatically generated">
              <a:extLst>
                <a:ext uri="{FF2B5EF4-FFF2-40B4-BE49-F238E27FC236}">
                  <a16:creationId xmlns:a16="http://schemas.microsoft.com/office/drawing/2014/main" id="{3F5377BF-BC85-4BC8-AE4E-61EA3D71516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alphaModFix amt="9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1894" y="513887"/>
              <a:ext cx="6048000" cy="2271600"/>
            </a:xfrm>
            <a:prstGeom prst="rect">
              <a:avLst/>
            </a:prstGeom>
            <a:scene3d>
              <a:camera prst="isometricOffAxis2Right">
                <a:rot lat="1063044" lon="17129790" rev="21528000"/>
              </a:camera>
              <a:lightRig rig="threePt" dir="t"/>
            </a:scene3d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6B1AA3-97FC-4B0A-827D-90DDC31838EA}"/>
                </a:ext>
              </a:extLst>
            </p:cNvPr>
            <p:cNvSpPr>
              <a:spLocks/>
            </p:cNvSpPr>
            <p:nvPr/>
          </p:nvSpPr>
          <p:spPr>
            <a:xfrm>
              <a:off x="838876" y="790171"/>
              <a:ext cx="6048531" cy="2271087"/>
            </a:xfrm>
            <a:prstGeom prst="rect">
              <a:avLst/>
            </a:prstGeom>
            <a:solidFill>
              <a:schemeClr val="accent6">
                <a:alpha val="12000"/>
              </a:schemeClr>
            </a:solidFill>
            <a:ln w="12700" cmpd="sng">
              <a:solidFill>
                <a:schemeClr val="accent1"/>
              </a:solidFill>
            </a:ln>
            <a:effectLst/>
            <a:scene3d>
              <a:camera prst="isometricOffAxis1Left">
                <a:rot lat="1004725" lon="17091592" rev="21551094"/>
              </a:camera>
              <a:lightRig rig="threePt" dir="t"/>
            </a:scene3d>
            <a:sp3d extrusionH="254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u="sng" dirty="0"/>
                <a:t>8.6</a:t>
              </a:r>
              <a:endParaRPr lang="en-GB" u="sn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EA88FC-EC80-494D-92D1-97EF1C8CB323}"/>
                </a:ext>
              </a:extLst>
            </p:cNvPr>
            <p:cNvSpPr>
              <a:spLocks/>
            </p:cNvSpPr>
            <p:nvPr/>
          </p:nvSpPr>
          <p:spPr>
            <a:xfrm>
              <a:off x="4014665" y="1925714"/>
              <a:ext cx="3024265" cy="113685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2000"/>
              </a:schemeClr>
            </a:solidFill>
            <a:ln w="12700" cmpd="sng">
              <a:solidFill>
                <a:schemeClr val="accent1"/>
              </a:solidFill>
            </a:ln>
            <a:effectLst/>
            <a:scene3d>
              <a:camera prst="isometricOffAxis1Left">
                <a:rot lat="1004725" lon="17091592" rev="21551094"/>
              </a:camera>
              <a:lightRig rig="threePt" dir="t"/>
            </a:scene3d>
            <a:sp3d extrusionH="254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u="sng" dirty="0"/>
                <a:t>8.6</a:t>
              </a:r>
              <a:endParaRPr lang="en-GB" u="sng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9CCD34-3AB7-4A51-A331-F97B96487A53}"/>
                </a:ext>
              </a:extLst>
            </p:cNvPr>
            <p:cNvCxnSpPr>
              <a:cxnSpLocks/>
            </p:cNvCxnSpPr>
            <p:nvPr/>
          </p:nvCxnSpPr>
          <p:spPr>
            <a:xfrm>
              <a:off x="990665" y="1451429"/>
              <a:ext cx="1970249" cy="198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1800F33-F87F-46E1-BB41-EAAB0D5A0CA4}"/>
                </a:ext>
              </a:extLst>
            </p:cNvPr>
            <p:cNvCxnSpPr>
              <a:cxnSpLocks/>
            </p:cNvCxnSpPr>
            <p:nvPr/>
          </p:nvCxnSpPr>
          <p:spPr>
            <a:xfrm>
              <a:off x="2960914" y="1649687"/>
              <a:ext cx="2090770" cy="702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DC3003-12CE-4EFE-BA97-B31441711F65}"/>
                </a:ext>
              </a:extLst>
            </p:cNvPr>
            <p:cNvCxnSpPr>
              <a:cxnSpLocks/>
            </p:cNvCxnSpPr>
            <p:nvPr/>
          </p:nvCxnSpPr>
          <p:spPr>
            <a:xfrm>
              <a:off x="2594493" y="-290328"/>
              <a:ext cx="1948478" cy="257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9C2B94-63D2-4528-B4C2-5B87E4C02A38}"/>
                </a:ext>
              </a:extLst>
            </p:cNvPr>
            <p:cNvCxnSpPr>
              <a:cxnSpLocks/>
            </p:cNvCxnSpPr>
            <p:nvPr/>
          </p:nvCxnSpPr>
          <p:spPr>
            <a:xfrm>
              <a:off x="4579013" y="-33064"/>
              <a:ext cx="1262743" cy="15322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A86B5F8-9517-49F5-825C-53E3898F463D}"/>
                </a:ext>
              </a:extLst>
            </p:cNvPr>
            <p:cNvGrpSpPr/>
            <p:nvPr/>
          </p:nvGrpSpPr>
          <p:grpSpPr>
            <a:xfrm>
              <a:off x="-2400439" y="3166068"/>
              <a:ext cx="7476572" cy="3756886"/>
              <a:chOff x="-1979443" y="3259516"/>
              <a:chExt cx="7476572" cy="3756886"/>
            </a:xfrm>
          </p:grpSpPr>
          <p:pic>
            <p:nvPicPr>
              <p:cNvPr id="4" name="Picture 3" descr="A picture containing building, sitting, bed, snow&#10;&#10;Description automatically generated">
                <a:extLst>
                  <a:ext uri="{FF2B5EF4-FFF2-40B4-BE49-F238E27FC236}">
                    <a16:creationId xmlns:a16="http://schemas.microsoft.com/office/drawing/2014/main" id="{D698B6D0-66D5-4571-8FA9-FE9058051CFD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3">
                <a:alphaModFix amt="8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9443" y="4042628"/>
                <a:ext cx="6048000" cy="2271600"/>
              </a:xfrm>
              <a:prstGeom prst="rect">
                <a:avLst/>
              </a:prstGeom>
              <a:solidFill>
                <a:schemeClr val="bg1"/>
              </a:solidFill>
              <a:scene3d>
                <a:camera prst="isometricRightUp">
                  <a:rot lat="1062000" lon="17130000" rev="21522000"/>
                </a:camera>
                <a:lightRig rig="threePt" dir="t"/>
              </a:scene3d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FC1583-D46F-44E3-AA1C-0A88735C40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551402" y="4745315"/>
                <a:ext cx="6048531" cy="2271087"/>
              </a:xfrm>
              <a:prstGeom prst="rect">
                <a:avLst/>
              </a:prstGeom>
              <a:solidFill>
                <a:schemeClr val="accent6">
                  <a:alpha val="12000"/>
                </a:schemeClr>
              </a:solidFill>
              <a:ln w="12700" cmpd="sng">
                <a:solidFill>
                  <a:schemeClr val="accent1"/>
                </a:solidFill>
              </a:ln>
              <a:effectLst/>
              <a:scene3d>
                <a:camera prst="isometricOffAxis1Left">
                  <a:rot lat="1004725" lon="17091592" rev="21551094"/>
                </a:camera>
                <a:lightRig rig="threePt" dir="t"/>
              </a:scene3d>
              <a:sp3d extrusionH="254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u="sng" dirty="0"/>
                  <a:t>8.6</a:t>
                </a:r>
                <a:endParaRPr lang="en-GB" u="sng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C3BB70E-2E22-4313-91E4-3A6DE79363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72384" y="5879552"/>
                <a:ext cx="3024265" cy="113685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12000"/>
                </a:schemeClr>
              </a:solidFill>
              <a:ln w="12700" cmpd="sng">
                <a:solidFill>
                  <a:schemeClr val="accent1"/>
                </a:solidFill>
              </a:ln>
              <a:effectLst/>
              <a:scene3d>
                <a:camera prst="isometricOffAxis1Left">
                  <a:rot lat="1004725" lon="17091592" rev="21551094"/>
                </a:camera>
                <a:lightRig rig="threePt" dir="t"/>
              </a:scene3d>
              <a:sp3d extrusionH="254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u="sng" dirty="0"/>
                  <a:t>8.6</a:t>
                </a:r>
                <a:endParaRPr lang="en-GB" u="sng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E84F928-0510-4CDA-ACB7-A517A46E1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636" y="4980170"/>
                <a:ext cx="1353393" cy="6513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FB37DA2-B866-49EC-9D89-A1A17685E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4828" y="3259516"/>
                <a:ext cx="1257686" cy="660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586D779-F72C-4B82-8DFE-F03053F63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7962" y="5598441"/>
                <a:ext cx="1845809" cy="7057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9807226-BB4D-43DA-9CCE-FD07DFE3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1760" y="3952202"/>
                <a:ext cx="1030297" cy="1513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9FD236C4-2164-4D52-9874-19330BAA3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2137" y="4195498"/>
              <a:ext cx="2483863" cy="158106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0673E4F-D1C1-49BE-B2B4-60B4E6E9EB8A}"/>
                </a:ext>
              </a:extLst>
            </p:cNvPr>
            <p:cNvSpPr>
              <a:spLocks/>
            </p:cNvSpPr>
            <p:nvPr/>
          </p:nvSpPr>
          <p:spPr>
            <a:xfrm>
              <a:off x="5327937" y="2899485"/>
              <a:ext cx="3024265" cy="1136850"/>
            </a:xfrm>
            <a:prstGeom prst="rect">
              <a:avLst/>
            </a:prstGeom>
            <a:solidFill>
              <a:schemeClr val="accent6">
                <a:alpha val="12000"/>
              </a:schemeClr>
            </a:solidFill>
            <a:ln w="12700" cmpd="sng">
              <a:solidFill>
                <a:schemeClr val="accent1"/>
              </a:solidFill>
            </a:ln>
            <a:effectLst/>
            <a:scene3d>
              <a:camera prst="isometricOffAxis1Left">
                <a:rot lat="1004725" lon="17091592" rev="21551094"/>
              </a:camera>
              <a:lightRig rig="threePt" dir="t"/>
            </a:scene3d>
            <a:sp3d extrusionH="381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u="sng" dirty="0"/>
                <a:t>8.6</a:t>
              </a:r>
              <a:endParaRPr lang="en-GB" u="sng" dirty="0"/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B8540C47-3DC4-4131-8E27-B06CFEBF61E1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16200000" flipH="1">
              <a:off x="5530150" y="1922361"/>
              <a:ext cx="972465" cy="979171"/>
            </a:xfrm>
            <a:prstGeom prst="bentConnector4">
              <a:avLst>
                <a:gd name="adj1" fmla="val -117"/>
                <a:gd name="adj2" fmla="val 623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F0C3AAC-EA17-416C-959F-F66B099982A0}"/>
                </a:ext>
              </a:extLst>
            </p:cNvPr>
            <p:cNvSpPr>
              <a:spLocks/>
            </p:cNvSpPr>
            <p:nvPr/>
          </p:nvSpPr>
          <p:spPr>
            <a:xfrm>
              <a:off x="7431542" y="3355054"/>
              <a:ext cx="1512133" cy="705631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2000"/>
              </a:schemeClr>
            </a:solidFill>
            <a:ln w="12700" cmpd="sng">
              <a:solidFill>
                <a:schemeClr val="accent1"/>
              </a:solidFill>
            </a:ln>
            <a:effectLst/>
            <a:scene3d>
              <a:camera prst="isometricOffAxis1Left">
                <a:rot lat="1004725" lon="17091592" rev="21551094"/>
              </a:camera>
              <a:lightRig rig="threePt" dir="t"/>
            </a:scene3d>
            <a:sp3d extrusionH="381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u="sng" dirty="0"/>
                <a:t>8.6</a:t>
              </a:r>
              <a:endParaRPr lang="en-GB" u="sng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4809805-C0B2-4B9E-BCF6-D8EDCF7E1565}"/>
                </a:ext>
              </a:extLst>
            </p:cNvPr>
            <p:cNvSpPr>
              <a:spLocks/>
            </p:cNvSpPr>
            <p:nvPr/>
          </p:nvSpPr>
          <p:spPr>
            <a:xfrm>
              <a:off x="8611118" y="3467910"/>
              <a:ext cx="1512133" cy="705631"/>
            </a:xfrm>
            <a:prstGeom prst="rect">
              <a:avLst/>
            </a:prstGeom>
            <a:solidFill>
              <a:schemeClr val="accent6">
                <a:alpha val="12000"/>
              </a:schemeClr>
            </a:solidFill>
            <a:ln w="12700" cmpd="sng">
              <a:solidFill>
                <a:schemeClr val="accent1"/>
              </a:solidFill>
            </a:ln>
            <a:effectLst/>
            <a:scene3d>
              <a:camera prst="isometricOffAxis1Left">
                <a:rot lat="1004725" lon="17091592" rev="21551094"/>
              </a:camera>
              <a:lightRig rig="threePt" dir="t"/>
            </a:scene3d>
            <a:sp3d extrusionH="508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u="sng" dirty="0"/>
                <a:t>8.6</a:t>
              </a:r>
              <a:endParaRPr lang="en-GB" u="sng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EFD6809-C40C-4866-8C70-FBBC055DC0BC}"/>
                </a:ext>
              </a:extLst>
            </p:cNvPr>
            <p:cNvSpPr>
              <a:spLocks/>
            </p:cNvSpPr>
            <p:nvPr/>
          </p:nvSpPr>
          <p:spPr>
            <a:xfrm>
              <a:off x="10207028" y="3859927"/>
              <a:ext cx="756066" cy="352816"/>
            </a:xfrm>
            <a:prstGeom prst="rect">
              <a:avLst/>
            </a:prstGeom>
            <a:solidFill>
              <a:schemeClr val="accent2">
                <a:alpha val="36000"/>
              </a:schemeClr>
            </a:solidFill>
            <a:ln w="12700" cmpd="sng">
              <a:solidFill>
                <a:schemeClr val="accent1"/>
              </a:solidFill>
            </a:ln>
            <a:effectLst/>
            <a:scene3d>
              <a:camera prst="isometricOffAxis1Left">
                <a:rot lat="1004725" lon="17091592" rev="21551094"/>
              </a:camera>
              <a:lightRig rig="threePt" dir="t"/>
            </a:scene3d>
            <a:sp3d extrusionH="635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u="sng" dirty="0"/>
                <a:t>8.6</a:t>
              </a:r>
              <a:endParaRPr lang="en-GB" u="sng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C1D49A-F2E3-48B6-A050-33D3C1E0F3FC}"/>
                </a:ext>
              </a:extLst>
            </p:cNvPr>
            <p:cNvSpPr>
              <a:spLocks/>
            </p:cNvSpPr>
            <p:nvPr/>
          </p:nvSpPr>
          <p:spPr>
            <a:xfrm>
              <a:off x="10963094" y="5044511"/>
              <a:ext cx="302427" cy="26134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2000"/>
              </a:schemeClr>
            </a:solidFill>
            <a:ln w="12700" cap="rnd" cmpd="sng">
              <a:solidFill>
                <a:schemeClr val="accent2">
                  <a:lumMod val="60000"/>
                  <a:lumOff val="40000"/>
                </a:schemeClr>
              </a:solidFill>
              <a:miter lim="800000"/>
            </a:ln>
            <a:effectLst/>
            <a:scene3d>
              <a:camera prst="isometricOffAxis2Left">
                <a:rot lat="1012845" lon="303487" rev="21519523"/>
              </a:camera>
              <a:lightRig rig="threePt" dir="t"/>
            </a:scene3d>
            <a:sp3d extrusionH="6350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u="sng" dirty="0"/>
                <a:t>8.6</a:t>
              </a:r>
              <a:endParaRPr lang="en-GB" u="sng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E7F978E-48EA-43EB-9C18-A8C32E429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5968" y="4212743"/>
              <a:ext cx="1313143" cy="214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91EE95D-D8E0-4B29-833A-E26A775B83AA}"/>
                </a:ext>
              </a:extLst>
            </p:cNvPr>
            <p:cNvCxnSpPr>
              <a:cxnSpLocks/>
            </p:cNvCxnSpPr>
            <p:nvPr/>
          </p:nvCxnSpPr>
          <p:spPr>
            <a:xfrm>
              <a:off x="7038930" y="2459431"/>
              <a:ext cx="1188543" cy="700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F01D292-793E-47F5-92E9-23B82001DD73}"/>
                </a:ext>
              </a:extLst>
            </p:cNvPr>
            <p:cNvCxnSpPr>
              <a:cxnSpLocks/>
            </p:cNvCxnSpPr>
            <p:nvPr/>
          </p:nvCxnSpPr>
          <p:spPr>
            <a:xfrm>
              <a:off x="7752261" y="4215998"/>
              <a:ext cx="1137328" cy="133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F9E853F-F9C6-4368-8FEA-6FC27F5DEA91}"/>
                </a:ext>
              </a:extLst>
            </p:cNvPr>
            <p:cNvCxnSpPr>
              <a:cxnSpLocks/>
            </p:cNvCxnSpPr>
            <p:nvPr/>
          </p:nvCxnSpPr>
          <p:spPr>
            <a:xfrm>
              <a:off x="8187608" y="3140826"/>
              <a:ext cx="1116745" cy="118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A2F898-6282-476A-9672-5FD43B30D6C9}"/>
                </a:ext>
              </a:extLst>
            </p:cNvPr>
            <p:cNvCxnSpPr>
              <a:cxnSpLocks/>
            </p:cNvCxnSpPr>
            <p:nvPr/>
          </p:nvCxnSpPr>
          <p:spPr>
            <a:xfrm>
              <a:off x="9211115" y="3242273"/>
              <a:ext cx="1137571" cy="465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97CB1BE-9F5C-4411-BAF3-5C54C0F6B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1996" y="4281346"/>
              <a:ext cx="1355032" cy="35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85A37EB-608F-434C-A24A-EEA81BB1D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686" y="3200171"/>
              <a:ext cx="1313001" cy="507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76F2C0-3AC4-4EAA-AAA2-92187C095B9A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10123251" y="4302552"/>
              <a:ext cx="991057" cy="741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721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Ram</dc:creator>
  <cp:lastModifiedBy>Deepak Ram</cp:lastModifiedBy>
  <cp:revision>11</cp:revision>
  <dcterms:created xsi:type="dcterms:W3CDTF">2020-09-11T18:14:05Z</dcterms:created>
  <dcterms:modified xsi:type="dcterms:W3CDTF">2020-09-13T09:23:25Z</dcterms:modified>
</cp:coreProperties>
</file>