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572DD99-D0B2-435A-A9D4-DE5E0E03497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AD0C31-337E-4539-B70F-C83206C7ED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B63886-6366-4099-AC07-4AB09DEE21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B8E6ED-A8C6-4DB9-84A8-8C6A781698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7FF732-5090-4931-844D-CF6F20C639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D9FCBB-25C7-43BC-9296-66960C8B92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B5600B-76A4-49F3-90EF-C035F6BDCF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0BC851-1B0F-4E6D-8568-1F8B6289D8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1C6675-7FB5-44E6-84B7-AA714B30D0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435E49-7287-4053-89BA-443B2D4E3E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E31DB3-6B99-4EB6-B39A-D0E1F3404C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EA72BC-244F-472B-91BD-350C02A19B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911744-DDA0-41FA-A89F-EF6151F713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D7A10A-A53B-4797-B119-FD2A4F04AF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BF461A-74E5-4C0E-A2B7-C0B7013DC9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A76560-ECDB-42D5-8B9E-A48AA6817F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F2EA11-8487-443A-9BC7-E822EBD1A1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F42A61-7772-4818-9A09-C6F464B2E5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E7BF71-C966-4C8B-928B-0864910872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5EB1ED-07A3-4A05-8420-C401CC7E85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F6C14F-879A-421B-A7E8-CFE2D1A85C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1B19C4-733E-4503-98F0-5287ED1822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2EDDA7-8504-42FD-9774-353BEBAF79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1E7D36-3A64-4F2C-B1C2-94247C542E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5C1A06-EAB5-427C-8EC5-78AD30D972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EC789B-EE42-4BE4-A6A9-EC3EF7165B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398680" y="6229800"/>
            <a:ext cx="456480" cy="456480"/>
            <a:chOff x="11398680" y="6229800"/>
            <a:chExt cx="456480" cy="456480"/>
          </a:xfrm>
        </p:grpSpPr>
        <p:sp>
          <p:nvSpPr>
            <p:cNvPr id="1" name="Oval 7"/>
            <p:cNvSpPr/>
            <p:nvPr/>
          </p:nvSpPr>
          <p:spPr>
            <a:xfrm>
              <a:off x="1139868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2784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520" y="1347120"/>
            <a:ext cx="10219680" cy="7992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520" y="4299840"/>
            <a:ext cx="10219680" cy="7992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520" y="1484640"/>
            <a:ext cx="10219680" cy="274248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6560" y="4069080"/>
            <a:ext cx="1080000" cy="1080360"/>
            <a:chOff x="9646560" y="4069080"/>
            <a:chExt cx="1080000" cy="1080360"/>
          </a:xfrm>
        </p:grpSpPr>
        <p:sp>
          <p:nvSpPr>
            <p:cNvPr id="7" name="Oval 10"/>
            <p:cNvSpPr/>
            <p:nvPr/>
          </p:nvSpPr>
          <p:spPr>
            <a:xfrm>
              <a:off x="9646560" y="4069080"/>
              <a:ext cx="1080000" cy="108036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4920" y="4177080"/>
              <a:ext cx="863640" cy="86400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" name="Group 12"/>
          <p:cNvGrpSpPr/>
          <p:nvPr/>
        </p:nvGrpSpPr>
        <p:grpSpPr>
          <a:xfrm>
            <a:off x="0" y="0"/>
            <a:ext cx="12189960" cy="6857280"/>
            <a:chOff x="0" y="0"/>
            <a:chExt cx="12189960" cy="6857280"/>
          </a:xfrm>
        </p:grpSpPr>
        <p:sp>
          <p:nvSpPr>
            <p:cNvPr id="10" name="Rectangle 13"/>
            <p:cNvSpPr/>
            <p:nvPr/>
          </p:nvSpPr>
          <p:spPr>
            <a:xfrm>
              <a:off x="1800" y="0"/>
              <a:ext cx="12188160" cy="6857280"/>
            </a:xfrm>
            <a:prstGeom prst="rect">
              <a:avLst/>
            </a:prstGeom>
            <a:gradFill rotWithShape="0">
              <a:gsLst>
                <a:gs pos="0">
                  <a:srgbClr val="69240b"/>
                </a:gs>
                <a:gs pos="100000">
                  <a:srgbClr val="f4b39b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" name="Group 14"/>
            <p:cNvGrpSpPr/>
            <p:nvPr/>
          </p:nvGrpSpPr>
          <p:grpSpPr>
            <a:xfrm>
              <a:off x="0" y="0"/>
              <a:ext cx="4725360" cy="6857280"/>
              <a:chOff x="0" y="0"/>
              <a:chExt cx="4725360" cy="6857280"/>
            </a:xfrm>
          </p:grpSpPr>
          <p:pic>
            <p:nvPicPr>
              <p:cNvPr id="12" name="Picture 15" descr="Stack of books"/>
              <p:cNvPicPr/>
              <p:nvPr/>
            </p:nvPicPr>
            <p:blipFill>
              <a:blip r:embed="rId7"/>
              <a:stretch/>
            </p:blipFill>
            <p:spPr>
              <a:xfrm>
                <a:off x="0" y="0"/>
                <a:ext cx="4590720" cy="6857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" name="Rectangle 16"/>
              <p:cNvSpPr/>
              <p:nvPr/>
            </p:nvSpPr>
            <p:spPr>
              <a:xfrm>
                <a:off x="4588920" y="0"/>
                <a:ext cx="136440" cy="68572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1"/>
          </p:nvPr>
        </p:nvSpPr>
        <p:spPr>
          <a:xfrm>
            <a:off x="1087920" y="6272640"/>
            <a:ext cx="6325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2"/>
          </p:nvPr>
        </p:nvSpPr>
        <p:spPr>
          <a:xfrm>
            <a:off x="9590400" y="4289400"/>
            <a:ext cx="119268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727CFB4-CC5E-4956-A12A-E0DF16A48B52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3"/>
          </p:nvPr>
        </p:nvSpPr>
        <p:spPr>
          <a:xfrm>
            <a:off x="7962480" y="6272640"/>
            <a:ext cx="3272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1398680" y="6229800"/>
            <a:ext cx="456480" cy="456480"/>
            <a:chOff x="11398680" y="6229800"/>
            <a:chExt cx="456480" cy="456480"/>
          </a:xfrm>
        </p:grpSpPr>
        <p:sp>
          <p:nvSpPr>
            <p:cNvPr id="56" name="Oval 7"/>
            <p:cNvSpPr/>
            <p:nvPr/>
          </p:nvSpPr>
          <p:spPr>
            <a:xfrm>
              <a:off x="1139868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Oval 8"/>
            <p:cNvSpPr/>
            <p:nvPr/>
          </p:nvSpPr>
          <p:spPr>
            <a:xfrm>
              <a:off x="1142784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" name="PlaceHolder 1"/>
          <p:cNvSpPr>
            <a:spLocks noGrp="1"/>
          </p:cNvSpPr>
          <p:nvPr>
            <p:ph type="ftr" idx="4"/>
          </p:nvPr>
        </p:nvSpPr>
        <p:spPr>
          <a:xfrm>
            <a:off x="1087920" y="6272640"/>
            <a:ext cx="6325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5"/>
          </p:nvPr>
        </p:nvSpPr>
        <p:spPr>
          <a:xfrm>
            <a:off x="1130832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D30540E-FCAA-403F-A82E-4D82CD3BF233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6"/>
          </p:nvPr>
        </p:nvSpPr>
        <p:spPr>
          <a:xfrm>
            <a:off x="7962480" y="6272640"/>
            <a:ext cx="3272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275800" y="173160"/>
            <a:ext cx="684000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8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Rockwell"/>
              </a:rPr>
              <a:t>Разработка кроссплатформенных и кроссархитектурных приложений на языке программирования C++ на примере игры «Сапер»</a:t>
            </a:r>
            <a:br>
              <a:rPr sz="4000"/>
            </a:br>
            <a:endParaRPr b="1" lang="en-US" sz="40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299480" y="5157360"/>
            <a:ext cx="7888320" cy="10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</a:rPr>
              <a:t>Автор: Кудряшов Алексей Андреевич ученик 11М класса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7" name="PlaceHolder 4"/>
          <p:cNvSpPr txBox="1"/>
          <p:nvPr/>
        </p:nvSpPr>
        <p:spPr>
          <a:xfrm>
            <a:off x="1027080" y="5257800"/>
            <a:ext cx="7888320" cy="10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ЮМШ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17440" y="519840"/>
            <a:ext cx="10593000" cy="139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СХЕМА 4.ИТОГОВАЯ АРХИТЕКТУРА ПРОЕКТА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26" name="Picture 6" descr="https://lh3.googleusercontent.com/9U2GzTe4XpChiXcmTucjxvMpz0zq6uQn5sVIsYapfWLuVT2PG0oLmexsPcS3WzysWsmoRQkCEwk_lWQ-MO5BMFVijTQJEEI_qzjClLT1Utyg4bFQmlzJsCieQjpdvqMgf0_cOvE_uwdYSYKX0w"/>
          <p:cNvPicPr/>
          <p:nvPr/>
        </p:nvPicPr>
        <p:blipFill>
          <a:blip r:embed="rId1"/>
          <a:stretch/>
        </p:blipFill>
        <p:spPr>
          <a:xfrm>
            <a:off x="405720" y="1772640"/>
            <a:ext cx="1130436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ИНТЕРФЕЙС ИГРЫ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16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Простой и не требовательный к ресурсам интерфейс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2743200" y="3114000"/>
            <a:ext cx="5760000" cy="374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ИНТЕРФЕЙС ИГРЫ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16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Не забыть поздравить победителей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1197720" y="3429000"/>
            <a:ext cx="6977520" cy="25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ИНТЕРФЕЙС ИГРЫ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16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 проявить сочувствие к проигравшим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2494080" y="2853000"/>
            <a:ext cx="5058720" cy="367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выводы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16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Игра создана для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Windows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Linux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TODO: кроссархитектурность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Получен навык разработки кроссплатформенного приложения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Получен навык декомпозиции задачи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Спасибо за внимание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160" cy="87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Исходный код программы и готовые сборки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0" name="Picture 2" descr="https://lh4.googleusercontent.com/6oazrnck46d_-TXc-rRLmY7gfF0XWNpG6N0sj5Jx3GUOMQsAXJETYpOY26qaQbRnJygEPmFbQrYuQpKT0wzT6sXjOKWSbof53PPfPesogf_VJM7J1xR_QnrNLh01DVN5M0TjOoQyv8y6nGPuLA"/>
          <p:cNvPicPr/>
          <p:nvPr/>
        </p:nvPicPr>
        <p:blipFill>
          <a:blip r:embed="rId1"/>
          <a:stretch/>
        </p:blipFill>
        <p:spPr>
          <a:xfrm>
            <a:off x="7773480" y="3501000"/>
            <a:ext cx="2856960" cy="2856960"/>
          </a:xfrm>
          <a:prstGeom prst="rect">
            <a:avLst/>
          </a:prstGeom>
          <a:ln w="0">
            <a:noFill/>
          </a:ln>
        </p:spPr>
      </p:pic>
      <p:sp>
        <p:nvSpPr>
          <p:cNvPr id="141" name="Rectangle 6"/>
          <p:cNvSpPr/>
          <p:nvPr/>
        </p:nvSpPr>
        <p:spPr>
          <a:xfrm>
            <a:off x="1269720" y="3501000"/>
            <a:ext cx="6092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https://t.ly/zUHc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ЦЕЛИ ПРОЕКТА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16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Научиться разрабатывать кроссплатформенные и кроссархитектурные приложения  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Разработать игру “Сапер” под Linux и Windows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ЗАДАЧИ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35288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Установить окружение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i686-w64-mingw32, g++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Декомпозировать приложение на отдельные модули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Выделить платформо-зависимые модули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Создать общий обобщенный интерфейс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АКТУАЛЬНОСТЬ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16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Приложение работающее на одной платформе несет большие риски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ПРОЦЕСС РАЗРАБОТКИ ПРОГРАММЫ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15" name="Content Placeholder 3" descr=""/>
          <p:cNvPicPr/>
          <p:nvPr/>
        </p:nvPicPr>
        <p:blipFill>
          <a:blip r:embed="rId1"/>
          <a:stretch/>
        </p:blipFill>
        <p:spPr>
          <a:xfrm>
            <a:off x="2828160" y="2120760"/>
            <a:ext cx="6537960" cy="405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6000"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ПРИМЕР МОНОЛИТНОГО ИСХОДНОГО ФАЙЛА ИГРЫ «САПЕР»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17" name="Picture 2" descr="https://lh5.googleusercontent.com/J3IFPtlTxiL29s1jDnXN6xdF-a7Wmf7DiYj-smbQskOFN83B7hw1B4YxEt3Y7DUsCPF9zB4GtKfAiSfH-YOwWH6CJ5TQSEmcjttR8tk3CZHgFV0vJKEgEr44ZMWYPL1NUBrNd1-1EvSiApl1Kg"/>
          <p:cNvPicPr/>
          <p:nvPr/>
        </p:nvPicPr>
        <p:blipFill>
          <a:blip r:embed="rId1"/>
          <a:stretch/>
        </p:blipFill>
        <p:spPr>
          <a:xfrm>
            <a:off x="4854960" y="2120760"/>
            <a:ext cx="2484720" cy="405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СТРУКТУРА МОНОЛИТНОГО ФАЙЛА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16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Точка входа в программу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игры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управление игрой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работы с клавиатурой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вывода на экран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работы с консолью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СХЕМА 2. ЛОГИЧЕСКИЕ МОДУЛИ ПРОГРАММЫ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21" name="Picture 2" descr="https://lh4.googleusercontent.com/6afQW7fTOHoVtMAjrIYFnf12sqjYgMr-LKNkcs6CXX_b14GVF55hM1KE2q7zzmIt46CwahKfzZiWj8TaNOCpsiscNKiSuicY3SG53c-TykNV28zzmidD_p1WNkgM9-n4gF8J2XjykvUfULZ8oQ"/>
          <p:cNvPicPr/>
          <p:nvPr/>
        </p:nvPicPr>
        <p:blipFill>
          <a:blip r:embed="rId1"/>
          <a:stretch/>
        </p:blipFill>
        <p:spPr>
          <a:xfrm>
            <a:off x="768960" y="2300040"/>
            <a:ext cx="10355760" cy="45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1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СХЕМА 3. РЕАЛИЗАЦИЯ ЛОГИЧЕСКИХ МОДУЛЕЙ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16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24" name="Picture 2" descr="https://lh5.googleusercontent.com/rJKw4Z3ZBD6XlTHOB_lpEYZEiqFnzJmIytvV1HwfJwPXpMtl86Wkaow_qRVlTzmurZ2uK-VN5NspvsnlDX4y1AAj0C04UZ5DRtL1Qaoi-qZSVM6Jmo7Hb-q4l8CQDJLiDCV26WKlQPaAjaTm8A"/>
          <p:cNvPicPr/>
          <p:nvPr/>
        </p:nvPicPr>
        <p:blipFill>
          <a:blip r:embed="rId1"/>
          <a:stretch/>
        </p:blipFill>
        <p:spPr>
          <a:xfrm>
            <a:off x="405720" y="2329560"/>
            <a:ext cx="11119680" cy="397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206</TotalTime>
  <Application>LibreOffice/7.3.7.2$Linux_X86_64 LibreOffice_project/30$Build-2</Application>
  <AppVersion>15.0000</AppVersion>
  <Words>201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2022-05-06T00:53:32Z</dcterms:created>
  <dc:creator>Sveta</dc:creator>
  <dc:description/>
  <dc:language>en-US</dc:language>
  <cp:lastModifiedBy/>
  <dcterms:modified xsi:type="dcterms:W3CDTF">2024-04-25T10:00:39Z</dcterms:modified>
  <cp:revision>20</cp:revision>
  <dc:subject/>
  <dc:title>Разработка С++ кроссплатформенных приложений на примере игры «Сапер»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lications">
    <vt:lpwstr/>
  </property>
  <property fmtid="{D5CDD505-2E9C-101B-9397-08002B2CF9AE}" pid="3" name="CampaignTags">
    <vt:lpwstr/>
  </property>
  <property fmtid="{D5CDD505-2E9C-101B-9397-08002B2CF9AE}" pid="4" name="CategoryTags">
    <vt:lpwstr/>
  </property>
  <property fmtid="{D5CDD505-2E9C-101B-9397-08002B2CF9AE}" pid="5" name="ContentTypeId">
    <vt:lpwstr>0x010100AA3F7D94069FF64A86F7DFF56D60E3BE</vt:lpwstr>
  </property>
  <property fmtid="{D5CDD505-2E9C-101B-9397-08002B2CF9AE}" pid="6" name="FeatureTags">
    <vt:lpwstr/>
  </property>
  <property fmtid="{D5CDD505-2E9C-101B-9397-08002B2CF9AE}" pid="7" name="HiddenCategoryTags">
    <vt:lpwstr/>
  </property>
  <property fmtid="{D5CDD505-2E9C-101B-9397-08002B2CF9AE}" pid="8" name="InternalTags">
    <vt:lpwstr/>
  </property>
  <property fmtid="{D5CDD505-2E9C-101B-9397-08002B2CF9AE}" pid="9" name="LocalizationTags">
    <vt:lpwstr/>
  </property>
  <property fmtid="{D5CDD505-2E9C-101B-9397-08002B2CF9AE}" pid="10" name="Notes">
    <vt:i4>1</vt:i4>
  </property>
  <property fmtid="{D5CDD505-2E9C-101B-9397-08002B2CF9AE}" pid="11" name="Order">
    <vt:r8>74068100</vt:r8>
  </property>
  <property fmtid="{D5CDD505-2E9C-101B-9397-08002B2CF9AE}" pid="12" name="PresentationFormat">
    <vt:lpwstr>Custom</vt:lpwstr>
  </property>
  <property fmtid="{D5CDD505-2E9C-101B-9397-08002B2CF9AE}" pid="13" name="ScenarioTags">
    <vt:lpwstr/>
  </property>
  <property fmtid="{D5CDD505-2E9C-101B-9397-08002B2CF9AE}" pid="14" name="Slides">
    <vt:i4>15</vt:i4>
  </property>
</Properties>
</file>