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101" d="100"/>
          <a:sy n="101" d="100"/>
        </p:scale>
        <p:origin x="138" y="36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5/6/2022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4" name="Rectangle 1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16" name="Picture 15" descr="Stack of books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139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E8F41008-E89D-49CD-9BF4-E6F3FE09F7AC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5/6/2022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2EBFD46-0FD3-4428-ADEC-1DFD6489930D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6300" y="2780928"/>
            <a:ext cx="6840760" cy="2304256"/>
          </a:xfrm>
        </p:spPr>
        <p:txBody>
          <a:bodyPr>
            <a:normAutofit fontScale="90000"/>
          </a:bodyPr>
          <a:lstStyle/>
          <a:p>
            <a:r>
              <a:rPr lang="ru-RU" sz="4000" b="1" spc="-1" dirty="0">
                <a:solidFill>
                  <a:srgbClr val="000000"/>
                </a:solidFill>
                <a:latin typeface="Trebuchet MS"/>
              </a:rPr>
              <a:t>Разработка С++ кроссплатформенных приложений на примере игры «Сапер»</a:t>
            </a:r>
            <a:r>
              <a:rPr lang="en-US" sz="5400" spc="-1" dirty="0">
                <a:latin typeface="Arial"/>
              </a:rPr>
              <a:t/>
            </a:r>
            <a:br>
              <a:rPr lang="en-US" sz="5400" spc="-1" dirty="0">
                <a:latin typeface="Arial"/>
              </a:rPr>
            </a:br>
            <a:endParaRPr lang="en-US" sz="5398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9608" y="5157192"/>
            <a:ext cx="7889217" cy="1069848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ru-RU" spc="-1" dirty="0" smtClean="0">
              <a:solidFill>
                <a:srgbClr val="00000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ru-RU" spc="-1" dirty="0">
              <a:solidFill>
                <a:srgbClr val="00000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Trebuchet MS"/>
              </a:rPr>
              <a:t>Автор</a:t>
            </a:r>
            <a:r>
              <a:rPr lang="ru-RU" spc="-1" dirty="0">
                <a:solidFill>
                  <a:srgbClr val="000000"/>
                </a:solidFill>
                <a:latin typeface="Trebuchet MS"/>
              </a:rPr>
              <a:t>: Кудряшов Алексей Андреевич ученик 9М класса</a:t>
            </a:r>
            <a:endParaRPr lang="en-US" spc="-1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8308" y="404664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rebuchet MS"/>
              </a:rPr>
              <a:t>Государственное бюджетное общеобразовательное учреждение</a:t>
            </a:r>
            <a:r>
              <a:rPr lang="ru-RU" dirty="0"/>
              <a:t/>
            </a:r>
            <a:br>
              <a:rPr lang="ru-RU" dirty="0"/>
            </a:br>
            <a:r>
              <a:rPr lang="ru-RU" spc="-1" dirty="0">
                <a:solidFill>
                  <a:srgbClr val="000000"/>
                </a:solidFill>
                <a:latin typeface="Trebuchet MS"/>
              </a:rPr>
              <a:t>Лицей №533</a:t>
            </a:r>
            <a:r>
              <a:rPr lang="ru-RU" dirty="0"/>
              <a:t/>
            </a:r>
            <a:br>
              <a:rPr lang="ru-RU" dirty="0"/>
            </a:br>
            <a:r>
              <a:rPr lang="ru-RU" spc="-1" dirty="0">
                <a:solidFill>
                  <a:srgbClr val="000000"/>
                </a:solidFill>
                <a:latin typeface="Trebuchet MS"/>
              </a:rPr>
              <a:t>«Образовательный центр «Малая </a:t>
            </a:r>
            <a:r>
              <a:rPr lang="ru-RU" spc="-1" dirty="0" err="1">
                <a:solidFill>
                  <a:srgbClr val="000000"/>
                </a:solidFill>
                <a:latin typeface="Trebuchet MS"/>
              </a:rPr>
              <a:t>Охта</a:t>
            </a:r>
            <a:r>
              <a:rPr lang="ru-RU" spc="-1" dirty="0">
                <a:solidFill>
                  <a:srgbClr val="000000"/>
                </a:solidFill>
                <a:latin typeface="Trebuchet MS"/>
              </a:rPr>
              <a:t>»»</a:t>
            </a:r>
            <a:r>
              <a:rPr lang="ru-RU" dirty="0"/>
              <a:t/>
            </a:r>
            <a:br>
              <a:rPr lang="ru-RU" dirty="0"/>
            </a:br>
            <a:endParaRPr lang="ru-RU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8" y="519832"/>
            <a:ext cx="10593727" cy="1397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4.ИТОГОВАЯ АРХИТЕКТУРА ПРОЕКТА</a:t>
            </a:r>
            <a:endParaRPr lang="en-US" dirty="0"/>
          </a:p>
        </p:txBody>
      </p:sp>
      <p:pic>
        <p:nvPicPr>
          <p:cNvPr id="4" name="Picture 6" descr="https://lh3.googleusercontent.com/9U2GzTe4XpChiXcmTucjxvMpz0zq6uQn5sVIsYapfWLuVT2PG0oLmexsPcS3WzysWsmoRQkCEwk_lWQ-MO5BMFVijTQJEEI_qzjClLT1Utyg4bFQmlzJsCieQjpdvqMgf0_cOvE_uwdYSYKX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781" y="1772816"/>
            <a:ext cx="1130525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Простой и не требовательный к ресурсам интерфейс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798268" y="2852936"/>
            <a:ext cx="5760640" cy="37444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1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Не забыть поздравить победителей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197868" y="3429000"/>
            <a:ext cx="6978240" cy="2503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5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И проявить сочувствие к проигравшим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2494012" y="2852936"/>
            <a:ext cx="5059440" cy="3674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 </a:t>
            </a:r>
            <a:r>
              <a:rPr lang="ru-RU" sz="3600" dirty="0" smtClean="0"/>
              <a:t>Игра создана для </a:t>
            </a:r>
            <a:r>
              <a:rPr lang="en-US" sz="3600" dirty="0" smtClean="0"/>
              <a:t>Windows </a:t>
            </a:r>
            <a:r>
              <a:rPr lang="ru-RU" sz="3600" dirty="0" smtClean="0"/>
              <a:t>и</a:t>
            </a:r>
            <a:r>
              <a:rPr lang="en-US" sz="3600" dirty="0" smtClean="0"/>
              <a:t> Linux</a:t>
            </a:r>
            <a:endParaRPr lang="ru-RU" sz="3600" dirty="0" smtClean="0"/>
          </a:p>
          <a:p>
            <a:r>
              <a:rPr lang="ru-RU" sz="3600" dirty="0" smtClean="0"/>
              <a:t> Получен навык разработки кроссплатформенного приложения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Получен навык декомпозиции задачи</a:t>
            </a:r>
          </a:p>
          <a:p>
            <a:r>
              <a:rPr lang="ru-RU" sz="3600" dirty="0" smtClean="0"/>
              <a:t>Получены базовые знания по работе </a:t>
            </a:r>
            <a:r>
              <a:rPr lang="en-US" sz="3600" dirty="0" err="1" smtClean="0"/>
              <a:t>git</a:t>
            </a:r>
            <a:endParaRPr lang="ru-RU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569" y="2121408"/>
            <a:ext cx="10055781" cy="875544"/>
          </a:xfrm>
        </p:spPr>
        <p:txBody>
          <a:bodyPr/>
          <a:lstStyle/>
          <a:p>
            <a:r>
              <a:rPr lang="ru-RU" sz="3600" dirty="0"/>
              <a:t> </a:t>
            </a:r>
            <a:r>
              <a:rPr lang="ru-RU" sz="3600" dirty="0" smtClean="0"/>
              <a:t>Исходный код программы и готовые сборки</a:t>
            </a:r>
          </a:p>
          <a:p>
            <a:endParaRPr lang="en-US" dirty="0"/>
          </a:p>
        </p:txBody>
      </p:sp>
      <p:pic>
        <p:nvPicPr>
          <p:cNvPr id="6" name="Picture 2" descr="https://lh4.googleusercontent.com/6oazrnck46d_-TXc-rRLmY7gfF0XWNpG6N0sj5Jx3GUOMQsAXJETYpOY26qaQbRnJygEPmFbQrYuQpKT0wzT6sXjOKWSbof53PPfPesogf_VJM7J1xR_QnrNLh01DVN5M0TjOoQyv8y6nGP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16" y="35010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69876" y="3501008"/>
            <a:ext cx="6092825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u="sng" dirty="0">
                <a:latin typeface="Arial" panose="020B0604020202020204" pitchFamily="34" charset="0"/>
                <a:cs typeface="Arial" panose="020B0604020202020204" pitchFamily="34" charset="0"/>
              </a:rPr>
              <a:t>https://t.ly/zUHc</a:t>
            </a:r>
            <a:endParaRPr lang="en-US" altLang="en-US" sz="54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Научиться разрабатывать кроссплатформенные приложения </a:t>
            </a:r>
            <a:endParaRPr lang="en-US" sz="3600" dirty="0"/>
          </a:p>
          <a:p>
            <a:r>
              <a:rPr lang="ru-RU" sz="3600" dirty="0"/>
              <a:t>Научиться декомпозировать задачи </a:t>
            </a:r>
            <a:endParaRPr lang="en-US" sz="3600" dirty="0"/>
          </a:p>
          <a:p>
            <a:r>
              <a:rPr lang="ru-RU" sz="3600" dirty="0"/>
              <a:t>Освоить базовые навыки использования </a:t>
            </a:r>
            <a:r>
              <a:rPr lang="en-US" sz="3600" dirty="0" err="1" smtClean="0"/>
              <a:t>Git</a:t>
            </a:r>
            <a:endParaRPr lang="en-US" sz="3600" dirty="0"/>
          </a:p>
          <a:p>
            <a:r>
              <a:rPr lang="ru-RU" sz="3600" dirty="0"/>
              <a:t>Разработать игру “</a:t>
            </a:r>
            <a:r>
              <a:rPr lang="ru-RU" sz="3600" dirty="0" smtClean="0"/>
              <a:t>Сапер”</a:t>
            </a:r>
            <a:r>
              <a:rPr lang="ru-RU" sz="3600" dirty="0"/>
              <a:t> под </a:t>
            </a:r>
            <a:r>
              <a:rPr lang="ru-RU" sz="3600" dirty="0" err="1"/>
              <a:t>Linux</a:t>
            </a:r>
            <a:r>
              <a:rPr lang="ru-RU" sz="3600" dirty="0"/>
              <a:t> и </a:t>
            </a:r>
            <a:r>
              <a:rPr lang="ru-RU" sz="3600" dirty="0" err="1"/>
              <a:t>Windows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569" y="2121408"/>
            <a:ext cx="10353435" cy="4050792"/>
          </a:xfrm>
        </p:spPr>
        <p:txBody>
          <a:bodyPr/>
          <a:lstStyle/>
          <a:p>
            <a:r>
              <a:rPr lang="ru-RU" sz="3600" dirty="0" smtClean="0"/>
              <a:t>Установить окружение </a:t>
            </a:r>
            <a:r>
              <a:rPr lang="en-US" sz="3600" dirty="0" smtClean="0"/>
              <a:t>i686-w64-mingw32, g++</a:t>
            </a:r>
          </a:p>
          <a:p>
            <a:r>
              <a:rPr lang="ru-RU" sz="3600" dirty="0" smtClean="0"/>
              <a:t>Разделить приложение на отдельные модули</a:t>
            </a:r>
            <a:endParaRPr lang="en-US" sz="3600" dirty="0" smtClean="0"/>
          </a:p>
          <a:p>
            <a:r>
              <a:rPr lang="ru-RU" sz="3600" dirty="0" smtClean="0"/>
              <a:t>Выделить </a:t>
            </a:r>
            <a:r>
              <a:rPr lang="ru-RU" sz="3600" dirty="0" err="1" smtClean="0"/>
              <a:t>платформо</a:t>
            </a:r>
            <a:r>
              <a:rPr lang="ru-RU" sz="3600" dirty="0" smtClean="0"/>
              <a:t>-зависимые модули</a:t>
            </a:r>
          </a:p>
          <a:p>
            <a:r>
              <a:rPr lang="ru-RU" sz="3600" dirty="0" smtClean="0"/>
              <a:t>Создать общий обобщенный интерфейс</a:t>
            </a:r>
          </a:p>
          <a:p>
            <a:r>
              <a:rPr lang="ru-RU" sz="3600" dirty="0" smtClean="0"/>
              <a:t>Создать </a:t>
            </a:r>
            <a:r>
              <a:rPr lang="ru-RU" sz="3600" dirty="0" err="1" smtClean="0"/>
              <a:t>репозиторий</a:t>
            </a:r>
            <a:r>
              <a:rPr lang="ru-RU" sz="3600" dirty="0" smtClean="0"/>
              <a:t>  исходных файлов</a:t>
            </a:r>
          </a:p>
          <a:p>
            <a:pPr marL="0" indent="0">
              <a:buNone/>
            </a:pPr>
            <a:endParaRPr lang="ru-RU" sz="3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Приложение работающее на одной платформе несет большие риски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РАЗРАБОТКИ ПРОГРАММЫ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163" y="2120900"/>
            <a:ext cx="653884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МОНОЛИТНОГО ИСХОДНОГО ФАЙЛА ИГРЫ «САПЕР»</a:t>
            </a:r>
            <a:endParaRPr lang="en-US" dirty="0"/>
          </a:p>
        </p:txBody>
      </p:sp>
      <p:pic>
        <p:nvPicPr>
          <p:cNvPr id="4" name="Picture 2" descr="https://lh5.googleusercontent.com/J3IFPtlTxiL29s1jDnXN6xdF-a7Wmf7DiYj-smbQskOFN83B7hw1B4YxEt3Y7DUsCPF9zB4GtKfAiSfH-YOwWH6CJ5TQSEmcjttR8tk3CZHgFV0vJKEgEr44ZMWYPL1NUBrNd1-1EvSiApl1Kg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854786" y="2120900"/>
            <a:ext cx="2485602" cy="40513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МОНОЛИТНОГО 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Точка входа в программу</a:t>
            </a:r>
            <a:endParaRPr lang="en-US" sz="3600" dirty="0"/>
          </a:p>
          <a:p>
            <a:r>
              <a:rPr lang="ru-RU" sz="3600" dirty="0" smtClean="0"/>
              <a:t>Логика и реализация игры</a:t>
            </a:r>
            <a:endParaRPr lang="en-US" sz="3600" dirty="0"/>
          </a:p>
          <a:p>
            <a:r>
              <a:rPr lang="ru-RU" sz="3600" dirty="0"/>
              <a:t>Логика и </a:t>
            </a:r>
            <a:r>
              <a:rPr lang="ru-RU" sz="3600" dirty="0" smtClean="0"/>
              <a:t>реализация управление игрой</a:t>
            </a:r>
          </a:p>
          <a:p>
            <a:r>
              <a:rPr lang="ru-RU" sz="3600" dirty="0"/>
              <a:t>Логика и реализация </a:t>
            </a:r>
            <a:r>
              <a:rPr lang="ru-RU" sz="3600" dirty="0" smtClean="0"/>
              <a:t>работы с клавиатурой</a:t>
            </a:r>
            <a:endParaRPr lang="ru-RU" sz="3600" dirty="0"/>
          </a:p>
          <a:p>
            <a:r>
              <a:rPr lang="ru-RU" sz="3600" dirty="0"/>
              <a:t>Логика и реализация </a:t>
            </a:r>
            <a:r>
              <a:rPr lang="ru-RU" sz="3600" dirty="0" smtClean="0"/>
              <a:t>вывода на экран</a:t>
            </a:r>
            <a:endParaRPr lang="ru-RU" sz="3600" dirty="0"/>
          </a:p>
          <a:p>
            <a:r>
              <a:rPr lang="ru-RU" sz="3600" dirty="0"/>
              <a:t>Логика и реализация </a:t>
            </a:r>
            <a:r>
              <a:rPr lang="ru-RU" sz="3600" dirty="0" smtClean="0"/>
              <a:t>работы с консолью</a:t>
            </a:r>
            <a:endParaRPr lang="ru-RU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2. ЛОГИЧЕСКИЕ МОДУЛИ ПРОГРАММЫ</a:t>
            </a:r>
            <a:endParaRPr lang="en-US" dirty="0"/>
          </a:p>
        </p:txBody>
      </p:sp>
      <p:pic>
        <p:nvPicPr>
          <p:cNvPr id="6" name="Picture 2" descr="https://lh4.googleusercontent.com/6afQW7fTOHoVtMAjrIYFnf12sqjYgMr-LKNkcs6CXX_b14GVF55hM1KE2q7zzmIt46CwahKfzZiWj8TaNOCpsiscNKiSuicY3SG53c-TykNV28zzmidD_p1WNkgM9-n4gF8J2XjykvUfULZ8oQ"/>
          <p:cNvPicPr/>
          <p:nvPr/>
        </p:nvPicPr>
        <p:blipFill>
          <a:blip r:embed="rId2"/>
          <a:stretch/>
        </p:blipFill>
        <p:spPr>
          <a:xfrm>
            <a:off x="768870" y="2300128"/>
            <a:ext cx="10356480" cy="4557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3. РЕАЛИЗАЦИЯ ЛОГИЧЕСКИХ МОДУЛЕЙ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2" descr="https://lh5.googleusercontent.com/rJKw4Z3ZBD6XlTHOB_lpEYZEiqFnzJmIytvV1HwfJwPXpMtl86Wkaow_qRVlTzmurZ2uK-VN5NspvsnlDX4y1AAj0C04UZ5DRtL1Qaoi-qZSVM6Jmo7Hb-q4l8CQDJLiDCV26WKlQPaAjaTm8A"/>
          <p:cNvPicPr/>
          <p:nvPr/>
        </p:nvPicPr>
        <p:blipFill>
          <a:blip r:embed="rId2"/>
          <a:stretch/>
        </p:blipFill>
        <p:spPr>
          <a:xfrm>
            <a:off x="405780" y="2329408"/>
            <a:ext cx="11120308" cy="39799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199</TotalTime>
  <Words>201</Words>
  <Application>Microsoft Office PowerPoint</Application>
  <PresentationFormat>Custom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</vt:lpstr>
      <vt:lpstr>Century Gothic</vt:lpstr>
      <vt:lpstr>Rockwell</vt:lpstr>
      <vt:lpstr>Rockwell Condensed</vt:lpstr>
      <vt:lpstr>Trebuchet MS</vt:lpstr>
      <vt:lpstr>Wingdings</vt:lpstr>
      <vt:lpstr>Wood Type</vt:lpstr>
      <vt:lpstr>Разработка С++ кроссплатформенных приложений на примере игры «Сапер» </vt:lpstr>
      <vt:lpstr>ЦЕЛИ ПРОЕКТА</vt:lpstr>
      <vt:lpstr>ЗАДАЧИ</vt:lpstr>
      <vt:lpstr>АКТУАЛЬНОСТЬ</vt:lpstr>
      <vt:lpstr>ПРОЦЕСС РАЗРАБОТКИ ПРОГРАММЫ</vt:lpstr>
      <vt:lpstr>ПРИМЕР МОНОЛИТНОГО ИСХОДНОГО ФАЙЛА ИГРЫ «САПЕР»</vt:lpstr>
      <vt:lpstr>СТРУКТУРА МОНОЛИТНОГО ФАЙЛА</vt:lpstr>
      <vt:lpstr>СХЕМА 2. ЛОГИЧЕСКИЕ МОДУЛИ ПРОГРАММЫ</vt:lpstr>
      <vt:lpstr>СХЕМА 3. РЕАЛИЗАЦИЯ ЛОГИЧЕСКИХ МОДУЛЕЙ</vt:lpstr>
      <vt:lpstr>СХЕМА 4.ИТОГОВАЯ АРХИТЕКТУРА ПРОЕКТА</vt:lpstr>
      <vt:lpstr>ИНТЕРФЕЙС ИГРЫ</vt:lpstr>
      <vt:lpstr>ИНТЕРФЕЙС ИГРЫ</vt:lpstr>
      <vt:lpstr>ИНТЕРФЕЙС ИГРЫ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С++ кроссплатформенных приложений на примере игры «Сапер»</dc:title>
  <dc:creator>Sveta</dc:creator>
  <cp:lastModifiedBy>Sveta</cp:lastModifiedBy>
  <cp:revision>18</cp:revision>
  <dcterms:created xsi:type="dcterms:W3CDTF">2022-05-06T00:53:32Z</dcterms:created>
  <dcterms:modified xsi:type="dcterms:W3CDTF">2022-05-06T04:12:48Z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